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handoutMasterIdLst>
    <p:handoutMasterId r:id="rId43"/>
  </p:handoutMasterIdLst>
  <p:sldIdLst>
    <p:sldId id="2027" r:id="rId2"/>
    <p:sldId id="2219" r:id="rId3"/>
    <p:sldId id="2254" r:id="rId4"/>
    <p:sldId id="2239" r:id="rId5"/>
    <p:sldId id="2253" r:id="rId6"/>
    <p:sldId id="2245" r:id="rId7"/>
    <p:sldId id="2247" r:id="rId8"/>
    <p:sldId id="2246" r:id="rId9"/>
    <p:sldId id="2248" r:id="rId10"/>
    <p:sldId id="2256" r:id="rId11"/>
    <p:sldId id="2249" r:id="rId12"/>
    <p:sldId id="2250" r:id="rId13"/>
    <p:sldId id="2251" r:id="rId14"/>
    <p:sldId id="2257" r:id="rId15"/>
    <p:sldId id="2255" r:id="rId16"/>
    <p:sldId id="2085" r:id="rId17"/>
    <p:sldId id="2177" r:id="rId18"/>
    <p:sldId id="2194" r:id="rId19"/>
    <p:sldId id="2195" r:id="rId20"/>
    <p:sldId id="2237" r:id="rId21"/>
    <p:sldId id="2145" r:id="rId22"/>
    <p:sldId id="2236" r:id="rId23"/>
    <p:sldId id="2179" r:id="rId24"/>
    <p:sldId id="2138" r:id="rId25"/>
    <p:sldId id="2223" r:id="rId26"/>
    <p:sldId id="2238" r:id="rId27"/>
    <p:sldId id="2230" r:id="rId28"/>
    <p:sldId id="2235" r:id="rId29"/>
    <p:sldId id="2234" r:id="rId30"/>
    <p:sldId id="2233" r:id="rId31"/>
    <p:sldId id="2241" r:id="rId32"/>
    <p:sldId id="2240" r:id="rId33"/>
    <p:sldId id="2243" r:id="rId34"/>
    <p:sldId id="2242" r:id="rId35"/>
    <p:sldId id="2204" r:id="rId36"/>
    <p:sldId id="2206" r:id="rId37"/>
    <p:sldId id="2207" r:id="rId38"/>
    <p:sldId id="2205" r:id="rId39"/>
    <p:sldId id="2228" r:id="rId40"/>
    <p:sldId id="2076" r:id="rId41"/>
  </p:sldIdLst>
  <p:sldSz cx="9144000" cy="6858000" type="screen4x3"/>
  <p:notesSz cx="7315200" cy="9601200"/>
  <p:custDataLst>
    <p:tags r:id="rId44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B7FF"/>
    <a:srgbClr val="FF99FF"/>
    <a:srgbClr val="FF9933"/>
    <a:srgbClr val="FFFFCC"/>
    <a:srgbClr val="99FFCC"/>
    <a:srgbClr val="14663B"/>
    <a:srgbClr val="097542"/>
    <a:srgbClr val="000099"/>
    <a:srgbClr val="085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398" autoAdjust="0"/>
    <p:restoredTop sz="94631" autoAdjust="0"/>
  </p:normalViewPr>
  <p:slideViewPr>
    <p:cSldViewPr>
      <p:cViewPr>
        <p:scale>
          <a:sx n="73" d="100"/>
          <a:sy n="73" d="100"/>
        </p:scale>
        <p:origin x="669" y="471"/>
      </p:cViewPr>
      <p:guideLst>
        <p:guide orient="horz" pos="2112"/>
        <p:guide pos="1248"/>
      </p:guideLst>
    </p:cSldViewPr>
  </p:slideViewPr>
  <p:outlineViewPr>
    <p:cViewPr>
      <p:scale>
        <a:sx n="33" d="100"/>
        <a:sy n="33" d="100"/>
      </p:scale>
      <p:origin x="0" y="123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746"/>
    </p:cViewPr>
  </p:sorterViewPr>
  <p:notesViewPr>
    <p:cSldViewPr>
      <p:cViewPr>
        <p:scale>
          <a:sx n="150" d="100"/>
          <a:sy n="150" d="100"/>
        </p:scale>
        <p:origin x="597" y="-422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Jepang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</c:f>
              <c:strCache>
                <c:ptCount val="1"/>
                <c:pt idx="0">
                  <c:v>Rasio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China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</c:f>
              <c:strCache>
                <c:ptCount val="1"/>
                <c:pt idx="0">
                  <c:v>Rasio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Singapura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</c:f>
              <c:strCache>
                <c:ptCount val="1"/>
                <c:pt idx="0">
                  <c:v>Rasio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Thailand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</c:f>
              <c:strCache>
                <c:ptCount val="1"/>
                <c:pt idx="0">
                  <c:v>Rasio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Malaysia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</c:f>
              <c:strCache>
                <c:ptCount val="1"/>
                <c:pt idx="0">
                  <c:v>Rasio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Indonesia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</c:f>
              <c:strCache>
                <c:ptCount val="1"/>
                <c:pt idx="0">
                  <c:v>Rasio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54900848"/>
        <c:axId val="-54899760"/>
      </c:barChart>
      <c:catAx>
        <c:axId val="-54900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54899760"/>
        <c:crosses val="autoZero"/>
        <c:auto val="1"/>
        <c:lblAlgn val="ctr"/>
        <c:lblOffset val="100"/>
        <c:noMultiLvlLbl val="0"/>
      </c:catAx>
      <c:valAx>
        <c:axId val="-5489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490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9A367-EC50-4B2D-ABA6-2C7AB0F17A58}" type="doc">
      <dgm:prSet loTypeId="urn:microsoft.com/office/officeart/2005/8/layout/balance1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BC39D7-AEA6-4805-8B6C-6665D0FB9225}">
      <dgm:prSet phldrT="[Text]"/>
      <dgm:spPr/>
      <dgm:t>
        <a:bodyPr/>
        <a:lstStyle/>
        <a:p>
          <a:r>
            <a:rPr lang="id-ID" dirty="0" smtClean="0"/>
            <a:t>Peluang</a:t>
          </a:r>
          <a:endParaRPr lang="en-US" dirty="0"/>
        </a:p>
      </dgm:t>
    </dgm:pt>
    <dgm:pt modelId="{F481F256-FD60-4CE0-9978-F9FDAEEEB33B}" type="parTrans" cxnId="{473BE240-1251-41D0-B5DB-25B56342BC02}">
      <dgm:prSet/>
      <dgm:spPr/>
      <dgm:t>
        <a:bodyPr/>
        <a:lstStyle/>
        <a:p>
          <a:endParaRPr lang="en-US"/>
        </a:p>
      </dgm:t>
    </dgm:pt>
    <dgm:pt modelId="{E3F3476B-5F51-4DC7-9797-361C8744BAC9}" type="sibTrans" cxnId="{473BE240-1251-41D0-B5DB-25B56342BC02}">
      <dgm:prSet/>
      <dgm:spPr/>
      <dgm:t>
        <a:bodyPr/>
        <a:lstStyle/>
        <a:p>
          <a:endParaRPr lang="en-US"/>
        </a:p>
      </dgm:t>
    </dgm:pt>
    <dgm:pt modelId="{A9164D20-C687-4314-AE1D-A81CD113AF24}">
      <dgm:prSet phldrT="[Text]" custT="1"/>
      <dgm:spPr/>
      <dgm:t>
        <a:bodyPr/>
        <a:lstStyle/>
        <a:p>
          <a:r>
            <a:rPr lang="id-ID" sz="2400" dirty="0" smtClean="0"/>
            <a:t>Low Cost Outsourcing</a:t>
          </a:r>
          <a:endParaRPr lang="en-US" sz="2400" dirty="0"/>
        </a:p>
      </dgm:t>
    </dgm:pt>
    <dgm:pt modelId="{FD50A6CD-4396-4B94-AABA-DF334C121D2E}" type="parTrans" cxnId="{578B3550-ACFE-4ED2-827D-FFF704B9265F}">
      <dgm:prSet/>
      <dgm:spPr/>
      <dgm:t>
        <a:bodyPr/>
        <a:lstStyle/>
        <a:p>
          <a:endParaRPr lang="en-US"/>
        </a:p>
      </dgm:t>
    </dgm:pt>
    <dgm:pt modelId="{4EB239EC-FCC6-4918-9AF8-8C5C14A7E857}" type="sibTrans" cxnId="{578B3550-ACFE-4ED2-827D-FFF704B9265F}">
      <dgm:prSet/>
      <dgm:spPr/>
      <dgm:t>
        <a:bodyPr/>
        <a:lstStyle/>
        <a:p>
          <a:endParaRPr lang="en-US"/>
        </a:p>
      </dgm:t>
    </dgm:pt>
    <dgm:pt modelId="{FC239D56-25BA-4F62-AC15-D24B3F51CFFA}">
      <dgm:prSet phldrT="[Text]"/>
      <dgm:spPr/>
      <dgm:t>
        <a:bodyPr/>
        <a:lstStyle/>
        <a:p>
          <a:r>
            <a:rPr lang="id-ID" dirty="0" smtClean="0"/>
            <a:t>Tantangan</a:t>
          </a:r>
          <a:endParaRPr lang="en-US" dirty="0"/>
        </a:p>
      </dgm:t>
    </dgm:pt>
    <dgm:pt modelId="{0A5A3B19-9E91-4B94-BC27-612775B61969}" type="parTrans" cxnId="{5A55B0E1-E47F-4EB8-A450-0315FB4AEA6B}">
      <dgm:prSet/>
      <dgm:spPr/>
      <dgm:t>
        <a:bodyPr/>
        <a:lstStyle/>
        <a:p>
          <a:endParaRPr lang="en-US"/>
        </a:p>
      </dgm:t>
    </dgm:pt>
    <dgm:pt modelId="{48053D36-B7D7-4284-9836-B2ABA9BD6B52}" type="sibTrans" cxnId="{5A55B0E1-E47F-4EB8-A450-0315FB4AEA6B}">
      <dgm:prSet/>
      <dgm:spPr/>
      <dgm:t>
        <a:bodyPr/>
        <a:lstStyle/>
        <a:p>
          <a:endParaRPr lang="en-US"/>
        </a:p>
      </dgm:t>
    </dgm:pt>
    <dgm:pt modelId="{E0C586F5-213A-4A7A-A70E-4456077B16DB}">
      <dgm:prSet phldrT="[Text]" custT="1"/>
      <dgm:spPr/>
      <dgm:t>
        <a:bodyPr/>
        <a:lstStyle/>
        <a:p>
          <a:r>
            <a:rPr lang="id-ID" sz="2000" dirty="0" smtClean="0"/>
            <a:t>Science and Technology Development</a:t>
          </a:r>
          <a:endParaRPr lang="en-US" sz="2000" dirty="0"/>
        </a:p>
      </dgm:t>
    </dgm:pt>
    <dgm:pt modelId="{9F7E91AE-8FBA-4550-8FD4-F33F407AFBC6}" type="parTrans" cxnId="{DA20C3AD-C6D7-4F2B-A2FD-2425D97E2977}">
      <dgm:prSet/>
      <dgm:spPr/>
      <dgm:t>
        <a:bodyPr/>
        <a:lstStyle/>
        <a:p>
          <a:endParaRPr lang="en-US"/>
        </a:p>
      </dgm:t>
    </dgm:pt>
    <dgm:pt modelId="{98C4A8DA-4CF1-4FF2-BB19-7FE720DF2577}" type="sibTrans" cxnId="{DA20C3AD-C6D7-4F2B-A2FD-2425D97E2977}">
      <dgm:prSet/>
      <dgm:spPr/>
      <dgm:t>
        <a:bodyPr/>
        <a:lstStyle/>
        <a:p>
          <a:endParaRPr lang="en-US"/>
        </a:p>
      </dgm:t>
    </dgm:pt>
    <dgm:pt modelId="{1FD3CF92-D737-4D24-9333-7C3D4D45BDD3}">
      <dgm:prSet phldrT="[Text]" custT="1"/>
      <dgm:spPr/>
      <dgm:t>
        <a:bodyPr/>
        <a:lstStyle/>
        <a:p>
          <a:r>
            <a:rPr lang="id-ID" sz="2000" dirty="0" smtClean="0"/>
            <a:t>Human Resource, Innovation and Creativity</a:t>
          </a:r>
          <a:endParaRPr lang="en-US" sz="2000" dirty="0"/>
        </a:p>
      </dgm:t>
    </dgm:pt>
    <dgm:pt modelId="{E9C41308-1B83-4A8D-AD3E-A0D05BAC60A0}" type="parTrans" cxnId="{D22CF8FD-D5DE-446B-9A37-9C60C27A39D3}">
      <dgm:prSet/>
      <dgm:spPr/>
      <dgm:t>
        <a:bodyPr/>
        <a:lstStyle/>
        <a:p>
          <a:endParaRPr lang="en-US"/>
        </a:p>
      </dgm:t>
    </dgm:pt>
    <dgm:pt modelId="{13DAA214-80CF-4578-A03D-AB3A6911A58B}" type="sibTrans" cxnId="{D22CF8FD-D5DE-446B-9A37-9C60C27A39D3}">
      <dgm:prSet/>
      <dgm:spPr/>
      <dgm:t>
        <a:bodyPr/>
        <a:lstStyle/>
        <a:p>
          <a:endParaRPr lang="en-US"/>
        </a:p>
      </dgm:t>
    </dgm:pt>
    <dgm:pt modelId="{F52E661F-F13B-442A-9881-487364A2F1FD}">
      <dgm:prSet phldrT="[Text]" custT="1"/>
      <dgm:spPr/>
      <dgm:t>
        <a:bodyPr/>
        <a:lstStyle/>
        <a:p>
          <a:r>
            <a:rPr lang="id-ID" sz="2000" dirty="0" smtClean="0"/>
            <a:t>Industrial Performance</a:t>
          </a:r>
          <a:endParaRPr lang="en-US" sz="2000" dirty="0"/>
        </a:p>
      </dgm:t>
    </dgm:pt>
    <dgm:pt modelId="{DDADBE46-0B9B-4961-BC17-AD4902ED4FD4}" type="parTrans" cxnId="{7089B369-0CF1-466D-B51B-BA3024D2A8A7}">
      <dgm:prSet/>
      <dgm:spPr/>
      <dgm:t>
        <a:bodyPr/>
        <a:lstStyle/>
        <a:p>
          <a:endParaRPr lang="en-US"/>
        </a:p>
      </dgm:t>
    </dgm:pt>
    <dgm:pt modelId="{6AAC55D6-4E84-4EAC-94B3-266749F5D015}" type="sibTrans" cxnId="{7089B369-0CF1-466D-B51B-BA3024D2A8A7}">
      <dgm:prSet/>
      <dgm:spPr/>
      <dgm:t>
        <a:bodyPr/>
        <a:lstStyle/>
        <a:p>
          <a:endParaRPr lang="en-US"/>
        </a:p>
      </dgm:t>
    </dgm:pt>
    <dgm:pt modelId="{294A0813-DF80-45AC-85E0-0F36979B9F76}">
      <dgm:prSet phldrT="[Text]" custT="1"/>
      <dgm:spPr/>
      <dgm:t>
        <a:bodyPr/>
        <a:lstStyle/>
        <a:p>
          <a:r>
            <a:rPr lang="id-ID" sz="2400" dirty="0" smtClean="0"/>
            <a:t>Large ICT Investment</a:t>
          </a:r>
          <a:endParaRPr lang="en-US" sz="2400" dirty="0"/>
        </a:p>
      </dgm:t>
    </dgm:pt>
    <dgm:pt modelId="{F8960550-F2FE-4F3E-BBBE-659995AC1843}" type="parTrans" cxnId="{FD3ED0FF-1DD9-4D2E-B8DB-C770FBDD93D5}">
      <dgm:prSet/>
      <dgm:spPr/>
      <dgm:t>
        <a:bodyPr/>
        <a:lstStyle/>
        <a:p>
          <a:endParaRPr lang="en-US"/>
        </a:p>
      </dgm:t>
    </dgm:pt>
    <dgm:pt modelId="{D92C4147-CFE7-4CC2-9B67-50BDD25247AD}" type="sibTrans" cxnId="{FD3ED0FF-1DD9-4D2E-B8DB-C770FBDD93D5}">
      <dgm:prSet/>
      <dgm:spPr/>
      <dgm:t>
        <a:bodyPr/>
        <a:lstStyle/>
        <a:p>
          <a:endParaRPr lang="en-US"/>
        </a:p>
      </dgm:t>
    </dgm:pt>
    <dgm:pt modelId="{208B989D-3E36-4E95-BE90-2E30F1037CFF}">
      <dgm:prSet phldrT="[Text]" custT="1"/>
      <dgm:spPr/>
      <dgm:t>
        <a:bodyPr/>
        <a:lstStyle/>
        <a:p>
          <a:r>
            <a:rPr lang="id-ID" sz="2400" smtClean="0"/>
            <a:t>Big Market </a:t>
          </a:r>
          <a:endParaRPr lang="en-US" sz="2400" dirty="0"/>
        </a:p>
      </dgm:t>
    </dgm:pt>
    <dgm:pt modelId="{3E9237FB-270D-4746-AE46-CBF959B8C74A}" type="parTrans" cxnId="{8B6C3F62-1F5F-4849-A60B-BB03AE6CD5AE}">
      <dgm:prSet/>
      <dgm:spPr/>
      <dgm:t>
        <a:bodyPr/>
        <a:lstStyle/>
        <a:p>
          <a:endParaRPr lang="en-US"/>
        </a:p>
      </dgm:t>
    </dgm:pt>
    <dgm:pt modelId="{E4EC1223-49C6-4BA6-8898-17ACA3FE6E8C}" type="sibTrans" cxnId="{8B6C3F62-1F5F-4849-A60B-BB03AE6CD5AE}">
      <dgm:prSet/>
      <dgm:spPr/>
      <dgm:t>
        <a:bodyPr/>
        <a:lstStyle/>
        <a:p>
          <a:endParaRPr lang="en-US"/>
        </a:p>
      </dgm:t>
    </dgm:pt>
    <dgm:pt modelId="{A16A6FE3-53A9-4C2D-878C-4D608837D073}">
      <dgm:prSet phldrT="[Text]" custT="1"/>
      <dgm:spPr/>
      <dgm:t>
        <a:bodyPr/>
        <a:lstStyle/>
        <a:p>
          <a:r>
            <a:rPr lang="id-ID" sz="2000" smtClean="0"/>
            <a:t>Technopreneurship</a:t>
          </a:r>
          <a:endParaRPr lang="en-US" sz="2000" dirty="0"/>
        </a:p>
      </dgm:t>
    </dgm:pt>
    <dgm:pt modelId="{B36F7383-8D14-4EE7-BF68-E40049605026}" type="parTrans" cxnId="{DE117B20-9AFC-44AA-B6DB-3236C3D9156F}">
      <dgm:prSet/>
      <dgm:spPr/>
      <dgm:t>
        <a:bodyPr/>
        <a:lstStyle/>
        <a:p>
          <a:endParaRPr lang="en-US"/>
        </a:p>
      </dgm:t>
    </dgm:pt>
    <dgm:pt modelId="{4A066801-ABC4-4C0A-8E76-D804A37C98DD}" type="sibTrans" cxnId="{DE117B20-9AFC-44AA-B6DB-3236C3D9156F}">
      <dgm:prSet/>
      <dgm:spPr/>
      <dgm:t>
        <a:bodyPr/>
        <a:lstStyle/>
        <a:p>
          <a:endParaRPr lang="en-US"/>
        </a:p>
      </dgm:t>
    </dgm:pt>
    <dgm:pt modelId="{D7A3B250-B81F-431F-926C-3AD8169A784F}" type="pres">
      <dgm:prSet presAssocID="{85E9A367-EC50-4B2D-ABA6-2C7AB0F17A5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315AA7-790A-4518-A3C5-FED8C50E74A6}" type="pres">
      <dgm:prSet presAssocID="{85E9A367-EC50-4B2D-ABA6-2C7AB0F17A58}" presName="dummyMaxCanvas" presStyleCnt="0"/>
      <dgm:spPr/>
    </dgm:pt>
    <dgm:pt modelId="{2422EE36-62CE-4D34-AA59-BBE25FF9CAE0}" type="pres">
      <dgm:prSet presAssocID="{85E9A367-EC50-4B2D-ABA6-2C7AB0F17A58}" presName="parentComposite" presStyleCnt="0"/>
      <dgm:spPr/>
    </dgm:pt>
    <dgm:pt modelId="{E1864286-AA46-42C9-BE03-01051961FD07}" type="pres">
      <dgm:prSet presAssocID="{85E9A367-EC50-4B2D-ABA6-2C7AB0F17A58}" presName="parent1" presStyleLbl="alignAccFollowNode1" presStyleIdx="0" presStyleCnt="4" custScaleX="159741" custLinFactNeighborX="-33203" custLinFactNeighborY="625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C5887FFA-A2F4-4160-B14F-568F92B2A419}" type="pres">
      <dgm:prSet presAssocID="{85E9A367-EC50-4B2D-ABA6-2C7AB0F17A58}" presName="parent2" presStyleLbl="alignAccFollowNode1" presStyleIdx="1" presStyleCnt="4" custScaleX="159741" custLinFactNeighborX="33099" custLinFactNeighborY="625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C5175FC-078C-4FF0-9975-D4A1D8ABA66F}" type="pres">
      <dgm:prSet presAssocID="{85E9A367-EC50-4B2D-ABA6-2C7AB0F17A58}" presName="childrenComposite" presStyleCnt="0"/>
      <dgm:spPr/>
    </dgm:pt>
    <dgm:pt modelId="{EC84EC92-EA99-4D35-A07B-CAC610870F41}" type="pres">
      <dgm:prSet presAssocID="{85E9A367-EC50-4B2D-ABA6-2C7AB0F17A58}" presName="dummyMaxCanvas_ChildArea" presStyleCnt="0"/>
      <dgm:spPr/>
    </dgm:pt>
    <dgm:pt modelId="{1179F796-37FF-4A80-AB92-F1BBC2277EA7}" type="pres">
      <dgm:prSet presAssocID="{85E9A367-EC50-4B2D-ABA6-2C7AB0F17A58}" presName="fulcrum" presStyleLbl="alignAccFollowNode1" presStyleIdx="2" presStyleCnt="4"/>
      <dgm:spPr/>
    </dgm:pt>
    <dgm:pt modelId="{462F23A6-97A4-4E16-BD69-C027E2F420D1}" type="pres">
      <dgm:prSet presAssocID="{85E9A367-EC50-4B2D-ABA6-2C7AB0F17A58}" presName="balance_34" presStyleLbl="alignAccFollowNode1" presStyleIdx="3" presStyleCnt="4">
        <dgm:presLayoutVars>
          <dgm:bulletEnabled val="1"/>
        </dgm:presLayoutVars>
      </dgm:prSet>
      <dgm:spPr/>
    </dgm:pt>
    <dgm:pt modelId="{CE42F52C-9C61-4061-9638-9D7F9CC62FFE}" type="pres">
      <dgm:prSet presAssocID="{85E9A367-EC50-4B2D-ABA6-2C7AB0F17A58}" presName="right_34_1" presStyleLbl="node1" presStyleIdx="0" presStyleCnt="7" custScaleX="148499" custLinFactNeighborX="28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FE48C-D7F3-4B7B-9E3C-7308C0EB693E}" type="pres">
      <dgm:prSet presAssocID="{85E9A367-EC50-4B2D-ABA6-2C7AB0F17A58}" presName="right_34_2" presStyleLbl="node1" presStyleIdx="1" presStyleCnt="7" custScaleX="148499" custLinFactNeighborX="28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EAFE3-6D37-44C0-97DE-06AED7D30D2A}" type="pres">
      <dgm:prSet presAssocID="{85E9A367-EC50-4B2D-ABA6-2C7AB0F17A58}" presName="right_34_3" presStyleLbl="node1" presStyleIdx="2" presStyleCnt="7" custScaleX="148499" custLinFactNeighborX="28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3A780-B387-4DC8-9867-FB504266BC53}" type="pres">
      <dgm:prSet presAssocID="{85E9A367-EC50-4B2D-ABA6-2C7AB0F17A58}" presName="right_34_4" presStyleLbl="node1" presStyleIdx="3" presStyleCnt="7" custScaleX="148499" custLinFactNeighborX="28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DFB48-96EF-4468-8379-4A85B3F8BFCE}" type="pres">
      <dgm:prSet presAssocID="{85E9A367-EC50-4B2D-ABA6-2C7AB0F17A58}" presName="left_34_1" presStyleLbl="node1" presStyleIdx="4" presStyleCnt="7" custScaleX="144416" custLinFactNeighborX="-26223" custLinFactNeighborY="-7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0B371-DF26-4819-9732-B1170BBBD279}" type="pres">
      <dgm:prSet presAssocID="{85E9A367-EC50-4B2D-ABA6-2C7AB0F17A58}" presName="left_34_2" presStyleLbl="node1" presStyleIdx="5" presStyleCnt="7" custScaleX="144416" custLinFactNeighborX="-26223" custLinFactNeighborY="-7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DE82F-2444-45B2-8C0D-DB5D3B6F1A51}" type="pres">
      <dgm:prSet presAssocID="{85E9A367-EC50-4B2D-ABA6-2C7AB0F17A58}" presName="left_34_3" presStyleLbl="node1" presStyleIdx="6" presStyleCnt="7" custScaleX="144416" custLinFactNeighborX="-26223" custLinFactNeighborY="-7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89B369-0CF1-466D-B51B-BA3024D2A8A7}" srcId="{FC239D56-25BA-4F62-AC15-D24B3F51CFFA}" destId="{F52E661F-F13B-442A-9881-487364A2F1FD}" srcOrd="1" destOrd="0" parTransId="{DDADBE46-0B9B-4961-BC17-AD4902ED4FD4}" sibTransId="{6AAC55D6-4E84-4EAC-94B3-266749F5D015}"/>
    <dgm:cxn modelId="{97319163-7675-4A33-BB45-89C57ADAB262}" type="presOf" srcId="{1FD3CF92-D737-4D24-9333-7C3D4D45BDD3}" destId="{C35EAFE3-6D37-44C0-97DE-06AED7D30D2A}" srcOrd="0" destOrd="0" presId="urn:microsoft.com/office/officeart/2005/8/layout/balance1"/>
    <dgm:cxn modelId="{89724E6E-D8DF-4445-B975-75B817A53425}" type="presOf" srcId="{A16A6FE3-53A9-4C2D-878C-4D608837D073}" destId="{F7E3A780-B387-4DC8-9867-FB504266BC53}" srcOrd="0" destOrd="0" presId="urn:microsoft.com/office/officeart/2005/8/layout/balance1"/>
    <dgm:cxn modelId="{2A8D1247-8DBA-43C3-B008-82AFBE7C5B2B}" type="presOf" srcId="{E0C586F5-213A-4A7A-A70E-4456077B16DB}" destId="{CE42F52C-9C61-4061-9638-9D7F9CC62FFE}" srcOrd="0" destOrd="0" presId="urn:microsoft.com/office/officeart/2005/8/layout/balance1"/>
    <dgm:cxn modelId="{EC4E9575-7956-41FE-AACF-7E938F6609D4}" type="presOf" srcId="{F52E661F-F13B-442A-9881-487364A2F1FD}" destId="{06CFE48C-D7F3-4B7B-9E3C-7308C0EB693E}" srcOrd="0" destOrd="0" presId="urn:microsoft.com/office/officeart/2005/8/layout/balance1"/>
    <dgm:cxn modelId="{578B3550-ACFE-4ED2-827D-FFF704B9265F}" srcId="{B4BC39D7-AEA6-4805-8B6C-6665D0FB9225}" destId="{A9164D20-C687-4314-AE1D-A81CD113AF24}" srcOrd="0" destOrd="0" parTransId="{FD50A6CD-4396-4B94-AABA-DF334C121D2E}" sibTransId="{4EB239EC-FCC6-4918-9AF8-8C5C14A7E857}"/>
    <dgm:cxn modelId="{5A55B0E1-E47F-4EB8-A450-0315FB4AEA6B}" srcId="{85E9A367-EC50-4B2D-ABA6-2C7AB0F17A58}" destId="{FC239D56-25BA-4F62-AC15-D24B3F51CFFA}" srcOrd="1" destOrd="0" parTransId="{0A5A3B19-9E91-4B94-BC27-612775B61969}" sibTransId="{48053D36-B7D7-4284-9836-B2ABA9BD6B52}"/>
    <dgm:cxn modelId="{473BE240-1251-41D0-B5DB-25B56342BC02}" srcId="{85E9A367-EC50-4B2D-ABA6-2C7AB0F17A58}" destId="{B4BC39D7-AEA6-4805-8B6C-6665D0FB9225}" srcOrd="0" destOrd="0" parTransId="{F481F256-FD60-4CE0-9978-F9FDAEEEB33B}" sibTransId="{E3F3476B-5F51-4DC7-9797-361C8744BAC9}"/>
    <dgm:cxn modelId="{42050C48-AC56-4D0A-8545-9AA6E7573BDD}" type="presOf" srcId="{B4BC39D7-AEA6-4805-8B6C-6665D0FB9225}" destId="{E1864286-AA46-42C9-BE03-01051961FD07}" srcOrd="0" destOrd="0" presId="urn:microsoft.com/office/officeart/2005/8/layout/balance1"/>
    <dgm:cxn modelId="{DE117B20-9AFC-44AA-B6DB-3236C3D9156F}" srcId="{FC239D56-25BA-4F62-AC15-D24B3F51CFFA}" destId="{A16A6FE3-53A9-4C2D-878C-4D608837D073}" srcOrd="3" destOrd="0" parTransId="{B36F7383-8D14-4EE7-BF68-E40049605026}" sibTransId="{4A066801-ABC4-4C0A-8E76-D804A37C98DD}"/>
    <dgm:cxn modelId="{9C6B5666-3A90-4A46-9991-B577ABD87D79}" type="presOf" srcId="{85E9A367-EC50-4B2D-ABA6-2C7AB0F17A58}" destId="{D7A3B250-B81F-431F-926C-3AD8169A784F}" srcOrd="0" destOrd="0" presId="urn:microsoft.com/office/officeart/2005/8/layout/balance1"/>
    <dgm:cxn modelId="{CE24183F-ED2A-45D1-9642-977398043A37}" type="presOf" srcId="{294A0813-DF80-45AC-85E0-0F36979B9F76}" destId="{2CB0B371-DF26-4819-9732-B1170BBBD279}" srcOrd="0" destOrd="0" presId="urn:microsoft.com/office/officeart/2005/8/layout/balance1"/>
    <dgm:cxn modelId="{D22CF8FD-D5DE-446B-9A37-9C60C27A39D3}" srcId="{FC239D56-25BA-4F62-AC15-D24B3F51CFFA}" destId="{1FD3CF92-D737-4D24-9333-7C3D4D45BDD3}" srcOrd="2" destOrd="0" parTransId="{E9C41308-1B83-4A8D-AD3E-A0D05BAC60A0}" sibTransId="{13DAA214-80CF-4578-A03D-AB3A6911A58B}"/>
    <dgm:cxn modelId="{DA20C3AD-C6D7-4F2B-A2FD-2425D97E2977}" srcId="{FC239D56-25BA-4F62-AC15-D24B3F51CFFA}" destId="{E0C586F5-213A-4A7A-A70E-4456077B16DB}" srcOrd="0" destOrd="0" parTransId="{9F7E91AE-8FBA-4550-8FD4-F33F407AFBC6}" sibTransId="{98C4A8DA-4CF1-4FF2-BB19-7FE720DF2577}"/>
    <dgm:cxn modelId="{94078CD0-533E-4946-8EED-F09385A7A0FD}" type="presOf" srcId="{A9164D20-C687-4314-AE1D-A81CD113AF24}" destId="{77EDFB48-96EF-4468-8379-4A85B3F8BFCE}" srcOrd="0" destOrd="0" presId="urn:microsoft.com/office/officeart/2005/8/layout/balance1"/>
    <dgm:cxn modelId="{F60240DA-3209-4DAB-A729-CAC3F5ECE4DA}" type="presOf" srcId="{FC239D56-25BA-4F62-AC15-D24B3F51CFFA}" destId="{C5887FFA-A2F4-4160-B14F-568F92B2A419}" srcOrd="0" destOrd="0" presId="urn:microsoft.com/office/officeart/2005/8/layout/balance1"/>
    <dgm:cxn modelId="{8B6C3F62-1F5F-4849-A60B-BB03AE6CD5AE}" srcId="{B4BC39D7-AEA6-4805-8B6C-6665D0FB9225}" destId="{208B989D-3E36-4E95-BE90-2E30F1037CFF}" srcOrd="2" destOrd="0" parTransId="{3E9237FB-270D-4746-AE46-CBF959B8C74A}" sibTransId="{E4EC1223-49C6-4BA6-8898-17ACA3FE6E8C}"/>
    <dgm:cxn modelId="{FD3ED0FF-1DD9-4D2E-B8DB-C770FBDD93D5}" srcId="{B4BC39D7-AEA6-4805-8B6C-6665D0FB9225}" destId="{294A0813-DF80-45AC-85E0-0F36979B9F76}" srcOrd="1" destOrd="0" parTransId="{F8960550-F2FE-4F3E-BBBE-659995AC1843}" sibTransId="{D92C4147-CFE7-4CC2-9B67-50BDD25247AD}"/>
    <dgm:cxn modelId="{7465532C-D98F-41CE-9D56-30A006845889}" type="presOf" srcId="{208B989D-3E36-4E95-BE90-2E30F1037CFF}" destId="{F3DDE82F-2444-45B2-8C0D-DB5D3B6F1A51}" srcOrd="0" destOrd="0" presId="urn:microsoft.com/office/officeart/2005/8/layout/balance1"/>
    <dgm:cxn modelId="{ECAE497D-7A1B-4E89-9C5E-19776B863B63}" type="presParOf" srcId="{D7A3B250-B81F-431F-926C-3AD8169A784F}" destId="{A0315AA7-790A-4518-A3C5-FED8C50E74A6}" srcOrd="0" destOrd="0" presId="urn:microsoft.com/office/officeart/2005/8/layout/balance1"/>
    <dgm:cxn modelId="{EADAD977-9A7E-4787-A668-90A4D34883B1}" type="presParOf" srcId="{D7A3B250-B81F-431F-926C-3AD8169A784F}" destId="{2422EE36-62CE-4D34-AA59-BBE25FF9CAE0}" srcOrd="1" destOrd="0" presId="urn:microsoft.com/office/officeart/2005/8/layout/balance1"/>
    <dgm:cxn modelId="{ECE51821-1FF3-4540-BB93-C212928660D1}" type="presParOf" srcId="{2422EE36-62CE-4D34-AA59-BBE25FF9CAE0}" destId="{E1864286-AA46-42C9-BE03-01051961FD07}" srcOrd="0" destOrd="0" presId="urn:microsoft.com/office/officeart/2005/8/layout/balance1"/>
    <dgm:cxn modelId="{5FC33AFB-5A25-43C6-8920-7E48D8613E59}" type="presParOf" srcId="{2422EE36-62CE-4D34-AA59-BBE25FF9CAE0}" destId="{C5887FFA-A2F4-4160-B14F-568F92B2A419}" srcOrd="1" destOrd="0" presId="urn:microsoft.com/office/officeart/2005/8/layout/balance1"/>
    <dgm:cxn modelId="{745F579E-A67B-46FB-A498-0CBACCF90E5F}" type="presParOf" srcId="{D7A3B250-B81F-431F-926C-3AD8169A784F}" destId="{3C5175FC-078C-4FF0-9975-D4A1D8ABA66F}" srcOrd="2" destOrd="0" presId="urn:microsoft.com/office/officeart/2005/8/layout/balance1"/>
    <dgm:cxn modelId="{E2CB5C83-EE1A-4A0B-A62D-C14B73E6D63E}" type="presParOf" srcId="{3C5175FC-078C-4FF0-9975-D4A1D8ABA66F}" destId="{EC84EC92-EA99-4D35-A07B-CAC610870F41}" srcOrd="0" destOrd="0" presId="urn:microsoft.com/office/officeart/2005/8/layout/balance1"/>
    <dgm:cxn modelId="{92A7609C-1A21-4FFB-AADB-C0242D6C669A}" type="presParOf" srcId="{3C5175FC-078C-4FF0-9975-D4A1D8ABA66F}" destId="{1179F796-37FF-4A80-AB92-F1BBC2277EA7}" srcOrd="1" destOrd="0" presId="urn:microsoft.com/office/officeart/2005/8/layout/balance1"/>
    <dgm:cxn modelId="{A89CA502-8927-4C5F-A05C-2476C9A8DF67}" type="presParOf" srcId="{3C5175FC-078C-4FF0-9975-D4A1D8ABA66F}" destId="{462F23A6-97A4-4E16-BD69-C027E2F420D1}" srcOrd="2" destOrd="0" presId="urn:microsoft.com/office/officeart/2005/8/layout/balance1"/>
    <dgm:cxn modelId="{6393B2DA-94AD-43A0-84F2-DFC8E46C93CF}" type="presParOf" srcId="{3C5175FC-078C-4FF0-9975-D4A1D8ABA66F}" destId="{CE42F52C-9C61-4061-9638-9D7F9CC62FFE}" srcOrd="3" destOrd="0" presId="urn:microsoft.com/office/officeart/2005/8/layout/balance1"/>
    <dgm:cxn modelId="{EB3D7FF2-60BA-47B0-8EA0-728924B862B1}" type="presParOf" srcId="{3C5175FC-078C-4FF0-9975-D4A1D8ABA66F}" destId="{06CFE48C-D7F3-4B7B-9E3C-7308C0EB693E}" srcOrd="4" destOrd="0" presId="urn:microsoft.com/office/officeart/2005/8/layout/balance1"/>
    <dgm:cxn modelId="{91D9098D-C7C4-48AB-BCD6-C2F86C62BE7F}" type="presParOf" srcId="{3C5175FC-078C-4FF0-9975-D4A1D8ABA66F}" destId="{C35EAFE3-6D37-44C0-97DE-06AED7D30D2A}" srcOrd="5" destOrd="0" presId="urn:microsoft.com/office/officeart/2005/8/layout/balance1"/>
    <dgm:cxn modelId="{32BBB8D6-738A-4B29-83B3-1B6C79D18D5A}" type="presParOf" srcId="{3C5175FC-078C-4FF0-9975-D4A1D8ABA66F}" destId="{F7E3A780-B387-4DC8-9867-FB504266BC53}" srcOrd="6" destOrd="0" presId="urn:microsoft.com/office/officeart/2005/8/layout/balance1"/>
    <dgm:cxn modelId="{4129D65C-E0F7-4408-9007-0872A08B7FAE}" type="presParOf" srcId="{3C5175FC-078C-4FF0-9975-D4A1D8ABA66F}" destId="{77EDFB48-96EF-4468-8379-4A85B3F8BFCE}" srcOrd="7" destOrd="0" presId="urn:microsoft.com/office/officeart/2005/8/layout/balance1"/>
    <dgm:cxn modelId="{312A198B-1025-476E-930D-0159F17BF68D}" type="presParOf" srcId="{3C5175FC-078C-4FF0-9975-D4A1D8ABA66F}" destId="{2CB0B371-DF26-4819-9732-B1170BBBD279}" srcOrd="8" destOrd="0" presId="urn:microsoft.com/office/officeart/2005/8/layout/balance1"/>
    <dgm:cxn modelId="{A7379CAE-79B4-424F-B3BC-542EB4E49D8A}" type="presParOf" srcId="{3C5175FC-078C-4FF0-9975-D4A1D8ABA66F}" destId="{F3DDE82F-2444-45B2-8C0D-DB5D3B6F1A51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110A4D-3F5E-4135-8A9F-CAF8BD865382}" type="doc">
      <dgm:prSet loTypeId="urn:microsoft.com/office/officeart/2005/8/layout/cycle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B28433-06D5-4A6C-A5BD-D422E2368D1C}">
      <dgm:prSet phldrT="[Text]"/>
      <dgm:spPr>
        <a:xfrm>
          <a:off x="1170542" y="1813501"/>
          <a:ext cx="2708544" cy="1097396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Implementation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B1E169FA-2675-4029-A163-F457E76F545E}" type="sibTrans" cxnId="{18DCA477-07DC-4F6D-8F4E-3E0A81C9A54E}">
      <dgm:prSet/>
      <dgm:spPr>
        <a:xfrm>
          <a:off x="2524814" y="550394"/>
          <a:ext cx="3623611" cy="3623611"/>
        </a:xfrm>
      </dgm:spPr>
      <dgm:t>
        <a:bodyPr/>
        <a:lstStyle/>
        <a:p>
          <a:endParaRPr lang="en-US"/>
        </a:p>
      </dgm:t>
    </dgm:pt>
    <dgm:pt modelId="{DB385FBD-7474-4D3F-A1AF-5C3AC297BBB2}" type="parTrans" cxnId="{18DCA477-07DC-4F6D-8F4E-3E0A81C9A54E}">
      <dgm:prSet/>
      <dgm:spPr/>
      <dgm:t>
        <a:bodyPr/>
        <a:lstStyle/>
        <a:p>
          <a:endParaRPr lang="en-US"/>
        </a:p>
      </dgm:t>
    </dgm:pt>
    <dgm:pt modelId="{8B338C84-75DE-490B-B7BD-E14CF644700D}">
      <dgm:prSet phldrT="[Text]"/>
      <dgm:spPr>
        <a:xfrm>
          <a:off x="3181635" y="3625307"/>
          <a:ext cx="2309969" cy="1097396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Design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CC63CE4D-9440-4F4D-8A92-796B92B85288}" type="sibTrans" cxnId="{75E66621-FE1B-4784-91DA-B57E1A272B49}">
      <dgm:prSet/>
      <dgm:spPr>
        <a:xfrm>
          <a:off x="2524814" y="550394"/>
          <a:ext cx="3623611" cy="3623611"/>
        </a:xfrm>
      </dgm:spPr>
      <dgm:t>
        <a:bodyPr/>
        <a:lstStyle/>
        <a:p>
          <a:endParaRPr lang="en-US"/>
        </a:p>
      </dgm:t>
    </dgm:pt>
    <dgm:pt modelId="{AF723A37-A4F6-46ED-B77D-4EC8872C222B}" type="parTrans" cxnId="{75E66621-FE1B-4784-91DA-B57E1A272B49}">
      <dgm:prSet/>
      <dgm:spPr/>
      <dgm:t>
        <a:bodyPr/>
        <a:lstStyle/>
        <a:p>
          <a:endParaRPr lang="en-US"/>
        </a:p>
      </dgm:t>
    </dgm:pt>
    <dgm:pt modelId="{C80A8738-ACA8-4E35-A7C5-DA04AA9E6147}">
      <dgm:prSet phldrT="[Text]"/>
      <dgm:spPr>
        <a:xfrm>
          <a:off x="4876973" y="1813501"/>
          <a:ext cx="2542904" cy="1097396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Analysis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6BAC6641-6F16-42C7-9628-222D46D6B99E}" type="sibTrans" cxnId="{8D42E35A-4FD1-474D-A81F-5FE06D8AAA22}">
      <dgm:prSet/>
      <dgm:spPr>
        <a:xfrm>
          <a:off x="2524814" y="550394"/>
          <a:ext cx="3623611" cy="3623611"/>
        </a:xfrm>
      </dgm:spPr>
      <dgm:t>
        <a:bodyPr/>
        <a:lstStyle/>
        <a:p>
          <a:endParaRPr lang="en-US"/>
        </a:p>
      </dgm:t>
    </dgm:pt>
    <dgm:pt modelId="{118471EF-ADB4-4EEF-BD87-24A1F28669BF}" type="parTrans" cxnId="{8D42E35A-4FD1-474D-A81F-5FE06D8AAA22}">
      <dgm:prSet/>
      <dgm:spPr/>
      <dgm:t>
        <a:bodyPr/>
        <a:lstStyle/>
        <a:p>
          <a:endParaRPr lang="en-US"/>
        </a:p>
      </dgm:t>
    </dgm:pt>
    <dgm:pt modelId="{746407FD-1023-4207-8A6F-8D6782650E11}">
      <dgm:prSet phldrT="[Text]"/>
      <dgm:spPr>
        <a:xfrm>
          <a:off x="3102099" y="1695"/>
          <a:ext cx="2469041" cy="1097396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Planning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5E05B78C-094A-4509-9654-09D2F26F3FFD}" type="sibTrans" cxnId="{861D5ABE-FC74-4203-BA70-713D604D7945}">
      <dgm:prSet/>
      <dgm:spPr>
        <a:xfrm>
          <a:off x="2524814" y="550394"/>
          <a:ext cx="3623611" cy="3623611"/>
        </a:xfrm>
      </dgm:spPr>
      <dgm:t>
        <a:bodyPr/>
        <a:lstStyle/>
        <a:p>
          <a:endParaRPr lang="en-US"/>
        </a:p>
      </dgm:t>
    </dgm:pt>
    <dgm:pt modelId="{7B6FAAAB-269F-4CC4-8442-29D9B5032544}" type="parTrans" cxnId="{861D5ABE-FC74-4203-BA70-713D604D7945}">
      <dgm:prSet/>
      <dgm:spPr/>
      <dgm:t>
        <a:bodyPr/>
        <a:lstStyle/>
        <a:p>
          <a:endParaRPr lang="en-US"/>
        </a:p>
      </dgm:t>
    </dgm:pt>
    <dgm:pt modelId="{0A3A9FBE-F7C6-41D0-A2A8-F50B183ED97D}" type="pres">
      <dgm:prSet presAssocID="{98110A4D-3F5E-4135-8A9F-CAF8BD8653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E3A91-2E2F-4ED9-A28A-3DA97D5742E3}" type="pres">
      <dgm:prSet presAssocID="{746407FD-1023-4207-8A6F-8D6782650E11}" presName="node" presStyleLbl="node1" presStyleIdx="0" presStyleCnt="4" custScaleX="146244" custRadScaleRad="100101" custRadScaleInc="23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B1A1E44-0CA3-47B4-B36D-323702FD4456}" type="pres">
      <dgm:prSet presAssocID="{746407FD-1023-4207-8A6F-8D6782650E11}" presName="spNode" presStyleCnt="0"/>
      <dgm:spPr/>
      <dgm:t>
        <a:bodyPr/>
        <a:lstStyle/>
        <a:p>
          <a:endParaRPr lang="id-ID"/>
        </a:p>
      </dgm:t>
    </dgm:pt>
    <dgm:pt modelId="{47F33915-6B3B-401C-B50F-B22A754E2EF7}" type="pres">
      <dgm:prSet presAssocID="{5E05B78C-094A-4509-9654-09D2F26F3FFD}" presName="sibTrans" presStyleLbl="sibTrans1D1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3174428" y="617694"/>
              </a:moveTo>
              <a:arcTo wR="1811805" hR="1811805" stAng="19126251" swAng="1066856"/>
            </a:path>
          </a:pathLst>
        </a:custGeom>
      </dgm:spPr>
      <dgm:t>
        <a:bodyPr/>
        <a:lstStyle/>
        <a:p>
          <a:endParaRPr lang="en-US"/>
        </a:p>
      </dgm:t>
    </dgm:pt>
    <dgm:pt modelId="{28358C13-D8CC-4AD2-A7BF-1189D1A964E3}" type="pres">
      <dgm:prSet presAssocID="{C80A8738-ACA8-4E35-A7C5-DA04AA9E6147}" presName="node" presStyleLbl="node1" presStyleIdx="1" presStyleCnt="4" custScaleX="1652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A773DDB-9EA6-40D0-908C-5A4C420FC715}" type="pres">
      <dgm:prSet presAssocID="{C80A8738-ACA8-4E35-A7C5-DA04AA9E6147}" presName="spNode" presStyleCnt="0"/>
      <dgm:spPr/>
      <dgm:t>
        <a:bodyPr/>
        <a:lstStyle/>
        <a:p>
          <a:endParaRPr lang="id-ID"/>
        </a:p>
      </dgm:t>
    </dgm:pt>
    <dgm:pt modelId="{396D247C-7331-400F-88B3-FB5C75DEFBD2}" type="pres">
      <dgm:prSet presAssocID="{6BAC6641-6F16-42C7-9628-222D46D6B99E}" presName="sibTrans" presStyleLbl="sibTrans1D1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3465772" y="2551424"/>
              </a:moveTo>
              <a:arcTo wR="1811805" hR="1811805" stAng="1445590" swAng="1190300"/>
            </a:path>
          </a:pathLst>
        </a:custGeom>
      </dgm:spPr>
      <dgm:t>
        <a:bodyPr/>
        <a:lstStyle/>
        <a:p>
          <a:endParaRPr lang="en-US"/>
        </a:p>
      </dgm:t>
    </dgm:pt>
    <dgm:pt modelId="{E5B85177-67DC-46B9-9178-4FD74108A018}" type="pres">
      <dgm:prSet presAssocID="{8B338C84-75DE-490B-B7BD-E14CF644700D}" presName="node" presStyleLbl="node1" presStyleIdx="2" presStyleCnt="4" custScaleX="1368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5D7A730-924C-49C3-A7BA-CD89FCBCE1AC}" type="pres">
      <dgm:prSet presAssocID="{8B338C84-75DE-490B-B7BD-E14CF644700D}" presName="spNode" presStyleCnt="0"/>
      <dgm:spPr/>
      <dgm:t>
        <a:bodyPr/>
        <a:lstStyle/>
        <a:p>
          <a:endParaRPr lang="id-ID"/>
        </a:p>
      </dgm:t>
    </dgm:pt>
    <dgm:pt modelId="{D2CA6A8E-22C6-4F9F-B88D-7C12E5956E50}" type="pres">
      <dgm:prSet presAssocID="{CC63CE4D-9440-4F4D-8A92-796B92B85288}" presName="sibTrans" presStyleLbl="sibTrans1D1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506998" y="3068832"/>
              </a:moveTo>
              <a:arcTo wR="1811805" hR="1811805" stAng="8164110" swAng="1190300"/>
            </a:path>
          </a:pathLst>
        </a:custGeom>
      </dgm:spPr>
      <dgm:t>
        <a:bodyPr/>
        <a:lstStyle/>
        <a:p>
          <a:endParaRPr lang="en-US"/>
        </a:p>
      </dgm:t>
    </dgm:pt>
    <dgm:pt modelId="{780DDDCB-B12F-428D-A586-90FD6F79F55C}" type="pres">
      <dgm:prSet presAssocID="{26B28433-06D5-4A6C-A5BD-D422E2368D1C}" presName="node" presStyleLbl="node1" presStyleIdx="3" presStyleCnt="4" custScaleX="1604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7501DD9-B23B-4A6C-B19F-BEDC210774CB}" type="pres">
      <dgm:prSet presAssocID="{26B28433-06D5-4A6C-A5BD-D422E2368D1C}" presName="spNode" presStyleCnt="0"/>
      <dgm:spPr/>
      <dgm:t>
        <a:bodyPr/>
        <a:lstStyle/>
        <a:p>
          <a:endParaRPr lang="id-ID"/>
        </a:p>
      </dgm:t>
    </dgm:pt>
    <dgm:pt modelId="{498F4E31-E423-4928-A28F-F71BD81A544F}" type="pres">
      <dgm:prSet presAssocID="{B1E169FA-2675-4029-A163-F457E76F545E}" presName="sibTrans" presStyleLbl="sibTrans1D1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49618" y="1090851"/>
              </a:moveTo>
              <a:arcTo wR="1811805" hR="1811805" stAng="12206894" swAng="1066856"/>
            </a:path>
          </a:pathLst>
        </a:custGeom>
      </dgm:spPr>
      <dgm:t>
        <a:bodyPr/>
        <a:lstStyle/>
        <a:p>
          <a:endParaRPr lang="en-US"/>
        </a:p>
      </dgm:t>
    </dgm:pt>
  </dgm:ptLst>
  <dgm:cxnLst>
    <dgm:cxn modelId="{18DCA477-07DC-4F6D-8F4E-3E0A81C9A54E}" srcId="{98110A4D-3F5E-4135-8A9F-CAF8BD865382}" destId="{26B28433-06D5-4A6C-A5BD-D422E2368D1C}" srcOrd="3" destOrd="0" parTransId="{DB385FBD-7474-4D3F-A1AF-5C3AC297BBB2}" sibTransId="{B1E169FA-2675-4029-A163-F457E76F545E}"/>
    <dgm:cxn modelId="{8D42E35A-4FD1-474D-A81F-5FE06D8AAA22}" srcId="{98110A4D-3F5E-4135-8A9F-CAF8BD865382}" destId="{C80A8738-ACA8-4E35-A7C5-DA04AA9E6147}" srcOrd="1" destOrd="0" parTransId="{118471EF-ADB4-4EEF-BD87-24A1F28669BF}" sibTransId="{6BAC6641-6F16-42C7-9628-222D46D6B99E}"/>
    <dgm:cxn modelId="{BE69F51C-6D01-46D8-A8AE-3B21379341C2}" type="presOf" srcId="{26B28433-06D5-4A6C-A5BD-D422E2368D1C}" destId="{780DDDCB-B12F-428D-A586-90FD6F79F55C}" srcOrd="0" destOrd="0" presId="urn:microsoft.com/office/officeart/2005/8/layout/cycle5"/>
    <dgm:cxn modelId="{BD9DC878-9D6E-4855-8AA4-C66773C1E0AF}" type="presOf" srcId="{6BAC6641-6F16-42C7-9628-222D46D6B99E}" destId="{396D247C-7331-400F-88B3-FB5C75DEFBD2}" srcOrd="0" destOrd="0" presId="urn:microsoft.com/office/officeart/2005/8/layout/cycle5"/>
    <dgm:cxn modelId="{861D5ABE-FC74-4203-BA70-713D604D7945}" srcId="{98110A4D-3F5E-4135-8A9F-CAF8BD865382}" destId="{746407FD-1023-4207-8A6F-8D6782650E11}" srcOrd="0" destOrd="0" parTransId="{7B6FAAAB-269F-4CC4-8442-29D9B5032544}" sibTransId="{5E05B78C-094A-4509-9654-09D2F26F3FFD}"/>
    <dgm:cxn modelId="{B483C218-8120-4478-B345-6CC16A60637E}" type="presOf" srcId="{C80A8738-ACA8-4E35-A7C5-DA04AA9E6147}" destId="{28358C13-D8CC-4AD2-A7BF-1189D1A964E3}" srcOrd="0" destOrd="0" presId="urn:microsoft.com/office/officeart/2005/8/layout/cycle5"/>
    <dgm:cxn modelId="{3B911303-560E-48F9-AEEE-968325083708}" type="presOf" srcId="{8B338C84-75DE-490B-B7BD-E14CF644700D}" destId="{E5B85177-67DC-46B9-9178-4FD74108A018}" srcOrd="0" destOrd="0" presId="urn:microsoft.com/office/officeart/2005/8/layout/cycle5"/>
    <dgm:cxn modelId="{75E66621-FE1B-4784-91DA-B57E1A272B49}" srcId="{98110A4D-3F5E-4135-8A9F-CAF8BD865382}" destId="{8B338C84-75DE-490B-B7BD-E14CF644700D}" srcOrd="2" destOrd="0" parTransId="{AF723A37-A4F6-46ED-B77D-4EC8872C222B}" sibTransId="{CC63CE4D-9440-4F4D-8A92-796B92B85288}"/>
    <dgm:cxn modelId="{ED793F35-837A-4EAC-8E80-96C24040E498}" type="presOf" srcId="{746407FD-1023-4207-8A6F-8D6782650E11}" destId="{256E3A91-2E2F-4ED9-A28A-3DA97D5742E3}" srcOrd="0" destOrd="0" presId="urn:microsoft.com/office/officeart/2005/8/layout/cycle5"/>
    <dgm:cxn modelId="{3ADB14B9-414D-4B61-B09F-6DD3FF1ADE6E}" type="presOf" srcId="{B1E169FA-2675-4029-A163-F457E76F545E}" destId="{498F4E31-E423-4928-A28F-F71BD81A544F}" srcOrd="0" destOrd="0" presId="urn:microsoft.com/office/officeart/2005/8/layout/cycle5"/>
    <dgm:cxn modelId="{A1A8F7A2-517D-42D2-9136-C89AAB86028E}" type="presOf" srcId="{98110A4D-3F5E-4135-8A9F-CAF8BD865382}" destId="{0A3A9FBE-F7C6-41D0-A2A8-F50B183ED97D}" srcOrd="0" destOrd="0" presId="urn:microsoft.com/office/officeart/2005/8/layout/cycle5"/>
    <dgm:cxn modelId="{16780A1E-67DB-42A0-A47D-B9BE1147E807}" type="presOf" srcId="{CC63CE4D-9440-4F4D-8A92-796B92B85288}" destId="{D2CA6A8E-22C6-4F9F-B88D-7C12E5956E50}" srcOrd="0" destOrd="0" presId="urn:microsoft.com/office/officeart/2005/8/layout/cycle5"/>
    <dgm:cxn modelId="{AC59E180-EF26-46F5-A4AB-E649CDEA52F7}" type="presOf" srcId="{5E05B78C-094A-4509-9654-09D2F26F3FFD}" destId="{47F33915-6B3B-401C-B50F-B22A754E2EF7}" srcOrd="0" destOrd="0" presId="urn:microsoft.com/office/officeart/2005/8/layout/cycle5"/>
    <dgm:cxn modelId="{081A3929-E2AC-47B4-9D9B-22D606115A18}" type="presParOf" srcId="{0A3A9FBE-F7C6-41D0-A2A8-F50B183ED97D}" destId="{256E3A91-2E2F-4ED9-A28A-3DA97D5742E3}" srcOrd="0" destOrd="0" presId="urn:microsoft.com/office/officeart/2005/8/layout/cycle5"/>
    <dgm:cxn modelId="{15EEA582-5BF2-4F1F-8D0F-C7EBC4706280}" type="presParOf" srcId="{0A3A9FBE-F7C6-41D0-A2A8-F50B183ED97D}" destId="{8B1A1E44-0CA3-47B4-B36D-323702FD4456}" srcOrd="1" destOrd="0" presId="urn:microsoft.com/office/officeart/2005/8/layout/cycle5"/>
    <dgm:cxn modelId="{B8C0FEF9-3E44-4853-85A4-43D98A83F068}" type="presParOf" srcId="{0A3A9FBE-F7C6-41D0-A2A8-F50B183ED97D}" destId="{47F33915-6B3B-401C-B50F-B22A754E2EF7}" srcOrd="2" destOrd="0" presId="urn:microsoft.com/office/officeart/2005/8/layout/cycle5"/>
    <dgm:cxn modelId="{3F740D0C-9A1B-4528-9FAA-D3BCB41C28A5}" type="presParOf" srcId="{0A3A9FBE-F7C6-41D0-A2A8-F50B183ED97D}" destId="{28358C13-D8CC-4AD2-A7BF-1189D1A964E3}" srcOrd="3" destOrd="0" presId="urn:microsoft.com/office/officeart/2005/8/layout/cycle5"/>
    <dgm:cxn modelId="{29E86BFA-C948-426D-874D-4D0C433CA91E}" type="presParOf" srcId="{0A3A9FBE-F7C6-41D0-A2A8-F50B183ED97D}" destId="{7A773DDB-9EA6-40D0-908C-5A4C420FC715}" srcOrd="4" destOrd="0" presId="urn:microsoft.com/office/officeart/2005/8/layout/cycle5"/>
    <dgm:cxn modelId="{B5A11E7C-F1CD-4784-B54F-7827093D2115}" type="presParOf" srcId="{0A3A9FBE-F7C6-41D0-A2A8-F50B183ED97D}" destId="{396D247C-7331-400F-88B3-FB5C75DEFBD2}" srcOrd="5" destOrd="0" presId="urn:microsoft.com/office/officeart/2005/8/layout/cycle5"/>
    <dgm:cxn modelId="{2FBCE36A-517E-45E5-B263-2F20DD226250}" type="presParOf" srcId="{0A3A9FBE-F7C6-41D0-A2A8-F50B183ED97D}" destId="{E5B85177-67DC-46B9-9178-4FD74108A018}" srcOrd="6" destOrd="0" presId="urn:microsoft.com/office/officeart/2005/8/layout/cycle5"/>
    <dgm:cxn modelId="{9080D7E7-8D0E-48F2-BA5A-4825978FA94B}" type="presParOf" srcId="{0A3A9FBE-F7C6-41D0-A2A8-F50B183ED97D}" destId="{35D7A730-924C-49C3-A7BA-CD89FCBCE1AC}" srcOrd="7" destOrd="0" presId="urn:microsoft.com/office/officeart/2005/8/layout/cycle5"/>
    <dgm:cxn modelId="{F73E1C70-FCDB-41A1-8D9B-BCFFD55BD787}" type="presParOf" srcId="{0A3A9FBE-F7C6-41D0-A2A8-F50B183ED97D}" destId="{D2CA6A8E-22C6-4F9F-B88D-7C12E5956E50}" srcOrd="8" destOrd="0" presId="urn:microsoft.com/office/officeart/2005/8/layout/cycle5"/>
    <dgm:cxn modelId="{D7D45B7D-D1B2-4E36-909A-7A4E114AB36F}" type="presParOf" srcId="{0A3A9FBE-F7C6-41D0-A2A8-F50B183ED97D}" destId="{780DDDCB-B12F-428D-A586-90FD6F79F55C}" srcOrd="9" destOrd="0" presId="urn:microsoft.com/office/officeart/2005/8/layout/cycle5"/>
    <dgm:cxn modelId="{884809E0-D4F2-490C-BEB4-A013074ED0D8}" type="presParOf" srcId="{0A3A9FBE-F7C6-41D0-A2A8-F50B183ED97D}" destId="{27501DD9-B23B-4A6C-B19F-BEDC210774CB}" srcOrd="10" destOrd="0" presId="urn:microsoft.com/office/officeart/2005/8/layout/cycle5"/>
    <dgm:cxn modelId="{153D6C32-2447-434F-9CC0-E7F38E562596}" type="presParOf" srcId="{0A3A9FBE-F7C6-41D0-A2A8-F50B183ED97D}" destId="{498F4E31-E423-4928-A28F-F71BD81A544F}" srcOrd="11" destOrd="0" presId="urn:microsoft.com/office/officeart/2005/8/layout/cycle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29C2DE-333E-410F-BD98-D31574E81CF0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BCA98B9-D9E1-4090-9007-2A0018C59B46}">
      <dgm:prSet phldrT="[Text]"/>
      <dgm:spPr/>
      <dgm:t>
        <a:bodyPr/>
        <a:lstStyle/>
        <a:p>
          <a:r>
            <a:rPr lang="id-ID" dirty="0" smtClean="0">
              <a:solidFill>
                <a:srgbClr val="C00000"/>
              </a:solidFill>
            </a:rPr>
            <a:t>Business Value </a:t>
          </a:r>
          <a:r>
            <a:rPr lang="id-ID" dirty="0" smtClean="0"/>
            <a:t>Identification</a:t>
          </a:r>
          <a:endParaRPr lang="en-US" dirty="0"/>
        </a:p>
      </dgm:t>
    </dgm:pt>
    <dgm:pt modelId="{4482DE4F-A68E-4F2A-89BC-420078E1CDC0}" type="parTrans" cxnId="{315F7D01-7819-4728-8077-B52D65723CB0}">
      <dgm:prSet/>
      <dgm:spPr/>
      <dgm:t>
        <a:bodyPr/>
        <a:lstStyle/>
        <a:p>
          <a:endParaRPr lang="en-US"/>
        </a:p>
      </dgm:t>
    </dgm:pt>
    <dgm:pt modelId="{EB321548-1ADE-468D-82EB-0F4E8B928A7E}" type="sibTrans" cxnId="{315F7D01-7819-4728-8077-B52D65723CB0}">
      <dgm:prSet/>
      <dgm:spPr/>
      <dgm:t>
        <a:bodyPr/>
        <a:lstStyle/>
        <a:p>
          <a:endParaRPr lang="en-US"/>
        </a:p>
      </dgm:t>
    </dgm:pt>
    <dgm:pt modelId="{6C72ABC7-5F0D-4F69-9BE5-86F2B220D2F5}">
      <dgm:prSet phldrT="[Text]" custT="1"/>
      <dgm:spPr/>
      <dgm:t>
        <a:bodyPr/>
        <a:lstStyle/>
        <a:p>
          <a:r>
            <a:rPr lang="id-ID" sz="2400" dirty="0" smtClean="0"/>
            <a:t>Lower Cost</a:t>
          </a:r>
          <a:endParaRPr lang="en-US" sz="2400" dirty="0"/>
        </a:p>
      </dgm:t>
    </dgm:pt>
    <dgm:pt modelId="{02FFCE7D-44CA-45DC-B186-7685F0C70459}" type="parTrans" cxnId="{7C84BA1C-7E53-4B2F-9192-06CB29082616}">
      <dgm:prSet/>
      <dgm:spPr/>
      <dgm:t>
        <a:bodyPr/>
        <a:lstStyle/>
        <a:p>
          <a:endParaRPr lang="en-US"/>
        </a:p>
      </dgm:t>
    </dgm:pt>
    <dgm:pt modelId="{15739A02-65E1-4D21-978C-21987800CB2C}" type="sibTrans" cxnId="{7C84BA1C-7E53-4B2F-9192-06CB29082616}">
      <dgm:prSet/>
      <dgm:spPr/>
      <dgm:t>
        <a:bodyPr/>
        <a:lstStyle/>
        <a:p>
          <a:endParaRPr lang="en-US"/>
        </a:p>
      </dgm:t>
    </dgm:pt>
    <dgm:pt modelId="{30A8D738-59D0-4B47-BD10-010A677F71B7}">
      <dgm:prSet phldrT="[Text]" custT="1"/>
      <dgm:spPr/>
      <dgm:t>
        <a:bodyPr/>
        <a:lstStyle/>
        <a:p>
          <a:r>
            <a:rPr lang="id-ID" sz="2400" dirty="0" smtClean="0"/>
            <a:t>Increase Profit</a:t>
          </a:r>
          <a:endParaRPr lang="en-US" sz="2400" dirty="0"/>
        </a:p>
      </dgm:t>
    </dgm:pt>
    <dgm:pt modelId="{B851C11C-9FAB-40B4-8C18-5D59950B4F85}" type="parTrans" cxnId="{C6E40457-EADF-499D-8E9C-0C903C04CCD9}">
      <dgm:prSet/>
      <dgm:spPr/>
      <dgm:t>
        <a:bodyPr/>
        <a:lstStyle/>
        <a:p>
          <a:endParaRPr lang="en-US"/>
        </a:p>
      </dgm:t>
    </dgm:pt>
    <dgm:pt modelId="{29B8B599-5FC4-4050-8C4B-B3CD015508C6}" type="sibTrans" cxnId="{C6E40457-EADF-499D-8E9C-0C903C04CCD9}">
      <dgm:prSet/>
      <dgm:spPr/>
      <dgm:t>
        <a:bodyPr/>
        <a:lstStyle/>
        <a:p>
          <a:endParaRPr lang="en-US"/>
        </a:p>
      </dgm:t>
    </dgm:pt>
    <dgm:pt modelId="{1A473FB3-24AB-4E50-AA13-83CD33E1CF87}">
      <dgm:prSet phldrT="[Text]"/>
      <dgm:spPr/>
      <dgm:t>
        <a:bodyPr/>
        <a:lstStyle/>
        <a:p>
          <a:r>
            <a:rPr lang="id-ID" dirty="0" smtClean="0">
              <a:solidFill>
                <a:srgbClr val="C00000"/>
              </a:solidFill>
            </a:rPr>
            <a:t>Feasibility Analysis</a:t>
          </a:r>
          <a:endParaRPr lang="en-US" dirty="0">
            <a:solidFill>
              <a:srgbClr val="C00000"/>
            </a:solidFill>
          </a:endParaRPr>
        </a:p>
      </dgm:t>
    </dgm:pt>
    <dgm:pt modelId="{C266BA16-5B2C-4F29-894A-C02E13044EE2}" type="parTrans" cxnId="{DCC9E29D-5D8B-44B9-85B0-DB084FDC639C}">
      <dgm:prSet/>
      <dgm:spPr/>
      <dgm:t>
        <a:bodyPr/>
        <a:lstStyle/>
        <a:p>
          <a:endParaRPr lang="en-US"/>
        </a:p>
      </dgm:t>
    </dgm:pt>
    <dgm:pt modelId="{312F3B91-C3D7-4966-9FB6-186C771A9164}" type="sibTrans" cxnId="{DCC9E29D-5D8B-44B9-85B0-DB084FDC639C}">
      <dgm:prSet/>
      <dgm:spPr/>
      <dgm:t>
        <a:bodyPr/>
        <a:lstStyle/>
        <a:p>
          <a:endParaRPr lang="en-US"/>
        </a:p>
      </dgm:t>
    </dgm:pt>
    <dgm:pt modelId="{FE8ED23C-1DA3-4F8D-8329-1428A0BBEA3D}">
      <dgm:prSet phldrT="[Text]" custT="1"/>
      <dgm:spPr/>
      <dgm:t>
        <a:bodyPr/>
        <a:lstStyle/>
        <a:p>
          <a:r>
            <a:rPr lang="id-ID" sz="2400" dirty="0" smtClean="0"/>
            <a:t>Technical </a:t>
          </a:r>
          <a:r>
            <a:rPr lang="id-ID" sz="2000" dirty="0" smtClean="0"/>
            <a:t>(Capabilities)</a:t>
          </a:r>
          <a:endParaRPr lang="en-US" sz="2800" dirty="0"/>
        </a:p>
      </dgm:t>
    </dgm:pt>
    <dgm:pt modelId="{6A59844A-62CA-4E09-9D5B-A42E1E080128}" type="parTrans" cxnId="{A3431511-CB42-488B-A2F3-4CF585079F0C}">
      <dgm:prSet/>
      <dgm:spPr/>
      <dgm:t>
        <a:bodyPr/>
        <a:lstStyle/>
        <a:p>
          <a:endParaRPr lang="en-US"/>
        </a:p>
      </dgm:t>
    </dgm:pt>
    <dgm:pt modelId="{463155DE-2885-400C-A0E9-69D5E086F9BC}" type="sibTrans" cxnId="{A3431511-CB42-488B-A2F3-4CF585079F0C}">
      <dgm:prSet/>
      <dgm:spPr/>
      <dgm:t>
        <a:bodyPr/>
        <a:lstStyle/>
        <a:p>
          <a:endParaRPr lang="en-US"/>
        </a:p>
      </dgm:t>
    </dgm:pt>
    <dgm:pt modelId="{AE06E577-D836-40F2-953D-A5D0028D3E22}">
      <dgm:prSet phldrT="[Text]" custT="1"/>
      <dgm:spPr/>
      <dgm:t>
        <a:bodyPr/>
        <a:lstStyle/>
        <a:p>
          <a:r>
            <a:rPr lang="id-ID" sz="2400" dirty="0" smtClean="0"/>
            <a:t>Economic</a:t>
          </a:r>
          <a:br>
            <a:rPr lang="id-ID" sz="2400" dirty="0" smtClean="0"/>
          </a:br>
          <a:r>
            <a:rPr lang="id-ID" sz="1800" dirty="0" smtClean="0"/>
            <a:t>(ROI, BEP)</a:t>
          </a:r>
          <a:endParaRPr lang="en-US" sz="2400" dirty="0"/>
        </a:p>
      </dgm:t>
    </dgm:pt>
    <dgm:pt modelId="{5251CE41-7ABC-43A8-9608-3198E1E61D86}" type="parTrans" cxnId="{41A79C01-21FB-44C8-BEE5-D96E7CD74D6D}">
      <dgm:prSet/>
      <dgm:spPr/>
      <dgm:t>
        <a:bodyPr/>
        <a:lstStyle/>
        <a:p>
          <a:endParaRPr lang="en-US"/>
        </a:p>
      </dgm:t>
    </dgm:pt>
    <dgm:pt modelId="{29B72ABA-86A8-41D8-93C5-7F00F73D8FCC}" type="sibTrans" cxnId="{41A79C01-21FB-44C8-BEE5-D96E7CD74D6D}">
      <dgm:prSet/>
      <dgm:spPr/>
      <dgm:t>
        <a:bodyPr/>
        <a:lstStyle/>
        <a:p>
          <a:endParaRPr lang="en-US"/>
        </a:p>
      </dgm:t>
    </dgm:pt>
    <dgm:pt modelId="{51EB28DD-B80F-456A-898F-0D4E9939CB4E}">
      <dgm:prSet phldrT="[Text]" custT="1"/>
      <dgm:spPr/>
      <dgm:t>
        <a:bodyPr/>
        <a:lstStyle/>
        <a:p>
          <a:r>
            <a:rPr lang="id-ID" sz="2400" dirty="0" smtClean="0"/>
            <a:t>Organizational</a:t>
          </a:r>
          <a:br>
            <a:rPr lang="id-ID" sz="2400" dirty="0" smtClean="0"/>
          </a:br>
          <a:r>
            <a:rPr lang="id-ID" sz="1800" dirty="0" smtClean="0"/>
            <a:t>(Goals, Core Business)</a:t>
          </a:r>
          <a:endParaRPr lang="en-US" sz="2400" dirty="0"/>
        </a:p>
      </dgm:t>
    </dgm:pt>
    <dgm:pt modelId="{F3A3A02B-46F3-4111-ACB3-24BD7E696B1E}" type="parTrans" cxnId="{026BE468-E2C7-4E59-8BFE-9D0B40784E67}">
      <dgm:prSet/>
      <dgm:spPr/>
      <dgm:t>
        <a:bodyPr/>
        <a:lstStyle/>
        <a:p>
          <a:endParaRPr lang="en-US"/>
        </a:p>
      </dgm:t>
    </dgm:pt>
    <dgm:pt modelId="{4BBAE96B-3B54-468C-8071-E118E4129AC3}" type="sibTrans" cxnId="{026BE468-E2C7-4E59-8BFE-9D0B40784E67}">
      <dgm:prSet/>
      <dgm:spPr/>
      <dgm:t>
        <a:bodyPr/>
        <a:lstStyle/>
        <a:p>
          <a:endParaRPr lang="en-US"/>
        </a:p>
      </dgm:t>
    </dgm:pt>
    <dgm:pt modelId="{BB88A5CA-63C1-4D5E-ADF5-B26189D1827D}" type="pres">
      <dgm:prSet presAssocID="{F529C2DE-333E-410F-BD98-D31574E81C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39954D-AF0A-4C5F-9A68-4B5BFDBFE7BC}" type="pres">
      <dgm:prSet presAssocID="{1A473FB3-24AB-4E50-AA13-83CD33E1CF87}" presName="boxAndChildren" presStyleCnt="0"/>
      <dgm:spPr/>
    </dgm:pt>
    <dgm:pt modelId="{E8E17284-B414-4DB4-A12B-B474FABCB44E}" type="pres">
      <dgm:prSet presAssocID="{1A473FB3-24AB-4E50-AA13-83CD33E1CF87}" presName="parentTextBox" presStyleLbl="node1" presStyleIdx="0" presStyleCnt="2"/>
      <dgm:spPr/>
      <dgm:t>
        <a:bodyPr/>
        <a:lstStyle/>
        <a:p>
          <a:endParaRPr lang="en-US"/>
        </a:p>
      </dgm:t>
    </dgm:pt>
    <dgm:pt modelId="{97FAE442-987C-49AD-BDED-357B7AF3203C}" type="pres">
      <dgm:prSet presAssocID="{1A473FB3-24AB-4E50-AA13-83CD33E1CF87}" presName="entireBox" presStyleLbl="node1" presStyleIdx="0" presStyleCnt="2"/>
      <dgm:spPr/>
      <dgm:t>
        <a:bodyPr/>
        <a:lstStyle/>
        <a:p>
          <a:endParaRPr lang="en-US"/>
        </a:p>
      </dgm:t>
    </dgm:pt>
    <dgm:pt modelId="{A0772D33-4C82-4214-B50D-CB24F1EF57B9}" type="pres">
      <dgm:prSet presAssocID="{1A473FB3-24AB-4E50-AA13-83CD33E1CF87}" presName="descendantBox" presStyleCnt="0"/>
      <dgm:spPr/>
    </dgm:pt>
    <dgm:pt modelId="{52FBD962-DE35-4A7A-8CBF-499855F2E9BF}" type="pres">
      <dgm:prSet presAssocID="{FE8ED23C-1DA3-4F8D-8329-1428A0BBEA3D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28D97-86D5-4C73-A3AD-BC62E477C31A}" type="pres">
      <dgm:prSet presAssocID="{AE06E577-D836-40F2-953D-A5D0028D3E22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B36D3-1B95-452E-9023-9FD0C014D993}" type="pres">
      <dgm:prSet presAssocID="{51EB28DD-B80F-456A-898F-0D4E9939CB4E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EEC3A-22CE-41E8-A1FD-2ADF81200A25}" type="pres">
      <dgm:prSet presAssocID="{EB321548-1ADE-468D-82EB-0F4E8B928A7E}" presName="sp" presStyleCnt="0"/>
      <dgm:spPr/>
    </dgm:pt>
    <dgm:pt modelId="{CCEEE4F9-A7C4-4742-A3AA-642E423D4B5B}" type="pres">
      <dgm:prSet presAssocID="{0BCA98B9-D9E1-4090-9007-2A0018C59B46}" presName="arrowAndChildren" presStyleCnt="0"/>
      <dgm:spPr/>
    </dgm:pt>
    <dgm:pt modelId="{93DF6007-D6A0-407C-8F09-716CD2226841}" type="pres">
      <dgm:prSet presAssocID="{0BCA98B9-D9E1-4090-9007-2A0018C59B46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FB04BE2D-F5F5-4CCA-98C1-34F69690EC53}" type="pres">
      <dgm:prSet presAssocID="{0BCA98B9-D9E1-4090-9007-2A0018C59B46}" presName="arrow" presStyleLbl="node1" presStyleIdx="1" presStyleCnt="2"/>
      <dgm:spPr/>
      <dgm:t>
        <a:bodyPr/>
        <a:lstStyle/>
        <a:p>
          <a:endParaRPr lang="en-US"/>
        </a:p>
      </dgm:t>
    </dgm:pt>
    <dgm:pt modelId="{20293E44-E9C2-4A0D-9E00-BA4ED10BE491}" type="pres">
      <dgm:prSet presAssocID="{0BCA98B9-D9E1-4090-9007-2A0018C59B46}" presName="descendantArrow" presStyleCnt="0"/>
      <dgm:spPr/>
    </dgm:pt>
    <dgm:pt modelId="{4406362C-6F12-40B0-AF1C-171D414E0D8E}" type="pres">
      <dgm:prSet presAssocID="{6C72ABC7-5F0D-4F69-9BE5-86F2B220D2F5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9971B-5C61-4A8D-82F4-7E7F20F063A1}" type="pres">
      <dgm:prSet presAssocID="{30A8D738-59D0-4B47-BD10-010A677F71B7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C30011-5E67-4935-8007-53C6756A75F7}" type="presOf" srcId="{0BCA98B9-D9E1-4090-9007-2A0018C59B46}" destId="{FB04BE2D-F5F5-4CCA-98C1-34F69690EC53}" srcOrd="1" destOrd="0" presId="urn:microsoft.com/office/officeart/2005/8/layout/process4"/>
    <dgm:cxn modelId="{77CEB262-2F83-4AD9-8491-7EBECF6E8095}" type="presOf" srcId="{FE8ED23C-1DA3-4F8D-8329-1428A0BBEA3D}" destId="{52FBD962-DE35-4A7A-8CBF-499855F2E9BF}" srcOrd="0" destOrd="0" presId="urn:microsoft.com/office/officeart/2005/8/layout/process4"/>
    <dgm:cxn modelId="{44A42892-59B3-44C4-BFBC-3B41C27D6E3B}" type="presOf" srcId="{1A473FB3-24AB-4E50-AA13-83CD33E1CF87}" destId="{97FAE442-987C-49AD-BDED-357B7AF3203C}" srcOrd="1" destOrd="0" presId="urn:microsoft.com/office/officeart/2005/8/layout/process4"/>
    <dgm:cxn modelId="{E0457B5E-BBF1-42A0-A46E-983D03BDC33B}" type="presOf" srcId="{30A8D738-59D0-4B47-BD10-010A677F71B7}" destId="{99F9971B-5C61-4A8D-82F4-7E7F20F063A1}" srcOrd="0" destOrd="0" presId="urn:microsoft.com/office/officeart/2005/8/layout/process4"/>
    <dgm:cxn modelId="{C6E40457-EADF-499D-8E9C-0C903C04CCD9}" srcId="{0BCA98B9-D9E1-4090-9007-2A0018C59B46}" destId="{30A8D738-59D0-4B47-BD10-010A677F71B7}" srcOrd="1" destOrd="0" parTransId="{B851C11C-9FAB-40B4-8C18-5D59950B4F85}" sibTransId="{29B8B599-5FC4-4050-8C4B-B3CD015508C6}"/>
    <dgm:cxn modelId="{41A79C01-21FB-44C8-BEE5-D96E7CD74D6D}" srcId="{1A473FB3-24AB-4E50-AA13-83CD33E1CF87}" destId="{AE06E577-D836-40F2-953D-A5D0028D3E22}" srcOrd="1" destOrd="0" parTransId="{5251CE41-7ABC-43A8-9608-3198E1E61D86}" sibTransId="{29B72ABA-86A8-41D8-93C5-7F00F73D8FCC}"/>
    <dgm:cxn modelId="{7C84BA1C-7E53-4B2F-9192-06CB29082616}" srcId="{0BCA98B9-D9E1-4090-9007-2A0018C59B46}" destId="{6C72ABC7-5F0D-4F69-9BE5-86F2B220D2F5}" srcOrd="0" destOrd="0" parTransId="{02FFCE7D-44CA-45DC-B186-7685F0C70459}" sibTransId="{15739A02-65E1-4D21-978C-21987800CB2C}"/>
    <dgm:cxn modelId="{A3431511-CB42-488B-A2F3-4CF585079F0C}" srcId="{1A473FB3-24AB-4E50-AA13-83CD33E1CF87}" destId="{FE8ED23C-1DA3-4F8D-8329-1428A0BBEA3D}" srcOrd="0" destOrd="0" parTransId="{6A59844A-62CA-4E09-9D5B-A42E1E080128}" sibTransId="{463155DE-2885-400C-A0E9-69D5E086F9BC}"/>
    <dgm:cxn modelId="{60BD546D-E244-490C-9C81-08111E9BDC56}" type="presOf" srcId="{6C72ABC7-5F0D-4F69-9BE5-86F2B220D2F5}" destId="{4406362C-6F12-40B0-AF1C-171D414E0D8E}" srcOrd="0" destOrd="0" presId="urn:microsoft.com/office/officeart/2005/8/layout/process4"/>
    <dgm:cxn modelId="{33B2F5CA-9ABB-4B33-A886-33E2DC4D2220}" type="presOf" srcId="{1A473FB3-24AB-4E50-AA13-83CD33E1CF87}" destId="{E8E17284-B414-4DB4-A12B-B474FABCB44E}" srcOrd="0" destOrd="0" presId="urn:microsoft.com/office/officeart/2005/8/layout/process4"/>
    <dgm:cxn modelId="{026BE468-E2C7-4E59-8BFE-9D0B40784E67}" srcId="{1A473FB3-24AB-4E50-AA13-83CD33E1CF87}" destId="{51EB28DD-B80F-456A-898F-0D4E9939CB4E}" srcOrd="2" destOrd="0" parTransId="{F3A3A02B-46F3-4111-ACB3-24BD7E696B1E}" sibTransId="{4BBAE96B-3B54-468C-8071-E118E4129AC3}"/>
    <dgm:cxn modelId="{8AA4407D-D605-43C7-8CFE-A0915B4598B2}" type="presOf" srcId="{F529C2DE-333E-410F-BD98-D31574E81CF0}" destId="{BB88A5CA-63C1-4D5E-ADF5-B26189D1827D}" srcOrd="0" destOrd="0" presId="urn:microsoft.com/office/officeart/2005/8/layout/process4"/>
    <dgm:cxn modelId="{6EBE935F-6F51-42ED-A476-0B7E9EEA659B}" type="presOf" srcId="{AE06E577-D836-40F2-953D-A5D0028D3E22}" destId="{EED28D97-86D5-4C73-A3AD-BC62E477C31A}" srcOrd="0" destOrd="0" presId="urn:microsoft.com/office/officeart/2005/8/layout/process4"/>
    <dgm:cxn modelId="{DCC9E29D-5D8B-44B9-85B0-DB084FDC639C}" srcId="{F529C2DE-333E-410F-BD98-D31574E81CF0}" destId="{1A473FB3-24AB-4E50-AA13-83CD33E1CF87}" srcOrd="1" destOrd="0" parTransId="{C266BA16-5B2C-4F29-894A-C02E13044EE2}" sibTransId="{312F3B91-C3D7-4966-9FB6-186C771A9164}"/>
    <dgm:cxn modelId="{ACAC3236-C636-45F1-9771-304319835AC6}" type="presOf" srcId="{0BCA98B9-D9E1-4090-9007-2A0018C59B46}" destId="{93DF6007-D6A0-407C-8F09-716CD2226841}" srcOrd="0" destOrd="0" presId="urn:microsoft.com/office/officeart/2005/8/layout/process4"/>
    <dgm:cxn modelId="{315F7D01-7819-4728-8077-B52D65723CB0}" srcId="{F529C2DE-333E-410F-BD98-D31574E81CF0}" destId="{0BCA98B9-D9E1-4090-9007-2A0018C59B46}" srcOrd="0" destOrd="0" parTransId="{4482DE4F-A68E-4F2A-89BC-420078E1CDC0}" sibTransId="{EB321548-1ADE-468D-82EB-0F4E8B928A7E}"/>
    <dgm:cxn modelId="{987ACAE4-A922-47CA-942A-ACB5946EF611}" type="presOf" srcId="{51EB28DD-B80F-456A-898F-0D4E9939CB4E}" destId="{C48B36D3-1B95-452E-9023-9FD0C014D993}" srcOrd="0" destOrd="0" presId="urn:microsoft.com/office/officeart/2005/8/layout/process4"/>
    <dgm:cxn modelId="{FE59062A-7A83-47E3-A219-F6A5F5DC65B6}" type="presParOf" srcId="{BB88A5CA-63C1-4D5E-ADF5-B26189D1827D}" destId="{3839954D-AF0A-4C5F-9A68-4B5BFDBFE7BC}" srcOrd="0" destOrd="0" presId="urn:microsoft.com/office/officeart/2005/8/layout/process4"/>
    <dgm:cxn modelId="{20A61832-E726-457C-9C7D-4EF5A44629F3}" type="presParOf" srcId="{3839954D-AF0A-4C5F-9A68-4B5BFDBFE7BC}" destId="{E8E17284-B414-4DB4-A12B-B474FABCB44E}" srcOrd="0" destOrd="0" presId="urn:microsoft.com/office/officeart/2005/8/layout/process4"/>
    <dgm:cxn modelId="{634B1E5F-48AE-4409-9934-1F6737BD1926}" type="presParOf" srcId="{3839954D-AF0A-4C5F-9A68-4B5BFDBFE7BC}" destId="{97FAE442-987C-49AD-BDED-357B7AF3203C}" srcOrd="1" destOrd="0" presId="urn:microsoft.com/office/officeart/2005/8/layout/process4"/>
    <dgm:cxn modelId="{99DFAD64-F179-4BBD-85AF-39F1926A8907}" type="presParOf" srcId="{3839954D-AF0A-4C5F-9A68-4B5BFDBFE7BC}" destId="{A0772D33-4C82-4214-B50D-CB24F1EF57B9}" srcOrd="2" destOrd="0" presId="urn:microsoft.com/office/officeart/2005/8/layout/process4"/>
    <dgm:cxn modelId="{DF214787-F7B9-4781-AB37-2620DE545BA8}" type="presParOf" srcId="{A0772D33-4C82-4214-B50D-CB24F1EF57B9}" destId="{52FBD962-DE35-4A7A-8CBF-499855F2E9BF}" srcOrd="0" destOrd="0" presId="urn:microsoft.com/office/officeart/2005/8/layout/process4"/>
    <dgm:cxn modelId="{0FD7DFF5-9819-4035-BD7A-9D13683F95F6}" type="presParOf" srcId="{A0772D33-4C82-4214-B50D-CB24F1EF57B9}" destId="{EED28D97-86D5-4C73-A3AD-BC62E477C31A}" srcOrd="1" destOrd="0" presId="urn:microsoft.com/office/officeart/2005/8/layout/process4"/>
    <dgm:cxn modelId="{267C4A25-EDC6-4906-A39D-6F083E72069F}" type="presParOf" srcId="{A0772D33-4C82-4214-B50D-CB24F1EF57B9}" destId="{C48B36D3-1B95-452E-9023-9FD0C014D993}" srcOrd="2" destOrd="0" presId="urn:microsoft.com/office/officeart/2005/8/layout/process4"/>
    <dgm:cxn modelId="{1EA97D92-00F7-431C-BCA0-6D45C6070CEB}" type="presParOf" srcId="{BB88A5CA-63C1-4D5E-ADF5-B26189D1827D}" destId="{A7CEEC3A-22CE-41E8-A1FD-2ADF81200A25}" srcOrd="1" destOrd="0" presId="urn:microsoft.com/office/officeart/2005/8/layout/process4"/>
    <dgm:cxn modelId="{A85AC1F7-4B5C-4548-94D4-06115CEB0071}" type="presParOf" srcId="{BB88A5CA-63C1-4D5E-ADF5-B26189D1827D}" destId="{CCEEE4F9-A7C4-4742-A3AA-642E423D4B5B}" srcOrd="2" destOrd="0" presId="urn:microsoft.com/office/officeart/2005/8/layout/process4"/>
    <dgm:cxn modelId="{4BE45BE6-5FF5-4798-887F-1856FC824C5C}" type="presParOf" srcId="{CCEEE4F9-A7C4-4742-A3AA-642E423D4B5B}" destId="{93DF6007-D6A0-407C-8F09-716CD2226841}" srcOrd="0" destOrd="0" presId="urn:microsoft.com/office/officeart/2005/8/layout/process4"/>
    <dgm:cxn modelId="{ED973595-40A4-4DDE-8EC4-69E117F5D1C1}" type="presParOf" srcId="{CCEEE4F9-A7C4-4742-A3AA-642E423D4B5B}" destId="{FB04BE2D-F5F5-4CCA-98C1-34F69690EC53}" srcOrd="1" destOrd="0" presId="urn:microsoft.com/office/officeart/2005/8/layout/process4"/>
    <dgm:cxn modelId="{158A4F4E-5343-44A4-80CC-4BEE6DBB0CED}" type="presParOf" srcId="{CCEEE4F9-A7C4-4742-A3AA-642E423D4B5B}" destId="{20293E44-E9C2-4A0D-9E00-BA4ED10BE491}" srcOrd="2" destOrd="0" presId="urn:microsoft.com/office/officeart/2005/8/layout/process4"/>
    <dgm:cxn modelId="{D5D5BD87-3D38-4872-93E5-89931C1A19B3}" type="presParOf" srcId="{20293E44-E9C2-4A0D-9E00-BA4ED10BE491}" destId="{4406362C-6F12-40B0-AF1C-171D414E0D8E}" srcOrd="0" destOrd="0" presId="urn:microsoft.com/office/officeart/2005/8/layout/process4"/>
    <dgm:cxn modelId="{69BC2CB7-85D8-4435-83B8-10FE27B82473}" type="presParOf" srcId="{20293E44-E9C2-4A0D-9E00-BA4ED10BE491}" destId="{99F9971B-5C61-4A8D-82F4-7E7F20F063A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03969D-4109-4A3A-B961-6BD904F433CC}" type="doc">
      <dgm:prSet loTypeId="urn:microsoft.com/office/officeart/2005/8/layout/lProcess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F768EB-9979-45E2-9B79-B6CC692154FD}">
      <dgm:prSet phldrT="[Text]"/>
      <dgm:spPr/>
      <dgm:t>
        <a:bodyPr/>
        <a:lstStyle/>
        <a:p>
          <a:r>
            <a:rPr lang="id-ID" dirty="0" smtClean="0"/>
            <a:t>eCommerce and Platform</a:t>
          </a:r>
          <a:endParaRPr lang="en-US" dirty="0"/>
        </a:p>
      </dgm:t>
    </dgm:pt>
    <dgm:pt modelId="{67A22800-E722-4260-AD27-CF22020F8C15}" type="parTrans" cxnId="{14B30E7E-7553-473C-B074-7CAF35D867A0}">
      <dgm:prSet/>
      <dgm:spPr/>
      <dgm:t>
        <a:bodyPr/>
        <a:lstStyle/>
        <a:p>
          <a:endParaRPr lang="en-US"/>
        </a:p>
      </dgm:t>
    </dgm:pt>
    <dgm:pt modelId="{C95191BE-5795-43D4-9531-6424EAA492BA}" type="sibTrans" cxnId="{14B30E7E-7553-473C-B074-7CAF35D867A0}">
      <dgm:prSet/>
      <dgm:spPr/>
      <dgm:t>
        <a:bodyPr/>
        <a:lstStyle/>
        <a:p>
          <a:endParaRPr lang="en-US"/>
        </a:p>
      </dgm:t>
    </dgm:pt>
    <dgm:pt modelId="{45BC7F43-B595-4E33-BF01-60242DA48A64}">
      <dgm:prSet phldrT="[Text]"/>
      <dgm:spPr/>
      <dgm:t>
        <a:bodyPr/>
        <a:lstStyle/>
        <a:p>
          <a:r>
            <a:rPr lang="id-ID" dirty="0" smtClean="0"/>
            <a:t>Tokopedia</a:t>
          </a:r>
          <a:endParaRPr lang="en-US" dirty="0"/>
        </a:p>
      </dgm:t>
    </dgm:pt>
    <dgm:pt modelId="{5B4A25D2-53C2-422C-A447-5503E5FADD12}" type="parTrans" cxnId="{A92FB1CE-90C2-413E-9026-A3323F9C7584}">
      <dgm:prSet/>
      <dgm:spPr/>
      <dgm:t>
        <a:bodyPr/>
        <a:lstStyle/>
        <a:p>
          <a:endParaRPr lang="en-US"/>
        </a:p>
      </dgm:t>
    </dgm:pt>
    <dgm:pt modelId="{ADEFAE30-A43D-4157-88BE-970B21DC4644}" type="sibTrans" cxnId="{A92FB1CE-90C2-413E-9026-A3323F9C7584}">
      <dgm:prSet/>
      <dgm:spPr/>
      <dgm:t>
        <a:bodyPr/>
        <a:lstStyle/>
        <a:p>
          <a:endParaRPr lang="en-US"/>
        </a:p>
      </dgm:t>
    </dgm:pt>
    <dgm:pt modelId="{990DA43C-BE12-4C1F-9947-DAA293978B7F}">
      <dgm:prSet phldrT="[Text]"/>
      <dgm:spPr/>
      <dgm:t>
        <a:bodyPr/>
        <a:lstStyle/>
        <a:p>
          <a:r>
            <a:rPr lang="id-ID" dirty="0" smtClean="0"/>
            <a:t>Bhinneka</a:t>
          </a:r>
          <a:endParaRPr lang="en-US" dirty="0"/>
        </a:p>
      </dgm:t>
    </dgm:pt>
    <dgm:pt modelId="{67B110ED-65E3-4982-8A58-7FB5E7180D3C}" type="parTrans" cxnId="{65485125-4673-49CB-80BA-4320E2E7A06B}">
      <dgm:prSet/>
      <dgm:spPr/>
      <dgm:t>
        <a:bodyPr/>
        <a:lstStyle/>
        <a:p>
          <a:endParaRPr lang="en-US"/>
        </a:p>
      </dgm:t>
    </dgm:pt>
    <dgm:pt modelId="{FC01C972-ECF0-4262-A179-CB839D3FE5AD}" type="sibTrans" cxnId="{65485125-4673-49CB-80BA-4320E2E7A06B}">
      <dgm:prSet/>
      <dgm:spPr/>
      <dgm:t>
        <a:bodyPr/>
        <a:lstStyle/>
        <a:p>
          <a:endParaRPr lang="en-US"/>
        </a:p>
      </dgm:t>
    </dgm:pt>
    <dgm:pt modelId="{6F421DE6-21E4-44D7-9DBB-C94DAD676A4C}">
      <dgm:prSet phldrT="[Text]"/>
      <dgm:spPr/>
      <dgm:t>
        <a:bodyPr/>
        <a:lstStyle/>
        <a:p>
          <a:r>
            <a:rPr lang="id-ID" dirty="0" smtClean="0"/>
            <a:t>Media</a:t>
          </a:r>
          <a:endParaRPr lang="en-US" dirty="0"/>
        </a:p>
      </dgm:t>
    </dgm:pt>
    <dgm:pt modelId="{171B5C7E-BF03-40DC-AC0D-151FD7CA29DE}" type="parTrans" cxnId="{E0C34C12-9024-438D-8429-B113628832F5}">
      <dgm:prSet/>
      <dgm:spPr/>
      <dgm:t>
        <a:bodyPr/>
        <a:lstStyle/>
        <a:p>
          <a:endParaRPr lang="en-US"/>
        </a:p>
      </dgm:t>
    </dgm:pt>
    <dgm:pt modelId="{98D1823C-55C9-4ACF-BE1A-0DEA13C69F4A}" type="sibTrans" cxnId="{E0C34C12-9024-438D-8429-B113628832F5}">
      <dgm:prSet/>
      <dgm:spPr/>
      <dgm:t>
        <a:bodyPr/>
        <a:lstStyle/>
        <a:p>
          <a:endParaRPr lang="en-US"/>
        </a:p>
      </dgm:t>
    </dgm:pt>
    <dgm:pt modelId="{09B0F520-6DC0-4CBF-BF02-AEBF8B80280B}">
      <dgm:prSet phldrT="[Text]"/>
      <dgm:spPr/>
      <dgm:t>
        <a:bodyPr/>
        <a:lstStyle/>
        <a:p>
          <a:r>
            <a:rPr lang="id-ID" dirty="0" smtClean="0"/>
            <a:t>Kurio</a:t>
          </a:r>
          <a:endParaRPr lang="en-US" dirty="0"/>
        </a:p>
      </dgm:t>
    </dgm:pt>
    <dgm:pt modelId="{DE3F4B76-2D06-45FA-93F3-C3D2863AFE0E}" type="parTrans" cxnId="{DB70D9C7-D37A-4CDD-8B38-5DA5F0BE26B0}">
      <dgm:prSet/>
      <dgm:spPr/>
      <dgm:t>
        <a:bodyPr/>
        <a:lstStyle/>
        <a:p>
          <a:endParaRPr lang="en-US"/>
        </a:p>
      </dgm:t>
    </dgm:pt>
    <dgm:pt modelId="{BF7AF8B3-2D31-4C68-8313-1CBBC8D82C2E}" type="sibTrans" cxnId="{DB70D9C7-D37A-4CDD-8B38-5DA5F0BE26B0}">
      <dgm:prSet/>
      <dgm:spPr/>
      <dgm:t>
        <a:bodyPr/>
        <a:lstStyle/>
        <a:p>
          <a:endParaRPr lang="en-US"/>
        </a:p>
      </dgm:t>
    </dgm:pt>
    <dgm:pt modelId="{02268201-9A39-4D11-BF3C-0018CD5B2BAD}">
      <dgm:prSet phldrT="[Text]"/>
      <dgm:spPr/>
      <dgm:t>
        <a:bodyPr/>
        <a:lstStyle/>
        <a:p>
          <a:r>
            <a:rPr lang="id-ID" dirty="0" smtClean="0"/>
            <a:t>Scoop</a:t>
          </a:r>
          <a:endParaRPr lang="en-US" dirty="0"/>
        </a:p>
      </dgm:t>
    </dgm:pt>
    <dgm:pt modelId="{59492933-E33B-458F-A6BA-0EB95F61EAB0}" type="parTrans" cxnId="{759E2FB7-2820-46BE-B503-F96D8E6D8D0D}">
      <dgm:prSet/>
      <dgm:spPr/>
      <dgm:t>
        <a:bodyPr/>
        <a:lstStyle/>
        <a:p>
          <a:endParaRPr lang="en-US"/>
        </a:p>
      </dgm:t>
    </dgm:pt>
    <dgm:pt modelId="{24C6905F-A922-41D2-845C-64E5B53E0CBD}" type="sibTrans" cxnId="{759E2FB7-2820-46BE-B503-F96D8E6D8D0D}">
      <dgm:prSet/>
      <dgm:spPr/>
      <dgm:t>
        <a:bodyPr/>
        <a:lstStyle/>
        <a:p>
          <a:endParaRPr lang="en-US"/>
        </a:p>
      </dgm:t>
    </dgm:pt>
    <dgm:pt modelId="{7036C08E-854A-40CB-A084-B8ACD608956C}">
      <dgm:prSet phldrT="[Text]"/>
      <dgm:spPr/>
      <dgm:t>
        <a:bodyPr/>
        <a:lstStyle/>
        <a:p>
          <a:r>
            <a:rPr lang="id-ID" dirty="0" smtClean="0"/>
            <a:t>Education</a:t>
          </a:r>
          <a:endParaRPr lang="en-US" dirty="0"/>
        </a:p>
      </dgm:t>
    </dgm:pt>
    <dgm:pt modelId="{A06FAE4A-8D49-464D-AD79-F1EB98DE980D}" type="parTrans" cxnId="{C09A43E5-C064-44F6-9416-662028350DD7}">
      <dgm:prSet/>
      <dgm:spPr/>
      <dgm:t>
        <a:bodyPr/>
        <a:lstStyle/>
        <a:p>
          <a:endParaRPr lang="en-US"/>
        </a:p>
      </dgm:t>
    </dgm:pt>
    <dgm:pt modelId="{CE3E87BC-992D-470D-A4E1-6D55EA7C4A9D}" type="sibTrans" cxnId="{C09A43E5-C064-44F6-9416-662028350DD7}">
      <dgm:prSet/>
      <dgm:spPr/>
      <dgm:t>
        <a:bodyPr/>
        <a:lstStyle/>
        <a:p>
          <a:endParaRPr lang="en-US"/>
        </a:p>
      </dgm:t>
    </dgm:pt>
    <dgm:pt modelId="{7F0992FC-B3EE-4D4A-BA76-BEC31CD0B23E}">
      <dgm:prSet phldrT="[Text]"/>
      <dgm:spPr/>
      <dgm:t>
        <a:bodyPr/>
        <a:lstStyle/>
        <a:p>
          <a:r>
            <a:rPr lang="id-ID" dirty="0" smtClean="0"/>
            <a:t>Kelase</a:t>
          </a:r>
          <a:endParaRPr lang="en-US" dirty="0"/>
        </a:p>
      </dgm:t>
    </dgm:pt>
    <dgm:pt modelId="{E8B64775-27B6-4B2B-B262-CC69B16AFC45}" type="parTrans" cxnId="{4199B4D6-E6AB-4E38-B0C2-2FF750B6E641}">
      <dgm:prSet/>
      <dgm:spPr/>
      <dgm:t>
        <a:bodyPr/>
        <a:lstStyle/>
        <a:p>
          <a:endParaRPr lang="en-US"/>
        </a:p>
      </dgm:t>
    </dgm:pt>
    <dgm:pt modelId="{9608CCFA-2CF2-45FB-9D68-7F56884FA8AB}" type="sibTrans" cxnId="{4199B4D6-E6AB-4E38-B0C2-2FF750B6E641}">
      <dgm:prSet/>
      <dgm:spPr/>
      <dgm:t>
        <a:bodyPr/>
        <a:lstStyle/>
        <a:p>
          <a:endParaRPr lang="en-US"/>
        </a:p>
      </dgm:t>
    </dgm:pt>
    <dgm:pt modelId="{5C7860D4-5E5B-43F8-BBF3-3BA9222DEC70}">
      <dgm:prSet phldrT="[Text]"/>
      <dgm:spPr/>
      <dgm:t>
        <a:bodyPr/>
        <a:lstStyle/>
        <a:p>
          <a:r>
            <a:rPr lang="id-ID" dirty="0" smtClean="0"/>
            <a:t>RuangGuru</a:t>
          </a:r>
          <a:endParaRPr lang="en-US" dirty="0"/>
        </a:p>
      </dgm:t>
    </dgm:pt>
    <dgm:pt modelId="{3943CB29-C734-4D89-AD54-4D6F5C936162}" type="parTrans" cxnId="{7DCE727C-73E8-4013-8E73-BD15D0CE9ADA}">
      <dgm:prSet/>
      <dgm:spPr/>
      <dgm:t>
        <a:bodyPr/>
        <a:lstStyle/>
        <a:p>
          <a:endParaRPr lang="en-US"/>
        </a:p>
      </dgm:t>
    </dgm:pt>
    <dgm:pt modelId="{C6FC1007-CBE9-4009-9B92-E7E7A251C345}" type="sibTrans" cxnId="{7DCE727C-73E8-4013-8E73-BD15D0CE9ADA}">
      <dgm:prSet/>
      <dgm:spPr/>
      <dgm:t>
        <a:bodyPr/>
        <a:lstStyle/>
        <a:p>
          <a:endParaRPr lang="en-US"/>
        </a:p>
      </dgm:t>
    </dgm:pt>
    <dgm:pt modelId="{A422F8B6-CB60-4021-9F2D-48AF82B0BDCE}">
      <dgm:prSet phldrT="[Text]"/>
      <dgm:spPr/>
      <dgm:t>
        <a:bodyPr/>
        <a:lstStyle/>
        <a:p>
          <a:r>
            <a:rPr lang="id-ID" dirty="0" smtClean="0"/>
            <a:t>BukaLapak</a:t>
          </a:r>
          <a:endParaRPr lang="en-US" dirty="0"/>
        </a:p>
      </dgm:t>
    </dgm:pt>
    <dgm:pt modelId="{06492DD8-4ECC-4450-B24C-6F1B6D4A5D27}" type="parTrans" cxnId="{5EF6342D-DDEE-444F-9828-30BF9DCD69B1}">
      <dgm:prSet/>
      <dgm:spPr/>
      <dgm:t>
        <a:bodyPr/>
        <a:lstStyle/>
        <a:p>
          <a:endParaRPr lang="en-US"/>
        </a:p>
      </dgm:t>
    </dgm:pt>
    <dgm:pt modelId="{BDDB0CB1-38A0-46CC-8B8F-42F0A1B63C2E}" type="sibTrans" cxnId="{5EF6342D-DDEE-444F-9828-30BF9DCD69B1}">
      <dgm:prSet/>
      <dgm:spPr/>
      <dgm:t>
        <a:bodyPr/>
        <a:lstStyle/>
        <a:p>
          <a:endParaRPr lang="en-US"/>
        </a:p>
      </dgm:t>
    </dgm:pt>
    <dgm:pt modelId="{42045FBE-5E46-4E07-8A90-9339BE10BC1F}">
      <dgm:prSet phldrT="[Text]"/>
      <dgm:spPr/>
      <dgm:t>
        <a:bodyPr/>
        <a:lstStyle/>
        <a:p>
          <a:r>
            <a:rPr lang="id-ID" dirty="0" smtClean="0"/>
            <a:t>MatahariMall</a:t>
          </a:r>
          <a:endParaRPr lang="en-US" dirty="0"/>
        </a:p>
      </dgm:t>
    </dgm:pt>
    <dgm:pt modelId="{E889190F-3BC1-4570-9A78-8A7713EEA496}" type="parTrans" cxnId="{3A923E67-010E-41FC-9858-2D5A92EE3393}">
      <dgm:prSet/>
      <dgm:spPr/>
      <dgm:t>
        <a:bodyPr/>
        <a:lstStyle/>
        <a:p>
          <a:endParaRPr lang="en-US"/>
        </a:p>
      </dgm:t>
    </dgm:pt>
    <dgm:pt modelId="{15EB501A-A85F-4610-B2F6-281D16D46AF7}" type="sibTrans" cxnId="{3A923E67-010E-41FC-9858-2D5A92EE3393}">
      <dgm:prSet/>
      <dgm:spPr/>
      <dgm:t>
        <a:bodyPr/>
        <a:lstStyle/>
        <a:p>
          <a:endParaRPr lang="en-US"/>
        </a:p>
      </dgm:t>
    </dgm:pt>
    <dgm:pt modelId="{BFEDC61F-440E-4000-8680-E881D3CC057F}">
      <dgm:prSet phldrT="[Text]"/>
      <dgm:spPr/>
      <dgm:t>
        <a:bodyPr/>
        <a:lstStyle/>
        <a:p>
          <a:r>
            <a:rPr lang="id-ID" dirty="0" smtClean="0"/>
            <a:t>Transportation</a:t>
          </a:r>
          <a:endParaRPr lang="en-US" dirty="0"/>
        </a:p>
      </dgm:t>
    </dgm:pt>
    <dgm:pt modelId="{78FF4260-4C7C-4C8B-BDFD-DF663A95CC3C}" type="parTrans" cxnId="{CA2119D6-36D7-48C2-A829-DE02ADBADFB8}">
      <dgm:prSet/>
      <dgm:spPr/>
      <dgm:t>
        <a:bodyPr/>
        <a:lstStyle/>
        <a:p>
          <a:endParaRPr lang="en-US"/>
        </a:p>
      </dgm:t>
    </dgm:pt>
    <dgm:pt modelId="{66849C58-DD5B-4903-9DFB-E212ADA7C32E}" type="sibTrans" cxnId="{CA2119D6-36D7-48C2-A829-DE02ADBADFB8}">
      <dgm:prSet/>
      <dgm:spPr/>
      <dgm:t>
        <a:bodyPr/>
        <a:lstStyle/>
        <a:p>
          <a:endParaRPr lang="en-US"/>
        </a:p>
      </dgm:t>
    </dgm:pt>
    <dgm:pt modelId="{2E345596-9D65-496C-B033-9C818DBAF6BF}">
      <dgm:prSet phldrT="[Text]"/>
      <dgm:spPr/>
      <dgm:t>
        <a:bodyPr/>
        <a:lstStyle/>
        <a:p>
          <a:r>
            <a:rPr lang="id-ID" dirty="0" smtClean="0"/>
            <a:t>Gojek</a:t>
          </a:r>
          <a:endParaRPr lang="en-US" dirty="0"/>
        </a:p>
      </dgm:t>
    </dgm:pt>
    <dgm:pt modelId="{60052903-D34B-4DD7-A52B-C96AA24EABFE}" type="parTrans" cxnId="{EE7B1A5C-46ED-40F1-8624-5134FB1E9C7D}">
      <dgm:prSet/>
      <dgm:spPr/>
      <dgm:t>
        <a:bodyPr/>
        <a:lstStyle/>
        <a:p>
          <a:endParaRPr lang="en-US"/>
        </a:p>
      </dgm:t>
    </dgm:pt>
    <dgm:pt modelId="{95C51436-A1BE-41FE-92B3-93C2C67FB0AF}" type="sibTrans" cxnId="{EE7B1A5C-46ED-40F1-8624-5134FB1E9C7D}">
      <dgm:prSet/>
      <dgm:spPr/>
      <dgm:t>
        <a:bodyPr/>
        <a:lstStyle/>
        <a:p>
          <a:endParaRPr lang="en-US"/>
        </a:p>
      </dgm:t>
    </dgm:pt>
    <dgm:pt modelId="{12B5B111-0C5E-4228-AE21-B9B3AFD8EEC7}">
      <dgm:prSet phldrT="[Text]"/>
      <dgm:spPr/>
      <dgm:t>
        <a:bodyPr/>
        <a:lstStyle/>
        <a:p>
          <a:r>
            <a:rPr lang="id-ID" dirty="0" smtClean="0"/>
            <a:t>Uber</a:t>
          </a:r>
          <a:endParaRPr lang="en-US" dirty="0"/>
        </a:p>
      </dgm:t>
    </dgm:pt>
    <dgm:pt modelId="{6EADCFBE-AF5F-4C5C-90CE-03A6970EDB04}" type="parTrans" cxnId="{00BE0E18-A44D-4CDC-BAAF-8359F4851862}">
      <dgm:prSet/>
      <dgm:spPr/>
      <dgm:t>
        <a:bodyPr/>
        <a:lstStyle/>
        <a:p>
          <a:endParaRPr lang="en-US"/>
        </a:p>
      </dgm:t>
    </dgm:pt>
    <dgm:pt modelId="{CB7A272B-842B-428C-AF28-927477FEC9B4}" type="sibTrans" cxnId="{00BE0E18-A44D-4CDC-BAAF-8359F4851862}">
      <dgm:prSet/>
      <dgm:spPr/>
      <dgm:t>
        <a:bodyPr/>
        <a:lstStyle/>
        <a:p>
          <a:endParaRPr lang="en-US"/>
        </a:p>
      </dgm:t>
    </dgm:pt>
    <dgm:pt modelId="{CEBBC2FF-E70D-4F02-80A6-6CAAAEA3BE2F}">
      <dgm:prSet phldrT="[Text]"/>
      <dgm:spPr/>
      <dgm:t>
        <a:bodyPr/>
        <a:lstStyle/>
        <a:p>
          <a:r>
            <a:rPr lang="id-ID" dirty="0" smtClean="0"/>
            <a:t>Grab Car</a:t>
          </a:r>
          <a:endParaRPr lang="en-US" dirty="0"/>
        </a:p>
      </dgm:t>
    </dgm:pt>
    <dgm:pt modelId="{57F184F2-629B-410C-982C-790D17CE8B07}" type="parTrans" cxnId="{D12B44E7-459D-42C2-927E-B919EE4F30BD}">
      <dgm:prSet/>
      <dgm:spPr/>
      <dgm:t>
        <a:bodyPr/>
        <a:lstStyle/>
        <a:p>
          <a:endParaRPr lang="en-US"/>
        </a:p>
      </dgm:t>
    </dgm:pt>
    <dgm:pt modelId="{44E8CB2B-5454-4500-BAD9-4EC0A3468A2D}" type="sibTrans" cxnId="{D12B44E7-459D-42C2-927E-B919EE4F30BD}">
      <dgm:prSet/>
      <dgm:spPr/>
      <dgm:t>
        <a:bodyPr/>
        <a:lstStyle/>
        <a:p>
          <a:endParaRPr lang="en-US"/>
        </a:p>
      </dgm:t>
    </dgm:pt>
    <dgm:pt modelId="{FA4E71B4-6D25-4D0C-963C-8A5E95300CBF}">
      <dgm:prSet phldrT="[Text]"/>
      <dgm:spPr/>
      <dgm:t>
        <a:bodyPr/>
        <a:lstStyle/>
        <a:p>
          <a:r>
            <a:rPr lang="id-ID" dirty="0" smtClean="0"/>
            <a:t>Accomodation and Logistics</a:t>
          </a:r>
          <a:endParaRPr lang="en-US" dirty="0"/>
        </a:p>
      </dgm:t>
    </dgm:pt>
    <dgm:pt modelId="{0C7C36F0-E34D-415A-B9F2-71D4CC07DB09}" type="parTrans" cxnId="{9B4DE6AF-941D-4473-940A-9892E084724B}">
      <dgm:prSet/>
      <dgm:spPr/>
      <dgm:t>
        <a:bodyPr/>
        <a:lstStyle/>
        <a:p>
          <a:endParaRPr lang="en-US"/>
        </a:p>
      </dgm:t>
    </dgm:pt>
    <dgm:pt modelId="{63E2BCFD-1905-4451-9C0E-EA8BA7DE1274}" type="sibTrans" cxnId="{9B4DE6AF-941D-4473-940A-9892E084724B}">
      <dgm:prSet/>
      <dgm:spPr/>
      <dgm:t>
        <a:bodyPr/>
        <a:lstStyle/>
        <a:p>
          <a:endParaRPr lang="en-US"/>
        </a:p>
      </dgm:t>
    </dgm:pt>
    <dgm:pt modelId="{47930BC8-6226-4CF8-A2AF-D6DFD9BC2FFC}">
      <dgm:prSet phldrT="[Text]"/>
      <dgm:spPr/>
      <dgm:t>
        <a:bodyPr/>
        <a:lstStyle/>
        <a:p>
          <a:r>
            <a:rPr lang="id-ID" dirty="0" smtClean="0"/>
            <a:t>Traveloka</a:t>
          </a:r>
          <a:endParaRPr lang="en-US" dirty="0"/>
        </a:p>
      </dgm:t>
    </dgm:pt>
    <dgm:pt modelId="{30731836-28F5-4629-94F4-D4CB4A542B77}" type="parTrans" cxnId="{ACCE807B-851D-49B4-B8B8-79E6A07402A8}">
      <dgm:prSet/>
      <dgm:spPr/>
      <dgm:t>
        <a:bodyPr/>
        <a:lstStyle/>
        <a:p>
          <a:endParaRPr lang="en-US"/>
        </a:p>
      </dgm:t>
    </dgm:pt>
    <dgm:pt modelId="{C2CA4ADD-3F83-4C86-AB22-63FAFE940DCA}" type="sibTrans" cxnId="{ACCE807B-851D-49B4-B8B8-79E6A07402A8}">
      <dgm:prSet/>
      <dgm:spPr/>
      <dgm:t>
        <a:bodyPr/>
        <a:lstStyle/>
        <a:p>
          <a:endParaRPr lang="en-US"/>
        </a:p>
      </dgm:t>
    </dgm:pt>
    <dgm:pt modelId="{A915F47D-AA3E-47B5-8997-61AD9434E50C}">
      <dgm:prSet phldrT="[Text]"/>
      <dgm:spPr/>
      <dgm:t>
        <a:bodyPr/>
        <a:lstStyle/>
        <a:p>
          <a:r>
            <a:rPr lang="id-ID" dirty="0" smtClean="0"/>
            <a:t>Tiket.Com</a:t>
          </a:r>
          <a:endParaRPr lang="en-US" dirty="0"/>
        </a:p>
      </dgm:t>
    </dgm:pt>
    <dgm:pt modelId="{595F8A57-0894-4278-AFA8-94A6BA116457}" type="parTrans" cxnId="{F2625577-CD6B-4A38-849F-B467FE56C04E}">
      <dgm:prSet/>
      <dgm:spPr/>
      <dgm:t>
        <a:bodyPr/>
        <a:lstStyle/>
        <a:p>
          <a:endParaRPr lang="en-US"/>
        </a:p>
      </dgm:t>
    </dgm:pt>
    <dgm:pt modelId="{B0F6A96E-E3B0-444B-B87D-53DE59A86CBD}" type="sibTrans" cxnId="{F2625577-CD6B-4A38-849F-B467FE56C04E}">
      <dgm:prSet/>
      <dgm:spPr/>
      <dgm:t>
        <a:bodyPr/>
        <a:lstStyle/>
        <a:p>
          <a:endParaRPr lang="en-US"/>
        </a:p>
      </dgm:t>
    </dgm:pt>
    <dgm:pt modelId="{1D41E77C-441B-4CA7-A20A-C712DD8C3175}">
      <dgm:prSet phldrT="[Text]"/>
      <dgm:spPr/>
      <dgm:t>
        <a:bodyPr/>
        <a:lstStyle/>
        <a:p>
          <a:r>
            <a:rPr lang="id-ID" dirty="0" smtClean="0"/>
            <a:t>Qraved</a:t>
          </a:r>
          <a:endParaRPr lang="en-US" dirty="0"/>
        </a:p>
      </dgm:t>
    </dgm:pt>
    <dgm:pt modelId="{1EBC0616-9476-471E-8D16-E6532079FEE1}" type="parTrans" cxnId="{9477B6F1-AE24-4D8E-A912-FAB694AB0BE5}">
      <dgm:prSet/>
      <dgm:spPr/>
      <dgm:t>
        <a:bodyPr/>
        <a:lstStyle/>
        <a:p>
          <a:endParaRPr lang="en-US"/>
        </a:p>
      </dgm:t>
    </dgm:pt>
    <dgm:pt modelId="{6CC024CC-E1CB-4D14-8608-76F27933C465}" type="sibTrans" cxnId="{9477B6F1-AE24-4D8E-A912-FAB694AB0BE5}">
      <dgm:prSet/>
      <dgm:spPr/>
      <dgm:t>
        <a:bodyPr/>
        <a:lstStyle/>
        <a:p>
          <a:endParaRPr lang="en-US"/>
        </a:p>
      </dgm:t>
    </dgm:pt>
    <dgm:pt modelId="{449BC293-7D54-47AB-8F44-0C646ADECA1E}">
      <dgm:prSet phldrT="[Text]"/>
      <dgm:spPr/>
      <dgm:t>
        <a:bodyPr/>
        <a:lstStyle/>
        <a:p>
          <a:r>
            <a:rPr lang="id-ID" dirty="0" smtClean="0"/>
            <a:t>Fabelio</a:t>
          </a:r>
          <a:endParaRPr lang="en-US" dirty="0"/>
        </a:p>
      </dgm:t>
    </dgm:pt>
    <dgm:pt modelId="{CA6EF1CB-41DF-4874-8B7D-4B258243159E}" type="parTrans" cxnId="{9E97488C-AE28-4D84-8EDE-75C67FB04EC0}">
      <dgm:prSet/>
      <dgm:spPr/>
      <dgm:t>
        <a:bodyPr/>
        <a:lstStyle/>
        <a:p>
          <a:endParaRPr lang="en-US"/>
        </a:p>
      </dgm:t>
    </dgm:pt>
    <dgm:pt modelId="{D7E0C599-3E83-4C7E-B784-3E2C06B5E52F}" type="sibTrans" cxnId="{9E97488C-AE28-4D84-8EDE-75C67FB04EC0}">
      <dgm:prSet/>
      <dgm:spPr/>
      <dgm:t>
        <a:bodyPr/>
        <a:lstStyle/>
        <a:p>
          <a:endParaRPr lang="en-US"/>
        </a:p>
      </dgm:t>
    </dgm:pt>
    <dgm:pt modelId="{9BCEFFC1-B013-4DB5-947C-4E092BD824FB}">
      <dgm:prSet phldrT="[Text]"/>
      <dgm:spPr/>
      <dgm:t>
        <a:bodyPr/>
        <a:lstStyle/>
        <a:p>
          <a:r>
            <a:rPr lang="id-ID" dirty="0" smtClean="0"/>
            <a:t>BliBli</a:t>
          </a:r>
          <a:endParaRPr lang="en-US" dirty="0"/>
        </a:p>
      </dgm:t>
    </dgm:pt>
    <dgm:pt modelId="{4D7E34F3-D233-4300-8BB8-A42781DBBA02}" type="parTrans" cxnId="{7FCED2E8-EFCE-4B6C-8C1C-AAC5E20C5DAB}">
      <dgm:prSet/>
      <dgm:spPr/>
      <dgm:t>
        <a:bodyPr/>
        <a:lstStyle/>
        <a:p>
          <a:endParaRPr lang="en-US"/>
        </a:p>
      </dgm:t>
    </dgm:pt>
    <dgm:pt modelId="{312F82C2-BCC6-4787-9F5B-89C680E9C3DB}" type="sibTrans" cxnId="{7FCED2E8-EFCE-4B6C-8C1C-AAC5E20C5DAB}">
      <dgm:prSet/>
      <dgm:spPr/>
      <dgm:t>
        <a:bodyPr/>
        <a:lstStyle/>
        <a:p>
          <a:endParaRPr lang="en-US"/>
        </a:p>
      </dgm:t>
    </dgm:pt>
    <dgm:pt modelId="{6D74A7FF-31AA-43A6-A5D4-27DD3BAB1541}">
      <dgm:prSet phldrT="[Text]"/>
      <dgm:spPr/>
      <dgm:t>
        <a:bodyPr/>
        <a:lstStyle/>
        <a:p>
          <a:r>
            <a:rPr lang="id-ID" dirty="0" smtClean="0"/>
            <a:t>BerryBenka</a:t>
          </a:r>
          <a:endParaRPr lang="en-US" dirty="0"/>
        </a:p>
      </dgm:t>
    </dgm:pt>
    <dgm:pt modelId="{37F0A746-9104-49F5-A891-C4C350AAAA8A}" type="parTrans" cxnId="{DEBA2164-0993-4018-A96A-316BE21FA714}">
      <dgm:prSet/>
      <dgm:spPr/>
      <dgm:t>
        <a:bodyPr/>
        <a:lstStyle/>
        <a:p>
          <a:endParaRPr lang="en-US"/>
        </a:p>
      </dgm:t>
    </dgm:pt>
    <dgm:pt modelId="{E5321B2E-3F50-48E7-896D-FE12D906DF22}" type="sibTrans" cxnId="{DEBA2164-0993-4018-A96A-316BE21FA714}">
      <dgm:prSet/>
      <dgm:spPr/>
      <dgm:t>
        <a:bodyPr/>
        <a:lstStyle/>
        <a:p>
          <a:endParaRPr lang="en-US"/>
        </a:p>
      </dgm:t>
    </dgm:pt>
    <dgm:pt modelId="{C9531A51-9C17-4305-91A4-9247605E5881}">
      <dgm:prSet phldrT="[Text]"/>
      <dgm:spPr/>
      <dgm:t>
        <a:bodyPr/>
        <a:lstStyle/>
        <a:p>
          <a:r>
            <a:rPr lang="id-ID" dirty="0" smtClean="0"/>
            <a:t>Ralali</a:t>
          </a:r>
          <a:endParaRPr lang="en-US" dirty="0"/>
        </a:p>
      </dgm:t>
    </dgm:pt>
    <dgm:pt modelId="{79197B35-663C-4EC5-9E8C-BFA371FB74CB}" type="parTrans" cxnId="{41032CEE-EAD5-4637-B570-4FC57A4A334B}">
      <dgm:prSet/>
      <dgm:spPr/>
      <dgm:t>
        <a:bodyPr/>
        <a:lstStyle/>
        <a:p>
          <a:endParaRPr lang="en-US"/>
        </a:p>
      </dgm:t>
    </dgm:pt>
    <dgm:pt modelId="{CFAC4924-A2DF-4D29-9173-CDD354FD5A70}" type="sibTrans" cxnId="{41032CEE-EAD5-4637-B570-4FC57A4A334B}">
      <dgm:prSet/>
      <dgm:spPr/>
      <dgm:t>
        <a:bodyPr/>
        <a:lstStyle/>
        <a:p>
          <a:endParaRPr lang="en-US"/>
        </a:p>
      </dgm:t>
    </dgm:pt>
    <dgm:pt modelId="{EDD692E7-515D-4466-9201-7CE1D51F13C6}">
      <dgm:prSet phldrT="[Text]"/>
      <dgm:spPr/>
      <dgm:t>
        <a:bodyPr/>
        <a:lstStyle/>
        <a:p>
          <a:r>
            <a:rPr lang="id-ID" dirty="0" smtClean="0"/>
            <a:t>Bizzy</a:t>
          </a:r>
          <a:endParaRPr lang="en-US" dirty="0"/>
        </a:p>
      </dgm:t>
    </dgm:pt>
    <dgm:pt modelId="{6E45C192-B77D-4AD9-AF53-1ABCA34C7915}" type="parTrans" cxnId="{9936AABD-EFE9-4F5A-8B79-3C57F88660B2}">
      <dgm:prSet/>
      <dgm:spPr/>
      <dgm:t>
        <a:bodyPr/>
        <a:lstStyle/>
        <a:p>
          <a:endParaRPr lang="en-US"/>
        </a:p>
      </dgm:t>
    </dgm:pt>
    <dgm:pt modelId="{448F3E0C-171D-464D-BC75-0300D61DE7FD}" type="sibTrans" cxnId="{9936AABD-EFE9-4F5A-8B79-3C57F88660B2}">
      <dgm:prSet/>
      <dgm:spPr/>
      <dgm:t>
        <a:bodyPr/>
        <a:lstStyle/>
        <a:p>
          <a:endParaRPr lang="en-US"/>
        </a:p>
      </dgm:t>
    </dgm:pt>
    <dgm:pt modelId="{486F895B-8CE8-4E45-894E-B564A501B439}">
      <dgm:prSet phldrT="[Text]"/>
      <dgm:spPr/>
      <dgm:t>
        <a:bodyPr/>
        <a:lstStyle/>
        <a:p>
          <a:r>
            <a:rPr lang="id-ID" dirty="0" smtClean="0"/>
            <a:t>BerryKitchen</a:t>
          </a:r>
          <a:endParaRPr lang="en-US" dirty="0"/>
        </a:p>
      </dgm:t>
    </dgm:pt>
    <dgm:pt modelId="{2EE898CD-9A7D-4053-8614-03EEE66030D5}" type="parTrans" cxnId="{6039F39F-5B1D-4FEB-8DFE-422E4E8FEA82}">
      <dgm:prSet/>
      <dgm:spPr/>
      <dgm:t>
        <a:bodyPr/>
        <a:lstStyle/>
        <a:p>
          <a:endParaRPr lang="en-US"/>
        </a:p>
      </dgm:t>
    </dgm:pt>
    <dgm:pt modelId="{067739BF-6EB2-4158-8BF7-227ACBB735E3}" type="sibTrans" cxnId="{6039F39F-5B1D-4FEB-8DFE-422E4E8FEA82}">
      <dgm:prSet/>
      <dgm:spPr/>
      <dgm:t>
        <a:bodyPr/>
        <a:lstStyle/>
        <a:p>
          <a:endParaRPr lang="en-US"/>
        </a:p>
      </dgm:t>
    </dgm:pt>
    <dgm:pt modelId="{B72D3514-AD22-4923-B47C-3558A9A9F687}">
      <dgm:prSet phldrT="[Text]"/>
      <dgm:spPr/>
      <dgm:t>
        <a:bodyPr/>
        <a:lstStyle/>
        <a:p>
          <a:r>
            <a:rPr lang="id-ID" dirty="0" smtClean="0"/>
            <a:t>HappyFresh</a:t>
          </a:r>
          <a:endParaRPr lang="en-US" dirty="0"/>
        </a:p>
      </dgm:t>
    </dgm:pt>
    <dgm:pt modelId="{CD4700FE-4197-4DD5-A1FB-EB1DBCFE64A9}" type="parTrans" cxnId="{2D5655D9-B298-4C54-AD28-1D6BDBE1D515}">
      <dgm:prSet/>
      <dgm:spPr/>
      <dgm:t>
        <a:bodyPr/>
        <a:lstStyle/>
        <a:p>
          <a:endParaRPr lang="en-US"/>
        </a:p>
      </dgm:t>
    </dgm:pt>
    <dgm:pt modelId="{4A2DED3E-561F-461A-8F05-DDA485D3F550}" type="sibTrans" cxnId="{2D5655D9-B298-4C54-AD28-1D6BDBE1D515}">
      <dgm:prSet/>
      <dgm:spPr/>
      <dgm:t>
        <a:bodyPr/>
        <a:lstStyle/>
        <a:p>
          <a:endParaRPr lang="en-US"/>
        </a:p>
      </dgm:t>
    </dgm:pt>
    <dgm:pt modelId="{C3B44CEF-A109-42EF-BB42-CAAA79937608}" type="pres">
      <dgm:prSet presAssocID="{2403969D-4109-4A3A-B961-6BD904F433C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86CD21-9AF3-4E34-8E3D-D45B58E9E4E5}" type="pres">
      <dgm:prSet presAssocID="{18F768EB-9979-45E2-9B79-B6CC692154FD}" presName="compNode" presStyleCnt="0"/>
      <dgm:spPr/>
    </dgm:pt>
    <dgm:pt modelId="{901B5FCC-AAD6-4A77-B3BE-B149FF7F28F9}" type="pres">
      <dgm:prSet presAssocID="{18F768EB-9979-45E2-9B79-B6CC692154FD}" presName="aNode" presStyleLbl="bgShp" presStyleIdx="0" presStyleCnt="5"/>
      <dgm:spPr/>
      <dgm:t>
        <a:bodyPr/>
        <a:lstStyle/>
        <a:p>
          <a:endParaRPr lang="en-US"/>
        </a:p>
      </dgm:t>
    </dgm:pt>
    <dgm:pt modelId="{D443D6AE-A8C6-4D91-8AE0-0E09B16E8A55}" type="pres">
      <dgm:prSet presAssocID="{18F768EB-9979-45E2-9B79-B6CC692154FD}" presName="textNode" presStyleLbl="bgShp" presStyleIdx="0" presStyleCnt="5"/>
      <dgm:spPr/>
      <dgm:t>
        <a:bodyPr/>
        <a:lstStyle/>
        <a:p>
          <a:endParaRPr lang="en-US"/>
        </a:p>
      </dgm:t>
    </dgm:pt>
    <dgm:pt modelId="{7CC369A1-2875-4DC7-8FA7-A7DDEAEFA872}" type="pres">
      <dgm:prSet presAssocID="{18F768EB-9979-45E2-9B79-B6CC692154FD}" presName="compChildNode" presStyleCnt="0"/>
      <dgm:spPr/>
    </dgm:pt>
    <dgm:pt modelId="{1D3EC0C7-58B4-49DE-9366-55C1601297EE}" type="pres">
      <dgm:prSet presAssocID="{18F768EB-9979-45E2-9B79-B6CC692154FD}" presName="theInnerList" presStyleCnt="0"/>
      <dgm:spPr/>
    </dgm:pt>
    <dgm:pt modelId="{2428E71A-2142-4EA1-A7E1-9524D69004A9}" type="pres">
      <dgm:prSet presAssocID="{45BC7F43-B595-4E33-BF01-60242DA48A64}" presName="childNode" presStyleLbl="node1" presStyleIdx="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5D571-5E8F-4B82-A8C0-063CF5472306}" type="pres">
      <dgm:prSet presAssocID="{45BC7F43-B595-4E33-BF01-60242DA48A64}" presName="aSpace2" presStyleCnt="0"/>
      <dgm:spPr/>
    </dgm:pt>
    <dgm:pt modelId="{540BD597-247E-4DB5-8D3A-EF2FE4229A82}" type="pres">
      <dgm:prSet presAssocID="{990DA43C-BE12-4C1F-9947-DAA293978B7F}" presName="childNode" presStyleLbl="node1" presStyleIdx="1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3DFA2-F5C5-4A83-9A8B-CE8663A1E3A2}" type="pres">
      <dgm:prSet presAssocID="{990DA43C-BE12-4C1F-9947-DAA293978B7F}" presName="aSpace2" presStyleCnt="0"/>
      <dgm:spPr/>
    </dgm:pt>
    <dgm:pt modelId="{1193EF45-2945-470B-BDF9-9DCA73E9DDA2}" type="pres">
      <dgm:prSet presAssocID="{A422F8B6-CB60-4021-9F2D-48AF82B0BDCE}" presName="childNode" presStyleLbl="node1" presStyleIdx="2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8A3EF-6DF0-483D-9266-54467C82A12C}" type="pres">
      <dgm:prSet presAssocID="{A422F8B6-CB60-4021-9F2D-48AF82B0BDCE}" presName="aSpace2" presStyleCnt="0"/>
      <dgm:spPr/>
    </dgm:pt>
    <dgm:pt modelId="{0BFBF851-ADA9-4682-A41A-A024A65AAEEC}" type="pres">
      <dgm:prSet presAssocID="{42045FBE-5E46-4E07-8A90-9339BE10BC1F}" presName="childNode" presStyleLbl="node1" presStyleIdx="3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8039A-7DED-4C29-BB34-D61AB0E3802B}" type="pres">
      <dgm:prSet presAssocID="{42045FBE-5E46-4E07-8A90-9339BE10BC1F}" presName="aSpace2" presStyleCnt="0"/>
      <dgm:spPr/>
    </dgm:pt>
    <dgm:pt modelId="{B1814C87-4B27-4944-B5CC-875543D28A93}" type="pres">
      <dgm:prSet presAssocID="{9BCEFFC1-B013-4DB5-947C-4E092BD824FB}" presName="childNode" presStyleLbl="node1" presStyleIdx="4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BDF14-83B3-4763-A8A1-54008EC643E7}" type="pres">
      <dgm:prSet presAssocID="{9BCEFFC1-B013-4DB5-947C-4E092BD824FB}" presName="aSpace2" presStyleCnt="0"/>
      <dgm:spPr/>
    </dgm:pt>
    <dgm:pt modelId="{97E9875F-C1FD-4380-977F-135D1C97BE56}" type="pres">
      <dgm:prSet presAssocID="{6D74A7FF-31AA-43A6-A5D4-27DD3BAB1541}" presName="childNode" presStyleLbl="node1" presStyleIdx="5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E5EB5-BA25-4685-AB2C-D1194B6F9D6D}" type="pres">
      <dgm:prSet presAssocID="{6D74A7FF-31AA-43A6-A5D4-27DD3BAB1541}" presName="aSpace2" presStyleCnt="0"/>
      <dgm:spPr/>
    </dgm:pt>
    <dgm:pt modelId="{744FFD26-04E2-4214-A485-2A38D3745581}" type="pres">
      <dgm:prSet presAssocID="{449BC293-7D54-47AB-8F44-0C646ADECA1E}" presName="childNode" presStyleLbl="node1" presStyleIdx="6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36863-9C7A-4325-8621-E42795B62E5D}" type="pres">
      <dgm:prSet presAssocID="{449BC293-7D54-47AB-8F44-0C646ADECA1E}" presName="aSpace2" presStyleCnt="0"/>
      <dgm:spPr/>
    </dgm:pt>
    <dgm:pt modelId="{3AB930B3-9AF7-4706-AC1D-96010D02F58F}" type="pres">
      <dgm:prSet presAssocID="{C9531A51-9C17-4305-91A4-9247605E5881}" presName="childNode" presStyleLbl="node1" presStyleIdx="7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C1B95-183B-4D5C-858E-08804F1A4A98}" type="pres">
      <dgm:prSet presAssocID="{C9531A51-9C17-4305-91A4-9247605E5881}" presName="aSpace2" presStyleCnt="0"/>
      <dgm:spPr/>
    </dgm:pt>
    <dgm:pt modelId="{91A72B57-4668-4BF7-A934-59A7E90B223D}" type="pres">
      <dgm:prSet presAssocID="{EDD692E7-515D-4466-9201-7CE1D51F13C6}" presName="childNode" presStyleLbl="node1" presStyleIdx="8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F25A7-9E37-43D1-8407-C9730AC29D9A}" type="pres">
      <dgm:prSet presAssocID="{18F768EB-9979-45E2-9B79-B6CC692154FD}" presName="aSpace" presStyleCnt="0"/>
      <dgm:spPr/>
    </dgm:pt>
    <dgm:pt modelId="{70D2726E-B4A8-4EAA-8ED7-AB7C4EDA9FE1}" type="pres">
      <dgm:prSet presAssocID="{6F421DE6-21E4-44D7-9DBB-C94DAD676A4C}" presName="compNode" presStyleCnt="0"/>
      <dgm:spPr/>
    </dgm:pt>
    <dgm:pt modelId="{8E5C3D30-1AA5-4D23-BA29-B41525DB23CB}" type="pres">
      <dgm:prSet presAssocID="{6F421DE6-21E4-44D7-9DBB-C94DAD676A4C}" presName="aNode" presStyleLbl="bgShp" presStyleIdx="1" presStyleCnt="5"/>
      <dgm:spPr/>
      <dgm:t>
        <a:bodyPr/>
        <a:lstStyle/>
        <a:p>
          <a:endParaRPr lang="en-US"/>
        </a:p>
      </dgm:t>
    </dgm:pt>
    <dgm:pt modelId="{EB8CEB3E-EA38-4741-9A8A-DB2138CD782C}" type="pres">
      <dgm:prSet presAssocID="{6F421DE6-21E4-44D7-9DBB-C94DAD676A4C}" presName="textNode" presStyleLbl="bgShp" presStyleIdx="1" presStyleCnt="5"/>
      <dgm:spPr/>
      <dgm:t>
        <a:bodyPr/>
        <a:lstStyle/>
        <a:p>
          <a:endParaRPr lang="en-US"/>
        </a:p>
      </dgm:t>
    </dgm:pt>
    <dgm:pt modelId="{1C42AF78-4AEB-4210-96F4-0A6E2A81C316}" type="pres">
      <dgm:prSet presAssocID="{6F421DE6-21E4-44D7-9DBB-C94DAD676A4C}" presName="compChildNode" presStyleCnt="0"/>
      <dgm:spPr/>
    </dgm:pt>
    <dgm:pt modelId="{1450D454-5C7D-46B5-A5A2-94211CA90570}" type="pres">
      <dgm:prSet presAssocID="{6F421DE6-21E4-44D7-9DBB-C94DAD676A4C}" presName="theInnerList" presStyleCnt="0"/>
      <dgm:spPr/>
    </dgm:pt>
    <dgm:pt modelId="{A82ABB32-9714-43E8-9D99-65E69F2ECA33}" type="pres">
      <dgm:prSet presAssocID="{09B0F520-6DC0-4CBF-BF02-AEBF8B80280B}" presName="childNode" presStyleLbl="node1" presStyleIdx="9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EC596-CF07-41EC-A416-8327BF06322E}" type="pres">
      <dgm:prSet presAssocID="{09B0F520-6DC0-4CBF-BF02-AEBF8B80280B}" presName="aSpace2" presStyleCnt="0"/>
      <dgm:spPr/>
    </dgm:pt>
    <dgm:pt modelId="{6D504513-7318-487F-A92E-C809118D3372}" type="pres">
      <dgm:prSet presAssocID="{02268201-9A39-4D11-BF3C-0018CD5B2BAD}" presName="childNode" presStyleLbl="node1" presStyleIdx="1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487E6-C0AD-404F-B2E7-246347A2B8B6}" type="pres">
      <dgm:prSet presAssocID="{6F421DE6-21E4-44D7-9DBB-C94DAD676A4C}" presName="aSpace" presStyleCnt="0"/>
      <dgm:spPr/>
    </dgm:pt>
    <dgm:pt modelId="{FE869F77-6010-4064-BBDF-9227AE05C9CA}" type="pres">
      <dgm:prSet presAssocID="{BFEDC61F-440E-4000-8680-E881D3CC057F}" presName="compNode" presStyleCnt="0"/>
      <dgm:spPr/>
    </dgm:pt>
    <dgm:pt modelId="{76503E48-75B3-49DA-B5F3-8ECD6F102F1C}" type="pres">
      <dgm:prSet presAssocID="{BFEDC61F-440E-4000-8680-E881D3CC057F}" presName="aNode" presStyleLbl="bgShp" presStyleIdx="2" presStyleCnt="5"/>
      <dgm:spPr/>
      <dgm:t>
        <a:bodyPr/>
        <a:lstStyle/>
        <a:p>
          <a:endParaRPr lang="en-US"/>
        </a:p>
      </dgm:t>
    </dgm:pt>
    <dgm:pt modelId="{72986A5C-A640-412A-8C25-DD33CAACFDA6}" type="pres">
      <dgm:prSet presAssocID="{BFEDC61F-440E-4000-8680-E881D3CC057F}" presName="textNode" presStyleLbl="bgShp" presStyleIdx="2" presStyleCnt="5"/>
      <dgm:spPr/>
      <dgm:t>
        <a:bodyPr/>
        <a:lstStyle/>
        <a:p>
          <a:endParaRPr lang="en-US"/>
        </a:p>
      </dgm:t>
    </dgm:pt>
    <dgm:pt modelId="{4CCDBAAA-1F0F-47C6-9487-B09762B18993}" type="pres">
      <dgm:prSet presAssocID="{BFEDC61F-440E-4000-8680-E881D3CC057F}" presName="compChildNode" presStyleCnt="0"/>
      <dgm:spPr/>
    </dgm:pt>
    <dgm:pt modelId="{0E04CED0-6AFF-4B05-AA05-F5CBB50C158A}" type="pres">
      <dgm:prSet presAssocID="{BFEDC61F-440E-4000-8680-E881D3CC057F}" presName="theInnerList" presStyleCnt="0"/>
      <dgm:spPr/>
    </dgm:pt>
    <dgm:pt modelId="{BB031760-3055-4B13-97AE-25493BC731C7}" type="pres">
      <dgm:prSet presAssocID="{2E345596-9D65-496C-B033-9C818DBAF6BF}" presName="childNode" presStyleLbl="node1" presStyleIdx="11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CB513-557A-4E87-A09B-CBEA4404A26C}" type="pres">
      <dgm:prSet presAssocID="{2E345596-9D65-496C-B033-9C818DBAF6BF}" presName="aSpace2" presStyleCnt="0"/>
      <dgm:spPr/>
    </dgm:pt>
    <dgm:pt modelId="{2AC8DEEB-3326-45AE-8414-80B8591BC9E0}" type="pres">
      <dgm:prSet presAssocID="{12B5B111-0C5E-4228-AE21-B9B3AFD8EEC7}" presName="childNode" presStyleLbl="node1" presStyleIdx="12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F7777-D2E0-4CB6-B401-517C32CD7C5E}" type="pres">
      <dgm:prSet presAssocID="{12B5B111-0C5E-4228-AE21-B9B3AFD8EEC7}" presName="aSpace2" presStyleCnt="0"/>
      <dgm:spPr/>
    </dgm:pt>
    <dgm:pt modelId="{728BA334-15D9-4132-B426-9F4FFE26CE2F}" type="pres">
      <dgm:prSet presAssocID="{CEBBC2FF-E70D-4F02-80A6-6CAAAEA3BE2F}" presName="childNode" presStyleLbl="node1" presStyleIdx="13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34891-0656-4782-8ADD-33992D0A2C84}" type="pres">
      <dgm:prSet presAssocID="{BFEDC61F-440E-4000-8680-E881D3CC057F}" presName="aSpace" presStyleCnt="0"/>
      <dgm:spPr/>
    </dgm:pt>
    <dgm:pt modelId="{6640C033-3EC3-4D53-8733-8E24055BC1FA}" type="pres">
      <dgm:prSet presAssocID="{FA4E71B4-6D25-4D0C-963C-8A5E95300CBF}" presName="compNode" presStyleCnt="0"/>
      <dgm:spPr/>
    </dgm:pt>
    <dgm:pt modelId="{DAA15A9B-0959-4487-92D7-8F1BF9C30DB6}" type="pres">
      <dgm:prSet presAssocID="{FA4E71B4-6D25-4D0C-963C-8A5E95300CBF}" presName="aNode" presStyleLbl="bgShp" presStyleIdx="3" presStyleCnt="5"/>
      <dgm:spPr/>
      <dgm:t>
        <a:bodyPr/>
        <a:lstStyle/>
        <a:p>
          <a:endParaRPr lang="en-US"/>
        </a:p>
      </dgm:t>
    </dgm:pt>
    <dgm:pt modelId="{B0475BDE-A9C8-4DB6-BEAC-1C5613A06980}" type="pres">
      <dgm:prSet presAssocID="{FA4E71B4-6D25-4D0C-963C-8A5E95300CBF}" presName="textNode" presStyleLbl="bgShp" presStyleIdx="3" presStyleCnt="5"/>
      <dgm:spPr/>
      <dgm:t>
        <a:bodyPr/>
        <a:lstStyle/>
        <a:p>
          <a:endParaRPr lang="en-US"/>
        </a:p>
      </dgm:t>
    </dgm:pt>
    <dgm:pt modelId="{1D2B4192-607C-432D-9FFA-9B71D5DDD4FF}" type="pres">
      <dgm:prSet presAssocID="{FA4E71B4-6D25-4D0C-963C-8A5E95300CBF}" presName="compChildNode" presStyleCnt="0"/>
      <dgm:spPr/>
    </dgm:pt>
    <dgm:pt modelId="{AD67B825-A5ED-4DCD-A2FD-3647E37B0676}" type="pres">
      <dgm:prSet presAssocID="{FA4E71B4-6D25-4D0C-963C-8A5E95300CBF}" presName="theInnerList" presStyleCnt="0"/>
      <dgm:spPr/>
    </dgm:pt>
    <dgm:pt modelId="{27300114-CB60-4BFE-AD8A-7DA4B96726B5}" type="pres">
      <dgm:prSet presAssocID="{47930BC8-6226-4CF8-A2AF-D6DFD9BC2FFC}" presName="childNode" presStyleLbl="node1" presStyleIdx="14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D0608-B32F-4A01-A1F5-1B72F16C375E}" type="pres">
      <dgm:prSet presAssocID="{47930BC8-6226-4CF8-A2AF-D6DFD9BC2FFC}" presName="aSpace2" presStyleCnt="0"/>
      <dgm:spPr/>
    </dgm:pt>
    <dgm:pt modelId="{0442F643-AF21-42D1-B6CF-79FC928534A0}" type="pres">
      <dgm:prSet presAssocID="{A915F47D-AA3E-47B5-8997-61AD9434E50C}" presName="childNode" presStyleLbl="node1" presStyleIdx="15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B4CF7-A970-4616-B65C-6D3252CA5E8E}" type="pres">
      <dgm:prSet presAssocID="{A915F47D-AA3E-47B5-8997-61AD9434E50C}" presName="aSpace2" presStyleCnt="0"/>
      <dgm:spPr/>
    </dgm:pt>
    <dgm:pt modelId="{B118589F-1009-4A7B-A1E6-ED2C156E9381}" type="pres">
      <dgm:prSet presAssocID="{B72D3514-AD22-4923-B47C-3558A9A9F687}" presName="childNode" presStyleLbl="node1" presStyleIdx="16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88FFB-BBC3-4124-9F72-35A097DD9665}" type="pres">
      <dgm:prSet presAssocID="{B72D3514-AD22-4923-B47C-3558A9A9F687}" presName="aSpace2" presStyleCnt="0"/>
      <dgm:spPr/>
    </dgm:pt>
    <dgm:pt modelId="{9A4ABF30-B78D-4495-8F98-15CFDF2EB30D}" type="pres">
      <dgm:prSet presAssocID="{1D41E77C-441B-4CA7-A20A-C712DD8C3175}" presName="childNode" presStyleLbl="node1" presStyleIdx="17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A1D5A-636C-4391-832B-602FD495B631}" type="pres">
      <dgm:prSet presAssocID="{1D41E77C-441B-4CA7-A20A-C712DD8C3175}" presName="aSpace2" presStyleCnt="0"/>
      <dgm:spPr/>
    </dgm:pt>
    <dgm:pt modelId="{0837A422-7BD2-499E-862B-C41CFA136EA2}" type="pres">
      <dgm:prSet presAssocID="{486F895B-8CE8-4E45-894E-B564A501B439}" presName="childNode" presStyleLbl="node1" presStyleIdx="18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9BB19-0B87-4368-B252-8254EAEF89CA}" type="pres">
      <dgm:prSet presAssocID="{FA4E71B4-6D25-4D0C-963C-8A5E95300CBF}" presName="aSpace" presStyleCnt="0"/>
      <dgm:spPr/>
    </dgm:pt>
    <dgm:pt modelId="{5DD5A4D1-2903-4E61-BB64-1C695073AF7D}" type="pres">
      <dgm:prSet presAssocID="{7036C08E-854A-40CB-A084-B8ACD608956C}" presName="compNode" presStyleCnt="0"/>
      <dgm:spPr/>
    </dgm:pt>
    <dgm:pt modelId="{843BF977-DFB8-488F-925C-31933660480E}" type="pres">
      <dgm:prSet presAssocID="{7036C08E-854A-40CB-A084-B8ACD608956C}" presName="aNode" presStyleLbl="bgShp" presStyleIdx="4" presStyleCnt="5" custLinFactNeighborX="-959"/>
      <dgm:spPr/>
      <dgm:t>
        <a:bodyPr/>
        <a:lstStyle/>
        <a:p>
          <a:endParaRPr lang="en-US"/>
        </a:p>
      </dgm:t>
    </dgm:pt>
    <dgm:pt modelId="{77F56219-281D-4E46-8B63-54A54D9520EE}" type="pres">
      <dgm:prSet presAssocID="{7036C08E-854A-40CB-A084-B8ACD608956C}" presName="textNode" presStyleLbl="bgShp" presStyleIdx="4" presStyleCnt="5"/>
      <dgm:spPr/>
      <dgm:t>
        <a:bodyPr/>
        <a:lstStyle/>
        <a:p>
          <a:endParaRPr lang="en-US"/>
        </a:p>
      </dgm:t>
    </dgm:pt>
    <dgm:pt modelId="{AEF95C93-3F36-42AA-854B-EEA39124CEDB}" type="pres">
      <dgm:prSet presAssocID="{7036C08E-854A-40CB-A084-B8ACD608956C}" presName="compChildNode" presStyleCnt="0"/>
      <dgm:spPr/>
    </dgm:pt>
    <dgm:pt modelId="{D38BFA7A-7792-4D7C-9C50-722DF1EDD426}" type="pres">
      <dgm:prSet presAssocID="{7036C08E-854A-40CB-A084-B8ACD608956C}" presName="theInnerList" presStyleCnt="0"/>
      <dgm:spPr/>
    </dgm:pt>
    <dgm:pt modelId="{B3FDB5AE-66F0-4037-87D8-15CF26AEBD98}" type="pres">
      <dgm:prSet presAssocID="{7F0992FC-B3EE-4D4A-BA76-BEC31CD0B23E}" presName="childNode" presStyleLbl="node1" presStyleIdx="19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2D195-FB91-4D1E-B4D3-F2957303D394}" type="pres">
      <dgm:prSet presAssocID="{7F0992FC-B3EE-4D4A-BA76-BEC31CD0B23E}" presName="aSpace2" presStyleCnt="0"/>
      <dgm:spPr/>
    </dgm:pt>
    <dgm:pt modelId="{12D7EF28-C52A-42E0-9D99-7C315AA8260E}" type="pres">
      <dgm:prSet presAssocID="{5C7860D4-5E5B-43F8-BBF3-3BA9222DEC70}" presName="childNode" presStyleLbl="node1" presStyleIdx="2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99B4D6-E6AB-4E38-B0C2-2FF750B6E641}" srcId="{7036C08E-854A-40CB-A084-B8ACD608956C}" destId="{7F0992FC-B3EE-4D4A-BA76-BEC31CD0B23E}" srcOrd="0" destOrd="0" parTransId="{E8B64775-27B6-4B2B-B262-CC69B16AFC45}" sibTransId="{9608CCFA-2CF2-45FB-9D68-7F56884FA8AB}"/>
    <dgm:cxn modelId="{93372640-50D3-45C0-93A0-CB19D7943579}" type="presOf" srcId="{2403969D-4109-4A3A-B961-6BD904F433CC}" destId="{C3B44CEF-A109-42EF-BB42-CAAA79937608}" srcOrd="0" destOrd="0" presId="urn:microsoft.com/office/officeart/2005/8/layout/lProcess2"/>
    <dgm:cxn modelId="{774AC556-D4ED-4450-BC1C-0E7650613834}" type="presOf" srcId="{B72D3514-AD22-4923-B47C-3558A9A9F687}" destId="{B118589F-1009-4A7B-A1E6-ED2C156E9381}" srcOrd="0" destOrd="0" presId="urn:microsoft.com/office/officeart/2005/8/layout/lProcess2"/>
    <dgm:cxn modelId="{D12B44E7-459D-42C2-927E-B919EE4F30BD}" srcId="{BFEDC61F-440E-4000-8680-E881D3CC057F}" destId="{CEBBC2FF-E70D-4F02-80A6-6CAAAEA3BE2F}" srcOrd="2" destOrd="0" parTransId="{57F184F2-629B-410C-982C-790D17CE8B07}" sibTransId="{44E8CB2B-5454-4500-BAD9-4EC0A3468A2D}"/>
    <dgm:cxn modelId="{3008FDBE-64AF-4469-B745-7A4B8C326ECB}" type="presOf" srcId="{1D41E77C-441B-4CA7-A20A-C712DD8C3175}" destId="{9A4ABF30-B78D-4495-8F98-15CFDF2EB30D}" srcOrd="0" destOrd="0" presId="urn:microsoft.com/office/officeart/2005/8/layout/lProcess2"/>
    <dgm:cxn modelId="{E0C34C12-9024-438D-8429-B113628832F5}" srcId="{2403969D-4109-4A3A-B961-6BD904F433CC}" destId="{6F421DE6-21E4-44D7-9DBB-C94DAD676A4C}" srcOrd="1" destOrd="0" parTransId="{171B5C7E-BF03-40DC-AC0D-151FD7CA29DE}" sibTransId="{98D1823C-55C9-4ACF-BE1A-0DEA13C69F4A}"/>
    <dgm:cxn modelId="{EC6A24D8-DAC8-45B9-BAFD-74DC72C55D5F}" type="presOf" srcId="{18F768EB-9979-45E2-9B79-B6CC692154FD}" destId="{901B5FCC-AAD6-4A77-B3BE-B149FF7F28F9}" srcOrd="0" destOrd="0" presId="urn:microsoft.com/office/officeart/2005/8/layout/lProcess2"/>
    <dgm:cxn modelId="{6465C43B-34FA-4B75-B6AE-39359D11824B}" type="presOf" srcId="{486F895B-8CE8-4E45-894E-B564A501B439}" destId="{0837A422-7BD2-499E-862B-C41CFA136EA2}" srcOrd="0" destOrd="0" presId="urn:microsoft.com/office/officeart/2005/8/layout/lProcess2"/>
    <dgm:cxn modelId="{A92FB1CE-90C2-413E-9026-A3323F9C7584}" srcId="{18F768EB-9979-45E2-9B79-B6CC692154FD}" destId="{45BC7F43-B595-4E33-BF01-60242DA48A64}" srcOrd="0" destOrd="0" parTransId="{5B4A25D2-53C2-422C-A447-5503E5FADD12}" sibTransId="{ADEFAE30-A43D-4157-88BE-970B21DC4644}"/>
    <dgm:cxn modelId="{2A68890F-8C06-4014-9054-12DC8F687CC0}" type="presOf" srcId="{6D74A7FF-31AA-43A6-A5D4-27DD3BAB1541}" destId="{97E9875F-C1FD-4380-977F-135D1C97BE56}" srcOrd="0" destOrd="0" presId="urn:microsoft.com/office/officeart/2005/8/layout/lProcess2"/>
    <dgm:cxn modelId="{C09A43E5-C064-44F6-9416-662028350DD7}" srcId="{2403969D-4109-4A3A-B961-6BD904F433CC}" destId="{7036C08E-854A-40CB-A084-B8ACD608956C}" srcOrd="4" destOrd="0" parTransId="{A06FAE4A-8D49-464D-AD79-F1EB98DE980D}" sibTransId="{CE3E87BC-992D-470D-A4E1-6D55EA7C4A9D}"/>
    <dgm:cxn modelId="{CA2119D6-36D7-48C2-A829-DE02ADBADFB8}" srcId="{2403969D-4109-4A3A-B961-6BD904F433CC}" destId="{BFEDC61F-440E-4000-8680-E881D3CC057F}" srcOrd="2" destOrd="0" parTransId="{78FF4260-4C7C-4C8B-BDFD-DF663A95CC3C}" sibTransId="{66849C58-DD5B-4903-9DFB-E212ADA7C32E}"/>
    <dgm:cxn modelId="{FB18135A-EEEC-4D5B-91EA-AAB46DF69538}" type="presOf" srcId="{18F768EB-9979-45E2-9B79-B6CC692154FD}" destId="{D443D6AE-A8C6-4D91-8AE0-0E09B16E8A55}" srcOrd="1" destOrd="0" presId="urn:microsoft.com/office/officeart/2005/8/layout/lProcess2"/>
    <dgm:cxn modelId="{D2E4418D-B783-43F6-B8F7-DE812684BD40}" type="presOf" srcId="{6F421DE6-21E4-44D7-9DBB-C94DAD676A4C}" destId="{8E5C3D30-1AA5-4D23-BA29-B41525DB23CB}" srcOrd="0" destOrd="0" presId="urn:microsoft.com/office/officeart/2005/8/layout/lProcess2"/>
    <dgm:cxn modelId="{5DCC52B0-2954-4385-AFDA-C1C9CA498A90}" type="presOf" srcId="{7F0992FC-B3EE-4D4A-BA76-BEC31CD0B23E}" destId="{B3FDB5AE-66F0-4037-87D8-15CF26AEBD98}" srcOrd="0" destOrd="0" presId="urn:microsoft.com/office/officeart/2005/8/layout/lProcess2"/>
    <dgm:cxn modelId="{1D178C25-808E-4C44-8636-4BFB92D4E0A3}" type="presOf" srcId="{EDD692E7-515D-4466-9201-7CE1D51F13C6}" destId="{91A72B57-4668-4BF7-A934-59A7E90B223D}" srcOrd="0" destOrd="0" presId="urn:microsoft.com/office/officeart/2005/8/layout/lProcess2"/>
    <dgm:cxn modelId="{709C4413-B9FF-467B-B106-62AE0865CFCE}" type="presOf" srcId="{45BC7F43-B595-4E33-BF01-60242DA48A64}" destId="{2428E71A-2142-4EA1-A7E1-9524D69004A9}" srcOrd="0" destOrd="0" presId="urn:microsoft.com/office/officeart/2005/8/layout/lProcess2"/>
    <dgm:cxn modelId="{4A4D6476-420D-4143-A584-E4BC2F08D39B}" type="presOf" srcId="{2E345596-9D65-496C-B033-9C818DBAF6BF}" destId="{BB031760-3055-4B13-97AE-25493BC731C7}" srcOrd="0" destOrd="0" presId="urn:microsoft.com/office/officeart/2005/8/layout/lProcess2"/>
    <dgm:cxn modelId="{DB70D9C7-D37A-4CDD-8B38-5DA5F0BE26B0}" srcId="{6F421DE6-21E4-44D7-9DBB-C94DAD676A4C}" destId="{09B0F520-6DC0-4CBF-BF02-AEBF8B80280B}" srcOrd="0" destOrd="0" parTransId="{DE3F4B76-2D06-45FA-93F3-C3D2863AFE0E}" sibTransId="{BF7AF8B3-2D31-4C68-8313-1CBBC8D82C2E}"/>
    <dgm:cxn modelId="{2D5655D9-B298-4C54-AD28-1D6BDBE1D515}" srcId="{FA4E71B4-6D25-4D0C-963C-8A5E95300CBF}" destId="{B72D3514-AD22-4923-B47C-3558A9A9F687}" srcOrd="2" destOrd="0" parTransId="{CD4700FE-4197-4DD5-A1FB-EB1DBCFE64A9}" sibTransId="{4A2DED3E-561F-461A-8F05-DDA485D3F550}"/>
    <dgm:cxn modelId="{6039F39F-5B1D-4FEB-8DFE-422E4E8FEA82}" srcId="{FA4E71B4-6D25-4D0C-963C-8A5E95300CBF}" destId="{486F895B-8CE8-4E45-894E-B564A501B439}" srcOrd="4" destOrd="0" parTransId="{2EE898CD-9A7D-4053-8614-03EEE66030D5}" sibTransId="{067739BF-6EB2-4158-8BF7-227ACBB735E3}"/>
    <dgm:cxn modelId="{067B890B-9589-4DDC-912C-C3CB5F118EE6}" type="presOf" srcId="{A915F47D-AA3E-47B5-8997-61AD9434E50C}" destId="{0442F643-AF21-42D1-B6CF-79FC928534A0}" srcOrd="0" destOrd="0" presId="urn:microsoft.com/office/officeart/2005/8/layout/lProcess2"/>
    <dgm:cxn modelId="{EE7B1A5C-46ED-40F1-8624-5134FB1E9C7D}" srcId="{BFEDC61F-440E-4000-8680-E881D3CC057F}" destId="{2E345596-9D65-496C-B033-9C818DBAF6BF}" srcOrd="0" destOrd="0" parTransId="{60052903-D34B-4DD7-A52B-C96AA24EABFE}" sibTransId="{95C51436-A1BE-41FE-92B3-93C2C67FB0AF}"/>
    <dgm:cxn modelId="{0EF80347-7282-414A-9BCC-072CB5D26F30}" type="presOf" srcId="{5C7860D4-5E5B-43F8-BBF3-3BA9222DEC70}" destId="{12D7EF28-C52A-42E0-9D99-7C315AA8260E}" srcOrd="0" destOrd="0" presId="urn:microsoft.com/office/officeart/2005/8/layout/lProcess2"/>
    <dgm:cxn modelId="{3A923E67-010E-41FC-9858-2D5A92EE3393}" srcId="{18F768EB-9979-45E2-9B79-B6CC692154FD}" destId="{42045FBE-5E46-4E07-8A90-9339BE10BC1F}" srcOrd="3" destOrd="0" parTransId="{E889190F-3BC1-4570-9A78-8A7713EEA496}" sibTransId="{15EB501A-A85F-4610-B2F6-281D16D46AF7}"/>
    <dgm:cxn modelId="{00BE0E18-A44D-4CDC-BAAF-8359F4851862}" srcId="{BFEDC61F-440E-4000-8680-E881D3CC057F}" destId="{12B5B111-0C5E-4228-AE21-B9B3AFD8EEC7}" srcOrd="1" destOrd="0" parTransId="{6EADCFBE-AF5F-4C5C-90CE-03A6970EDB04}" sibTransId="{CB7A272B-842B-428C-AF28-927477FEC9B4}"/>
    <dgm:cxn modelId="{5EF6342D-DDEE-444F-9828-30BF9DCD69B1}" srcId="{18F768EB-9979-45E2-9B79-B6CC692154FD}" destId="{A422F8B6-CB60-4021-9F2D-48AF82B0BDCE}" srcOrd="2" destOrd="0" parTransId="{06492DD8-4ECC-4450-B24C-6F1B6D4A5D27}" sibTransId="{BDDB0CB1-38A0-46CC-8B8F-42F0A1B63C2E}"/>
    <dgm:cxn modelId="{C2A14136-3497-44D0-B65B-D4F6DFAFE260}" type="presOf" srcId="{BFEDC61F-440E-4000-8680-E881D3CC057F}" destId="{72986A5C-A640-412A-8C25-DD33CAACFDA6}" srcOrd="1" destOrd="0" presId="urn:microsoft.com/office/officeart/2005/8/layout/lProcess2"/>
    <dgm:cxn modelId="{122EFBCC-37BC-4117-86D3-F94EA4F35924}" type="presOf" srcId="{449BC293-7D54-47AB-8F44-0C646ADECA1E}" destId="{744FFD26-04E2-4214-A485-2A38D3745581}" srcOrd="0" destOrd="0" presId="urn:microsoft.com/office/officeart/2005/8/layout/lProcess2"/>
    <dgm:cxn modelId="{9477B6F1-AE24-4D8E-A912-FAB694AB0BE5}" srcId="{FA4E71B4-6D25-4D0C-963C-8A5E95300CBF}" destId="{1D41E77C-441B-4CA7-A20A-C712DD8C3175}" srcOrd="3" destOrd="0" parTransId="{1EBC0616-9476-471E-8D16-E6532079FEE1}" sibTransId="{6CC024CC-E1CB-4D14-8608-76F27933C465}"/>
    <dgm:cxn modelId="{D5FFDA3B-1393-4C64-ACAA-8DC1671FCC31}" type="presOf" srcId="{09B0F520-6DC0-4CBF-BF02-AEBF8B80280B}" destId="{A82ABB32-9714-43E8-9D99-65E69F2ECA33}" srcOrd="0" destOrd="0" presId="urn:microsoft.com/office/officeart/2005/8/layout/lProcess2"/>
    <dgm:cxn modelId="{41032CEE-EAD5-4637-B570-4FC57A4A334B}" srcId="{18F768EB-9979-45E2-9B79-B6CC692154FD}" destId="{C9531A51-9C17-4305-91A4-9247605E5881}" srcOrd="7" destOrd="0" parTransId="{79197B35-663C-4EC5-9E8C-BFA371FB74CB}" sibTransId="{CFAC4924-A2DF-4D29-9173-CDD354FD5A70}"/>
    <dgm:cxn modelId="{332671F3-9F64-4BA6-9315-3071BDD89B25}" type="presOf" srcId="{42045FBE-5E46-4E07-8A90-9339BE10BC1F}" destId="{0BFBF851-ADA9-4682-A41A-A024A65AAEEC}" srcOrd="0" destOrd="0" presId="urn:microsoft.com/office/officeart/2005/8/layout/lProcess2"/>
    <dgm:cxn modelId="{110143CF-AA27-415D-85C1-D097FFFB786C}" type="presOf" srcId="{A422F8B6-CB60-4021-9F2D-48AF82B0BDCE}" destId="{1193EF45-2945-470B-BDF9-9DCA73E9DDA2}" srcOrd="0" destOrd="0" presId="urn:microsoft.com/office/officeart/2005/8/layout/lProcess2"/>
    <dgm:cxn modelId="{D2AEEB85-3A38-4B00-BF27-A0EAA901FDBE}" type="presOf" srcId="{990DA43C-BE12-4C1F-9947-DAA293978B7F}" destId="{540BD597-247E-4DB5-8D3A-EF2FE4229A82}" srcOrd="0" destOrd="0" presId="urn:microsoft.com/office/officeart/2005/8/layout/lProcess2"/>
    <dgm:cxn modelId="{7DCE727C-73E8-4013-8E73-BD15D0CE9ADA}" srcId="{7036C08E-854A-40CB-A084-B8ACD608956C}" destId="{5C7860D4-5E5B-43F8-BBF3-3BA9222DEC70}" srcOrd="1" destOrd="0" parTransId="{3943CB29-C734-4D89-AD54-4D6F5C936162}" sibTransId="{C6FC1007-CBE9-4009-9B92-E7E7A251C345}"/>
    <dgm:cxn modelId="{9B4DE6AF-941D-4473-940A-9892E084724B}" srcId="{2403969D-4109-4A3A-B961-6BD904F433CC}" destId="{FA4E71B4-6D25-4D0C-963C-8A5E95300CBF}" srcOrd="3" destOrd="0" parTransId="{0C7C36F0-E34D-415A-B9F2-71D4CC07DB09}" sibTransId="{63E2BCFD-1905-4451-9C0E-EA8BA7DE1274}"/>
    <dgm:cxn modelId="{040FAC32-88A0-4DFA-974B-39769CF320DC}" type="presOf" srcId="{6F421DE6-21E4-44D7-9DBB-C94DAD676A4C}" destId="{EB8CEB3E-EA38-4741-9A8A-DB2138CD782C}" srcOrd="1" destOrd="0" presId="urn:microsoft.com/office/officeart/2005/8/layout/lProcess2"/>
    <dgm:cxn modelId="{759E2FB7-2820-46BE-B503-F96D8E6D8D0D}" srcId="{6F421DE6-21E4-44D7-9DBB-C94DAD676A4C}" destId="{02268201-9A39-4D11-BF3C-0018CD5B2BAD}" srcOrd="1" destOrd="0" parTransId="{59492933-E33B-458F-A6BA-0EB95F61EAB0}" sibTransId="{24C6905F-A922-41D2-845C-64E5B53E0CBD}"/>
    <dgm:cxn modelId="{4BF02B31-D31B-4185-8A14-432CAD8E3096}" type="presOf" srcId="{CEBBC2FF-E70D-4F02-80A6-6CAAAEA3BE2F}" destId="{728BA334-15D9-4132-B426-9F4FFE26CE2F}" srcOrd="0" destOrd="0" presId="urn:microsoft.com/office/officeart/2005/8/layout/lProcess2"/>
    <dgm:cxn modelId="{9E97488C-AE28-4D84-8EDE-75C67FB04EC0}" srcId="{18F768EB-9979-45E2-9B79-B6CC692154FD}" destId="{449BC293-7D54-47AB-8F44-0C646ADECA1E}" srcOrd="6" destOrd="0" parTransId="{CA6EF1CB-41DF-4874-8B7D-4B258243159E}" sibTransId="{D7E0C599-3E83-4C7E-B784-3E2C06B5E52F}"/>
    <dgm:cxn modelId="{12177212-6C11-4D8A-B872-DB425B3DA4F9}" type="presOf" srcId="{FA4E71B4-6D25-4D0C-963C-8A5E95300CBF}" destId="{DAA15A9B-0959-4487-92D7-8F1BF9C30DB6}" srcOrd="0" destOrd="0" presId="urn:microsoft.com/office/officeart/2005/8/layout/lProcess2"/>
    <dgm:cxn modelId="{533EAD1C-8CA4-4628-A488-73174D132429}" type="presOf" srcId="{7036C08E-854A-40CB-A084-B8ACD608956C}" destId="{77F56219-281D-4E46-8B63-54A54D9520EE}" srcOrd="1" destOrd="0" presId="urn:microsoft.com/office/officeart/2005/8/layout/lProcess2"/>
    <dgm:cxn modelId="{F2625577-CD6B-4A38-849F-B467FE56C04E}" srcId="{FA4E71B4-6D25-4D0C-963C-8A5E95300CBF}" destId="{A915F47D-AA3E-47B5-8997-61AD9434E50C}" srcOrd="1" destOrd="0" parTransId="{595F8A57-0894-4278-AFA8-94A6BA116457}" sibTransId="{B0F6A96E-E3B0-444B-B87D-53DE59A86CBD}"/>
    <dgm:cxn modelId="{ACCE807B-851D-49B4-B8B8-79E6A07402A8}" srcId="{FA4E71B4-6D25-4D0C-963C-8A5E95300CBF}" destId="{47930BC8-6226-4CF8-A2AF-D6DFD9BC2FFC}" srcOrd="0" destOrd="0" parTransId="{30731836-28F5-4629-94F4-D4CB4A542B77}" sibTransId="{C2CA4ADD-3F83-4C86-AB22-63FAFE940DCA}"/>
    <dgm:cxn modelId="{14B30E7E-7553-473C-B074-7CAF35D867A0}" srcId="{2403969D-4109-4A3A-B961-6BD904F433CC}" destId="{18F768EB-9979-45E2-9B79-B6CC692154FD}" srcOrd="0" destOrd="0" parTransId="{67A22800-E722-4260-AD27-CF22020F8C15}" sibTransId="{C95191BE-5795-43D4-9531-6424EAA492BA}"/>
    <dgm:cxn modelId="{3EEC0F9A-CDD9-444B-B851-50B36EB4575F}" type="presOf" srcId="{FA4E71B4-6D25-4D0C-963C-8A5E95300CBF}" destId="{B0475BDE-A9C8-4DB6-BEAC-1C5613A06980}" srcOrd="1" destOrd="0" presId="urn:microsoft.com/office/officeart/2005/8/layout/lProcess2"/>
    <dgm:cxn modelId="{51C82C8A-A556-4BCD-87FA-71C8D929EE44}" type="presOf" srcId="{9BCEFFC1-B013-4DB5-947C-4E092BD824FB}" destId="{B1814C87-4B27-4944-B5CC-875543D28A93}" srcOrd="0" destOrd="0" presId="urn:microsoft.com/office/officeart/2005/8/layout/lProcess2"/>
    <dgm:cxn modelId="{DEBA2164-0993-4018-A96A-316BE21FA714}" srcId="{18F768EB-9979-45E2-9B79-B6CC692154FD}" destId="{6D74A7FF-31AA-43A6-A5D4-27DD3BAB1541}" srcOrd="5" destOrd="0" parTransId="{37F0A746-9104-49F5-A891-C4C350AAAA8A}" sibTransId="{E5321B2E-3F50-48E7-896D-FE12D906DF22}"/>
    <dgm:cxn modelId="{BA46DDEC-A9A0-4260-B7A3-92D3D7FF327C}" type="presOf" srcId="{C9531A51-9C17-4305-91A4-9247605E5881}" destId="{3AB930B3-9AF7-4706-AC1D-96010D02F58F}" srcOrd="0" destOrd="0" presId="urn:microsoft.com/office/officeart/2005/8/layout/lProcess2"/>
    <dgm:cxn modelId="{53DEB4CB-51E9-46B5-8F3E-2153770C763A}" type="presOf" srcId="{BFEDC61F-440E-4000-8680-E881D3CC057F}" destId="{76503E48-75B3-49DA-B5F3-8ECD6F102F1C}" srcOrd="0" destOrd="0" presId="urn:microsoft.com/office/officeart/2005/8/layout/lProcess2"/>
    <dgm:cxn modelId="{DFB7AECA-E10E-4089-8917-D26EC4090931}" type="presOf" srcId="{7036C08E-854A-40CB-A084-B8ACD608956C}" destId="{843BF977-DFB8-488F-925C-31933660480E}" srcOrd="0" destOrd="0" presId="urn:microsoft.com/office/officeart/2005/8/layout/lProcess2"/>
    <dgm:cxn modelId="{81EB704C-309E-410A-8108-ECD230952124}" type="presOf" srcId="{02268201-9A39-4D11-BF3C-0018CD5B2BAD}" destId="{6D504513-7318-487F-A92E-C809118D3372}" srcOrd="0" destOrd="0" presId="urn:microsoft.com/office/officeart/2005/8/layout/lProcess2"/>
    <dgm:cxn modelId="{7FCED2E8-EFCE-4B6C-8C1C-AAC5E20C5DAB}" srcId="{18F768EB-9979-45E2-9B79-B6CC692154FD}" destId="{9BCEFFC1-B013-4DB5-947C-4E092BD824FB}" srcOrd="4" destOrd="0" parTransId="{4D7E34F3-D233-4300-8BB8-A42781DBBA02}" sibTransId="{312F82C2-BCC6-4787-9F5B-89C680E9C3DB}"/>
    <dgm:cxn modelId="{D8CFCACA-B2F7-40B0-A501-12A44A5A8DAA}" type="presOf" srcId="{12B5B111-0C5E-4228-AE21-B9B3AFD8EEC7}" destId="{2AC8DEEB-3326-45AE-8414-80B8591BC9E0}" srcOrd="0" destOrd="0" presId="urn:microsoft.com/office/officeart/2005/8/layout/lProcess2"/>
    <dgm:cxn modelId="{9936AABD-EFE9-4F5A-8B79-3C57F88660B2}" srcId="{18F768EB-9979-45E2-9B79-B6CC692154FD}" destId="{EDD692E7-515D-4466-9201-7CE1D51F13C6}" srcOrd="8" destOrd="0" parTransId="{6E45C192-B77D-4AD9-AF53-1ABCA34C7915}" sibTransId="{448F3E0C-171D-464D-BC75-0300D61DE7FD}"/>
    <dgm:cxn modelId="{2EF4E098-DD24-4451-9E40-552AD38FB7EA}" type="presOf" srcId="{47930BC8-6226-4CF8-A2AF-D6DFD9BC2FFC}" destId="{27300114-CB60-4BFE-AD8A-7DA4B96726B5}" srcOrd="0" destOrd="0" presId="urn:microsoft.com/office/officeart/2005/8/layout/lProcess2"/>
    <dgm:cxn modelId="{65485125-4673-49CB-80BA-4320E2E7A06B}" srcId="{18F768EB-9979-45E2-9B79-B6CC692154FD}" destId="{990DA43C-BE12-4C1F-9947-DAA293978B7F}" srcOrd="1" destOrd="0" parTransId="{67B110ED-65E3-4982-8A58-7FB5E7180D3C}" sibTransId="{FC01C972-ECF0-4262-A179-CB839D3FE5AD}"/>
    <dgm:cxn modelId="{D984BFD0-927B-49EC-9114-13096F3B3B20}" type="presParOf" srcId="{C3B44CEF-A109-42EF-BB42-CAAA79937608}" destId="{A686CD21-9AF3-4E34-8E3D-D45B58E9E4E5}" srcOrd="0" destOrd="0" presId="urn:microsoft.com/office/officeart/2005/8/layout/lProcess2"/>
    <dgm:cxn modelId="{5EA0FD90-44DF-462A-970E-EDE7D7DB9672}" type="presParOf" srcId="{A686CD21-9AF3-4E34-8E3D-D45B58E9E4E5}" destId="{901B5FCC-AAD6-4A77-B3BE-B149FF7F28F9}" srcOrd="0" destOrd="0" presId="urn:microsoft.com/office/officeart/2005/8/layout/lProcess2"/>
    <dgm:cxn modelId="{849E959A-8CFC-475E-B083-13E0434F9E52}" type="presParOf" srcId="{A686CD21-9AF3-4E34-8E3D-D45B58E9E4E5}" destId="{D443D6AE-A8C6-4D91-8AE0-0E09B16E8A55}" srcOrd="1" destOrd="0" presId="urn:microsoft.com/office/officeart/2005/8/layout/lProcess2"/>
    <dgm:cxn modelId="{9E0F8DEB-9A60-467F-AC8A-CC6142E19A74}" type="presParOf" srcId="{A686CD21-9AF3-4E34-8E3D-D45B58E9E4E5}" destId="{7CC369A1-2875-4DC7-8FA7-A7DDEAEFA872}" srcOrd="2" destOrd="0" presId="urn:microsoft.com/office/officeart/2005/8/layout/lProcess2"/>
    <dgm:cxn modelId="{66445951-506D-485A-B0AB-63EB5F965B89}" type="presParOf" srcId="{7CC369A1-2875-4DC7-8FA7-A7DDEAEFA872}" destId="{1D3EC0C7-58B4-49DE-9366-55C1601297EE}" srcOrd="0" destOrd="0" presId="urn:microsoft.com/office/officeart/2005/8/layout/lProcess2"/>
    <dgm:cxn modelId="{CF2698EA-912E-4F88-A8F4-D3AFF0B3CBE5}" type="presParOf" srcId="{1D3EC0C7-58B4-49DE-9366-55C1601297EE}" destId="{2428E71A-2142-4EA1-A7E1-9524D69004A9}" srcOrd="0" destOrd="0" presId="urn:microsoft.com/office/officeart/2005/8/layout/lProcess2"/>
    <dgm:cxn modelId="{57F5E5CA-193B-47C8-AEEA-A6FA3D4163D2}" type="presParOf" srcId="{1D3EC0C7-58B4-49DE-9366-55C1601297EE}" destId="{4DB5D571-5E8F-4B82-A8C0-063CF5472306}" srcOrd="1" destOrd="0" presId="urn:microsoft.com/office/officeart/2005/8/layout/lProcess2"/>
    <dgm:cxn modelId="{C657E81B-F9DF-40C0-81FB-81448917D797}" type="presParOf" srcId="{1D3EC0C7-58B4-49DE-9366-55C1601297EE}" destId="{540BD597-247E-4DB5-8D3A-EF2FE4229A82}" srcOrd="2" destOrd="0" presId="urn:microsoft.com/office/officeart/2005/8/layout/lProcess2"/>
    <dgm:cxn modelId="{282B7FB9-6664-4BAF-B7FB-0515F1EBC837}" type="presParOf" srcId="{1D3EC0C7-58B4-49DE-9366-55C1601297EE}" destId="{7533DFA2-F5C5-4A83-9A8B-CE8663A1E3A2}" srcOrd="3" destOrd="0" presId="urn:microsoft.com/office/officeart/2005/8/layout/lProcess2"/>
    <dgm:cxn modelId="{973EF53B-FA2B-4C56-BAAC-4388CEBF0AF1}" type="presParOf" srcId="{1D3EC0C7-58B4-49DE-9366-55C1601297EE}" destId="{1193EF45-2945-470B-BDF9-9DCA73E9DDA2}" srcOrd="4" destOrd="0" presId="urn:microsoft.com/office/officeart/2005/8/layout/lProcess2"/>
    <dgm:cxn modelId="{42AB0352-8AE3-42BA-A0E0-DADAA56EDD66}" type="presParOf" srcId="{1D3EC0C7-58B4-49DE-9366-55C1601297EE}" destId="{2B88A3EF-6DF0-483D-9266-54467C82A12C}" srcOrd="5" destOrd="0" presId="urn:microsoft.com/office/officeart/2005/8/layout/lProcess2"/>
    <dgm:cxn modelId="{CBB99614-4C15-4DDE-8E3B-8BE05062918C}" type="presParOf" srcId="{1D3EC0C7-58B4-49DE-9366-55C1601297EE}" destId="{0BFBF851-ADA9-4682-A41A-A024A65AAEEC}" srcOrd="6" destOrd="0" presId="urn:microsoft.com/office/officeart/2005/8/layout/lProcess2"/>
    <dgm:cxn modelId="{1C9D43A1-B4D3-46A9-8CA5-DD57E5780851}" type="presParOf" srcId="{1D3EC0C7-58B4-49DE-9366-55C1601297EE}" destId="{EDE8039A-7DED-4C29-BB34-D61AB0E3802B}" srcOrd="7" destOrd="0" presId="urn:microsoft.com/office/officeart/2005/8/layout/lProcess2"/>
    <dgm:cxn modelId="{F5980B54-2E3F-4DD0-907F-1C79D9FFE7BD}" type="presParOf" srcId="{1D3EC0C7-58B4-49DE-9366-55C1601297EE}" destId="{B1814C87-4B27-4944-B5CC-875543D28A93}" srcOrd="8" destOrd="0" presId="urn:microsoft.com/office/officeart/2005/8/layout/lProcess2"/>
    <dgm:cxn modelId="{88E3B1CD-BB5C-4CE3-A57C-9040A7945C40}" type="presParOf" srcId="{1D3EC0C7-58B4-49DE-9366-55C1601297EE}" destId="{478BDF14-83B3-4763-A8A1-54008EC643E7}" srcOrd="9" destOrd="0" presId="urn:microsoft.com/office/officeart/2005/8/layout/lProcess2"/>
    <dgm:cxn modelId="{3A0CC151-D656-4833-8822-66DD399FB168}" type="presParOf" srcId="{1D3EC0C7-58B4-49DE-9366-55C1601297EE}" destId="{97E9875F-C1FD-4380-977F-135D1C97BE56}" srcOrd="10" destOrd="0" presId="urn:microsoft.com/office/officeart/2005/8/layout/lProcess2"/>
    <dgm:cxn modelId="{4105E9F9-1F3B-452D-B00A-820B41E81D69}" type="presParOf" srcId="{1D3EC0C7-58B4-49DE-9366-55C1601297EE}" destId="{3E5E5EB5-BA25-4685-AB2C-D1194B6F9D6D}" srcOrd="11" destOrd="0" presId="urn:microsoft.com/office/officeart/2005/8/layout/lProcess2"/>
    <dgm:cxn modelId="{EF46040C-3901-45F5-AAC7-33D05738D8C8}" type="presParOf" srcId="{1D3EC0C7-58B4-49DE-9366-55C1601297EE}" destId="{744FFD26-04E2-4214-A485-2A38D3745581}" srcOrd="12" destOrd="0" presId="urn:microsoft.com/office/officeart/2005/8/layout/lProcess2"/>
    <dgm:cxn modelId="{3F33A5BF-5D74-422B-AF50-D68F86BAD811}" type="presParOf" srcId="{1D3EC0C7-58B4-49DE-9366-55C1601297EE}" destId="{1B936863-9C7A-4325-8621-E42795B62E5D}" srcOrd="13" destOrd="0" presId="urn:microsoft.com/office/officeart/2005/8/layout/lProcess2"/>
    <dgm:cxn modelId="{BECB4D4F-8366-4AAF-A0BD-01DB9134809E}" type="presParOf" srcId="{1D3EC0C7-58B4-49DE-9366-55C1601297EE}" destId="{3AB930B3-9AF7-4706-AC1D-96010D02F58F}" srcOrd="14" destOrd="0" presId="urn:microsoft.com/office/officeart/2005/8/layout/lProcess2"/>
    <dgm:cxn modelId="{E46D62C2-CAC7-424A-BD90-BB620E9038F1}" type="presParOf" srcId="{1D3EC0C7-58B4-49DE-9366-55C1601297EE}" destId="{9FBC1B95-183B-4D5C-858E-08804F1A4A98}" srcOrd="15" destOrd="0" presId="urn:microsoft.com/office/officeart/2005/8/layout/lProcess2"/>
    <dgm:cxn modelId="{A1DA63EB-06ED-4071-92B2-030C38344CF5}" type="presParOf" srcId="{1D3EC0C7-58B4-49DE-9366-55C1601297EE}" destId="{91A72B57-4668-4BF7-A934-59A7E90B223D}" srcOrd="16" destOrd="0" presId="urn:microsoft.com/office/officeart/2005/8/layout/lProcess2"/>
    <dgm:cxn modelId="{512F0DA1-CA1E-46F0-A0DD-AD5FAF898C8C}" type="presParOf" srcId="{C3B44CEF-A109-42EF-BB42-CAAA79937608}" destId="{8B4F25A7-9E37-43D1-8407-C9730AC29D9A}" srcOrd="1" destOrd="0" presId="urn:microsoft.com/office/officeart/2005/8/layout/lProcess2"/>
    <dgm:cxn modelId="{B2BC76EF-3E88-447F-8902-ED3C27EC0AAF}" type="presParOf" srcId="{C3B44CEF-A109-42EF-BB42-CAAA79937608}" destId="{70D2726E-B4A8-4EAA-8ED7-AB7C4EDA9FE1}" srcOrd="2" destOrd="0" presId="urn:microsoft.com/office/officeart/2005/8/layout/lProcess2"/>
    <dgm:cxn modelId="{27BFDFFA-E81D-4663-B793-9E8E179F7C74}" type="presParOf" srcId="{70D2726E-B4A8-4EAA-8ED7-AB7C4EDA9FE1}" destId="{8E5C3D30-1AA5-4D23-BA29-B41525DB23CB}" srcOrd="0" destOrd="0" presId="urn:microsoft.com/office/officeart/2005/8/layout/lProcess2"/>
    <dgm:cxn modelId="{620EC598-A189-4589-B306-14F85516D6CB}" type="presParOf" srcId="{70D2726E-B4A8-4EAA-8ED7-AB7C4EDA9FE1}" destId="{EB8CEB3E-EA38-4741-9A8A-DB2138CD782C}" srcOrd="1" destOrd="0" presId="urn:microsoft.com/office/officeart/2005/8/layout/lProcess2"/>
    <dgm:cxn modelId="{EE0B23B7-DC92-4F43-B0FE-42D9275BBA38}" type="presParOf" srcId="{70D2726E-B4A8-4EAA-8ED7-AB7C4EDA9FE1}" destId="{1C42AF78-4AEB-4210-96F4-0A6E2A81C316}" srcOrd="2" destOrd="0" presId="urn:microsoft.com/office/officeart/2005/8/layout/lProcess2"/>
    <dgm:cxn modelId="{C43F208B-547C-435D-B1F8-09E97B4A983E}" type="presParOf" srcId="{1C42AF78-4AEB-4210-96F4-0A6E2A81C316}" destId="{1450D454-5C7D-46B5-A5A2-94211CA90570}" srcOrd="0" destOrd="0" presId="urn:microsoft.com/office/officeart/2005/8/layout/lProcess2"/>
    <dgm:cxn modelId="{0404BC91-D525-4598-BE25-EAFA9D443E4B}" type="presParOf" srcId="{1450D454-5C7D-46B5-A5A2-94211CA90570}" destId="{A82ABB32-9714-43E8-9D99-65E69F2ECA33}" srcOrd="0" destOrd="0" presId="urn:microsoft.com/office/officeart/2005/8/layout/lProcess2"/>
    <dgm:cxn modelId="{1F20CF38-299A-4F05-97DD-5AF254590E8B}" type="presParOf" srcId="{1450D454-5C7D-46B5-A5A2-94211CA90570}" destId="{189EC596-CF07-41EC-A416-8327BF06322E}" srcOrd="1" destOrd="0" presId="urn:microsoft.com/office/officeart/2005/8/layout/lProcess2"/>
    <dgm:cxn modelId="{B42B70DA-5D54-4E72-BEC0-DFE90AC63FCF}" type="presParOf" srcId="{1450D454-5C7D-46B5-A5A2-94211CA90570}" destId="{6D504513-7318-487F-A92E-C809118D3372}" srcOrd="2" destOrd="0" presId="urn:microsoft.com/office/officeart/2005/8/layout/lProcess2"/>
    <dgm:cxn modelId="{6836D1D2-6CF3-4171-A438-8E33EC319CB0}" type="presParOf" srcId="{C3B44CEF-A109-42EF-BB42-CAAA79937608}" destId="{4A6487E6-C0AD-404F-B2E7-246347A2B8B6}" srcOrd="3" destOrd="0" presId="urn:microsoft.com/office/officeart/2005/8/layout/lProcess2"/>
    <dgm:cxn modelId="{A456A3EF-5E07-452B-83EE-939973639AC6}" type="presParOf" srcId="{C3B44CEF-A109-42EF-BB42-CAAA79937608}" destId="{FE869F77-6010-4064-BBDF-9227AE05C9CA}" srcOrd="4" destOrd="0" presId="urn:microsoft.com/office/officeart/2005/8/layout/lProcess2"/>
    <dgm:cxn modelId="{9F87E045-9B7A-4AF8-9678-840842611A3E}" type="presParOf" srcId="{FE869F77-6010-4064-BBDF-9227AE05C9CA}" destId="{76503E48-75B3-49DA-B5F3-8ECD6F102F1C}" srcOrd="0" destOrd="0" presId="urn:microsoft.com/office/officeart/2005/8/layout/lProcess2"/>
    <dgm:cxn modelId="{85B45EB8-6315-4928-866B-56198F4D7C18}" type="presParOf" srcId="{FE869F77-6010-4064-BBDF-9227AE05C9CA}" destId="{72986A5C-A640-412A-8C25-DD33CAACFDA6}" srcOrd="1" destOrd="0" presId="urn:microsoft.com/office/officeart/2005/8/layout/lProcess2"/>
    <dgm:cxn modelId="{EA554FAF-5034-4447-A95C-D952FD7EA1F4}" type="presParOf" srcId="{FE869F77-6010-4064-BBDF-9227AE05C9CA}" destId="{4CCDBAAA-1F0F-47C6-9487-B09762B18993}" srcOrd="2" destOrd="0" presId="urn:microsoft.com/office/officeart/2005/8/layout/lProcess2"/>
    <dgm:cxn modelId="{19764433-083F-43AF-9BEC-5751CB4EA390}" type="presParOf" srcId="{4CCDBAAA-1F0F-47C6-9487-B09762B18993}" destId="{0E04CED0-6AFF-4B05-AA05-F5CBB50C158A}" srcOrd="0" destOrd="0" presId="urn:microsoft.com/office/officeart/2005/8/layout/lProcess2"/>
    <dgm:cxn modelId="{6B80CFA2-D3C0-42EA-98EB-21E767D5EBA0}" type="presParOf" srcId="{0E04CED0-6AFF-4B05-AA05-F5CBB50C158A}" destId="{BB031760-3055-4B13-97AE-25493BC731C7}" srcOrd="0" destOrd="0" presId="urn:microsoft.com/office/officeart/2005/8/layout/lProcess2"/>
    <dgm:cxn modelId="{A9416350-D42C-4145-9D18-FF37FDED3A77}" type="presParOf" srcId="{0E04CED0-6AFF-4B05-AA05-F5CBB50C158A}" destId="{051CB513-557A-4E87-A09B-CBEA4404A26C}" srcOrd="1" destOrd="0" presId="urn:microsoft.com/office/officeart/2005/8/layout/lProcess2"/>
    <dgm:cxn modelId="{38F2F987-8FA6-4BA1-A5B4-130884BCDA8F}" type="presParOf" srcId="{0E04CED0-6AFF-4B05-AA05-F5CBB50C158A}" destId="{2AC8DEEB-3326-45AE-8414-80B8591BC9E0}" srcOrd="2" destOrd="0" presId="urn:microsoft.com/office/officeart/2005/8/layout/lProcess2"/>
    <dgm:cxn modelId="{F25C1919-5AF0-4FF2-B057-F57992F6318C}" type="presParOf" srcId="{0E04CED0-6AFF-4B05-AA05-F5CBB50C158A}" destId="{1D4F7777-D2E0-4CB6-B401-517C32CD7C5E}" srcOrd="3" destOrd="0" presId="urn:microsoft.com/office/officeart/2005/8/layout/lProcess2"/>
    <dgm:cxn modelId="{7B1465AF-5173-4C1C-8261-39D3DFB93B4D}" type="presParOf" srcId="{0E04CED0-6AFF-4B05-AA05-F5CBB50C158A}" destId="{728BA334-15D9-4132-B426-9F4FFE26CE2F}" srcOrd="4" destOrd="0" presId="urn:microsoft.com/office/officeart/2005/8/layout/lProcess2"/>
    <dgm:cxn modelId="{C159097B-7167-4B46-B1C2-C8A70D43C1B2}" type="presParOf" srcId="{C3B44CEF-A109-42EF-BB42-CAAA79937608}" destId="{AD734891-0656-4782-8ADD-33992D0A2C84}" srcOrd="5" destOrd="0" presId="urn:microsoft.com/office/officeart/2005/8/layout/lProcess2"/>
    <dgm:cxn modelId="{D4846395-22A7-4145-96E6-E2C4067B49CD}" type="presParOf" srcId="{C3B44CEF-A109-42EF-BB42-CAAA79937608}" destId="{6640C033-3EC3-4D53-8733-8E24055BC1FA}" srcOrd="6" destOrd="0" presId="urn:microsoft.com/office/officeart/2005/8/layout/lProcess2"/>
    <dgm:cxn modelId="{A182FE9F-7AD5-4D20-8BB5-611FEE8D93FB}" type="presParOf" srcId="{6640C033-3EC3-4D53-8733-8E24055BC1FA}" destId="{DAA15A9B-0959-4487-92D7-8F1BF9C30DB6}" srcOrd="0" destOrd="0" presId="urn:microsoft.com/office/officeart/2005/8/layout/lProcess2"/>
    <dgm:cxn modelId="{F93B2121-78F4-4FFC-AF75-66A0801E9400}" type="presParOf" srcId="{6640C033-3EC3-4D53-8733-8E24055BC1FA}" destId="{B0475BDE-A9C8-4DB6-BEAC-1C5613A06980}" srcOrd="1" destOrd="0" presId="urn:microsoft.com/office/officeart/2005/8/layout/lProcess2"/>
    <dgm:cxn modelId="{4A226CB2-18C0-49EB-80C3-28E4C948A9A4}" type="presParOf" srcId="{6640C033-3EC3-4D53-8733-8E24055BC1FA}" destId="{1D2B4192-607C-432D-9FFA-9B71D5DDD4FF}" srcOrd="2" destOrd="0" presId="urn:microsoft.com/office/officeart/2005/8/layout/lProcess2"/>
    <dgm:cxn modelId="{5FC6E5D6-8265-4D50-AB3D-92A7A799C087}" type="presParOf" srcId="{1D2B4192-607C-432D-9FFA-9B71D5DDD4FF}" destId="{AD67B825-A5ED-4DCD-A2FD-3647E37B0676}" srcOrd="0" destOrd="0" presId="urn:microsoft.com/office/officeart/2005/8/layout/lProcess2"/>
    <dgm:cxn modelId="{FD70E981-D3B2-4D45-8DC8-B74AE9D959DC}" type="presParOf" srcId="{AD67B825-A5ED-4DCD-A2FD-3647E37B0676}" destId="{27300114-CB60-4BFE-AD8A-7DA4B96726B5}" srcOrd="0" destOrd="0" presId="urn:microsoft.com/office/officeart/2005/8/layout/lProcess2"/>
    <dgm:cxn modelId="{149BEDD6-D231-42EC-B0CB-3411D548D24E}" type="presParOf" srcId="{AD67B825-A5ED-4DCD-A2FD-3647E37B0676}" destId="{2A8D0608-B32F-4A01-A1F5-1B72F16C375E}" srcOrd="1" destOrd="0" presId="urn:microsoft.com/office/officeart/2005/8/layout/lProcess2"/>
    <dgm:cxn modelId="{73D79B89-E570-4A64-BD64-19B87C5A2D08}" type="presParOf" srcId="{AD67B825-A5ED-4DCD-A2FD-3647E37B0676}" destId="{0442F643-AF21-42D1-B6CF-79FC928534A0}" srcOrd="2" destOrd="0" presId="urn:microsoft.com/office/officeart/2005/8/layout/lProcess2"/>
    <dgm:cxn modelId="{25612C68-47A5-4CFD-9893-4DF7AC8A8EDD}" type="presParOf" srcId="{AD67B825-A5ED-4DCD-A2FD-3647E37B0676}" destId="{3AAB4CF7-A970-4616-B65C-6D3252CA5E8E}" srcOrd="3" destOrd="0" presId="urn:microsoft.com/office/officeart/2005/8/layout/lProcess2"/>
    <dgm:cxn modelId="{CC3149C1-ACD1-4C7C-8BCB-06B446CE8CD1}" type="presParOf" srcId="{AD67B825-A5ED-4DCD-A2FD-3647E37B0676}" destId="{B118589F-1009-4A7B-A1E6-ED2C156E9381}" srcOrd="4" destOrd="0" presId="urn:microsoft.com/office/officeart/2005/8/layout/lProcess2"/>
    <dgm:cxn modelId="{A0DAE8A3-4699-4395-837C-B34A14206182}" type="presParOf" srcId="{AD67B825-A5ED-4DCD-A2FD-3647E37B0676}" destId="{4B288FFB-BBC3-4124-9F72-35A097DD9665}" srcOrd="5" destOrd="0" presId="urn:microsoft.com/office/officeart/2005/8/layout/lProcess2"/>
    <dgm:cxn modelId="{426501DC-2128-486F-9035-53A72F650FCB}" type="presParOf" srcId="{AD67B825-A5ED-4DCD-A2FD-3647E37B0676}" destId="{9A4ABF30-B78D-4495-8F98-15CFDF2EB30D}" srcOrd="6" destOrd="0" presId="urn:microsoft.com/office/officeart/2005/8/layout/lProcess2"/>
    <dgm:cxn modelId="{6E690075-8897-4453-AC56-068FAC35404B}" type="presParOf" srcId="{AD67B825-A5ED-4DCD-A2FD-3647E37B0676}" destId="{332A1D5A-636C-4391-832B-602FD495B631}" srcOrd="7" destOrd="0" presId="urn:microsoft.com/office/officeart/2005/8/layout/lProcess2"/>
    <dgm:cxn modelId="{27254936-C6F7-4B73-971A-B810F31701AD}" type="presParOf" srcId="{AD67B825-A5ED-4DCD-A2FD-3647E37B0676}" destId="{0837A422-7BD2-499E-862B-C41CFA136EA2}" srcOrd="8" destOrd="0" presId="urn:microsoft.com/office/officeart/2005/8/layout/lProcess2"/>
    <dgm:cxn modelId="{27CEC515-680B-4F3E-9170-DB61577859FF}" type="presParOf" srcId="{C3B44CEF-A109-42EF-BB42-CAAA79937608}" destId="{3FF9BB19-0B87-4368-B252-8254EAEF89CA}" srcOrd="7" destOrd="0" presId="urn:microsoft.com/office/officeart/2005/8/layout/lProcess2"/>
    <dgm:cxn modelId="{4877CD14-0FF0-4E6A-A06B-D4B4D2FF9E83}" type="presParOf" srcId="{C3B44CEF-A109-42EF-BB42-CAAA79937608}" destId="{5DD5A4D1-2903-4E61-BB64-1C695073AF7D}" srcOrd="8" destOrd="0" presId="urn:microsoft.com/office/officeart/2005/8/layout/lProcess2"/>
    <dgm:cxn modelId="{982E01CB-83F4-4433-8FD8-E3FDF8265235}" type="presParOf" srcId="{5DD5A4D1-2903-4E61-BB64-1C695073AF7D}" destId="{843BF977-DFB8-488F-925C-31933660480E}" srcOrd="0" destOrd="0" presId="urn:microsoft.com/office/officeart/2005/8/layout/lProcess2"/>
    <dgm:cxn modelId="{B18766C4-23A7-4D62-A69A-12D9AE10C7CE}" type="presParOf" srcId="{5DD5A4D1-2903-4E61-BB64-1C695073AF7D}" destId="{77F56219-281D-4E46-8B63-54A54D9520EE}" srcOrd="1" destOrd="0" presId="urn:microsoft.com/office/officeart/2005/8/layout/lProcess2"/>
    <dgm:cxn modelId="{327E72E0-6361-4BB3-B041-F67F628A74DE}" type="presParOf" srcId="{5DD5A4D1-2903-4E61-BB64-1C695073AF7D}" destId="{AEF95C93-3F36-42AA-854B-EEA39124CEDB}" srcOrd="2" destOrd="0" presId="urn:microsoft.com/office/officeart/2005/8/layout/lProcess2"/>
    <dgm:cxn modelId="{F35D470F-8B64-4CA6-8F72-655C6ECA4C55}" type="presParOf" srcId="{AEF95C93-3F36-42AA-854B-EEA39124CEDB}" destId="{D38BFA7A-7792-4D7C-9C50-722DF1EDD426}" srcOrd="0" destOrd="0" presId="urn:microsoft.com/office/officeart/2005/8/layout/lProcess2"/>
    <dgm:cxn modelId="{7F84A37B-A572-4F7D-A8E8-86417C082CBF}" type="presParOf" srcId="{D38BFA7A-7792-4D7C-9C50-722DF1EDD426}" destId="{B3FDB5AE-66F0-4037-87D8-15CF26AEBD98}" srcOrd="0" destOrd="0" presId="urn:microsoft.com/office/officeart/2005/8/layout/lProcess2"/>
    <dgm:cxn modelId="{1B8850C9-D07B-44A9-818A-A169FE6421A8}" type="presParOf" srcId="{D38BFA7A-7792-4D7C-9C50-722DF1EDD426}" destId="{94E2D195-FB91-4D1E-B4D3-F2957303D394}" srcOrd="1" destOrd="0" presId="urn:microsoft.com/office/officeart/2005/8/layout/lProcess2"/>
    <dgm:cxn modelId="{2AB7881F-6A6C-43CB-9511-8048A7CB0611}" type="presParOf" srcId="{D38BFA7A-7792-4D7C-9C50-722DF1EDD426}" destId="{12D7EF28-C52A-42E0-9D99-7C315AA8260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1EFDB6-3F66-443A-BC37-63962B6697C8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A35103-3D4D-4DC4-B0BD-1318C371482F}">
      <dgm:prSet custT="1"/>
      <dgm:spPr/>
      <dgm:t>
        <a:bodyPr/>
        <a:lstStyle/>
        <a:p>
          <a:r>
            <a:rPr lang="en-US" sz="2000" b="1" dirty="0" err="1" smtClean="0"/>
            <a:t>Mitos</a:t>
          </a:r>
          <a:r>
            <a:rPr lang="en-US" sz="2000" b="1" dirty="0" smtClean="0"/>
            <a:t> 1</a:t>
          </a:r>
          <a:r>
            <a:rPr lang="en-US" sz="2000" dirty="0" smtClean="0"/>
            <a:t>: Cara </a:t>
          </a:r>
          <a:r>
            <a:rPr lang="en-US" sz="2000" dirty="0" err="1" smtClean="0"/>
            <a:t>Sekarang</a:t>
          </a:r>
          <a:r>
            <a:rPr lang="en-US" sz="2000" dirty="0" smtClean="0"/>
            <a:t> Manual, </a:t>
          </a:r>
          <a:r>
            <a:rPr lang="en-US" sz="2000" dirty="0" err="1" smtClean="0"/>
            <a:t>Perlu</a:t>
          </a:r>
          <a:r>
            <a:rPr lang="en-US" sz="2000" dirty="0" smtClean="0"/>
            <a:t> Di</a:t>
          </a:r>
          <a:r>
            <a:rPr lang="id-ID" sz="2000" dirty="0" smtClean="0"/>
            <a:t>terapkan Teknologi Informasi</a:t>
          </a:r>
          <a:endParaRPr lang="en-US" sz="2000" dirty="0"/>
        </a:p>
      </dgm:t>
    </dgm:pt>
    <dgm:pt modelId="{B16AE902-DA6D-47E3-B1A6-2BD159A56FAD}" type="parTrans" cxnId="{2BF4296B-2546-4391-BC37-A82754F231C9}">
      <dgm:prSet/>
      <dgm:spPr/>
      <dgm:t>
        <a:bodyPr/>
        <a:lstStyle/>
        <a:p>
          <a:endParaRPr lang="en-US"/>
        </a:p>
      </dgm:t>
    </dgm:pt>
    <dgm:pt modelId="{66BADA8B-441A-45CC-9E78-194306141052}" type="sibTrans" cxnId="{2BF4296B-2546-4391-BC37-A82754F231C9}">
      <dgm:prSet/>
      <dgm:spPr/>
      <dgm:t>
        <a:bodyPr/>
        <a:lstStyle/>
        <a:p>
          <a:endParaRPr lang="en-US"/>
        </a:p>
      </dgm:t>
    </dgm:pt>
    <dgm:pt modelId="{62BFDE5E-437E-4D89-92BB-B22F18924D27}">
      <dgm:prSet custT="1"/>
      <dgm:spPr/>
      <dgm:t>
        <a:bodyPr/>
        <a:lstStyle/>
        <a:p>
          <a:r>
            <a:rPr lang="en-US" sz="2000" b="1" dirty="0" err="1" smtClean="0"/>
            <a:t>Mitos</a:t>
          </a:r>
          <a:r>
            <a:rPr lang="en-US" sz="2000" b="1" dirty="0" smtClean="0"/>
            <a:t> 2</a:t>
          </a:r>
          <a:r>
            <a:rPr lang="en-US" sz="2000" dirty="0" smtClean="0"/>
            <a:t>: </a:t>
          </a:r>
          <a:r>
            <a:rPr lang="en-US" sz="2000" dirty="0" err="1" smtClean="0"/>
            <a:t>Kualitas</a:t>
          </a:r>
          <a:r>
            <a:rPr lang="en-US" sz="2000" dirty="0" smtClean="0"/>
            <a:t> Software </a:t>
          </a:r>
          <a:r>
            <a:rPr lang="en-US" sz="2000" dirty="0" err="1" smtClean="0"/>
            <a:t>Dinilai</a:t>
          </a:r>
          <a:r>
            <a:rPr lang="en-US" sz="2000" dirty="0" smtClean="0"/>
            <a:t> </a:t>
          </a:r>
          <a:r>
            <a:rPr lang="en-US" sz="2000" dirty="0" err="1" smtClean="0"/>
            <a:t>dari</a:t>
          </a:r>
          <a:r>
            <a:rPr lang="en-US" sz="2000" dirty="0" smtClean="0"/>
            <a:t> </a:t>
          </a:r>
          <a:r>
            <a:rPr lang="en-US" sz="2000" dirty="0" err="1" smtClean="0"/>
            <a:t>Teknologi</a:t>
          </a:r>
          <a:r>
            <a:rPr lang="en-US" sz="2000" dirty="0" smtClean="0"/>
            <a:t> </a:t>
          </a:r>
          <a:r>
            <a:rPr lang="id-ID" sz="2000" dirty="0" smtClean="0"/>
            <a:t>y</a:t>
          </a:r>
          <a:r>
            <a:rPr lang="en-US" sz="2000" dirty="0" err="1" smtClean="0"/>
            <a:t>ang</a:t>
          </a:r>
          <a:r>
            <a:rPr lang="en-US" sz="2000" dirty="0" smtClean="0"/>
            <a:t> </a:t>
          </a:r>
          <a:r>
            <a:rPr lang="en-US" sz="2000" dirty="0" err="1" smtClean="0"/>
            <a:t>Digunakan</a:t>
          </a:r>
          <a:endParaRPr lang="en-US" sz="2000" dirty="0"/>
        </a:p>
      </dgm:t>
    </dgm:pt>
    <dgm:pt modelId="{F2DC7170-C364-45E8-9EB3-CC1C2A91287F}" type="parTrans" cxnId="{58A4E643-EB0D-4B8D-A6A7-D397274417B6}">
      <dgm:prSet/>
      <dgm:spPr/>
      <dgm:t>
        <a:bodyPr/>
        <a:lstStyle/>
        <a:p>
          <a:endParaRPr lang="en-US"/>
        </a:p>
      </dgm:t>
    </dgm:pt>
    <dgm:pt modelId="{B6091466-243B-4CAE-88E9-4B7C89ABA400}" type="sibTrans" cxnId="{58A4E643-EB0D-4B8D-A6A7-D397274417B6}">
      <dgm:prSet/>
      <dgm:spPr/>
      <dgm:t>
        <a:bodyPr/>
        <a:lstStyle/>
        <a:p>
          <a:endParaRPr lang="en-US"/>
        </a:p>
      </dgm:t>
    </dgm:pt>
    <dgm:pt modelId="{508928C3-AEF1-4202-BE9F-AD8507F2F749}">
      <dgm:prSet custT="1"/>
      <dgm:spPr/>
      <dgm:t>
        <a:bodyPr/>
        <a:lstStyle/>
        <a:p>
          <a:r>
            <a:rPr lang="fi-FI" sz="2000" b="1" dirty="0" smtClean="0"/>
            <a:t>Mitos 3</a:t>
          </a:r>
          <a:r>
            <a:rPr lang="fi-FI" sz="2000" dirty="0" smtClean="0"/>
            <a:t>: Divisi IT Harus Memikirkan Semua</a:t>
          </a:r>
          <a:r>
            <a:rPr lang="id-ID" sz="2000" dirty="0" smtClean="0"/>
            <a:t> Ide dan </a:t>
          </a:r>
          <a:r>
            <a:rPr lang="fi-FI" sz="2000" dirty="0" smtClean="0"/>
            <a:t>Kebutuhan </a:t>
          </a:r>
          <a:r>
            <a:rPr lang="id-ID" sz="2000" dirty="0" smtClean="0"/>
            <a:t>Perusahaan</a:t>
          </a:r>
          <a:endParaRPr lang="en-US" sz="2000" dirty="0"/>
        </a:p>
      </dgm:t>
    </dgm:pt>
    <dgm:pt modelId="{B045E11B-8F80-4C6B-9810-536E8881CBC5}" type="parTrans" cxnId="{A1AFC393-BF84-4230-8DD1-85DEB8B1E04A}">
      <dgm:prSet/>
      <dgm:spPr/>
      <dgm:t>
        <a:bodyPr/>
        <a:lstStyle/>
        <a:p>
          <a:endParaRPr lang="en-US"/>
        </a:p>
      </dgm:t>
    </dgm:pt>
    <dgm:pt modelId="{5F908BA7-4078-4080-8E1B-5D0AFD8D7751}" type="sibTrans" cxnId="{A1AFC393-BF84-4230-8DD1-85DEB8B1E04A}">
      <dgm:prSet/>
      <dgm:spPr/>
      <dgm:t>
        <a:bodyPr/>
        <a:lstStyle/>
        <a:p>
          <a:endParaRPr lang="en-US"/>
        </a:p>
      </dgm:t>
    </dgm:pt>
    <dgm:pt modelId="{3BC3B586-3A61-41E5-8B3A-C9DD1622D75D}">
      <dgm:prSet custT="1"/>
      <dgm:spPr/>
      <dgm:t>
        <a:bodyPr/>
        <a:lstStyle/>
        <a:p>
          <a:r>
            <a:rPr lang="en-US" sz="2000" b="1" dirty="0" err="1" smtClean="0"/>
            <a:t>Mitos</a:t>
          </a:r>
          <a:r>
            <a:rPr lang="en-US" sz="2000" b="1" dirty="0" smtClean="0"/>
            <a:t> 4</a:t>
          </a:r>
          <a:r>
            <a:rPr lang="en-US" sz="2000" dirty="0" smtClean="0"/>
            <a:t>: </a:t>
          </a:r>
          <a:r>
            <a:rPr lang="id-ID" sz="2000" dirty="0" smtClean="0"/>
            <a:t>K</a:t>
          </a:r>
          <a:r>
            <a:rPr lang="en-US" sz="2000" dirty="0" err="1" smtClean="0"/>
            <a:t>emampuan</a:t>
          </a:r>
          <a:r>
            <a:rPr lang="en-US" sz="2000" dirty="0" smtClean="0"/>
            <a:t> </a:t>
          </a:r>
          <a:r>
            <a:rPr lang="en-US" sz="2000" dirty="0" err="1" smtClean="0"/>
            <a:t>Terpenting</a:t>
          </a:r>
          <a:r>
            <a:rPr lang="en-US" sz="2000" dirty="0" smtClean="0"/>
            <a:t> </a:t>
          </a:r>
          <a:r>
            <a:rPr lang="en-US" sz="2000" dirty="0" err="1" smtClean="0"/>
            <a:t>Pengembang</a:t>
          </a:r>
          <a:r>
            <a:rPr lang="id-ID" sz="2000" dirty="0" smtClean="0"/>
            <a:t> adalah</a:t>
          </a:r>
          <a:r>
            <a:rPr lang="en-US" sz="2000" dirty="0" smtClean="0"/>
            <a:t> </a:t>
          </a:r>
          <a:r>
            <a:rPr lang="en-US" sz="2000" i="1" dirty="0" smtClean="0"/>
            <a:t>Coding</a:t>
          </a:r>
          <a:endParaRPr lang="en-US" sz="2000" i="1" dirty="0"/>
        </a:p>
      </dgm:t>
    </dgm:pt>
    <dgm:pt modelId="{6F8418A5-76F6-4143-AFF3-30396B751B19}" type="parTrans" cxnId="{EB788481-6288-4E44-8E2E-E061FB3B0750}">
      <dgm:prSet/>
      <dgm:spPr/>
      <dgm:t>
        <a:bodyPr/>
        <a:lstStyle/>
        <a:p>
          <a:endParaRPr lang="en-US"/>
        </a:p>
      </dgm:t>
    </dgm:pt>
    <dgm:pt modelId="{22D9959E-1B7B-4D4B-81D0-115F1B2D2FEF}" type="sibTrans" cxnId="{EB788481-6288-4E44-8E2E-E061FB3B0750}">
      <dgm:prSet/>
      <dgm:spPr/>
      <dgm:t>
        <a:bodyPr/>
        <a:lstStyle/>
        <a:p>
          <a:endParaRPr lang="en-US"/>
        </a:p>
      </dgm:t>
    </dgm:pt>
    <dgm:pt modelId="{81382802-BB52-4E25-8D44-18E71D5EDBDD}">
      <dgm:prSet custT="1"/>
      <dgm:spPr/>
      <dgm:t>
        <a:bodyPr/>
        <a:lstStyle/>
        <a:p>
          <a:r>
            <a:rPr lang="en-US" sz="2000" b="1" dirty="0" err="1" smtClean="0"/>
            <a:t>Mitos</a:t>
          </a:r>
          <a:r>
            <a:rPr lang="en-US" sz="2000" b="1" dirty="0" smtClean="0"/>
            <a:t> </a:t>
          </a:r>
          <a:r>
            <a:rPr lang="id-ID" sz="2000" b="1" dirty="0" smtClean="0"/>
            <a:t>6</a:t>
          </a:r>
          <a:r>
            <a:rPr lang="en-US" sz="2000" dirty="0" smtClean="0"/>
            <a:t>: </a:t>
          </a:r>
          <a:r>
            <a:rPr lang="en-US" sz="2000" dirty="0" err="1" smtClean="0"/>
            <a:t>Tidak</a:t>
          </a:r>
          <a:r>
            <a:rPr lang="en-US" sz="2000" dirty="0" smtClean="0"/>
            <a:t> </a:t>
          </a:r>
          <a:r>
            <a:rPr lang="en-US" sz="2000" dirty="0" err="1" smtClean="0"/>
            <a:t>Suka</a:t>
          </a:r>
          <a:r>
            <a:rPr lang="id-ID" sz="2000" dirty="0" smtClean="0"/>
            <a:t>, Tapi Yakin Sukses Bisnis Software</a:t>
          </a:r>
          <a:endParaRPr lang="en-US" sz="2000" dirty="0"/>
        </a:p>
      </dgm:t>
    </dgm:pt>
    <dgm:pt modelId="{A60E4E4F-241A-47DE-A07A-9BC85CA0AC1B}" type="parTrans" cxnId="{5A118CF4-78B8-4A0C-AF36-F8D20DD56AEE}">
      <dgm:prSet/>
      <dgm:spPr/>
      <dgm:t>
        <a:bodyPr/>
        <a:lstStyle/>
        <a:p>
          <a:endParaRPr lang="en-US"/>
        </a:p>
      </dgm:t>
    </dgm:pt>
    <dgm:pt modelId="{360D3F03-7B29-4B0E-B67C-6B54BDFF7A6D}" type="sibTrans" cxnId="{5A118CF4-78B8-4A0C-AF36-F8D20DD56AEE}">
      <dgm:prSet/>
      <dgm:spPr/>
      <dgm:t>
        <a:bodyPr/>
        <a:lstStyle/>
        <a:p>
          <a:endParaRPr lang="en-US"/>
        </a:p>
      </dgm:t>
    </dgm:pt>
    <dgm:pt modelId="{EA510B3B-C99D-4D9F-A056-DEB45B0DAC66}">
      <dgm:prSet custT="1"/>
      <dgm:spPr/>
      <dgm:t>
        <a:bodyPr/>
        <a:lstStyle/>
        <a:p>
          <a:r>
            <a:rPr lang="en-US" sz="2000" b="1" dirty="0" err="1" smtClean="0"/>
            <a:t>Mitos</a:t>
          </a:r>
          <a:r>
            <a:rPr lang="en-US" sz="2000" b="1" dirty="0" smtClean="0"/>
            <a:t> </a:t>
          </a:r>
          <a:r>
            <a:rPr lang="id-ID" sz="2000" b="1" dirty="0" smtClean="0"/>
            <a:t>5</a:t>
          </a:r>
          <a:r>
            <a:rPr lang="en-US" sz="2000" dirty="0" smtClean="0"/>
            <a:t>: </a:t>
          </a:r>
          <a:r>
            <a:rPr lang="id-ID" sz="2000" dirty="0" smtClean="0"/>
            <a:t>Saya Akan Membuat Aplikasi Seperti Yang Ada</a:t>
          </a:r>
          <a:endParaRPr lang="en-US" sz="2000" dirty="0"/>
        </a:p>
      </dgm:t>
    </dgm:pt>
    <dgm:pt modelId="{2A44C12C-440A-42B2-B951-FAD27DE55B86}" type="parTrans" cxnId="{8FA69998-0DBA-4506-87C0-8FB5861C8297}">
      <dgm:prSet/>
      <dgm:spPr/>
      <dgm:t>
        <a:bodyPr/>
        <a:lstStyle/>
        <a:p>
          <a:endParaRPr lang="en-US"/>
        </a:p>
      </dgm:t>
    </dgm:pt>
    <dgm:pt modelId="{DFD008FD-DA7F-4D01-87B7-DE7B61005AC5}" type="sibTrans" cxnId="{8FA69998-0DBA-4506-87C0-8FB5861C8297}">
      <dgm:prSet/>
      <dgm:spPr/>
      <dgm:t>
        <a:bodyPr/>
        <a:lstStyle/>
        <a:p>
          <a:endParaRPr lang="en-US"/>
        </a:p>
      </dgm:t>
    </dgm:pt>
    <dgm:pt modelId="{16900780-C1FC-4178-9C4D-3E21E3BB4B52}" type="pres">
      <dgm:prSet presAssocID="{941EFDB6-3F66-443A-BC37-63962B6697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BBB362-23D0-4DE3-9FB5-52D3221BBAE6}" type="pres">
      <dgm:prSet presAssocID="{B3A35103-3D4D-4DC4-B0BD-1318C371482F}" presName="node" presStyleLbl="node1" presStyleIdx="0" presStyleCnt="6" custScaleX="228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C5ECD-ED75-4FEE-85B9-06FC95AFCD98}" type="pres">
      <dgm:prSet presAssocID="{B3A35103-3D4D-4DC4-B0BD-1318C371482F}" presName="spNode" presStyleCnt="0"/>
      <dgm:spPr/>
    </dgm:pt>
    <dgm:pt modelId="{4554F418-D4A7-4196-8FD4-8FE37596292D}" type="pres">
      <dgm:prSet presAssocID="{66BADA8B-441A-45CC-9E78-194306141052}" presName="sibTrans" presStyleLbl="sibTrans1D1" presStyleIdx="0" presStyleCnt="6"/>
      <dgm:spPr/>
      <dgm:t>
        <a:bodyPr/>
        <a:lstStyle/>
        <a:p>
          <a:endParaRPr lang="en-US"/>
        </a:p>
      </dgm:t>
    </dgm:pt>
    <dgm:pt modelId="{FE1F0984-AEF3-46E9-9FEA-F962C1723886}" type="pres">
      <dgm:prSet presAssocID="{62BFDE5E-437E-4D89-92BB-B22F18924D27}" presName="node" presStyleLbl="node1" presStyleIdx="1" presStyleCnt="6" custScaleX="228037" custRadScaleRad="102634" custRadScaleInc="44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B8F96-A680-4BB7-A0FC-03C8843E5FAF}" type="pres">
      <dgm:prSet presAssocID="{62BFDE5E-437E-4D89-92BB-B22F18924D27}" presName="spNode" presStyleCnt="0"/>
      <dgm:spPr/>
    </dgm:pt>
    <dgm:pt modelId="{6A589292-EA1A-4BBF-B801-2E4323397551}" type="pres">
      <dgm:prSet presAssocID="{B6091466-243B-4CAE-88E9-4B7C89ABA400}" presName="sibTrans" presStyleLbl="sibTrans1D1" presStyleIdx="1" presStyleCnt="6"/>
      <dgm:spPr/>
      <dgm:t>
        <a:bodyPr/>
        <a:lstStyle/>
        <a:p>
          <a:endParaRPr lang="en-US"/>
        </a:p>
      </dgm:t>
    </dgm:pt>
    <dgm:pt modelId="{C62562EA-C6BD-487B-A77E-C9E509EB9925}" type="pres">
      <dgm:prSet presAssocID="{508928C3-AEF1-4202-BE9F-AD8507F2F749}" presName="node" presStyleLbl="node1" presStyleIdx="2" presStyleCnt="6" custScaleX="228037" custRadScaleRad="100770" custRadScaleInc="-28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8557B-BDB4-4B59-A415-BF456E802CFC}" type="pres">
      <dgm:prSet presAssocID="{508928C3-AEF1-4202-BE9F-AD8507F2F749}" presName="spNode" presStyleCnt="0"/>
      <dgm:spPr/>
    </dgm:pt>
    <dgm:pt modelId="{15FF19FE-75C9-489D-8902-05A242633391}" type="pres">
      <dgm:prSet presAssocID="{5F908BA7-4078-4080-8E1B-5D0AFD8D7751}" presName="sibTrans" presStyleLbl="sibTrans1D1" presStyleIdx="2" presStyleCnt="6"/>
      <dgm:spPr/>
      <dgm:t>
        <a:bodyPr/>
        <a:lstStyle/>
        <a:p>
          <a:endParaRPr lang="en-US"/>
        </a:p>
      </dgm:t>
    </dgm:pt>
    <dgm:pt modelId="{2C1CCA6E-8ED4-4BF0-88FB-C4E14E8144E9}" type="pres">
      <dgm:prSet presAssocID="{3BC3B586-3A61-41E5-8B3A-C9DD1622D75D}" presName="node" presStyleLbl="node1" presStyleIdx="3" presStyleCnt="6" custScaleX="228037" custRadScaleRad="103748" custRadScaleInc="11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BFF4C-386B-4333-B01A-0940C83FDD08}" type="pres">
      <dgm:prSet presAssocID="{3BC3B586-3A61-41E5-8B3A-C9DD1622D75D}" presName="spNode" presStyleCnt="0"/>
      <dgm:spPr/>
    </dgm:pt>
    <dgm:pt modelId="{83284925-C690-478F-95FB-F187D47F6BD9}" type="pres">
      <dgm:prSet presAssocID="{22D9959E-1B7B-4D4B-81D0-115F1B2D2FEF}" presName="sibTrans" presStyleLbl="sibTrans1D1" presStyleIdx="3" presStyleCnt="6"/>
      <dgm:spPr/>
      <dgm:t>
        <a:bodyPr/>
        <a:lstStyle/>
        <a:p>
          <a:endParaRPr lang="en-US"/>
        </a:p>
      </dgm:t>
    </dgm:pt>
    <dgm:pt modelId="{3CB5C70B-6486-422F-A8EF-C78890C4C4A2}" type="pres">
      <dgm:prSet presAssocID="{EA510B3B-C99D-4D9F-A056-DEB45B0DAC66}" presName="node" presStyleLbl="node1" presStyleIdx="4" presStyleCnt="6" custScaleX="228037" custRadScaleRad="100769" custRadScaleInc="28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B735E-CCB7-46B0-B0D3-0BE05783C0C3}" type="pres">
      <dgm:prSet presAssocID="{EA510B3B-C99D-4D9F-A056-DEB45B0DAC66}" presName="spNode" presStyleCnt="0"/>
      <dgm:spPr/>
    </dgm:pt>
    <dgm:pt modelId="{FA1079FA-1C69-4ACA-B029-B2D870967E31}" type="pres">
      <dgm:prSet presAssocID="{DFD008FD-DA7F-4D01-87B7-DE7B61005AC5}" presName="sibTrans" presStyleLbl="sibTrans1D1" presStyleIdx="4" presStyleCnt="6"/>
      <dgm:spPr/>
      <dgm:t>
        <a:bodyPr/>
        <a:lstStyle/>
        <a:p>
          <a:endParaRPr lang="en-US"/>
        </a:p>
      </dgm:t>
    </dgm:pt>
    <dgm:pt modelId="{BBFA86B5-5A94-4D20-BB27-2372DF26F2C4}" type="pres">
      <dgm:prSet presAssocID="{81382802-BB52-4E25-8D44-18E71D5EDBDD}" presName="node" presStyleLbl="node1" presStyleIdx="5" presStyleCnt="6" custScaleX="228037" custRadScaleRad="102611" custRadScaleInc="-45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5ADFE-434F-40E6-B09E-94A714339DD8}" type="pres">
      <dgm:prSet presAssocID="{81382802-BB52-4E25-8D44-18E71D5EDBDD}" presName="spNode" presStyleCnt="0"/>
      <dgm:spPr/>
    </dgm:pt>
    <dgm:pt modelId="{768CDBA7-674D-4757-AE2A-84CD8E7ADFF2}" type="pres">
      <dgm:prSet presAssocID="{360D3F03-7B29-4B0E-B67C-6B54BDFF7A6D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EB788481-6288-4E44-8E2E-E061FB3B0750}" srcId="{941EFDB6-3F66-443A-BC37-63962B6697C8}" destId="{3BC3B586-3A61-41E5-8B3A-C9DD1622D75D}" srcOrd="3" destOrd="0" parTransId="{6F8418A5-76F6-4143-AFF3-30396B751B19}" sibTransId="{22D9959E-1B7B-4D4B-81D0-115F1B2D2FEF}"/>
    <dgm:cxn modelId="{7466F96B-47DE-46D9-B531-68340ED8DC84}" type="presOf" srcId="{941EFDB6-3F66-443A-BC37-63962B6697C8}" destId="{16900780-C1FC-4178-9C4D-3E21E3BB4B52}" srcOrd="0" destOrd="0" presId="urn:microsoft.com/office/officeart/2005/8/layout/cycle6"/>
    <dgm:cxn modelId="{40A96D22-9C35-45E4-9FB0-7347DFBDE48D}" type="presOf" srcId="{B3A35103-3D4D-4DC4-B0BD-1318C371482F}" destId="{79BBB362-23D0-4DE3-9FB5-52D3221BBAE6}" srcOrd="0" destOrd="0" presId="urn:microsoft.com/office/officeart/2005/8/layout/cycle6"/>
    <dgm:cxn modelId="{95336B5F-5A40-47DE-9830-48F338AEFE27}" type="presOf" srcId="{360D3F03-7B29-4B0E-B67C-6B54BDFF7A6D}" destId="{768CDBA7-674D-4757-AE2A-84CD8E7ADFF2}" srcOrd="0" destOrd="0" presId="urn:microsoft.com/office/officeart/2005/8/layout/cycle6"/>
    <dgm:cxn modelId="{D6848F75-5480-42A1-9F5A-35D2BABCEC24}" type="presOf" srcId="{5F908BA7-4078-4080-8E1B-5D0AFD8D7751}" destId="{15FF19FE-75C9-489D-8902-05A242633391}" srcOrd="0" destOrd="0" presId="urn:microsoft.com/office/officeart/2005/8/layout/cycle6"/>
    <dgm:cxn modelId="{3DBE232D-E794-44C0-B6A4-E61D6F2C140A}" type="presOf" srcId="{B6091466-243B-4CAE-88E9-4B7C89ABA400}" destId="{6A589292-EA1A-4BBF-B801-2E4323397551}" srcOrd="0" destOrd="0" presId="urn:microsoft.com/office/officeart/2005/8/layout/cycle6"/>
    <dgm:cxn modelId="{52F4E2C5-66A8-44FD-A5D5-1F6E28317EA5}" type="presOf" srcId="{3BC3B586-3A61-41E5-8B3A-C9DD1622D75D}" destId="{2C1CCA6E-8ED4-4BF0-88FB-C4E14E8144E9}" srcOrd="0" destOrd="0" presId="urn:microsoft.com/office/officeart/2005/8/layout/cycle6"/>
    <dgm:cxn modelId="{58A4E643-EB0D-4B8D-A6A7-D397274417B6}" srcId="{941EFDB6-3F66-443A-BC37-63962B6697C8}" destId="{62BFDE5E-437E-4D89-92BB-B22F18924D27}" srcOrd="1" destOrd="0" parTransId="{F2DC7170-C364-45E8-9EB3-CC1C2A91287F}" sibTransId="{B6091466-243B-4CAE-88E9-4B7C89ABA400}"/>
    <dgm:cxn modelId="{BD05EC50-0A51-4513-B837-5963490707C8}" type="presOf" srcId="{62BFDE5E-437E-4D89-92BB-B22F18924D27}" destId="{FE1F0984-AEF3-46E9-9FEA-F962C1723886}" srcOrd="0" destOrd="0" presId="urn:microsoft.com/office/officeart/2005/8/layout/cycle6"/>
    <dgm:cxn modelId="{2BF4296B-2546-4391-BC37-A82754F231C9}" srcId="{941EFDB6-3F66-443A-BC37-63962B6697C8}" destId="{B3A35103-3D4D-4DC4-B0BD-1318C371482F}" srcOrd="0" destOrd="0" parTransId="{B16AE902-DA6D-47E3-B1A6-2BD159A56FAD}" sibTransId="{66BADA8B-441A-45CC-9E78-194306141052}"/>
    <dgm:cxn modelId="{A5A093EF-6A86-4179-AC2B-DC796FD3B8D4}" type="presOf" srcId="{DFD008FD-DA7F-4D01-87B7-DE7B61005AC5}" destId="{FA1079FA-1C69-4ACA-B029-B2D870967E31}" srcOrd="0" destOrd="0" presId="urn:microsoft.com/office/officeart/2005/8/layout/cycle6"/>
    <dgm:cxn modelId="{A1AFC393-BF84-4230-8DD1-85DEB8B1E04A}" srcId="{941EFDB6-3F66-443A-BC37-63962B6697C8}" destId="{508928C3-AEF1-4202-BE9F-AD8507F2F749}" srcOrd="2" destOrd="0" parTransId="{B045E11B-8F80-4C6B-9810-536E8881CBC5}" sibTransId="{5F908BA7-4078-4080-8E1B-5D0AFD8D7751}"/>
    <dgm:cxn modelId="{18094702-C1DE-4C9A-87E7-8EA91B67DC61}" type="presOf" srcId="{81382802-BB52-4E25-8D44-18E71D5EDBDD}" destId="{BBFA86B5-5A94-4D20-BB27-2372DF26F2C4}" srcOrd="0" destOrd="0" presId="urn:microsoft.com/office/officeart/2005/8/layout/cycle6"/>
    <dgm:cxn modelId="{8FA69998-0DBA-4506-87C0-8FB5861C8297}" srcId="{941EFDB6-3F66-443A-BC37-63962B6697C8}" destId="{EA510B3B-C99D-4D9F-A056-DEB45B0DAC66}" srcOrd="4" destOrd="0" parTransId="{2A44C12C-440A-42B2-B951-FAD27DE55B86}" sibTransId="{DFD008FD-DA7F-4D01-87B7-DE7B61005AC5}"/>
    <dgm:cxn modelId="{6748958E-CF92-4CF7-BA1C-A309D4F8D7CE}" type="presOf" srcId="{EA510B3B-C99D-4D9F-A056-DEB45B0DAC66}" destId="{3CB5C70B-6486-422F-A8EF-C78890C4C4A2}" srcOrd="0" destOrd="0" presId="urn:microsoft.com/office/officeart/2005/8/layout/cycle6"/>
    <dgm:cxn modelId="{91A23BFB-8B35-45E2-B8E1-90556DDED873}" type="presOf" srcId="{66BADA8B-441A-45CC-9E78-194306141052}" destId="{4554F418-D4A7-4196-8FD4-8FE37596292D}" srcOrd="0" destOrd="0" presId="urn:microsoft.com/office/officeart/2005/8/layout/cycle6"/>
    <dgm:cxn modelId="{5A118CF4-78B8-4A0C-AF36-F8D20DD56AEE}" srcId="{941EFDB6-3F66-443A-BC37-63962B6697C8}" destId="{81382802-BB52-4E25-8D44-18E71D5EDBDD}" srcOrd="5" destOrd="0" parTransId="{A60E4E4F-241A-47DE-A07A-9BC85CA0AC1B}" sibTransId="{360D3F03-7B29-4B0E-B67C-6B54BDFF7A6D}"/>
    <dgm:cxn modelId="{EAF5A0AE-EBCE-4A0B-85E3-A43414D8D597}" type="presOf" srcId="{22D9959E-1B7B-4D4B-81D0-115F1B2D2FEF}" destId="{83284925-C690-478F-95FB-F187D47F6BD9}" srcOrd="0" destOrd="0" presId="urn:microsoft.com/office/officeart/2005/8/layout/cycle6"/>
    <dgm:cxn modelId="{B7CEC101-D255-45EC-827B-9BC679C28058}" type="presOf" srcId="{508928C3-AEF1-4202-BE9F-AD8507F2F749}" destId="{C62562EA-C6BD-487B-A77E-C9E509EB9925}" srcOrd="0" destOrd="0" presId="urn:microsoft.com/office/officeart/2005/8/layout/cycle6"/>
    <dgm:cxn modelId="{7310CB7F-67BA-4103-90F9-A9D5AA3AAC9E}" type="presParOf" srcId="{16900780-C1FC-4178-9C4D-3E21E3BB4B52}" destId="{79BBB362-23D0-4DE3-9FB5-52D3221BBAE6}" srcOrd="0" destOrd="0" presId="urn:microsoft.com/office/officeart/2005/8/layout/cycle6"/>
    <dgm:cxn modelId="{C93CEDBA-BC31-4A20-8020-4ADAC1BD7890}" type="presParOf" srcId="{16900780-C1FC-4178-9C4D-3E21E3BB4B52}" destId="{178C5ECD-ED75-4FEE-85B9-06FC95AFCD98}" srcOrd="1" destOrd="0" presId="urn:microsoft.com/office/officeart/2005/8/layout/cycle6"/>
    <dgm:cxn modelId="{800FE7E9-2CC4-4670-9FCA-8C9795D9A2E9}" type="presParOf" srcId="{16900780-C1FC-4178-9C4D-3E21E3BB4B52}" destId="{4554F418-D4A7-4196-8FD4-8FE37596292D}" srcOrd="2" destOrd="0" presId="urn:microsoft.com/office/officeart/2005/8/layout/cycle6"/>
    <dgm:cxn modelId="{DAD0F4A2-3965-4652-9DBC-8E75F3042C70}" type="presParOf" srcId="{16900780-C1FC-4178-9C4D-3E21E3BB4B52}" destId="{FE1F0984-AEF3-46E9-9FEA-F962C1723886}" srcOrd="3" destOrd="0" presId="urn:microsoft.com/office/officeart/2005/8/layout/cycle6"/>
    <dgm:cxn modelId="{FA00E472-5567-48A8-86C6-10F093F7DF17}" type="presParOf" srcId="{16900780-C1FC-4178-9C4D-3E21E3BB4B52}" destId="{5A3B8F96-A680-4BB7-A0FC-03C8843E5FAF}" srcOrd="4" destOrd="0" presId="urn:microsoft.com/office/officeart/2005/8/layout/cycle6"/>
    <dgm:cxn modelId="{9F869453-4DE8-4C8D-BA76-513F21C49144}" type="presParOf" srcId="{16900780-C1FC-4178-9C4D-3E21E3BB4B52}" destId="{6A589292-EA1A-4BBF-B801-2E4323397551}" srcOrd="5" destOrd="0" presId="urn:microsoft.com/office/officeart/2005/8/layout/cycle6"/>
    <dgm:cxn modelId="{85E0E41E-B86C-4A1B-9CC5-46B82E9CAEA6}" type="presParOf" srcId="{16900780-C1FC-4178-9C4D-3E21E3BB4B52}" destId="{C62562EA-C6BD-487B-A77E-C9E509EB9925}" srcOrd="6" destOrd="0" presId="urn:microsoft.com/office/officeart/2005/8/layout/cycle6"/>
    <dgm:cxn modelId="{1829458E-383D-476E-A846-5D1FFEE84914}" type="presParOf" srcId="{16900780-C1FC-4178-9C4D-3E21E3BB4B52}" destId="{E228557B-BDB4-4B59-A415-BF456E802CFC}" srcOrd="7" destOrd="0" presId="urn:microsoft.com/office/officeart/2005/8/layout/cycle6"/>
    <dgm:cxn modelId="{FB882E24-50D5-42E9-95D9-232DDFDF8BD3}" type="presParOf" srcId="{16900780-C1FC-4178-9C4D-3E21E3BB4B52}" destId="{15FF19FE-75C9-489D-8902-05A242633391}" srcOrd="8" destOrd="0" presId="urn:microsoft.com/office/officeart/2005/8/layout/cycle6"/>
    <dgm:cxn modelId="{E396736E-2D1C-413B-B0A9-98257B035177}" type="presParOf" srcId="{16900780-C1FC-4178-9C4D-3E21E3BB4B52}" destId="{2C1CCA6E-8ED4-4BF0-88FB-C4E14E8144E9}" srcOrd="9" destOrd="0" presId="urn:microsoft.com/office/officeart/2005/8/layout/cycle6"/>
    <dgm:cxn modelId="{FEC104CF-17E2-4524-A1D6-64C03AF5330C}" type="presParOf" srcId="{16900780-C1FC-4178-9C4D-3E21E3BB4B52}" destId="{B1CBFF4C-386B-4333-B01A-0940C83FDD08}" srcOrd="10" destOrd="0" presId="urn:microsoft.com/office/officeart/2005/8/layout/cycle6"/>
    <dgm:cxn modelId="{5EB3E632-D4EB-4DB7-A6E7-072E80804CA5}" type="presParOf" srcId="{16900780-C1FC-4178-9C4D-3E21E3BB4B52}" destId="{83284925-C690-478F-95FB-F187D47F6BD9}" srcOrd="11" destOrd="0" presId="urn:microsoft.com/office/officeart/2005/8/layout/cycle6"/>
    <dgm:cxn modelId="{D5F79336-3493-4852-AA51-741F5F04A32B}" type="presParOf" srcId="{16900780-C1FC-4178-9C4D-3E21E3BB4B52}" destId="{3CB5C70B-6486-422F-A8EF-C78890C4C4A2}" srcOrd="12" destOrd="0" presId="urn:microsoft.com/office/officeart/2005/8/layout/cycle6"/>
    <dgm:cxn modelId="{3DA275D0-BA1D-4B36-9322-EBD3BB4621C4}" type="presParOf" srcId="{16900780-C1FC-4178-9C4D-3E21E3BB4B52}" destId="{8C1B735E-CCB7-46B0-B0D3-0BE05783C0C3}" srcOrd="13" destOrd="0" presId="urn:microsoft.com/office/officeart/2005/8/layout/cycle6"/>
    <dgm:cxn modelId="{CC47E5CE-BB48-442D-80B5-0A295567EB09}" type="presParOf" srcId="{16900780-C1FC-4178-9C4D-3E21E3BB4B52}" destId="{FA1079FA-1C69-4ACA-B029-B2D870967E31}" srcOrd="14" destOrd="0" presId="urn:microsoft.com/office/officeart/2005/8/layout/cycle6"/>
    <dgm:cxn modelId="{6E314F54-D293-4A04-B892-ACA07F1BF170}" type="presParOf" srcId="{16900780-C1FC-4178-9C4D-3E21E3BB4B52}" destId="{BBFA86B5-5A94-4D20-BB27-2372DF26F2C4}" srcOrd="15" destOrd="0" presId="urn:microsoft.com/office/officeart/2005/8/layout/cycle6"/>
    <dgm:cxn modelId="{65B3852A-7681-48DC-9C1B-A49995A5886E}" type="presParOf" srcId="{16900780-C1FC-4178-9C4D-3E21E3BB4B52}" destId="{AB85ADFE-434F-40E6-B09E-94A714339DD8}" srcOrd="16" destOrd="0" presId="urn:microsoft.com/office/officeart/2005/8/layout/cycle6"/>
    <dgm:cxn modelId="{33EC6711-3FCE-4F50-A532-7A559231755E}" type="presParOf" srcId="{16900780-C1FC-4178-9C4D-3E21E3BB4B52}" destId="{768CDBA7-674D-4757-AE2A-84CD8E7ADFF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64286-AA46-42C9-BE03-01051961FD07}">
      <dsp:nvSpPr>
        <dsp:cNvPr id="0" name=""/>
        <dsp:cNvSpPr/>
      </dsp:nvSpPr>
      <dsp:spPr>
        <a:xfrm>
          <a:off x="276223" y="159183"/>
          <a:ext cx="3407722" cy="11851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900" kern="1200" dirty="0" smtClean="0"/>
            <a:t>Peluang</a:t>
          </a:r>
          <a:endParaRPr lang="en-US" sz="4900" kern="1200" dirty="0"/>
        </a:p>
      </dsp:txBody>
      <dsp:txXfrm>
        <a:off x="310935" y="193895"/>
        <a:ext cx="3338298" cy="1115731"/>
      </dsp:txXfrm>
    </dsp:sp>
    <dsp:sp modelId="{C5887FFA-A2F4-4160-B14F-568F92B2A419}">
      <dsp:nvSpPr>
        <dsp:cNvPr id="0" name=""/>
        <dsp:cNvSpPr/>
      </dsp:nvSpPr>
      <dsp:spPr>
        <a:xfrm>
          <a:off x="4772035" y="159183"/>
          <a:ext cx="3407722" cy="118515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800" kern="1200" dirty="0" smtClean="0"/>
            <a:t>Tantangan</a:t>
          </a:r>
          <a:endParaRPr lang="en-US" sz="4800" kern="1200" dirty="0"/>
        </a:p>
      </dsp:txBody>
      <dsp:txXfrm>
        <a:off x="4806747" y="193895"/>
        <a:ext cx="3338298" cy="1115731"/>
      </dsp:txXfrm>
    </dsp:sp>
    <dsp:sp modelId="{1179F796-37FF-4A80-AB92-F1BBC2277EA7}">
      <dsp:nvSpPr>
        <dsp:cNvPr id="0" name=""/>
        <dsp:cNvSpPr/>
      </dsp:nvSpPr>
      <dsp:spPr>
        <a:xfrm>
          <a:off x="3614444" y="5122022"/>
          <a:ext cx="888866" cy="888866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F23A6-97A4-4E16-BD69-C027E2F420D1}">
      <dsp:nvSpPr>
        <dsp:cNvPr id="0" name=""/>
        <dsp:cNvSpPr/>
      </dsp:nvSpPr>
      <dsp:spPr>
        <a:xfrm rot="240000">
          <a:off x="1391463" y="4741132"/>
          <a:ext cx="5334828" cy="37304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2F52C-9C61-4061-9638-9D7F9CC62FFE}">
      <dsp:nvSpPr>
        <dsp:cNvPr id="0" name=""/>
        <dsp:cNvSpPr/>
      </dsp:nvSpPr>
      <dsp:spPr>
        <a:xfrm rot="240000">
          <a:off x="4686904" y="4106019"/>
          <a:ext cx="3173783" cy="6572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Science and Technology Development</a:t>
          </a:r>
          <a:endParaRPr lang="en-US" sz="2000" kern="1200" dirty="0"/>
        </a:p>
      </dsp:txBody>
      <dsp:txXfrm>
        <a:off x="4718987" y="4138102"/>
        <a:ext cx="3109617" cy="593058"/>
      </dsp:txXfrm>
    </dsp:sp>
    <dsp:sp modelId="{06CFE48C-D7F3-4B7B-9E3C-7308C0EB693E}">
      <dsp:nvSpPr>
        <dsp:cNvPr id="0" name=""/>
        <dsp:cNvSpPr/>
      </dsp:nvSpPr>
      <dsp:spPr>
        <a:xfrm rot="240000">
          <a:off x="4746161" y="3323817"/>
          <a:ext cx="3173783" cy="6572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Industrial Performance</a:t>
          </a:r>
          <a:endParaRPr lang="en-US" sz="2000" kern="1200" dirty="0"/>
        </a:p>
      </dsp:txBody>
      <dsp:txXfrm>
        <a:off x="4778244" y="3355900"/>
        <a:ext cx="3109617" cy="593058"/>
      </dsp:txXfrm>
    </dsp:sp>
    <dsp:sp modelId="{C35EAFE3-6D37-44C0-97DE-06AED7D30D2A}">
      <dsp:nvSpPr>
        <dsp:cNvPr id="0" name=""/>
        <dsp:cNvSpPr/>
      </dsp:nvSpPr>
      <dsp:spPr>
        <a:xfrm rot="240000">
          <a:off x="4805419" y="2541614"/>
          <a:ext cx="3173783" cy="6572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Human Resource, Innovation and Creativity</a:t>
          </a:r>
          <a:endParaRPr lang="en-US" sz="2000" kern="1200" dirty="0"/>
        </a:p>
      </dsp:txBody>
      <dsp:txXfrm>
        <a:off x="4837502" y="2573697"/>
        <a:ext cx="3109617" cy="593058"/>
      </dsp:txXfrm>
    </dsp:sp>
    <dsp:sp modelId="{F7E3A780-B387-4DC8-9867-FB504266BC53}">
      <dsp:nvSpPr>
        <dsp:cNvPr id="0" name=""/>
        <dsp:cNvSpPr/>
      </dsp:nvSpPr>
      <dsp:spPr>
        <a:xfrm rot="240000">
          <a:off x="4864677" y="1759411"/>
          <a:ext cx="3173783" cy="6572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smtClean="0"/>
            <a:t>Technopreneurship</a:t>
          </a:r>
          <a:endParaRPr lang="en-US" sz="2000" kern="1200" dirty="0"/>
        </a:p>
      </dsp:txBody>
      <dsp:txXfrm>
        <a:off x="4896760" y="1791494"/>
        <a:ext cx="3109617" cy="593058"/>
      </dsp:txXfrm>
    </dsp:sp>
    <dsp:sp modelId="{77EDFB48-96EF-4468-8379-4A85B3F8BFCE}">
      <dsp:nvSpPr>
        <dsp:cNvPr id="0" name=""/>
        <dsp:cNvSpPr/>
      </dsp:nvSpPr>
      <dsp:spPr>
        <a:xfrm rot="240000">
          <a:off x="467842" y="3824296"/>
          <a:ext cx="3084821" cy="66344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Low Cost Outsourcing</a:t>
          </a:r>
          <a:endParaRPr lang="en-US" sz="2400" kern="1200" dirty="0"/>
        </a:p>
      </dsp:txBody>
      <dsp:txXfrm>
        <a:off x="500229" y="3856683"/>
        <a:ext cx="3020047" cy="598670"/>
      </dsp:txXfrm>
    </dsp:sp>
    <dsp:sp modelId="{2CB0B371-DF26-4819-9732-B1170BBBD279}">
      <dsp:nvSpPr>
        <dsp:cNvPr id="0" name=""/>
        <dsp:cNvSpPr/>
      </dsp:nvSpPr>
      <dsp:spPr>
        <a:xfrm rot="240000">
          <a:off x="527100" y="3042093"/>
          <a:ext cx="3084821" cy="66344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Large ICT Investment</a:t>
          </a:r>
          <a:endParaRPr lang="en-US" sz="2400" kern="1200" dirty="0"/>
        </a:p>
      </dsp:txBody>
      <dsp:txXfrm>
        <a:off x="559487" y="3074480"/>
        <a:ext cx="3020047" cy="598670"/>
      </dsp:txXfrm>
    </dsp:sp>
    <dsp:sp modelId="{F3DDE82F-2444-45B2-8C0D-DB5D3B6F1A51}">
      <dsp:nvSpPr>
        <dsp:cNvPr id="0" name=""/>
        <dsp:cNvSpPr/>
      </dsp:nvSpPr>
      <dsp:spPr>
        <a:xfrm rot="240000">
          <a:off x="586358" y="2259891"/>
          <a:ext cx="3084821" cy="66344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smtClean="0"/>
            <a:t>Big Market </a:t>
          </a:r>
          <a:endParaRPr lang="en-US" sz="2400" kern="1200" dirty="0"/>
        </a:p>
      </dsp:txBody>
      <dsp:txXfrm>
        <a:off x="618745" y="2292278"/>
        <a:ext cx="3020047" cy="598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E3A91-2E2F-4ED9-A28A-3DA97D5742E3}">
      <dsp:nvSpPr>
        <dsp:cNvPr id="0" name=""/>
        <dsp:cNvSpPr/>
      </dsp:nvSpPr>
      <dsp:spPr>
        <a:xfrm>
          <a:off x="3062235" y="0"/>
          <a:ext cx="2469041" cy="1097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/>
              <a:ea typeface="+mn-ea"/>
              <a:cs typeface="+mn-cs"/>
            </a:rPr>
            <a:t>Planning</a:t>
          </a:r>
          <a:endParaRPr lang="en-US" sz="2800" kern="1200" dirty="0">
            <a:latin typeface="Calibri"/>
            <a:ea typeface="+mn-ea"/>
            <a:cs typeface="+mn-cs"/>
          </a:endParaRPr>
        </a:p>
      </dsp:txBody>
      <dsp:txXfrm>
        <a:off x="3115805" y="53570"/>
        <a:ext cx="2361901" cy="990256"/>
      </dsp:txXfrm>
    </dsp:sp>
    <dsp:sp modelId="{47F33915-6B3B-401C-B50F-B22A754E2EF7}">
      <dsp:nvSpPr>
        <dsp:cNvPr id="0" name=""/>
        <dsp:cNvSpPr/>
      </dsp:nvSpPr>
      <dsp:spPr>
        <a:xfrm>
          <a:off x="2461696" y="546740"/>
          <a:ext cx="3623611" cy="3623611"/>
        </a:xfrm>
        <a:custGeom>
          <a:avLst/>
          <a:gdLst/>
          <a:ahLst/>
          <a:cxnLst/>
          <a:rect l="0" t="0" r="0" b="0"/>
          <a:pathLst>
            <a:path>
              <a:moveTo>
                <a:pt x="3174428" y="617694"/>
              </a:moveTo>
              <a:arcTo wR="1811805" hR="1811805" stAng="19126251" swAng="106685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58C13-D8CC-4AD2-A7BF-1189D1A964E3}">
      <dsp:nvSpPr>
        <dsp:cNvPr id="0" name=""/>
        <dsp:cNvSpPr/>
      </dsp:nvSpPr>
      <dsp:spPr>
        <a:xfrm>
          <a:off x="4691091" y="1813501"/>
          <a:ext cx="2790747" cy="10973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Calibri"/>
              <a:ea typeface="+mn-ea"/>
              <a:cs typeface="+mn-cs"/>
            </a:rPr>
            <a:t>Analysis</a:t>
          </a:r>
          <a:endParaRPr lang="en-US" sz="2800" kern="1200" dirty="0">
            <a:latin typeface="Calibri"/>
            <a:ea typeface="+mn-ea"/>
            <a:cs typeface="+mn-cs"/>
          </a:endParaRPr>
        </a:p>
      </dsp:txBody>
      <dsp:txXfrm>
        <a:off x="4744661" y="1867071"/>
        <a:ext cx="2683607" cy="990256"/>
      </dsp:txXfrm>
    </dsp:sp>
    <dsp:sp modelId="{396D247C-7331-400F-88B3-FB5C75DEFBD2}">
      <dsp:nvSpPr>
        <dsp:cNvPr id="0" name=""/>
        <dsp:cNvSpPr/>
      </dsp:nvSpPr>
      <dsp:spPr>
        <a:xfrm>
          <a:off x="2462853" y="550394"/>
          <a:ext cx="3623611" cy="3623611"/>
        </a:xfrm>
        <a:custGeom>
          <a:avLst/>
          <a:gdLst/>
          <a:ahLst/>
          <a:cxnLst/>
          <a:rect l="0" t="0" r="0" b="0"/>
          <a:pathLst>
            <a:path>
              <a:moveTo>
                <a:pt x="3465772" y="2551424"/>
              </a:moveTo>
              <a:arcTo wR="1811805" hR="1811805" stAng="1445590" swAng="1190300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85177-67DC-46B9-9178-4FD74108A018}">
      <dsp:nvSpPr>
        <dsp:cNvPr id="0" name=""/>
        <dsp:cNvSpPr/>
      </dsp:nvSpPr>
      <dsp:spPr>
        <a:xfrm>
          <a:off x="3119674" y="3625307"/>
          <a:ext cx="2309969" cy="109739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Calibri"/>
              <a:ea typeface="+mn-ea"/>
              <a:cs typeface="+mn-cs"/>
            </a:rPr>
            <a:t>Design</a:t>
          </a:r>
          <a:endParaRPr lang="en-US" sz="2800" kern="1200" dirty="0">
            <a:latin typeface="Calibri"/>
            <a:ea typeface="+mn-ea"/>
            <a:cs typeface="+mn-cs"/>
          </a:endParaRPr>
        </a:p>
      </dsp:txBody>
      <dsp:txXfrm>
        <a:off x="3173244" y="3678877"/>
        <a:ext cx="2202829" cy="990256"/>
      </dsp:txXfrm>
    </dsp:sp>
    <dsp:sp modelId="{D2CA6A8E-22C6-4F9F-B88D-7C12E5956E50}">
      <dsp:nvSpPr>
        <dsp:cNvPr id="0" name=""/>
        <dsp:cNvSpPr/>
      </dsp:nvSpPr>
      <dsp:spPr>
        <a:xfrm>
          <a:off x="2462853" y="550394"/>
          <a:ext cx="3623611" cy="3623611"/>
        </a:xfrm>
        <a:custGeom>
          <a:avLst/>
          <a:gdLst/>
          <a:ahLst/>
          <a:cxnLst/>
          <a:rect l="0" t="0" r="0" b="0"/>
          <a:pathLst>
            <a:path>
              <a:moveTo>
                <a:pt x="506998" y="3068832"/>
              </a:moveTo>
              <a:arcTo wR="1811805" hR="1811805" stAng="8164110" swAng="1190300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DDDCB-B12F-428D-A586-90FD6F79F55C}">
      <dsp:nvSpPr>
        <dsp:cNvPr id="0" name=""/>
        <dsp:cNvSpPr/>
      </dsp:nvSpPr>
      <dsp:spPr>
        <a:xfrm>
          <a:off x="1108581" y="1813501"/>
          <a:ext cx="2708544" cy="109739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Calibri"/>
              <a:ea typeface="+mn-ea"/>
              <a:cs typeface="+mn-cs"/>
            </a:rPr>
            <a:t>Implementation</a:t>
          </a:r>
          <a:endParaRPr lang="en-US" sz="2800" kern="1200" dirty="0">
            <a:latin typeface="Calibri"/>
            <a:ea typeface="+mn-ea"/>
            <a:cs typeface="+mn-cs"/>
          </a:endParaRPr>
        </a:p>
      </dsp:txBody>
      <dsp:txXfrm>
        <a:off x="1162151" y="1867071"/>
        <a:ext cx="2601404" cy="990256"/>
      </dsp:txXfrm>
    </dsp:sp>
    <dsp:sp modelId="{498F4E31-E423-4928-A28F-F71BD81A544F}">
      <dsp:nvSpPr>
        <dsp:cNvPr id="0" name=""/>
        <dsp:cNvSpPr/>
      </dsp:nvSpPr>
      <dsp:spPr>
        <a:xfrm>
          <a:off x="2463944" y="546949"/>
          <a:ext cx="3623611" cy="3623611"/>
        </a:xfrm>
        <a:custGeom>
          <a:avLst/>
          <a:gdLst/>
          <a:ahLst/>
          <a:cxnLst/>
          <a:rect l="0" t="0" r="0" b="0"/>
          <a:pathLst>
            <a:path>
              <a:moveTo>
                <a:pt x="149618" y="1090851"/>
              </a:moveTo>
              <a:arcTo wR="1811805" hR="1811805" stAng="12206894" swAng="1066856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AE442-987C-49AD-BDED-357B7AF3203C}">
      <dsp:nvSpPr>
        <dsp:cNvPr id="0" name=""/>
        <dsp:cNvSpPr/>
      </dsp:nvSpPr>
      <dsp:spPr>
        <a:xfrm>
          <a:off x="0" y="2713453"/>
          <a:ext cx="7886700" cy="17803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>
              <a:solidFill>
                <a:srgbClr val="C00000"/>
              </a:solidFill>
            </a:rPr>
            <a:t>Feasibility Analysis</a:t>
          </a:r>
          <a:endParaRPr lang="en-US" sz="3400" kern="1200" dirty="0">
            <a:solidFill>
              <a:srgbClr val="C00000"/>
            </a:solidFill>
          </a:endParaRPr>
        </a:p>
      </dsp:txBody>
      <dsp:txXfrm>
        <a:off x="0" y="2713453"/>
        <a:ext cx="7886700" cy="961372"/>
      </dsp:txXfrm>
    </dsp:sp>
    <dsp:sp modelId="{52FBD962-DE35-4A7A-8CBF-499855F2E9BF}">
      <dsp:nvSpPr>
        <dsp:cNvPr id="0" name=""/>
        <dsp:cNvSpPr/>
      </dsp:nvSpPr>
      <dsp:spPr>
        <a:xfrm>
          <a:off x="3850" y="3639219"/>
          <a:ext cx="2626332" cy="81894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Technical </a:t>
          </a:r>
          <a:r>
            <a:rPr lang="id-ID" sz="2000" kern="1200" dirty="0" smtClean="0"/>
            <a:t>(Capabilities)</a:t>
          </a:r>
          <a:endParaRPr lang="en-US" sz="2800" kern="1200" dirty="0"/>
        </a:p>
      </dsp:txBody>
      <dsp:txXfrm>
        <a:off x="3850" y="3639219"/>
        <a:ext cx="2626332" cy="818946"/>
      </dsp:txXfrm>
    </dsp:sp>
    <dsp:sp modelId="{EED28D97-86D5-4C73-A3AD-BC62E477C31A}">
      <dsp:nvSpPr>
        <dsp:cNvPr id="0" name=""/>
        <dsp:cNvSpPr/>
      </dsp:nvSpPr>
      <dsp:spPr>
        <a:xfrm>
          <a:off x="2630183" y="3639219"/>
          <a:ext cx="2626332" cy="818946"/>
        </a:xfrm>
        <a:prstGeom prst="rect">
          <a:avLst/>
        </a:prstGeom>
        <a:solidFill>
          <a:schemeClr val="accent4">
            <a:tint val="40000"/>
            <a:alpha val="90000"/>
            <a:hueOff val="2878480"/>
            <a:satOff val="-15315"/>
            <a:lumOff val="-87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2878480"/>
              <a:satOff val="-15315"/>
              <a:lumOff val="-8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Economic</a:t>
          </a:r>
          <a:br>
            <a:rPr lang="id-ID" sz="2400" kern="1200" dirty="0" smtClean="0"/>
          </a:br>
          <a:r>
            <a:rPr lang="id-ID" sz="1800" kern="1200" dirty="0" smtClean="0"/>
            <a:t>(ROI, BEP)</a:t>
          </a:r>
          <a:endParaRPr lang="en-US" sz="2400" kern="1200" dirty="0"/>
        </a:p>
      </dsp:txBody>
      <dsp:txXfrm>
        <a:off x="2630183" y="3639219"/>
        <a:ext cx="2626332" cy="818946"/>
      </dsp:txXfrm>
    </dsp:sp>
    <dsp:sp modelId="{C48B36D3-1B95-452E-9023-9FD0C014D993}">
      <dsp:nvSpPr>
        <dsp:cNvPr id="0" name=""/>
        <dsp:cNvSpPr/>
      </dsp:nvSpPr>
      <dsp:spPr>
        <a:xfrm>
          <a:off x="5256516" y="3639219"/>
          <a:ext cx="2626332" cy="818946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Organizational</a:t>
          </a:r>
          <a:br>
            <a:rPr lang="id-ID" sz="2400" kern="1200" dirty="0" smtClean="0"/>
          </a:br>
          <a:r>
            <a:rPr lang="id-ID" sz="1800" kern="1200" dirty="0" smtClean="0"/>
            <a:t>(Goals, Core Business)</a:t>
          </a:r>
          <a:endParaRPr lang="en-US" sz="2400" kern="1200" dirty="0"/>
        </a:p>
      </dsp:txBody>
      <dsp:txXfrm>
        <a:off x="5256516" y="3639219"/>
        <a:ext cx="2626332" cy="818946"/>
      </dsp:txXfrm>
    </dsp:sp>
    <dsp:sp modelId="{FB04BE2D-F5F5-4CCA-98C1-34F69690EC53}">
      <dsp:nvSpPr>
        <dsp:cNvPr id="0" name=""/>
        <dsp:cNvSpPr/>
      </dsp:nvSpPr>
      <dsp:spPr>
        <a:xfrm rot="10800000">
          <a:off x="0" y="2027"/>
          <a:ext cx="7886700" cy="2738130"/>
        </a:xfrm>
        <a:prstGeom prst="upArrowCallou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>
              <a:solidFill>
                <a:srgbClr val="C00000"/>
              </a:solidFill>
            </a:rPr>
            <a:t>Business Value </a:t>
          </a:r>
          <a:r>
            <a:rPr lang="id-ID" sz="3400" kern="1200" dirty="0" smtClean="0"/>
            <a:t>Identification</a:t>
          </a:r>
          <a:endParaRPr lang="en-US" sz="3400" kern="1200" dirty="0"/>
        </a:p>
      </dsp:txBody>
      <dsp:txXfrm rot="-10800000">
        <a:off x="0" y="2027"/>
        <a:ext cx="7886700" cy="961083"/>
      </dsp:txXfrm>
    </dsp:sp>
    <dsp:sp modelId="{4406362C-6F12-40B0-AF1C-171D414E0D8E}">
      <dsp:nvSpPr>
        <dsp:cNvPr id="0" name=""/>
        <dsp:cNvSpPr/>
      </dsp:nvSpPr>
      <dsp:spPr>
        <a:xfrm>
          <a:off x="0" y="963111"/>
          <a:ext cx="3943349" cy="818701"/>
        </a:xfrm>
        <a:prstGeom prst="rect">
          <a:avLst/>
        </a:prstGeom>
        <a:solidFill>
          <a:schemeClr val="accent4">
            <a:tint val="40000"/>
            <a:alpha val="90000"/>
            <a:hueOff val="8635439"/>
            <a:satOff val="-45946"/>
            <a:lumOff val="-2618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8635439"/>
              <a:satOff val="-45946"/>
              <a:lumOff val="-26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Lower Cost</a:t>
          </a:r>
          <a:endParaRPr lang="en-US" sz="2400" kern="1200" dirty="0"/>
        </a:p>
      </dsp:txBody>
      <dsp:txXfrm>
        <a:off x="0" y="963111"/>
        <a:ext cx="3943349" cy="818701"/>
      </dsp:txXfrm>
    </dsp:sp>
    <dsp:sp modelId="{99F9971B-5C61-4A8D-82F4-7E7F20F063A1}">
      <dsp:nvSpPr>
        <dsp:cNvPr id="0" name=""/>
        <dsp:cNvSpPr/>
      </dsp:nvSpPr>
      <dsp:spPr>
        <a:xfrm>
          <a:off x="3943350" y="963111"/>
          <a:ext cx="3943349" cy="818701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Increase Profit</a:t>
          </a:r>
          <a:endParaRPr lang="en-US" sz="2400" kern="1200" dirty="0"/>
        </a:p>
      </dsp:txBody>
      <dsp:txXfrm>
        <a:off x="3943350" y="963111"/>
        <a:ext cx="3943349" cy="8187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B5FCC-AAD6-4A77-B3BE-B149FF7F28F9}">
      <dsp:nvSpPr>
        <dsp:cNvPr id="0" name=""/>
        <dsp:cNvSpPr/>
      </dsp:nvSpPr>
      <dsp:spPr>
        <a:xfrm>
          <a:off x="4747" y="0"/>
          <a:ext cx="1665982" cy="5715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eCommerce and Platform</a:t>
          </a:r>
          <a:endParaRPr lang="en-US" sz="1900" kern="1200" dirty="0"/>
        </a:p>
      </dsp:txBody>
      <dsp:txXfrm>
        <a:off x="4747" y="0"/>
        <a:ext cx="1665982" cy="1714500"/>
      </dsp:txXfrm>
    </dsp:sp>
    <dsp:sp modelId="{2428E71A-2142-4EA1-A7E1-9524D69004A9}">
      <dsp:nvSpPr>
        <dsp:cNvPr id="0" name=""/>
        <dsp:cNvSpPr/>
      </dsp:nvSpPr>
      <dsp:spPr>
        <a:xfrm>
          <a:off x="171345" y="1716174"/>
          <a:ext cx="1332785" cy="36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Tokopedia</a:t>
          </a:r>
          <a:endParaRPr lang="en-US" sz="1700" kern="1200" dirty="0"/>
        </a:p>
      </dsp:txBody>
      <dsp:txXfrm>
        <a:off x="181970" y="1726799"/>
        <a:ext cx="1311535" cy="341518"/>
      </dsp:txXfrm>
    </dsp:sp>
    <dsp:sp modelId="{540BD597-247E-4DB5-8D3A-EF2FE4229A82}">
      <dsp:nvSpPr>
        <dsp:cNvPr id="0" name=""/>
        <dsp:cNvSpPr/>
      </dsp:nvSpPr>
      <dsp:spPr>
        <a:xfrm>
          <a:off x="171345" y="2134753"/>
          <a:ext cx="1332785" cy="36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Bhinneka</a:t>
          </a:r>
          <a:endParaRPr lang="en-US" sz="1700" kern="1200" dirty="0"/>
        </a:p>
      </dsp:txBody>
      <dsp:txXfrm>
        <a:off x="181970" y="2145378"/>
        <a:ext cx="1311535" cy="341518"/>
      </dsp:txXfrm>
    </dsp:sp>
    <dsp:sp modelId="{1193EF45-2945-470B-BDF9-9DCA73E9DDA2}">
      <dsp:nvSpPr>
        <dsp:cNvPr id="0" name=""/>
        <dsp:cNvSpPr/>
      </dsp:nvSpPr>
      <dsp:spPr>
        <a:xfrm>
          <a:off x="171345" y="2553332"/>
          <a:ext cx="1332785" cy="36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BukaLapak</a:t>
          </a:r>
          <a:endParaRPr lang="en-US" sz="1700" kern="1200" dirty="0"/>
        </a:p>
      </dsp:txBody>
      <dsp:txXfrm>
        <a:off x="181970" y="2563957"/>
        <a:ext cx="1311535" cy="341518"/>
      </dsp:txXfrm>
    </dsp:sp>
    <dsp:sp modelId="{0BFBF851-ADA9-4682-A41A-A024A65AAEEC}">
      <dsp:nvSpPr>
        <dsp:cNvPr id="0" name=""/>
        <dsp:cNvSpPr/>
      </dsp:nvSpPr>
      <dsp:spPr>
        <a:xfrm>
          <a:off x="171345" y="2971911"/>
          <a:ext cx="1332785" cy="36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MatahariMall</a:t>
          </a:r>
          <a:endParaRPr lang="en-US" sz="1700" kern="1200" dirty="0"/>
        </a:p>
      </dsp:txBody>
      <dsp:txXfrm>
        <a:off x="181970" y="2982536"/>
        <a:ext cx="1311535" cy="341518"/>
      </dsp:txXfrm>
    </dsp:sp>
    <dsp:sp modelId="{B1814C87-4B27-4944-B5CC-875543D28A93}">
      <dsp:nvSpPr>
        <dsp:cNvPr id="0" name=""/>
        <dsp:cNvSpPr/>
      </dsp:nvSpPr>
      <dsp:spPr>
        <a:xfrm>
          <a:off x="171345" y="3390490"/>
          <a:ext cx="1332785" cy="36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BliBli</a:t>
          </a:r>
          <a:endParaRPr lang="en-US" sz="1700" kern="1200" dirty="0"/>
        </a:p>
      </dsp:txBody>
      <dsp:txXfrm>
        <a:off x="181970" y="3401115"/>
        <a:ext cx="1311535" cy="341518"/>
      </dsp:txXfrm>
    </dsp:sp>
    <dsp:sp modelId="{97E9875F-C1FD-4380-977F-135D1C97BE56}">
      <dsp:nvSpPr>
        <dsp:cNvPr id="0" name=""/>
        <dsp:cNvSpPr/>
      </dsp:nvSpPr>
      <dsp:spPr>
        <a:xfrm>
          <a:off x="171345" y="3809069"/>
          <a:ext cx="1332785" cy="36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BerryBenka</a:t>
          </a:r>
          <a:endParaRPr lang="en-US" sz="1700" kern="1200" dirty="0"/>
        </a:p>
      </dsp:txBody>
      <dsp:txXfrm>
        <a:off x="181970" y="3819694"/>
        <a:ext cx="1311535" cy="341518"/>
      </dsp:txXfrm>
    </dsp:sp>
    <dsp:sp modelId="{744FFD26-04E2-4214-A485-2A38D3745581}">
      <dsp:nvSpPr>
        <dsp:cNvPr id="0" name=""/>
        <dsp:cNvSpPr/>
      </dsp:nvSpPr>
      <dsp:spPr>
        <a:xfrm>
          <a:off x="171345" y="4227648"/>
          <a:ext cx="1332785" cy="36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Fabelio</a:t>
          </a:r>
          <a:endParaRPr lang="en-US" sz="1700" kern="1200" dirty="0"/>
        </a:p>
      </dsp:txBody>
      <dsp:txXfrm>
        <a:off x="181970" y="4238273"/>
        <a:ext cx="1311535" cy="341518"/>
      </dsp:txXfrm>
    </dsp:sp>
    <dsp:sp modelId="{3AB930B3-9AF7-4706-AC1D-96010D02F58F}">
      <dsp:nvSpPr>
        <dsp:cNvPr id="0" name=""/>
        <dsp:cNvSpPr/>
      </dsp:nvSpPr>
      <dsp:spPr>
        <a:xfrm>
          <a:off x="171345" y="4646228"/>
          <a:ext cx="1332785" cy="36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Ralali</a:t>
          </a:r>
          <a:endParaRPr lang="en-US" sz="1700" kern="1200" dirty="0"/>
        </a:p>
      </dsp:txBody>
      <dsp:txXfrm>
        <a:off x="181970" y="4656853"/>
        <a:ext cx="1311535" cy="341518"/>
      </dsp:txXfrm>
    </dsp:sp>
    <dsp:sp modelId="{91A72B57-4668-4BF7-A934-59A7E90B223D}">
      <dsp:nvSpPr>
        <dsp:cNvPr id="0" name=""/>
        <dsp:cNvSpPr/>
      </dsp:nvSpPr>
      <dsp:spPr>
        <a:xfrm>
          <a:off x="171345" y="5064807"/>
          <a:ext cx="1332785" cy="36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Bizzy</a:t>
          </a:r>
          <a:endParaRPr lang="en-US" sz="1700" kern="1200" dirty="0"/>
        </a:p>
      </dsp:txBody>
      <dsp:txXfrm>
        <a:off x="181970" y="5075432"/>
        <a:ext cx="1311535" cy="341518"/>
      </dsp:txXfrm>
    </dsp:sp>
    <dsp:sp modelId="{8E5C3D30-1AA5-4D23-BA29-B41525DB23CB}">
      <dsp:nvSpPr>
        <dsp:cNvPr id="0" name=""/>
        <dsp:cNvSpPr/>
      </dsp:nvSpPr>
      <dsp:spPr>
        <a:xfrm>
          <a:off x="1795678" y="0"/>
          <a:ext cx="1665982" cy="5715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Media</a:t>
          </a:r>
          <a:endParaRPr lang="en-US" sz="1900" kern="1200" dirty="0"/>
        </a:p>
      </dsp:txBody>
      <dsp:txXfrm>
        <a:off x="1795678" y="0"/>
        <a:ext cx="1665982" cy="1714500"/>
      </dsp:txXfrm>
    </dsp:sp>
    <dsp:sp modelId="{A82ABB32-9714-43E8-9D99-65E69F2ECA33}">
      <dsp:nvSpPr>
        <dsp:cNvPr id="0" name=""/>
        <dsp:cNvSpPr/>
      </dsp:nvSpPr>
      <dsp:spPr>
        <a:xfrm>
          <a:off x="1962276" y="1716174"/>
          <a:ext cx="1332785" cy="1723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Kurio</a:t>
          </a:r>
          <a:endParaRPr lang="en-US" sz="1700" kern="1200" dirty="0"/>
        </a:p>
      </dsp:txBody>
      <dsp:txXfrm>
        <a:off x="2001312" y="1755210"/>
        <a:ext cx="1254713" cy="1645078"/>
      </dsp:txXfrm>
    </dsp:sp>
    <dsp:sp modelId="{6D504513-7318-487F-A92E-C809118D3372}">
      <dsp:nvSpPr>
        <dsp:cNvPr id="0" name=""/>
        <dsp:cNvSpPr/>
      </dsp:nvSpPr>
      <dsp:spPr>
        <a:xfrm>
          <a:off x="1962276" y="3704425"/>
          <a:ext cx="1332785" cy="1723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Scoop</a:t>
          </a:r>
          <a:endParaRPr lang="en-US" sz="1700" kern="1200" dirty="0"/>
        </a:p>
      </dsp:txBody>
      <dsp:txXfrm>
        <a:off x="2001312" y="3743461"/>
        <a:ext cx="1254713" cy="1645078"/>
      </dsp:txXfrm>
    </dsp:sp>
    <dsp:sp modelId="{76503E48-75B3-49DA-B5F3-8ECD6F102F1C}">
      <dsp:nvSpPr>
        <dsp:cNvPr id="0" name=""/>
        <dsp:cNvSpPr/>
      </dsp:nvSpPr>
      <dsp:spPr>
        <a:xfrm>
          <a:off x="3586608" y="0"/>
          <a:ext cx="1665982" cy="5715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Transportation</a:t>
          </a:r>
          <a:endParaRPr lang="en-US" sz="1900" kern="1200" dirty="0"/>
        </a:p>
      </dsp:txBody>
      <dsp:txXfrm>
        <a:off x="3586608" y="0"/>
        <a:ext cx="1665982" cy="1714500"/>
      </dsp:txXfrm>
    </dsp:sp>
    <dsp:sp modelId="{BB031760-3055-4B13-97AE-25493BC731C7}">
      <dsp:nvSpPr>
        <dsp:cNvPr id="0" name=""/>
        <dsp:cNvSpPr/>
      </dsp:nvSpPr>
      <dsp:spPr>
        <a:xfrm>
          <a:off x="3753207" y="1714988"/>
          <a:ext cx="1332785" cy="112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Gojek</a:t>
          </a:r>
          <a:endParaRPr lang="en-US" sz="1700" kern="1200" dirty="0"/>
        </a:p>
      </dsp:txBody>
      <dsp:txXfrm>
        <a:off x="3786092" y="1747873"/>
        <a:ext cx="1267015" cy="1056998"/>
      </dsp:txXfrm>
    </dsp:sp>
    <dsp:sp modelId="{2AC8DEEB-3326-45AE-8414-80B8591BC9E0}">
      <dsp:nvSpPr>
        <dsp:cNvPr id="0" name=""/>
        <dsp:cNvSpPr/>
      </dsp:nvSpPr>
      <dsp:spPr>
        <a:xfrm>
          <a:off x="3753207" y="3010490"/>
          <a:ext cx="1332785" cy="112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Uber</a:t>
          </a:r>
          <a:endParaRPr lang="en-US" sz="1700" kern="1200" dirty="0"/>
        </a:p>
      </dsp:txBody>
      <dsp:txXfrm>
        <a:off x="3786092" y="3043375"/>
        <a:ext cx="1267015" cy="1056998"/>
      </dsp:txXfrm>
    </dsp:sp>
    <dsp:sp modelId="{728BA334-15D9-4132-B426-9F4FFE26CE2F}">
      <dsp:nvSpPr>
        <dsp:cNvPr id="0" name=""/>
        <dsp:cNvSpPr/>
      </dsp:nvSpPr>
      <dsp:spPr>
        <a:xfrm>
          <a:off x="3753207" y="4305992"/>
          <a:ext cx="1332785" cy="112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Grab Car</a:t>
          </a:r>
          <a:endParaRPr lang="en-US" sz="1700" kern="1200" dirty="0"/>
        </a:p>
      </dsp:txBody>
      <dsp:txXfrm>
        <a:off x="3786092" y="4338877"/>
        <a:ext cx="1267015" cy="1056998"/>
      </dsp:txXfrm>
    </dsp:sp>
    <dsp:sp modelId="{DAA15A9B-0959-4487-92D7-8F1BF9C30DB6}">
      <dsp:nvSpPr>
        <dsp:cNvPr id="0" name=""/>
        <dsp:cNvSpPr/>
      </dsp:nvSpPr>
      <dsp:spPr>
        <a:xfrm>
          <a:off x="5377539" y="0"/>
          <a:ext cx="1665982" cy="5715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Accomodation and Logistics</a:t>
          </a:r>
          <a:endParaRPr lang="en-US" sz="1900" kern="1200" dirty="0"/>
        </a:p>
      </dsp:txBody>
      <dsp:txXfrm>
        <a:off x="5377539" y="0"/>
        <a:ext cx="1665982" cy="1714500"/>
      </dsp:txXfrm>
    </dsp:sp>
    <dsp:sp modelId="{27300114-CB60-4BFE-AD8A-7DA4B96726B5}">
      <dsp:nvSpPr>
        <dsp:cNvPr id="0" name=""/>
        <dsp:cNvSpPr/>
      </dsp:nvSpPr>
      <dsp:spPr>
        <a:xfrm>
          <a:off x="5544137" y="1715581"/>
          <a:ext cx="1332785" cy="661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Traveloka</a:t>
          </a:r>
          <a:endParaRPr lang="en-US" sz="1700" kern="1200" dirty="0"/>
        </a:p>
      </dsp:txBody>
      <dsp:txXfrm>
        <a:off x="5563501" y="1734945"/>
        <a:ext cx="1294057" cy="622417"/>
      </dsp:txXfrm>
    </dsp:sp>
    <dsp:sp modelId="{0442F643-AF21-42D1-B6CF-79FC928534A0}">
      <dsp:nvSpPr>
        <dsp:cNvPr id="0" name=""/>
        <dsp:cNvSpPr/>
      </dsp:nvSpPr>
      <dsp:spPr>
        <a:xfrm>
          <a:off x="5544137" y="2478441"/>
          <a:ext cx="1332785" cy="661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Tiket.Com</a:t>
          </a:r>
          <a:endParaRPr lang="en-US" sz="1700" kern="1200" dirty="0"/>
        </a:p>
      </dsp:txBody>
      <dsp:txXfrm>
        <a:off x="5563501" y="2497805"/>
        <a:ext cx="1294057" cy="622417"/>
      </dsp:txXfrm>
    </dsp:sp>
    <dsp:sp modelId="{B118589F-1009-4A7B-A1E6-ED2C156E9381}">
      <dsp:nvSpPr>
        <dsp:cNvPr id="0" name=""/>
        <dsp:cNvSpPr/>
      </dsp:nvSpPr>
      <dsp:spPr>
        <a:xfrm>
          <a:off x="5544137" y="3241302"/>
          <a:ext cx="1332785" cy="661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HappyFresh</a:t>
          </a:r>
          <a:endParaRPr lang="en-US" sz="1700" kern="1200" dirty="0"/>
        </a:p>
      </dsp:txBody>
      <dsp:txXfrm>
        <a:off x="5563501" y="3260666"/>
        <a:ext cx="1294057" cy="622417"/>
      </dsp:txXfrm>
    </dsp:sp>
    <dsp:sp modelId="{9A4ABF30-B78D-4495-8F98-15CFDF2EB30D}">
      <dsp:nvSpPr>
        <dsp:cNvPr id="0" name=""/>
        <dsp:cNvSpPr/>
      </dsp:nvSpPr>
      <dsp:spPr>
        <a:xfrm>
          <a:off x="5544137" y="4004162"/>
          <a:ext cx="1332785" cy="661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Qraved</a:t>
          </a:r>
          <a:endParaRPr lang="en-US" sz="1700" kern="1200" dirty="0"/>
        </a:p>
      </dsp:txBody>
      <dsp:txXfrm>
        <a:off x="5563501" y="4023526"/>
        <a:ext cx="1294057" cy="622417"/>
      </dsp:txXfrm>
    </dsp:sp>
    <dsp:sp modelId="{0837A422-7BD2-499E-862B-C41CFA136EA2}">
      <dsp:nvSpPr>
        <dsp:cNvPr id="0" name=""/>
        <dsp:cNvSpPr/>
      </dsp:nvSpPr>
      <dsp:spPr>
        <a:xfrm>
          <a:off x="5544137" y="4767022"/>
          <a:ext cx="1332785" cy="661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BerryKitchen</a:t>
          </a:r>
          <a:endParaRPr lang="en-US" sz="1700" kern="1200" dirty="0"/>
        </a:p>
      </dsp:txBody>
      <dsp:txXfrm>
        <a:off x="5563501" y="4786386"/>
        <a:ext cx="1294057" cy="622417"/>
      </dsp:txXfrm>
    </dsp:sp>
    <dsp:sp modelId="{843BF977-DFB8-488F-925C-31933660480E}">
      <dsp:nvSpPr>
        <dsp:cNvPr id="0" name=""/>
        <dsp:cNvSpPr/>
      </dsp:nvSpPr>
      <dsp:spPr>
        <a:xfrm>
          <a:off x="7152493" y="0"/>
          <a:ext cx="1665982" cy="5715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Education</a:t>
          </a:r>
          <a:endParaRPr lang="en-US" sz="1900" kern="1200" dirty="0"/>
        </a:p>
      </dsp:txBody>
      <dsp:txXfrm>
        <a:off x="7152493" y="0"/>
        <a:ext cx="1665982" cy="1714500"/>
      </dsp:txXfrm>
    </dsp:sp>
    <dsp:sp modelId="{B3FDB5AE-66F0-4037-87D8-15CF26AEBD98}">
      <dsp:nvSpPr>
        <dsp:cNvPr id="0" name=""/>
        <dsp:cNvSpPr/>
      </dsp:nvSpPr>
      <dsp:spPr>
        <a:xfrm>
          <a:off x="7335068" y="1716174"/>
          <a:ext cx="1332785" cy="1723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Kelase</a:t>
          </a:r>
          <a:endParaRPr lang="en-US" sz="1700" kern="1200" dirty="0"/>
        </a:p>
      </dsp:txBody>
      <dsp:txXfrm>
        <a:off x="7374104" y="1755210"/>
        <a:ext cx="1254713" cy="1645078"/>
      </dsp:txXfrm>
    </dsp:sp>
    <dsp:sp modelId="{12D7EF28-C52A-42E0-9D99-7C315AA8260E}">
      <dsp:nvSpPr>
        <dsp:cNvPr id="0" name=""/>
        <dsp:cNvSpPr/>
      </dsp:nvSpPr>
      <dsp:spPr>
        <a:xfrm>
          <a:off x="7335068" y="3704425"/>
          <a:ext cx="1332785" cy="1723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RuangGuru</a:t>
          </a:r>
          <a:endParaRPr lang="en-US" sz="1700" kern="1200" dirty="0"/>
        </a:p>
      </dsp:txBody>
      <dsp:txXfrm>
        <a:off x="7374104" y="3743461"/>
        <a:ext cx="1254713" cy="1645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BB362-23D0-4DE3-9FB5-52D3221BBAE6}">
      <dsp:nvSpPr>
        <dsp:cNvPr id="0" name=""/>
        <dsp:cNvSpPr/>
      </dsp:nvSpPr>
      <dsp:spPr>
        <a:xfrm>
          <a:off x="2622680" y="2505"/>
          <a:ext cx="3365238" cy="9592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Mitos</a:t>
          </a:r>
          <a:r>
            <a:rPr lang="en-US" sz="2000" b="1" kern="1200" dirty="0" smtClean="0"/>
            <a:t> 1</a:t>
          </a:r>
          <a:r>
            <a:rPr lang="en-US" sz="2000" kern="1200" dirty="0" smtClean="0"/>
            <a:t>: Cara </a:t>
          </a:r>
          <a:r>
            <a:rPr lang="en-US" sz="2000" kern="1200" dirty="0" err="1" smtClean="0"/>
            <a:t>Sekarang</a:t>
          </a:r>
          <a:r>
            <a:rPr lang="en-US" sz="2000" kern="1200" dirty="0" smtClean="0"/>
            <a:t> Manual, </a:t>
          </a:r>
          <a:r>
            <a:rPr lang="en-US" sz="2000" kern="1200" dirty="0" err="1" smtClean="0"/>
            <a:t>Perlu</a:t>
          </a:r>
          <a:r>
            <a:rPr lang="en-US" sz="2000" kern="1200" dirty="0" smtClean="0"/>
            <a:t> Di</a:t>
          </a:r>
          <a:r>
            <a:rPr lang="id-ID" sz="2000" kern="1200" dirty="0" smtClean="0"/>
            <a:t>terapkan Teknologi Informasi</a:t>
          </a:r>
          <a:endParaRPr lang="en-US" sz="2000" kern="1200" dirty="0"/>
        </a:p>
      </dsp:txBody>
      <dsp:txXfrm>
        <a:off x="2669506" y="49331"/>
        <a:ext cx="3271586" cy="865580"/>
      </dsp:txXfrm>
    </dsp:sp>
    <dsp:sp modelId="{4554F418-D4A7-4196-8FD4-8FE37596292D}">
      <dsp:nvSpPr>
        <dsp:cNvPr id="0" name=""/>
        <dsp:cNvSpPr/>
      </dsp:nvSpPr>
      <dsp:spPr>
        <a:xfrm>
          <a:off x="1905102" y="788891"/>
          <a:ext cx="4522155" cy="4522155"/>
        </a:xfrm>
        <a:custGeom>
          <a:avLst/>
          <a:gdLst/>
          <a:ahLst/>
          <a:cxnLst/>
          <a:rect l="0" t="0" r="0" b="0"/>
          <a:pathLst>
            <a:path>
              <a:moveTo>
                <a:pt x="3135964" y="176120"/>
              </a:moveTo>
              <a:arcTo wR="2261077" hR="2261077" stAng="17565830" swAng="127396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F0984-AEF3-46E9-9FEA-F962C1723886}">
      <dsp:nvSpPr>
        <dsp:cNvPr id="0" name=""/>
        <dsp:cNvSpPr/>
      </dsp:nvSpPr>
      <dsp:spPr>
        <a:xfrm>
          <a:off x="4788164" y="1429303"/>
          <a:ext cx="3365238" cy="9592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Mitos</a:t>
          </a:r>
          <a:r>
            <a:rPr lang="en-US" sz="2000" b="1" kern="1200" dirty="0" smtClean="0"/>
            <a:t> 2</a:t>
          </a:r>
          <a:r>
            <a:rPr lang="en-US" sz="2000" kern="1200" dirty="0" smtClean="0"/>
            <a:t>: </a:t>
          </a:r>
          <a:r>
            <a:rPr lang="en-US" sz="2000" kern="1200" dirty="0" err="1" smtClean="0"/>
            <a:t>Kualitas</a:t>
          </a:r>
          <a:r>
            <a:rPr lang="en-US" sz="2000" kern="1200" dirty="0" smtClean="0"/>
            <a:t> Software </a:t>
          </a:r>
          <a:r>
            <a:rPr lang="en-US" sz="2000" kern="1200" dirty="0" err="1" smtClean="0"/>
            <a:t>Dinilai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Teknologi</a:t>
          </a:r>
          <a:r>
            <a:rPr lang="en-US" sz="2000" kern="1200" dirty="0" smtClean="0"/>
            <a:t> </a:t>
          </a:r>
          <a:r>
            <a:rPr lang="id-ID" sz="2000" kern="1200" dirty="0" smtClean="0"/>
            <a:t>y</a:t>
          </a:r>
          <a:r>
            <a:rPr lang="en-US" sz="2000" kern="1200" dirty="0" err="1" smtClean="0"/>
            <a:t>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Digunakan</a:t>
          </a:r>
          <a:endParaRPr lang="en-US" sz="2000" kern="1200" dirty="0"/>
        </a:p>
      </dsp:txBody>
      <dsp:txXfrm>
        <a:off x="4834990" y="1476129"/>
        <a:ext cx="3271586" cy="865580"/>
      </dsp:txXfrm>
    </dsp:sp>
    <dsp:sp modelId="{6A589292-EA1A-4BBF-B801-2E4323397551}">
      <dsp:nvSpPr>
        <dsp:cNvPr id="0" name=""/>
        <dsp:cNvSpPr/>
      </dsp:nvSpPr>
      <dsp:spPr>
        <a:xfrm>
          <a:off x="2089149" y="366136"/>
          <a:ext cx="4522155" cy="4522155"/>
        </a:xfrm>
        <a:custGeom>
          <a:avLst/>
          <a:gdLst/>
          <a:ahLst/>
          <a:cxnLst/>
          <a:rect l="0" t="0" r="0" b="0"/>
          <a:pathLst>
            <a:path>
              <a:moveTo>
                <a:pt x="4510368" y="2030498"/>
              </a:moveTo>
              <a:arcTo wR="2261077" hR="2261077" stAng="21248816" swAng="1219931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562EA-C6BD-487B-A77E-C9E509EB9925}">
      <dsp:nvSpPr>
        <dsp:cNvPr id="0" name=""/>
        <dsp:cNvSpPr/>
      </dsp:nvSpPr>
      <dsp:spPr>
        <a:xfrm>
          <a:off x="4699658" y="3200424"/>
          <a:ext cx="3365238" cy="9592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Mitos 3</a:t>
          </a:r>
          <a:r>
            <a:rPr lang="fi-FI" sz="2000" kern="1200" dirty="0" smtClean="0"/>
            <a:t>: Divisi IT Harus Memikirkan Semua</a:t>
          </a:r>
          <a:r>
            <a:rPr lang="id-ID" sz="2000" kern="1200" dirty="0" smtClean="0"/>
            <a:t> Ide dan </a:t>
          </a:r>
          <a:r>
            <a:rPr lang="fi-FI" sz="2000" kern="1200" dirty="0" smtClean="0"/>
            <a:t>Kebutuhan </a:t>
          </a:r>
          <a:r>
            <a:rPr lang="id-ID" sz="2000" kern="1200" dirty="0" smtClean="0"/>
            <a:t>Perusahaan</a:t>
          </a:r>
          <a:endParaRPr lang="en-US" sz="2000" kern="1200" dirty="0"/>
        </a:p>
      </dsp:txBody>
      <dsp:txXfrm>
        <a:off x="4746484" y="3247250"/>
        <a:ext cx="3271586" cy="865580"/>
      </dsp:txXfrm>
    </dsp:sp>
    <dsp:sp modelId="{15FF19FE-75C9-489D-8902-05A242633391}">
      <dsp:nvSpPr>
        <dsp:cNvPr id="0" name=""/>
        <dsp:cNvSpPr/>
      </dsp:nvSpPr>
      <dsp:spPr>
        <a:xfrm>
          <a:off x="1871044" y="176557"/>
          <a:ext cx="4522155" cy="4522155"/>
        </a:xfrm>
        <a:custGeom>
          <a:avLst/>
          <a:gdLst/>
          <a:ahLst/>
          <a:cxnLst/>
          <a:rect l="0" t="0" r="0" b="0"/>
          <a:pathLst>
            <a:path>
              <a:moveTo>
                <a:pt x="3721007" y="3987658"/>
              </a:moveTo>
              <a:arcTo wR="2261077" hR="2261077" stAng="2987006" swAng="1054537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CCA6E-8ED4-4BF0-88FB-C4E14E8144E9}">
      <dsp:nvSpPr>
        <dsp:cNvPr id="0" name=""/>
        <dsp:cNvSpPr/>
      </dsp:nvSpPr>
      <dsp:spPr>
        <a:xfrm>
          <a:off x="2528554" y="4527167"/>
          <a:ext cx="3365238" cy="9592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Mitos</a:t>
          </a:r>
          <a:r>
            <a:rPr lang="en-US" sz="2000" b="1" kern="1200" dirty="0" smtClean="0"/>
            <a:t> 4</a:t>
          </a:r>
          <a:r>
            <a:rPr lang="en-US" sz="2000" kern="1200" dirty="0" smtClean="0"/>
            <a:t>: </a:t>
          </a:r>
          <a:r>
            <a:rPr lang="id-ID" sz="2000" kern="1200" dirty="0" smtClean="0"/>
            <a:t>K</a:t>
          </a:r>
          <a:r>
            <a:rPr lang="en-US" sz="2000" kern="1200" dirty="0" err="1" smtClean="0"/>
            <a:t>emampuan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Terpenting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Pengembang</a:t>
          </a:r>
          <a:r>
            <a:rPr lang="id-ID" sz="2000" kern="1200" dirty="0" smtClean="0"/>
            <a:t> adalah</a:t>
          </a:r>
          <a:r>
            <a:rPr lang="en-US" sz="2000" kern="1200" dirty="0" smtClean="0"/>
            <a:t> </a:t>
          </a:r>
          <a:r>
            <a:rPr lang="en-US" sz="2000" i="1" kern="1200" dirty="0" smtClean="0"/>
            <a:t>Coding</a:t>
          </a:r>
          <a:endParaRPr lang="en-US" sz="2000" i="1" kern="1200" dirty="0"/>
        </a:p>
      </dsp:txBody>
      <dsp:txXfrm>
        <a:off x="2575380" y="4573993"/>
        <a:ext cx="3271586" cy="865580"/>
      </dsp:txXfrm>
    </dsp:sp>
    <dsp:sp modelId="{83284925-C690-478F-95FB-F187D47F6BD9}">
      <dsp:nvSpPr>
        <dsp:cNvPr id="0" name=""/>
        <dsp:cNvSpPr/>
      </dsp:nvSpPr>
      <dsp:spPr>
        <a:xfrm>
          <a:off x="2202593" y="223303"/>
          <a:ext cx="4522155" cy="4522155"/>
        </a:xfrm>
        <a:custGeom>
          <a:avLst/>
          <a:gdLst/>
          <a:ahLst/>
          <a:cxnLst/>
          <a:rect l="0" t="0" r="0" b="0"/>
          <a:pathLst>
            <a:path>
              <a:moveTo>
                <a:pt x="1285833" y="4301021"/>
              </a:moveTo>
              <a:arcTo wR="2261077" hR="2261077" stAng="6933076" swAng="98834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5C70B-6486-422F-A8EF-C78890C4C4A2}">
      <dsp:nvSpPr>
        <dsp:cNvPr id="0" name=""/>
        <dsp:cNvSpPr/>
      </dsp:nvSpPr>
      <dsp:spPr>
        <a:xfrm>
          <a:off x="545716" y="3200400"/>
          <a:ext cx="3365238" cy="95923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Mitos</a:t>
          </a:r>
          <a:r>
            <a:rPr lang="en-US" sz="2000" b="1" kern="1200" dirty="0" smtClean="0"/>
            <a:t> </a:t>
          </a:r>
          <a:r>
            <a:rPr lang="id-ID" sz="2000" b="1" kern="1200" dirty="0" smtClean="0"/>
            <a:t>5</a:t>
          </a:r>
          <a:r>
            <a:rPr lang="en-US" sz="2000" kern="1200" dirty="0" smtClean="0"/>
            <a:t>: </a:t>
          </a:r>
          <a:r>
            <a:rPr lang="id-ID" sz="2000" kern="1200" dirty="0" smtClean="0"/>
            <a:t>Saya Akan Membuat Aplikasi Seperti Yang Ada</a:t>
          </a:r>
          <a:endParaRPr lang="en-US" sz="2000" kern="1200" dirty="0"/>
        </a:p>
      </dsp:txBody>
      <dsp:txXfrm>
        <a:off x="592542" y="3247226"/>
        <a:ext cx="3271586" cy="865580"/>
      </dsp:txXfrm>
    </dsp:sp>
    <dsp:sp modelId="{FA1079FA-1C69-4ACA-B029-B2D870967E31}">
      <dsp:nvSpPr>
        <dsp:cNvPr id="0" name=""/>
        <dsp:cNvSpPr/>
      </dsp:nvSpPr>
      <dsp:spPr>
        <a:xfrm>
          <a:off x="1999561" y="367064"/>
          <a:ext cx="4522155" cy="4522155"/>
        </a:xfrm>
        <a:custGeom>
          <a:avLst/>
          <a:gdLst/>
          <a:ahLst/>
          <a:cxnLst/>
          <a:rect l="0" t="0" r="0" b="0"/>
          <a:pathLst>
            <a:path>
              <a:moveTo>
                <a:pt x="71576" y="2825487"/>
              </a:moveTo>
              <a:arcTo wR="2261077" hR="2261077" stAng="9932700" swAng="121487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A86B5-5A94-4D20-BB27-2372DF26F2C4}">
      <dsp:nvSpPr>
        <dsp:cNvPr id="0" name=""/>
        <dsp:cNvSpPr/>
      </dsp:nvSpPr>
      <dsp:spPr>
        <a:xfrm>
          <a:off x="456475" y="1432627"/>
          <a:ext cx="3365238" cy="9592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Mitos</a:t>
          </a:r>
          <a:r>
            <a:rPr lang="en-US" sz="2000" b="1" kern="1200" dirty="0" smtClean="0"/>
            <a:t> </a:t>
          </a:r>
          <a:r>
            <a:rPr lang="id-ID" sz="2000" b="1" kern="1200" dirty="0" smtClean="0"/>
            <a:t>6</a:t>
          </a:r>
          <a:r>
            <a:rPr lang="en-US" sz="2000" kern="1200" dirty="0" smtClean="0"/>
            <a:t>: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Suka</a:t>
          </a:r>
          <a:r>
            <a:rPr lang="id-ID" sz="2000" kern="1200" dirty="0" smtClean="0"/>
            <a:t>, Tapi Yakin Sukses Bisnis Software</a:t>
          </a:r>
          <a:endParaRPr lang="en-US" sz="2000" kern="1200" dirty="0"/>
        </a:p>
      </dsp:txBody>
      <dsp:txXfrm>
        <a:off x="503301" y="1479453"/>
        <a:ext cx="3271586" cy="865580"/>
      </dsp:txXfrm>
    </dsp:sp>
    <dsp:sp modelId="{768CDBA7-674D-4757-AE2A-84CD8E7ADFF2}">
      <dsp:nvSpPr>
        <dsp:cNvPr id="0" name=""/>
        <dsp:cNvSpPr/>
      </dsp:nvSpPr>
      <dsp:spPr>
        <a:xfrm>
          <a:off x="2184424" y="789043"/>
          <a:ext cx="4522155" cy="4522155"/>
        </a:xfrm>
        <a:custGeom>
          <a:avLst/>
          <a:gdLst/>
          <a:ahLst/>
          <a:cxnLst/>
          <a:rect l="0" t="0" r="0" b="0"/>
          <a:pathLst>
            <a:path>
              <a:moveTo>
                <a:pt x="687270" y="637623"/>
              </a:moveTo>
              <a:arcTo wR="2261077" hR="2261077" stAng="13553377" swAng="128132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81400" y="9224965"/>
            <a:ext cx="320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11189" y="180975"/>
            <a:ext cx="61642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 smtClean="0">
                <a:effectLst/>
              </a:defRPr>
            </a:lvl1pPr>
          </a:lstStyle>
          <a:p>
            <a:pPr>
              <a:defRPr/>
            </a:pPr>
            <a:r>
              <a:rPr lang="en-US" altLang="ja-JP" dirty="0" smtClean="0"/>
              <a:t>Romi Satria Wahono</a:t>
            </a:r>
            <a:endParaRPr lang="en-US" altLang="ja-JP" dirty="0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95301" y="9101138"/>
            <a:ext cx="331470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611191" y="3810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611191" y="92202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1370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6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3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6" y="912177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8C9D2B2-F8A0-41B1-8482-D108E1D20E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49278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romi@romisatriawahono.net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http://romisatriawahono.net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4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4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667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411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111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656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045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3335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3000"/>
            <a:ext cx="3886200" cy="53335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3000"/>
            <a:ext cx="3886200" cy="5333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66800"/>
            <a:ext cx="3868340" cy="747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14512"/>
            <a:ext cx="3868340" cy="4662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66800"/>
            <a:ext cx="3887391" cy="747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14512"/>
            <a:ext cx="3887391" cy="4662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3" name="Rounded Rectangle 1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2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4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8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9" name="Rounded Rectangle 8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1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3" name="Rounded Rectangle 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4097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4097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1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3000"/>
            <a:ext cx="7886700" cy="5333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45" y="6639955"/>
            <a:ext cx="850100" cy="201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680740"/>
            <a:ext cx="1019247" cy="17726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6.jpg"/><Relationship Id="rId4" Type="http://schemas.openxmlformats.org/officeDocument/2006/relationships/hyperlink" Target="movies/Software%20Development%20Life%20Cycle.fl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382000" cy="14843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sz="15500" dirty="0"/>
              <a:t>6</a:t>
            </a:r>
            <a:r>
              <a:rPr lang="id-ID" sz="15500" dirty="0" smtClean="0"/>
              <a:t> MITOS</a:t>
            </a:r>
            <a:r>
              <a:rPr lang="id-ID" dirty="0"/>
              <a:t/>
            </a:r>
            <a:br>
              <a:rPr lang="id-ID" dirty="0"/>
            </a:br>
            <a:r>
              <a:rPr lang="id-ID" sz="4000" dirty="0" smtClean="0"/>
              <a:t>Penyebab Kegagalan Inovasi Digital</a:t>
            </a:r>
            <a:endParaRPr lang="en-US" sz="40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52600" y="4953000"/>
            <a:ext cx="5638800" cy="11430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3600" dirty="0" smtClean="0"/>
              <a:t>Romi Satria Wahon</a:t>
            </a:r>
            <a:r>
              <a:rPr lang="en-US" sz="3600" dirty="0" smtClean="0"/>
              <a:t>o</a:t>
            </a:r>
            <a:br>
              <a:rPr lang="en-US" sz="3600" dirty="0" smtClean="0"/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http://romisatriawahono.net</a:t>
            </a:r>
            <a:r>
              <a:rPr lang="id-ID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d-ID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1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2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696" t="7018" r="10233" b="6139"/>
          <a:stretch/>
        </p:blipFill>
        <p:spPr>
          <a:xfrm>
            <a:off x="6781256" y="1"/>
            <a:ext cx="2362744" cy="1752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599"/>
            <a:ext cx="8229600" cy="5425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id-ID" dirty="0" smtClean="0"/>
              <a:t>evelopers and ICT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6783"/>
          <a:stretch/>
        </p:blipFill>
        <p:spPr bwMode="auto">
          <a:xfrm rot="-60000">
            <a:off x="200477" y="3601722"/>
            <a:ext cx="8695809" cy="325684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3410" y="6448274"/>
            <a:ext cx="4551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effectLst/>
                <a:latin typeface="+mn-lt"/>
              </a:rPr>
              <a:t>(Source: IDC Professional </a:t>
            </a:r>
            <a:r>
              <a:rPr lang="en-US" sz="2000" i="1" dirty="0">
                <a:effectLst/>
                <a:latin typeface="+mn-lt"/>
              </a:rPr>
              <a:t>Developer </a:t>
            </a:r>
            <a:r>
              <a:rPr lang="en-US" sz="2000" i="1" dirty="0" smtClean="0">
                <a:effectLst/>
                <a:latin typeface="+mn-lt"/>
              </a:rPr>
              <a:t>Index)</a:t>
            </a:r>
            <a:endParaRPr lang="en-US" sz="2000" i="1" dirty="0">
              <a:effectLst/>
              <a:latin typeface="+mn-lt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7010400" cy="216179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4800" y="2286118"/>
            <a:ext cx="7162800" cy="8380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0460" y="3124200"/>
            <a:ext cx="797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 smtClean="0">
                <a:effectLst/>
                <a:latin typeface="+mn-lt"/>
              </a:rPr>
              <a:t>(Source: IDC </a:t>
            </a:r>
            <a:r>
              <a:rPr lang="en-US" sz="1800" i="1" dirty="0">
                <a:effectLst/>
                <a:latin typeface="+mn-lt"/>
              </a:rPr>
              <a:t>2014 Worldwide Software Developer and ICT-Skilled Worker Estimates)</a:t>
            </a:r>
          </a:p>
        </p:txBody>
      </p:sp>
    </p:spTree>
    <p:extLst>
      <p:ext uri="{BB962C8B-B14F-4D97-AF65-F5344CB8AC3E}">
        <p14:creationId xmlns:p14="http://schemas.microsoft.com/office/powerpoint/2010/main" val="13004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696" t="7018" r="10233" b="6139"/>
          <a:stretch/>
        </p:blipFill>
        <p:spPr>
          <a:xfrm>
            <a:off x="6781256" y="1"/>
            <a:ext cx="2362744" cy="175214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Global Innovation Index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573" t="19737" r="33626" b="9649"/>
          <a:stretch/>
        </p:blipFill>
        <p:spPr>
          <a:xfrm>
            <a:off x="625384" y="762000"/>
            <a:ext cx="6128657" cy="5362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603" y="6276494"/>
            <a:ext cx="6850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/>
                <a:latin typeface="+mn-lt"/>
              </a:rPr>
              <a:t>(Source: </a:t>
            </a:r>
            <a:r>
              <a:rPr lang="id-ID" sz="2000" i="1" dirty="0" smtClean="0">
                <a:effectLst/>
                <a:latin typeface="+mn-lt"/>
              </a:rPr>
              <a:t>Global Innovation Index </a:t>
            </a:r>
            <a:r>
              <a:rPr lang="en-US" sz="2000" i="1" dirty="0" smtClean="0">
                <a:effectLst/>
                <a:latin typeface="+mn-lt"/>
              </a:rPr>
              <a:t>2014</a:t>
            </a:r>
            <a:r>
              <a:rPr lang="id-ID" sz="2000" i="1" dirty="0" smtClean="0">
                <a:effectLst/>
                <a:latin typeface="+mn-lt"/>
              </a:rPr>
              <a:t>, WIPO, Cornell University</a:t>
            </a:r>
            <a:r>
              <a:rPr lang="en-US" sz="2000" i="1" dirty="0" smtClean="0">
                <a:effectLst/>
                <a:latin typeface="+mn-lt"/>
              </a:rPr>
              <a:t>)</a:t>
            </a:r>
            <a:endParaRPr lang="en-US" sz="2000" i="1" dirty="0">
              <a:effectLst/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5486400"/>
            <a:ext cx="6324600" cy="3384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599"/>
            <a:ext cx="8229600" cy="5111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</a:t>
            </a:r>
            <a:r>
              <a:rPr lang="id-ID" dirty="0" smtClean="0"/>
              <a:t>uman </a:t>
            </a:r>
            <a:r>
              <a:rPr lang="en-US" dirty="0" smtClean="0"/>
              <a:t>D</a:t>
            </a:r>
            <a:r>
              <a:rPr lang="id-ID" dirty="0" smtClean="0"/>
              <a:t>evelopment </a:t>
            </a:r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90347"/>
            <a:ext cx="8229600" cy="677053"/>
          </a:xfrm>
        </p:spPr>
        <p:txBody>
          <a:bodyPr>
            <a:noAutofit/>
          </a:bodyPr>
          <a:lstStyle/>
          <a:p>
            <a:r>
              <a:rPr lang="en-US" sz="2400" dirty="0" smtClean="0"/>
              <a:t>Indonesia </a:t>
            </a:r>
            <a:r>
              <a:rPr lang="en-US" sz="2400" dirty="0"/>
              <a:t>performs worse than the average MIST </a:t>
            </a:r>
            <a:r>
              <a:rPr lang="en-US" sz="2400" dirty="0" smtClean="0"/>
              <a:t>country</a:t>
            </a:r>
          </a:p>
          <a:p>
            <a:r>
              <a:rPr lang="en-US" sz="2400" dirty="0" smtClean="0"/>
              <a:t>Its </a:t>
            </a:r>
            <a:r>
              <a:rPr lang="en-US" sz="2400" dirty="0"/>
              <a:t>HDI is higher than </a:t>
            </a:r>
            <a:r>
              <a:rPr lang="en-US" sz="2400" dirty="0" smtClean="0"/>
              <a:t>Vietnam’s </a:t>
            </a:r>
            <a:r>
              <a:rPr lang="en-US" sz="2400" dirty="0"/>
              <a:t>only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00" t="34889" r="11500" b="17111"/>
          <a:stretch/>
        </p:blipFill>
        <p:spPr>
          <a:xfrm>
            <a:off x="0" y="1828800"/>
            <a:ext cx="9144000" cy="3270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375" y="6248400"/>
            <a:ext cx="8780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effectLst/>
                <a:latin typeface="+mn-lt"/>
              </a:rPr>
              <a:t>(Source</a:t>
            </a:r>
            <a:r>
              <a:rPr lang="en-US" sz="2000" i="1" dirty="0">
                <a:effectLst/>
                <a:latin typeface="+mn-lt"/>
              </a:rPr>
              <a:t>: Human Development Report </a:t>
            </a:r>
            <a:r>
              <a:rPr lang="en-US" sz="2000" i="1" dirty="0" smtClean="0">
                <a:effectLst/>
                <a:latin typeface="+mn-lt"/>
              </a:rPr>
              <a:t>2013)</a:t>
            </a:r>
            <a:endParaRPr lang="en-US" sz="2000" i="1" dirty="0">
              <a:effectLst/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016807"/>
            <a:ext cx="8839200" cy="3384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696" t="7018" r="10233" b="6139"/>
          <a:stretch/>
        </p:blipFill>
        <p:spPr>
          <a:xfrm>
            <a:off x="6781256" y="1"/>
            <a:ext cx="2362744" cy="17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600"/>
            <a:ext cx="7886700" cy="533354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2533" y="6400800"/>
            <a:ext cx="627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effectLst/>
                <a:latin typeface="+mn-lt"/>
              </a:rPr>
              <a:t>(Source</a:t>
            </a:r>
            <a:r>
              <a:rPr lang="en-US" sz="1800" i="1" dirty="0">
                <a:effectLst/>
                <a:latin typeface="+mn-lt"/>
              </a:rPr>
              <a:t>: Martin Prosperity </a:t>
            </a:r>
            <a:r>
              <a:rPr lang="en-US" sz="1800" i="1" dirty="0" smtClean="0">
                <a:effectLst/>
                <a:latin typeface="+mn-lt"/>
              </a:rPr>
              <a:t>Institute, Global </a:t>
            </a:r>
            <a:r>
              <a:rPr lang="en-US" sz="1800" i="1" dirty="0">
                <a:effectLst/>
                <a:latin typeface="+mn-lt"/>
              </a:rPr>
              <a:t>Creativity </a:t>
            </a:r>
            <a:r>
              <a:rPr lang="en-US" sz="1800" i="1" dirty="0" smtClean="0">
                <a:effectLst/>
                <a:latin typeface="+mn-lt"/>
              </a:rPr>
              <a:t>Index 2011)</a:t>
            </a:r>
            <a:endParaRPr lang="en-US" sz="1800" i="1" dirty="0"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Creativity Index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" y="1066800"/>
            <a:ext cx="8763000" cy="5334000"/>
            <a:chOff x="228600" y="1143000"/>
            <a:chExt cx="8763000" cy="5334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4500" t="21153" r="28500" b="33800"/>
            <a:stretch/>
          </p:blipFill>
          <p:spPr>
            <a:xfrm>
              <a:off x="228600" y="1143000"/>
              <a:ext cx="8763000" cy="4724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30500" t="40249" r="23500" b="13555"/>
            <a:stretch/>
          </p:blipFill>
          <p:spPr>
            <a:xfrm>
              <a:off x="381000" y="1612927"/>
              <a:ext cx="8610600" cy="4864073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152400" y="5715000"/>
            <a:ext cx="8610600" cy="3164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1696" t="7018" r="10233" b="6139"/>
          <a:stretch/>
        </p:blipFill>
        <p:spPr>
          <a:xfrm>
            <a:off x="6781256" y="1"/>
            <a:ext cx="2362744" cy="17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6" y="228600"/>
            <a:ext cx="8229600" cy="533400"/>
          </a:xfrm>
        </p:spPr>
        <p:txBody>
          <a:bodyPr>
            <a:noAutofit/>
          </a:bodyPr>
          <a:lstStyle/>
          <a:p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Kreatifitas</a:t>
            </a:r>
            <a:r>
              <a:rPr lang="en-US" dirty="0" smtClean="0"/>
              <a:t>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01" t="38893" r="17419" b="47609"/>
          <a:stretch/>
        </p:blipFill>
        <p:spPr>
          <a:xfrm>
            <a:off x="-199273" y="1930066"/>
            <a:ext cx="9583616" cy="1092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082" t="54467" r="35947" b="15333"/>
          <a:stretch/>
        </p:blipFill>
        <p:spPr>
          <a:xfrm>
            <a:off x="533400" y="3027288"/>
            <a:ext cx="827067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696" t="7018" r="10233" b="6139"/>
          <a:stretch/>
        </p:blipFill>
        <p:spPr>
          <a:xfrm>
            <a:off x="6781256" y="1"/>
            <a:ext cx="2362744" cy="17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6 Mitos </a:t>
            </a:r>
            <a:r>
              <a:rPr lang="fi-FI" sz="4000" dirty="0" smtClean="0"/>
              <a:t>Kesalahan</a:t>
            </a:r>
            <a:r>
              <a:rPr lang="id-ID" sz="4000" dirty="0" smtClean="0"/>
              <a:t> </a:t>
            </a:r>
            <a:r>
              <a:rPr lang="fi-FI" sz="4000" dirty="0" smtClean="0"/>
              <a:t>Inovasi </a:t>
            </a:r>
            <a:r>
              <a:rPr lang="id-ID" sz="4000" dirty="0" smtClean="0"/>
              <a:t>Digital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49" y="2583742"/>
            <a:ext cx="2502014" cy="353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57200"/>
            <a:ext cx="8763000" cy="2286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MITOS 1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id-ID" sz="3600" dirty="0" smtClean="0"/>
              <a:t>Cara Sekarang </a:t>
            </a:r>
            <a:r>
              <a:rPr lang="id-ID" sz="3600" dirty="0" smtClean="0">
                <a:solidFill>
                  <a:srgbClr val="C00000"/>
                </a:solidFill>
              </a:rPr>
              <a:t>Masih Manual</a:t>
            </a:r>
            <a:r>
              <a:rPr lang="id-ID" sz="3600" dirty="0" smtClean="0"/>
              <a:t>, Saya akan Terapkan Teknologi Informasi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295399"/>
            <a:ext cx="8229600" cy="518114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id-ID" sz="3600" dirty="0" smtClean="0">
                <a:solidFill>
                  <a:srgbClr val="C00000"/>
                </a:solidFill>
              </a:rPr>
              <a:t>50%</a:t>
            </a:r>
            <a:r>
              <a:rPr lang="id-ID" sz="3600" dirty="0" smtClean="0"/>
              <a:t> lebih project teknologi informasi </a:t>
            </a:r>
            <a:r>
              <a:rPr lang="id-ID" sz="3600" dirty="0" smtClean="0">
                <a:solidFill>
                  <a:srgbClr val="C00000"/>
                </a:solidFill>
              </a:rPr>
              <a:t>gagal</a:t>
            </a:r>
            <a:r>
              <a:rPr lang="id-ID" sz="3600" dirty="0" smtClean="0"/>
              <a:t> </a:t>
            </a: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B050"/>
                </a:solidFill>
              </a:rPr>
              <a:t>42%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- Standish Group, </a:t>
            </a:r>
            <a:r>
              <a:rPr lang="en-US" sz="2400" dirty="0" smtClean="0">
                <a:solidFill>
                  <a:srgbClr val="00B050"/>
                </a:solidFill>
              </a:rPr>
              <a:t>53%</a:t>
            </a:r>
            <a:r>
              <a:rPr lang="en-US" sz="2400" dirty="0" smtClean="0"/>
              <a:t> - General Accounting Office) </a:t>
            </a:r>
          </a:p>
          <a:p>
            <a:pPr lvl="1" eaLnBrk="1" hangingPunct="1">
              <a:lnSpc>
                <a:spcPct val="90000"/>
              </a:lnSpc>
            </a:pPr>
            <a:endParaRPr lang="id-ID" sz="2800" dirty="0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id-ID" sz="3200" dirty="0" smtClean="0">
                <a:solidFill>
                  <a:srgbClr val="0070C0"/>
                </a:solidFill>
              </a:rPr>
              <a:t>Dibatalkan</a:t>
            </a:r>
            <a:r>
              <a:rPr lang="id-ID" sz="3200" dirty="0" smtClean="0"/>
              <a:t> sebelum selesai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3200" dirty="0" smtClean="0"/>
              <a:t>Selesai tapi </a:t>
            </a:r>
            <a:r>
              <a:rPr lang="id-ID" sz="3200" dirty="0" smtClean="0">
                <a:solidFill>
                  <a:srgbClr val="0070C0"/>
                </a:solidFill>
              </a:rPr>
              <a:t>tidak pernah dipakai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3200" dirty="0" smtClean="0">
                <a:solidFill>
                  <a:srgbClr val="0070C0"/>
                </a:solidFill>
              </a:rPr>
              <a:t>Tidak bermanfaat </a:t>
            </a:r>
            <a:r>
              <a:rPr lang="id-ID" sz="3200" dirty="0" smtClean="0"/>
              <a:t>bagi pengguna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3200" dirty="0" smtClean="0">
                <a:solidFill>
                  <a:srgbClr val="0070C0"/>
                </a:solidFill>
              </a:rPr>
              <a:t>Tidak sesuai </a:t>
            </a:r>
            <a:r>
              <a:rPr lang="id-ID" sz="3200" dirty="0" smtClean="0"/>
              <a:t>dengan keinginan pengguna</a:t>
            </a:r>
            <a:endParaRPr lang="en-US" sz="3200" dirty="0" smtClean="0"/>
          </a:p>
        </p:txBody>
      </p:sp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dirty="0" smtClean="0"/>
              <a:t>Kegagalan Project Teknologi Informasi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4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4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83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343900" cy="685800"/>
          </a:xfrm>
        </p:spPr>
        <p:txBody>
          <a:bodyPr>
            <a:normAutofit/>
          </a:bodyPr>
          <a:lstStyle/>
          <a:p>
            <a:r>
              <a:rPr lang="id-ID" sz="3200" dirty="0" smtClean="0"/>
              <a:t>Tantangan Pengembangan Teknologi Informasi </a:t>
            </a:r>
            <a:endParaRPr lang="id-ID" sz="32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2796" r="2563" b="7689"/>
          <a:stretch/>
        </p:blipFill>
        <p:spPr>
          <a:xfrm>
            <a:off x="1676400" y="990600"/>
            <a:ext cx="5791200" cy="53814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6033043" y="61532"/>
            <a:ext cx="3097102" cy="412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19200"/>
            <a:ext cx="8134350" cy="5279085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>
                <a:solidFill>
                  <a:srgbClr val="C00000"/>
                </a:solidFill>
              </a:rPr>
              <a:t>SMA </a:t>
            </a:r>
            <a:r>
              <a:rPr lang="id-ID" dirty="0">
                <a:solidFill>
                  <a:srgbClr val="C00000"/>
                </a:solidFill>
              </a:rPr>
              <a:t>Taruna Nusantara</a:t>
            </a:r>
            <a:r>
              <a:rPr lang="en-US" dirty="0"/>
              <a:t> </a:t>
            </a:r>
            <a:r>
              <a:rPr lang="id-ID" dirty="0"/>
              <a:t>Magelang (1993)</a:t>
            </a:r>
          </a:p>
          <a:p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</a:t>
            </a:r>
            <a:r>
              <a:rPr lang="id-ID" dirty="0" smtClean="0"/>
              <a:t>Engineering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r>
              <a:rPr lang="id-ID" dirty="0"/>
              <a:t>Research </a:t>
            </a:r>
            <a:r>
              <a:rPr lang="id-ID" dirty="0" smtClean="0"/>
              <a:t>Interests in </a:t>
            </a:r>
            <a:r>
              <a:rPr lang="en-US" dirty="0">
                <a:solidFill>
                  <a:srgbClr val="C00000"/>
                </a:solidFill>
              </a:rPr>
              <a:t>Software </a:t>
            </a:r>
            <a:r>
              <a:rPr lang="en-US" dirty="0" smtClean="0">
                <a:solidFill>
                  <a:srgbClr val="C00000"/>
                </a:solidFill>
              </a:rPr>
              <a:t>Engineering</a:t>
            </a:r>
            <a:r>
              <a:rPr lang="id-ID" dirty="0" smtClean="0"/>
              <a:t> and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r>
              <a:rPr lang="id-ID" dirty="0" smtClean="0"/>
              <a:t>LIPI Researcher </a:t>
            </a:r>
            <a:r>
              <a:rPr lang="id-ID" dirty="0"/>
              <a:t>(2004-2007)</a:t>
            </a:r>
          </a:p>
          <a:p>
            <a:r>
              <a:rPr lang="id-ID" dirty="0" smtClean="0"/>
              <a:t>Professional </a:t>
            </a:r>
            <a:r>
              <a:rPr lang="id-ID" dirty="0" smtClean="0">
                <a:solidFill>
                  <a:srgbClr val="C00000"/>
                </a:solidFill>
              </a:rPr>
              <a:t>Member</a:t>
            </a:r>
            <a:r>
              <a:rPr lang="id-ID" dirty="0" smtClean="0"/>
              <a:t> of IEEE, ACM and PMI</a:t>
            </a:r>
          </a:p>
          <a:p>
            <a:r>
              <a:rPr lang="id-ID" dirty="0" smtClean="0">
                <a:solidFill>
                  <a:srgbClr val="C00000"/>
                </a:solidFill>
              </a:rPr>
              <a:t>IT Award Winners </a:t>
            </a:r>
            <a:r>
              <a:rPr lang="id-ID" dirty="0" smtClean="0"/>
              <a:t>from WSIS (United Nations), Kemdikbud, LIPI, etc</a:t>
            </a:r>
          </a:p>
          <a:p>
            <a:r>
              <a:rPr lang="id-ID" dirty="0" smtClean="0"/>
              <a:t>Industrial </a:t>
            </a:r>
            <a:r>
              <a:rPr lang="id-ID" dirty="0" smtClean="0">
                <a:solidFill>
                  <a:srgbClr val="C00000"/>
                </a:solidFill>
              </a:rPr>
              <a:t>IT Certifications </a:t>
            </a:r>
            <a:r>
              <a:rPr lang="id-ID" dirty="0" smtClean="0"/>
              <a:t>(TOGAF, ITIL, CCNA, etc)</a:t>
            </a:r>
          </a:p>
          <a:p>
            <a:r>
              <a:rPr lang="en-US" dirty="0" smtClean="0"/>
              <a:t>Founder </a:t>
            </a:r>
            <a:r>
              <a:rPr lang="id-ID" dirty="0" smtClean="0"/>
              <a:t>and</a:t>
            </a:r>
            <a:r>
              <a:rPr lang="en-US" dirty="0" smtClean="0"/>
              <a:t> </a:t>
            </a:r>
            <a:r>
              <a:rPr lang="id-ID" dirty="0" smtClean="0">
                <a:solidFill>
                  <a:srgbClr val="C00000"/>
                </a:solidFill>
              </a:rPr>
              <a:t>CEO</a:t>
            </a:r>
            <a:r>
              <a:rPr lang="id-ID" dirty="0" smtClean="0"/>
              <a:t>:</a:t>
            </a:r>
          </a:p>
          <a:p>
            <a:pPr lvl="1"/>
            <a:r>
              <a:rPr lang="id-ID" dirty="0" smtClean="0"/>
              <a:t>PT </a:t>
            </a:r>
            <a:r>
              <a:rPr lang="en-US" dirty="0" err="1" smtClean="0">
                <a:solidFill>
                  <a:srgbClr val="0070C0"/>
                </a:solidFill>
              </a:rPr>
              <a:t>IlmuKomputerCom</a:t>
            </a:r>
            <a:r>
              <a:rPr lang="id-ID" dirty="0" smtClean="0">
                <a:solidFill>
                  <a:srgbClr val="CC0000"/>
                </a:solidFill>
              </a:rPr>
              <a:t> </a:t>
            </a:r>
            <a:r>
              <a:rPr lang="id-ID" dirty="0" smtClean="0"/>
              <a:t>Braindevs Sistema</a:t>
            </a:r>
          </a:p>
          <a:p>
            <a:pPr lvl="1"/>
            <a:r>
              <a:rPr lang="id-ID" dirty="0" smtClean="0"/>
              <a:t>PT</a:t>
            </a:r>
            <a:r>
              <a:rPr lang="id-ID" dirty="0" smtClean="0">
                <a:solidFill>
                  <a:srgbClr val="CC0000"/>
                </a:solidFill>
              </a:rPr>
              <a:t> </a:t>
            </a:r>
            <a:r>
              <a:rPr lang="id-ID" dirty="0">
                <a:solidFill>
                  <a:srgbClr val="0070C0"/>
                </a:solidFill>
              </a:rPr>
              <a:t>Brainmatics</a:t>
            </a:r>
            <a:r>
              <a:rPr lang="id-ID" dirty="0">
                <a:solidFill>
                  <a:srgbClr val="CC0000"/>
                </a:solidFill>
              </a:rPr>
              <a:t> </a:t>
            </a:r>
            <a:r>
              <a:rPr lang="id-ID" dirty="0"/>
              <a:t>Cipta Informatika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5028749"/>
          </a:xfrm>
        </p:spPr>
        <p:txBody>
          <a:bodyPr>
            <a:normAutofit/>
          </a:bodyPr>
          <a:lstStyle/>
          <a:p>
            <a:r>
              <a:rPr lang="id-ID" sz="3600" dirty="0" smtClean="0"/>
              <a:t>Divisi IT </a:t>
            </a:r>
            <a:r>
              <a:rPr lang="id-ID" sz="3600" dirty="0" smtClean="0">
                <a:solidFill>
                  <a:srgbClr val="C00000"/>
                </a:solidFill>
              </a:rPr>
              <a:t>bukanlah tempat menghabiskan anggaran</a:t>
            </a:r>
          </a:p>
          <a:p>
            <a:endParaRPr lang="id-ID" sz="3600" dirty="0"/>
          </a:p>
          <a:p>
            <a:r>
              <a:rPr lang="id-ID" sz="3600" dirty="0" smtClean="0"/>
              <a:t>Divisi IT dibentuk supaya seluruh proses bisnis organisasi bisa berjalan lebih </a:t>
            </a:r>
            <a:r>
              <a:rPr lang="id-ID" sz="3600" dirty="0" smtClean="0">
                <a:solidFill>
                  <a:srgbClr val="C00000"/>
                </a:solidFill>
              </a:rPr>
              <a:t>efektif dan efisien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Divisi IT = </a:t>
            </a:r>
            <a:r>
              <a:rPr lang="id-ID" i="1" dirty="0" smtClean="0"/>
              <a:t>Cost Center</a:t>
            </a:r>
            <a:r>
              <a:rPr lang="id-ID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14" y="2719553"/>
            <a:ext cx="4565370" cy="3334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3400"/>
            <a:ext cx="8534399" cy="2286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MITOS 2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dirty="0" err="1" smtClean="0"/>
              <a:t>Kualitas</a:t>
            </a:r>
            <a:r>
              <a:rPr lang="en-US" sz="3600" dirty="0" smtClean="0"/>
              <a:t> Software </a:t>
            </a:r>
            <a:r>
              <a:rPr lang="en-US" sz="3600" dirty="0" err="1" smtClean="0"/>
              <a:t>Dinilai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Teknologi</a:t>
            </a:r>
            <a:r>
              <a:rPr lang="id-ID" sz="3600" dirty="0"/>
              <a:t/>
            </a:r>
            <a:br>
              <a:rPr lang="id-ID" sz="3600" dirty="0"/>
            </a:br>
            <a:r>
              <a:rPr lang="en-US" sz="3600" dirty="0" smtClean="0"/>
              <a:t>yang </a:t>
            </a:r>
            <a:r>
              <a:rPr lang="en-US" sz="3600" dirty="0" err="1" smtClean="0"/>
              <a:t>Digunakan</a:t>
            </a:r>
            <a:endParaRPr lang="id-ID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4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Teknologi Dibalik Whatsapp dan Telegram?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8" y="990600"/>
            <a:ext cx="5688787" cy="363259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76600"/>
            <a:ext cx="5376291" cy="305471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19200"/>
            <a:ext cx="7620000" cy="502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Software </a:t>
            </a:r>
            <a:r>
              <a:rPr lang="en-US" sz="3600" dirty="0">
                <a:solidFill>
                  <a:srgbClr val="C00000"/>
                </a:solidFill>
              </a:rPr>
              <a:t>quality</a:t>
            </a:r>
            <a:r>
              <a:rPr lang="en-US" sz="3600" dirty="0"/>
              <a:t> </a:t>
            </a:r>
            <a:r>
              <a:rPr lang="en-US" sz="3600" dirty="0" smtClean="0"/>
              <a:t>is </a:t>
            </a:r>
            <a:r>
              <a:rPr lang="en-US" sz="1900" i="1" dirty="0" smtClean="0"/>
              <a:t>(IEEE, 1991)</a:t>
            </a:r>
            <a:r>
              <a:rPr lang="en-US" dirty="0" smtClean="0"/>
              <a:t>: </a:t>
            </a:r>
            <a:r>
              <a:rPr lang="id-ID" dirty="0" smtClean="0"/>
              <a:t/>
            </a:r>
            <a:br>
              <a:rPr lang="id-ID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The </a:t>
            </a:r>
            <a:r>
              <a:rPr lang="en-US" sz="2600" dirty="0"/>
              <a:t>degree to which a system, component, or process </a:t>
            </a:r>
            <a:r>
              <a:rPr lang="en-US" sz="2600" dirty="0">
                <a:solidFill>
                  <a:srgbClr val="0070C0"/>
                </a:solidFill>
              </a:rPr>
              <a:t>meets specified </a:t>
            </a:r>
            <a:r>
              <a:rPr lang="en-US" sz="2600" dirty="0" smtClean="0">
                <a:solidFill>
                  <a:srgbClr val="0070C0"/>
                </a:solidFill>
              </a:rPr>
              <a:t>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The </a:t>
            </a:r>
            <a:r>
              <a:rPr lang="en-US" sz="2600" dirty="0"/>
              <a:t>degree to which a system, component, or process </a:t>
            </a:r>
            <a:r>
              <a:rPr lang="en-US" sz="2600" dirty="0" smtClean="0">
                <a:solidFill>
                  <a:srgbClr val="0070C0"/>
                </a:solidFill>
              </a:rPr>
              <a:t>meets customer </a:t>
            </a:r>
            <a:r>
              <a:rPr lang="id-ID" sz="2600" dirty="0" smtClean="0">
                <a:solidFill>
                  <a:srgbClr val="0070C0"/>
                </a:solidFill>
              </a:rPr>
              <a:t>expectation </a:t>
            </a:r>
            <a:r>
              <a:rPr lang="en-US" sz="2600" dirty="0" smtClean="0"/>
              <a:t>or </a:t>
            </a:r>
            <a:r>
              <a:rPr lang="en-US" sz="2600" dirty="0"/>
              <a:t>user </a:t>
            </a:r>
            <a:r>
              <a:rPr lang="en-US" sz="2600" dirty="0" smtClean="0"/>
              <a:t>needs</a:t>
            </a:r>
            <a:r>
              <a:rPr lang="id-ID" sz="2600" dirty="0" smtClean="0"/>
              <a:t> (</a:t>
            </a:r>
            <a:r>
              <a:rPr lang="id-ID" sz="2600" dirty="0" smtClean="0">
                <a:solidFill>
                  <a:srgbClr val="0070C0"/>
                </a:solidFill>
              </a:rPr>
              <a:t>benefits</a:t>
            </a:r>
            <a:r>
              <a:rPr lang="id-ID" sz="2600" dirty="0" smtClean="0"/>
              <a:t>)</a:t>
            </a:r>
            <a:endParaRPr lang="en-US" sz="2600" dirty="0" smtClean="0">
              <a:solidFill>
                <a:srgbClr val="C00000"/>
              </a:solidFill>
            </a:endParaRP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Kualitas Software</a:t>
            </a:r>
            <a:endParaRPr lang="id-ID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2796" r="2563" b="7689"/>
          <a:stretch/>
        </p:blipFill>
        <p:spPr>
          <a:xfrm>
            <a:off x="5963500" y="3886200"/>
            <a:ext cx="3180500" cy="29554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6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971800"/>
            <a:ext cx="4343400" cy="325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09600"/>
            <a:ext cx="7924800" cy="2286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MITOS 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d-ID" sz="3600" dirty="0" smtClean="0"/>
              <a:t>Divisi IT Harus </a:t>
            </a:r>
            <a:r>
              <a:rPr lang="id-ID" sz="3600" dirty="0" smtClean="0">
                <a:solidFill>
                  <a:srgbClr val="C00000"/>
                </a:solidFill>
              </a:rPr>
              <a:t>Memikirkan Semua Ide dan Kebutuhan Perusahaan</a:t>
            </a:r>
            <a:endParaRPr lang="id-ID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Tahapan Pengembangan Software</a:t>
            </a:r>
            <a:endParaRPr lang="en-US" dirty="0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007219"/>
              </p:ext>
            </p:extLst>
          </p:nvPr>
        </p:nvGraphicFramePr>
        <p:xfrm>
          <a:off x="304800" y="1219200"/>
          <a:ext cx="859042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Planning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019476"/>
              </p:ext>
            </p:extLst>
          </p:nvPr>
        </p:nvGraphicFramePr>
        <p:xfrm>
          <a:off x="628650" y="1295400"/>
          <a:ext cx="78867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73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09600"/>
            <a:ext cx="7924800" cy="2286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MITOS </a:t>
            </a:r>
            <a:r>
              <a:rPr lang="id-ID" sz="44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dirty="0" err="1" smtClean="0"/>
              <a:t>Kemampuan</a:t>
            </a:r>
            <a:r>
              <a:rPr lang="en-US" sz="3600" dirty="0" smtClean="0"/>
              <a:t> </a:t>
            </a:r>
            <a:r>
              <a:rPr lang="en-US" sz="3600" dirty="0" err="1" smtClean="0"/>
              <a:t>Terpenting</a:t>
            </a:r>
            <a:r>
              <a:rPr lang="en-US" sz="3600" dirty="0" smtClean="0"/>
              <a:t> </a:t>
            </a:r>
            <a:r>
              <a:rPr lang="en-US" sz="3600" dirty="0" err="1" smtClean="0"/>
              <a:t>bagi</a:t>
            </a:r>
            <a:r>
              <a:rPr lang="en-US" sz="3600" dirty="0" smtClean="0"/>
              <a:t> </a:t>
            </a:r>
            <a:r>
              <a:rPr lang="id-ID" sz="3600" dirty="0" smtClean="0"/>
              <a:t>Pengembang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Kemampuan</a:t>
            </a:r>
            <a:r>
              <a:rPr lang="en-US" sz="3600" dirty="0" smtClean="0">
                <a:solidFill>
                  <a:srgbClr val="C00000"/>
                </a:solidFill>
              </a:rPr>
              <a:t> Coding</a:t>
            </a:r>
            <a:endParaRPr lang="id-ID" sz="3200" dirty="0" smtClean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971800"/>
            <a:ext cx="4343400" cy="325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08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Berapa Harga Aplikasi Gojek?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Distribusi </a:t>
            </a:r>
            <a:r>
              <a:rPr lang="id-ID" dirty="0" smtClean="0"/>
              <a:t>Effort Pengembangan </a:t>
            </a:r>
            <a:r>
              <a:rPr lang="id-ID" dirty="0"/>
              <a:t>Software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6354" t="28125" r="34407" b="14583"/>
          <a:stretch>
            <a:fillRect/>
          </a:stretch>
        </p:blipFill>
        <p:spPr bwMode="auto">
          <a:xfrm>
            <a:off x="1447800" y="1034387"/>
            <a:ext cx="6019800" cy="494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52600" y="6114765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d-ID" sz="2000" i="1" dirty="0" smtClean="0">
                <a:effectLst/>
                <a:latin typeface="+mn-lt"/>
              </a:rPr>
              <a:t>(Dennis et al.</a:t>
            </a:r>
            <a:r>
              <a:rPr lang="en-US" sz="2000" i="1" dirty="0" smtClean="0">
                <a:effectLst/>
                <a:latin typeface="+mn-lt"/>
              </a:rPr>
              <a:t>, 201</a:t>
            </a:r>
            <a:r>
              <a:rPr lang="id-ID" sz="2000" i="1" dirty="0">
                <a:effectLst/>
                <a:latin typeface="+mn-lt"/>
              </a:rPr>
              <a:t>3</a:t>
            </a:r>
            <a:r>
              <a:rPr lang="en-US" sz="2000" i="1" dirty="0" smtClean="0">
                <a:effectLst/>
                <a:latin typeface="+mn-lt"/>
              </a:rPr>
              <a:t>)</a:t>
            </a:r>
            <a:endParaRPr lang="en-US" sz="2000" i="1" dirty="0">
              <a:effectLst/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 smtClean="0"/>
              <a:t>Peluang dan Tantangan Inovasi Digital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6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Coding?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Penting!</a:t>
            </a:r>
          </a:p>
          <a:p>
            <a:endParaRPr lang="id-ID" sz="3600" dirty="0"/>
          </a:p>
          <a:p>
            <a:r>
              <a:rPr lang="id-ID" sz="3600" dirty="0" smtClean="0"/>
              <a:t>Tapi lebih penting lagi </a:t>
            </a:r>
            <a:r>
              <a:rPr lang="id-ID" sz="3600" dirty="0"/>
              <a:t>kemampuan </a:t>
            </a:r>
            <a:r>
              <a:rPr lang="id-ID" sz="3600" dirty="0">
                <a:solidFill>
                  <a:srgbClr val="C00000"/>
                </a:solidFill>
              </a:rPr>
              <a:t>membaca kebutuhan riil masyarakat</a:t>
            </a:r>
            <a:r>
              <a:rPr lang="en-US" sz="3600" dirty="0"/>
              <a:t> </a:t>
            </a:r>
            <a:r>
              <a:rPr lang="id-ID" sz="3600" dirty="0" smtClean="0"/>
              <a:t>dan kemampuan </a:t>
            </a:r>
            <a:r>
              <a:rPr lang="id-ID" sz="3600" dirty="0" smtClean="0">
                <a:solidFill>
                  <a:srgbClr val="C00000"/>
                </a:solidFill>
              </a:rPr>
              <a:t>analisis kelayakan </a:t>
            </a:r>
            <a:r>
              <a:rPr lang="id-ID" sz="3600" dirty="0" smtClean="0"/>
              <a:t>dari software yang kita kembangkan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5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609600"/>
            <a:ext cx="7848600" cy="2286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MITOS 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d-ID" sz="3600" dirty="0" smtClean="0"/>
              <a:t>Saya akan Membuat Aplikasi</a:t>
            </a:r>
            <a:br>
              <a:rPr lang="id-ID" sz="3600" dirty="0" smtClean="0"/>
            </a:br>
            <a:r>
              <a:rPr lang="id-ID" sz="3600" dirty="0" smtClean="0"/>
              <a:t>Seperti yang ada Sekarang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r="2668" b="17261"/>
          <a:stretch/>
        </p:blipFill>
        <p:spPr>
          <a:xfrm>
            <a:off x="2133600" y="3124200"/>
            <a:ext cx="4877881" cy="301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50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Don't Reinvent The Wheel</a:t>
            </a:r>
            <a:r>
              <a:rPr lang="en-US" sz="3200" dirty="0" smtClean="0">
                <a:solidFill>
                  <a:srgbClr val="C00000"/>
                </a:solidFill>
              </a:rPr>
              <a:t>!</a:t>
            </a:r>
            <a:endParaRPr lang="en-US" sz="3200" dirty="0"/>
          </a:p>
          <a:p>
            <a:r>
              <a:rPr lang="en-US" sz="3200" dirty="0" err="1"/>
              <a:t>Jangan</a:t>
            </a:r>
            <a:r>
              <a:rPr lang="en-US" sz="3200" dirty="0"/>
              <a:t> </a:t>
            </a:r>
            <a:r>
              <a:rPr lang="en-US" sz="3200" dirty="0" err="1"/>
              <a:t>pernah</a:t>
            </a:r>
            <a:r>
              <a:rPr lang="en-US" sz="3200" dirty="0"/>
              <a:t> </a:t>
            </a:r>
            <a:r>
              <a:rPr lang="en-US" sz="3200" dirty="0" err="1"/>
              <a:t>membuat</a:t>
            </a:r>
            <a:r>
              <a:rPr lang="en-US" sz="3200" dirty="0"/>
              <a:t> </a:t>
            </a:r>
            <a:r>
              <a:rPr lang="id-ID" sz="3200" dirty="0" smtClean="0">
                <a:solidFill>
                  <a:srgbClr val="C00000"/>
                </a:solidFill>
              </a:rPr>
              <a:t>aplikasi </a:t>
            </a:r>
            <a:r>
              <a:rPr lang="en-US" sz="3200" dirty="0" smtClean="0">
                <a:solidFill>
                  <a:srgbClr val="C00000"/>
                </a:solidFill>
              </a:rPr>
              <a:t>yang </a:t>
            </a:r>
            <a:r>
              <a:rPr lang="en-US" sz="3200" dirty="0" err="1">
                <a:solidFill>
                  <a:srgbClr val="C00000"/>
                </a:solidFill>
              </a:rPr>
              <a:t>sama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saja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dengan</a:t>
            </a:r>
            <a:r>
              <a:rPr lang="en-US" sz="3200" dirty="0">
                <a:solidFill>
                  <a:srgbClr val="C00000"/>
                </a:solidFill>
              </a:rPr>
              <a:t> yang </a:t>
            </a:r>
            <a:r>
              <a:rPr lang="en-US" sz="3200" dirty="0" err="1">
                <a:solidFill>
                  <a:srgbClr val="C00000"/>
                </a:solidFill>
              </a:rPr>
              <a:t>ada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saat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ini</a:t>
            </a:r>
            <a:endParaRPr lang="en-US" sz="3200" dirty="0"/>
          </a:p>
          <a:p>
            <a:endParaRPr lang="id-ID" sz="3200" dirty="0" smtClean="0"/>
          </a:p>
          <a:p>
            <a:r>
              <a:rPr lang="en-US" sz="3200" dirty="0" err="1" smtClean="0"/>
              <a:t>Lakukan</a:t>
            </a:r>
            <a:r>
              <a:rPr lang="en-US" sz="3200" dirty="0" smtClean="0"/>
              <a:t> </a:t>
            </a:r>
            <a:r>
              <a:rPr lang="en-US" sz="3200" dirty="0" err="1"/>
              <a:t>komparasi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aplikasi</a:t>
            </a:r>
            <a:r>
              <a:rPr lang="en-US" sz="3200" dirty="0"/>
              <a:t> </a:t>
            </a:r>
            <a:r>
              <a:rPr lang="en-US" sz="3200" dirty="0" err="1"/>
              <a:t>sejenis</a:t>
            </a:r>
            <a:r>
              <a:rPr lang="en-US" sz="3200" dirty="0"/>
              <a:t>, </a:t>
            </a:r>
            <a:r>
              <a:rPr lang="en-US" sz="3200" dirty="0" err="1"/>
              <a:t>lihat</a:t>
            </a:r>
            <a:r>
              <a:rPr lang="en-US" sz="3200" dirty="0"/>
              <a:t> </a:t>
            </a:r>
            <a:r>
              <a:rPr lang="en-US" sz="3200" dirty="0" err="1"/>
              <a:t>dimana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gap </a:t>
            </a:r>
            <a:r>
              <a:rPr lang="en-US" sz="3200" dirty="0" err="1">
                <a:solidFill>
                  <a:srgbClr val="C00000"/>
                </a:solidFill>
              </a:rPr>
              <a:t>dan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ceruk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pasar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yang </a:t>
            </a:r>
            <a:r>
              <a:rPr lang="en-US" sz="3200" dirty="0" err="1"/>
              <a:t>belum</a:t>
            </a:r>
            <a:r>
              <a:rPr lang="en-US" sz="3200" dirty="0"/>
              <a:t> </a:t>
            </a:r>
            <a:r>
              <a:rPr lang="en-US" sz="3200" dirty="0" err="1"/>
              <a:t>tergarap</a:t>
            </a:r>
            <a:r>
              <a:rPr lang="en-US" sz="3200" dirty="0"/>
              <a:t> </a:t>
            </a:r>
            <a:endParaRPr lang="id-ID" sz="3200" dirty="0"/>
          </a:p>
          <a:p>
            <a:r>
              <a:rPr lang="en-US" sz="3200" dirty="0" err="1"/>
              <a:t>Buat</a:t>
            </a:r>
            <a:r>
              <a:rPr lang="en-US" sz="3200" dirty="0"/>
              <a:t> </a:t>
            </a:r>
            <a:r>
              <a:rPr lang="en-US" sz="3200" dirty="0" err="1"/>
              <a:t>aplikasi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segmen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pasar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baru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diprediksi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id-ID" sz="3200" dirty="0" smtClean="0">
                <a:solidFill>
                  <a:srgbClr val="C00000"/>
                </a:solidFill>
              </a:rPr>
              <a:t>akan tumbuh </a:t>
            </a:r>
            <a:r>
              <a:rPr lang="en-US" sz="3200" dirty="0" err="1" smtClean="0">
                <a:solidFill>
                  <a:srgbClr val="C00000"/>
                </a:solidFill>
              </a:rPr>
              <a:t>besar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Kejar</a:t>
            </a:r>
            <a:r>
              <a:rPr lang="en-US" dirty="0"/>
              <a:t> </a:t>
            </a:r>
            <a:r>
              <a:rPr lang="en-US" dirty="0" err="1"/>
              <a:t>Ceruk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Consumer Spending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807" t="28187" r="21930" b="14912"/>
          <a:stretch/>
        </p:blipFill>
        <p:spPr>
          <a:xfrm>
            <a:off x="457200" y="838200"/>
            <a:ext cx="832581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9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28895"/>
              </p:ext>
            </p:extLst>
          </p:nvPr>
        </p:nvGraphicFramePr>
        <p:xfrm>
          <a:off x="152400" y="8382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Indonesia Digital Innovation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609600"/>
            <a:ext cx="7848600" cy="2286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MITOS </a:t>
            </a:r>
            <a:r>
              <a:rPr lang="id-ID" sz="4400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d-ID" sz="3600" dirty="0" smtClean="0">
                <a:solidFill>
                  <a:srgbClr val="C00000"/>
                </a:solidFill>
              </a:rPr>
              <a:t>Nggak Suka Dunia Software</a:t>
            </a:r>
            <a:r>
              <a:rPr lang="id-ID" sz="3600" dirty="0" smtClean="0"/>
              <a:t>, Tapi Saya Yakin Bisa Sukses di Bisnis Software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24200"/>
            <a:ext cx="4096528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3205" r="6020" b="6012"/>
          <a:stretch/>
        </p:blipFill>
        <p:spPr>
          <a:xfrm rot="457871">
            <a:off x="751308" y="1415179"/>
            <a:ext cx="3184626" cy="3494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00" y="1524000"/>
            <a:ext cx="4419600" cy="2286000"/>
          </a:xfrm>
        </p:spPr>
        <p:txBody>
          <a:bodyPr>
            <a:noAutofit/>
          </a:bodyPr>
          <a:lstStyle/>
          <a:p>
            <a:r>
              <a:rPr lang="id-ID" sz="2800" dirty="0" smtClean="0"/>
              <a:t>Saya tidak keberatan dengan </a:t>
            </a:r>
            <a:r>
              <a:rPr lang="id-ID" sz="2800" b="1" dirty="0" smtClean="0">
                <a:solidFill>
                  <a:srgbClr val="C00000"/>
                </a:solidFill>
              </a:rPr>
              <a:t>5 tahun dan 5126 kegagalan </a:t>
            </a:r>
            <a:r>
              <a:rPr lang="id-ID" sz="2800" dirty="0" smtClean="0"/>
              <a:t>saya dalam membuat penyedot debu </a:t>
            </a:r>
            <a:r>
              <a:rPr lang="id-ID" sz="2800" i="1" dirty="0" err="1"/>
              <a:t>d</a:t>
            </a:r>
            <a:r>
              <a:rPr lang="id-ID" sz="2800" i="1" dirty="0" err="1" smtClean="0"/>
              <a:t>ual</a:t>
            </a:r>
            <a:r>
              <a:rPr lang="id-ID" sz="2800" i="1" dirty="0" smtClean="0"/>
              <a:t> </a:t>
            </a:r>
            <a:r>
              <a:rPr lang="id-ID" sz="2800" i="1" dirty="0" err="1"/>
              <a:t>c</a:t>
            </a:r>
            <a:r>
              <a:rPr lang="id-ID" sz="2800" i="1" dirty="0" err="1" smtClean="0"/>
              <a:t>yclone</a:t>
            </a:r>
            <a:r>
              <a:rPr lang="id-ID" sz="2800" dirty="0" smtClean="0"/>
              <a:t> tanpa kantung...</a:t>
            </a:r>
          </a:p>
          <a:p>
            <a:endParaRPr lang="id-ID" sz="2800" dirty="0" smtClean="0"/>
          </a:p>
          <a:p>
            <a:r>
              <a:rPr lang="id-ID" sz="2800" i="1" dirty="0" smtClean="0"/>
              <a:t>(James </a:t>
            </a:r>
            <a:r>
              <a:rPr lang="id-ID" sz="2800" i="1" dirty="0" err="1" smtClean="0"/>
              <a:t>Dyson</a:t>
            </a:r>
            <a:r>
              <a:rPr lang="id-ID" sz="2800" i="1" dirty="0" smtClean="0"/>
              <a:t>)</a:t>
            </a:r>
            <a:endParaRPr lang="en-US" sz="2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9" b="10114"/>
          <a:stretch/>
        </p:blipFill>
        <p:spPr>
          <a:xfrm>
            <a:off x="5175250" y="1524000"/>
            <a:ext cx="3663950" cy="2708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524000"/>
            <a:ext cx="4724400" cy="3581400"/>
          </a:xfrm>
        </p:spPr>
        <p:txBody>
          <a:bodyPr>
            <a:noAutofit/>
          </a:bodyPr>
          <a:lstStyle/>
          <a:p>
            <a:pPr algn="r"/>
            <a:r>
              <a:rPr lang="id-ID" sz="2800" dirty="0" smtClean="0"/>
              <a:t>Kesalahan terbesar saya adalah mencoba membuat alat pancing, padahal </a:t>
            </a:r>
            <a:r>
              <a:rPr lang="id-ID" sz="2800" b="1" dirty="0" smtClean="0">
                <a:solidFill>
                  <a:srgbClr val="C00000"/>
                </a:solidFill>
              </a:rPr>
              <a:t>saya tidak suka memancing dan tidak pernah pergi memancing</a:t>
            </a:r>
            <a:r>
              <a:rPr lang="id-ID" sz="2800" dirty="0" smtClean="0"/>
              <a:t>...</a:t>
            </a:r>
          </a:p>
          <a:p>
            <a:pPr algn="r"/>
            <a:endParaRPr lang="id-ID" sz="1100" dirty="0" smtClean="0"/>
          </a:p>
          <a:p>
            <a:pPr algn="r"/>
            <a:r>
              <a:rPr lang="id-ID" sz="2800" i="1" dirty="0" smtClean="0"/>
              <a:t>(Eli Harari)</a:t>
            </a:r>
            <a:endParaRPr lang="en-US" sz="2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1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9" r="15321" b="20423"/>
          <a:stretch/>
        </p:blipFill>
        <p:spPr>
          <a:xfrm>
            <a:off x="5029200" y="1447800"/>
            <a:ext cx="3048000" cy="3654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600200"/>
            <a:ext cx="4572000" cy="2286000"/>
          </a:xfrm>
        </p:spPr>
        <p:txBody>
          <a:bodyPr>
            <a:noAutofit/>
          </a:bodyPr>
          <a:lstStyle/>
          <a:p>
            <a:pPr algn="r"/>
            <a:r>
              <a:rPr lang="id-ID" sz="3200" dirty="0" smtClean="0"/>
              <a:t>Satu hal yang membuat saya tetap bertahan adalah bahwa saya </a:t>
            </a:r>
            <a:r>
              <a:rPr lang="id-ID" sz="3200" b="1" dirty="0" smtClean="0">
                <a:solidFill>
                  <a:srgbClr val="C00000"/>
                </a:solidFill>
              </a:rPr>
              <a:t>mencintai apa yang saya lakukan</a:t>
            </a:r>
            <a:r>
              <a:rPr lang="id-ID" sz="3200" dirty="0" smtClean="0"/>
              <a:t>...</a:t>
            </a:r>
          </a:p>
          <a:p>
            <a:pPr algn="r"/>
            <a:endParaRPr lang="id-ID" sz="3000" dirty="0" smtClean="0"/>
          </a:p>
          <a:p>
            <a:pPr algn="r"/>
            <a:r>
              <a:rPr lang="id-ID" sz="3000" i="1" dirty="0" smtClean="0"/>
              <a:t>(Steve Jobs)</a:t>
            </a:r>
            <a:endParaRPr lang="en-US" sz="30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758723"/>
              </p:ext>
            </p:extLst>
          </p:nvPr>
        </p:nvGraphicFramePr>
        <p:xfrm>
          <a:off x="304800" y="990600"/>
          <a:ext cx="8610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4216" y="228601"/>
            <a:ext cx="8501495" cy="609600"/>
          </a:xfrm>
        </p:spPr>
        <p:txBody>
          <a:bodyPr>
            <a:normAutofit/>
          </a:bodyPr>
          <a:lstStyle/>
          <a:p>
            <a:r>
              <a:rPr lang="id-ID" sz="3400" dirty="0"/>
              <a:t>6</a:t>
            </a:r>
            <a:r>
              <a:rPr lang="id-ID" sz="3400" dirty="0" smtClean="0"/>
              <a:t> Mitos Kesalahan Inovasi Teknologi</a:t>
            </a:r>
            <a:r>
              <a:rPr lang="id-ID" sz="3400" dirty="0"/>
              <a:t> </a:t>
            </a:r>
            <a:r>
              <a:rPr lang="id-ID" sz="3400" dirty="0" smtClean="0"/>
              <a:t>Informasi</a:t>
            </a:r>
            <a:endParaRPr lang="en-US" sz="3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958527"/>
              </p:ext>
            </p:extLst>
          </p:nvPr>
        </p:nvGraphicFramePr>
        <p:xfrm>
          <a:off x="381000" y="381000"/>
          <a:ext cx="8458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953000"/>
            <a:ext cx="7886700" cy="1247775"/>
          </a:xfrm>
        </p:spPr>
        <p:txBody>
          <a:bodyPr>
            <a:normAutofit/>
          </a:bodyPr>
          <a:lstStyle/>
          <a:p>
            <a:pPr algn="r"/>
            <a:r>
              <a:rPr lang="en-US" sz="2800" i="1" dirty="0" smtClean="0"/>
              <a:t>http://romisatriawahono.net</a:t>
            </a:r>
            <a:br>
              <a:rPr lang="en-US" sz="2800" i="1" dirty="0" smtClean="0"/>
            </a:br>
            <a:r>
              <a:rPr lang="en-US" sz="2800" i="1" dirty="0" smtClean="0"/>
              <a:t>romi@romisatriawahono.net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 smtClean="0"/>
              <a:t>081586220090</a:t>
            </a:r>
            <a:endParaRPr lang="id-ID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876349"/>
          </a:xfrm>
        </p:spPr>
        <p:txBody>
          <a:bodyPr>
            <a:normAutofit/>
          </a:bodyPr>
          <a:lstStyle/>
          <a:p>
            <a:r>
              <a:rPr lang="id-ID" sz="3200" dirty="0" smtClean="0"/>
              <a:t>Total </a:t>
            </a:r>
            <a:r>
              <a:rPr lang="en-ID" sz="3200" dirty="0" smtClean="0">
                <a:solidFill>
                  <a:srgbClr val="C00000"/>
                </a:solidFill>
              </a:rPr>
              <a:t>ICT </a:t>
            </a:r>
            <a:r>
              <a:rPr lang="en-ID" sz="3200" dirty="0">
                <a:solidFill>
                  <a:srgbClr val="C00000"/>
                </a:solidFill>
              </a:rPr>
              <a:t>investment </a:t>
            </a:r>
            <a:r>
              <a:rPr lang="en-ID" sz="3200" dirty="0"/>
              <a:t>in Indonesia </a:t>
            </a:r>
            <a:r>
              <a:rPr lang="id-ID" sz="3200" dirty="0" smtClean="0"/>
              <a:t>per year:</a:t>
            </a:r>
          </a:p>
          <a:p>
            <a:pPr lvl="1"/>
            <a:r>
              <a:rPr lang="en-ID" dirty="0" smtClean="0"/>
              <a:t>US$</a:t>
            </a:r>
            <a:r>
              <a:rPr lang="en-ID" dirty="0" smtClean="0">
                <a:solidFill>
                  <a:srgbClr val="0070C0"/>
                </a:solidFill>
              </a:rPr>
              <a:t>33</a:t>
            </a:r>
            <a:r>
              <a:rPr lang="id-ID" dirty="0" smtClean="0">
                <a:solidFill>
                  <a:srgbClr val="0070C0"/>
                </a:solidFill>
              </a:rPr>
              <a:t> </a:t>
            </a:r>
            <a:r>
              <a:rPr lang="en-ID" dirty="0" smtClean="0">
                <a:solidFill>
                  <a:srgbClr val="0070C0"/>
                </a:solidFill>
              </a:rPr>
              <a:t>billion</a:t>
            </a:r>
            <a:r>
              <a:rPr lang="en-ID" dirty="0" smtClean="0"/>
              <a:t> </a:t>
            </a:r>
            <a:r>
              <a:rPr lang="id-ID" sz="2000" i="1" dirty="0" smtClean="0"/>
              <a:t>(</a:t>
            </a:r>
            <a:r>
              <a:rPr lang="en-ID" sz="2000" i="1" dirty="0"/>
              <a:t>Global Connectivity Index 2016</a:t>
            </a:r>
            <a:r>
              <a:rPr lang="id-ID" sz="2000" i="1" dirty="0" smtClean="0"/>
              <a:t>)</a:t>
            </a:r>
          </a:p>
          <a:p>
            <a:pPr lvl="1"/>
            <a:r>
              <a:rPr lang="id-ID" dirty="0" smtClean="0"/>
              <a:t>US$</a:t>
            </a:r>
            <a:r>
              <a:rPr lang="id-ID" dirty="0" smtClean="0">
                <a:solidFill>
                  <a:srgbClr val="0070C0"/>
                </a:solidFill>
              </a:rPr>
              <a:t>15.8 billion</a:t>
            </a:r>
            <a:r>
              <a:rPr lang="id-ID" dirty="0" smtClean="0"/>
              <a:t> </a:t>
            </a:r>
            <a:r>
              <a:rPr lang="id-ID" sz="2000" i="1" dirty="0" smtClean="0"/>
              <a:t>(IDC Report 2016)</a:t>
            </a:r>
            <a:endParaRPr lang="en-ID" sz="2000" i="1" dirty="0"/>
          </a:p>
          <a:p>
            <a:endParaRPr lang="id-ID" sz="3200" dirty="0" smtClean="0"/>
          </a:p>
          <a:p>
            <a:r>
              <a:rPr lang="en-ID" sz="3200" dirty="0" smtClean="0">
                <a:solidFill>
                  <a:srgbClr val="C00000"/>
                </a:solidFill>
              </a:rPr>
              <a:t>90</a:t>
            </a:r>
            <a:r>
              <a:rPr lang="id-ID" sz="3200" dirty="0" smtClean="0">
                <a:solidFill>
                  <a:srgbClr val="C00000"/>
                </a:solidFill>
              </a:rPr>
              <a:t>%</a:t>
            </a:r>
            <a:r>
              <a:rPr lang="en-ID" sz="3200" dirty="0" smtClean="0">
                <a:solidFill>
                  <a:srgbClr val="C00000"/>
                </a:solidFill>
              </a:rPr>
              <a:t> </a:t>
            </a:r>
            <a:r>
              <a:rPr lang="en-ID" sz="3200" dirty="0"/>
              <a:t>of this </a:t>
            </a:r>
            <a:r>
              <a:rPr lang="en-ID" sz="3200" dirty="0" smtClean="0"/>
              <a:t>investment</a:t>
            </a:r>
            <a:r>
              <a:rPr lang="id-ID" sz="3200" dirty="0" smtClean="0"/>
              <a:t> </a:t>
            </a:r>
            <a:r>
              <a:rPr lang="en-ID" sz="3200" dirty="0" smtClean="0"/>
              <a:t>will </a:t>
            </a:r>
            <a:r>
              <a:rPr lang="en-ID" sz="3200" dirty="0"/>
              <a:t>go on </a:t>
            </a:r>
            <a:r>
              <a:rPr lang="en-ID" sz="3200" dirty="0" smtClean="0">
                <a:solidFill>
                  <a:srgbClr val="C00000"/>
                </a:solidFill>
              </a:rPr>
              <a:t>hardware</a:t>
            </a:r>
            <a:endParaRPr lang="id-ID" sz="3200" dirty="0">
              <a:solidFill>
                <a:srgbClr val="C00000"/>
              </a:solidFill>
            </a:endParaRPr>
          </a:p>
          <a:p>
            <a:pPr lvl="1"/>
            <a:r>
              <a:rPr lang="id-ID" dirty="0" smtClean="0"/>
              <a:t>D</a:t>
            </a:r>
            <a:r>
              <a:rPr lang="en-ID" dirty="0" err="1" smtClean="0"/>
              <a:t>omestic</a:t>
            </a:r>
            <a:r>
              <a:rPr lang="en-ID" dirty="0" smtClean="0"/>
              <a:t> and</a:t>
            </a:r>
            <a:r>
              <a:rPr lang="id-ID" dirty="0" smtClean="0"/>
              <a:t> </a:t>
            </a:r>
            <a:r>
              <a:rPr lang="en-ID" dirty="0" smtClean="0"/>
              <a:t>international </a:t>
            </a:r>
            <a:r>
              <a:rPr lang="en-ID" dirty="0"/>
              <a:t>companies continue </a:t>
            </a:r>
            <a:r>
              <a:rPr lang="en-ID" dirty="0" smtClean="0"/>
              <a:t>to</a:t>
            </a:r>
            <a:r>
              <a:rPr lang="id-ID" dirty="0" smtClean="0"/>
              <a:t> </a:t>
            </a:r>
            <a:r>
              <a:rPr lang="en-ID" dirty="0" smtClean="0"/>
              <a:t>setup </a:t>
            </a:r>
            <a:r>
              <a:rPr lang="en-ID" dirty="0"/>
              <a:t>and </a:t>
            </a:r>
            <a:r>
              <a:rPr lang="en-ID" dirty="0">
                <a:solidFill>
                  <a:srgbClr val="0070C0"/>
                </a:solidFill>
              </a:rPr>
              <a:t>expand into the eastern </a:t>
            </a:r>
            <a:r>
              <a:rPr lang="en-ID" dirty="0" smtClean="0">
                <a:solidFill>
                  <a:srgbClr val="0070C0"/>
                </a:solidFill>
              </a:rPr>
              <a:t>region</a:t>
            </a:r>
            <a:r>
              <a:rPr lang="id-ID" dirty="0" smtClean="0">
                <a:solidFill>
                  <a:srgbClr val="0070C0"/>
                </a:solidFill>
              </a:rPr>
              <a:t> </a:t>
            </a:r>
            <a:r>
              <a:rPr lang="en-ID" dirty="0" smtClean="0"/>
              <a:t>of </a:t>
            </a:r>
            <a:r>
              <a:rPr lang="en-ID" dirty="0"/>
              <a:t>the archipelago </a:t>
            </a:r>
            <a:r>
              <a:rPr lang="en-ID" dirty="0" smtClean="0"/>
              <a:t>nation</a:t>
            </a:r>
            <a:r>
              <a:rPr lang="id-ID" dirty="0" smtClean="0"/>
              <a:t> (</a:t>
            </a:r>
            <a:r>
              <a:rPr lang="en-ID" dirty="0" smtClean="0"/>
              <a:t>6,000 islands</a:t>
            </a:r>
            <a:r>
              <a:rPr lang="id-ID" dirty="0" smtClean="0"/>
              <a:t>)</a:t>
            </a:r>
            <a:endParaRPr lang="id-ID" dirty="0"/>
          </a:p>
          <a:p>
            <a:pPr marL="0" indent="0" algn="r">
              <a:buNone/>
            </a:pPr>
            <a:r>
              <a:rPr lang="id-ID" sz="2400" i="1" dirty="0" smtClean="0"/>
              <a:t>(Global Connectivity Index 2016)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Large ICT Investment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96" t="7018" r="10233" b="6139"/>
          <a:stretch/>
        </p:blipFill>
        <p:spPr>
          <a:xfrm>
            <a:off x="6781256" y="1"/>
            <a:ext cx="2362744" cy="17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81400" y="6553200"/>
            <a:ext cx="2057400" cy="304800"/>
          </a:xfrm>
        </p:spPr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Big Market </a:t>
            </a:r>
            <a:r>
              <a:rPr lang="id-ID" sz="3100" dirty="0" smtClean="0"/>
              <a:t>(Internet </a:t>
            </a:r>
            <a:r>
              <a:rPr lang="id-ID" sz="3100" dirty="0" smtClean="0"/>
              <a:t>Penetration</a:t>
            </a:r>
            <a:r>
              <a:rPr lang="id-ID" sz="3100" dirty="0" smtClean="0"/>
              <a:t>)</a:t>
            </a:r>
            <a:endParaRPr lang="en-US" sz="3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52" t="25877" r="50492" b="19737"/>
          <a:stretch/>
        </p:blipFill>
        <p:spPr>
          <a:xfrm>
            <a:off x="6239517" y="3315658"/>
            <a:ext cx="2916450" cy="2932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73671" y="6140678"/>
            <a:ext cx="3082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i="1" dirty="0" smtClean="0">
                <a:solidFill>
                  <a:srgbClr val="414141"/>
                </a:solidFill>
                <a:effectLst/>
                <a:latin typeface="+mn-lt"/>
              </a:rPr>
              <a:t>(Source: </a:t>
            </a:r>
            <a:r>
              <a:rPr lang="en-US" sz="1400" i="1" dirty="0" smtClean="0">
                <a:solidFill>
                  <a:srgbClr val="414141"/>
                </a:solidFill>
                <a:effectLst/>
                <a:latin typeface="+mn-lt"/>
              </a:rPr>
              <a:t>Thomas </a:t>
            </a:r>
            <a:r>
              <a:rPr lang="en-US" sz="1400" i="1" dirty="0" err="1" smtClean="0">
                <a:solidFill>
                  <a:srgbClr val="414141"/>
                </a:solidFill>
                <a:effectLst/>
                <a:latin typeface="+mn-lt"/>
              </a:rPr>
              <a:t>Klaffke</a:t>
            </a:r>
            <a:r>
              <a:rPr lang="id-ID" sz="1400" i="1" dirty="0" smtClean="0">
                <a:solidFill>
                  <a:srgbClr val="414141"/>
                </a:solidFill>
                <a:effectLst/>
                <a:latin typeface="+mn-lt"/>
              </a:rPr>
              <a:t>, Top Trends in Indonesia, 2014)</a:t>
            </a:r>
            <a:r>
              <a:rPr lang="en-US" sz="1400" dirty="0">
                <a:solidFill>
                  <a:srgbClr val="414141"/>
                </a:solidFill>
                <a:effectLst/>
                <a:latin typeface="+mn-lt"/>
              </a:rPr>
              <a:t/>
            </a:r>
            <a:br>
              <a:rPr lang="en-US" sz="1400" dirty="0">
                <a:solidFill>
                  <a:srgbClr val="414141"/>
                </a:solidFill>
                <a:effectLst/>
                <a:latin typeface="+mn-lt"/>
              </a:rPr>
            </a:b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2223" t="16362" r="31873" b="21492"/>
          <a:stretch/>
        </p:blipFill>
        <p:spPr>
          <a:xfrm>
            <a:off x="151467" y="914400"/>
            <a:ext cx="5922203" cy="534502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0859" y="2787834"/>
            <a:ext cx="6290305" cy="234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3100" y="6248400"/>
            <a:ext cx="308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i="1" dirty="0" smtClean="0">
                <a:solidFill>
                  <a:srgbClr val="414141"/>
                </a:solidFill>
                <a:effectLst/>
                <a:latin typeface="+mn-lt"/>
              </a:rPr>
              <a:t>(Source: </a:t>
            </a:r>
            <a:r>
              <a:rPr lang="en-US" sz="1400" i="1" dirty="0" smtClean="0">
                <a:solidFill>
                  <a:srgbClr val="414141"/>
                </a:solidFill>
                <a:effectLst/>
                <a:latin typeface="+mn-lt"/>
              </a:rPr>
              <a:t>I</a:t>
            </a:r>
            <a:r>
              <a:rPr lang="id-ID" sz="1400" i="1" dirty="0" smtClean="0">
                <a:solidFill>
                  <a:srgbClr val="414141"/>
                </a:solidFill>
                <a:effectLst/>
                <a:latin typeface="+mn-lt"/>
              </a:rPr>
              <a:t>nternet World Stats, 2015)</a:t>
            </a:r>
            <a:r>
              <a:rPr lang="en-US" sz="1400" dirty="0">
                <a:solidFill>
                  <a:srgbClr val="414141"/>
                </a:solidFill>
                <a:effectLst/>
                <a:latin typeface="+mn-lt"/>
              </a:rPr>
              <a:t/>
            </a:r>
            <a:br>
              <a:rPr lang="en-US" sz="1400" dirty="0">
                <a:solidFill>
                  <a:srgbClr val="414141"/>
                </a:solidFill>
                <a:effectLst/>
                <a:latin typeface="+mn-lt"/>
              </a:rPr>
            </a:br>
            <a:endParaRPr lang="en-US" sz="14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1696" t="7018" r="10233" b="6139"/>
          <a:stretch/>
        </p:blipFill>
        <p:spPr>
          <a:xfrm>
            <a:off x="6781256" y="1"/>
            <a:ext cx="2362744" cy="17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696" t="7018" r="10233" b="6139"/>
          <a:stretch/>
        </p:blipFill>
        <p:spPr>
          <a:xfrm>
            <a:off x="6781256" y="1"/>
            <a:ext cx="2362744" cy="1752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51" y="1984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Outsourcing Index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056864"/>
              </p:ext>
            </p:extLst>
          </p:nvPr>
        </p:nvGraphicFramePr>
        <p:xfrm>
          <a:off x="152399" y="1170496"/>
          <a:ext cx="8839201" cy="50779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2906"/>
                <a:gridCol w="1163053"/>
                <a:gridCol w="1610381"/>
                <a:gridCol w="1888718"/>
                <a:gridCol w="1435426"/>
                <a:gridCol w="1888717"/>
              </a:tblGrid>
              <a:tr h="5586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Overall rank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14416" marB="2522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Country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14416" marB="2522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Overall outsourcing index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14416" marB="2522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Cost </a:t>
                      </a:r>
                      <a:r>
                        <a:rPr lang="en-US" sz="1800" u="none" strike="noStrike" dirty="0" smtClean="0">
                          <a:effectLst/>
                        </a:rPr>
                        <a:t>competitiveness </a:t>
                      </a:r>
                      <a:r>
                        <a:rPr lang="en-US" sz="1800" u="none" strike="noStrike" dirty="0">
                          <a:effectLst/>
                        </a:rPr>
                        <a:t>index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14416" marB="2522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Resources &amp; skills index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14416" marB="2522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Business &amp; economic environment index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14416" marB="25228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India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7.1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8.3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4.2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2</a:t>
                      </a:r>
                      <a:endParaRPr lang="en-US" sz="2000" b="1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strike="noStrike" dirty="0">
                          <a:effectLst/>
                        </a:rPr>
                        <a:t>Indonesia</a:t>
                      </a:r>
                      <a:endParaRPr lang="en-US" sz="2000" b="1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6.7</a:t>
                      </a:r>
                      <a:endParaRPr lang="en-US" sz="2000" b="1" dirty="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8.6</a:t>
                      </a:r>
                      <a:endParaRPr lang="en-US" sz="2000" b="1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4.3</a:t>
                      </a:r>
                      <a:endParaRPr lang="en-US" sz="2000" b="1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4.4</a:t>
                      </a:r>
                      <a:endParaRPr lang="en-US" sz="2000" b="1" dirty="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Estonia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6.6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7.5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5.2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Singapore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6.5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6.4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5.7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9.4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Bulgaria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6.4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8.8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2.9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5.2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China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6.4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5.6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5.6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Philippines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6.3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2.8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3.9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Lithuania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3.9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6.5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Thailand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8.2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2.3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Malaysia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5.8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7.9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2.2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6.9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</a:tbl>
          </a:graphicData>
        </a:graphic>
      </p:graphicFrame>
      <p:sp>
        <p:nvSpPr>
          <p:cNvPr id="5" name="AutoShape 1" descr="sort descending"/>
          <p:cNvSpPr>
            <a:spLocks noChangeAspect="1" noChangeArrowheads="1"/>
          </p:cNvSpPr>
          <p:nvPr/>
        </p:nvSpPr>
        <p:spPr bwMode="auto">
          <a:xfrm>
            <a:off x="3014663" y="1570038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305490"/>
            <a:ext cx="646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/>
                <a:latin typeface="+mn-lt"/>
              </a:rPr>
              <a:t>(Source: Clutch Research Report on Outsourcing Index 2014)</a:t>
            </a:r>
            <a:endParaRPr lang="en-US" sz="2000" i="1" dirty="0">
              <a:effectLst/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450755"/>
            <a:ext cx="90678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696" t="7018" r="10233" b="6139"/>
          <a:stretch/>
        </p:blipFill>
        <p:spPr>
          <a:xfrm>
            <a:off x="6781256" y="1"/>
            <a:ext cx="2362744" cy="1752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154"/>
            <a:ext cx="8515350" cy="61293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Global Service Location Index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752600" y="631783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solidFill>
                  <a:prstClr val="black"/>
                </a:solidFill>
                <a:effectLst/>
              </a:rPr>
              <a:t>(A.T</a:t>
            </a:r>
            <a:r>
              <a:rPr lang="en-US" sz="1800" i="1" dirty="0">
                <a:solidFill>
                  <a:prstClr val="black"/>
                </a:solidFill>
                <a:effectLst/>
              </a:rPr>
              <a:t>. Kearney Global Service Location Index </a:t>
            </a:r>
            <a:r>
              <a:rPr lang="en-US" sz="1800" i="1" dirty="0" smtClean="0">
                <a:solidFill>
                  <a:prstClr val="black"/>
                </a:solidFill>
                <a:effectLst/>
              </a:rPr>
              <a:t>20</a:t>
            </a:r>
            <a:r>
              <a:rPr lang="id-ID" sz="1800" i="1" dirty="0" smtClean="0">
                <a:solidFill>
                  <a:prstClr val="black"/>
                </a:solidFill>
                <a:effectLst/>
              </a:rPr>
              <a:t>16</a:t>
            </a:r>
            <a:r>
              <a:rPr lang="en-US" sz="1800" i="1" dirty="0" smtClean="0">
                <a:solidFill>
                  <a:prstClr val="black"/>
                </a:solidFill>
                <a:effectLst/>
              </a:rPr>
              <a:t>) </a:t>
            </a:r>
            <a:endParaRPr lang="id-ID" sz="1800" i="1" dirty="0">
              <a:solidFill>
                <a:prstClr val="black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30" t="13595" r="7449" b="14230"/>
          <a:stretch/>
        </p:blipFill>
        <p:spPr>
          <a:xfrm>
            <a:off x="120736" y="1388802"/>
            <a:ext cx="8947064" cy="493579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2590800"/>
            <a:ext cx="8001000" cy="228600"/>
          </a:xfrm>
          <a:prstGeom prst="roundRect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5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696" t="7018" r="10233" b="6139"/>
          <a:stretch/>
        </p:blipFill>
        <p:spPr>
          <a:xfrm>
            <a:off x="6781256" y="1"/>
            <a:ext cx="2362744" cy="1752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Technopreneurship Ratio</a:t>
            </a:r>
            <a:endParaRPr lang="id-ID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533400" y="1352548"/>
          <a:ext cx="8305800" cy="497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"/>
  <p:tag name="ISPRING_PRESENTER_PHOTO_0" val="jpg|/9j/4AAQSkZJRgABAQAAAQABAAD//gA7Q1JFQVRPUjogZ2QtanBlZyB2MS4wICh1c2luZyBJSkcg&#10;SlBFRyB2NjIpLCBxdWFsaXR5ID0gODUK/9sAQwAFAwQEBAMFBAQEBQUFBgcMCAcHBwcPCwsJDBEP&#10;EhIRDxERExYcFxMUGhURERghGBodHR8fHxMXIiQiHiQcHh8e/9sAQwEFBQUHBgcOCAgOHhQRFB4e&#10;Hh4eHh4eHh4eHh4eHh4eHh4eHh4eHh4eHh4eHh4eHh4eHh4eHh4eHh4eHh4eHh4e/8AAEQgA1gDI&#10;AwEiAAIRAQMRAf/EAB8AAAEFAQEBAQEBAAAAAAAAAAABAgMEBQYHCAkKC//EALUQAAIBAwMCBAMF&#10;BQQEAAABfQECAwAEEQUSITFBBhNRYQcicRQygZGhCCNCscEVUtHwJDNicoIJChYXGBkaJSYnKCkq&#10;NDU2Nzg5OkNERUZHSElKU1RVVldYWVpjZGVmZ2hpanN0dXZ3eHl6g4SFhoeIiYqSk5SVlpeYmZqi&#10;o6Slpqeoqaqys7S1tre4ubrCw8TFxsfIycrS09TV1tfY2drh4uPk5ebn6Onq8fLz9PX29/j5+v/E&#10;AB8BAAMBAQEBAQEBAQEAAAAAAAABAgMEBQYHCAkKC//EALURAAIBAgQEAwQHBQQEAAECdwABAgMR&#10;BAUhMQYSQVEHYXETIjKBCBRCkaGxwQkjM1LwFWJy0QoWJDThJfEXGBkaJicoKSo1Njc4OTpDREVG&#10;R0hJSlNUVVZXWFlaY2RlZmdoaWpzdHV2d3h5eoKDhIWGh4iJipKTlJWWl5iZmqKjpKWmp6ipqrKz&#10;tLW2t7i5usLDxMXGx8jJytLT1NXW19jZ2uLj5OXm5+jp6vLz9PX29/j5+v/aAAwDAQACEQMRAD8A&#10;83+NM0ieK9XmCbtspOf0rgYdT1HA/wBDH/fVegfGNJJdf1cKDku4H5mvMd18bqQIoCqQCCCN1eFh&#10;IKVJXR6s5NS3OkgumeJWZdrEZI9KmWfJzmskSOOOcfQ1IJOcYP5UpUlc0TNUXOTjNOE/YnntWX5n&#10;p1pwmJHPBFL2bC5qrOCKcs/FZSzY/iqG51S2tsCSTBPaiNJvZCckldm4Jqf5pPIrlZtbkLZgiG3H&#10;DMaYmp30iliyrj72QDito4CbMniYJ2Os84nuKetwMc5rjJNUvUfYZDkdsCpBqF6oDiVWQ9MrV/2f&#10;K25LxcOx14nHXNKZyT8vPFc5FqN0eWjUbeqlSPwq0NQVvlQMvPJIxg+lZywU4vYpYim+psm4AGS1&#10;J9o9DWd5oI5J6flSeawwM4zWPsWuhrzo02n460gm461med749qXzqnkHc0vPwvWgXBIPNZpm96aZ&#10;8dDRyBc1RcHGM0vnn1rKE+aXzuO9JwA1PtGT14o8/wB6y/OyTzSiX3qfZgaIuBRWW0uB1op+yC53&#10;HxIXd4jvT1zPJ/6Ea4NoR5rnGK9G8fKX1i4PYTSY/wC+ia477NmR+KrDNqCQpbmeIgQMVMsQG3/C&#10;tAWuB0FSG3wRxW7ZNzNWLPAGDikmEcSNJIQoHc1oXKxW8DzSkKiZJJ7Vwmr6i18zOxKpu+VAcYHv&#10;WlGm6jt0Iq1ORFjVNTuWOYCkUY6gEFm/wrGwJpC75Zs/jUUjKJDg5P40qgyE4VuPSvUhTjDRHDKT&#10;k9SyrfuhGGKr25qZGdo/3Z5HfHJqK2gYZZ2XGOQxolutjEwqsfGCE5qyNibycw7nfaBxg0okmjbz&#10;PLBQ8deP/rVnGdueevXP+FOjZyp2btpHK0Ba5ovfMTtZgVIwaLa9ZEdwQSF2nPcds1mujkYCmo4/&#10;MjZtw6evagdjorHUA0ZDdCePer1veE3ixSxAg9O5z/WuVs5irg/exzitJbn5WYNyRtyp7GpcEw5m&#10;mdVAbabIAR27+oNTm3h6+UB+Fcvp+2CZSrvuPVVrrbFhPGGznNeZiaHs9Tto1efRkTW0B/5ZimfY&#10;4P8AnmKulMqPpQEwtcabOpopG1hwT5a0C1ix9wflV0RnbzQqcdKHJiKYtYcnMYoW1hz/AKsVeEZ3&#10;EHrmmiPB/CobuIofZYdv+rHNFXhH8oxRV3YHY+MUzqVw3/TZ/wCdc7bxbjIfpXTeK+bqZvWVv51g&#10;2wwHqaHwoJsUQLs6U4wAKvBqyQAoAolO1M9hWy1IPPfiFqJ+0DTYiAo+aTHf0FchJITFszk55qfU&#10;p3muppp2DSu5Jb3rPJZmAUda9ijBQjY4Zy5mSfxZzn+VTLIy4ELZPfAq9pujzXAUup5Pp/Ouw0Tw&#10;e07KCoRM8kipqV4xNI4aU9zgVt55HwiMT6gVs6T4T1PUHG2FgD0JFew6P4LsYCkhhEhA/iFdtpml&#10;QxBB5KrgYwBXPLGdjpjg0tzxO0+F+ouVLspGOR3q/wD8K1uIl3NlVx3r3mCOz4BULxwfWobyOHaR&#10;GcDsM1m8TPuaLDw2seFHwf5CDzogxAOAB1+tYWveHI4IXBjbuRgV75PbRkkmNSQPSuP8U6YkltgJ&#10;wM4xShiJOQqmHXLofPdzDJBKVC49c+npTYZyrYJAOevpW3rNm63LKQMg4Oe9Y00A5II969KLujzG&#10;rOxoW91ggkjGfzrqPDd5O9wIkJ8okZXHFcXbbvk449F64rrPDd3H9uRfs5QH7pznNRWV4Mqn8R1z&#10;R5xgUghy3NXGTngDFJs6mvGtY9G5VaP5cdqVIhtFWSmRzQFwABSYXK/lgPmkMYq0FHpSBakLlTyg&#10;DnHQ0VbKgc570Urkmnr+p7fFcGnyW0Tx3AnPI4BVSQaqXF1HZMkhtIpEeaNGTlfvOB2+pr0PS/DW&#10;kah8bNGtLuySWA2N3K0ZYgM2xef1roPiH4R8Lx+E7+5tND+y3VpJbMHExIVjOg29SMgdfTIrtwvs&#10;+VJo5qsnzPU4y1sNHujGJkitXlyVRQ7Ae2Sf51gfE86do+lxmzjxIY23ncTntn2q9ahZjZq5UuDk&#10;blJA6Z7Vg/HgpDplqLZwwYNvYdT83SvoK+EpRpO0Tzqdao6iTZ4bduXbd+JHqa1PDNh9pkEjcqD0&#10;rHmALYGa7rwXbottGSByPzrzK0uSB30I80tTqNA0yNWVnA49q7bTowihVAOPbrWHpdu3y/NgdK6i&#10;xtVGGJJ968icmz2IIm3H5Yw5U1rQTSyRAK291GFHrTFsYm2BztZhwTTpoFt5g8bEgDkdKEW9SWzM&#10;k/7ucujj2wTV6S0KrgselUrG5jWZ5ZWI5wtaq3EUgChBn1qr3Ia1MyWMDPOMfrWbfWiSo3Q/hXST&#10;QI6/MQoPrWbeRCMEoQ3rip1QmeCfETR5dP1AzLHlX5BxXET2ykFgCBX0R4s0mDVbFo2A3AHacdDX&#10;iuv6RcadKwkBMeeuK9PC1lJWZ5mIotO6OaY7SoH3TxnvXX/CjTxrviy006Sf7MJCcuVyF44z7e9c&#10;0UjaAkr84546fjXb/BBf+K+sAo6bhjdgkY/X0+hrrceZWONy5Vc9zvfg9qFtaSXJ1m0KRoWOYyOA&#10;PrVHS/hTrWoaZbX8F9ZBLiISKrlgQCM+leq67mbRIhu1dZTauiraNlDyRh/Xp+VP0vcngHRFXcC9&#10;rFjb7IK8yvTjSu+x0Uas6jSXU8ol+EniFFGbmxJzgAM3+FcDd27Wt1LbSAF43KNjpkHBr6fuHaTW&#10;oALy+wxjb7OLfMPQH7+3j86+bvEyBfEmprn7t3KOv+2aynFKN0a0ajlJp9DMVeppCoP5VNFDM8Xm&#10;JG7IeAQpIJFPjtZnkEawyFm6AKcn8Kx5Wzpa6vYqsox+NFasOg6zOGMOl3cgXrthY4opWZF0eoeF&#10;Pm+POlY/h0y5/lHXV/EYpP8ADzU/JljdJNQh2FWyApuIiP55/GuV8JRhvjlZAMy/8Sm55BwRny+h&#10;ro/H1rb2vgW6uVgMbNfWyhcsQAJ41A546AZx3rfDbR/rqcuI3PPLm3hnlithZKrRgndnCk8enXoS&#10;K81+N6PFDaQiLA2sSx6nk8CvXryN742BszEZRu8zzCQQOOn4Z61558WLCe9jtLSRT5nlORjqcE19&#10;dVjzUbHn4KLqVlFHz2QfN4A68V6h4UtttpCB1x6V5zdWzw6mbbaQwcLg9v8APFekWeoJpyRRABpC&#10;MY9B618/iVeyPUw65b3Ousy0argEEc5rQh1BrbPmNle1cLL4h1OU5tYsjpnHFVpdS12Q4nwAeCa4&#10;/YM7VW7HrdjrSzwqsbKQvrUlxfrIjZcZxXlmk6xc20myX5dw9etdLp0l1eEFGA3DjNS4WN4yT1ZL&#10;qviEWlwFCswHYHrWVP8AEDVDIIrW2OzGOetN1rT7hLkyyFGjH8SNk1z0mpwWkwSKIFs49Sa2hBLZ&#10;GE2+52dpqnibVSWc7E74yMVcW/1aCPZLvZj/ABciuLi+IN3au1olntcHBDDBzW1beI7+8uri1vLa&#10;G2eFN+WfbnPQeh/OqcJW1iYxnHZM6vTLuW4hJuCAxPFZ/ijQob60kwqksuCaydJvby7uMwR7iP4R&#10;/PPSupjGpvZEzRW0DDoATI349BmuZ+47nRpJWPnW8WSyvJbZ9waNitdN8Mb+Kx8a6Vdo2YzKEZT0&#10;5yKPiXoU1prZufMDG5XcxxjDdD0q/wCHfDEFhNpl1FeG5uC6StBjKsu4A49CM/zr1YVE1FvqeROk&#10;/et0Pr9riygNld3EdxJNFHKi+TbtIFVgepVTjkjqRxmltMf8IhoEeM4tEOM46KP8/hT4NRez0byI&#10;IzLdXGUijQ4GNvLM3RVA7n6CoLI58LaGSAQLJcA8Zrz83k4pl5ar1EXdKnsbfXI985NxcQLHswSA&#10;RgDtxkdcnsK+PfilrWoL441nT445LZEvJcnHzMN5wfYV9m6fqMcJstPhUyzzHcyx/wACA8u3HA4w&#10;PU18VeI7W7vPiJ4ukWSJzb3F1NKzk/d8zHHqeQBW2GgqtOLfkL2nsqstOp6N8FrdL/RpdOuIYFlj&#10;kMge4YgAHbx+uat+GFS/8dXtvbRm2K25jXax+VgHOfbPtVH9nG98zTjbXUVu6IX2FYlDk7eMtjJ/&#10;H2q14e1CT/hNr8wxwxtFHsj8uJULcNjOAcnnGeaVraHv43meFk7dEepeDEvdM8wzTZmYhiM5AHTH&#10;SipvC0k02out0m5lkVQrHOR2zwKK+br+0lXnyvqclGUIU48yvoZHgz/kuFvnqNJn/nHXQ/ElnHge&#10;SOR1bZqkChAc7cTg4PA69a5PwzP5HxZuLryy3k6DcPgHBPK8D8q6Px7HDDpcOnQhmEtxZTFjj5sy&#10;txwOvB59Mele5ht4/wBdTzcQtzihM41a22xOAVkx8ue3rWV432T6jpUSjbm3m56HqP8AGvUE063N&#10;5bQvZEMyOd3PygAZxxjuK4v4nafHYeJdCkjXJ8m4JHbgp/jX10asWuU58jV8fT9T5v8AGelf2X45&#10;FuMbDMrDuMHH+ea17iz8y+ZyTjAAz2HoK7D4yaAhkuNckZTLEiODGPl+8Bz6da50mN4pnZ3VguUG&#10;3qfzrwcdFwqJHuYnCujWlF9dSM6pb2iNBBbedIi5YKOAPWsf+35r64SOGFFLdA2AKn0y3ntrhpbd&#10;yJJRh9w3DHpzWnp2hqs5mFuFZ+pK8/hXPHkjvucjjUb93YztPuWvoZt4ggeIcMxCnP8AWu6+G7Wt&#10;x5e99y5xzyW+gNY15pVtGgkZCvBAI6j6V1HgHSjDsZQR06DpWVWUeh1Uoy2K16Ek1W50w+SPPc+T&#10;tXkHOWGO3/665m/8JTQ3RuZS6jdlWAOM+9eta5oVvJdi7jXy7pCCkiryDSwajaKJItVtIZD3dTgG&#10;iNXlQ5Ur7nlNv4d+0Xi3UsKXEpOdxfHPYmu00jQWdf3ltCueSMZP1JNdAbTw/vMlvtjPUgdq0NPk&#10;t1ykJRuOPU1MqrloCopMrWunx26grbogA52qKWaNZovMVcBRge5q5dys0KqPl3fe9hVaSUSAwj5B&#10;jArB6miikeb/ABE0t7/T1ljUu8RJPHOPSqngiyubK70i6hbJKsVdhkKw5wRXdXUaNI6EDb396zvB&#10;duYdRltZgphtrlGhLcDax5Gf89K3oT2i+5zzgkpS8j2h5oDaBDcal9qkUCKCym27+uWcdAo9Tj06&#10;07Tn8zwroTLgj7Eh5HB61NaXs8NzBY2bR+bcv86lVJMSq7Ec9yQo/EmqmhD/AIpDQfm/5cE/rVZ3&#10;s2eflOs0aWmyxJqdrENRvfPeRT9khVGQIDy7kruVevUj2r5J1N4YfHvj5XnSIubhUVjguTOpwK+u&#10;tBuyuqQ2NskDmTdLdEKC+BtCd89Sx9tvvXyPeQ2138SPHMt3ArNC928QfPyv5yqG468Gt8A/3Mfk&#10;Z4p/vZep2H7NujjUvDWoSj7QDBcKu+G4MbDcDkcIxPTrxV3w/JYS/ETVDpkcsdsLZVVZG+beIWD5&#10;PHVgeeOueKb+ypE8uh6k8V3PBsuYiwTZtcc8Fijc+ijGead4TuNPh+Il/cWEF2tsoLFJQN+f3m7A&#10;A6e2MilLc92vJvCyV7pKJ6l4JVvtqCR98jMpbvgntnvRR4Suo57xHRWiVAo3MOOp5GOoor52X8ap&#10;6nF/y7h6GB4aaeP4n6lLbqWni0CcxgLk7sjAx35rd8QW89rLBp7Ww2xXtkBOI8Cb5pjuB9QoUFRg&#10;Ag4HNUPAX/JYLyTBYrpDEADJ/wBYvStfxJcxSaFYeTcBsa1JL5ig4XeJZFH+8FYZHY17OG6I48Q7&#10;XOjYD+1dOJmQMVlCrnJY/KfTpx/KuE+MqH/hINCBxkW8/A9zHWqk9+upWhh1mzm2wyEGRcYPy/8A&#10;165f4iXN7N4m0pLx45QLaXa0fqTHX0uHpNSTM8gknmFNHHfGNFTw5rai5Mr/AGeNWYqFyfNjA7nt&#10;3rgdMV7q2tZFPzNGp9uldv8AGubd4Z16cJKA0UBUyLgn95EM46dj0rloIP7Phs4QwJNvEx4xglAS&#10;PzJrzsy+Jeh9Jmb/ANqSf8qNqw0+ziQO4O5uvcVeeW3tl3LECfVutY8V44ZVQbieMGtCAx7Szyb2&#10;H8R5xXju/VmEVFIyNVklku4y6tljwAOg9a7DwrqcNtNF93CkGuXuJ1Wd9xGTHwT2HeuZ0rxLLLdO&#10;sdhMsCn5ZCeT+FaKDkieZRfqe93WoW967OGWIs3Y9KwfF+mmOx+3Wswdo/mdAeGXv+NeZTanql8N&#10;lrdNZhe5XJNa3hO91++uf7IuXkuUc487btG3vn8Kbg1qVzpnWaHPbzwrujQnuD1roEWFZEKRhVxx&#10;hSefr2rn77TP7NlDREkKORVzT9QBXaxwccisrFXNaQ4QpnnvkVSlkCHcX5HJFOMgkIZmPHFV7hlC&#10;YGDuOMgZqRFX/WSFuMdqVY5ikwtRiVR5ikDOWHQH8qniChiT0JqEy3UN1iyUmVyBtxnPPp+NVTvz&#10;KxhUtyO56z4Vmnk1mylnukXz42ZIog4yFQlt3z4OCRjK96j0P5fCGgk4z9hXnr3NW/C1vexW1jOW&#10;j8mAkXGUPmD923IOegJHGD+lVdEC/wDCHaAchcWYGfxrXOG5RdzzcrsqisaHg37SNZl851+eIv5a&#10;BsbcgBuVxnj1r5UuIi3xC8fy3CgzRtclDtBUZmC5OehwRj8a+uNChkhvYL0xwLbtEyeaB85bcuAx&#10;x05OBmvj7UbhYPiJ42gluokFzNcoCxJLt5wKhQOrcY/OujBO9KPyMq+tSXqd7+yi4Og6qkjN88sW&#10;0DOM/Ng8EDPoe1Q6VNbTfEC8/s5ZdOX5FLBsybxu38sW5JyOvvR+y5eQ2Hh7VEuLu3g33UKiSVwD&#10;k5+UfK3PPoPqKzPDMRl8XXkMbBP3gwWiEmAGY529DxTnJXPeqU74Scn2ies/D+7uGuJprq31GIqV&#10;2rdkK2OehUDiipPCkcz6lPEkKjIURqkRVmHOS3ABP0GKK+XxCn9YnZdTnopOlH0DwChPxc1AI+CN&#10;JADYzjMnX9K1/H+kJYafpVnaTSlJ9SB2ynPzmGXc2fVjyffJ71kfDjcfjBqvQY0pP/RhrU8czXH9&#10;maLJ80j/ANrSlSzhsgRTD9PSvfwu8fkeXidmUrbQbjzETzI0QA7mbPBGPb3P5Vyvi6ye18Yaekkg&#10;ZfsvyjrkEpz+ldPJc3EmpW2WXIhfapJGeg/xrkvGTTP4oh8wEbbMbT+Ir7CLk0k2c/DUIvMYJLuc&#10;x8fWk/4RXWt6BN6W+xQR08xOuOpzmsvxRbiKSyMbKyeQF3Lk9B05HXn8qd8UQ8vg68iyS8k1uvPP&#10;WRa2PG2nsmmRXZu7mYmQhI2jx5OM7lJ9eh+leHmSSla+x9Lm65MaorskcnbTGNw3cGtRLsPggE88&#10;jNYYB3D3/WphNs55AHavIauZRZFqyvNPnzGUjoVOKpaTYzPepFCpbecc1YuJfMutic+hqC71aOzY&#10;JFJscfedeufatYJtWRN1JnbeHtHjgvJI7gIr7c5fGM+nNdTaxGxJaKOLLY5UAj6ZFeVW2oanqoWN&#10;EurpscNggfiTx2rasNL8Q2vlyHVra1DHPliVpCB7jpVOlJq9zTke6R1esapmMhgCccY61z1vqSPO&#10;FBAJqDUrDXblN8F5bsqjl/LIJ/WsixW5t7/ZqMaqx6ECs5RsieaSdmegWl4TGobn3NSxSebIAOO5&#10;NY8Mo2DB461atptkJyxGen/16xsU2aRkCjGc57+lMsdRtLDWra+vZxDbQybpJD0UY61ntcb2JzW1&#10;8O9Fg1/xIv22NZbG2/eOpHDsD8qn2yM1UXyNS7GNdJwaex6f9givbnT98mBMXEaszqW+QsDww9Om&#10;D19DRo6f8UPoLjIP2bHy9e1bU0HlahbagoTdG2HJj3tsPULyNufX2rM0Nc/D7RG+cssSg7Rg8g/4&#10;D8KnHVPbU3I4sFD2dWKLGnWLS6raObqZFMe9IkuJFXKMCSVDbSCD0x9TXyBq0luPih4oVoGkeS+u&#10;FgYHBifzxhgc8c5GT0zX2XYQywa3BcrHCY2gSN22MZMEHAU5wBnk8fWvkSVYn+I3jbzg0b+dOERD&#10;jcfPUc8HjGTXoYVctOK8kclWSlOTXc6P9m8Qv4b1pisjSx/PG678IwRiSccYzj71Z3hm9+z63c3d&#10;y7bVVXlKxhyQSc8Hg55HPrWz+zXYajJ4I1K7tTYiGac20i3DMG/1Y5XAI/j7+grL1LSZ9Fvb+KSa&#10;GVjBHzHnGCSD1AqZr3vmfS1KkHgZpvX3T074YarZ3Tz3GlWpsRGQCg5wTu5z34P4UVj/AALKBb/z&#10;QzL5yFgpwTwaK+Uxk5RxM0n1OWk7Uo27HW/DNs/F3WT6aZEP/IjV0HidIjaaAsU6zxi/lPmcdfIl&#10;/rXP/DLI+LOttxxpsWf+/jVv+MbB7O30G0gffsv5HLbQucxSk9PrXvUFflR5dfRmpaxQsUnZx5iL&#10;tBI7E5xj8BXnvxTIPiqIb1O20HQf7Rro5766Gu2cFu5ZHZfOUMDtBDZY+vQCuX8bMH8dxpJIrILN&#10;euMdX/wr6HDq1SJ2ZAl9ei2u55141RrjTYIAM+bqFomD3zIK7r4g6Zp9rFEtvEwaW4dZCzA7tqkk&#10;9OpMnP0FcjqMX2i90eHOd2q2vB9mJ/pXZ+LfMuNS0mG53Ynup8gn+EmFeMHjqa87OZv2jUT6OrGE&#10;87jfb/gHkM0ZjndCCdp4qG7wQExjJwK6jxZp8K6nqE9nGsdrbXHlbd+7AJYLz3+6fzrmpWA3E9K4&#10;KbcoJs87G4f6vXlD5/fqYl/Jd+YsNuTGQeZB1xU+jae1sd5RJW7u4yasOoLktinxttBHauhTaWhx&#10;w913RqLq8kMaxsQuB8oXgVZstRMr9NxNYcVm9y+CcAe9dJplpbW6DHJ9TScjX2knuzUhu3MQVxjI&#10;6AVn6jafasyt1B4NXWkiA4+771HLcIFxkYx3rJik0zNhllgzE/OOhq0btiAo5J96zri480nHr1HS&#10;rOjWlxf3SQWiGSRup7KPf0oM3KxpafFcahdpaWyFnPcdB9a9r+H+jRaRYhUXLvyzEcsfWue8IeH4&#10;NNgVB88rcySEdTXd20yW0JdiAqjjNYzkcdSbkbLoPK2t3rH1PVNG0iwg07UpWtopnKwMntzj2602&#10;z1F7+88qH7oOCx7VR8W6Pb6xhLyEGOLiOTHzA+x7Vm5JELRnW2z29663Nre5Rdu1AAcAdcZ9a+Np&#10;2uR4/wDHgJDS75Rx6G4jx+lfUOhyJZbYI3I2gDJNeL/Ef4Satp3iK58UeHJ5760upWlu7bd+9Xcw&#10;Y4x99c846j3r0MLiE9JaHNKly3sc98CvGE/h7wVdWi2KTeZeeaH3gEfIgAxg+lM1vWf7Yur6Y2/k&#10;YgiXbuzwGPsKy/hBG0Ph++R48Os4BV1yVO3pg1c1ID7Xe4VR/osXQY/jatG/fPqsRQpRy7mUdWdz&#10;8EFaSK/VAWO9OPwNFP8AgYi5vxvXAkTGRnPBor5LHq+Jn6nJhZWoxOt+GpB+KviD206Af+PvXX+N&#10;2T7Xo4YgA3EhyTjH7l64n4aeafif4i8tVLiwt+p4xveuv8YeY2o6Kk0cRQzyZ5zn90/GCK9uj9k8&#10;yvGzZXgazkuVEEbmDBDuCQMckcnryT0riPHTxnx8ywDYsenIAFJAHEp7V1t1qNr55tBcwpLkKVLf&#10;dzjr+dcL41CW/jSVUdiq2Ee588sx83/HH0r6ShJuojpyGP8Atsbdmc3r1yml6nZ3cMe/7LdxTBGO&#10;clYpTj8617TxFPr/AIrsBLpS2ktpICYVbl2dwxznGD8tc/4vZJo53hO4ecgUgZ6pIv8AOtTwIHl+&#10;IkjSsvmC65PQDYrn+grhzOMWnJ76HuxbedNPpF/+klHX1UeHPEbyk7mueGzkgjeeo9yK88028ae3&#10;Xzv9aoG73rtvEsm3wXcqqqjXFw/yr0HyrkD2Ga4ExizspLmTI6BR6muCi/3UUcOcSf16p8l+CNDz&#10;FJOSKQHnHTnJrLtb2KdQ4OAanEzqpwwY1sos4FI1UleMgjHXmrKXcirtbJ4z1rmJb8oSGBwOwqKb&#10;XGUYCHfnvRyNidRdTrn1EmPYTgkVDcanlVjU/MRz7Vn+GND8U+JZ1SzsnihzgzSKQoHt3P4V7J4Q&#10;+GWl6Mkd3rLG9uFGQsg+QH2H+NRO0DN1uxxPhHwrquuNuWNrez6tO64yP9kd69U0HRLHSLYQWUYB&#10;/ic8sx9Sat3l/EieVGFSNRgIvArPk1dIyCBmueVS5F5SOiglSCPJIGOtQebearIbeBGYA9uAPqaz&#10;9EFxrty0cQKQrjzJMcDPYeprv9Cs7eKQRQIBDEMf7x9TWOrZL0JND0pNLt0ZmMjkfvCex9qvTQq8&#10;bDqp5x71M7fIznkdMVm3UgETGKQgA/dP9KHZmSOdeMJqITOAWrpdLiaSPfIdqEfKD396z/IeZ1uP&#10;JXYnQZ5q9DNvfZGOB3br+VNKw5SuY2t+CdC1CV7g2iRTSMGleEBGkx/ex1+vWvG/GfgHXNImvLhb&#10;YXdo0SKJIck8SEncOo4brX0UF3DrmkeAMMla6IVXFmzxVV0/ZN6M8T+G1rHa6rqVvH5SorRn925A&#10;+6T1PNFepXHhy1S8mvbVBDcTACVgPv4GBkdOlFeRicNOdaU7bnVQxVONNRfQ838FXjaT4u1PXpEE&#10;lvqFrDHGqMNw2ljk54/iFdBr3iCDUb3TpFglVbV3dixXnMbKB19TXy9H8VfF0CLEFsiit5a7oDnA&#10;HXrVu3+K/iyRVaSHTgD1UwtkfrXoLC4mDTVtDKU6Mt7n0OZdGluzePGxn3BtxLckdOhrntcjmvPE&#10;cuowqrRNHAMP3MbFsH2J/TNeSJ8UfEXeCxPuUb/Gn/8ACz9bz/x52H/fDf410xr4xO9ka4aVHDz5&#10;46+p3fiHTtU1JppYo4I3knWUqqhVGN/QDgckVDpulaxavPcu2y5lcvujbbjIOefxNcavxQ1jcAdN&#10;sj+DVLH8TtUbAOl2hJ7KzCssRPFV4uMkjsw+OjQxX1mG9rW6HTeINFvpdEht41HyO7yYb7gO3n8h&#10;Xn9+YdVgaxhQwtGMQ72H73vn2Nd5peva5eQk3+mW1rCw4Uuxcj6dvxriNW097C/EtsfnhcOoI4YD&#10;kH3pUOeKtLdHJja/1itKs95bnDX801herDtZCq4cEd81oWeoLKoy+DWx4g/s7xO7LDCtnqRA8rc2&#10;EkPdM9j6E1zPh3TLibxNaaNcRvHLJOsbqcggZ5/SvTTjOF+pxJtOx3Hh/wAL3GrRC8upBbWP9/8A&#10;ik/3R/Wt23ttG0mZJLPTY3aMgsZfmZufU+3pXTXMP7kQQxLHGoCqoHAAGAP0rA1O1/fxJuxzt/Ou&#10;L2jbKbZ7nDqukWWnQvp1rGEkjVlwBwCM1g6nq09w2Q2MmqKRGGBIk4CKFA9AOKWNdx559q527BGN&#10;itIZZW+8RV7RdCl1G8EZyEH+sY9hU1np5u7lYoSd3fHRfrXcadaRWVuLeAc45Pcn1rPrcmUuw+1t&#10;4bG0SzsowijpjqT3Nanhq5WVJ0VQPLbGfWoLRFKPIOQBhT/WjwrEY4LyU9HmOPwqk7Es3Vwyle1Y&#10;s4E9yYlOEX7xFaNzIILY/wB5hxWcieVFlj83XNFrkk7SKoVQPl7D1qQKJrgJ02LksOorNSbMxZ/u&#10;rzV+FjBZmV/vv8x/pVCLENwAChwrL196uIciswxeYEUMQV+ZiO3tVixuOXRsqyj7rDk1SYMuFQRy&#10;MUVGZ0ZyAQSOoz0oqhH543kIaUMf+Wbk49etJEMkn3q3cqxmmAPRjVeAHHPrXdGTaOiSSHhflp2B&#10;jNOAYmvQ/hv4ctmtP7Xv7dZTIf8AR1cZAAJy2PU9vpUSlYGc94c8JajqoWdx9mtT0kcct9B3rvdN&#10;8O6XpKK1vbh5h1mflyf6fhW4+aguM7AK55TbGtDNnZiSB+dc/wCKoh9ljmBy6ttJ9fT+tdGyljgV&#10;heNH+z2EYCg8lj7/AOc1KCTPP3gN5qKrGuNg3Ej17V6JoujW+oeINH19tiTWobzP9sbSFz7hjWLp&#10;OkxW8k8z5HmbSufTbmuz0CIWVgXc7N5zhh0HatJ1GloQtTXv5UBJGAMVxusXDPcb1PIb5APX1rXu&#10;5prmUxrlV7mqa2JnuCUXCR8Z/maxi9RnqmjwC/sIbsbdkyBwfrVe7s5opwtudzsdoWsnwDq+3Q3t&#10;WB/cTMik9Sp5/wAa7fQLUyv9vmAB/gHr71jJWkDZc0PTk0+12gZlfl2Pc1qYKpgcyNwKYn3s+lT2&#10;o3yGTP3eBQZsnlAitiq8DFT6NFs0yId3Jc/iTWfqMwELY9K1mLQWESL1KBV9vWqsK5DcOJJy5xsT&#10;hfc1Su5CcZPWp2ZcBF+6v61n3jANuPYU9gG2yGa7SAHg8t9BWlq8hTyYwMbm5FVdAj4eZh97ofQV&#10;JqckbzqGbayn5CehpdAe5IbsJvYyqrEcqTjipFdbi1UP8hHIbOCPxqgzGVvnVML3AxmuP8V60bi7&#10;/s+1lZUjP7woep9KEmxqNzstQ1+y02IrblZZR+VFcvoOgXV4RPchkjxwG6miq5h2ifJl2uLuYY6m&#10;oIo+CB61bvWJvpcgDOP5VHFxnINdcWay3LWlae2oahDZpw0rhc+g7n8smvaIESGCK3iULGi7UUeg&#10;rivh1pOFbVphgnKQqfTkFv6V3CAEk+nFZVG27CTBV3P04FMuEDHkcVcSPanv3qKRD9agSKCQgdaw&#10;fFdobm1ChdwVwceo7/0rqdhwciq72rP/AA8e9C3BmB4e05sSrOPMUsGUHoD6VtSoFbaMSSn8lq7B&#10;YOsO1DgkZY46f5FaF5pljDFG1qwLl+DuzuXHf0rKUveBOxgw2sjMkFuhaeU4X1J9a25NF+yW62kW&#10;ZCR8zY5J710nh7Q3ghF4y5llGBn+BfT8a2harGyhUBkPQ4obsTKWpyHg3w7OJ5TJH5cBYMc8FjXf&#10;YEaiOMAAdKaVWCNY16nlqdB875z9Kb7g73J3YRw5HX+Zq5CnlwAZ6jn61RciS+jgXkJ8zVcnfanX&#10;r0oJZm6s+IX59B+ZrXlkkaNRuPTFc/qx/dDvl0H/AI8K3+ig9cUA0RyMI12kjcazLpzNMsK9Sefp&#10;Vm+b592elVtMQyTu3cDApbiLkVy1ohYjEa8Hiq8jtNOyrK7Rk7sEDANTNJl8RMwcghgB/MGsu/v4&#10;dK0qS7mYKFBPPamNEXiLUJ41TTdNG++uOIx2X1Y+wrQ8J+ELPS4VmnP2q6PLSPzz7VxXhd767uJt&#10;auUZZro4iXP3EHQfj1r1DSp5Dap5g+bHOaN3YJXLRBXAVR06UUyWU88Y96KrlZB8JX//AB+sam0e&#10;3+26hBa7tpmlCZ9M0UV1L4TpkexQxRWyiCFNscYCoB2GKvWy5UtxRRXOyC2oBWmOijiiikMa+0dB&#10;UQ3SypGpxuYL+dFFMDfNszkorBY19+a0bDTbMzwW6x4d8szewxx+tFFZJCZ1UwWKHIHHb2qLTl3q&#10;87846CiikQRSvkGQjJNS6fgsWPYZxRRTZT2HaP8APcyStyzc1LqL4dUFFFEdyGZupf6lMf8APRP/&#10;AEIVubyYl96KKGNlG6PLA/wqTUNtvRMoxVkAfIPWiihCJYZ2O+4Yks4zz2ri9VB17xEmmykrbQjz&#10;JFz9/wBBRRSvoUjprWFIr+GCNQq4PboBXRs/lx4AooqoEsqySSyEjeRRRRXQSf/Z"/>
  <p:tag name="ISPRING_PRESENTER_PHOTO_1" val="jpg|/9j/4AAQSkZJRgABAgEBLAEsAAD/4QmXRXhpZgAATU0AKgAAAAgABwESAAMAAAABAAEAAAEaAAUA&#10;AAABAAAAYgEbAAUAAAABAAAAagEoAAMAAAABAAIAAAExAAIAAAAcAAAAcgEyAAIAAAAUAAAAjodp&#10;AAQAAAABAAAApAAAANAALcbAAAAnEAAtxsAAACcQQWRvYmUgUGhvdG9zaG9wIENTMiBXaW5kb3dz&#10;ADIwMDU6MTE6MDggMTY6NTE6NDUAAAAAA6ABAAMAAAAB//8AAKACAAQAAAABAAAAZKADAAQAAAAB&#10;AAAAHgAAAAAAAAAGAQMAAwAAAAEABgAAARoABQAAAAEAAAEeARsABQAAAAEAAAEmASgAAwAAAAEA&#10;AgAAAgEABAAAAAEAAAEuAgIABAAAAAEAAAhhAAAAAAAAAEgAAAABAAAASAAAAAH/2P/gABBKRklG&#10;AAECAABIAEgAAP/tAAxBZG9iZV9DTQAC/+4ADkFkb2JlAGSAAAAAAf/bAIQADAgICAkIDAkJDBEL&#10;CgsRFQ8MDA8VGBMTFRMTGBEMDAwMDAwRDAwMDAwMDAwMDAwMDAwMDAwMDAwMDAwMDAwMDAENCwsN&#10;Dg0QDg4QFA4ODhQUDg4ODhQRDAwMDAwREQwMDAwMDBEMDAwMDAwMDAwMDAwMDAwMDAwMDAwMDAwM&#10;DAwM/8AAEQgAHgBkAwEiAAIRAQMRAf/dAAQAB//EAT8AAAEFAQEBAQEBAAAAAAAAAAMAAQIEBQYH&#10;CAkKCwEAAQUBAQEBAQEAAAAAAAAAAQACAwQFBgcICQoLEAABBAEDAgQCBQcGCAUDDDMBAAIRAwQh&#10;EjEFQVFhEyJxgTIGFJGhsUIjJBVSwWIzNHKC0UMHJZJT8OHxY3M1FqKygyZEk1RkRcKjdDYX0lXi&#10;ZfKzhMPTdePzRieUpIW0lcTU5PSltcXV5fVWZnaGlqa2xtbm9jdHV2d3h5ent8fX5/cRAAICAQIE&#10;BAMEBQYHBwYFNQEAAhEDITESBEFRYXEiEwUygZEUobFCI8FS0fAzJGLhcoKSQ1MVY3M08SUGFqKy&#10;gwcmNcLSRJNUoxdkRVU2dGXi8rOEw9N14/NGlKSFtJXE1OT0pbXF1eX1VmZ2hpamtsbW5vYnN0dX&#10;Z3eHl6e3x//aAAwDAQACEQMRAD8A53MrwMPoFPUXYdWTlZPUMumx9zrfoVlrq2tbTdS385U+sdOx&#10;mdP6X1TCY+lvVG2g4hcX7X0v9Euoe79I+i/d+i3+9amdn5GF9UsR1BYC/qmaHepXXbxs4+0Mt2/2&#10;U+U53U+jdI67nAV9QHUGYVe0bGXY7NljbK8cfoq/s9n6L9Xrrq/tpKeZyMDqOK0Pysa+hpO0OtY9&#10;gn92XhvuUHUZTKK8l9djce4ubVcQQxzmfzjWP+i7ZPvXYfWHZi1/WHKxS/Mdn5tuFm1OgMxXi834&#10;9vp+5132ltezGv8A0fp/pa1B+Icjo3UehjIpuPT6qsrCqZYHWC3Gbt6o30vzPVbbe9//ABSKnmX4&#10;FrrMSnDF2Tfl1NsFQqe128l/6Oge77Szaz+frUuj1vf1jCa9pc1uVS21pBIANrGbbAf8z3LcybLK&#10;rehW1PNdjOiPcx7TDmkNzi1zXBW8b0upmj6xU7W3ZGVhUdTpEDblNyKX/aGM/wBFnVN9b/j/AFkl&#10;Pq1GD9X8n1Ps+NiXei81W7K63bbG/Tqftb7bGfuJsfC+ruTUbsbHw7qgXNNlbK3NBadr27mjb7Hf&#10;SWBX6nT+qbKAW1/WBllILR9HKpssb6pj6O/Bssf/AOgan01zMfpPVcalhi7quRjV11tk7XPayzYw&#10;fuY4tegp2m431ZdjMy21YRxrPoX7avTdP7tkbHIN1fQTS23CxcDKmyut0GloAscGbt+1/v8A9HV/&#10;hvoKp9WrWY2V1ToordTVU/7ZhVWN2EUZO5z2Mr/0dOY3Ias6sD/mJ0HT/D9O/wDbilJT0l+H9XcY&#10;tGRj4lRfO0OrrBMcwNqVmF9Xaq2220Ydddn0HuZUGukT7XEbXKp0WX/WDrrr/wCkstprqnkY3osf&#10;Ts/4N97sn/rqfP6XlOy8bqfRH45fisup+y3A+i9tj2vt9OymXY9/q07fU9O1JSL9n9H/AOcM/Zsb&#10;7P8AYPUnYzZ/O/zv0dn0Pz0lQ/5ysn9v/Znf8mz9m3D6f2j7Ps9X6Hper/h/9D+lSSU//9DZr+p/&#10;SqKnfZ+t9SpxnXOd6bB+jFr7PReGj7Mfe6/9Eh53+Lzo12zPz+sdStNbS9ltnuNba/c4waP0Da/7&#10;C6d2PT+y/T+1/o/tm/1vTP8AOfat/o7J/wC5f6Hf/o/+3Fe6qxlnS8tl1vo1OpeLbQ3dtYWn1Hhn&#10;8liSnjaf8XPSH23vr6zni7Ld+s7nMY+wz6+61llLX2e9vrbkLH/xa9CozRbjdWzGXODz9pZZTy4+&#10;jZW5+zfvt9XYulz8fp78yz1co15xwmtBDCQKmve6y1rf+F/m7Gb9/oqtbjdEk+rmExY8kBh3E/bK&#10;LLG+1u7+lCnH9n+D/SV+xJTin/Fn0R99dR6rmu9Kn0qX+pSWtrJfV9lr9m78639HtRMP/Fh0TEsr&#10;djdVyR6j67WM31FtjqXevV7PT/Sem9u5aleN0ICknM3NDqywMrIBAych7G+1v827Ie+r+pUo9Mop&#10;ZnYDa8h1uOx4OM4t2tePs1ra2sDR7W+7Ks9/6PfXb/hLNiSnSrq3ZZw6+ofrGOS/YKa/YSA55adm&#10;3fsyG7v+OUHYrMR79uZtexxyLfTxmO2veDvvs9Kt22y1u73Km3D6aOtvs+3uOSLwbqX1HUudacau&#10;6xzR/M/pW4b/APuN6X8+z7O9af2ax+fl2YGYaiXMGXU+re0WCuva+l7jXte7H9Hd/PVfyElMThE5&#10;XrHqDDltb6O/06fUDHHf6P0d+17mbtiGOnU/Z6sYZtX2av03UVelTsbtcDjuqZt2+2zZ6P8ALVL7&#10;N0Rr6PXzHvc23czcxwc79NlH07/b/wByX3Nsf+j/AJlKjE6V6NLa855DWYkPrrIDmh9Jwd/tdX6z&#10;3M21f4b07v3PTSUzy6g/qYGRmsDa6W7sosY1022minGFle3cx1ld2+t/56Oen1ZLPTuymhlBNbGP&#10;qpgNBFfsa32+m53tVXCxOlhjfsucS39W9P8ARO/Nycl+P4fzuS6+l/8AxaWRjdDOS82Zm24vfoay&#10;Wh/2qqx8+3bv9b0sf/wRJTb/AGTV9sj9oN9b0Ps32f06dvpTu2fZ9qSwvRf+0d3r2fbfsezZtO/+&#10;c3+t9H0N/wBu/Q/9yPX/AE3o/wCDSSU//9n/7Q5AUGhvdG9zaG9wIDMuMAA4QklNBCUAAAAAABAA&#10;AAAAAAAAAAAAAAAAAAAAOEJJTQPtAAAAAAAQASwAAAABAAIBLAAAAAEAAjhCSU0EJgAAAAAADgAA&#10;AAAAAAAAAAA/gAAAOEJJTQQNAAAAAAAEAAAAHjhCSU0EGQAAAAAABAAAAB44QklNA/MAAAAAAAkA&#10;AAAAAAAAAAEAOEJJTQQKAAAAAAABAAA4QklNJxAAAAAAAAoAAQAAAAAAAAACOEJJTQP1AAAAAABI&#10;AC9mZgABAGxmZgAGAAAAAAABAC9mZgABAKGZmgAGAAAAAAABADIAAAABAFoAAAAGAAAAAAABADUA&#10;AAABAC0AAAAGAAAAAAABOEJJTQP4AAAAAABwAAD/////////////////////////////A+gAAAAA&#10;/////////////////////////////wPoAAAAAP////////////////////////////8D6AAAAAD/&#10;////////////////////////////A+gAADhCSU0ECAAAAAAAEAAAAAEAAAJAAAACQAAAAAA4QklN&#10;BB4AAAAAAAQAAAAAOEJJTQQaAAAAAANFAAAABgAAAAAAAAAAAAAAHgAAAGQAAAAIAGkAbQBhAGcA&#10;ZQAwADcANwAAAAEAAAAAAAAAAAAAAAAAAAAAAAAAAQAAAAAAAAAAAAAAZAAAAB4AAAAAAAAAAAAA&#10;AAAAAAAAAQAAAAAAAAAAAAAAAAAAAAAAAAAQAAAAAQAAAAAAAG51bGwAAAACAAAABmJvdW5kc09i&#10;amMAAAABAAAAAAAAUmN0MQAAAAQAAAAAVG9wIGxvbmcAAAAAAAAAAExlZnRsb25nAAAAAAAAAABC&#10;dG9tbG9uZwAAAB4AAAAAUmdodGxvbmcAAABkAAAABnNsaWNlc1ZsTHMAAAABT2JqYwAAAAEAAAAA&#10;AAVzbGljZQAAABIAAAAHc2xpY2VJRGxvbmcAAAAAAAAAB2dyb3VwSURsb25nAAAAAAAAAAZvcmln&#10;aW5lbnVtAAAADEVTbGljZU9yaWdpbgAAAA1hdXRvR2VuZXJhdGVkAAAAAFR5cGVlbnVtAAAACkVT&#10;bGljZVR5cGUAAAAASW1nIAAAAAZib3VuZHNPYmpjAAAAAQAAAAAAAFJjdDEAAAAEAAAAAFRvcCBs&#10;b25nAAAAAAAAAABMZWZ0bG9uZwAAAAAAAAAAQnRvbWxvbmcAAAAeAAAAAFJnaHRsb25nAAAAZAAA&#10;AAN1cmxURVhUAAAAAQAAAAAAAG51bGxURVhUAAAAAQAAAAAAAE1zZ2VURVhUAAAAAQAAAAAABmFs&#10;dFRhZ1RFWFQAAAABAAAAAAAOY2VsbFRleHRJc0hUTUxib29sAQAAAAhjZWxsVGV4dFRFWFQAAAAB&#10;AAAAAAAJaG9yekFsaWduZW51bQAAAA9FU2xpY2VIb3J6QWxpZ24AAAAHZGVmYXVsdAAAAAl2ZXJ0&#10;QWxpZ25lbnVtAAAAD0VTbGljZVZlcnRBbGlnbgAAAAdkZWZhdWx0AAAAC2JnQ29sb3JUeXBlZW51&#10;bQAAABFFU2xpY2VCR0NvbG9yVHlwZQAAAABOb25lAAAACXRvcE91dHNldGxvbmcAAAAAAAAACmxl&#10;ZnRPdXRzZXRsb25nAAAAAAAAAAxib3R0b21PdXRzZXRsb25nAAAAAAAAAAtyaWdodE91dHNldGxv&#10;bmcAAAAAADhCSU0EKAAAAAAADAAAAAE/8AAAAAAAADhCSU0EEQAAAAAAAQEAOEJJTQQUAAAAAAAE&#10;AAAAAThCSU0EDAAAAAAIfQAAAAEAAABkAAAAHgAAASwAACMoAAAIYQAYAAH/2P/gABBKRklGAAEC&#10;AABIAEgAAP/tAAxBZG9iZV9DTQAC/+4ADkFkb2JlAGSAAAAAAf/bAIQADAgICAkIDAkJDBELCgsR&#10;FQ8MDA8VGBMTFRMTGBEMDAwMDAwRDAwMDAwMDAwMDAwMDAwMDAwMDAwMDAwMDAwMDAENCwsNDg0Q&#10;Dg4QFA4ODhQUDg4ODhQRDAwMDAwREQwMDAwMDBEMDAwMDAwMDAwMDAwMDAwMDAwMDAwMDAwMDAwM&#10;/8AAEQgAHgBkAwEiAAIRAQMRAf/dAAQAB//EAT8AAAEFAQEBAQEBAAAAAAAAAAMAAQIEBQYHCAkK&#10;CwEAAQUBAQEBAQEAAAAAAAAAAQACAwQFBgcICQoLEAABBAEDAgQCBQcGCAUDDDMBAAIRAwQhEjEF&#10;QVFhEyJxgTIGFJGhsUIjJBVSwWIzNHKC0UMHJZJT8OHxY3M1FqKygyZEk1RkRcKjdDYX0lXiZfKz&#10;hMPTdePzRieUpIW0lcTU5PSltcXV5fVWZnaGlqa2xtbm9jdHV2d3h5ent8fX5/cRAAICAQIEBAME&#10;BQYHBwYFNQEAAhEDITESBEFRYXEiEwUygZEUobFCI8FS0fAzJGLhcoKSQ1MVY3M08SUGFqKygwcm&#10;NcLSRJNUoxdkRVU2dGXi8rOEw9N14/NGlKSFtJXE1OT0pbXF1eX1VmZ2hpamtsbW5vYnN0dXZ3eH&#10;l6e3x//aAAwDAQACEQMRAD8A53MrwMPoFPUXYdWTlZPUMumx9zrfoVlrq2tbTdS385U+sdOxmdP6&#10;X1TCY+lvVG2g4hcX7X0v9Euoe79I+i/d+i3+9amdn5GF9UsR1BYC/qmaHepXXbxs4+0Mt2/2U+U5&#10;3U+jdI67nAV9QHUGYVe0bGXY7NljbK8cfoq/s9n6L9Xrrq/tpKeZyMDqOK0Pysa+hpO0OtY9gn92&#10;XhvuUHUZTKK8l9djce4ubVcQQxzmfzjWP+i7ZPvXYfWHZi1/WHKxS/Mdn5tuFm1OgMxXi8349vp+&#10;5132ltezGv8A0fp/pa1B+Icjo3UehjIpuPT6qsrCqZYHWC3Gbt6o30vzPVbbe9//ABSKnmX4FrrM&#10;SnDF2Tfl1NsFQqe128l/6Oge77Szaz+frUuj1vf1jCa9pc1uVS21pBIANrGbbAf8z3LcybLKrehW&#10;1PNdjOiPcx7TDmkNzi1zXBW8b0upmj6xU7W3ZGVhUdTpEDblNyKX/aGM/wBFnVN9b/j/AFklPq1G&#10;D9X8n1Ps+NiXei81W7K63bbG/Tqftb7bGfuJsfC+ruTUbsbHw7qgXNNlbK3NBadr27mjb7HfSWBX&#10;6nT+qbKAW1/WBllILR9HKpssb6pj6O/Bssf/AOgan01zMfpPVcalhi7quRjV11tk7XPayzYwfuY4&#10;tegp2m431ZdjMy21YRxrPoX7avTdP7tkbHIN1fQTS23CxcDKmyut0GloAscGbt+1/v8A9HV/hvoK&#10;p9WrWY2V1ToordTVU/7ZhVWN2EUZO5z2Mr/0dOY3Ias6sD/mJ0HT/D9O/wDbilJT0l+H9XcYtGRj&#10;4lRfO0OrrBMcwNqVmF9Xaq2220Ydddn0HuZUGukT7XEbXKp0WX/WDrrr/wCkstprqnkY3osfTs/4&#10;N97sn/rqfP6XlOy8bqfRH45fisup+y3A+i9tj2vt9OymXY9/q07fU9O1JSL9n9H/AOcM/Zsb7P8A&#10;YPUnYzZ/O/zv0dn0Pz0lQ/5ysn9v/Znf8mz9m3D6f2j7Ps9X6Hper/h/9D+lSSU//9DZr+p/SqKn&#10;fZ+t9SpxnXOd6bB+jFr7PReGj7Mfe6/9Eh53+Lzo12zPz+sdStNbS9ltnuNba/c4waP0Da/7C6d2&#10;PT+y/T+1/o/tm/1vTP8AOfat/o7J/wC5f6Hf/o/+3Fe6qxlnS8tl1vo1OpeLbQ3dtYWn1Hhn8liS&#10;njaf8XPSH23vr6zni7Ld+s7nMY+wz6+61llLX2e9vrbkLH/xa9CozRbjdWzGXODz9pZZTy4+jZW5&#10;+zfvt9XYulz8fp78yz1co15xwmtBDCQKmve6y1rf+F/m7Gb9/oqtbjdEk+rmExY8kBh3E/bKLLG+&#10;1u7+lCnH9n+D/SV+xJTin/Fn0R99dR6rmu9Kn0qX+pSWtrJfV9lr9m78639HtRMP/Fh0TEsrdjdV&#10;yR6j67WM31FtjqXevV7PT/Sem9u5aleN0ICknM3NDqywMrIBAych7G+1v827Ie+r+pUo9MopZnYD&#10;a8h1uOx4OM4t2tePs1ra2sDR7W+7Ks9/6PfXb/hLNiSnSrq3ZZw6+ofrGOS/YKa/YSA55adm3fsy&#10;G7v+OUHYrMR79uZtexxyLfTxmO2veDvvs9Kt22y1u73Km3D6aOtvs+3uOSLwbqX1HUudacau6xzR&#10;/M/pW4b/APuN6X8+z7O9af2ax+fl2YGYaiXMGXU+re0WCuva+l7jXte7H9Hd/PVfyElMThE5XrHq&#10;DDltb6O/06fUDHHf6P0d+17mbtiGOnU/Z6sYZtX2av03UVelTsbtcDjuqZt2+2zZ6P8ALVL7N0Rr&#10;6PXzHvc23czcxwc79NlH07/b/wByX3Nsf+j/AJlKjE6V6NLa855DWYkPrrIDmh9Jwd/tdX6z3M21&#10;f4b07v3PTSUzy6g/qYGRmsDa6W7sosY1022minGFle3cx1ld2+t/56Oen1ZLPTuymhlBNbGPqpgN&#10;BFfsa32+m53tVXCxOlhjfsucS39W9P8ARO/Nycl+P4fzuS6+l/8AxaWRjdDOS82Zm24vfoayWh/2&#10;qqx8+3bv9b0sf/wRJTb/AGTV9sj9oN9b0Ps32f06dvpTu2fZ9qSwvRf+0d3r2fbfsezZtO/+c3+t&#10;9H0N/wBu/Q/9yPX/AE3o/wCDSSU//9kAOEJJTQQhAAAAAABVAAAAAQEAAAAPAEEAZABvAGIAZQAg&#10;AFAAaABvAHQAbwBzAGgAbwBwAAAAEwBBAGQAbwBiAGUAIABQAGgAbwB0AG8AcwBoAG8AcAAgAEMA&#10;UwAyAAAAAQA4QklNBAYAAAAAAAcAAgAAAAEBAP/hOmtodHRwOi8vbnMuYWRvYmUuY29tL3hhcC8x&#10;LjAvADw/eHBhY2tldCBiZWdpbj0i77u/IiBpZD0iVzVNME1wQ2VoaUh6cmVTek5UY3prYzlkIj8+&#10;Cjx4OnhtcG1ldGEgeG1sbnM6eD0iYWRvYmU6bnM6bWV0YS8iIHg6eG1wdGs9IjMuMS4xLTExMSI+&#10;CiAgIDxyZGY6UkRGIHhtbG5zOnJkZj0iaHR0cDovL3d3dy53My5vcmcvMTk5OS8wMi8yMi1yZGYt&#10;c3ludGF4LW5zIyI+CiAgICAgIDxyZGY6RGVzY3JpcHRpb24gcmRmOmFib3V0PSIiCiAgICAgICAg&#10;ICAgIHhtbG5zOnhhcE1NPSJodHRwOi8vbnMuYWRvYmUuY29tL3hhcC8xLjAvbW0vIgogICAgICAg&#10;ICAgICB4bWxuczpzdFJlZj0iaHR0cDovL25zLmFkb2JlLmNvbS94YXAvMS4wL3NUeXBlL1Jlc291&#10;cmNlUmVmIyI+CiAgICAgICAgIDx4YXBNTTpEb2N1bWVudElEPnV1aWQ6NTM1MTlERUYzQzUwREEx&#10;MUEyREVFRDM1RUExNzg0NjY8L3hhcE1NOkRvY3VtZW50SUQ+CiAgICAgICAgIDx4YXBNTTpJbnN0&#10;YW5jZUlEPnV1aWQ6NTQ1MTlERUYzQzUwREExMUEyREVFRDM1RUExNzg0NjY8L3hhcE1NOkluc3Rh&#10;bmNlSUQ+CiAgICAgICAgIDx4YXBNTTpEZXJpdmVkRnJvbSByZGY6cGFyc2VUeXBlPSJSZXNvdXJj&#10;ZSI+CiAgICAgICAgICAgIDxzdFJlZjppbnN0YW5jZUlEPnV1aWQ6NTI1MTlERUYzQzUwREExMUEy&#10;REVFRDM1RUExNzg0NjY8L3N0UmVmOmluc3RhbmNlSUQ+CiAgICAgICAgICAgIDxzdFJlZjpkb2N1&#10;bWVudElEPnV1aWQ6NTI1MTlERUYzQzUwREExMUEyREVFRDM1RUExNzg0NjY8L3N0UmVmOmRvY3Vt&#10;ZW50SUQ+CiAgICAgICAgIDwveGFwTU06RGVyaXZlZEZyb20+CiAgICAgIDwvcmRmOkRlc2NyaXB0&#10;aW9uPgogICAgICA8cmRmOkRlc2NyaXB0aW9uIHJkZjphYm91dD0iIgogICAgICAgICAgICB4bWxu&#10;czp4YXA9Imh0dHA6Ly9ucy5hZG9iZS5jb20veGFwLzEuMC8iPgogICAgICAgICA8eGFwOkNyZWF0&#10;ZURhdGU+MjAwNS0xMS0wOFQxNjo1MTo0NSswNzowMDwveGFwOkNyZWF0ZURhdGU+CiAgICAgICAg&#10;IDx4YXA6TW9kaWZ5RGF0ZT4yMDA1LTExLTA4VDE2OjUxOjQ1KzA3OjAwPC94YXA6TW9kaWZ5RGF0&#10;ZT4KICAgICAgICAgPHhhcDpNZXRhZGF0YURhdGU+MjAwNS0xMS0wOFQxNjo1MTo0NSswNzowMDwv&#10;eGFwOk1ldGFkYXRhRGF0ZT4KICAgICAgICAgPHhhcDpDcmVhdG9yVG9vbD5BZG9iZSBQaG90b3No&#10;b3AgQ1MyIFdpbmRvd3M8L3hhcDpDcmVhdG9yVG9vbD4KICAgICAgPC9yZGY6RGVzY3JpcHRpb24+&#10;CiAgICAgIDxyZGY6RGVzY3JpcHRpb24gcmRmOmFib3V0PSIiCiAgICAgICAgICAgIHhtbG5zOmRj&#10;PSJodHRwOi8vcHVybC5vcmcvZGMvZWxlbWVudHMvMS4xLyI+CiAgICAgICAgIDxkYzpmb3JtYXQ+&#10;aW1hZ2UvanBlZzwvZGM6Zm9ybWF0PgogICAgICA8L3JkZjpEZXNjcmlwdGlvbj4KICAgICAgPHJk&#10;ZjpEZXNjcmlwdGlvbiByZGY6YWJvdXQ9IiIKICAgICAgICAgICAgeG1sbnM6cGhvdG9zaG9wPSJo&#10;dHRwOi8vbnMuYWRvYmUuY29tL3Bob3Rvc2hvcC8xLjAvIj4KICAgICAgICAgPHBob3Rvc2hvcDpD&#10;b2xvck1vZGU+MzwvcGhvdG9zaG9wOkNvbG9yTW9kZT4KICAgICAgICAgPHBob3Rvc2hvcDpIaXN0&#10;b3J5Lz4KICAgICAgPC9yZGY6RGVzY3JpcHRpb24+CiAgICAgIDxyZGY6RGVzY3JpcHRpb24gcmRm&#10;OmFib3V0PSIiCiAgICAgICAgICAgIHhtbG5zOnRpZmY9Imh0dHA6Ly9ucy5hZG9iZS5jb20vdGlm&#10;Zi8xLjAvIj4KICAgICAgICAgPHRpZmY6T3JpZW50YXRpb24+MTwvdGlmZjpPcmllbnRhdGlvbj4K&#10;ICAgICAgICAgPHRpZmY6WFJlc29sdXRpb24+MzAwMDAwMC8xMDAwMDwvdGlmZjpYUmVzb2x1dGlv&#10;bj4KICAgICAgICAgPHRpZmY6WVJlc29sdXRpb24+MzAwMDAwMC8xMDAwMDwvdGlmZjpZUmVzb2x1&#10;dGlvbj4KICAgICAgICAgPHRpZmY6UmVzb2x1dGlvblVuaXQ+MjwvdGlmZjpSZXNvbHV0aW9uVW5p&#10;dD4KICAgICAgICAgPHRpZmY6TmF0aXZlRGlnZXN0PjI1NiwyNTcsMjU4LDI1OSwyNjIsMjc0LDI3&#10;NywyODQsNTMwLDUzMSwyODIsMjgzLDI5NiwzMDEsMzE4LDMxOSw1MjksNTMyLDMwNiwyNzAsMjcx&#10;LDI3MiwzMDUsMzE1LDMzNDMyO0MxOEFGMkEwQTEzMTY0Qzg2M0NBOUU5ODY1MTE2QzA5PC90aWZm&#10;Ok5hdGl2ZURpZ2VzdD4KICAgICAgPC9yZGY6RGVzY3JpcHRpb24+CiAgICAgIDxyZGY6RGVzY3Jp&#10;cHRpb24gcmRmOmFib3V0PSIiCiAgICAgICAgICAgIHhtbG5zOmV4aWY9Imh0dHA6Ly9ucy5hZG9i&#10;ZS5jb20vZXhpZi8xLjAvIj4KICAgICAgICAgPGV4aWY6UGl4ZWxYRGltZW5zaW9uPjEwMDwvZXhp&#10;ZjpQaXhlbFhEaW1lbnNpb24+CiAgICAgICAgIDxleGlmOlBpeGVsWURpbWVuc2lvbj4zMDwvZXhp&#10;ZjpQaXhlbFlEaW1lbnNpb24+CiAgICAgICAgIDxleGlmOkNvbG9yU3BhY2U+LTE8L2V4aWY6Q29s&#10;b3JTcGFjZT4KICAgICAgICAgPGV4aWY6TmF0aXZlRGlnZXN0PjM2ODY0LDQwOTYwLDQwOTYxLDM3&#10;MTIxLDM3MTIyLDQwOTYyLDQwOTYzLDM3NTEwLDQwOTY0LDM2ODY3LDM2ODY4LDMzNDM0LDMzNDM3&#10;LDM0ODUwLDM0ODUyLDM0ODU1LDM0ODU2LDM3Mzc3LDM3Mzc4LDM3Mzc5LDM3MzgwLDM3MzgxLDM3&#10;MzgyLDM3MzgzLDM3Mzg0LDM3Mzg1LDM3Mzg2LDM3Mzk2LDQxNDgzLDQxNDg0LDQxNDg2LDQxNDg3&#10;LDQxNDg4LDQxNDkyLDQxNDkzLDQxNDk1LDQxNzI4LDQxNzI5LDQxNzMwLDQxOTg1LDQxOTg2LDQx&#10;OTg3LDQxOTg4LDQxOTg5LDQxOTkwLDQxOTkxLDQxOTkyLDQxOTkzLDQxOTk0LDQxOTk1LDQxOTk2&#10;LDQyMDE2LDAsMiw0LDUsNiw3LDgsOSwxMCwxMSwxMiwxMywxNCwxNSwxNiwxNywxOCwyMCwyMiwy&#10;MywyNCwyNSwyNiwyNywyOCwzMDs3NDMzNTQwN0MyODZDRjNBN0Q1QTBDNzg4M0U4NEI3RTwvZXhp&#10;ZjpOYXRpdmVEaWdlc3Q+CiAgICAgIDwvcmRmOkRlc2NyaXB0aW9uPgogICA8L3JkZjpSREY+Cjwv&#10;eDp4bXBtZXRhPg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Ao8P3hwYWNrZXQgZW5kPSJ3Ij8+/+4ADkFk&#10;b2JlAGSAAAAAAf/bAIQACAYGBgYGCAYGCAwIBwgMDgoICAoOEA0NDg0NEBEMDAwMDAwRDAwMDAwM&#10;DAwMDAwMDAwMDAwMDAwMDAwMDAwMDAEJCAgJCgkLCQkLDgsNCw4RDg4ODhERDAwMDAwREQwMDAwM&#10;DBEMDAwMDAwMDAwMDAwMDAwMDAwMDAwMDAwMDAwM/8AAEQgAHgBkAwEiAAIRAQMRAf/dAAQAB//E&#10;AaIAAAAHAQEBAQEAAAAAAAAAAAQFAwIGAQAHCAkKCwEAAgIDAQEBAQEAAAAAAAAAAQACAwQFBgcI&#10;CQoLEAACAQMDAgQCBgcDBAIGAnMBAgMRBAAFIRIxQVEGE2EicYEUMpGhBxWxQiPBUtHhMxZi8CRy&#10;gvElQzRTkqKyY3PCNUQnk6OzNhdUZHTD0uIIJoMJChgZhJRFRqS0VtNVKBry4/PE1OT0ZXWFlaW1&#10;xdXl9WZ2hpamtsbW5vY3R1dnd4eXp7fH1+f3OEhYaHiImKi4yNjo+Ck5SVlpeYmZqbnJ2en5KjpK&#10;Wmp6ipqqusra6voRAAICAQIDBQUEBQYECAMDbQEAAhEDBCESMUEFURNhIgZxgZEyobHwFMHR4SNC&#10;FVJicvEzJDRDghaSUyWiY7LCB3PSNeJEgxdUkwgJChgZJjZFGidkdFU38qOzwygp0+PzhJSktMTU&#10;5PRldYWVpbXF1eX1RlZmdoaWprbG1ub2R1dnd4eXp7fH1+f3OEhYaHiImKi4yNjo+DlJWWl5iZmp&#10;ucnZ6fkqOkpaanqKmqq6ytrq+v/aAAwDAQACEQMRAD8Ahl/Dpem+VrbWn02C8vr3V9Qtppbl7j+7&#10;hKtGqrDNCq05HfCzzDpFnFpWg69pcclsmuJOG05naX05baUQloHb948E/L91z5Orck5vh/qeq3el&#10;+Q9Oe0MQMmuaoG9aGGcUHA7C4SUL/scu9Z9d8veXfNmqqIdXXV4tLh4L6UdzZx8JFkjtxSKP6vJ+&#10;6ZreOOJ/9fCrB7vS9X09BJf2VzaoW4B54pI15fy1cKOX+TiL2t7Faw3skMqWlwzpBcMrCORo6eoq&#10;OfhZkr8fHOk+bAmnw+cr/TzLqDarqdxpmpwOQsdjIt0Z7eURjk0xuVj4W0/7v039WP7WJyWBvPL2&#10;teVRd21w2kwQX+mW8UyvKs9khXVF9LqnqrLO7/5UWKGDSaVO8unW2mi5vbq/gWYW4t5Ef1GLgxwD&#10;4jcoFSvrx/C3xfyY7y9DJJ5g0yOSNmRb61SdGBIAM6IVkB6VPwUbJVeSywT+VJ7eRopo/LEjxSoS&#10;rKypfFWVh0YHDGz9DXDa+c7XglxeX2mWuu2y0HC/W9hf6wif76vol9b/ACZ1mxV9A22meVL31vqd&#10;lp9x9XlaCf0ooX4Sp9uJ+KnjIn7SNlWum+Ur6A3VlZ6dcW6syNNFFA6BkJV1LKCtUYfFkRh9XRtb&#10;9O1UpF5sjmtgyDZL+2nkX1TT7Jexkkfl/wAueKaM6WWg6/ZW8bAXGu3dlFFCvJuDyqknBB/JbiV/&#10;9hgSydbPya9nHqK2+mGymoYroJb+k9enGSnBunjga4i8rm3SfS7DSr6s0ET0NsiqszhOXPi4L0q0&#10;cX+7m+BMLvJs0Vle695ZWF7aCCX9JaZBMnpkWt7yZ0SM9I4bxbhf9mmE0QX/AJVh5SoB/vVov/UX&#10;DirNbrT/AClZFFvLPT4GkqUWSGFSwHUgFa0H7WXLp3lG3hS4ntNNihlp6UrxwKjVFRxYji22F3lw&#10;mTzV5sku97yKe1ig5dVsvqyPDw/4redrltv9288dqmi3z31jrvlaW0MtlFcWv1G5B+rSLNIrymOS&#10;GrW86yw8fU9OX9pHTFUN+ifL/wDiyv1Gz+p/or1q+lF6X9//AHv2eH2P2/5c2FX+MY6/4v8AqT/8&#10;cXl9R5r/AHn136vw9WnD0vV/3fx/uf3ubFX/0JLD+X+hWkEgs/NGs21m9xI/pRr+6WeWYwuFBtiA&#10;7Tj0sS1P8pvL1x6Wrat5j1qcwo0kdxP8bRJCeTGhgJgWMjl9lMnbWtv+hPSOoUh/SPqfWPRb+++v&#10;8/R4Vrx+t/uef++/+RmGmuxxTaLqEVxP9Wge2lWe4CFykZQ+o4QdSqcqYq81t/yh0CWe7lh8y6qt&#10;zft/pod445J25euGlSSFXk+NfWVuP+Xge1/Jzyxa6itxY+YdRjuXWVvrsU1sPiciGSNnCc+cvqsn&#10;Hj8Xx8sm+qWulSX831i/MOptpqIpWJmC26yu0kqrvX1fijkTnzWHl+zgGez8t1P1jUmNJZCwETcy&#10;f0lBJItVXlT60IbdeH+639SP4PjxVjB/Jry3LcwW7a/qT+hb/V7aUzW5RYmZ4vqsfwcv2pf3fHj8&#10;TYvp35LeWtOlhksdfvV9WSKeOL1ICkz2z+vEeHp/vPTdeW2H0Vn5ZUWxOpc41eExiOIqGAvbh0X4&#10;VP7trh3ib/Ii5fYfGaNbW0Wp6QkN609nHIDZSGPgkgFlKsaoFHwq3K6kHP8Ad845fj9STgqqdRQ8&#10;746bFrA+t2haT0haw/u2ZQzlTw4hylwvKh+zNibWSafJKF1EpJG7Xc/o2UblJJQQ88npRtxklXly&#10;ZviZcLU0/Rx5klm/S7m9F0rXFtLA1SzvKbaOaRlArD+9Wzf4f9G9Ln66fV3w9FpLJqmoS6TqRgZn&#10;jXUbeSD1VEoij4vC7GPi7W/o8v76L7Pwc+eKqZ05mvvrB1iM36p9X9X0Lb1hG55+jXjz4uycuH+T&#10;iQ0i3Fpb2I1SD6nCYntbf0LX00KsDbtEnHiOMnD0eP7f2cKhZeW0ktfrepSSOlwGj9SJ1Zh9Zuj6&#10;c/w/8tLzLI7en8EP8rs2Xa2GhehbJDqshVItOpJDCwV0EsJseY4tGJnZOMWyzJHN8XwLHwVVL6BZ&#10;NaUXuqRhIrZA9+Y4kflPOYIbYSR8eSNJHNzjf9v/AGWCzpUF7H6NzfoI7UtDHFLBahQoYR1RVqvp&#10;s3Ffi/4HAGnWOiiNPqGqlk/0H0f3DbFb65e3rUD+9uWnhf8Al9Pm/wDla7svLRvJTNqXG5MktQYi&#10;VEn1+KR6/DxL+sIrdfi/4sTFUx/QUP1+n6YT6x9V+pfUvStuH1fly4fV+P2f2enHjmyJ/V5P0v6n&#10;1ub9Jfo70/S4H1f77n61ePoc/r37n7X1j1/33o/7rzYq/wD/2Q=="/>
  <p:tag name="ISPRING_PRESENTERDATA_0" val="Um9taSBTYXRyaWEgV2Fob25v||cm9taUBicmFpbm1hdGljcy5jb20=|aHR0cDovL3JvbWlzYXRyaWF3YWhvbm8ubmV0|ezI5N0FBMUM3LTI5MTQtNDJENC05NTQzLUMwQTZFRjg3OTRFQ30=|RG9zZW4sIFBlbmVsaXRpIGRhbiBUZWNobm9wcmVuZXVy|SVNQUklOR19QUkVTRU5URVJfUEhPVE9fMA==|MQ==|aHR0cDovL2JyYWlubWF0aWNzLmNvbQ==|SVNQUklOR19QUkVTRU5URVJfUEhPVE9fMQ=="/>
  <p:tag name="FLASHSPRING_BG_AUDIO_DURATION_TAG" val="0.0000000"/>
  <p:tag name="ISPRING_UUID" val="{01A629CD-3879-4CA2-910A-48339EDC3DD7}"/>
  <p:tag name="ISPRING_RESOURCE_FOLDER" val="E:\RSWLecture\Data Mining\romi-dm-01-introduction-1juli2011\"/>
  <p:tag name="ISPRING_PRESENTATION_PATH" val="E:\RSWLecture\Data Mining\romi-dm-01-introduction-1juli2011.pptx"/>
  <p:tag name="ISPRING_PRESENTATION_INFO" val="&lt;?xml version=&quot;1.0&quot; encoding=&quot;UTF-8&quot; standalone=&quot;no&quot; ?&gt;&#10;&lt;presentation&gt;&#10;&#10;  &lt;slides&gt;&#10;    &lt;slide duration=&quot;13115&quot; id=&quot;{4008C2DE-574E-4DB5-B3DF-AA2425864A29}&quot; pptId=&quot;1728&quot; transitionDuration=&quot;0&quot;/&gt;&#10;    &lt;slide duration=&quot;8001&quot; id=&quot;{892FA04A-761E-4930-931F-A1A3FB4567D1}&quot; pptId=&quot;1729&quot; transitionDuration=&quot;0&quot;/&gt;&#10;    &lt;slide duration=&quot;4001&quot; id=&quot;{167A6DC1-FCC5-4936-A1EE-54AB2BC80354}&quot; pptId=&quot;1712&quot; transitionDuration=&quot;0&quot;/&gt;&#10;    &lt;slide duration=&quot;5000&quot; id=&quot;{E3AB5758-AC25-44F8-94F7-BCB0C96F492C}&quot; pptId=&quot;1731&quot; transitionDuration=&quot;0&quot;/&gt;&#10;    &lt;slide duration=&quot;5000&quot; id=&quot;{F864E6FB-E502-47AE-8227-4DD27F6FE516}&quot; pptId=&quot;1732&quot; transitionDuration=&quot;0&quot;/&gt;&#10;    &lt;slide duration=&quot;5000&quot; id=&quot;{1BF47A68-FF93-47A7-9599-F3020B1808D8}&quot; pptId=&quot;1735&quot; transitionDuration=&quot;0&quot;/&gt;&#10;    &lt;slide duration=&quot;5000&quot; id=&quot;{1607236C-B163-4B96-805A-AFB44C7B97C6}&quot; pptId=&quot;1736&quot; transitionDuration=&quot;0&quot;/&gt;&#10;    &lt;slide duration=&quot;5000&quot; id=&quot;{CD8A2C77-DE52-4DA5-8AC5-8A085596A6D5}&quot; pptId=&quot;1800&quot; transitionDuration=&quot;0&quot;/&gt;&#10;    &lt;slide duration=&quot;5000&quot; id=&quot;{02B48234-7EF0-49E3-9C8F-863EC8A08DC4}&quot; pptId=&quot;1737&quot; transitionDuration=&quot;0&quot;/&gt;&#10;    &lt;slide duration=&quot;3001&quot; id=&quot;{29464E5C-D84B-41A0-B43A-F2D5FBC7850E}&quot; pptId=&quot;1901&quot; transitionDuration=&quot;1100&quot;/&gt;&#10;    &lt;slide duration=&quot;1&quot; id=&quot;{86A70F68-32F6-45A4-A2AE-4FD224DE60C5}&quot; pptId=&quot;1902&quot; transitionDuration=&quot;1100&quot;/&gt;&#10;    &lt;slide duration=&quot;1&quot; id=&quot;{13B59435-7488-4D62-846B-03F796E35989}&quot; pptId=&quot;1904&quot; transitionDuration=&quot;1100&quot;/&gt;&#10;    &lt;slide duration=&quot;2001&quot; id=&quot;{92ADBE6B-3B8E-4A33-AA85-3D6B996D0BC9}&quot; pptId=&quot;1905&quot; transitionDuration=&quot;1100&quot;/&gt;&#10;    &lt;slide duration=&quot;2001&quot; id=&quot;{730E3554-53A8-43F2-ADD1-492F1A10B302}&quot; pptId=&quot;1906&quot; transitionDuration=&quot;1100&quot;/&gt;&#10;    &lt;slide duration=&quot;2001&quot; id=&quot;{CAAF5609-7A4F-48AE-9583-0B0805E2FD77}&quot; pptId=&quot;1907&quot; transitionDuration=&quot;1100&quot;/&gt;&#10;    &lt;slide duration=&quot;5001&quot; id=&quot;{2B9E113A-997B-4A44-B977-62F1E71D3EA4}&quot; pptId=&quot;1908&quot; transitionDuration=&quot;0&quot;/&gt;&#10;    &lt;slide duration=&quot;5000&quot; id=&quot;{D2CE9547-69D2-4D81-8710-B3D0A5B9DF63}&quot; pptId=&quot;1739&quot; transitionDuration=&quot;0&quot;/&gt;&#10;    &lt;slide duration=&quot;5000&quot; id=&quot;{F00AAF43-8D01-4532-8F7D-DDF3021823CD}&quot; pptId=&quot;1779&quot; transitionDuration=&quot;0&quot;/&gt;&#10;    &lt;slide duration=&quot;5000&quot; id=&quot;{C7994AB8-4A97-4835-9842-DD2DF3C6D9F5}&quot; pptId=&quot;1811&quot; transitionDuration=&quot;0&quot;/&gt;&#10;    &lt;slide duration=&quot;5000&quot; id=&quot;{4408F401-FFDF-4EC9-A69B-D1F311923C1F}&quot; pptId=&quot;1816&quot; transitionDuration=&quot;0&quot;/&gt;&#10;    &lt;slide duration=&quot;5000&quot; id=&quot;{C1F93DB1-3B67-4005-9FF6-A5901AF6C6E5}&quot; pptId=&quot;1828&quot; transitionDuration=&quot;0&quot;/&gt;&#10;    &lt;slide duration=&quot;5000&quot; id=&quot;{12B3E03B-917B-4A9A-93E9-14BCCA371CBB}&quot; pptId=&quot;1780&quot; transitionDuration=&quot;0&quot;/&gt;&#10;    &lt;slide duration=&quot;5000&quot; id=&quot;{AD5D85E0-D9EC-454D-A972-D77C247B3155}&quot; pptId=&quot;1890&quot; transitionDuration=&quot;0&quot;/&gt;&#10;    &lt;slide duration=&quot;5000&quot; id=&quot;{10A5B97C-F454-45E3-B6E4-59305876D2A7}&quot; pptId=&quot;1849&quot; transitionDuration=&quot;0&quot;/&gt;&#10;    &lt;slide duration=&quot;5000&quot; id=&quot;{8836B6E9-34B8-451F-A4DB-AAB04842C7E5}&quot; pptId=&quot;1911&quot; transitionDuration=&quot;0&quot;/&gt;&#10;    &lt;slide duration=&quot;5000&quot; id=&quot;{26642707-6113-475E-A950-BA7A0338E65C}&quot; pptId=&quot;1912&quot; transitionDuration=&quot;0&quot;/&gt;&#10;    &lt;slide duration=&quot;5000&quot; id=&quot;{05F599F5-E428-4A02-9400-6740097ADA56}&quot; pptId=&quot;1913&quot; transitionDuration=&quot;0&quot;/&gt;&#10;    &lt;slide duration=&quot;5000&quot; id=&quot;{59AEEE01-DBE7-4472-AB96-330FC5619E24}&quot; pptId=&quot;1790&quot; transitionDuration=&quot;0&quot;/&gt;&#10;    &lt;slide duration=&quot;5000&quot; id=&quot;{903408C9-6989-4211-BC72-5094617CF0E1}&quot; pptId=&quot;1825&quot; transitionDuration=&quot;0&quot;/&gt;&#10;    &lt;slide duration=&quot;5000&quot; id=&quot;{0AB7735D-7246-41DF-A033-6678956B1EE1}&quot; pptId=&quot;1791&quot; transitionDuration=&quot;0&quot;/&gt;&#10;    &lt;slide duration=&quot;5000&quot; id=&quot;{AECA9370-ED3B-4491-8F00-E3DD9C570D8F}&quot; pptId=&quot;1788&quot; transitionDuration=&quot;0&quot;/&gt;&#10;    &lt;slide duration=&quot;5000&quot; id=&quot;{89D5CC7E-1144-47C3-9565-7D80EE3593CC}&quot; pptId=&quot;1792&quot; transitionDuration=&quot;0&quot;/&gt;&#10;    &lt;slide duration=&quot;5000&quot; id=&quot;{D4C4DB88-133D-4DDE-8C57-F5A920F914A2}&quot; pptId=&quot;1818&quot; transitionDuration=&quot;0&quot;/&gt;&#10;    &lt;slide duration=&quot;5000&quot; id=&quot;{2710670E-C47C-4647-941F-CBA0708007A4}&quot; pptId=&quot;1824&quot; transitionDuration=&quot;0&quot;/&gt;&#10;    &lt;slide duration=&quot;5000&quot; id=&quot;{3C519F44-D28A-41C6-A38E-F854DC661FCB}&quot; pptId=&quot;1819&quot; transitionDuration=&quot;0&quot;/&gt;&#10;    &lt;slide duration=&quot;5000&quot; id=&quot;{F7B5554C-F26D-4DA1-8F13-135276468847}&quot; pptId=&quot;1820&quot; transitionDuration=&quot;0&quot;/&gt;&#10;    &lt;slide duration=&quot;5000&quot; id=&quot;{8CFB0596-A7D4-4ACC-9680-F2FE5143F334}&quot; pptId=&quot;1821&quot; transitionDuration=&quot;0&quot;/&gt;&#10;    &lt;slide duration=&quot;5000&quot; id=&quot;{F6A89BAC-867F-4B87-B2B0-AB24DD0324ED}&quot; pptId=&quot;1822&quot; transitionDuration=&quot;0&quot;/&gt;&#10;    &lt;slide duration=&quot;5000&quot; id=&quot;{14FA4B48-3A46-4259-9F4B-A42F5F7FA0FB}&quot; pptId=&quot;1793&quot; transitionDuration=&quot;0&quot;/&gt;&#10;    &lt;slide duration=&quot;5000&quot; id=&quot;{884AD44B-A167-4D1E-8364-A5D0B82A476D}&quot; pptId=&quot;1909&quot; transitionDuration=&quot;0&quot;/&gt;&#10;    &lt;slide duration=&quot;5000&quot; id=&quot;{8EE2EB2D-2CD8-4A81-AD5F-52C907821DD4}&quot; pptId=&quot;1910&quot; transitionDuration=&quot;0&quot;/&gt;&#10;    &lt;slide duration=&quot;5000&quot; id=&quot;{32427706-FBB7-4971-B566-8233F811EB2B}&quot; pptId=&quot;1831&quot; transitionDuration=&quot;0&quot;/&gt;&#10;    &lt;slide duration=&quot;5000&quot; id=&quot;{FBDDE193-8FEA-4E5B-BA42-867CBF543ACC}&quot; pptId=&quot;1832&quot; transitionDuration=&quot;0&quot;/&gt;&#10;    &lt;slide duration=&quot;5000&quot; id=&quot;{25ECA820-8273-4F3B-BC71-CC074BFD08AD}&quot; pptId=&quot;1884&quot; transitionDuration=&quot;0&quot;/&gt;&#10;    &lt;slide duration=&quot;5000&quot; id=&quot;{2F19880A-7409-4483-9A6C-F2CADB457613}&quot; pptId=&quot;1885&quot; transitionDuration=&quot;0&quot;/&gt;&#10;    &lt;slide duration=&quot;5000&quot; id=&quot;{ACABB38F-7B22-4277-AB33-0EA68E96AE59}&quot; pptId=&quot;1898&quot; transitionDuration=&quot;0&quot;/&gt;&#10;    &lt;slide duration=&quot;5000&quot; id=&quot;{D9E09E75-8351-4EAF-A55B-2C395D96267E}&quot; pptId=&quot;1867&quot; transitionDuration=&quot;0&quot;/&gt;&#10;    &lt;slide duration=&quot;5000&quot; id=&quot;{BDE39108-25AD-4454-A0E8-31098F81F628}&quot; pptId=&quot;1876&quot; transitionDuration=&quot;0&quot;/&gt;&#10;    &lt;slide duration=&quot;5000&quot; id=&quot;{305334EE-31C2-4587-9D79-21A358B3B7C5}&quot; pptId=&quot;1877&quot; transitionDuration=&quot;0&quot;/&gt;&#10;    &lt;slide duration=&quot;5000&quot; id=&quot;{6A1AFE90-E975-4E1B-9DB2-13D4A63B4A2A}&quot; pptId=&quot;1878&quot; transitionDuration=&quot;0&quot;/&gt;&#10;    &lt;slide duration=&quot;5000&quot; id=&quot;{2C61877D-90CA-4231-9F97-F65381D98A5B}&quot; pptId=&quot;1868&quot; transitionDuration=&quot;0&quot;/&gt;&#10;    &lt;slide duration=&quot;5000&quot; id=&quot;{DC2A36B8-81E9-4418-9DCB-3D1F5EDA54E5}&quot; pptId=&quot;1869&quot; transitionDuration=&quot;0&quot;/&gt;&#10;    &lt;slide duration=&quot;5000&quot; id=&quot;{4E12F938-5B5F-4606-B6FD-3022D428B9FD}&quot; pptId=&quot;1870&quot; transitionDuration=&quot;0&quot;/&gt;&#10;    &lt;slide duration=&quot;5000&quot; id=&quot;{8D5351ED-DEDF-485F-BB12-E14ECC725F22}&quot; pptId=&quot;1871&quot; transitionDuration=&quot;0&quot;/&gt;&#10;    &lt;slide duration=&quot;5000&quot; id=&quot;{4EB7E921-A841-4E8C-9A2E-A2EC263D6AF7}&quot; pptId=&quot;1872&quot; transitionDuration=&quot;0&quot;/&gt;&#10;    &lt;slide duration=&quot;5000&quot; id=&quot;{F9A68B3D-573D-4525-A8D1-28193CB6E85F}&quot; pptId=&quot;1873&quot; transitionDuration=&quot;0&quot;/&gt;&#10;    &lt;slide duration=&quot;5000&quot; id=&quot;{3FB6FB9D-2893-40DB-A78E-D88AAF5439C5}&quot; pptId=&quot;1874&quot; transitionDuration=&quot;0&quot;/&gt;&#10;    &lt;slide duration=&quot;5000&quot; id=&quot;{BBB4C253-971A-4137-97BD-13D25E7528C6}&quot; pptId=&quot;1875&quot; transitionDuration=&quot;0&quot;/&gt;&#10;    &lt;slide duration=&quot;5000&quot; id=&quot;{1E7868DA-247C-4E9D-B7FA-07FD15C2B1BA}&quot; pptId=&quot;1891&quot; transitionDuration=&quot;0&quot;/&gt;&#10;    &lt;slide duration=&quot;5000&quot; id=&quot;{971ACF15-FF3F-467E-8EF3-5767943C3F39}&quot; pptId=&quot;1847&quot; transitionDuration=&quot;0&quot;/&gt;&#10;    &lt;slide duration=&quot;5000&quot; id=&quot;{1CBD024C-9435-4190-A304-1BCC1452E2F0}&quot; pptId=&quot;1859&quot; transitionDuration=&quot;0&quot;/&gt;&#10;    &lt;slide duration=&quot;5000&quot; id=&quot;{29C5530F-08BF-4212-BC17-C9BD7B6E18A3}&quot; pptId=&quot;1856&quot; transitionDuration=&quot;0&quot;/&gt;&#10;    &lt;slide duration=&quot;5000&quot; id=&quot;{4CB764B2-5EFC-49CB-8B48-20280B7BC37C}&quot; pptId=&quot;1857&quot; transitionDuration=&quot;0&quot;/&gt;&#10;    &lt;slide duration=&quot;5000&quot; id=&quot;{8EBFEF2B-4255-4B15-A269-84E16EEFC5D8}&quot; pptId=&quot;1858&quot; transitionDuration=&quot;0&quot;/&gt;&#10;    &lt;slide duration=&quot;5000&quot; id=&quot;{E7005EF8-84DB-42D3-A615-192192702485}&quot; pptId=&quot;1865&quot; transitionDuration=&quot;0&quot;/&gt;&#10;    &lt;slide duration=&quot;5000&quot; id=&quot;{3543A8E2-4735-492C-8311-5D642C70FBA7}&quot; pptId=&quot;1866&quot; transitionDuration=&quot;0&quot;/&gt;&#10;    &lt;slide duration=&quot;5000&quot; id=&quot;{C7F3430E-D6C4-4DCE-A6C3-77F709B67F31}&quot; pptId=&quot;1853&quot; transitionDuration=&quot;0&quot;/&gt;&#10;    &lt;slide duration=&quot;5000&quot; id=&quot;{B38FA1DC-1148-4193-BAE7-5392AEB4CC34}&quot; pptId=&quot;1854&quot; transitionDuration=&quot;0&quot;/&gt;&#10;    &lt;slide duration=&quot;5000&quot; id=&quot;{8981BC61-E57A-42C5-8E97-C0CD18E7A56F}&quot; pptId=&quot;1855&quot; transitionDuration=&quot;0&quot;/&gt;&#10;    &lt;slide duration=&quot;5000&quot; id=&quot;{9EB6F6FB-E86B-4F47-88D4-61A23C64DBD5}&quot; pptId=&quot;1860&quot; transitionDuration=&quot;0&quot;/&gt;&#10;    &lt;slide duration=&quot;5000&quot; id=&quot;{FB39E1FB-1FF7-4BD8-8319-F4B86775F41D}&quot; pptId=&quot;1861&quot; transitionDuration=&quot;0&quot;/&gt;&#10;    &lt;slide duration=&quot;5000&quot; id=&quot;{4D646CFA-83FA-47F8-830C-A2D0AAE4E9F7}&quot; pptId=&quot;1862&quot; transitionDuration=&quot;0&quot;/&gt;&#10;    &lt;slide duration=&quot;5000&quot; id=&quot;{73EB83B1-54F2-4602-A16E-7CE5DCB490C8}&quot; pptId=&quot;1863&quot; transitionDuration=&quot;0&quot;/&gt;&#10;    &lt;slide duration=&quot;5000&quot; id=&quot;{24657F4B-9C52-48E9-81A3-0B6350AF6442}&quot; pptId=&quot;1864&quot; transitionDuration=&quot;0&quot;/&gt;&#10;    &lt;slide duration=&quot;5000&quot; id=&quot;{7F2C0A93-5B49-4750-ADC7-9E7438AD57AF}&quot; pptId=&quot;1852&quot; transitionDuration=&quot;0&quot;/&gt;&#10;    &lt;slide duration=&quot;5000&quot; id=&quot;{F9B32DB6-FF37-48A1-9A89-C4DD63E9B97F}&quot; pptId=&quot;1886&quot; transitionDuration=&quot;0&quot;/&gt;&#10;    &lt;slide duration=&quot;5000&quot; id=&quot;{A35F6230-3588-4924-A12F-6532AD095725}&quot; pptId=&quot;1899&quot; transitionDuration=&quot;0&quot;/&gt;&#10;    &lt;slide duration=&quot;5000&quot; id=&quot;{A6647337-C55C-4F1B-99C1-B9C1A865183A}&quot; pptId=&quot;1887&quot; transitionDuration=&quot;0&quot;/&gt;&#10;    &lt;slide duration=&quot;5000&quot; id=&quot;{AC981744-6BAA-4CC2-9F50-997C46154513}&quot; pptId=&quot;1892&quot; transitionDuration=&quot;0&quot;/&gt;&#10;    &lt;slide duration=&quot;5000&quot; id=&quot;{1870D711-FFF9-4A8C-BA33-20F0DB749321}&quot; pptId=&quot;1883&quot; transitionDuration=&quot;0&quot;/&gt;&#10;    &lt;slide duration=&quot;5000&quot; id=&quot;{C8CC9424-FD4A-4040-ACC5-62AB77DA1B50}&quot; pptId=&quot;1895&quot; transitionDuration=&quot;0&quot;/&gt;&#10;    &lt;slide duration=&quot;5000&quot; id=&quot;{9CCD8AB0-C495-45D7-9870-8D595F1E82A3}&quot; pptId=&quot;1845&quot; transitionDuration=&quot;0&quot;/&gt;&#10;    &lt;slide duration=&quot;5000&quot; id=&quot;{6E629BB8-216C-4BA9-8739-8BA985E130C3}&quot; pptId=&quot;1893&quot; transitionDuration=&quot;0&quot;/&gt;&#10;    &lt;slide duration=&quot;5000&quot; id=&quot;{ABA003D5-B8CB-49C8-95FB-45CB201DAD5F}&quot; pptId=&quot;1894&quot; transitionDuration=&quot;0&quot;/&gt;&#10;    &lt;slide duration=&quot;5000&quot; id=&quot;{41218DB6-7744-47B5-9EA1-401E358702FE}&quot; pptId=&quot;1889&quot; transitionDuration=&quot;0&quot;/&gt;&#10;    &lt;slide duration=&quot;5000&quot; id=&quot;{8293F728-DDE5-47C2-B9A4-8C40EA5B0EBD}&quot; pptId=&quot;1844&quot; transitionDuration=&quot;0&quot;/&gt;&#10;    &lt;slide duration=&quot;5000&quot; id=&quot;{78B07654-FAA3-4992-8C3E-A5222E1ACCFC}&quot; pptId=&quot;1888&quot; transitionDuration=&quot;0&quot;/&gt;&#10;    &lt;slide duration=&quot;5000&quot; id=&quot;{82798236-D9B7-40B1-9443-DD5708ABF4B5}&quot; pptId=&quot;1846&quot; transitionDuration=&quot;0&quot;/&gt;&#10;    &lt;slide duration=&quot;5000&quot; id=&quot;{0C32B10B-0730-49E6-8330-BF3F3D32984C}&quot; pptId=&quot;1851&quot; transitionDuration=&quot;0&quot;/&gt;&#10;    &lt;slide duration=&quot;5000&quot; id=&quot;{330D6902-5CD0-46A4-802F-620DEF17DF21}&quot; pptId=&quot;1896&quot; transitionDuration=&quot;0&quot;/&gt;&#10;    &lt;slide duration=&quot;5000&quot; id=&quot;{D2626CB6-8589-489F-BD39-F896C4A6B045}&quot; pptId=&quot;1834&quot; transitionDuration=&quot;0&quot;/&gt;&#10;    &lt;slide duration=&quot;5000&quot; id=&quot;{80F48BB5-6CE5-4704-827B-DD3D7B65F0A6}&quot; pptId=&quot;1808&quot; transitionDuration=&quot;0&quot;/&gt;&#10;    &lt;slide duration=&quot;5000&quot; id=&quot;{2B5E6EC8-E3C0-4621-AAC5-6E5A3F666015}&quot; pptId=&quot;1810&quot; transitionDuration=&quot;0&quot;/&gt;&#10;    &lt;slide duration=&quot;5000&quot; id=&quot;{A099395C-D582-4127-B22A-5E0251EC673E}&quot; pptId=&quot;1835&quot; transitionDuration=&quot;0&quot;/&gt;&#10;    &lt;slide duration=&quot;5000&quot; id=&quot;{9EDDED6D-13C1-4460-B360-4EB7FDCDFFA7}&quot; pptId=&quot;1836&quot; transitionDuration=&quot;0&quot;/&gt;&#10;    &lt;slide duration=&quot;5000&quot; id=&quot;{7B0D012B-336D-4189-9ED8-BACE16B7BFD3}&quot; pptId=&quot;1837&quot; transitionDuration=&quot;0&quot;/&gt;&#10;    &lt;slide duration=&quot;5000&quot; id=&quot;{5F00D28A-3D0A-4A65-A0BA-3ECCA6A147E9}&quot; pptId=&quot;1838&quot; transitionDuration=&quot;0&quot;/&gt;&#10;    &lt;slide duration=&quot;5000&quot; id=&quot;{470A41AA-AD24-4263-A34D-F1205F94BBF5}&quot; pptId=&quot;1839&quot; transitionDuration=&quot;0&quot;/&gt;&#10;    &lt;slide duration=&quot;5000&quot; id=&quot;{7A922DBC-9372-4535-A5D0-83D1E25D506F}&quot; pptId=&quot;1840&quot; transitionDuration=&quot;0&quot;/&gt;&#10;    &lt;slide duration=&quot;5000&quot; id=&quot;{6C70F59F-885B-45F2-AB0D-D92B04B5963B}&quot; pptId=&quot;1841&quot; transitionDuration=&quot;0&quot;/&gt;&#10;    &lt;slide duration=&quot;5000&quot; id=&quot;{DE84A4FD-8FA6-4C7D-A9E3-0E3C5A0C0023}&quot; pptId=&quot;1802&quot; transitionDuration=&quot;0&quot;/&gt;&#10;    &lt;slide duration=&quot;5000&quot; id=&quot;{05EBB0D0-1962-4D38-BE2A-FF573FB94F63}&quot; pptId=&quot;1758&quot; transitionDuration=&quot;0&quot;/&gt;&#10;    &lt;slide duration=&quot;5000&quot; id=&quot;{459BACAD-896B-41B5-BD9C-310608AFA3FF}&quot; pptId=&quot;1759&quot; transitionDuration=&quot;0&quot;/&gt;&#10;    &lt;slide duration=&quot;5000&quot; id=&quot;{BF1258EE-6763-4E0F-BBFF-664133A0264C}&quot; pptId=&quot;1760&quot; transitionDuration=&quot;0&quot;/&gt;&#10;    &lt;slide duration=&quot;5000&quot; id=&quot;{ED0B2E3E-24F5-4947-B306-0834A4E42405}&quot; pptId=&quot;1761&quot; transitionDuration=&quot;0&quot;/&gt;&#10;    &lt;slide duration=&quot;5000&quot; id=&quot;{991F1B46-C4F7-437B-9C43-DDBFCD134BB9}&quot; pptId=&quot;1762&quot; transitionDuration=&quot;0&quot;/&gt;&#10;    &lt;slide duration=&quot;5000&quot; id=&quot;{F68BD4B4-B6C0-45FC-9852-7AD9131B1122}&quot; pptId=&quot;1763&quot; transitionDuration=&quot;0&quot;/&gt;&#10;    &lt;slide duration=&quot;5000&quot; id=&quot;{C84FAF46-C96D-4774-8692-EC5E0549B9A0}&quot; pptId=&quot;1764&quot; transitionDuration=&quot;0&quot;/&gt;&#10;    &lt;slide duration=&quot;5000&quot; id=&quot;{800D7677-42ED-4488-AF48-78025C67F091}&quot; pptId=&quot;1765&quot; transitionDuration=&quot;0&quot;/&gt;&#10;    &lt;slide duration=&quot;5000&quot; id=&quot;{303C822D-1DE4-43A1-9424-88CA155C7AA8}&quot; pptId=&quot;1766&quot; transitionDuration=&quot;0&quot;/&gt;&#10;    &lt;slide duration=&quot;5000&quot; id=&quot;{A826E790-B708-4ECE-ADDE-22460A66D7BF}&quot; pptId=&quot;1767&quot; transitionDuration=&quot;0&quot;/&gt;&#10;    &lt;slide duration=&quot;5000&quot; id=&quot;{EE66D525-7039-4831-85F8-483F9FDCCEF8}&quot; pptId=&quot;1768&quot; transitionDuration=&quot;0&quot;/&gt;&#10;    &lt;slide duration=&quot;5000&quot; id=&quot;{F2CF7B05-A702-45D5-8152-0FEDDB85B14C}&quot; pptId=&quot;1803&quot; transitionDuration=&quot;0&quot;/&gt;&#10;    &lt;slide duration=&quot;5000&quot; id=&quot;{5F141044-4FE4-40C5-A0B9-5017814E5073}&quot; pptId=&quot;1777&quot; transitionDuration=&quot;0&quot;/&gt;&#10;    &lt;slide duration=&quot;5000&quot; id=&quot;{EFB8C284-C667-44B4-9DED-210A7F814B42}&quot; pptId=&quot;1778&quot; transitionDuration=&quot;0&quot;/&gt;&#10;    &lt;slide duration=&quot;5000&quot; id=&quot;{311DCBD9-B615-41B9-BD23-CD3F1D99737E}&quot; pptId=&quot;1609&quot; transitionDuration=&quot;0&quot;/&gt;&#10;  &lt;/slides&gt;&#10;&#10;  &lt;narration&gt;&#10;    &lt;audioTracks&gt;&#10;      &lt;audioTrack duration=&quot;13100&quot; slideId=&quot;{4008C2DE-574E-4DB5-B3DF-AA2425864A29}&quot; startTime=&quot;0&quot; stepIndex=&quot;0&quot; volume=&quot;1&quot;&gt;&#10;        &lt;file modifyTime=&quot;2011-12-23T16:41:21&quot; size=&quot;2310884&quot;&gt;&#10;          &lt;path full=&quot;E:\RSWLecture\Data Mining\romi-dm-01-introduction-1juli2011\audio\Fri Dec 23 23-41-08 2011.wav&quot; relative=&quot;romi-dm-01-introduction-1juli2011\audio\Fri Dec 23 23-41-08 2011.wav&quot; resource=&quot;Fri Dec 23 23-41-08 2011.wav&quot;/&gt;&#10;        &lt;/file&gt;&#10;        &lt;audio channels=&quot;2&quot; sampleRate=&quot;44100&quot;/&gt;&#10;      &lt;/audioTrack&gt;&#10;    &lt;/audioTracks&gt;&#10;  &lt;/narration&gt;&#10;&#10;&lt;/presentation&gt;&#10;"/>
  <p:tag name="ISPRING_ULTRA_SCORM_SLIDE_COUNT" val="1"/>
  <p:tag name="ISPRING_SCORM_RATE_SLIDES" val="0"/>
  <p:tag name="ISPRING_SCORM_RATE_QUIZZES" val="0"/>
  <p:tag name="ISPRING_SCORM_PASSING_SCORE" val="0.0000000000"/>
  <p:tag name="GENSWF_OUTPUT_FILE_NAME" val="romi-datamining"/>
  <p:tag name="ARTICULATE_PROJECT_OPEN" val="0"/>
  <p:tag name="ISPRING_RESOURCE_PATHS_HASH_2" val="f88722a44f12597b845c6715c9042a91789467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F67B1CAF-DA20-4296-992B-DEFE8FF2D676}"/>
  <p:tag name="GENSWF_ADVANCE_TIME" val="0.003"/>
  <p:tag name="TIMING" val="|0.001|0.0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BB6EF5A-62B9-4534-9E6C-7DE92B71380F}"/>
  <p:tag name="GENSWF_ADVANCE_TIME" val="0.001"/>
  <p:tag name="TIMING" val="|0.001"/>
  <p:tag name="ISPRING_CUSTOM_TIMING_USED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61151</TotalTime>
  <Words>783</Words>
  <Application>Microsoft Office PowerPoint</Application>
  <PresentationFormat>On-screen Show (4:3)</PresentationFormat>
  <Paragraphs>270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ＭＳ Ｐゴシック</vt:lpstr>
      <vt:lpstr>Arial</vt:lpstr>
      <vt:lpstr>Calibri</vt:lpstr>
      <vt:lpstr>Calibri Light</vt:lpstr>
      <vt:lpstr>Constantia</vt:lpstr>
      <vt:lpstr>ＭＳ Ｐ明朝</vt:lpstr>
      <vt:lpstr>Roboto</vt:lpstr>
      <vt:lpstr>Tahoma</vt:lpstr>
      <vt:lpstr>Times New Roman</vt:lpstr>
      <vt:lpstr>1_Office Theme</vt:lpstr>
      <vt:lpstr>6 MITOS Penyebab Kegagalan Inovasi Digital</vt:lpstr>
      <vt:lpstr>Romi Satria Wahono</vt:lpstr>
      <vt:lpstr>Peluang dan Tantangan Inovasi Digital</vt:lpstr>
      <vt:lpstr>PowerPoint Presentation</vt:lpstr>
      <vt:lpstr>Large ICT Investment</vt:lpstr>
      <vt:lpstr>Big Market (Internet Penetration)</vt:lpstr>
      <vt:lpstr>Outsourcing Index</vt:lpstr>
      <vt:lpstr>Global Service Location Index</vt:lpstr>
      <vt:lpstr>Technopreneurship Ratio</vt:lpstr>
      <vt:lpstr>Developers and ICT Workers</vt:lpstr>
      <vt:lpstr>Global Innovation Index</vt:lpstr>
      <vt:lpstr>Human Development Index</vt:lpstr>
      <vt:lpstr>Global Creativity Index</vt:lpstr>
      <vt:lpstr>Indeks Kreatifitas Lain</vt:lpstr>
      <vt:lpstr>6 Mitos Kesalahan Inovasi Digital</vt:lpstr>
      <vt:lpstr>PowerPoint Presentation</vt:lpstr>
      <vt:lpstr>Kegagalan Project Teknologi Informasi</vt:lpstr>
      <vt:lpstr>PowerPoint Presentation</vt:lpstr>
      <vt:lpstr>Tantangan Pengembangan Teknologi Informasi </vt:lpstr>
      <vt:lpstr>Divisi IT = Cost Center?</vt:lpstr>
      <vt:lpstr>PowerPoint Presentation</vt:lpstr>
      <vt:lpstr>Teknologi Dibalik Whatsapp dan Telegram?</vt:lpstr>
      <vt:lpstr>Kualitas Software</vt:lpstr>
      <vt:lpstr>PowerPoint Presentation</vt:lpstr>
      <vt:lpstr>Tahapan Pengembangan Software</vt:lpstr>
      <vt:lpstr>Planning</vt:lpstr>
      <vt:lpstr>PowerPoint Presentation</vt:lpstr>
      <vt:lpstr>Berapa Harga Aplikasi Gojek?</vt:lpstr>
      <vt:lpstr>Distribusi Effort Pengembangan Software</vt:lpstr>
      <vt:lpstr>Kemampuan Coding?</vt:lpstr>
      <vt:lpstr>PowerPoint Presentation</vt:lpstr>
      <vt:lpstr>Kejar Ceruk Pasar Baru</vt:lpstr>
      <vt:lpstr>Consumer Spending</vt:lpstr>
      <vt:lpstr>Indonesia Digital Innovation Maps</vt:lpstr>
      <vt:lpstr>PowerPoint Presentation</vt:lpstr>
      <vt:lpstr>PowerPoint Presentation</vt:lpstr>
      <vt:lpstr>PowerPoint Presentation</vt:lpstr>
      <vt:lpstr>PowerPoint Presentation</vt:lpstr>
      <vt:lpstr>6 Mitos Kesalahan Inovasi Teknologi Informasi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creator>Romi Satria Wahono</dc:creator>
  <cp:lastModifiedBy>Romi Satria Wahono</cp:lastModifiedBy>
  <cp:revision>6886</cp:revision>
  <cp:lastPrinted>2010-06-19T06:29:22Z</cp:lastPrinted>
  <dcterms:created xsi:type="dcterms:W3CDTF">1601-01-01T00:00:00Z</dcterms:created>
  <dcterms:modified xsi:type="dcterms:W3CDTF">2016-05-31T16:02:24Z</dcterms:modified>
</cp:coreProperties>
</file>