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1"/>
  </p:notesMasterIdLst>
  <p:sldIdLst>
    <p:sldId id="325" r:id="rId2"/>
    <p:sldId id="866" r:id="rId3"/>
    <p:sldId id="763" r:id="rId4"/>
    <p:sldId id="401" r:id="rId5"/>
    <p:sldId id="865" r:id="rId6"/>
    <p:sldId id="811" r:id="rId7"/>
    <p:sldId id="814" r:id="rId8"/>
    <p:sldId id="815" r:id="rId9"/>
    <p:sldId id="868" r:id="rId10"/>
    <p:sldId id="909" r:id="rId11"/>
    <p:sldId id="908" r:id="rId12"/>
    <p:sldId id="881" r:id="rId13"/>
    <p:sldId id="882" r:id="rId14"/>
    <p:sldId id="883" r:id="rId15"/>
    <p:sldId id="884" r:id="rId16"/>
    <p:sldId id="885" r:id="rId17"/>
    <p:sldId id="910" r:id="rId18"/>
    <p:sldId id="886" r:id="rId19"/>
    <p:sldId id="887" r:id="rId20"/>
    <p:sldId id="888" r:id="rId21"/>
    <p:sldId id="916" r:id="rId22"/>
    <p:sldId id="889" r:id="rId23"/>
    <p:sldId id="917" r:id="rId24"/>
    <p:sldId id="890" r:id="rId25"/>
    <p:sldId id="891" r:id="rId26"/>
    <p:sldId id="918" r:id="rId27"/>
    <p:sldId id="892" r:id="rId28"/>
    <p:sldId id="912" r:id="rId29"/>
    <p:sldId id="893" r:id="rId30"/>
    <p:sldId id="911" r:id="rId31"/>
    <p:sldId id="894" r:id="rId32"/>
    <p:sldId id="895" r:id="rId33"/>
    <p:sldId id="896" r:id="rId34"/>
    <p:sldId id="897" r:id="rId35"/>
    <p:sldId id="913" r:id="rId36"/>
    <p:sldId id="898" r:id="rId37"/>
    <p:sldId id="899" r:id="rId38"/>
    <p:sldId id="900" r:id="rId39"/>
    <p:sldId id="914" r:id="rId40"/>
    <p:sldId id="901" r:id="rId41"/>
    <p:sldId id="902" r:id="rId42"/>
    <p:sldId id="903" r:id="rId43"/>
    <p:sldId id="904" r:id="rId44"/>
    <p:sldId id="905" r:id="rId45"/>
    <p:sldId id="906" r:id="rId46"/>
    <p:sldId id="907" r:id="rId47"/>
    <p:sldId id="875" r:id="rId48"/>
    <p:sldId id="852" r:id="rId49"/>
    <p:sldId id="853" r:id="rId50"/>
    <p:sldId id="854" r:id="rId51"/>
    <p:sldId id="855" r:id="rId52"/>
    <p:sldId id="856" r:id="rId53"/>
    <p:sldId id="857" r:id="rId54"/>
    <p:sldId id="915" r:id="rId55"/>
    <p:sldId id="858" r:id="rId56"/>
    <p:sldId id="859" r:id="rId57"/>
    <p:sldId id="860" r:id="rId58"/>
    <p:sldId id="861" r:id="rId59"/>
    <p:sldId id="863" r:id="rId60"/>
    <p:sldId id="864" r:id="rId61"/>
    <p:sldId id="760" r:id="rId62"/>
    <p:sldId id="765" r:id="rId63"/>
    <p:sldId id="766" r:id="rId64"/>
    <p:sldId id="767" r:id="rId65"/>
    <p:sldId id="768" r:id="rId66"/>
    <p:sldId id="769" r:id="rId67"/>
    <p:sldId id="770" r:id="rId68"/>
    <p:sldId id="771" r:id="rId69"/>
    <p:sldId id="772" r:id="rId70"/>
    <p:sldId id="773" r:id="rId71"/>
    <p:sldId id="774" r:id="rId72"/>
    <p:sldId id="775" r:id="rId73"/>
    <p:sldId id="776" r:id="rId74"/>
    <p:sldId id="777" r:id="rId75"/>
    <p:sldId id="778" r:id="rId76"/>
    <p:sldId id="779" r:id="rId77"/>
    <p:sldId id="780" r:id="rId78"/>
    <p:sldId id="781" r:id="rId79"/>
    <p:sldId id="782" r:id="rId80"/>
    <p:sldId id="783" r:id="rId81"/>
    <p:sldId id="784" r:id="rId82"/>
    <p:sldId id="785" r:id="rId83"/>
    <p:sldId id="786" r:id="rId84"/>
    <p:sldId id="787" r:id="rId85"/>
    <p:sldId id="788" r:id="rId86"/>
    <p:sldId id="789" r:id="rId87"/>
    <p:sldId id="790" r:id="rId88"/>
    <p:sldId id="791" r:id="rId89"/>
    <p:sldId id="792" r:id="rId90"/>
    <p:sldId id="793" r:id="rId91"/>
    <p:sldId id="794" r:id="rId92"/>
    <p:sldId id="795" r:id="rId93"/>
    <p:sldId id="796" r:id="rId94"/>
    <p:sldId id="797" r:id="rId95"/>
    <p:sldId id="798" r:id="rId96"/>
    <p:sldId id="799" r:id="rId97"/>
    <p:sldId id="800" r:id="rId98"/>
    <p:sldId id="801" r:id="rId99"/>
    <p:sldId id="802" r:id="rId100"/>
    <p:sldId id="803" r:id="rId101"/>
    <p:sldId id="804" r:id="rId102"/>
    <p:sldId id="805" r:id="rId103"/>
    <p:sldId id="806" r:id="rId104"/>
    <p:sldId id="807" r:id="rId105"/>
    <p:sldId id="808" r:id="rId106"/>
    <p:sldId id="809" r:id="rId107"/>
    <p:sldId id="810" r:id="rId108"/>
    <p:sldId id="761" r:id="rId109"/>
    <p:sldId id="260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B4A81-B2CD-4E6D-A1FA-F04321A5BCC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E26048-4C93-454F-9022-DE11B59A1C5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General Manager</a:t>
          </a:r>
          <a:endParaRPr lang="en-US" dirty="0"/>
        </a:p>
      </dgm:t>
    </dgm:pt>
    <dgm:pt modelId="{26B771CB-1C66-4554-9B10-7CD14096FA42}" type="parTrans" cxnId="{205CAA17-15AF-4634-AF7D-1DC0381893E2}">
      <dgm:prSet/>
      <dgm:spPr/>
      <dgm:t>
        <a:bodyPr/>
        <a:lstStyle/>
        <a:p>
          <a:endParaRPr lang="en-US"/>
        </a:p>
      </dgm:t>
    </dgm:pt>
    <dgm:pt modelId="{D0E804D4-B854-42C1-84E3-DFAA8D8616E9}" type="sibTrans" cxnId="{205CAA17-15AF-4634-AF7D-1DC0381893E2}">
      <dgm:prSet/>
      <dgm:spPr/>
      <dgm:t>
        <a:bodyPr/>
        <a:lstStyle/>
        <a:p>
          <a:endParaRPr lang="en-US"/>
        </a:p>
      </dgm:t>
    </dgm:pt>
    <dgm:pt modelId="{0BDDCB11-AFF1-4AB1-A304-FEE5B706270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Finance Division</a:t>
          </a:r>
          <a:endParaRPr lang="en-US" dirty="0"/>
        </a:p>
      </dgm:t>
    </dgm:pt>
    <dgm:pt modelId="{8FCE5302-40A8-4F19-9316-C8E050568773}" type="parTrans" cxnId="{375B7AC1-C643-410A-AF3E-4C35D1C3ECE0}">
      <dgm:prSet/>
      <dgm:spPr/>
      <dgm:t>
        <a:bodyPr/>
        <a:lstStyle/>
        <a:p>
          <a:endParaRPr lang="en-US"/>
        </a:p>
      </dgm:t>
    </dgm:pt>
    <dgm:pt modelId="{8DF51B38-006A-4BBD-8B1A-B20D4666E600}" type="sibTrans" cxnId="{375B7AC1-C643-410A-AF3E-4C35D1C3ECE0}">
      <dgm:prSet/>
      <dgm:spPr/>
      <dgm:t>
        <a:bodyPr/>
        <a:lstStyle/>
        <a:p>
          <a:endParaRPr lang="en-US"/>
        </a:p>
      </dgm:t>
    </dgm:pt>
    <dgm:pt modelId="{F4C35B39-5790-4891-8CAC-A2251973540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Marketing Division</a:t>
          </a:r>
          <a:endParaRPr lang="en-US" dirty="0"/>
        </a:p>
      </dgm:t>
    </dgm:pt>
    <dgm:pt modelId="{C4BB9662-211D-48AC-B8C8-45E2E6AE2D7D}" type="parTrans" cxnId="{949E1998-41D8-417D-9C22-AD981BBCF064}">
      <dgm:prSet/>
      <dgm:spPr/>
      <dgm:t>
        <a:bodyPr/>
        <a:lstStyle/>
        <a:p>
          <a:endParaRPr lang="en-US"/>
        </a:p>
      </dgm:t>
    </dgm:pt>
    <dgm:pt modelId="{4F3A97CC-E21B-48FA-ADDF-56955A43AC9D}" type="sibTrans" cxnId="{949E1998-41D8-417D-9C22-AD981BBCF064}">
      <dgm:prSet/>
      <dgm:spPr/>
      <dgm:t>
        <a:bodyPr/>
        <a:lstStyle/>
        <a:p>
          <a:endParaRPr lang="en-US"/>
        </a:p>
      </dgm:t>
    </dgm:pt>
    <dgm:pt modelId="{BD274691-019C-43A3-8B62-54981B12169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Technology Course</a:t>
          </a:r>
          <a:endParaRPr lang="en-US" dirty="0"/>
        </a:p>
      </dgm:t>
    </dgm:pt>
    <dgm:pt modelId="{8D006734-5163-4F53-8CC8-24CF2BC389E8}" type="parTrans" cxnId="{2300E506-A932-48AE-A23B-8E6FAA33950F}">
      <dgm:prSet/>
      <dgm:spPr/>
      <dgm:t>
        <a:bodyPr/>
        <a:lstStyle/>
        <a:p>
          <a:endParaRPr lang="en-US"/>
        </a:p>
      </dgm:t>
    </dgm:pt>
    <dgm:pt modelId="{5B33CC02-7A5F-4AC3-A4F2-C66F0DAF3135}" type="sibTrans" cxnId="{2300E506-A932-48AE-A23B-8E6FAA33950F}">
      <dgm:prSet/>
      <dgm:spPr/>
      <dgm:t>
        <a:bodyPr/>
        <a:lstStyle/>
        <a:p>
          <a:endParaRPr lang="en-US"/>
        </a:p>
      </dgm:t>
    </dgm:pt>
    <dgm:pt modelId="{B22BD51D-191E-4E7F-AF95-19B3145AF9D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Creative Course</a:t>
          </a:r>
          <a:endParaRPr lang="en-US" dirty="0"/>
        </a:p>
      </dgm:t>
    </dgm:pt>
    <dgm:pt modelId="{A6C47506-1070-47FE-9EC1-29CFAD43A822}" type="parTrans" cxnId="{973C3BB7-6776-4B52-A464-05FC3B476EA1}">
      <dgm:prSet/>
      <dgm:spPr/>
      <dgm:t>
        <a:bodyPr/>
        <a:lstStyle/>
        <a:p>
          <a:endParaRPr lang="en-US"/>
        </a:p>
      </dgm:t>
    </dgm:pt>
    <dgm:pt modelId="{16D7CECC-1A75-45E8-B7C0-6E9CB0350CA7}" type="sibTrans" cxnId="{973C3BB7-6776-4B52-A464-05FC3B476EA1}">
      <dgm:prSet/>
      <dgm:spPr/>
      <dgm:t>
        <a:bodyPr/>
        <a:lstStyle/>
        <a:p>
          <a:endParaRPr lang="en-US"/>
        </a:p>
      </dgm:t>
    </dgm:pt>
    <dgm:pt modelId="{10341BAF-3592-4B66-9809-4B4B3B58D71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Development Course</a:t>
          </a:r>
          <a:endParaRPr lang="en-US" dirty="0"/>
        </a:p>
      </dgm:t>
    </dgm:pt>
    <dgm:pt modelId="{E9B20373-3625-4B4D-88AE-8223D82CD84A}" type="parTrans" cxnId="{64A10003-AFDA-4BA6-84ED-559394E1F857}">
      <dgm:prSet/>
      <dgm:spPr/>
      <dgm:t>
        <a:bodyPr/>
        <a:lstStyle/>
        <a:p>
          <a:endParaRPr lang="en-US"/>
        </a:p>
      </dgm:t>
    </dgm:pt>
    <dgm:pt modelId="{D4E8F9DF-FE66-4DE3-8A75-83CEC471BCCC}" type="sibTrans" cxnId="{64A10003-AFDA-4BA6-84ED-559394E1F857}">
      <dgm:prSet/>
      <dgm:spPr/>
      <dgm:t>
        <a:bodyPr/>
        <a:lstStyle/>
        <a:p>
          <a:endParaRPr lang="en-US"/>
        </a:p>
      </dgm:t>
    </dgm:pt>
    <dgm:pt modelId="{49AF3BE1-44F7-4FC7-AC33-E05F0273EE4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Human Resource Division</a:t>
          </a:r>
          <a:endParaRPr lang="en-US" dirty="0"/>
        </a:p>
      </dgm:t>
    </dgm:pt>
    <dgm:pt modelId="{AA1E2F18-B529-40F4-8FBF-CCA48FC8C29E}" type="parTrans" cxnId="{43830064-C554-41AC-8D0C-66C50EC2440A}">
      <dgm:prSet/>
      <dgm:spPr/>
      <dgm:t>
        <a:bodyPr/>
        <a:lstStyle/>
        <a:p>
          <a:endParaRPr lang="en-US"/>
        </a:p>
      </dgm:t>
    </dgm:pt>
    <dgm:pt modelId="{D0404D04-CBF1-4846-941F-D6CC31CE7BE2}" type="sibTrans" cxnId="{43830064-C554-41AC-8D0C-66C50EC2440A}">
      <dgm:prSet/>
      <dgm:spPr/>
      <dgm:t>
        <a:bodyPr/>
        <a:lstStyle/>
        <a:p>
          <a:endParaRPr lang="en-US"/>
        </a:p>
      </dgm:t>
    </dgm:pt>
    <dgm:pt modelId="{91E8F100-89CC-450B-B21C-E6E2929B0500}">
      <dgm:prSet phldrT="[Text]"/>
      <dgm:spPr/>
      <dgm:t>
        <a:bodyPr/>
        <a:lstStyle/>
        <a:p>
          <a:r>
            <a:rPr lang="en-US" dirty="0" smtClean="0"/>
            <a:t>Development Division</a:t>
          </a:r>
          <a:endParaRPr lang="en-US" dirty="0"/>
        </a:p>
      </dgm:t>
    </dgm:pt>
    <dgm:pt modelId="{8AD4D3BE-54CE-4C7C-9BE3-4219306DC5F4}" type="parTrans" cxnId="{C4A5610A-5BF0-40A0-8E37-64392805091A}">
      <dgm:prSet/>
      <dgm:spPr/>
      <dgm:t>
        <a:bodyPr/>
        <a:lstStyle/>
        <a:p>
          <a:endParaRPr lang="en-US"/>
        </a:p>
      </dgm:t>
    </dgm:pt>
    <dgm:pt modelId="{545B2F76-8D28-4EBE-B90D-B0FC129BFE38}" type="sibTrans" cxnId="{C4A5610A-5BF0-40A0-8E37-64392805091A}">
      <dgm:prSet/>
      <dgm:spPr/>
      <dgm:t>
        <a:bodyPr/>
        <a:lstStyle/>
        <a:p>
          <a:endParaRPr lang="en-US"/>
        </a:p>
      </dgm:t>
    </dgm:pt>
    <dgm:pt modelId="{A66F0071-F0F7-4C03-B72D-47E3A221893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Creative Product </a:t>
          </a:r>
          <a:endParaRPr lang="en-US" dirty="0"/>
        </a:p>
      </dgm:t>
    </dgm:pt>
    <dgm:pt modelId="{84FAC01B-BA5C-4A1D-A132-70A7D86AC899}" type="parTrans" cxnId="{687BC506-5015-4408-897B-D12EA4289879}">
      <dgm:prSet/>
      <dgm:spPr/>
      <dgm:t>
        <a:bodyPr/>
        <a:lstStyle/>
        <a:p>
          <a:endParaRPr lang="en-US"/>
        </a:p>
      </dgm:t>
    </dgm:pt>
    <dgm:pt modelId="{D415AF2A-F896-41DA-BDD4-07505F10BDC6}" type="sibTrans" cxnId="{687BC506-5015-4408-897B-D12EA4289879}">
      <dgm:prSet/>
      <dgm:spPr/>
      <dgm:t>
        <a:bodyPr/>
        <a:lstStyle/>
        <a:p>
          <a:endParaRPr lang="en-US"/>
        </a:p>
      </dgm:t>
    </dgm:pt>
    <dgm:pt modelId="{17A9E7FD-5EB5-4725-81DD-518C7388CBB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Software Product</a:t>
          </a:r>
          <a:endParaRPr lang="en-US" dirty="0"/>
        </a:p>
      </dgm:t>
    </dgm:pt>
    <dgm:pt modelId="{6DBCD2EE-3BE0-459F-AAFC-9FB77E83D8AA}" type="parTrans" cxnId="{F3024E11-E1CF-4F03-8CF5-A5305D1B631C}">
      <dgm:prSet/>
      <dgm:spPr/>
      <dgm:t>
        <a:bodyPr/>
        <a:lstStyle/>
        <a:p>
          <a:endParaRPr lang="en-US"/>
        </a:p>
      </dgm:t>
    </dgm:pt>
    <dgm:pt modelId="{0AA2B345-37C6-431A-95EA-713CBF606409}" type="sibTrans" cxnId="{F3024E11-E1CF-4F03-8CF5-A5305D1B631C}">
      <dgm:prSet/>
      <dgm:spPr/>
      <dgm:t>
        <a:bodyPr/>
        <a:lstStyle/>
        <a:p>
          <a:endParaRPr lang="en-US"/>
        </a:p>
      </dgm:t>
    </dgm:pt>
    <dgm:pt modelId="{CA3E343F-618E-4767-BFF0-E431BDF09E6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Training Division</a:t>
          </a:r>
          <a:endParaRPr lang="en-US" dirty="0"/>
        </a:p>
      </dgm:t>
    </dgm:pt>
    <dgm:pt modelId="{F375B5DE-AAA6-45EA-B47F-89C0EF7E4FE3}" type="parTrans" cxnId="{F6F692C0-0DF9-4D43-8DFC-4B93BE06C2F0}">
      <dgm:prSet/>
      <dgm:spPr/>
      <dgm:t>
        <a:bodyPr/>
        <a:lstStyle/>
        <a:p>
          <a:endParaRPr lang="en-US"/>
        </a:p>
      </dgm:t>
    </dgm:pt>
    <dgm:pt modelId="{BFA83632-C7A3-485C-AC06-A2EE80083987}" type="sibTrans" cxnId="{F6F692C0-0DF9-4D43-8DFC-4B93BE06C2F0}">
      <dgm:prSet/>
      <dgm:spPr/>
      <dgm:t>
        <a:bodyPr/>
        <a:lstStyle/>
        <a:p>
          <a:endParaRPr lang="en-US"/>
        </a:p>
      </dgm:t>
    </dgm:pt>
    <dgm:pt modelId="{D35ADF2B-6D1F-4AF5-B7B2-682DAFD094B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E1269FD6-C08E-4BBA-B1CB-480E66EC3F42}" type="parTrans" cxnId="{76DF54DF-6BCE-4474-8659-FAC3F51F6D59}">
      <dgm:prSet/>
      <dgm:spPr/>
      <dgm:t>
        <a:bodyPr/>
        <a:lstStyle/>
        <a:p>
          <a:endParaRPr lang="en-US"/>
        </a:p>
      </dgm:t>
    </dgm:pt>
    <dgm:pt modelId="{682DD11B-5F20-44E5-A3B0-8A29A669F1FB}" type="sibTrans" cxnId="{76DF54DF-6BCE-4474-8659-FAC3F51F6D59}">
      <dgm:prSet/>
      <dgm:spPr/>
      <dgm:t>
        <a:bodyPr/>
        <a:lstStyle/>
        <a:p>
          <a:endParaRPr lang="en-US"/>
        </a:p>
      </dgm:t>
    </dgm:pt>
    <dgm:pt modelId="{9BCF9E87-059A-4211-BDDF-11EBC831397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915407F2-8D83-46BA-A033-673CAE819EE1}" type="parTrans" cxnId="{F83FCF8F-159E-4422-9DC4-1F9FC9C235A2}">
      <dgm:prSet/>
      <dgm:spPr/>
      <dgm:t>
        <a:bodyPr/>
        <a:lstStyle/>
        <a:p>
          <a:endParaRPr lang="en-US"/>
        </a:p>
      </dgm:t>
    </dgm:pt>
    <dgm:pt modelId="{49F7E8F6-6141-4FD3-8120-D174851E18D9}" type="sibTrans" cxnId="{F83FCF8F-159E-4422-9DC4-1F9FC9C235A2}">
      <dgm:prSet/>
      <dgm:spPr/>
      <dgm:t>
        <a:bodyPr/>
        <a:lstStyle/>
        <a:p>
          <a:endParaRPr lang="en-US"/>
        </a:p>
      </dgm:t>
    </dgm:pt>
    <dgm:pt modelId="{6CF30906-ECF1-43AF-BC34-D1FA34DD4ABB}" type="pres">
      <dgm:prSet presAssocID="{31FB4A81-B2CD-4E6D-A1FA-F04321A5BC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3CA683-8400-48C0-AE57-1411E559F159}" type="pres">
      <dgm:prSet presAssocID="{59E26048-4C93-454F-9022-DE11B59A1C55}" presName="hierRoot1" presStyleCnt="0">
        <dgm:presLayoutVars>
          <dgm:hierBranch val="init"/>
        </dgm:presLayoutVars>
      </dgm:prSet>
      <dgm:spPr/>
    </dgm:pt>
    <dgm:pt modelId="{CE1A658C-B23C-4291-9DE0-111DFB7C7392}" type="pres">
      <dgm:prSet presAssocID="{59E26048-4C93-454F-9022-DE11B59A1C55}" presName="rootComposite1" presStyleCnt="0"/>
      <dgm:spPr/>
    </dgm:pt>
    <dgm:pt modelId="{7BA4DC62-1585-48F1-BBDE-617C34BCC5A1}" type="pres">
      <dgm:prSet presAssocID="{59E26048-4C93-454F-9022-DE11B59A1C5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0192D-FC2A-4EEE-9235-A57EECF15AA7}" type="pres">
      <dgm:prSet presAssocID="{59E26048-4C93-454F-9022-DE11B59A1C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C657FA-B7A9-4B65-A6BC-05B25CF94DDF}" type="pres">
      <dgm:prSet presAssocID="{59E26048-4C93-454F-9022-DE11B59A1C55}" presName="hierChild2" presStyleCnt="0"/>
      <dgm:spPr/>
    </dgm:pt>
    <dgm:pt modelId="{6C9F7CBC-4D9E-4813-95E1-CA75CF3B201E}" type="pres">
      <dgm:prSet presAssocID="{8FCE5302-40A8-4F19-9316-C8E05056877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0A4A332A-882A-4FD5-B241-FC246C3F9BE8}" type="pres">
      <dgm:prSet presAssocID="{0BDDCB11-AFF1-4AB1-A304-FEE5B706270F}" presName="hierRoot2" presStyleCnt="0">
        <dgm:presLayoutVars>
          <dgm:hierBranch val="init"/>
        </dgm:presLayoutVars>
      </dgm:prSet>
      <dgm:spPr/>
    </dgm:pt>
    <dgm:pt modelId="{1CAD6A7E-F1AB-488D-8A3B-E9A151651323}" type="pres">
      <dgm:prSet presAssocID="{0BDDCB11-AFF1-4AB1-A304-FEE5B706270F}" presName="rootComposite" presStyleCnt="0"/>
      <dgm:spPr/>
    </dgm:pt>
    <dgm:pt modelId="{5B403BF4-338B-45B8-9B18-C0924A0E1005}" type="pres">
      <dgm:prSet presAssocID="{0BDDCB11-AFF1-4AB1-A304-FEE5B706270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B83FA-6FFA-464C-8F17-0B116B9ADCA5}" type="pres">
      <dgm:prSet presAssocID="{0BDDCB11-AFF1-4AB1-A304-FEE5B706270F}" presName="rootConnector" presStyleLbl="node2" presStyleIdx="0" presStyleCnt="5"/>
      <dgm:spPr/>
      <dgm:t>
        <a:bodyPr/>
        <a:lstStyle/>
        <a:p>
          <a:endParaRPr lang="en-US"/>
        </a:p>
      </dgm:t>
    </dgm:pt>
    <dgm:pt modelId="{FD2FA4DE-4136-4BF1-8A5F-2AD09D8B74BB}" type="pres">
      <dgm:prSet presAssocID="{0BDDCB11-AFF1-4AB1-A304-FEE5B706270F}" presName="hierChild4" presStyleCnt="0"/>
      <dgm:spPr/>
    </dgm:pt>
    <dgm:pt modelId="{59D72F1D-1BED-4FC4-8201-A028827E9BEA}" type="pres">
      <dgm:prSet presAssocID="{0BDDCB11-AFF1-4AB1-A304-FEE5B706270F}" presName="hierChild5" presStyleCnt="0"/>
      <dgm:spPr/>
    </dgm:pt>
    <dgm:pt modelId="{BF2FD170-D626-4F47-9477-7E75A6B7C4EE}" type="pres">
      <dgm:prSet presAssocID="{AA1E2F18-B529-40F4-8FBF-CCA48FC8C29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9D6FD16-F598-407F-B3BE-B1B03DF82355}" type="pres">
      <dgm:prSet presAssocID="{49AF3BE1-44F7-4FC7-AC33-E05F0273EE4D}" presName="hierRoot2" presStyleCnt="0">
        <dgm:presLayoutVars>
          <dgm:hierBranch val="init"/>
        </dgm:presLayoutVars>
      </dgm:prSet>
      <dgm:spPr/>
    </dgm:pt>
    <dgm:pt modelId="{7360E080-1FF0-4A84-8BEB-139A96A5C092}" type="pres">
      <dgm:prSet presAssocID="{49AF3BE1-44F7-4FC7-AC33-E05F0273EE4D}" presName="rootComposite" presStyleCnt="0"/>
      <dgm:spPr/>
    </dgm:pt>
    <dgm:pt modelId="{0DD0A623-E64A-48FB-A8F2-0DCEB9020F96}" type="pres">
      <dgm:prSet presAssocID="{49AF3BE1-44F7-4FC7-AC33-E05F0273EE4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1AB2FE-4CAA-44B7-9A7F-D303BCC3F9D7}" type="pres">
      <dgm:prSet presAssocID="{49AF3BE1-44F7-4FC7-AC33-E05F0273EE4D}" presName="rootConnector" presStyleLbl="node2" presStyleIdx="1" presStyleCnt="5"/>
      <dgm:spPr/>
      <dgm:t>
        <a:bodyPr/>
        <a:lstStyle/>
        <a:p>
          <a:endParaRPr lang="en-US"/>
        </a:p>
      </dgm:t>
    </dgm:pt>
    <dgm:pt modelId="{121F90B0-26C9-4A2C-8A08-5BC87DA6C964}" type="pres">
      <dgm:prSet presAssocID="{49AF3BE1-44F7-4FC7-AC33-E05F0273EE4D}" presName="hierChild4" presStyleCnt="0"/>
      <dgm:spPr/>
    </dgm:pt>
    <dgm:pt modelId="{E3C2990A-F978-403A-8333-AFA74A87DC17}" type="pres">
      <dgm:prSet presAssocID="{49AF3BE1-44F7-4FC7-AC33-E05F0273EE4D}" presName="hierChild5" presStyleCnt="0"/>
      <dgm:spPr/>
    </dgm:pt>
    <dgm:pt modelId="{D22F9A64-EA86-48E7-AD9E-CEE604DBC569}" type="pres">
      <dgm:prSet presAssocID="{8AD4D3BE-54CE-4C7C-9BE3-4219306DC5F4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0E3D8CC-BE60-47FC-A349-FD874003633B}" type="pres">
      <dgm:prSet presAssocID="{91E8F100-89CC-450B-B21C-E6E2929B0500}" presName="hierRoot2" presStyleCnt="0">
        <dgm:presLayoutVars>
          <dgm:hierBranch val="init"/>
        </dgm:presLayoutVars>
      </dgm:prSet>
      <dgm:spPr/>
    </dgm:pt>
    <dgm:pt modelId="{C3E5E97E-E3DC-4C72-9402-C77F9D708BFE}" type="pres">
      <dgm:prSet presAssocID="{91E8F100-89CC-450B-B21C-E6E2929B0500}" presName="rootComposite" presStyleCnt="0"/>
      <dgm:spPr/>
    </dgm:pt>
    <dgm:pt modelId="{70013431-0D0F-48B3-BAD8-03E86A15F38B}" type="pres">
      <dgm:prSet presAssocID="{91E8F100-89CC-450B-B21C-E6E2929B050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65ACA-C256-45D2-B826-F1528E2C4770}" type="pres">
      <dgm:prSet presAssocID="{91E8F100-89CC-450B-B21C-E6E2929B0500}" presName="rootConnector" presStyleLbl="node2" presStyleIdx="2" presStyleCnt="5"/>
      <dgm:spPr/>
      <dgm:t>
        <a:bodyPr/>
        <a:lstStyle/>
        <a:p>
          <a:endParaRPr lang="en-US"/>
        </a:p>
      </dgm:t>
    </dgm:pt>
    <dgm:pt modelId="{70F4163B-2179-4B2A-BB19-AED8611D5EC2}" type="pres">
      <dgm:prSet presAssocID="{91E8F100-89CC-450B-B21C-E6E2929B0500}" presName="hierChild4" presStyleCnt="0"/>
      <dgm:spPr/>
    </dgm:pt>
    <dgm:pt modelId="{E1434D1F-C4FC-4F5F-81D9-1141A7FB64F2}" type="pres">
      <dgm:prSet presAssocID="{84FAC01B-BA5C-4A1D-A132-70A7D86AC899}" presName="Name37" presStyleLbl="parChTrans1D3" presStyleIdx="0" presStyleCnt="7"/>
      <dgm:spPr/>
      <dgm:t>
        <a:bodyPr/>
        <a:lstStyle/>
        <a:p>
          <a:endParaRPr lang="en-US"/>
        </a:p>
      </dgm:t>
    </dgm:pt>
    <dgm:pt modelId="{99122C40-4818-414C-B2A8-FF410D022014}" type="pres">
      <dgm:prSet presAssocID="{A66F0071-F0F7-4C03-B72D-47E3A2218930}" presName="hierRoot2" presStyleCnt="0">
        <dgm:presLayoutVars>
          <dgm:hierBranch val="init"/>
        </dgm:presLayoutVars>
      </dgm:prSet>
      <dgm:spPr/>
    </dgm:pt>
    <dgm:pt modelId="{C75F1EAD-09AF-474A-8F26-472E1566AF46}" type="pres">
      <dgm:prSet presAssocID="{A66F0071-F0F7-4C03-B72D-47E3A2218930}" presName="rootComposite" presStyleCnt="0"/>
      <dgm:spPr/>
    </dgm:pt>
    <dgm:pt modelId="{C13642C7-4AAA-4487-8625-1B5C82B91DD3}" type="pres">
      <dgm:prSet presAssocID="{A66F0071-F0F7-4C03-B72D-47E3A2218930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53FE68-28C4-4875-BF46-B12FBE8033C4}" type="pres">
      <dgm:prSet presAssocID="{A66F0071-F0F7-4C03-B72D-47E3A2218930}" presName="rootConnector" presStyleLbl="node3" presStyleIdx="0" presStyleCnt="7"/>
      <dgm:spPr/>
      <dgm:t>
        <a:bodyPr/>
        <a:lstStyle/>
        <a:p>
          <a:endParaRPr lang="en-US"/>
        </a:p>
      </dgm:t>
    </dgm:pt>
    <dgm:pt modelId="{F124C68A-2685-4D48-8F1F-775F77384572}" type="pres">
      <dgm:prSet presAssocID="{A66F0071-F0F7-4C03-B72D-47E3A2218930}" presName="hierChild4" presStyleCnt="0"/>
      <dgm:spPr/>
    </dgm:pt>
    <dgm:pt modelId="{BD2E4126-C72F-4663-8EB6-CE4B14AE3D42}" type="pres">
      <dgm:prSet presAssocID="{A66F0071-F0F7-4C03-B72D-47E3A2218930}" presName="hierChild5" presStyleCnt="0"/>
      <dgm:spPr/>
    </dgm:pt>
    <dgm:pt modelId="{96E3679D-25A7-4760-AFF9-0D2681F8D52C}" type="pres">
      <dgm:prSet presAssocID="{6DBCD2EE-3BE0-459F-AAFC-9FB77E83D8AA}" presName="Name37" presStyleLbl="parChTrans1D3" presStyleIdx="1" presStyleCnt="7"/>
      <dgm:spPr/>
      <dgm:t>
        <a:bodyPr/>
        <a:lstStyle/>
        <a:p>
          <a:endParaRPr lang="en-US"/>
        </a:p>
      </dgm:t>
    </dgm:pt>
    <dgm:pt modelId="{F237BBB8-2081-4206-9865-38AFA37C568D}" type="pres">
      <dgm:prSet presAssocID="{17A9E7FD-5EB5-4725-81DD-518C7388CBB3}" presName="hierRoot2" presStyleCnt="0">
        <dgm:presLayoutVars>
          <dgm:hierBranch val="init"/>
        </dgm:presLayoutVars>
      </dgm:prSet>
      <dgm:spPr/>
    </dgm:pt>
    <dgm:pt modelId="{D0151546-9DFB-4909-B9BB-E4C5A5C53659}" type="pres">
      <dgm:prSet presAssocID="{17A9E7FD-5EB5-4725-81DD-518C7388CBB3}" presName="rootComposite" presStyleCnt="0"/>
      <dgm:spPr/>
    </dgm:pt>
    <dgm:pt modelId="{FFBA7FB6-98B7-49A9-9ED5-F27F2BDBB167}" type="pres">
      <dgm:prSet presAssocID="{17A9E7FD-5EB5-4725-81DD-518C7388CBB3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3CC78-E3A8-48FF-ABF9-E112EA98DA14}" type="pres">
      <dgm:prSet presAssocID="{17A9E7FD-5EB5-4725-81DD-518C7388CBB3}" presName="rootConnector" presStyleLbl="node3" presStyleIdx="1" presStyleCnt="7"/>
      <dgm:spPr/>
      <dgm:t>
        <a:bodyPr/>
        <a:lstStyle/>
        <a:p>
          <a:endParaRPr lang="en-US"/>
        </a:p>
      </dgm:t>
    </dgm:pt>
    <dgm:pt modelId="{203EFEA8-B8E6-42F7-854A-D09BC7253DDF}" type="pres">
      <dgm:prSet presAssocID="{17A9E7FD-5EB5-4725-81DD-518C7388CBB3}" presName="hierChild4" presStyleCnt="0"/>
      <dgm:spPr/>
    </dgm:pt>
    <dgm:pt modelId="{6BE475A9-2444-4BA0-9E9F-71AC306D18B8}" type="pres">
      <dgm:prSet presAssocID="{17A9E7FD-5EB5-4725-81DD-518C7388CBB3}" presName="hierChild5" presStyleCnt="0"/>
      <dgm:spPr/>
    </dgm:pt>
    <dgm:pt modelId="{25F9E5E3-4F68-49FD-9805-9A41A4A562C4}" type="pres">
      <dgm:prSet presAssocID="{91E8F100-89CC-450B-B21C-E6E2929B0500}" presName="hierChild5" presStyleCnt="0"/>
      <dgm:spPr/>
    </dgm:pt>
    <dgm:pt modelId="{2C08C16D-9682-4BB2-BC3D-D7AA82D13C25}" type="pres">
      <dgm:prSet presAssocID="{F375B5DE-AAA6-45EA-B47F-89C0EF7E4FE3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207A1C4-ECA5-441F-A900-6290CAC58578}" type="pres">
      <dgm:prSet presAssocID="{CA3E343F-618E-4767-BFF0-E431BDF09E6F}" presName="hierRoot2" presStyleCnt="0">
        <dgm:presLayoutVars>
          <dgm:hierBranch val="init"/>
        </dgm:presLayoutVars>
      </dgm:prSet>
      <dgm:spPr/>
    </dgm:pt>
    <dgm:pt modelId="{4B4E7DEB-C7DD-4565-878A-AA499D2BBD21}" type="pres">
      <dgm:prSet presAssocID="{CA3E343F-618E-4767-BFF0-E431BDF09E6F}" presName="rootComposite" presStyleCnt="0"/>
      <dgm:spPr/>
    </dgm:pt>
    <dgm:pt modelId="{902E1EC7-557C-4941-8D15-054F53314731}" type="pres">
      <dgm:prSet presAssocID="{CA3E343F-618E-4767-BFF0-E431BDF09E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0A42F-0B55-410F-9A71-6EA909B36EE8}" type="pres">
      <dgm:prSet presAssocID="{CA3E343F-618E-4767-BFF0-E431BDF09E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1AE4ACD3-A01C-4989-888B-5E772E429369}" type="pres">
      <dgm:prSet presAssocID="{CA3E343F-618E-4767-BFF0-E431BDF09E6F}" presName="hierChild4" presStyleCnt="0"/>
      <dgm:spPr/>
    </dgm:pt>
    <dgm:pt modelId="{9D38CFEA-E55D-4530-A8A4-88588566BB07}" type="pres">
      <dgm:prSet presAssocID="{E1269FD6-C08E-4BBA-B1CB-480E66EC3F42}" presName="Name37" presStyleLbl="parChTrans1D3" presStyleIdx="2" presStyleCnt="7"/>
      <dgm:spPr/>
      <dgm:t>
        <a:bodyPr/>
        <a:lstStyle/>
        <a:p>
          <a:endParaRPr lang="en-US"/>
        </a:p>
      </dgm:t>
    </dgm:pt>
    <dgm:pt modelId="{111A3BF2-C704-44EE-9D6B-3A7A814B7C47}" type="pres">
      <dgm:prSet presAssocID="{D35ADF2B-6D1F-4AF5-B7B2-682DAFD094BF}" presName="hierRoot2" presStyleCnt="0">
        <dgm:presLayoutVars>
          <dgm:hierBranch val="init"/>
        </dgm:presLayoutVars>
      </dgm:prSet>
      <dgm:spPr/>
    </dgm:pt>
    <dgm:pt modelId="{17DC0429-87A9-4E8C-9DE7-5DEB7B11398F}" type="pres">
      <dgm:prSet presAssocID="{D35ADF2B-6D1F-4AF5-B7B2-682DAFD094BF}" presName="rootComposite" presStyleCnt="0"/>
      <dgm:spPr/>
    </dgm:pt>
    <dgm:pt modelId="{10D32676-E672-4B78-BA64-4F70421258EE}" type="pres">
      <dgm:prSet presAssocID="{D35ADF2B-6D1F-4AF5-B7B2-682DAFD094BF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CCD42-D7F1-4CCA-AF97-BDB95BD8F56A}" type="pres">
      <dgm:prSet presAssocID="{D35ADF2B-6D1F-4AF5-B7B2-682DAFD094BF}" presName="rootConnector" presStyleLbl="node3" presStyleIdx="2" presStyleCnt="7"/>
      <dgm:spPr/>
      <dgm:t>
        <a:bodyPr/>
        <a:lstStyle/>
        <a:p>
          <a:endParaRPr lang="en-US"/>
        </a:p>
      </dgm:t>
    </dgm:pt>
    <dgm:pt modelId="{EE1D5E22-D6CD-4B50-9C8C-A12A91B0FA44}" type="pres">
      <dgm:prSet presAssocID="{D35ADF2B-6D1F-4AF5-B7B2-682DAFD094BF}" presName="hierChild4" presStyleCnt="0"/>
      <dgm:spPr/>
    </dgm:pt>
    <dgm:pt modelId="{B42639C7-FC25-4931-816F-7C7C8E091E14}" type="pres">
      <dgm:prSet presAssocID="{D35ADF2B-6D1F-4AF5-B7B2-682DAFD094BF}" presName="hierChild5" presStyleCnt="0"/>
      <dgm:spPr/>
    </dgm:pt>
    <dgm:pt modelId="{4DC9EA5C-AB4C-4F9D-8076-40B852AD8E40}" type="pres">
      <dgm:prSet presAssocID="{915407F2-8D83-46BA-A033-673CAE819EE1}" presName="Name37" presStyleLbl="parChTrans1D3" presStyleIdx="3" presStyleCnt="7"/>
      <dgm:spPr/>
      <dgm:t>
        <a:bodyPr/>
        <a:lstStyle/>
        <a:p>
          <a:endParaRPr lang="en-US"/>
        </a:p>
      </dgm:t>
    </dgm:pt>
    <dgm:pt modelId="{C7DE2949-0686-4021-8E5D-CB7A7F1C8B1F}" type="pres">
      <dgm:prSet presAssocID="{9BCF9E87-059A-4211-BDDF-11EBC831397F}" presName="hierRoot2" presStyleCnt="0">
        <dgm:presLayoutVars>
          <dgm:hierBranch val="init"/>
        </dgm:presLayoutVars>
      </dgm:prSet>
      <dgm:spPr/>
    </dgm:pt>
    <dgm:pt modelId="{A6BEF36C-7C99-46E2-8D44-C3C4D1746132}" type="pres">
      <dgm:prSet presAssocID="{9BCF9E87-059A-4211-BDDF-11EBC831397F}" presName="rootComposite" presStyleCnt="0"/>
      <dgm:spPr/>
    </dgm:pt>
    <dgm:pt modelId="{E7E639E3-1001-41CE-9C9F-7C8FE2870C25}" type="pres">
      <dgm:prSet presAssocID="{9BCF9E87-059A-4211-BDDF-11EBC831397F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DBBC5A-4F0B-4CE9-911E-AB875114927D}" type="pres">
      <dgm:prSet presAssocID="{9BCF9E87-059A-4211-BDDF-11EBC831397F}" presName="rootConnector" presStyleLbl="node3" presStyleIdx="3" presStyleCnt="7"/>
      <dgm:spPr/>
      <dgm:t>
        <a:bodyPr/>
        <a:lstStyle/>
        <a:p>
          <a:endParaRPr lang="en-US"/>
        </a:p>
      </dgm:t>
    </dgm:pt>
    <dgm:pt modelId="{55A95F74-43E6-4B9A-B207-0A7382E0A95F}" type="pres">
      <dgm:prSet presAssocID="{9BCF9E87-059A-4211-BDDF-11EBC831397F}" presName="hierChild4" presStyleCnt="0"/>
      <dgm:spPr/>
    </dgm:pt>
    <dgm:pt modelId="{BB00FF12-2C2A-4AA1-A928-61667F18E9A4}" type="pres">
      <dgm:prSet presAssocID="{9BCF9E87-059A-4211-BDDF-11EBC831397F}" presName="hierChild5" presStyleCnt="0"/>
      <dgm:spPr/>
    </dgm:pt>
    <dgm:pt modelId="{930705A7-0016-4533-B772-AB603294233A}" type="pres">
      <dgm:prSet presAssocID="{CA3E343F-618E-4767-BFF0-E431BDF09E6F}" presName="hierChild5" presStyleCnt="0"/>
      <dgm:spPr/>
    </dgm:pt>
    <dgm:pt modelId="{EEBBF889-312F-47E1-B8A4-865AB88B7722}" type="pres">
      <dgm:prSet presAssocID="{C4BB9662-211D-48AC-B8C8-45E2E6AE2D7D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AFBB563-78BE-4776-A065-DAA2BBCC5C4A}" type="pres">
      <dgm:prSet presAssocID="{F4C35B39-5790-4891-8CAC-A22519735408}" presName="hierRoot2" presStyleCnt="0">
        <dgm:presLayoutVars>
          <dgm:hierBranch val="init"/>
        </dgm:presLayoutVars>
      </dgm:prSet>
      <dgm:spPr/>
    </dgm:pt>
    <dgm:pt modelId="{5F383989-13DD-4121-9939-D4C8EA389FD9}" type="pres">
      <dgm:prSet presAssocID="{F4C35B39-5790-4891-8CAC-A22519735408}" presName="rootComposite" presStyleCnt="0"/>
      <dgm:spPr/>
    </dgm:pt>
    <dgm:pt modelId="{2A64FE61-C917-410D-8C38-35AECEE91865}" type="pres">
      <dgm:prSet presAssocID="{F4C35B39-5790-4891-8CAC-A2251973540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ACBBA-453F-4658-8D24-E68302F04B4B}" type="pres">
      <dgm:prSet presAssocID="{F4C35B39-5790-4891-8CAC-A22519735408}" presName="rootConnector" presStyleLbl="node2" presStyleIdx="4" presStyleCnt="5"/>
      <dgm:spPr/>
      <dgm:t>
        <a:bodyPr/>
        <a:lstStyle/>
        <a:p>
          <a:endParaRPr lang="en-US"/>
        </a:p>
      </dgm:t>
    </dgm:pt>
    <dgm:pt modelId="{2C734287-446A-413A-A1B2-5E1C71CDEF5A}" type="pres">
      <dgm:prSet presAssocID="{F4C35B39-5790-4891-8CAC-A22519735408}" presName="hierChild4" presStyleCnt="0"/>
      <dgm:spPr/>
    </dgm:pt>
    <dgm:pt modelId="{FA36E1B0-D544-4ED2-91F1-6DC98C6EC158}" type="pres">
      <dgm:prSet presAssocID="{A6C47506-1070-47FE-9EC1-29CFAD43A822}" presName="Name37" presStyleLbl="parChTrans1D3" presStyleIdx="4" presStyleCnt="7"/>
      <dgm:spPr/>
      <dgm:t>
        <a:bodyPr/>
        <a:lstStyle/>
        <a:p>
          <a:endParaRPr lang="en-US"/>
        </a:p>
      </dgm:t>
    </dgm:pt>
    <dgm:pt modelId="{4B476721-98AD-423E-AE3C-53AF5F7AB429}" type="pres">
      <dgm:prSet presAssocID="{B22BD51D-191E-4E7F-AF95-19B3145AF9D8}" presName="hierRoot2" presStyleCnt="0">
        <dgm:presLayoutVars>
          <dgm:hierBranch val="init"/>
        </dgm:presLayoutVars>
      </dgm:prSet>
      <dgm:spPr/>
    </dgm:pt>
    <dgm:pt modelId="{EBF135F4-24B3-4702-9C0F-58B48C2CF618}" type="pres">
      <dgm:prSet presAssocID="{B22BD51D-191E-4E7F-AF95-19B3145AF9D8}" presName="rootComposite" presStyleCnt="0"/>
      <dgm:spPr/>
    </dgm:pt>
    <dgm:pt modelId="{498FDCBD-7728-418E-BF23-4D2689B2A9A0}" type="pres">
      <dgm:prSet presAssocID="{B22BD51D-191E-4E7F-AF95-19B3145AF9D8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519A7-D86A-4587-B349-7E398AC53BD8}" type="pres">
      <dgm:prSet presAssocID="{B22BD51D-191E-4E7F-AF95-19B3145AF9D8}" presName="rootConnector" presStyleLbl="node3" presStyleIdx="4" presStyleCnt="7"/>
      <dgm:spPr/>
      <dgm:t>
        <a:bodyPr/>
        <a:lstStyle/>
        <a:p>
          <a:endParaRPr lang="en-US"/>
        </a:p>
      </dgm:t>
    </dgm:pt>
    <dgm:pt modelId="{E9F54E2E-DF94-45A0-841C-43CDE0DBF696}" type="pres">
      <dgm:prSet presAssocID="{B22BD51D-191E-4E7F-AF95-19B3145AF9D8}" presName="hierChild4" presStyleCnt="0"/>
      <dgm:spPr/>
    </dgm:pt>
    <dgm:pt modelId="{54736210-0C86-40FF-8127-E484ABD3AF5C}" type="pres">
      <dgm:prSet presAssocID="{B22BD51D-191E-4E7F-AF95-19B3145AF9D8}" presName="hierChild5" presStyleCnt="0"/>
      <dgm:spPr/>
    </dgm:pt>
    <dgm:pt modelId="{353F85C7-C3E1-443A-AC19-80F5B92F02E2}" type="pres">
      <dgm:prSet presAssocID="{E9B20373-3625-4B4D-88AE-8223D82CD84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0B48EFDB-2867-4868-812D-BE2A5EDFE382}" type="pres">
      <dgm:prSet presAssocID="{10341BAF-3592-4B66-9809-4B4B3B58D71C}" presName="hierRoot2" presStyleCnt="0">
        <dgm:presLayoutVars>
          <dgm:hierBranch val="init"/>
        </dgm:presLayoutVars>
      </dgm:prSet>
      <dgm:spPr/>
    </dgm:pt>
    <dgm:pt modelId="{22DEF328-9801-4810-B530-32A2F54033CC}" type="pres">
      <dgm:prSet presAssocID="{10341BAF-3592-4B66-9809-4B4B3B58D71C}" presName="rootComposite" presStyleCnt="0"/>
      <dgm:spPr/>
    </dgm:pt>
    <dgm:pt modelId="{372EA58A-A646-42FF-8F35-B5CE5628932B}" type="pres">
      <dgm:prSet presAssocID="{10341BAF-3592-4B66-9809-4B4B3B58D71C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320B5-F3EF-4936-919B-E6DA5C44014D}" type="pres">
      <dgm:prSet presAssocID="{10341BAF-3592-4B66-9809-4B4B3B58D71C}" presName="rootConnector" presStyleLbl="node3" presStyleIdx="5" presStyleCnt="7"/>
      <dgm:spPr/>
      <dgm:t>
        <a:bodyPr/>
        <a:lstStyle/>
        <a:p>
          <a:endParaRPr lang="en-US"/>
        </a:p>
      </dgm:t>
    </dgm:pt>
    <dgm:pt modelId="{46A662D4-27C2-4657-875E-50478D7CA9EC}" type="pres">
      <dgm:prSet presAssocID="{10341BAF-3592-4B66-9809-4B4B3B58D71C}" presName="hierChild4" presStyleCnt="0"/>
      <dgm:spPr/>
    </dgm:pt>
    <dgm:pt modelId="{8104D217-74A0-4F0A-BCB5-8DC69AAAE3F6}" type="pres">
      <dgm:prSet presAssocID="{10341BAF-3592-4B66-9809-4B4B3B58D71C}" presName="hierChild5" presStyleCnt="0"/>
      <dgm:spPr/>
    </dgm:pt>
    <dgm:pt modelId="{1E7B37D5-9D97-40A5-BBD7-55AC37D5291F}" type="pres">
      <dgm:prSet presAssocID="{8D006734-5163-4F53-8CC8-24CF2BC389E8}" presName="Name37" presStyleLbl="parChTrans1D3" presStyleIdx="6" presStyleCnt="7"/>
      <dgm:spPr/>
      <dgm:t>
        <a:bodyPr/>
        <a:lstStyle/>
        <a:p>
          <a:endParaRPr lang="en-US"/>
        </a:p>
      </dgm:t>
    </dgm:pt>
    <dgm:pt modelId="{5ACD7A6B-0938-4C86-A550-C3FF2FD68DD9}" type="pres">
      <dgm:prSet presAssocID="{BD274691-019C-43A3-8B62-54981B12169C}" presName="hierRoot2" presStyleCnt="0">
        <dgm:presLayoutVars>
          <dgm:hierBranch val="init"/>
        </dgm:presLayoutVars>
      </dgm:prSet>
      <dgm:spPr/>
    </dgm:pt>
    <dgm:pt modelId="{7D87A8DC-5428-4E6F-AE3B-FC1EB815D037}" type="pres">
      <dgm:prSet presAssocID="{BD274691-019C-43A3-8B62-54981B12169C}" presName="rootComposite" presStyleCnt="0"/>
      <dgm:spPr/>
    </dgm:pt>
    <dgm:pt modelId="{BA83D6F4-2A16-477E-B36D-98CF0535F2ED}" type="pres">
      <dgm:prSet presAssocID="{BD274691-019C-43A3-8B62-54981B12169C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1B97B-7DFC-47BE-9652-701018F44A8C}" type="pres">
      <dgm:prSet presAssocID="{BD274691-019C-43A3-8B62-54981B12169C}" presName="rootConnector" presStyleLbl="node3" presStyleIdx="6" presStyleCnt="7"/>
      <dgm:spPr/>
      <dgm:t>
        <a:bodyPr/>
        <a:lstStyle/>
        <a:p>
          <a:endParaRPr lang="en-US"/>
        </a:p>
      </dgm:t>
    </dgm:pt>
    <dgm:pt modelId="{5810DC3B-7359-4F6F-9850-33B3242AAA58}" type="pres">
      <dgm:prSet presAssocID="{BD274691-019C-43A3-8B62-54981B12169C}" presName="hierChild4" presStyleCnt="0"/>
      <dgm:spPr/>
    </dgm:pt>
    <dgm:pt modelId="{3A5F68FA-3516-42C5-9909-00A28DEAE125}" type="pres">
      <dgm:prSet presAssocID="{BD274691-019C-43A3-8B62-54981B12169C}" presName="hierChild5" presStyleCnt="0"/>
      <dgm:spPr/>
    </dgm:pt>
    <dgm:pt modelId="{21B3DFEB-42BC-41E8-A37D-5C6C56AABA6E}" type="pres">
      <dgm:prSet presAssocID="{F4C35B39-5790-4891-8CAC-A22519735408}" presName="hierChild5" presStyleCnt="0"/>
      <dgm:spPr/>
    </dgm:pt>
    <dgm:pt modelId="{6644A331-0D2A-4DE2-8F09-6D333B9375D7}" type="pres">
      <dgm:prSet presAssocID="{59E26048-4C93-454F-9022-DE11B59A1C55}" presName="hierChild3" presStyleCnt="0"/>
      <dgm:spPr/>
    </dgm:pt>
  </dgm:ptLst>
  <dgm:cxnLst>
    <dgm:cxn modelId="{7A897888-FCC3-42D9-B22D-A3A4600428C0}" type="presOf" srcId="{BD274691-019C-43A3-8B62-54981B12169C}" destId="{C441B97B-7DFC-47BE-9652-701018F44A8C}" srcOrd="1" destOrd="0" presId="urn:microsoft.com/office/officeart/2005/8/layout/orgChart1"/>
    <dgm:cxn modelId="{C15F0D50-2736-4CE6-BF7F-ED60D56E06B5}" type="presOf" srcId="{8FCE5302-40A8-4F19-9316-C8E050568773}" destId="{6C9F7CBC-4D9E-4813-95E1-CA75CF3B201E}" srcOrd="0" destOrd="0" presId="urn:microsoft.com/office/officeart/2005/8/layout/orgChart1"/>
    <dgm:cxn modelId="{DF16EB03-A16B-45EA-B63B-5E772EED6525}" type="presOf" srcId="{91E8F100-89CC-450B-B21C-E6E2929B0500}" destId="{70013431-0D0F-48B3-BAD8-03E86A15F38B}" srcOrd="0" destOrd="0" presId="urn:microsoft.com/office/officeart/2005/8/layout/orgChart1"/>
    <dgm:cxn modelId="{129EA0FC-8BB1-4AD6-B4A2-FF13AADFE0E2}" type="presOf" srcId="{91E8F100-89CC-450B-B21C-E6E2929B0500}" destId="{8C365ACA-C256-45D2-B826-F1528E2C4770}" srcOrd="1" destOrd="0" presId="urn:microsoft.com/office/officeart/2005/8/layout/orgChart1"/>
    <dgm:cxn modelId="{FCFDE304-2E1F-40BF-9EFF-156C756E73D6}" type="presOf" srcId="{915407F2-8D83-46BA-A033-673CAE819EE1}" destId="{4DC9EA5C-AB4C-4F9D-8076-40B852AD8E40}" srcOrd="0" destOrd="0" presId="urn:microsoft.com/office/officeart/2005/8/layout/orgChart1"/>
    <dgm:cxn modelId="{76DF54DF-6BCE-4474-8659-FAC3F51F6D59}" srcId="{CA3E343F-618E-4767-BFF0-E431BDF09E6F}" destId="{D35ADF2B-6D1F-4AF5-B7B2-682DAFD094BF}" srcOrd="0" destOrd="0" parTransId="{E1269FD6-C08E-4BBA-B1CB-480E66EC3F42}" sibTransId="{682DD11B-5F20-44E5-A3B0-8A29A669F1FB}"/>
    <dgm:cxn modelId="{DF67C045-1566-4158-B745-0C0CDD0F155A}" type="presOf" srcId="{84FAC01B-BA5C-4A1D-A132-70A7D86AC899}" destId="{E1434D1F-C4FC-4F5F-81D9-1141A7FB64F2}" srcOrd="0" destOrd="0" presId="urn:microsoft.com/office/officeart/2005/8/layout/orgChart1"/>
    <dgm:cxn modelId="{0905C55D-4695-4216-AEA3-F6B674A405EA}" type="presOf" srcId="{49AF3BE1-44F7-4FC7-AC33-E05F0273EE4D}" destId="{0DD0A623-E64A-48FB-A8F2-0DCEB9020F96}" srcOrd="0" destOrd="0" presId="urn:microsoft.com/office/officeart/2005/8/layout/orgChart1"/>
    <dgm:cxn modelId="{EDA12BD1-2A61-4034-95A7-C9F9884D638F}" type="presOf" srcId="{E9B20373-3625-4B4D-88AE-8223D82CD84A}" destId="{353F85C7-C3E1-443A-AC19-80F5B92F02E2}" srcOrd="0" destOrd="0" presId="urn:microsoft.com/office/officeart/2005/8/layout/orgChart1"/>
    <dgm:cxn modelId="{D8898935-9738-4D83-9D1D-74C8F76EAA5F}" type="presOf" srcId="{D35ADF2B-6D1F-4AF5-B7B2-682DAFD094BF}" destId="{10D32676-E672-4B78-BA64-4F70421258EE}" srcOrd="0" destOrd="0" presId="urn:microsoft.com/office/officeart/2005/8/layout/orgChart1"/>
    <dgm:cxn modelId="{D9742243-25CC-425A-9345-F4A9D866F6D1}" type="presOf" srcId="{59E26048-4C93-454F-9022-DE11B59A1C55}" destId="{2440192D-FC2A-4EEE-9235-A57EECF15AA7}" srcOrd="1" destOrd="0" presId="urn:microsoft.com/office/officeart/2005/8/layout/orgChart1"/>
    <dgm:cxn modelId="{C484F9E7-B924-4E72-A0B6-114831EA671D}" type="presOf" srcId="{0BDDCB11-AFF1-4AB1-A304-FEE5B706270F}" destId="{448B83FA-6FFA-464C-8F17-0B116B9ADCA5}" srcOrd="1" destOrd="0" presId="urn:microsoft.com/office/officeart/2005/8/layout/orgChart1"/>
    <dgm:cxn modelId="{00D63CC0-9F1E-4647-8F99-DD3B429A55F4}" type="presOf" srcId="{10341BAF-3592-4B66-9809-4B4B3B58D71C}" destId="{17F320B5-F3EF-4936-919B-E6DA5C44014D}" srcOrd="1" destOrd="0" presId="urn:microsoft.com/office/officeart/2005/8/layout/orgChart1"/>
    <dgm:cxn modelId="{5FFE5E11-905E-4A2F-8571-F421D4C83865}" type="presOf" srcId="{D35ADF2B-6D1F-4AF5-B7B2-682DAFD094BF}" destId="{D6BCCD42-D7F1-4CCA-AF97-BDB95BD8F56A}" srcOrd="1" destOrd="0" presId="urn:microsoft.com/office/officeart/2005/8/layout/orgChart1"/>
    <dgm:cxn modelId="{CA32504A-F0B9-42C8-89AE-4DB56B1BE81C}" type="presOf" srcId="{CA3E343F-618E-4767-BFF0-E431BDF09E6F}" destId="{902E1EC7-557C-4941-8D15-054F53314731}" srcOrd="0" destOrd="0" presId="urn:microsoft.com/office/officeart/2005/8/layout/orgChart1"/>
    <dgm:cxn modelId="{2AB08B88-DDF0-45D7-B9CF-31AB09B39029}" type="presOf" srcId="{BD274691-019C-43A3-8B62-54981B12169C}" destId="{BA83D6F4-2A16-477E-B36D-98CF0535F2ED}" srcOrd="0" destOrd="0" presId="urn:microsoft.com/office/officeart/2005/8/layout/orgChart1"/>
    <dgm:cxn modelId="{43830064-C554-41AC-8D0C-66C50EC2440A}" srcId="{59E26048-4C93-454F-9022-DE11B59A1C55}" destId="{49AF3BE1-44F7-4FC7-AC33-E05F0273EE4D}" srcOrd="1" destOrd="0" parTransId="{AA1E2F18-B529-40F4-8FBF-CCA48FC8C29E}" sibTransId="{D0404D04-CBF1-4846-941F-D6CC31CE7BE2}"/>
    <dgm:cxn modelId="{C100C8D7-B631-4F92-BE64-15C8139E1725}" type="presOf" srcId="{6DBCD2EE-3BE0-459F-AAFC-9FB77E83D8AA}" destId="{96E3679D-25A7-4760-AFF9-0D2681F8D52C}" srcOrd="0" destOrd="0" presId="urn:microsoft.com/office/officeart/2005/8/layout/orgChart1"/>
    <dgm:cxn modelId="{375B7AC1-C643-410A-AF3E-4C35D1C3ECE0}" srcId="{59E26048-4C93-454F-9022-DE11B59A1C55}" destId="{0BDDCB11-AFF1-4AB1-A304-FEE5B706270F}" srcOrd="0" destOrd="0" parTransId="{8FCE5302-40A8-4F19-9316-C8E050568773}" sibTransId="{8DF51B38-006A-4BBD-8B1A-B20D4666E600}"/>
    <dgm:cxn modelId="{F6F26224-B248-41C5-8FA2-F0B92DAC8CBC}" type="presOf" srcId="{A6C47506-1070-47FE-9EC1-29CFAD43A822}" destId="{FA36E1B0-D544-4ED2-91F1-6DC98C6EC158}" srcOrd="0" destOrd="0" presId="urn:microsoft.com/office/officeart/2005/8/layout/orgChart1"/>
    <dgm:cxn modelId="{31AC58A6-8214-41C6-9C8C-DC403EB3FE2D}" type="presOf" srcId="{0BDDCB11-AFF1-4AB1-A304-FEE5B706270F}" destId="{5B403BF4-338B-45B8-9B18-C0924A0E1005}" srcOrd="0" destOrd="0" presId="urn:microsoft.com/office/officeart/2005/8/layout/orgChart1"/>
    <dgm:cxn modelId="{C4A5610A-5BF0-40A0-8E37-64392805091A}" srcId="{59E26048-4C93-454F-9022-DE11B59A1C55}" destId="{91E8F100-89CC-450B-B21C-E6E2929B0500}" srcOrd="2" destOrd="0" parTransId="{8AD4D3BE-54CE-4C7C-9BE3-4219306DC5F4}" sibTransId="{545B2F76-8D28-4EBE-B90D-B0FC129BFE38}"/>
    <dgm:cxn modelId="{2300E506-A932-48AE-A23B-8E6FAA33950F}" srcId="{F4C35B39-5790-4891-8CAC-A22519735408}" destId="{BD274691-019C-43A3-8B62-54981B12169C}" srcOrd="2" destOrd="0" parTransId="{8D006734-5163-4F53-8CC8-24CF2BC389E8}" sibTransId="{5B33CC02-7A5F-4AC3-A4F2-C66F0DAF3135}"/>
    <dgm:cxn modelId="{F6F692C0-0DF9-4D43-8DFC-4B93BE06C2F0}" srcId="{59E26048-4C93-454F-9022-DE11B59A1C55}" destId="{CA3E343F-618E-4767-BFF0-E431BDF09E6F}" srcOrd="3" destOrd="0" parTransId="{F375B5DE-AAA6-45EA-B47F-89C0EF7E4FE3}" sibTransId="{BFA83632-C7A3-485C-AC06-A2EE80083987}"/>
    <dgm:cxn modelId="{0D086BCE-0FD7-46FA-B0F8-F242DD3C0E82}" type="presOf" srcId="{31FB4A81-B2CD-4E6D-A1FA-F04321A5BCC4}" destId="{6CF30906-ECF1-43AF-BC34-D1FA34DD4ABB}" srcOrd="0" destOrd="0" presId="urn:microsoft.com/office/officeart/2005/8/layout/orgChart1"/>
    <dgm:cxn modelId="{89B19CFE-7A59-40D4-A0E0-F2D7B7D47C42}" type="presOf" srcId="{59E26048-4C93-454F-9022-DE11B59A1C55}" destId="{7BA4DC62-1585-48F1-BBDE-617C34BCC5A1}" srcOrd="0" destOrd="0" presId="urn:microsoft.com/office/officeart/2005/8/layout/orgChart1"/>
    <dgm:cxn modelId="{3C3F5A19-7316-4931-8072-3D64F75A03ED}" type="presOf" srcId="{8D006734-5163-4F53-8CC8-24CF2BC389E8}" destId="{1E7B37D5-9D97-40A5-BBD7-55AC37D5291F}" srcOrd="0" destOrd="0" presId="urn:microsoft.com/office/officeart/2005/8/layout/orgChart1"/>
    <dgm:cxn modelId="{628270F2-EF93-4442-8758-6A837E62DC60}" type="presOf" srcId="{A66F0071-F0F7-4C03-B72D-47E3A2218930}" destId="{C13642C7-4AAA-4487-8625-1B5C82B91DD3}" srcOrd="0" destOrd="0" presId="urn:microsoft.com/office/officeart/2005/8/layout/orgChart1"/>
    <dgm:cxn modelId="{6BA34F4D-8950-40DA-869E-A02A543CD582}" type="presOf" srcId="{B22BD51D-191E-4E7F-AF95-19B3145AF9D8}" destId="{136519A7-D86A-4587-B349-7E398AC53BD8}" srcOrd="1" destOrd="0" presId="urn:microsoft.com/office/officeart/2005/8/layout/orgChart1"/>
    <dgm:cxn modelId="{0D9859A3-54D3-4BE2-A610-53EB40FDD7AF}" type="presOf" srcId="{F4C35B39-5790-4891-8CAC-A22519735408}" destId="{2A64FE61-C917-410D-8C38-35AECEE91865}" srcOrd="0" destOrd="0" presId="urn:microsoft.com/office/officeart/2005/8/layout/orgChart1"/>
    <dgm:cxn modelId="{949E1998-41D8-417D-9C22-AD981BBCF064}" srcId="{59E26048-4C93-454F-9022-DE11B59A1C55}" destId="{F4C35B39-5790-4891-8CAC-A22519735408}" srcOrd="4" destOrd="0" parTransId="{C4BB9662-211D-48AC-B8C8-45E2E6AE2D7D}" sibTransId="{4F3A97CC-E21B-48FA-ADDF-56955A43AC9D}"/>
    <dgm:cxn modelId="{205CAA17-15AF-4634-AF7D-1DC0381893E2}" srcId="{31FB4A81-B2CD-4E6D-A1FA-F04321A5BCC4}" destId="{59E26048-4C93-454F-9022-DE11B59A1C55}" srcOrd="0" destOrd="0" parTransId="{26B771CB-1C66-4554-9B10-7CD14096FA42}" sibTransId="{D0E804D4-B854-42C1-84E3-DFAA8D8616E9}"/>
    <dgm:cxn modelId="{D8E9B4CF-7620-4362-8608-05DADA248796}" type="presOf" srcId="{10341BAF-3592-4B66-9809-4B4B3B58D71C}" destId="{372EA58A-A646-42FF-8F35-B5CE5628932B}" srcOrd="0" destOrd="0" presId="urn:microsoft.com/office/officeart/2005/8/layout/orgChart1"/>
    <dgm:cxn modelId="{4A1708CB-8BC2-4757-8880-2B30A66A06F0}" type="presOf" srcId="{CA3E343F-618E-4767-BFF0-E431BDF09E6F}" destId="{8DF0A42F-0B55-410F-9A71-6EA909B36EE8}" srcOrd="1" destOrd="0" presId="urn:microsoft.com/office/officeart/2005/8/layout/orgChart1"/>
    <dgm:cxn modelId="{973C3BB7-6776-4B52-A464-05FC3B476EA1}" srcId="{F4C35B39-5790-4891-8CAC-A22519735408}" destId="{B22BD51D-191E-4E7F-AF95-19B3145AF9D8}" srcOrd="0" destOrd="0" parTransId="{A6C47506-1070-47FE-9EC1-29CFAD43A822}" sibTransId="{16D7CECC-1A75-45E8-B7C0-6E9CB0350CA7}"/>
    <dgm:cxn modelId="{801DD708-6084-4C5B-9A34-42BB939759EB}" type="presOf" srcId="{C4BB9662-211D-48AC-B8C8-45E2E6AE2D7D}" destId="{EEBBF889-312F-47E1-B8A4-865AB88B7722}" srcOrd="0" destOrd="0" presId="urn:microsoft.com/office/officeart/2005/8/layout/orgChart1"/>
    <dgm:cxn modelId="{23EC9AC2-6FE4-4C77-BC74-D1A8B3CECBAB}" type="presOf" srcId="{B22BD51D-191E-4E7F-AF95-19B3145AF9D8}" destId="{498FDCBD-7728-418E-BF23-4D2689B2A9A0}" srcOrd="0" destOrd="0" presId="urn:microsoft.com/office/officeart/2005/8/layout/orgChart1"/>
    <dgm:cxn modelId="{F83FCF8F-159E-4422-9DC4-1F9FC9C235A2}" srcId="{CA3E343F-618E-4767-BFF0-E431BDF09E6F}" destId="{9BCF9E87-059A-4211-BDDF-11EBC831397F}" srcOrd="1" destOrd="0" parTransId="{915407F2-8D83-46BA-A033-673CAE819EE1}" sibTransId="{49F7E8F6-6141-4FD3-8120-D174851E18D9}"/>
    <dgm:cxn modelId="{5584B7E2-A640-4DB3-A196-8C83FD19B3BF}" type="presOf" srcId="{17A9E7FD-5EB5-4725-81DD-518C7388CBB3}" destId="{FFBA7FB6-98B7-49A9-9ED5-F27F2BDBB167}" srcOrd="0" destOrd="0" presId="urn:microsoft.com/office/officeart/2005/8/layout/orgChart1"/>
    <dgm:cxn modelId="{0A2CFB7A-C7E6-40E6-9E32-58BC7EEA7CC5}" type="presOf" srcId="{E1269FD6-C08E-4BBA-B1CB-480E66EC3F42}" destId="{9D38CFEA-E55D-4530-A8A4-88588566BB07}" srcOrd="0" destOrd="0" presId="urn:microsoft.com/office/officeart/2005/8/layout/orgChart1"/>
    <dgm:cxn modelId="{D360CC2D-12B1-4995-83C6-8F1CAFDA5E31}" type="presOf" srcId="{9BCF9E87-059A-4211-BDDF-11EBC831397F}" destId="{E7E639E3-1001-41CE-9C9F-7C8FE2870C25}" srcOrd="0" destOrd="0" presId="urn:microsoft.com/office/officeart/2005/8/layout/orgChart1"/>
    <dgm:cxn modelId="{64A10003-AFDA-4BA6-84ED-559394E1F857}" srcId="{F4C35B39-5790-4891-8CAC-A22519735408}" destId="{10341BAF-3592-4B66-9809-4B4B3B58D71C}" srcOrd="1" destOrd="0" parTransId="{E9B20373-3625-4B4D-88AE-8223D82CD84A}" sibTransId="{D4E8F9DF-FE66-4DE3-8A75-83CEC471BCCC}"/>
    <dgm:cxn modelId="{86C2A0AE-4E32-4903-A06B-21B4CE8878C5}" type="presOf" srcId="{F375B5DE-AAA6-45EA-B47F-89C0EF7E4FE3}" destId="{2C08C16D-9682-4BB2-BC3D-D7AA82D13C25}" srcOrd="0" destOrd="0" presId="urn:microsoft.com/office/officeart/2005/8/layout/orgChart1"/>
    <dgm:cxn modelId="{41E87E77-1FA9-4590-9D48-4DDD40106C18}" type="presOf" srcId="{A66F0071-F0F7-4C03-B72D-47E3A2218930}" destId="{ED53FE68-28C4-4875-BF46-B12FBE8033C4}" srcOrd="1" destOrd="0" presId="urn:microsoft.com/office/officeart/2005/8/layout/orgChart1"/>
    <dgm:cxn modelId="{687BC506-5015-4408-897B-D12EA4289879}" srcId="{91E8F100-89CC-450B-B21C-E6E2929B0500}" destId="{A66F0071-F0F7-4C03-B72D-47E3A2218930}" srcOrd="0" destOrd="0" parTransId="{84FAC01B-BA5C-4A1D-A132-70A7D86AC899}" sibTransId="{D415AF2A-F896-41DA-BDD4-07505F10BDC6}"/>
    <dgm:cxn modelId="{6FF570EA-A37C-4E8F-9382-65FE9728B735}" type="presOf" srcId="{F4C35B39-5790-4891-8CAC-A22519735408}" destId="{CA2ACBBA-453F-4658-8D24-E68302F04B4B}" srcOrd="1" destOrd="0" presId="urn:microsoft.com/office/officeart/2005/8/layout/orgChart1"/>
    <dgm:cxn modelId="{F24AD305-2768-4DC9-B06D-041206AE8765}" type="presOf" srcId="{AA1E2F18-B529-40F4-8FBF-CCA48FC8C29E}" destId="{BF2FD170-D626-4F47-9477-7E75A6B7C4EE}" srcOrd="0" destOrd="0" presId="urn:microsoft.com/office/officeart/2005/8/layout/orgChart1"/>
    <dgm:cxn modelId="{36369330-BF41-4FCD-A8A2-73AFAC9F987E}" type="presOf" srcId="{9BCF9E87-059A-4211-BDDF-11EBC831397F}" destId="{38DBBC5A-4F0B-4CE9-911E-AB875114927D}" srcOrd="1" destOrd="0" presId="urn:microsoft.com/office/officeart/2005/8/layout/orgChart1"/>
    <dgm:cxn modelId="{420CC4B7-D7D5-4483-91F5-134EA088B508}" type="presOf" srcId="{17A9E7FD-5EB5-4725-81DD-518C7388CBB3}" destId="{DB13CC78-E3A8-48FF-ABF9-E112EA98DA14}" srcOrd="1" destOrd="0" presId="urn:microsoft.com/office/officeart/2005/8/layout/orgChart1"/>
    <dgm:cxn modelId="{0810CFE4-B51E-42FA-9314-57AB3A3AD811}" type="presOf" srcId="{8AD4D3BE-54CE-4C7C-9BE3-4219306DC5F4}" destId="{D22F9A64-EA86-48E7-AD9E-CEE604DBC569}" srcOrd="0" destOrd="0" presId="urn:microsoft.com/office/officeart/2005/8/layout/orgChart1"/>
    <dgm:cxn modelId="{F3024E11-E1CF-4F03-8CF5-A5305D1B631C}" srcId="{91E8F100-89CC-450B-B21C-E6E2929B0500}" destId="{17A9E7FD-5EB5-4725-81DD-518C7388CBB3}" srcOrd="1" destOrd="0" parTransId="{6DBCD2EE-3BE0-459F-AAFC-9FB77E83D8AA}" sibTransId="{0AA2B345-37C6-431A-95EA-713CBF606409}"/>
    <dgm:cxn modelId="{BE5F9B5C-E5E5-45D3-BC5D-336580CB342D}" type="presOf" srcId="{49AF3BE1-44F7-4FC7-AC33-E05F0273EE4D}" destId="{F21AB2FE-4CAA-44B7-9A7F-D303BCC3F9D7}" srcOrd="1" destOrd="0" presId="urn:microsoft.com/office/officeart/2005/8/layout/orgChart1"/>
    <dgm:cxn modelId="{94C60FCB-B359-4DA8-B751-27F57203B26F}" type="presParOf" srcId="{6CF30906-ECF1-43AF-BC34-D1FA34DD4ABB}" destId="{C63CA683-8400-48C0-AE57-1411E559F159}" srcOrd="0" destOrd="0" presId="urn:microsoft.com/office/officeart/2005/8/layout/orgChart1"/>
    <dgm:cxn modelId="{9B8E4B3B-6AE5-434F-ABA1-370269137720}" type="presParOf" srcId="{C63CA683-8400-48C0-AE57-1411E559F159}" destId="{CE1A658C-B23C-4291-9DE0-111DFB7C7392}" srcOrd="0" destOrd="0" presId="urn:microsoft.com/office/officeart/2005/8/layout/orgChart1"/>
    <dgm:cxn modelId="{4C20BF82-6C4E-479C-AADA-270229F18701}" type="presParOf" srcId="{CE1A658C-B23C-4291-9DE0-111DFB7C7392}" destId="{7BA4DC62-1585-48F1-BBDE-617C34BCC5A1}" srcOrd="0" destOrd="0" presId="urn:microsoft.com/office/officeart/2005/8/layout/orgChart1"/>
    <dgm:cxn modelId="{A988255F-CF40-460D-AD23-EA18A874E54E}" type="presParOf" srcId="{CE1A658C-B23C-4291-9DE0-111DFB7C7392}" destId="{2440192D-FC2A-4EEE-9235-A57EECF15AA7}" srcOrd="1" destOrd="0" presId="urn:microsoft.com/office/officeart/2005/8/layout/orgChart1"/>
    <dgm:cxn modelId="{03DCC1EF-0070-4870-B734-861627B3AF28}" type="presParOf" srcId="{C63CA683-8400-48C0-AE57-1411E559F159}" destId="{2EC657FA-B7A9-4B65-A6BC-05B25CF94DDF}" srcOrd="1" destOrd="0" presId="urn:microsoft.com/office/officeart/2005/8/layout/orgChart1"/>
    <dgm:cxn modelId="{84D91B0E-AF0F-4D3D-B4B6-DC94B8A9A381}" type="presParOf" srcId="{2EC657FA-B7A9-4B65-A6BC-05B25CF94DDF}" destId="{6C9F7CBC-4D9E-4813-95E1-CA75CF3B201E}" srcOrd="0" destOrd="0" presId="urn:microsoft.com/office/officeart/2005/8/layout/orgChart1"/>
    <dgm:cxn modelId="{E5B627A4-D4D5-41A3-8729-9A9D263673E9}" type="presParOf" srcId="{2EC657FA-B7A9-4B65-A6BC-05B25CF94DDF}" destId="{0A4A332A-882A-4FD5-B241-FC246C3F9BE8}" srcOrd="1" destOrd="0" presId="urn:microsoft.com/office/officeart/2005/8/layout/orgChart1"/>
    <dgm:cxn modelId="{1110690C-929E-4600-B113-56A5E27F1F8C}" type="presParOf" srcId="{0A4A332A-882A-4FD5-B241-FC246C3F9BE8}" destId="{1CAD6A7E-F1AB-488D-8A3B-E9A151651323}" srcOrd="0" destOrd="0" presId="urn:microsoft.com/office/officeart/2005/8/layout/orgChart1"/>
    <dgm:cxn modelId="{7FD472AB-9256-4E91-BF02-1CD0DEE613F5}" type="presParOf" srcId="{1CAD6A7E-F1AB-488D-8A3B-E9A151651323}" destId="{5B403BF4-338B-45B8-9B18-C0924A0E1005}" srcOrd="0" destOrd="0" presId="urn:microsoft.com/office/officeart/2005/8/layout/orgChart1"/>
    <dgm:cxn modelId="{45764959-F71C-4720-B3F5-3A31F3389472}" type="presParOf" srcId="{1CAD6A7E-F1AB-488D-8A3B-E9A151651323}" destId="{448B83FA-6FFA-464C-8F17-0B116B9ADCA5}" srcOrd="1" destOrd="0" presId="urn:microsoft.com/office/officeart/2005/8/layout/orgChart1"/>
    <dgm:cxn modelId="{DD96D44C-487E-4320-8452-DB872A632F0A}" type="presParOf" srcId="{0A4A332A-882A-4FD5-B241-FC246C3F9BE8}" destId="{FD2FA4DE-4136-4BF1-8A5F-2AD09D8B74BB}" srcOrd="1" destOrd="0" presId="urn:microsoft.com/office/officeart/2005/8/layout/orgChart1"/>
    <dgm:cxn modelId="{E17F83B8-9BD0-4442-863E-939185EDA6E8}" type="presParOf" srcId="{0A4A332A-882A-4FD5-B241-FC246C3F9BE8}" destId="{59D72F1D-1BED-4FC4-8201-A028827E9BEA}" srcOrd="2" destOrd="0" presId="urn:microsoft.com/office/officeart/2005/8/layout/orgChart1"/>
    <dgm:cxn modelId="{A10D7FD9-5ACE-40E7-B609-C5E49DCC20DC}" type="presParOf" srcId="{2EC657FA-B7A9-4B65-A6BC-05B25CF94DDF}" destId="{BF2FD170-D626-4F47-9477-7E75A6B7C4EE}" srcOrd="2" destOrd="0" presId="urn:microsoft.com/office/officeart/2005/8/layout/orgChart1"/>
    <dgm:cxn modelId="{8F730D22-1DC4-4180-A034-B74BE592A5CF}" type="presParOf" srcId="{2EC657FA-B7A9-4B65-A6BC-05B25CF94DDF}" destId="{59D6FD16-F598-407F-B3BE-B1B03DF82355}" srcOrd="3" destOrd="0" presId="urn:microsoft.com/office/officeart/2005/8/layout/orgChart1"/>
    <dgm:cxn modelId="{23160533-18F7-413F-94A5-5A0EB07ED728}" type="presParOf" srcId="{59D6FD16-F598-407F-B3BE-B1B03DF82355}" destId="{7360E080-1FF0-4A84-8BEB-139A96A5C092}" srcOrd="0" destOrd="0" presId="urn:microsoft.com/office/officeart/2005/8/layout/orgChart1"/>
    <dgm:cxn modelId="{207BC04C-DAA3-45E4-B624-F0D6D6C3F25A}" type="presParOf" srcId="{7360E080-1FF0-4A84-8BEB-139A96A5C092}" destId="{0DD0A623-E64A-48FB-A8F2-0DCEB9020F96}" srcOrd="0" destOrd="0" presId="urn:microsoft.com/office/officeart/2005/8/layout/orgChart1"/>
    <dgm:cxn modelId="{0CD813A6-3E99-4144-AD1C-858CBA44017C}" type="presParOf" srcId="{7360E080-1FF0-4A84-8BEB-139A96A5C092}" destId="{F21AB2FE-4CAA-44B7-9A7F-D303BCC3F9D7}" srcOrd="1" destOrd="0" presId="urn:microsoft.com/office/officeart/2005/8/layout/orgChart1"/>
    <dgm:cxn modelId="{FAD9444F-1032-41C2-937A-C575D4A69C3F}" type="presParOf" srcId="{59D6FD16-F598-407F-B3BE-B1B03DF82355}" destId="{121F90B0-26C9-4A2C-8A08-5BC87DA6C964}" srcOrd="1" destOrd="0" presId="urn:microsoft.com/office/officeart/2005/8/layout/orgChart1"/>
    <dgm:cxn modelId="{CDC860E8-92D7-4F3C-88FC-ED0CA6EA262C}" type="presParOf" srcId="{59D6FD16-F598-407F-B3BE-B1B03DF82355}" destId="{E3C2990A-F978-403A-8333-AFA74A87DC17}" srcOrd="2" destOrd="0" presId="urn:microsoft.com/office/officeart/2005/8/layout/orgChart1"/>
    <dgm:cxn modelId="{6061E268-7365-4EE6-A09B-1BB79115706D}" type="presParOf" srcId="{2EC657FA-B7A9-4B65-A6BC-05B25CF94DDF}" destId="{D22F9A64-EA86-48E7-AD9E-CEE604DBC569}" srcOrd="4" destOrd="0" presId="urn:microsoft.com/office/officeart/2005/8/layout/orgChart1"/>
    <dgm:cxn modelId="{0C24704F-A2CD-42A0-9077-45E4011CA59C}" type="presParOf" srcId="{2EC657FA-B7A9-4B65-A6BC-05B25CF94DDF}" destId="{10E3D8CC-BE60-47FC-A349-FD874003633B}" srcOrd="5" destOrd="0" presId="urn:microsoft.com/office/officeart/2005/8/layout/orgChart1"/>
    <dgm:cxn modelId="{AF7B078E-3C47-44D8-8F83-1DF66BE1E8FD}" type="presParOf" srcId="{10E3D8CC-BE60-47FC-A349-FD874003633B}" destId="{C3E5E97E-E3DC-4C72-9402-C77F9D708BFE}" srcOrd="0" destOrd="0" presId="urn:microsoft.com/office/officeart/2005/8/layout/orgChart1"/>
    <dgm:cxn modelId="{36E83C7B-2E6D-4F96-9F89-220A82F8DF12}" type="presParOf" srcId="{C3E5E97E-E3DC-4C72-9402-C77F9D708BFE}" destId="{70013431-0D0F-48B3-BAD8-03E86A15F38B}" srcOrd="0" destOrd="0" presId="urn:microsoft.com/office/officeart/2005/8/layout/orgChart1"/>
    <dgm:cxn modelId="{6BC05C1D-7AE2-4485-B0EA-7891D218E779}" type="presParOf" srcId="{C3E5E97E-E3DC-4C72-9402-C77F9D708BFE}" destId="{8C365ACA-C256-45D2-B826-F1528E2C4770}" srcOrd="1" destOrd="0" presId="urn:microsoft.com/office/officeart/2005/8/layout/orgChart1"/>
    <dgm:cxn modelId="{F2E89F4F-8CF2-44DF-9E9E-033DA835176B}" type="presParOf" srcId="{10E3D8CC-BE60-47FC-A349-FD874003633B}" destId="{70F4163B-2179-4B2A-BB19-AED8611D5EC2}" srcOrd="1" destOrd="0" presId="urn:microsoft.com/office/officeart/2005/8/layout/orgChart1"/>
    <dgm:cxn modelId="{A2CF075C-696D-4850-8B04-D9C41BB54AF7}" type="presParOf" srcId="{70F4163B-2179-4B2A-BB19-AED8611D5EC2}" destId="{E1434D1F-C4FC-4F5F-81D9-1141A7FB64F2}" srcOrd="0" destOrd="0" presId="urn:microsoft.com/office/officeart/2005/8/layout/orgChart1"/>
    <dgm:cxn modelId="{34E8E99C-EDA4-46DF-9D83-7E30CB2A51E9}" type="presParOf" srcId="{70F4163B-2179-4B2A-BB19-AED8611D5EC2}" destId="{99122C40-4818-414C-B2A8-FF410D022014}" srcOrd="1" destOrd="0" presId="urn:microsoft.com/office/officeart/2005/8/layout/orgChart1"/>
    <dgm:cxn modelId="{C10AC033-9FBE-4620-849B-86F1E7A1909F}" type="presParOf" srcId="{99122C40-4818-414C-B2A8-FF410D022014}" destId="{C75F1EAD-09AF-474A-8F26-472E1566AF46}" srcOrd="0" destOrd="0" presId="urn:microsoft.com/office/officeart/2005/8/layout/orgChart1"/>
    <dgm:cxn modelId="{4FB1A22F-A56D-47A5-A79E-2BF34BE710D9}" type="presParOf" srcId="{C75F1EAD-09AF-474A-8F26-472E1566AF46}" destId="{C13642C7-4AAA-4487-8625-1B5C82B91DD3}" srcOrd="0" destOrd="0" presId="urn:microsoft.com/office/officeart/2005/8/layout/orgChart1"/>
    <dgm:cxn modelId="{AEFF7E3F-1A97-4CB4-A47E-6EDF991FA240}" type="presParOf" srcId="{C75F1EAD-09AF-474A-8F26-472E1566AF46}" destId="{ED53FE68-28C4-4875-BF46-B12FBE8033C4}" srcOrd="1" destOrd="0" presId="urn:microsoft.com/office/officeart/2005/8/layout/orgChart1"/>
    <dgm:cxn modelId="{C3FA4DBD-EBE0-4F58-A980-93DEAE07CE87}" type="presParOf" srcId="{99122C40-4818-414C-B2A8-FF410D022014}" destId="{F124C68A-2685-4D48-8F1F-775F77384572}" srcOrd="1" destOrd="0" presId="urn:microsoft.com/office/officeart/2005/8/layout/orgChart1"/>
    <dgm:cxn modelId="{7DD7AB4A-E611-4734-BDC4-A26C1579150F}" type="presParOf" srcId="{99122C40-4818-414C-B2A8-FF410D022014}" destId="{BD2E4126-C72F-4663-8EB6-CE4B14AE3D42}" srcOrd="2" destOrd="0" presId="urn:microsoft.com/office/officeart/2005/8/layout/orgChart1"/>
    <dgm:cxn modelId="{9E2E752B-87AB-41A9-8704-BD0BBBCFECEE}" type="presParOf" srcId="{70F4163B-2179-4B2A-BB19-AED8611D5EC2}" destId="{96E3679D-25A7-4760-AFF9-0D2681F8D52C}" srcOrd="2" destOrd="0" presId="urn:microsoft.com/office/officeart/2005/8/layout/orgChart1"/>
    <dgm:cxn modelId="{D8379CA2-5E4D-414F-BA45-83A0BD64AA4C}" type="presParOf" srcId="{70F4163B-2179-4B2A-BB19-AED8611D5EC2}" destId="{F237BBB8-2081-4206-9865-38AFA37C568D}" srcOrd="3" destOrd="0" presId="urn:microsoft.com/office/officeart/2005/8/layout/orgChart1"/>
    <dgm:cxn modelId="{FCB72DDA-C1BC-406F-B62A-F9E5D2CDB24C}" type="presParOf" srcId="{F237BBB8-2081-4206-9865-38AFA37C568D}" destId="{D0151546-9DFB-4909-B9BB-E4C5A5C53659}" srcOrd="0" destOrd="0" presId="urn:microsoft.com/office/officeart/2005/8/layout/orgChart1"/>
    <dgm:cxn modelId="{0985B9C4-0B72-4BA8-9945-BBAC7B118DB5}" type="presParOf" srcId="{D0151546-9DFB-4909-B9BB-E4C5A5C53659}" destId="{FFBA7FB6-98B7-49A9-9ED5-F27F2BDBB167}" srcOrd="0" destOrd="0" presId="urn:microsoft.com/office/officeart/2005/8/layout/orgChart1"/>
    <dgm:cxn modelId="{C61F0456-872C-482A-AA04-3979C8A78ED1}" type="presParOf" srcId="{D0151546-9DFB-4909-B9BB-E4C5A5C53659}" destId="{DB13CC78-E3A8-48FF-ABF9-E112EA98DA14}" srcOrd="1" destOrd="0" presId="urn:microsoft.com/office/officeart/2005/8/layout/orgChart1"/>
    <dgm:cxn modelId="{83957260-915D-451A-95A3-4D7032CF8DD3}" type="presParOf" srcId="{F237BBB8-2081-4206-9865-38AFA37C568D}" destId="{203EFEA8-B8E6-42F7-854A-D09BC7253DDF}" srcOrd="1" destOrd="0" presId="urn:microsoft.com/office/officeart/2005/8/layout/orgChart1"/>
    <dgm:cxn modelId="{9506825C-4F1F-4E52-887D-574F956023BC}" type="presParOf" srcId="{F237BBB8-2081-4206-9865-38AFA37C568D}" destId="{6BE475A9-2444-4BA0-9E9F-71AC306D18B8}" srcOrd="2" destOrd="0" presId="urn:microsoft.com/office/officeart/2005/8/layout/orgChart1"/>
    <dgm:cxn modelId="{C8853A7B-C940-4332-AE5E-47793221E493}" type="presParOf" srcId="{10E3D8CC-BE60-47FC-A349-FD874003633B}" destId="{25F9E5E3-4F68-49FD-9805-9A41A4A562C4}" srcOrd="2" destOrd="0" presId="urn:microsoft.com/office/officeart/2005/8/layout/orgChart1"/>
    <dgm:cxn modelId="{30889D6D-984E-4F01-ACE0-89C8FC9C7D9A}" type="presParOf" srcId="{2EC657FA-B7A9-4B65-A6BC-05B25CF94DDF}" destId="{2C08C16D-9682-4BB2-BC3D-D7AA82D13C25}" srcOrd="6" destOrd="0" presId="urn:microsoft.com/office/officeart/2005/8/layout/orgChart1"/>
    <dgm:cxn modelId="{DABCB958-DFE4-46AC-A42D-92386678ED82}" type="presParOf" srcId="{2EC657FA-B7A9-4B65-A6BC-05B25CF94DDF}" destId="{1207A1C4-ECA5-441F-A900-6290CAC58578}" srcOrd="7" destOrd="0" presId="urn:microsoft.com/office/officeart/2005/8/layout/orgChart1"/>
    <dgm:cxn modelId="{0624FB3C-D525-4C8A-84E1-88E4F68A4820}" type="presParOf" srcId="{1207A1C4-ECA5-441F-A900-6290CAC58578}" destId="{4B4E7DEB-C7DD-4565-878A-AA499D2BBD21}" srcOrd="0" destOrd="0" presId="urn:microsoft.com/office/officeart/2005/8/layout/orgChart1"/>
    <dgm:cxn modelId="{750878B7-3D52-4402-B9C4-9C0B27E96B6B}" type="presParOf" srcId="{4B4E7DEB-C7DD-4565-878A-AA499D2BBD21}" destId="{902E1EC7-557C-4941-8D15-054F53314731}" srcOrd="0" destOrd="0" presId="urn:microsoft.com/office/officeart/2005/8/layout/orgChart1"/>
    <dgm:cxn modelId="{B590BBB7-9F91-4BBE-AF07-937E68838819}" type="presParOf" srcId="{4B4E7DEB-C7DD-4565-878A-AA499D2BBD21}" destId="{8DF0A42F-0B55-410F-9A71-6EA909B36EE8}" srcOrd="1" destOrd="0" presId="urn:microsoft.com/office/officeart/2005/8/layout/orgChart1"/>
    <dgm:cxn modelId="{55D9E540-7C7D-4D63-97E8-9C580799A632}" type="presParOf" srcId="{1207A1C4-ECA5-441F-A900-6290CAC58578}" destId="{1AE4ACD3-A01C-4989-888B-5E772E429369}" srcOrd="1" destOrd="0" presId="urn:microsoft.com/office/officeart/2005/8/layout/orgChart1"/>
    <dgm:cxn modelId="{451C0FAA-68F0-4E00-9DEE-C1515E8DD338}" type="presParOf" srcId="{1AE4ACD3-A01C-4989-888B-5E772E429369}" destId="{9D38CFEA-E55D-4530-A8A4-88588566BB07}" srcOrd="0" destOrd="0" presId="urn:microsoft.com/office/officeart/2005/8/layout/orgChart1"/>
    <dgm:cxn modelId="{9B625557-4D01-466F-8511-81C2552FA378}" type="presParOf" srcId="{1AE4ACD3-A01C-4989-888B-5E772E429369}" destId="{111A3BF2-C704-44EE-9D6B-3A7A814B7C47}" srcOrd="1" destOrd="0" presId="urn:microsoft.com/office/officeart/2005/8/layout/orgChart1"/>
    <dgm:cxn modelId="{4FEEE5A4-3AC3-40F5-A4A3-F6428983B8A9}" type="presParOf" srcId="{111A3BF2-C704-44EE-9D6B-3A7A814B7C47}" destId="{17DC0429-87A9-4E8C-9DE7-5DEB7B11398F}" srcOrd="0" destOrd="0" presId="urn:microsoft.com/office/officeart/2005/8/layout/orgChart1"/>
    <dgm:cxn modelId="{41BAD8E9-3318-4C79-8C0C-710C1D35A82E}" type="presParOf" srcId="{17DC0429-87A9-4E8C-9DE7-5DEB7B11398F}" destId="{10D32676-E672-4B78-BA64-4F70421258EE}" srcOrd="0" destOrd="0" presId="urn:microsoft.com/office/officeart/2005/8/layout/orgChart1"/>
    <dgm:cxn modelId="{A63CDD88-0FA1-4BF0-B8F0-74287ED185E5}" type="presParOf" srcId="{17DC0429-87A9-4E8C-9DE7-5DEB7B11398F}" destId="{D6BCCD42-D7F1-4CCA-AF97-BDB95BD8F56A}" srcOrd="1" destOrd="0" presId="urn:microsoft.com/office/officeart/2005/8/layout/orgChart1"/>
    <dgm:cxn modelId="{883D2F8C-A112-4D48-B8AE-390ACCCF6AA5}" type="presParOf" srcId="{111A3BF2-C704-44EE-9D6B-3A7A814B7C47}" destId="{EE1D5E22-D6CD-4B50-9C8C-A12A91B0FA44}" srcOrd="1" destOrd="0" presId="urn:microsoft.com/office/officeart/2005/8/layout/orgChart1"/>
    <dgm:cxn modelId="{18F5A0B1-9E53-4220-8384-10B3F47AE616}" type="presParOf" srcId="{111A3BF2-C704-44EE-9D6B-3A7A814B7C47}" destId="{B42639C7-FC25-4931-816F-7C7C8E091E14}" srcOrd="2" destOrd="0" presId="urn:microsoft.com/office/officeart/2005/8/layout/orgChart1"/>
    <dgm:cxn modelId="{BED3ACA8-C7ED-4D51-8E8E-D2F5C4730137}" type="presParOf" srcId="{1AE4ACD3-A01C-4989-888B-5E772E429369}" destId="{4DC9EA5C-AB4C-4F9D-8076-40B852AD8E40}" srcOrd="2" destOrd="0" presId="urn:microsoft.com/office/officeart/2005/8/layout/orgChart1"/>
    <dgm:cxn modelId="{DD26D435-05A0-4AD4-B385-7EA090D32433}" type="presParOf" srcId="{1AE4ACD3-A01C-4989-888B-5E772E429369}" destId="{C7DE2949-0686-4021-8E5D-CB7A7F1C8B1F}" srcOrd="3" destOrd="0" presId="urn:microsoft.com/office/officeart/2005/8/layout/orgChart1"/>
    <dgm:cxn modelId="{67DA116F-6155-4FAA-B27A-C7DC2470F28B}" type="presParOf" srcId="{C7DE2949-0686-4021-8E5D-CB7A7F1C8B1F}" destId="{A6BEF36C-7C99-46E2-8D44-C3C4D1746132}" srcOrd="0" destOrd="0" presId="urn:microsoft.com/office/officeart/2005/8/layout/orgChart1"/>
    <dgm:cxn modelId="{30173A67-7ED5-483B-A3E8-2CB8B301D23C}" type="presParOf" srcId="{A6BEF36C-7C99-46E2-8D44-C3C4D1746132}" destId="{E7E639E3-1001-41CE-9C9F-7C8FE2870C25}" srcOrd="0" destOrd="0" presId="urn:microsoft.com/office/officeart/2005/8/layout/orgChart1"/>
    <dgm:cxn modelId="{7EF545AA-5F1B-4814-ACE5-B43EEBC5E9FA}" type="presParOf" srcId="{A6BEF36C-7C99-46E2-8D44-C3C4D1746132}" destId="{38DBBC5A-4F0B-4CE9-911E-AB875114927D}" srcOrd="1" destOrd="0" presId="urn:microsoft.com/office/officeart/2005/8/layout/orgChart1"/>
    <dgm:cxn modelId="{591E547E-E7F0-400F-8528-6D9CF3025B0E}" type="presParOf" srcId="{C7DE2949-0686-4021-8E5D-CB7A7F1C8B1F}" destId="{55A95F74-43E6-4B9A-B207-0A7382E0A95F}" srcOrd="1" destOrd="0" presId="urn:microsoft.com/office/officeart/2005/8/layout/orgChart1"/>
    <dgm:cxn modelId="{ABE0FC09-752C-40EF-90C5-DBA4CAEDA0C8}" type="presParOf" srcId="{C7DE2949-0686-4021-8E5D-CB7A7F1C8B1F}" destId="{BB00FF12-2C2A-4AA1-A928-61667F18E9A4}" srcOrd="2" destOrd="0" presId="urn:microsoft.com/office/officeart/2005/8/layout/orgChart1"/>
    <dgm:cxn modelId="{7D24F085-335C-43AC-9BCF-C751D2D6CF6D}" type="presParOf" srcId="{1207A1C4-ECA5-441F-A900-6290CAC58578}" destId="{930705A7-0016-4533-B772-AB603294233A}" srcOrd="2" destOrd="0" presId="urn:microsoft.com/office/officeart/2005/8/layout/orgChart1"/>
    <dgm:cxn modelId="{FB27410F-34CF-40AF-864D-4707792D46A7}" type="presParOf" srcId="{2EC657FA-B7A9-4B65-A6BC-05B25CF94DDF}" destId="{EEBBF889-312F-47E1-B8A4-865AB88B7722}" srcOrd="8" destOrd="0" presId="urn:microsoft.com/office/officeart/2005/8/layout/orgChart1"/>
    <dgm:cxn modelId="{27368FC1-929D-4F96-AE23-9E6D71CB69D2}" type="presParOf" srcId="{2EC657FA-B7A9-4B65-A6BC-05B25CF94DDF}" destId="{DAFBB563-78BE-4776-A065-DAA2BBCC5C4A}" srcOrd="9" destOrd="0" presId="urn:microsoft.com/office/officeart/2005/8/layout/orgChart1"/>
    <dgm:cxn modelId="{D4BDE0A5-A0E3-43D1-983F-CDD2DF352A16}" type="presParOf" srcId="{DAFBB563-78BE-4776-A065-DAA2BBCC5C4A}" destId="{5F383989-13DD-4121-9939-D4C8EA389FD9}" srcOrd="0" destOrd="0" presId="urn:microsoft.com/office/officeart/2005/8/layout/orgChart1"/>
    <dgm:cxn modelId="{6D02B3D3-8B4E-43F3-9631-CC35ED7622D4}" type="presParOf" srcId="{5F383989-13DD-4121-9939-D4C8EA389FD9}" destId="{2A64FE61-C917-410D-8C38-35AECEE91865}" srcOrd="0" destOrd="0" presId="urn:microsoft.com/office/officeart/2005/8/layout/orgChart1"/>
    <dgm:cxn modelId="{849DE99B-4F3A-4A42-9AD9-AA6C2056B45A}" type="presParOf" srcId="{5F383989-13DD-4121-9939-D4C8EA389FD9}" destId="{CA2ACBBA-453F-4658-8D24-E68302F04B4B}" srcOrd="1" destOrd="0" presId="urn:microsoft.com/office/officeart/2005/8/layout/orgChart1"/>
    <dgm:cxn modelId="{03CEA0E4-551C-403A-876C-0B9BE6843439}" type="presParOf" srcId="{DAFBB563-78BE-4776-A065-DAA2BBCC5C4A}" destId="{2C734287-446A-413A-A1B2-5E1C71CDEF5A}" srcOrd="1" destOrd="0" presId="urn:microsoft.com/office/officeart/2005/8/layout/orgChart1"/>
    <dgm:cxn modelId="{3F369993-4C6E-4C3C-9977-86DD97AAB3B3}" type="presParOf" srcId="{2C734287-446A-413A-A1B2-5E1C71CDEF5A}" destId="{FA36E1B0-D544-4ED2-91F1-6DC98C6EC158}" srcOrd="0" destOrd="0" presId="urn:microsoft.com/office/officeart/2005/8/layout/orgChart1"/>
    <dgm:cxn modelId="{79EDC4E6-329D-4A94-BE96-FEC68A6277AD}" type="presParOf" srcId="{2C734287-446A-413A-A1B2-5E1C71CDEF5A}" destId="{4B476721-98AD-423E-AE3C-53AF5F7AB429}" srcOrd="1" destOrd="0" presId="urn:microsoft.com/office/officeart/2005/8/layout/orgChart1"/>
    <dgm:cxn modelId="{1C554390-8359-4822-ABE3-2DCA079ADBC9}" type="presParOf" srcId="{4B476721-98AD-423E-AE3C-53AF5F7AB429}" destId="{EBF135F4-24B3-4702-9C0F-58B48C2CF618}" srcOrd="0" destOrd="0" presId="urn:microsoft.com/office/officeart/2005/8/layout/orgChart1"/>
    <dgm:cxn modelId="{5056C3FD-C636-4F25-8DF6-29795DD82A8A}" type="presParOf" srcId="{EBF135F4-24B3-4702-9C0F-58B48C2CF618}" destId="{498FDCBD-7728-418E-BF23-4D2689B2A9A0}" srcOrd="0" destOrd="0" presId="urn:microsoft.com/office/officeart/2005/8/layout/orgChart1"/>
    <dgm:cxn modelId="{925556BC-1C50-44AA-99E7-2888C662ACAF}" type="presParOf" srcId="{EBF135F4-24B3-4702-9C0F-58B48C2CF618}" destId="{136519A7-D86A-4587-B349-7E398AC53BD8}" srcOrd="1" destOrd="0" presId="urn:microsoft.com/office/officeart/2005/8/layout/orgChart1"/>
    <dgm:cxn modelId="{72793C55-E860-4505-A332-54EC221C2715}" type="presParOf" srcId="{4B476721-98AD-423E-AE3C-53AF5F7AB429}" destId="{E9F54E2E-DF94-45A0-841C-43CDE0DBF696}" srcOrd="1" destOrd="0" presId="urn:microsoft.com/office/officeart/2005/8/layout/orgChart1"/>
    <dgm:cxn modelId="{61E08C2F-9FEE-4BAA-A354-AD0AD58D08ED}" type="presParOf" srcId="{4B476721-98AD-423E-AE3C-53AF5F7AB429}" destId="{54736210-0C86-40FF-8127-E484ABD3AF5C}" srcOrd="2" destOrd="0" presId="urn:microsoft.com/office/officeart/2005/8/layout/orgChart1"/>
    <dgm:cxn modelId="{6F91C574-4435-4F15-A3BC-8B09C61879CA}" type="presParOf" srcId="{2C734287-446A-413A-A1B2-5E1C71CDEF5A}" destId="{353F85C7-C3E1-443A-AC19-80F5B92F02E2}" srcOrd="2" destOrd="0" presId="urn:microsoft.com/office/officeart/2005/8/layout/orgChart1"/>
    <dgm:cxn modelId="{E7CB3CE0-8962-4CF0-BA37-17EB6BEEB958}" type="presParOf" srcId="{2C734287-446A-413A-A1B2-5E1C71CDEF5A}" destId="{0B48EFDB-2867-4868-812D-BE2A5EDFE382}" srcOrd="3" destOrd="0" presId="urn:microsoft.com/office/officeart/2005/8/layout/orgChart1"/>
    <dgm:cxn modelId="{AFBF19F6-7FC8-4DBC-9D4E-99BD6F8EDE38}" type="presParOf" srcId="{0B48EFDB-2867-4868-812D-BE2A5EDFE382}" destId="{22DEF328-9801-4810-B530-32A2F54033CC}" srcOrd="0" destOrd="0" presId="urn:microsoft.com/office/officeart/2005/8/layout/orgChart1"/>
    <dgm:cxn modelId="{F0FFECCA-725D-4E2D-BCB3-EA4211733028}" type="presParOf" srcId="{22DEF328-9801-4810-B530-32A2F54033CC}" destId="{372EA58A-A646-42FF-8F35-B5CE5628932B}" srcOrd="0" destOrd="0" presId="urn:microsoft.com/office/officeart/2005/8/layout/orgChart1"/>
    <dgm:cxn modelId="{3DA82040-C376-4BFB-B60D-135D99E76332}" type="presParOf" srcId="{22DEF328-9801-4810-B530-32A2F54033CC}" destId="{17F320B5-F3EF-4936-919B-E6DA5C44014D}" srcOrd="1" destOrd="0" presId="urn:microsoft.com/office/officeart/2005/8/layout/orgChart1"/>
    <dgm:cxn modelId="{FCFF4C5A-731A-413F-9282-4818DDE4BF1F}" type="presParOf" srcId="{0B48EFDB-2867-4868-812D-BE2A5EDFE382}" destId="{46A662D4-27C2-4657-875E-50478D7CA9EC}" srcOrd="1" destOrd="0" presId="urn:microsoft.com/office/officeart/2005/8/layout/orgChart1"/>
    <dgm:cxn modelId="{55A655E1-98DD-4546-A893-1A5EC932182B}" type="presParOf" srcId="{0B48EFDB-2867-4868-812D-BE2A5EDFE382}" destId="{8104D217-74A0-4F0A-BCB5-8DC69AAAE3F6}" srcOrd="2" destOrd="0" presId="urn:microsoft.com/office/officeart/2005/8/layout/orgChart1"/>
    <dgm:cxn modelId="{1EDF4639-E8A5-4450-9D99-8EE16800F0C9}" type="presParOf" srcId="{2C734287-446A-413A-A1B2-5E1C71CDEF5A}" destId="{1E7B37D5-9D97-40A5-BBD7-55AC37D5291F}" srcOrd="4" destOrd="0" presId="urn:microsoft.com/office/officeart/2005/8/layout/orgChart1"/>
    <dgm:cxn modelId="{17CB9089-540D-4790-98A8-75511EE2C0CA}" type="presParOf" srcId="{2C734287-446A-413A-A1B2-5E1C71CDEF5A}" destId="{5ACD7A6B-0938-4C86-A550-C3FF2FD68DD9}" srcOrd="5" destOrd="0" presId="urn:microsoft.com/office/officeart/2005/8/layout/orgChart1"/>
    <dgm:cxn modelId="{0342BCCD-67FA-40DA-8A89-3C51ABB631DD}" type="presParOf" srcId="{5ACD7A6B-0938-4C86-A550-C3FF2FD68DD9}" destId="{7D87A8DC-5428-4E6F-AE3B-FC1EB815D037}" srcOrd="0" destOrd="0" presId="urn:microsoft.com/office/officeart/2005/8/layout/orgChart1"/>
    <dgm:cxn modelId="{217DDA66-2F50-4113-9B69-CA2E98F31696}" type="presParOf" srcId="{7D87A8DC-5428-4E6F-AE3B-FC1EB815D037}" destId="{BA83D6F4-2A16-477E-B36D-98CF0535F2ED}" srcOrd="0" destOrd="0" presId="urn:microsoft.com/office/officeart/2005/8/layout/orgChart1"/>
    <dgm:cxn modelId="{3092A3DF-C72A-487E-A7B3-614D2F5AAE8E}" type="presParOf" srcId="{7D87A8DC-5428-4E6F-AE3B-FC1EB815D037}" destId="{C441B97B-7DFC-47BE-9652-701018F44A8C}" srcOrd="1" destOrd="0" presId="urn:microsoft.com/office/officeart/2005/8/layout/orgChart1"/>
    <dgm:cxn modelId="{435CDD6C-CF36-4712-8C2C-1AC5C5636E8B}" type="presParOf" srcId="{5ACD7A6B-0938-4C86-A550-C3FF2FD68DD9}" destId="{5810DC3B-7359-4F6F-9850-33B3242AAA58}" srcOrd="1" destOrd="0" presId="urn:microsoft.com/office/officeart/2005/8/layout/orgChart1"/>
    <dgm:cxn modelId="{05000707-646B-440D-B244-325707F4DEA2}" type="presParOf" srcId="{5ACD7A6B-0938-4C86-A550-C3FF2FD68DD9}" destId="{3A5F68FA-3516-42C5-9909-00A28DEAE125}" srcOrd="2" destOrd="0" presId="urn:microsoft.com/office/officeart/2005/8/layout/orgChart1"/>
    <dgm:cxn modelId="{0D26AD0E-5F58-452D-9E1A-3431C0920F61}" type="presParOf" srcId="{DAFBB563-78BE-4776-A065-DAA2BBCC5C4A}" destId="{21B3DFEB-42BC-41E8-A37D-5C6C56AABA6E}" srcOrd="2" destOrd="0" presId="urn:microsoft.com/office/officeart/2005/8/layout/orgChart1"/>
    <dgm:cxn modelId="{FE591912-16A3-4811-8396-66BF41C7F7FD}" type="presParOf" srcId="{C63CA683-8400-48C0-AE57-1411E559F159}" destId="{6644A331-0D2A-4DE2-8F09-6D333B9375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B4A81-B2CD-4E6D-A1FA-F04321A5BCC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E26048-4C93-454F-9022-DE11B59A1C55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26B771CB-1C66-4554-9B10-7CD14096FA42}" type="parTrans" cxnId="{205CAA17-15AF-4634-AF7D-1DC0381893E2}">
      <dgm:prSet/>
      <dgm:spPr/>
      <dgm:t>
        <a:bodyPr/>
        <a:lstStyle/>
        <a:p>
          <a:endParaRPr lang="en-US"/>
        </a:p>
      </dgm:t>
    </dgm:pt>
    <dgm:pt modelId="{D0E804D4-B854-42C1-84E3-DFAA8D8616E9}" type="sibTrans" cxnId="{205CAA17-15AF-4634-AF7D-1DC0381893E2}">
      <dgm:prSet/>
      <dgm:spPr/>
      <dgm:t>
        <a:bodyPr/>
        <a:lstStyle/>
        <a:p>
          <a:endParaRPr lang="en-US"/>
        </a:p>
      </dgm:t>
    </dgm:pt>
    <dgm:pt modelId="{0BDDCB11-AFF1-4AB1-A304-FEE5B706270F}">
      <dgm:prSet phldrT="[Text]"/>
      <dgm:spPr/>
      <dgm:t>
        <a:bodyPr/>
        <a:lstStyle/>
        <a:p>
          <a:r>
            <a:rPr lang="en-US" dirty="0" smtClean="0"/>
            <a:t>CIO</a:t>
          </a:r>
          <a:endParaRPr lang="en-US" dirty="0"/>
        </a:p>
      </dgm:t>
    </dgm:pt>
    <dgm:pt modelId="{8FCE5302-40A8-4F19-9316-C8E050568773}" type="parTrans" cxnId="{375B7AC1-C643-410A-AF3E-4C35D1C3ECE0}">
      <dgm:prSet/>
      <dgm:spPr/>
      <dgm:t>
        <a:bodyPr/>
        <a:lstStyle/>
        <a:p>
          <a:endParaRPr lang="en-US"/>
        </a:p>
      </dgm:t>
    </dgm:pt>
    <dgm:pt modelId="{8DF51B38-006A-4BBD-8B1A-B20D4666E600}" type="sibTrans" cxnId="{375B7AC1-C643-410A-AF3E-4C35D1C3ECE0}">
      <dgm:prSet/>
      <dgm:spPr/>
      <dgm:t>
        <a:bodyPr/>
        <a:lstStyle/>
        <a:p>
          <a:endParaRPr lang="en-US"/>
        </a:p>
      </dgm:t>
    </dgm:pt>
    <dgm:pt modelId="{F4C35B39-5790-4891-8CAC-A22519735408}">
      <dgm:prSet phldrT="[Text]"/>
      <dgm:spPr/>
      <dgm:t>
        <a:bodyPr/>
        <a:lstStyle/>
        <a:p>
          <a:r>
            <a:rPr lang="en-US" dirty="0" smtClean="0"/>
            <a:t>CFO</a:t>
          </a:r>
          <a:endParaRPr lang="en-US" dirty="0"/>
        </a:p>
      </dgm:t>
    </dgm:pt>
    <dgm:pt modelId="{C4BB9662-211D-48AC-B8C8-45E2E6AE2D7D}" type="parTrans" cxnId="{949E1998-41D8-417D-9C22-AD981BBCF064}">
      <dgm:prSet/>
      <dgm:spPr/>
      <dgm:t>
        <a:bodyPr/>
        <a:lstStyle/>
        <a:p>
          <a:endParaRPr lang="en-US"/>
        </a:p>
      </dgm:t>
    </dgm:pt>
    <dgm:pt modelId="{4F3A97CC-E21B-48FA-ADDF-56955A43AC9D}" type="sibTrans" cxnId="{949E1998-41D8-417D-9C22-AD981BBCF064}">
      <dgm:prSet/>
      <dgm:spPr/>
      <dgm:t>
        <a:bodyPr/>
        <a:lstStyle/>
        <a:p>
          <a:endParaRPr lang="en-US"/>
        </a:p>
      </dgm:t>
    </dgm:pt>
    <dgm:pt modelId="{96F6C413-E2D1-47EE-BBBB-B2D6910C407D}">
      <dgm:prSet phldrT="[Text]"/>
      <dgm:spPr/>
      <dgm:t>
        <a:bodyPr/>
        <a:lstStyle/>
        <a:p>
          <a:r>
            <a:rPr lang="en-US" dirty="0" smtClean="0"/>
            <a:t>COO</a:t>
          </a:r>
          <a:endParaRPr lang="en-US" dirty="0"/>
        </a:p>
      </dgm:t>
    </dgm:pt>
    <dgm:pt modelId="{71449E2E-6176-4015-B2C7-0E31C82DF572}" type="parTrans" cxnId="{7B48ACE6-E71D-4905-AF09-C145EF8E9507}">
      <dgm:prSet/>
      <dgm:spPr/>
      <dgm:t>
        <a:bodyPr/>
        <a:lstStyle/>
        <a:p>
          <a:endParaRPr lang="en-US"/>
        </a:p>
      </dgm:t>
    </dgm:pt>
    <dgm:pt modelId="{E6965892-D104-4A5D-871A-0D9748C1CA70}" type="sibTrans" cxnId="{7B48ACE6-E71D-4905-AF09-C145EF8E9507}">
      <dgm:prSet/>
      <dgm:spPr/>
      <dgm:t>
        <a:bodyPr/>
        <a:lstStyle/>
        <a:p>
          <a:endParaRPr lang="en-US"/>
        </a:p>
      </dgm:t>
    </dgm:pt>
    <dgm:pt modelId="{4D42587F-4C8B-49AB-8F3A-37971CE37EBB}">
      <dgm:prSet phldrT="[Text]"/>
      <dgm:spPr/>
      <dgm:t>
        <a:bodyPr/>
        <a:lstStyle/>
        <a:p>
          <a:r>
            <a:rPr lang="en-US" dirty="0" smtClean="0"/>
            <a:t>Information Technology Manager</a:t>
          </a:r>
          <a:endParaRPr lang="en-US" dirty="0"/>
        </a:p>
      </dgm:t>
    </dgm:pt>
    <dgm:pt modelId="{BA8793A3-36EE-4428-A788-F5DA9B366354}" type="parTrans" cxnId="{7D3B379C-2902-4BA0-A326-C3B91B79AD62}">
      <dgm:prSet/>
      <dgm:spPr/>
      <dgm:t>
        <a:bodyPr/>
        <a:lstStyle/>
        <a:p>
          <a:endParaRPr lang="en-US"/>
        </a:p>
      </dgm:t>
    </dgm:pt>
    <dgm:pt modelId="{E968D275-D1D9-4ACC-ABC7-F10D2964FF8F}" type="sibTrans" cxnId="{7D3B379C-2902-4BA0-A326-C3B91B79AD62}">
      <dgm:prSet/>
      <dgm:spPr/>
      <dgm:t>
        <a:bodyPr/>
        <a:lstStyle/>
        <a:p>
          <a:endParaRPr lang="en-US"/>
        </a:p>
      </dgm:t>
    </dgm:pt>
    <dgm:pt modelId="{BD274691-019C-43A3-8B62-54981B12169C}">
      <dgm:prSet phldrT="[Text]"/>
      <dgm:spPr/>
      <dgm:t>
        <a:bodyPr/>
        <a:lstStyle/>
        <a:p>
          <a:r>
            <a:rPr lang="en-US" dirty="0" smtClean="0"/>
            <a:t>Human Resource Manager</a:t>
          </a:r>
          <a:endParaRPr lang="en-US" dirty="0"/>
        </a:p>
      </dgm:t>
    </dgm:pt>
    <dgm:pt modelId="{8D006734-5163-4F53-8CC8-24CF2BC389E8}" type="parTrans" cxnId="{2300E506-A932-48AE-A23B-8E6FAA33950F}">
      <dgm:prSet/>
      <dgm:spPr/>
      <dgm:t>
        <a:bodyPr/>
        <a:lstStyle/>
        <a:p>
          <a:endParaRPr lang="en-US"/>
        </a:p>
      </dgm:t>
    </dgm:pt>
    <dgm:pt modelId="{5B33CC02-7A5F-4AC3-A4F2-C66F0DAF3135}" type="sibTrans" cxnId="{2300E506-A932-48AE-A23B-8E6FAA33950F}">
      <dgm:prSet/>
      <dgm:spPr/>
      <dgm:t>
        <a:bodyPr/>
        <a:lstStyle/>
        <a:p>
          <a:endParaRPr lang="en-US"/>
        </a:p>
      </dgm:t>
    </dgm:pt>
    <dgm:pt modelId="{D2B395EA-5765-421F-8DA5-25D2565BDD74}">
      <dgm:prSet phldrT="[Text]"/>
      <dgm:spPr/>
      <dgm:t>
        <a:bodyPr/>
        <a:lstStyle/>
        <a:p>
          <a:r>
            <a:rPr lang="en-US" dirty="0" smtClean="0"/>
            <a:t>Manufacturing Manager </a:t>
          </a:r>
          <a:endParaRPr lang="en-US" dirty="0"/>
        </a:p>
      </dgm:t>
    </dgm:pt>
    <dgm:pt modelId="{DE939229-EC8E-49FF-BF79-718F9948EB6E}" type="parTrans" cxnId="{A0CEEF2B-A90E-46C8-94DB-ED930377227E}">
      <dgm:prSet/>
      <dgm:spPr/>
      <dgm:t>
        <a:bodyPr/>
        <a:lstStyle/>
        <a:p>
          <a:endParaRPr lang="en-US"/>
        </a:p>
      </dgm:t>
    </dgm:pt>
    <dgm:pt modelId="{384F66F3-42D4-4978-BF38-D072700843B1}" type="sibTrans" cxnId="{A0CEEF2B-A90E-46C8-94DB-ED930377227E}">
      <dgm:prSet/>
      <dgm:spPr/>
      <dgm:t>
        <a:bodyPr/>
        <a:lstStyle/>
        <a:p>
          <a:endParaRPr lang="en-US"/>
        </a:p>
      </dgm:t>
    </dgm:pt>
    <dgm:pt modelId="{C85C53AC-71E0-4CA5-96B0-AE4538DF6ECC}">
      <dgm:prSet phldrT="[Text]"/>
      <dgm:spPr/>
      <dgm:t>
        <a:bodyPr/>
        <a:lstStyle/>
        <a:p>
          <a:r>
            <a:rPr lang="en-US" dirty="0" smtClean="0"/>
            <a:t>Sales Manager</a:t>
          </a:r>
          <a:endParaRPr lang="en-US" dirty="0"/>
        </a:p>
      </dgm:t>
    </dgm:pt>
    <dgm:pt modelId="{50F9B41C-3AE0-4DD7-B7AD-EDCAB5A6F387}" type="parTrans" cxnId="{B1039F86-A12E-4DCE-B845-45EA8AF6BEEE}">
      <dgm:prSet/>
      <dgm:spPr/>
      <dgm:t>
        <a:bodyPr/>
        <a:lstStyle/>
        <a:p>
          <a:endParaRPr lang="en-US"/>
        </a:p>
      </dgm:t>
    </dgm:pt>
    <dgm:pt modelId="{F3B873FD-285F-4058-8131-25F51B1CEB11}" type="sibTrans" cxnId="{B1039F86-A12E-4DCE-B845-45EA8AF6BEEE}">
      <dgm:prSet/>
      <dgm:spPr/>
      <dgm:t>
        <a:bodyPr/>
        <a:lstStyle/>
        <a:p>
          <a:endParaRPr lang="en-US"/>
        </a:p>
      </dgm:t>
    </dgm:pt>
    <dgm:pt modelId="{B22BD51D-191E-4E7F-AF95-19B3145AF9D8}">
      <dgm:prSet phldrT="[Text]"/>
      <dgm:spPr/>
      <dgm:t>
        <a:bodyPr/>
        <a:lstStyle/>
        <a:p>
          <a:r>
            <a:rPr lang="en-US" dirty="0" smtClean="0"/>
            <a:t>Financial Manager</a:t>
          </a:r>
          <a:endParaRPr lang="en-US" dirty="0"/>
        </a:p>
      </dgm:t>
    </dgm:pt>
    <dgm:pt modelId="{A6C47506-1070-47FE-9EC1-29CFAD43A822}" type="parTrans" cxnId="{973C3BB7-6776-4B52-A464-05FC3B476EA1}">
      <dgm:prSet/>
      <dgm:spPr/>
      <dgm:t>
        <a:bodyPr/>
        <a:lstStyle/>
        <a:p>
          <a:endParaRPr lang="en-US"/>
        </a:p>
      </dgm:t>
    </dgm:pt>
    <dgm:pt modelId="{16D7CECC-1A75-45E8-B7C0-6E9CB0350CA7}" type="sibTrans" cxnId="{973C3BB7-6776-4B52-A464-05FC3B476EA1}">
      <dgm:prSet/>
      <dgm:spPr/>
      <dgm:t>
        <a:bodyPr/>
        <a:lstStyle/>
        <a:p>
          <a:endParaRPr lang="en-US"/>
        </a:p>
      </dgm:t>
    </dgm:pt>
    <dgm:pt modelId="{6CF30906-ECF1-43AF-BC34-D1FA34DD4ABB}" type="pres">
      <dgm:prSet presAssocID="{31FB4A81-B2CD-4E6D-A1FA-F04321A5BC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3CA683-8400-48C0-AE57-1411E559F159}" type="pres">
      <dgm:prSet presAssocID="{59E26048-4C93-454F-9022-DE11B59A1C55}" presName="hierRoot1" presStyleCnt="0">
        <dgm:presLayoutVars>
          <dgm:hierBranch val="init"/>
        </dgm:presLayoutVars>
      </dgm:prSet>
      <dgm:spPr/>
    </dgm:pt>
    <dgm:pt modelId="{CE1A658C-B23C-4291-9DE0-111DFB7C7392}" type="pres">
      <dgm:prSet presAssocID="{59E26048-4C93-454F-9022-DE11B59A1C55}" presName="rootComposite1" presStyleCnt="0"/>
      <dgm:spPr/>
    </dgm:pt>
    <dgm:pt modelId="{7BA4DC62-1585-48F1-BBDE-617C34BCC5A1}" type="pres">
      <dgm:prSet presAssocID="{59E26048-4C93-454F-9022-DE11B59A1C5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0192D-FC2A-4EEE-9235-A57EECF15AA7}" type="pres">
      <dgm:prSet presAssocID="{59E26048-4C93-454F-9022-DE11B59A1C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C657FA-B7A9-4B65-A6BC-05B25CF94DDF}" type="pres">
      <dgm:prSet presAssocID="{59E26048-4C93-454F-9022-DE11B59A1C55}" presName="hierChild2" presStyleCnt="0"/>
      <dgm:spPr/>
    </dgm:pt>
    <dgm:pt modelId="{6C9F7CBC-4D9E-4813-95E1-CA75CF3B201E}" type="pres">
      <dgm:prSet presAssocID="{8FCE5302-40A8-4F19-9316-C8E05056877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A4A332A-882A-4FD5-B241-FC246C3F9BE8}" type="pres">
      <dgm:prSet presAssocID="{0BDDCB11-AFF1-4AB1-A304-FEE5B706270F}" presName="hierRoot2" presStyleCnt="0">
        <dgm:presLayoutVars>
          <dgm:hierBranch val="init"/>
        </dgm:presLayoutVars>
      </dgm:prSet>
      <dgm:spPr/>
    </dgm:pt>
    <dgm:pt modelId="{1CAD6A7E-F1AB-488D-8A3B-E9A151651323}" type="pres">
      <dgm:prSet presAssocID="{0BDDCB11-AFF1-4AB1-A304-FEE5B706270F}" presName="rootComposite" presStyleCnt="0"/>
      <dgm:spPr/>
    </dgm:pt>
    <dgm:pt modelId="{5B403BF4-338B-45B8-9B18-C0924A0E1005}" type="pres">
      <dgm:prSet presAssocID="{0BDDCB11-AFF1-4AB1-A304-FEE5B706270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B83FA-6FFA-464C-8F17-0B116B9ADCA5}" type="pres">
      <dgm:prSet presAssocID="{0BDDCB11-AFF1-4AB1-A304-FEE5B706270F}" presName="rootConnector" presStyleLbl="node2" presStyleIdx="0" presStyleCnt="3"/>
      <dgm:spPr/>
      <dgm:t>
        <a:bodyPr/>
        <a:lstStyle/>
        <a:p>
          <a:endParaRPr lang="en-US"/>
        </a:p>
      </dgm:t>
    </dgm:pt>
    <dgm:pt modelId="{FD2FA4DE-4136-4BF1-8A5F-2AD09D8B74BB}" type="pres">
      <dgm:prSet presAssocID="{0BDDCB11-AFF1-4AB1-A304-FEE5B706270F}" presName="hierChild4" presStyleCnt="0"/>
      <dgm:spPr/>
    </dgm:pt>
    <dgm:pt modelId="{EA621403-34CD-45FD-B0AE-53442347D648}" type="pres">
      <dgm:prSet presAssocID="{BA8793A3-36EE-4428-A788-F5DA9B366354}" presName="Name37" presStyleLbl="parChTrans1D3" presStyleIdx="0" presStyleCnt="5"/>
      <dgm:spPr/>
      <dgm:t>
        <a:bodyPr/>
        <a:lstStyle/>
        <a:p>
          <a:endParaRPr lang="en-US"/>
        </a:p>
      </dgm:t>
    </dgm:pt>
    <dgm:pt modelId="{C838845A-9A48-4C92-982A-9A24D17FD169}" type="pres">
      <dgm:prSet presAssocID="{4D42587F-4C8B-49AB-8F3A-37971CE37EBB}" presName="hierRoot2" presStyleCnt="0">
        <dgm:presLayoutVars>
          <dgm:hierBranch val="init"/>
        </dgm:presLayoutVars>
      </dgm:prSet>
      <dgm:spPr/>
    </dgm:pt>
    <dgm:pt modelId="{412D64A4-8804-47E3-B6A7-0FC8B3B46D87}" type="pres">
      <dgm:prSet presAssocID="{4D42587F-4C8B-49AB-8F3A-37971CE37EBB}" presName="rootComposite" presStyleCnt="0"/>
      <dgm:spPr/>
    </dgm:pt>
    <dgm:pt modelId="{0BBDCE09-7026-43C3-ACF8-6919031FC72F}" type="pres">
      <dgm:prSet presAssocID="{4D42587F-4C8B-49AB-8F3A-37971CE37EBB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883FA-28D3-472B-B3A2-4F04AA4A7698}" type="pres">
      <dgm:prSet presAssocID="{4D42587F-4C8B-49AB-8F3A-37971CE37EBB}" presName="rootConnector" presStyleLbl="node3" presStyleIdx="0" presStyleCnt="5"/>
      <dgm:spPr/>
      <dgm:t>
        <a:bodyPr/>
        <a:lstStyle/>
        <a:p>
          <a:endParaRPr lang="en-US"/>
        </a:p>
      </dgm:t>
    </dgm:pt>
    <dgm:pt modelId="{82EE971A-F2CD-4899-9590-86059E06451C}" type="pres">
      <dgm:prSet presAssocID="{4D42587F-4C8B-49AB-8F3A-37971CE37EBB}" presName="hierChild4" presStyleCnt="0"/>
      <dgm:spPr/>
    </dgm:pt>
    <dgm:pt modelId="{60F5A555-E68E-4508-BE6A-B4845D972EFD}" type="pres">
      <dgm:prSet presAssocID="{4D42587F-4C8B-49AB-8F3A-37971CE37EBB}" presName="hierChild5" presStyleCnt="0"/>
      <dgm:spPr/>
    </dgm:pt>
    <dgm:pt modelId="{59D72F1D-1BED-4FC4-8201-A028827E9BEA}" type="pres">
      <dgm:prSet presAssocID="{0BDDCB11-AFF1-4AB1-A304-FEE5B706270F}" presName="hierChild5" presStyleCnt="0"/>
      <dgm:spPr/>
    </dgm:pt>
    <dgm:pt modelId="{EEBBF889-312F-47E1-B8A4-865AB88B7722}" type="pres">
      <dgm:prSet presAssocID="{C4BB9662-211D-48AC-B8C8-45E2E6AE2D7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AFBB563-78BE-4776-A065-DAA2BBCC5C4A}" type="pres">
      <dgm:prSet presAssocID="{F4C35B39-5790-4891-8CAC-A22519735408}" presName="hierRoot2" presStyleCnt="0">
        <dgm:presLayoutVars>
          <dgm:hierBranch val="init"/>
        </dgm:presLayoutVars>
      </dgm:prSet>
      <dgm:spPr/>
    </dgm:pt>
    <dgm:pt modelId="{5F383989-13DD-4121-9939-D4C8EA389FD9}" type="pres">
      <dgm:prSet presAssocID="{F4C35B39-5790-4891-8CAC-A22519735408}" presName="rootComposite" presStyleCnt="0"/>
      <dgm:spPr/>
    </dgm:pt>
    <dgm:pt modelId="{2A64FE61-C917-410D-8C38-35AECEE91865}" type="pres">
      <dgm:prSet presAssocID="{F4C35B39-5790-4891-8CAC-A2251973540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ACBBA-453F-4658-8D24-E68302F04B4B}" type="pres">
      <dgm:prSet presAssocID="{F4C35B39-5790-4891-8CAC-A22519735408}" presName="rootConnector" presStyleLbl="node2" presStyleIdx="1" presStyleCnt="3"/>
      <dgm:spPr/>
      <dgm:t>
        <a:bodyPr/>
        <a:lstStyle/>
        <a:p>
          <a:endParaRPr lang="en-US"/>
        </a:p>
      </dgm:t>
    </dgm:pt>
    <dgm:pt modelId="{2C734287-446A-413A-A1B2-5E1C71CDEF5A}" type="pres">
      <dgm:prSet presAssocID="{F4C35B39-5790-4891-8CAC-A22519735408}" presName="hierChild4" presStyleCnt="0"/>
      <dgm:spPr/>
    </dgm:pt>
    <dgm:pt modelId="{FA36E1B0-D544-4ED2-91F1-6DC98C6EC158}" type="pres">
      <dgm:prSet presAssocID="{A6C47506-1070-47FE-9EC1-29CFAD43A822}" presName="Name37" presStyleLbl="parChTrans1D3" presStyleIdx="1" presStyleCnt="5"/>
      <dgm:spPr/>
      <dgm:t>
        <a:bodyPr/>
        <a:lstStyle/>
        <a:p>
          <a:endParaRPr lang="en-US"/>
        </a:p>
      </dgm:t>
    </dgm:pt>
    <dgm:pt modelId="{4B476721-98AD-423E-AE3C-53AF5F7AB429}" type="pres">
      <dgm:prSet presAssocID="{B22BD51D-191E-4E7F-AF95-19B3145AF9D8}" presName="hierRoot2" presStyleCnt="0">
        <dgm:presLayoutVars>
          <dgm:hierBranch val="init"/>
        </dgm:presLayoutVars>
      </dgm:prSet>
      <dgm:spPr/>
    </dgm:pt>
    <dgm:pt modelId="{EBF135F4-24B3-4702-9C0F-58B48C2CF618}" type="pres">
      <dgm:prSet presAssocID="{B22BD51D-191E-4E7F-AF95-19B3145AF9D8}" presName="rootComposite" presStyleCnt="0"/>
      <dgm:spPr/>
    </dgm:pt>
    <dgm:pt modelId="{498FDCBD-7728-418E-BF23-4D2689B2A9A0}" type="pres">
      <dgm:prSet presAssocID="{B22BD51D-191E-4E7F-AF95-19B3145AF9D8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519A7-D86A-4587-B349-7E398AC53BD8}" type="pres">
      <dgm:prSet presAssocID="{B22BD51D-191E-4E7F-AF95-19B3145AF9D8}" presName="rootConnector" presStyleLbl="node3" presStyleIdx="1" presStyleCnt="5"/>
      <dgm:spPr/>
      <dgm:t>
        <a:bodyPr/>
        <a:lstStyle/>
        <a:p>
          <a:endParaRPr lang="en-US"/>
        </a:p>
      </dgm:t>
    </dgm:pt>
    <dgm:pt modelId="{E9F54E2E-DF94-45A0-841C-43CDE0DBF696}" type="pres">
      <dgm:prSet presAssocID="{B22BD51D-191E-4E7F-AF95-19B3145AF9D8}" presName="hierChild4" presStyleCnt="0"/>
      <dgm:spPr/>
    </dgm:pt>
    <dgm:pt modelId="{54736210-0C86-40FF-8127-E484ABD3AF5C}" type="pres">
      <dgm:prSet presAssocID="{B22BD51D-191E-4E7F-AF95-19B3145AF9D8}" presName="hierChild5" presStyleCnt="0"/>
      <dgm:spPr/>
    </dgm:pt>
    <dgm:pt modelId="{1E7B37D5-9D97-40A5-BBD7-55AC37D5291F}" type="pres">
      <dgm:prSet presAssocID="{8D006734-5163-4F53-8CC8-24CF2BC389E8}" presName="Name37" presStyleLbl="parChTrans1D3" presStyleIdx="2" presStyleCnt="5"/>
      <dgm:spPr/>
      <dgm:t>
        <a:bodyPr/>
        <a:lstStyle/>
        <a:p>
          <a:endParaRPr lang="en-US"/>
        </a:p>
      </dgm:t>
    </dgm:pt>
    <dgm:pt modelId="{5ACD7A6B-0938-4C86-A550-C3FF2FD68DD9}" type="pres">
      <dgm:prSet presAssocID="{BD274691-019C-43A3-8B62-54981B12169C}" presName="hierRoot2" presStyleCnt="0">
        <dgm:presLayoutVars>
          <dgm:hierBranch val="init"/>
        </dgm:presLayoutVars>
      </dgm:prSet>
      <dgm:spPr/>
    </dgm:pt>
    <dgm:pt modelId="{7D87A8DC-5428-4E6F-AE3B-FC1EB815D037}" type="pres">
      <dgm:prSet presAssocID="{BD274691-019C-43A3-8B62-54981B12169C}" presName="rootComposite" presStyleCnt="0"/>
      <dgm:spPr/>
    </dgm:pt>
    <dgm:pt modelId="{BA83D6F4-2A16-477E-B36D-98CF0535F2ED}" type="pres">
      <dgm:prSet presAssocID="{BD274691-019C-43A3-8B62-54981B12169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1B97B-7DFC-47BE-9652-701018F44A8C}" type="pres">
      <dgm:prSet presAssocID="{BD274691-019C-43A3-8B62-54981B12169C}" presName="rootConnector" presStyleLbl="node3" presStyleIdx="2" presStyleCnt="5"/>
      <dgm:spPr/>
      <dgm:t>
        <a:bodyPr/>
        <a:lstStyle/>
        <a:p>
          <a:endParaRPr lang="en-US"/>
        </a:p>
      </dgm:t>
    </dgm:pt>
    <dgm:pt modelId="{5810DC3B-7359-4F6F-9850-33B3242AAA58}" type="pres">
      <dgm:prSet presAssocID="{BD274691-019C-43A3-8B62-54981B12169C}" presName="hierChild4" presStyleCnt="0"/>
      <dgm:spPr/>
    </dgm:pt>
    <dgm:pt modelId="{3A5F68FA-3516-42C5-9909-00A28DEAE125}" type="pres">
      <dgm:prSet presAssocID="{BD274691-019C-43A3-8B62-54981B12169C}" presName="hierChild5" presStyleCnt="0"/>
      <dgm:spPr/>
    </dgm:pt>
    <dgm:pt modelId="{21B3DFEB-42BC-41E8-A37D-5C6C56AABA6E}" type="pres">
      <dgm:prSet presAssocID="{F4C35B39-5790-4891-8CAC-A22519735408}" presName="hierChild5" presStyleCnt="0"/>
      <dgm:spPr/>
    </dgm:pt>
    <dgm:pt modelId="{65A5AA90-BAEA-42AA-A237-FDFBB59FC19F}" type="pres">
      <dgm:prSet presAssocID="{71449E2E-6176-4015-B2C7-0E31C82DF57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94C7A75-2D44-43CA-B272-A8A406B395F9}" type="pres">
      <dgm:prSet presAssocID="{96F6C413-E2D1-47EE-BBBB-B2D6910C407D}" presName="hierRoot2" presStyleCnt="0">
        <dgm:presLayoutVars>
          <dgm:hierBranch val="init"/>
        </dgm:presLayoutVars>
      </dgm:prSet>
      <dgm:spPr/>
    </dgm:pt>
    <dgm:pt modelId="{7FCEE3C4-334E-4E3C-BF79-83EA5653A7E4}" type="pres">
      <dgm:prSet presAssocID="{96F6C413-E2D1-47EE-BBBB-B2D6910C407D}" presName="rootComposite" presStyleCnt="0"/>
      <dgm:spPr/>
    </dgm:pt>
    <dgm:pt modelId="{9DAD85D9-6386-40DE-9B79-D4B30494D90E}" type="pres">
      <dgm:prSet presAssocID="{96F6C413-E2D1-47EE-BBBB-B2D6910C40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BAE2E-49D6-4AEE-A3CB-8E169975CF76}" type="pres">
      <dgm:prSet presAssocID="{96F6C413-E2D1-47EE-BBBB-B2D6910C407D}" presName="rootConnector" presStyleLbl="node2" presStyleIdx="2" presStyleCnt="3"/>
      <dgm:spPr/>
      <dgm:t>
        <a:bodyPr/>
        <a:lstStyle/>
        <a:p>
          <a:endParaRPr lang="en-US"/>
        </a:p>
      </dgm:t>
    </dgm:pt>
    <dgm:pt modelId="{9A064CF2-350C-435C-873E-7474C796A94D}" type="pres">
      <dgm:prSet presAssocID="{96F6C413-E2D1-47EE-BBBB-B2D6910C407D}" presName="hierChild4" presStyleCnt="0"/>
      <dgm:spPr/>
    </dgm:pt>
    <dgm:pt modelId="{DDDCBC79-F4DC-4A1C-A917-A59F2B0C39D8}" type="pres">
      <dgm:prSet presAssocID="{DE939229-EC8E-49FF-BF79-718F9948EB6E}" presName="Name37" presStyleLbl="parChTrans1D3" presStyleIdx="3" presStyleCnt="5"/>
      <dgm:spPr/>
      <dgm:t>
        <a:bodyPr/>
        <a:lstStyle/>
        <a:p>
          <a:endParaRPr lang="en-US"/>
        </a:p>
      </dgm:t>
    </dgm:pt>
    <dgm:pt modelId="{1686AEA4-7C58-4600-A0E0-D3BA5568EF1E}" type="pres">
      <dgm:prSet presAssocID="{D2B395EA-5765-421F-8DA5-25D2565BDD74}" presName="hierRoot2" presStyleCnt="0">
        <dgm:presLayoutVars>
          <dgm:hierBranch val="init"/>
        </dgm:presLayoutVars>
      </dgm:prSet>
      <dgm:spPr/>
    </dgm:pt>
    <dgm:pt modelId="{7BC845BD-C889-433B-9650-161A2368EC0E}" type="pres">
      <dgm:prSet presAssocID="{D2B395EA-5765-421F-8DA5-25D2565BDD74}" presName="rootComposite" presStyleCnt="0"/>
      <dgm:spPr/>
    </dgm:pt>
    <dgm:pt modelId="{90D50F76-2BB4-4F73-A783-3953E0AEE44B}" type="pres">
      <dgm:prSet presAssocID="{D2B395EA-5765-421F-8DA5-25D2565BDD7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05D2D8-C11F-47CA-AF90-20EB169876BF}" type="pres">
      <dgm:prSet presAssocID="{D2B395EA-5765-421F-8DA5-25D2565BDD74}" presName="rootConnector" presStyleLbl="node3" presStyleIdx="3" presStyleCnt="5"/>
      <dgm:spPr/>
      <dgm:t>
        <a:bodyPr/>
        <a:lstStyle/>
        <a:p>
          <a:endParaRPr lang="en-US"/>
        </a:p>
      </dgm:t>
    </dgm:pt>
    <dgm:pt modelId="{5C200B30-94E1-459E-B291-0941B2555551}" type="pres">
      <dgm:prSet presAssocID="{D2B395EA-5765-421F-8DA5-25D2565BDD74}" presName="hierChild4" presStyleCnt="0"/>
      <dgm:spPr/>
    </dgm:pt>
    <dgm:pt modelId="{EB750A54-7F13-41DB-B9A3-4D5E8B1F748C}" type="pres">
      <dgm:prSet presAssocID="{D2B395EA-5765-421F-8DA5-25D2565BDD74}" presName="hierChild5" presStyleCnt="0"/>
      <dgm:spPr/>
    </dgm:pt>
    <dgm:pt modelId="{D7E9C709-37C1-4675-979A-69C8DA7B4442}" type="pres">
      <dgm:prSet presAssocID="{50F9B41C-3AE0-4DD7-B7AD-EDCAB5A6F387}" presName="Name37" presStyleLbl="parChTrans1D3" presStyleIdx="4" presStyleCnt="5"/>
      <dgm:spPr/>
      <dgm:t>
        <a:bodyPr/>
        <a:lstStyle/>
        <a:p>
          <a:endParaRPr lang="en-US"/>
        </a:p>
      </dgm:t>
    </dgm:pt>
    <dgm:pt modelId="{753065DF-57CC-4980-8730-D79175A1F331}" type="pres">
      <dgm:prSet presAssocID="{C85C53AC-71E0-4CA5-96B0-AE4538DF6ECC}" presName="hierRoot2" presStyleCnt="0">
        <dgm:presLayoutVars>
          <dgm:hierBranch val="init"/>
        </dgm:presLayoutVars>
      </dgm:prSet>
      <dgm:spPr/>
    </dgm:pt>
    <dgm:pt modelId="{14638965-889C-4352-B9F9-92567AE51C41}" type="pres">
      <dgm:prSet presAssocID="{C85C53AC-71E0-4CA5-96B0-AE4538DF6ECC}" presName="rootComposite" presStyleCnt="0"/>
      <dgm:spPr/>
    </dgm:pt>
    <dgm:pt modelId="{7505DC6E-4AAC-441B-B435-32D3986524FD}" type="pres">
      <dgm:prSet presAssocID="{C85C53AC-71E0-4CA5-96B0-AE4538DF6EC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50ACC-E547-4D8A-ABB6-187F9A23D477}" type="pres">
      <dgm:prSet presAssocID="{C85C53AC-71E0-4CA5-96B0-AE4538DF6ECC}" presName="rootConnector" presStyleLbl="node3" presStyleIdx="4" presStyleCnt="5"/>
      <dgm:spPr/>
      <dgm:t>
        <a:bodyPr/>
        <a:lstStyle/>
        <a:p>
          <a:endParaRPr lang="en-US"/>
        </a:p>
      </dgm:t>
    </dgm:pt>
    <dgm:pt modelId="{A852D9E7-3A56-4685-B80D-611E93701AEB}" type="pres">
      <dgm:prSet presAssocID="{C85C53AC-71E0-4CA5-96B0-AE4538DF6ECC}" presName="hierChild4" presStyleCnt="0"/>
      <dgm:spPr/>
    </dgm:pt>
    <dgm:pt modelId="{E9F245D5-9234-4159-B8CD-11CB14157932}" type="pres">
      <dgm:prSet presAssocID="{C85C53AC-71E0-4CA5-96B0-AE4538DF6ECC}" presName="hierChild5" presStyleCnt="0"/>
      <dgm:spPr/>
    </dgm:pt>
    <dgm:pt modelId="{D458449A-D439-48AF-BF8E-24C27FC2CEE2}" type="pres">
      <dgm:prSet presAssocID="{96F6C413-E2D1-47EE-BBBB-B2D6910C407D}" presName="hierChild5" presStyleCnt="0"/>
      <dgm:spPr/>
    </dgm:pt>
    <dgm:pt modelId="{6644A331-0D2A-4DE2-8F09-6D333B9375D7}" type="pres">
      <dgm:prSet presAssocID="{59E26048-4C93-454F-9022-DE11B59A1C55}" presName="hierChild3" presStyleCnt="0"/>
      <dgm:spPr/>
    </dgm:pt>
  </dgm:ptLst>
  <dgm:cxnLst>
    <dgm:cxn modelId="{12414E2A-F757-4D99-A7E8-08AE31D1AA25}" type="presOf" srcId="{8FCE5302-40A8-4F19-9316-C8E050568773}" destId="{6C9F7CBC-4D9E-4813-95E1-CA75CF3B201E}" srcOrd="0" destOrd="0" presId="urn:microsoft.com/office/officeart/2005/8/layout/orgChart1"/>
    <dgm:cxn modelId="{EDEA418F-A261-42ED-B76D-F2ABE36A0494}" type="presOf" srcId="{96F6C413-E2D1-47EE-BBBB-B2D6910C407D}" destId="{9DAD85D9-6386-40DE-9B79-D4B30494D90E}" srcOrd="0" destOrd="0" presId="urn:microsoft.com/office/officeart/2005/8/layout/orgChart1"/>
    <dgm:cxn modelId="{351B518F-99F3-415E-B7CF-8ED3EC06DE5B}" type="presOf" srcId="{0BDDCB11-AFF1-4AB1-A304-FEE5B706270F}" destId="{5B403BF4-338B-45B8-9B18-C0924A0E1005}" srcOrd="0" destOrd="0" presId="urn:microsoft.com/office/officeart/2005/8/layout/orgChart1"/>
    <dgm:cxn modelId="{B55E9DFB-9B9B-4337-9F26-947E35708366}" type="presOf" srcId="{C85C53AC-71E0-4CA5-96B0-AE4538DF6ECC}" destId="{7505DC6E-4AAC-441B-B435-32D3986524FD}" srcOrd="0" destOrd="0" presId="urn:microsoft.com/office/officeart/2005/8/layout/orgChart1"/>
    <dgm:cxn modelId="{DEE01B25-6843-4F50-A2C7-25DEC80D7CD1}" type="presOf" srcId="{8D006734-5163-4F53-8CC8-24CF2BC389E8}" destId="{1E7B37D5-9D97-40A5-BBD7-55AC37D5291F}" srcOrd="0" destOrd="0" presId="urn:microsoft.com/office/officeart/2005/8/layout/orgChart1"/>
    <dgm:cxn modelId="{7D3B379C-2902-4BA0-A326-C3B91B79AD62}" srcId="{0BDDCB11-AFF1-4AB1-A304-FEE5B706270F}" destId="{4D42587F-4C8B-49AB-8F3A-37971CE37EBB}" srcOrd="0" destOrd="0" parTransId="{BA8793A3-36EE-4428-A788-F5DA9B366354}" sibTransId="{E968D275-D1D9-4ACC-ABC7-F10D2964FF8F}"/>
    <dgm:cxn modelId="{A0CEEF2B-A90E-46C8-94DB-ED930377227E}" srcId="{96F6C413-E2D1-47EE-BBBB-B2D6910C407D}" destId="{D2B395EA-5765-421F-8DA5-25D2565BDD74}" srcOrd="0" destOrd="0" parTransId="{DE939229-EC8E-49FF-BF79-718F9948EB6E}" sibTransId="{384F66F3-42D4-4978-BF38-D072700843B1}"/>
    <dgm:cxn modelId="{973C3BB7-6776-4B52-A464-05FC3B476EA1}" srcId="{F4C35B39-5790-4891-8CAC-A22519735408}" destId="{B22BD51D-191E-4E7F-AF95-19B3145AF9D8}" srcOrd="0" destOrd="0" parTransId="{A6C47506-1070-47FE-9EC1-29CFAD43A822}" sibTransId="{16D7CECC-1A75-45E8-B7C0-6E9CB0350CA7}"/>
    <dgm:cxn modelId="{8062E7EF-A173-4A4C-B575-D47164A1353F}" type="presOf" srcId="{BD274691-019C-43A3-8B62-54981B12169C}" destId="{BA83D6F4-2A16-477E-B36D-98CF0535F2ED}" srcOrd="0" destOrd="0" presId="urn:microsoft.com/office/officeart/2005/8/layout/orgChart1"/>
    <dgm:cxn modelId="{D8E5BFE4-E44C-43D2-9479-5F3B29BA7FC0}" type="presOf" srcId="{F4C35B39-5790-4891-8CAC-A22519735408}" destId="{2A64FE61-C917-410D-8C38-35AECEE91865}" srcOrd="0" destOrd="0" presId="urn:microsoft.com/office/officeart/2005/8/layout/orgChart1"/>
    <dgm:cxn modelId="{85DCCD7A-FBE8-42BD-917B-247B7447AF74}" type="presOf" srcId="{4D42587F-4C8B-49AB-8F3A-37971CE37EBB}" destId="{3D9883FA-28D3-472B-B3A2-4F04AA4A7698}" srcOrd="1" destOrd="0" presId="urn:microsoft.com/office/officeart/2005/8/layout/orgChart1"/>
    <dgm:cxn modelId="{8E5C141E-2C38-4276-B9AA-66D6295526DF}" type="presOf" srcId="{0BDDCB11-AFF1-4AB1-A304-FEE5B706270F}" destId="{448B83FA-6FFA-464C-8F17-0B116B9ADCA5}" srcOrd="1" destOrd="0" presId="urn:microsoft.com/office/officeart/2005/8/layout/orgChart1"/>
    <dgm:cxn modelId="{7B48ACE6-E71D-4905-AF09-C145EF8E9507}" srcId="{59E26048-4C93-454F-9022-DE11B59A1C55}" destId="{96F6C413-E2D1-47EE-BBBB-B2D6910C407D}" srcOrd="2" destOrd="0" parTransId="{71449E2E-6176-4015-B2C7-0E31C82DF572}" sibTransId="{E6965892-D104-4A5D-871A-0D9748C1CA70}"/>
    <dgm:cxn modelId="{DAC37275-AEE7-464E-AE79-877CB975D580}" type="presOf" srcId="{31FB4A81-B2CD-4E6D-A1FA-F04321A5BCC4}" destId="{6CF30906-ECF1-43AF-BC34-D1FA34DD4ABB}" srcOrd="0" destOrd="0" presId="urn:microsoft.com/office/officeart/2005/8/layout/orgChart1"/>
    <dgm:cxn modelId="{8B391B56-43A5-4886-99D4-EF2515431006}" type="presOf" srcId="{BD274691-019C-43A3-8B62-54981B12169C}" destId="{C441B97B-7DFC-47BE-9652-701018F44A8C}" srcOrd="1" destOrd="0" presId="urn:microsoft.com/office/officeart/2005/8/layout/orgChart1"/>
    <dgm:cxn modelId="{EE1C6F18-7AAC-45C6-9CBF-662ABDAA4425}" type="presOf" srcId="{50F9B41C-3AE0-4DD7-B7AD-EDCAB5A6F387}" destId="{D7E9C709-37C1-4675-979A-69C8DA7B4442}" srcOrd="0" destOrd="0" presId="urn:microsoft.com/office/officeart/2005/8/layout/orgChart1"/>
    <dgm:cxn modelId="{9F027645-694E-43DF-A0D8-1E9AF50FF659}" type="presOf" srcId="{4D42587F-4C8B-49AB-8F3A-37971CE37EBB}" destId="{0BBDCE09-7026-43C3-ACF8-6919031FC72F}" srcOrd="0" destOrd="0" presId="urn:microsoft.com/office/officeart/2005/8/layout/orgChart1"/>
    <dgm:cxn modelId="{2300E506-A932-48AE-A23B-8E6FAA33950F}" srcId="{F4C35B39-5790-4891-8CAC-A22519735408}" destId="{BD274691-019C-43A3-8B62-54981B12169C}" srcOrd="1" destOrd="0" parTransId="{8D006734-5163-4F53-8CC8-24CF2BC389E8}" sibTransId="{5B33CC02-7A5F-4AC3-A4F2-C66F0DAF3135}"/>
    <dgm:cxn modelId="{50305C6F-E342-4A2F-A871-E5FB1D7F9386}" type="presOf" srcId="{C4BB9662-211D-48AC-B8C8-45E2E6AE2D7D}" destId="{EEBBF889-312F-47E1-B8A4-865AB88B7722}" srcOrd="0" destOrd="0" presId="urn:microsoft.com/office/officeart/2005/8/layout/orgChart1"/>
    <dgm:cxn modelId="{221EB2D2-27D8-410E-BB85-1C4AF477B4C6}" type="presOf" srcId="{C85C53AC-71E0-4CA5-96B0-AE4538DF6ECC}" destId="{31650ACC-E547-4D8A-ABB6-187F9A23D477}" srcOrd="1" destOrd="0" presId="urn:microsoft.com/office/officeart/2005/8/layout/orgChart1"/>
    <dgm:cxn modelId="{FA5AA575-037E-4A05-8D90-5FFF93E07E26}" type="presOf" srcId="{71449E2E-6176-4015-B2C7-0E31C82DF572}" destId="{65A5AA90-BAEA-42AA-A237-FDFBB59FC19F}" srcOrd="0" destOrd="0" presId="urn:microsoft.com/office/officeart/2005/8/layout/orgChart1"/>
    <dgm:cxn modelId="{077C6B8B-8E27-47E6-A795-545F6F04745A}" type="presOf" srcId="{B22BD51D-191E-4E7F-AF95-19B3145AF9D8}" destId="{498FDCBD-7728-418E-BF23-4D2689B2A9A0}" srcOrd="0" destOrd="0" presId="urn:microsoft.com/office/officeart/2005/8/layout/orgChart1"/>
    <dgm:cxn modelId="{375B7AC1-C643-410A-AF3E-4C35D1C3ECE0}" srcId="{59E26048-4C93-454F-9022-DE11B59A1C55}" destId="{0BDDCB11-AFF1-4AB1-A304-FEE5B706270F}" srcOrd="0" destOrd="0" parTransId="{8FCE5302-40A8-4F19-9316-C8E050568773}" sibTransId="{8DF51B38-006A-4BBD-8B1A-B20D4666E600}"/>
    <dgm:cxn modelId="{B2368FD6-AB03-4B53-B97B-DCA595F722F3}" type="presOf" srcId="{D2B395EA-5765-421F-8DA5-25D2565BDD74}" destId="{90D50F76-2BB4-4F73-A783-3953E0AEE44B}" srcOrd="0" destOrd="0" presId="urn:microsoft.com/office/officeart/2005/8/layout/orgChart1"/>
    <dgm:cxn modelId="{2AD09ABF-16FA-44A1-8369-24738DB39705}" type="presOf" srcId="{B22BD51D-191E-4E7F-AF95-19B3145AF9D8}" destId="{136519A7-D86A-4587-B349-7E398AC53BD8}" srcOrd="1" destOrd="0" presId="urn:microsoft.com/office/officeart/2005/8/layout/orgChart1"/>
    <dgm:cxn modelId="{34606C83-73FB-4A6C-937B-DA33E9DA7BBC}" type="presOf" srcId="{D2B395EA-5765-421F-8DA5-25D2565BDD74}" destId="{4905D2D8-C11F-47CA-AF90-20EB169876BF}" srcOrd="1" destOrd="0" presId="urn:microsoft.com/office/officeart/2005/8/layout/orgChart1"/>
    <dgm:cxn modelId="{33053612-2EFA-4A33-8E9E-4AC55F56EE41}" type="presOf" srcId="{BA8793A3-36EE-4428-A788-F5DA9B366354}" destId="{EA621403-34CD-45FD-B0AE-53442347D648}" srcOrd="0" destOrd="0" presId="urn:microsoft.com/office/officeart/2005/8/layout/orgChart1"/>
    <dgm:cxn modelId="{60A66FDE-E2DB-4C27-9BA3-F0AAC74F9679}" type="presOf" srcId="{A6C47506-1070-47FE-9EC1-29CFAD43A822}" destId="{FA36E1B0-D544-4ED2-91F1-6DC98C6EC158}" srcOrd="0" destOrd="0" presId="urn:microsoft.com/office/officeart/2005/8/layout/orgChart1"/>
    <dgm:cxn modelId="{205CAA17-15AF-4634-AF7D-1DC0381893E2}" srcId="{31FB4A81-B2CD-4E6D-A1FA-F04321A5BCC4}" destId="{59E26048-4C93-454F-9022-DE11B59A1C55}" srcOrd="0" destOrd="0" parTransId="{26B771CB-1C66-4554-9B10-7CD14096FA42}" sibTransId="{D0E804D4-B854-42C1-84E3-DFAA8D8616E9}"/>
    <dgm:cxn modelId="{0DE1526A-F464-4E36-A5A1-9E9F1DEE6F87}" type="presOf" srcId="{59E26048-4C93-454F-9022-DE11B59A1C55}" destId="{2440192D-FC2A-4EEE-9235-A57EECF15AA7}" srcOrd="1" destOrd="0" presId="urn:microsoft.com/office/officeart/2005/8/layout/orgChart1"/>
    <dgm:cxn modelId="{52E1EA67-FC9E-4A6A-BE4B-DD10D0778A2A}" type="presOf" srcId="{96F6C413-E2D1-47EE-BBBB-B2D6910C407D}" destId="{C66BAE2E-49D6-4AEE-A3CB-8E169975CF76}" srcOrd="1" destOrd="0" presId="urn:microsoft.com/office/officeart/2005/8/layout/orgChart1"/>
    <dgm:cxn modelId="{949E1998-41D8-417D-9C22-AD981BBCF064}" srcId="{59E26048-4C93-454F-9022-DE11B59A1C55}" destId="{F4C35B39-5790-4891-8CAC-A22519735408}" srcOrd="1" destOrd="0" parTransId="{C4BB9662-211D-48AC-B8C8-45E2E6AE2D7D}" sibTransId="{4F3A97CC-E21B-48FA-ADDF-56955A43AC9D}"/>
    <dgm:cxn modelId="{9BBE9A27-BC14-401F-B827-A46EF4137395}" type="presOf" srcId="{F4C35B39-5790-4891-8CAC-A22519735408}" destId="{CA2ACBBA-453F-4658-8D24-E68302F04B4B}" srcOrd="1" destOrd="0" presId="urn:microsoft.com/office/officeart/2005/8/layout/orgChart1"/>
    <dgm:cxn modelId="{B1039F86-A12E-4DCE-B845-45EA8AF6BEEE}" srcId="{96F6C413-E2D1-47EE-BBBB-B2D6910C407D}" destId="{C85C53AC-71E0-4CA5-96B0-AE4538DF6ECC}" srcOrd="1" destOrd="0" parTransId="{50F9B41C-3AE0-4DD7-B7AD-EDCAB5A6F387}" sibTransId="{F3B873FD-285F-4058-8131-25F51B1CEB11}"/>
    <dgm:cxn modelId="{4A419C4A-523B-4146-A1BA-9DF1638711BD}" type="presOf" srcId="{DE939229-EC8E-49FF-BF79-718F9948EB6E}" destId="{DDDCBC79-F4DC-4A1C-A917-A59F2B0C39D8}" srcOrd="0" destOrd="0" presId="urn:microsoft.com/office/officeart/2005/8/layout/orgChart1"/>
    <dgm:cxn modelId="{34B8C69B-241E-4596-A85E-8BE65E4BA69C}" type="presOf" srcId="{59E26048-4C93-454F-9022-DE11B59A1C55}" destId="{7BA4DC62-1585-48F1-BBDE-617C34BCC5A1}" srcOrd="0" destOrd="0" presId="urn:microsoft.com/office/officeart/2005/8/layout/orgChart1"/>
    <dgm:cxn modelId="{D7152F50-5E4A-4464-8CFD-62498DFF7C7B}" type="presParOf" srcId="{6CF30906-ECF1-43AF-BC34-D1FA34DD4ABB}" destId="{C63CA683-8400-48C0-AE57-1411E559F159}" srcOrd="0" destOrd="0" presId="urn:microsoft.com/office/officeart/2005/8/layout/orgChart1"/>
    <dgm:cxn modelId="{54FDC90C-C879-4D4D-BEE1-475A965D737A}" type="presParOf" srcId="{C63CA683-8400-48C0-AE57-1411E559F159}" destId="{CE1A658C-B23C-4291-9DE0-111DFB7C7392}" srcOrd="0" destOrd="0" presId="urn:microsoft.com/office/officeart/2005/8/layout/orgChart1"/>
    <dgm:cxn modelId="{5343377E-78A1-4161-BAB3-B01612050A05}" type="presParOf" srcId="{CE1A658C-B23C-4291-9DE0-111DFB7C7392}" destId="{7BA4DC62-1585-48F1-BBDE-617C34BCC5A1}" srcOrd="0" destOrd="0" presId="urn:microsoft.com/office/officeart/2005/8/layout/orgChart1"/>
    <dgm:cxn modelId="{E05D5B97-6766-4D67-8920-89B4EBD5A008}" type="presParOf" srcId="{CE1A658C-B23C-4291-9DE0-111DFB7C7392}" destId="{2440192D-FC2A-4EEE-9235-A57EECF15AA7}" srcOrd="1" destOrd="0" presId="urn:microsoft.com/office/officeart/2005/8/layout/orgChart1"/>
    <dgm:cxn modelId="{BC7EBD74-A0F9-4288-8F9A-5DD9D4FF44AB}" type="presParOf" srcId="{C63CA683-8400-48C0-AE57-1411E559F159}" destId="{2EC657FA-B7A9-4B65-A6BC-05B25CF94DDF}" srcOrd="1" destOrd="0" presId="urn:microsoft.com/office/officeart/2005/8/layout/orgChart1"/>
    <dgm:cxn modelId="{8F1AA6A2-22C9-4E38-81B7-7D4F3E12900C}" type="presParOf" srcId="{2EC657FA-B7A9-4B65-A6BC-05B25CF94DDF}" destId="{6C9F7CBC-4D9E-4813-95E1-CA75CF3B201E}" srcOrd="0" destOrd="0" presId="urn:microsoft.com/office/officeart/2005/8/layout/orgChart1"/>
    <dgm:cxn modelId="{E490D664-03B7-4C62-9372-C714BE4FC1F5}" type="presParOf" srcId="{2EC657FA-B7A9-4B65-A6BC-05B25CF94DDF}" destId="{0A4A332A-882A-4FD5-B241-FC246C3F9BE8}" srcOrd="1" destOrd="0" presId="urn:microsoft.com/office/officeart/2005/8/layout/orgChart1"/>
    <dgm:cxn modelId="{C628D89F-5D75-44E8-AB0B-E9E3C0B53ACD}" type="presParOf" srcId="{0A4A332A-882A-4FD5-B241-FC246C3F9BE8}" destId="{1CAD6A7E-F1AB-488D-8A3B-E9A151651323}" srcOrd="0" destOrd="0" presId="urn:microsoft.com/office/officeart/2005/8/layout/orgChart1"/>
    <dgm:cxn modelId="{6D243F1E-5A48-4143-ABC6-BCFDCCA94BE9}" type="presParOf" srcId="{1CAD6A7E-F1AB-488D-8A3B-E9A151651323}" destId="{5B403BF4-338B-45B8-9B18-C0924A0E1005}" srcOrd="0" destOrd="0" presId="urn:microsoft.com/office/officeart/2005/8/layout/orgChart1"/>
    <dgm:cxn modelId="{170702CB-8F99-4DF1-81C8-A33DF787446A}" type="presParOf" srcId="{1CAD6A7E-F1AB-488D-8A3B-E9A151651323}" destId="{448B83FA-6FFA-464C-8F17-0B116B9ADCA5}" srcOrd="1" destOrd="0" presId="urn:microsoft.com/office/officeart/2005/8/layout/orgChart1"/>
    <dgm:cxn modelId="{8624A31F-C922-4DD1-958C-42E46743B3CD}" type="presParOf" srcId="{0A4A332A-882A-4FD5-B241-FC246C3F9BE8}" destId="{FD2FA4DE-4136-4BF1-8A5F-2AD09D8B74BB}" srcOrd="1" destOrd="0" presId="urn:microsoft.com/office/officeart/2005/8/layout/orgChart1"/>
    <dgm:cxn modelId="{C11CA2EF-1248-4609-AB20-A9DFCC3DFB10}" type="presParOf" srcId="{FD2FA4DE-4136-4BF1-8A5F-2AD09D8B74BB}" destId="{EA621403-34CD-45FD-B0AE-53442347D648}" srcOrd="0" destOrd="0" presId="urn:microsoft.com/office/officeart/2005/8/layout/orgChart1"/>
    <dgm:cxn modelId="{59FDF26C-DBE7-47F7-AF3D-8BC7C1516C3C}" type="presParOf" srcId="{FD2FA4DE-4136-4BF1-8A5F-2AD09D8B74BB}" destId="{C838845A-9A48-4C92-982A-9A24D17FD169}" srcOrd="1" destOrd="0" presId="urn:microsoft.com/office/officeart/2005/8/layout/orgChart1"/>
    <dgm:cxn modelId="{6B9F4EA0-013A-441B-B233-6F8205C3A627}" type="presParOf" srcId="{C838845A-9A48-4C92-982A-9A24D17FD169}" destId="{412D64A4-8804-47E3-B6A7-0FC8B3B46D87}" srcOrd="0" destOrd="0" presId="urn:microsoft.com/office/officeart/2005/8/layout/orgChart1"/>
    <dgm:cxn modelId="{8FCFBD4F-99F1-4908-85D4-4AB29656BAA6}" type="presParOf" srcId="{412D64A4-8804-47E3-B6A7-0FC8B3B46D87}" destId="{0BBDCE09-7026-43C3-ACF8-6919031FC72F}" srcOrd="0" destOrd="0" presId="urn:microsoft.com/office/officeart/2005/8/layout/orgChart1"/>
    <dgm:cxn modelId="{218833BC-332A-40EB-8873-218F33BC5758}" type="presParOf" srcId="{412D64A4-8804-47E3-B6A7-0FC8B3B46D87}" destId="{3D9883FA-28D3-472B-B3A2-4F04AA4A7698}" srcOrd="1" destOrd="0" presId="urn:microsoft.com/office/officeart/2005/8/layout/orgChart1"/>
    <dgm:cxn modelId="{B61C5C4E-6B2D-406C-9436-0DC12CB2EB1D}" type="presParOf" srcId="{C838845A-9A48-4C92-982A-9A24D17FD169}" destId="{82EE971A-F2CD-4899-9590-86059E06451C}" srcOrd="1" destOrd="0" presId="urn:microsoft.com/office/officeart/2005/8/layout/orgChart1"/>
    <dgm:cxn modelId="{AD63BEF3-E9E4-4C80-99D0-73C0BC89579F}" type="presParOf" srcId="{C838845A-9A48-4C92-982A-9A24D17FD169}" destId="{60F5A555-E68E-4508-BE6A-B4845D972EFD}" srcOrd="2" destOrd="0" presId="urn:microsoft.com/office/officeart/2005/8/layout/orgChart1"/>
    <dgm:cxn modelId="{9BF01546-EAAA-467D-B9D4-FE5F30B32F26}" type="presParOf" srcId="{0A4A332A-882A-4FD5-B241-FC246C3F9BE8}" destId="{59D72F1D-1BED-4FC4-8201-A028827E9BEA}" srcOrd="2" destOrd="0" presId="urn:microsoft.com/office/officeart/2005/8/layout/orgChart1"/>
    <dgm:cxn modelId="{ED608816-2285-4C68-B0F7-881884051B78}" type="presParOf" srcId="{2EC657FA-B7A9-4B65-A6BC-05B25CF94DDF}" destId="{EEBBF889-312F-47E1-B8A4-865AB88B7722}" srcOrd="2" destOrd="0" presId="urn:microsoft.com/office/officeart/2005/8/layout/orgChart1"/>
    <dgm:cxn modelId="{91799A08-9645-461A-8F6D-41A3015FD42A}" type="presParOf" srcId="{2EC657FA-B7A9-4B65-A6BC-05B25CF94DDF}" destId="{DAFBB563-78BE-4776-A065-DAA2BBCC5C4A}" srcOrd="3" destOrd="0" presId="urn:microsoft.com/office/officeart/2005/8/layout/orgChart1"/>
    <dgm:cxn modelId="{918EF49F-135B-4F46-864C-55CCDB12CBD4}" type="presParOf" srcId="{DAFBB563-78BE-4776-A065-DAA2BBCC5C4A}" destId="{5F383989-13DD-4121-9939-D4C8EA389FD9}" srcOrd="0" destOrd="0" presId="urn:microsoft.com/office/officeart/2005/8/layout/orgChart1"/>
    <dgm:cxn modelId="{07890AA1-05AF-4FDE-BC49-A9D5FA583E48}" type="presParOf" srcId="{5F383989-13DD-4121-9939-D4C8EA389FD9}" destId="{2A64FE61-C917-410D-8C38-35AECEE91865}" srcOrd="0" destOrd="0" presId="urn:microsoft.com/office/officeart/2005/8/layout/orgChart1"/>
    <dgm:cxn modelId="{82DB26BA-930C-4A9F-A28C-46A9E62C149D}" type="presParOf" srcId="{5F383989-13DD-4121-9939-D4C8EA389FD9}" destId="{CA2ACBBA-453F-4658-8D24-E68302F04B4B}" srcOrd="1" destOrd="0" presId="urn:microsoft.com/office/officeart/2005/8/layout/orgChart1"/>
    <dgm:cxn modelId="{EAA995E6-9E2A-451A-BA47-0EC4D0C33870}" type="presParOf" srcId="{DAFBB563-78BE-4776-A065-DAA2BBCC5C4A}" destId="{2C734287-446A-413A-A1B2-5E1C71CDEF5A}" srcOrd="1" destOrd="0" presId="urn:microsoft.com/office/officeart/2005/8/layout/orgChart1"/>
    <dgm:cxn modelId="{B3F387A8-72F1-45F5-B3CB-4AEEDCAE8485}" type="presParOf" srcId="{2C734287-446A-413A-A1B2-5E1C71CDEF5A}" destId="{FA36E1B0-D544-4ED2-91F1-6DC98C6EC158}" srcOrd="0" destOrd="0" presId="urn:microsoft.com/office/officeart/2005/8/layout/orgChart1"/>
    <dgm:cxn modelId="{195792CA-541F-47D6-A6FA-63B382A4630A}" type="presParOf" srcId="{2C734287-446A-413A-A1B2-5E1C71CDEF5A}" destId="{4B476721-98AD-423E-AE3C-53AF5F7AB429}" srcOrd="1" destOrd="0" presId="urn:microsoft.com/office/officeart/2005/8/layout/orgChart1"/>
    <dgm:cxn modelId="{BCBC9DB8-C387-4814-8A75-CEE51C970B38}" type="presParOf" srcId="{4B476721-98AD-423E-AE3C-53AF5F7AB429}" destId="{EBF135F4-24B3-4702-9C0F-58B48C2CF618}" srcOrd="0" destOrd="0" presId="urn:microsoft.com/office/officeart/2005/8/layout/orgChart1"/>
    <dgm:cxn modelId="{ACA91E47-59A6-4E57-B547-BF71EF58FB1D}" type="presParOf" srcId="{EBF135F4-24B3-4702-9C0F-58B48C2CF618}" destId="{498FDCBD-7728-418E-BF23-4D2689B2A9A0}" srcOrd="0" destOrd="0" presId="urn:microsoft.com/office/officeart/2005/8/layout/orgChart1"/>
    <dgm:cxn modelId="{ED0044C7-8FCF-4020-9751-B548E84125A7}" type="presParOf" srcId="{EBF135F4-24B3-4702-9C0F-58B48C2CF618}" destId="{136519A7-D86A-4587-B349-7E398AC53BD8}" srcOrd="1" destOrd="0" presId="urn:microsoft.com/office/officeart/2005/8/layout/orgChart1"/>
    <dgm:cxn modelId="{6B0A68FA-1B7F-4ED4-9AE2-BC7382426A27}" type="presParOf" srcId="{4B476721-98AD-423E-AE3C-53AF5F7AB429}" destId="{E9F54E2E-DF94-45A0-841C-43CDE0DBF696}" srcOrd="1" destOrd="0" presId="urn:microsoft.com/office/officeart/2005/8/layout/orgChart1"/>
    <dgm:cxn modelId="{D94B9662-AFB5-40AA-B3F5-1E5DD57A648D}" type="presParOf" srcId="{4B476721-98AD-423E-AE3C-53AF5F7AB429}" destId="{54736210-0C86-40FF-8127-E484ABD3AF5C}" srcOrd="2" destOrd="0" presId="urn:microsoft.com/office/officeart/2005/8/layout/orgChart1"/>
    <dgm:cxn modelId="{BE834FA1-6BA5-4675-A33B-8EC4C5CCB459}" type="presParOf" srcId="{2C734287-446A-413A-A1B2-5E1C71CDEF5A}" destId="{1E7B37D5-9D97-40A5-BBD7-55AC37D5291F}" srcOrd="2" destOrd="0" presId="urn:microsoft.com/office/officeart/2005/8/layout/orgChart1"/>
    <dgm:cxn modelId="{B87B0FAC-8112-41C2-B911-95B4BBB49C48}" type="presParOf" srcId="{2C734287-446A-413A-A1B2-5E1C71CDEF5A}" destId="{5ACD7A6B-0938-4C86-A550-C3FF2FD68DD9}" srcOrd="3" destOrd="0" presId="urn:microsoft.com/office/officeart/2005/8/layout/orgChart1"/>
    <dgm:cxn modelId="{7D5FA881-1F0F-4733-9631-6ACBA0D30A0D}" type="presParOf" srcId="{5ACD7A6B-0938-4C86-A550-C3FF2FD68DD9}" destId="{7D87A8DC-5428-4E6F-AE3B-FC1EB815D037}" srcOrd="0" destOrd="0" presId="urn:microsoft.com/office/officeart/2005/8/layout/orgChart1"/>
    <dgm:cxn modelId="{545A7A6A-7BF5-41A3-AFD6-561503453CC0}" type="presParOf" srcId="{7D87A8DC-5428-4E6F-AE3B-FC1EB815D037}" destId="{BA83D6F4-2A16-477E-B36D-98CF0535F2ED}" srcOrd="0" destOrd="0" presId="urn:microsoft.com/office/officeart/2005/8/layout/orgChart1"/>
    <dgm:cxn modelId="{A644D540-649C-47DE-9051-AF3E0DDFF0AF}" type="presParOf" srcId="{7D87A8DC-5428-4E6F-AE3B-FC1EB815D037}" destId="{C441B97B-7DFC-47BE-9652-701018F44A8C}" srcOrd="1" destOrd="0" presId="urn:microsoft.com/office/officeart/2005/8/layout/orgChart1"/>
    <dgm:cxn modelId="{C0FF35D7-A41E-4335-B30E-BD5BD67CE39E}" type="presParOf" srcId="{5ACD7A6B-0938-4C86-A550-C3FF2FD68DD9}" destId="{5810DC3B-7359-4F6F-9850-33B3242AAA58}" srcOrd="1" destOrd="0" presId="urn:microsoft.com/office/officeart/2005/8/layout/orgChart1"/>
    <dgm:cxn modelId="{333551CA-FB0D-4B3F-8F85-AC76B0EF8A73}" type="presParOf" srcId="{5ACD7A6B-0938-4C86-A550-C3FF2FD68DD9}" destId="{3A5F68FA-3516-42C5-9909-00A28DEAE125}" srcOrd="2" destOrd="0" presId="urn:microsoft.com/office/officeart/2005/8/layout/orgChart1"/>
    <dgm:cxn modelId="{DE98AA49-0213-4799-ADCD-95301F882DAB}" type="presParOf" srcId="{DAFBB563-78BE-4776-A065-DAA2BBCC5C4A}" destId="{21B3DFEB-42BC-41E8-A37D-5C6C56AABA6E}" srcOrd="2" destOrd="0" presId="urn:microsoft.com/office/officeart/2005/8/layout/orgChart1"/>
    <dgm:cxn modelId="{2C6E53C0-6D5E-47A7-A640-61C7AE0A72A3}" type="presParOf" srcId="{2EC657FA-B7A9-4B65-A6BC-05B25CF94DDF}" destId="{65A5AA90-BAEA-42AA-A237-FDFBB59FC19F}" srcOrd="4" destOrd="0" presId="urn:microsoft.com/office/officeart/2005/8/layout/orgChart1"/>
    <dgm:cxn modelId="{51A645A9-8488-4F7B-887E-28FEAB91FEAB}" type="presParOf" srcId="{2EC657FA-B7A9-4B65-A6BC-05B25CF94DDF}" destId="{C94C7A75-2D44-43CA-B272-A8A406B395F9}" srcOrd="5" destOrd="0" presId="urn:microsoft.com/office/officeart/2005/8/layout/orgChart1"/>
    <dgm:cxn modelId="{37FCC361-DAE5-435E-A3FB-1A8941DE73F0}" type="presParOf" srcId="{C94C7A75-2D44-43CA-B272-A8A406B395F9}" destId="{7FCEE3C4-334E-4E3C-BF79-83EA5653A7E4}" srcOrd="0" destOrd="0" presId="urn:microsoft.com/office/officeart/2005/8/layout/orgChart1"/>
    <dgm:cxn modelId="{5231FF79-0978-4FA8-8EDB-A74C4C063AB6}" type="presParOf" srcId="{7FCEE3C4-334E-4E3C-BF79-83EA5653A7E4}" destId="{9DAD85D9-6386-40DE-9B79-D4B30494D90E}" srcOrd="0" destOrd="0" presId="urn:microsoft.com/office/officeart/2005/8/layout/orgChart1"/>
    <dgm:cxn modelId="{97CA1998-691B-4168-B9C0-A7376E26815C}" type="presParOf" srcId="{7FCEE3C4-334E-4E3C-BF79-83EA5653A7E4}" destId="{C66BAE2E-49D6-4AEE-A3CB-8E169975CF76}" srcOrd="1" destOrd="0" presId="urn:microsoft.com/office/officeart/2005/8/layout/orgChart1"/>
    <dgm:cxn modelId="{E6E1D51D-F693-4DDC-9BC7-00314B855A9E}" type="presParOf" srcId="{C94C7A75-2D44-43CA-B272-A8A406B395F9}" destId="{9A064CF2-350C-435C-873E-7474C796A94D}" srcOrd="1" destOrd="0" presId="urn:microsoft.com/office/officeart/2005/8/layout/orgChart1"/>
    <dgm:cxn modelId="{BAD30148-9184-4631-8486-337A03D26E3F}" type="presParOf" srcId="{9A064CF2-350C-435C-873E-7474C796A94D}" destId="{DDDCBC79-F4DC-4A1C-A917-A59F2B0C39D8}" srcOrd="0" destOrd="0" presId="urn:microsoft.com/office/officeart/2005/8/layout/orgChart1"/>
    <dgm:cxn modelId="{43034E20-1C0E-4458-912C-68355CAA0FF0}" type="presParOf" srcId="{9A064CF2-350C-435C-873E-7474C796A94D}" destId="{1686AEA4-7C58-4600-A0E0-D3BA5568EF1E}" srcOrd="1" destOrd="0" presId="urn:microsoft.com/office/officeart/2005/8/layout/orgChart1"/>
    <dgm:cxn modelId="{62284906-6CBB-45EF-9A1B-68D0E507C12A}" type="presParOf" srcId="{1686AEA4-7C58-4600-A0E0-D3BA5568EF1E}" destId="{7BC845BD-C889-433B-9650-161A2368EC0E}" srcOrd="0" destOrd="0" presId="urn:microsoft.com/office/officeart/2005/8/layout/orgChart1"/>
    <dgm:cxn modelId="{C8DFAF5C-7373-48FA-8540-0C3E61024582}" type="presParOf" srcId="{7BC845BD-C889-433B-9650-161A2368EC0E}" destId="{90D50F76-2BB4-4F73-A783-3953E0AEE44B}" srcOrd="0" destOrd="0" presId="urn:microsoft.com/office/officeart/2005/8/layout/orgChart1"/>
    <dgm:cxn modelId="{375324EF-4609-45EA-AF01-F0E2D2524B45}" type="presParOf" srcId="{7BC845BD-C889-433B-9650-161A2368EC0E}" destId="{4905D2D8-C11F-47CA-AF90-20EB169876BF}" srcOrd="1" destOrd="0" presId="urn:microsoft.com/office/officeart/2005/8/layout/orgChart1"/>
    <dgm:cxn modelId="{D84D8B40-6BA7-4737-9165-9F5436EC8148}" type="presParOf" srcId="{1686AEA4-7C58-4600-A0E0-D3BA5568EF1E}" destId="{5C200B30-94E1-459E-B291-0941B2555551}" srcOrd="1" destOrd="0" presId="urn:microsoft.com/office/officeart/2005/8/layout/orgChart1"/>
    <dgm:cxn modelId="{BC645920-7877-4020-B285-0955D533F2BC}" type="presParOf" srcId="{1686AEA4-7C58-4600-A0E0-D3BA5568EF1E}" destId="{EB750A54-7F13-41DB-B9A3-4D5E8B1F748C}" srcOrd="2" destOrd="0" presId="urn:microsoft.com/office/officeart/2005/8/layout/orgChart1"/>
    <dgm:cxn modelId="{603027D3-8192-40DC-85F1-9B0C5989B010}" type="presParOf" srcId="{9A064CF2-350C-435C-873E-7474C796A94D}" destId="{D7E9C709-37C1-4675-979A-69C8DA7B4442}" srcOrd="2" destOrd="0" presId="urn:microsoft.com/office/officeart/2005/8/layout/orgChart1"/>
    <dgm:cxn modelId="{C310175D-CBBE-4A6A-A6E7-08708C193F56}" type="presParOf" srcId="{9A064CF2-350C-435C-873E-7474C796A94D}" destId="{753065DF-57CC-4980-8730-D79175A1F331}" srcOrd="3" destOrd="0" presId="urn:microsoft.com/office/officeart/2005/8/layout/orgChart1"/>
    <dgm:cxn modelId="{1FBBD91C-C7F8-492B-8CF5-E9A206A0ED53}" type="presParOf" srcId="{753065DF-57CC-4980-8730-D79175A1F331}" destId="{14638965-889C-4352-B9F9-92567AE51C41}" srcOrd="0" destOrd="0" presId="urn:microsoft.com/office/officeart/2005/8/layout/orgChart1"/>
    <dgm:cxn modelId="{DDA02C3E-998A-4984-9E45-3F0B54DAC558}" type="presParOf" srcId="{14638965-889C-4352-B9F9-92567AE51C41}" destId="{7505DC6E-4AAC-441B-B435-32D3986524FD}" srcOrd="0" destOrd="0" presId="urn:microsoft.com/office/officeart/2005/8/layout/orgChart1"/>
    <dgm:cxn modelId="{39904011-4596-480E-BBAC-6B44738F063B}" type="presParOf" srcId="{14638965-889C-4352-B9F9-92567AE51C41}" destId="{31650ACC-E547-4D8A-ABB6-187F9A23D477}" srcOrd="1" destOrd="0" presId="urn:microsoft.com/office/officeart/2005/8/layout/orgChart1"/>
    <dgm:cxn modelId="{2816D067-D4CE-4DC5-910D-88F88AA83F40}" type="presParOf" srcId="{753065DF-57CC-4980-8730-D79175A1F331}" destId="{A852D9E7-3A56-4685-B80D-611E93701AEB}" srcOrd="1" destOrd="0" presId="urn:microsoft.com/office/officeart/2005/8/layout/orgChart1"/>
    <dgm:cxn modelId="{027F836A-F8B1-4A33-9F5C-FE326F9D6190}" type="presParOf" srcId="{753065DF-57CC-4980-8730-D79175A1F331}" destId="{E9F245D5-9234-4159-B8CD-11CB14157932}" srcOrd="2" destOrd="0" presId="urn:microsoft.com/office/officeart/2005/8/layout/orgChart1"/>
    <dgm:cxn modelId="{2811BE22-B2AF-42F2-8BB4-46541C87973F}" type="presParOf" srcId="{C94C7A75-2D44-43CA-B272-A8A406B395F9}" destId="{D458449A-D439-48AF-BF8E-24C27FC2CEE2}" srcOrd="2" destOrd="0" presId="urn:microsoft.com/office/officeart/2005/8/layout/orgChart1"/>
    <dgm:cxn modelId="{F1F235CF-01FE-420E-8617-B642F5457258}" type="presParOf" srcId="{C63CA683-8400-48C0-AE57-1411E559F159}" destId="{6644A331-0D2A-4DE2-8F09-6D333B9375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B37D5-9D97-40A5-BBD7-55AC37D5291F}">
      <dsp:nvSpPr>
        <dsp:cNvPr id="0" name=""/>
        <dsp:cNvSpPr/>
      </dsp:nvSpPr>
      <dsp:spPr>
        <a:xfrm>
          <a:off x="7221312" y="1693695"/>
          <a:ext cx="209708" cy="2628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341"/>
              </a:lnTo>
              <a:lnTo>
                <a:pt x="209708" y="26283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F85C7-C3E1-443A-AC19-80F5B92F02E2}">
      <dsp:nvSpPr>
        <dsp:cNvPr id="0" name=""/>
        <dsp:cNvSpPr/>
      </dsp:nvSpPr>
      <dsp:spPr>
        <a:xfrm>
          <a:off x="7221312" y="1693695"/>
          <a:ext cx="209708" cy="163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723"/>
              </a:lnTo>
              <a:lnTo>
                <a:pt x="209708" y="16357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6E1B0-D544-4ED2-91F1-6DC98C6EC158}">
      <dsp:nvSpPr>
        <dsp:cNvPr id="0" name=""/>
        <dsp:cNvSpPr/>
      </dsp:nvSpPr>
      <dsp:spPr>
        <a:xfrm>
          <a:off x="7221312" y="1693695"/>
          <a:ext cx="209708" cy="643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104"/>
              </a:lnTo>
              <a:lnTo>
                <a:pt x="209708" y="6431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BF889-312F-47E1-B8A4-865AB88B7722}">
      <dsp:nvSpPr>
        <dsp:cNvPr id="0" name=""/>
        <dsp:cNvSpPr/>
      </dsp:nvSpPr>
      <dsp:spPr>
        <a:xfrm>
          <a:off x="4397243" y="701077"/>
          <a:ext cx="3383291" cy="29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95"/>
              </a:lnTo>
              <a:lnTo>
                <a:pt x="3383291" y="146795"/>
              </a:lnTo>
              <a:lnTo>
                <a:pt x="3383291" y="293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9EA5C-AB4C-4F9D-8076-40B852AD8E40}">
      <dsp:nvSpPr>
        <dsp:cNvPr id="0" name=""/>
        <dsp:cNvSpPr/>
      </dsp:nvSpPr>
      <dsp:spPr>
        <a:xfrm>
          <a:off x="5529667" y="1693695"/>
          <a:ext cx="209708" cy="163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723"/>
              </a:lnTo>
              <a:lnTo>
                <a:pt x="209708" y="16357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8CFEA-E55D-4530-A8A4-88588566BB07}">
      <dsp:nvSpPr>
        <dsp:cNvPr id="0" name=""/>
        <dsp:cNvSpPr/>
      </dsp:nvSpPr>
      <dsp:spPr>
        <a:xfrm>
          <a:off x="5529667" y="1693695"/>
          <a:ext cx="209708" cy="643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104"/>
              </a:lnTo>
              <a:lnTo>
                <a:pt x="209708" y="6431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8C16D-9682-4BB2-BC3D-D7AA82D13C25}">
      <dsp:nvSpPr>
        <dsp:cNvPr id="0" name=""/>
        <dsp:cNvSpPr/>
      </dsp:nvSpPr>
      <dsp:spPr>
        <a:xfrm>
          <a:off x="4397243" y="701077"/>
          <a:ext cx="1691645" cy="29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95"/>
              </a:lnTo>
              <a:lnTo>
                <a:pt x="1691645" y="146795"/>
              </a:lnTo>
              <a:lnTo>
                <a:pt x="1691645" y="293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679D-25A7-4760-AFF9-0D2681F8D52C}">
      <dsp:nvSpPr>
        <dsp:cNvPr id="0" name=""/>
        <dsp:cNvSpPr/>
      </dsp:nvSpPr>
      <dsp:spPr>
        <a:xfrm>
          <a:off x="3838021" y="1693695"/>
          <a:ext cx="209708" cy="163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723"/>
              </a:lnTo>
              <a:lnTo>
                <a:pt x="209708" y="16357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34D1F-C4FC-4F5F-81D9-1141A7FB64F2}">
      <dsp:nvSpPr>
        <dsp:cNvPr id="0" name=""/>
        <dsp:cNvSpPr/>
      </dsp:nvSpPr>
      <dsp:spPr>
        <a:xfrm>
          <a:off x="3838021" y="1693695"/>
          <a:ext cx="209708" cy="643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104"/>
              </a:lnTo>
              <a:lnTo>
                <a:pt x="209708" y="6431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F9A64-EA86-48E7-AD9E-CEE604DBC569}">
      <dsp:nvSpPr>
        <dsp:cNvPr id="0" name=""/>
        <dsp:cNvSpPr/>
      </dsp:nvSpPr>
      <dsp:spPr>
        <a:xfrm>
          <a:off x="4351523" y="701077"/>
          <a:ext cx="91440" cy="293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FD170-D626-4F47-9477-7E75A6B7C4EE}">
      <dsp:nvSpPr>
        <dsp:cNvPr id="0" name=""/>
        <dsp:cNvSpPr/>
      </dsp:nvSpPr>
      <dsp:spPr>
        <a:xfrm>
          <a:off x="2705597" y="701077"/>
          <a:ext cx="1691645" cy="293591"/>
        </a:xfrm>
        <a:custGeom>
          <a:avLst/>
          <a:gdLst/>
          <a:ahLst/>
          <a:cxnLst/>
          <a:rect l="0" t="0" r="0" b="0"/>
          <a:pathLst>
            <a:path>
              <a:moveTo>
                <a:pt x="1691645" y="0"/>
              </a:moveTo>
              <a:lnTo>
                <a:pt x="1691645" y="146795"/>
              </a:lnTo>
              <a:lnTo>
                <a:pt x="0" y="146795"/>
              </a:lnTo>
              <a:lnTo>
                <a:pt x="0" y="293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F7CBC-4D9E-4813-95E1-CA75CF3B201E}">
      <dsp:nvSpPr>
        <dsp:cNvPr id="0" name=""/>
        <dsp:cNvSpPr/>
      </dsp:nvSpPr>
      <dsp:spPr>
        <a:xfrm>
          <a:off x="1013952" y="701077"/>
          <a:ext cx="3383291" cy="293591"/>
        </a:xfrm>
        <a:custGeom>
          <a:avLst/>
          <a:gdLst/>
          <a:ahLst/>
          <a:cxnLst/>
          <a:rect l="0" t="0" r="0" b="0"/>
          <a:pathLst>
            <a:path>
              <a:moveTo>
                <a:pt x="3383291" y="0"/>
              </a:moveTo>
              <a:lnTo>
                <a:pt x="3383291" y="146795"/>
              </a:lnTo>
              <a:lnTo>
                <a:pt x="0" y="146795"/>
              </a:lnTo>
              <a:lnTo>
                <a:pt x="0" y="29359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DC62-1585-48F1-BBDE-617C34BCC5A1}">
      <dsp:nvSpPr>
        <dsp:cNvPr id="0" name=""/>
        <dsp:cNvSpPr/>
      </dsp:nvSpPr>
      <dsp:spPr>
        <a:xfrm>
          <a:off x="3698216" y="2049"/>
          <a:ext cx="1398054" cy="69902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Manager</a:t>
          </a:r>
          <a:endParaRPr lang="en-US" sz="1600" kern="1200" dirty="0"/>
        </a:p>
      </dsp:txBody>
      <dsp:txXfrm>
        <a:off x="3698216" y="2049"/>
        <a:ext cx="1398054" cy="699027"/>
      </dsp:txXfrm>
    </dsp:sp>
    <dsp:sp modelId="{5B403BF4-338B-45B8-9B18-C0924A0E1005}">
      <dsp:nvSpPr>
        <dsp:cNvPr id="0" name=""/>
        <dsp:cNvSpPr/>
      </dsp:nvSpPr>
      <dsp:spPr>
        <a:xfrm>
          <a:off x="314924" y="994668"/>
          <a:ext cx="1398054" cy="69902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Finance Division</a:t>
          </a:r>
          <a:endParaRPr lang="en-US" sz="1600" kern="1200" dirty="0"/>
        </a:p>
      </dsp:txBody>
      <dsp:txXfrm>
        <a:off x="314924" y="994668"/>
        <a:ext cx="1398054" cy="699027"/>
      </dsp:txXfrm>
    </dsp:sp>
    <dsp:sp modelId="{0DD0A623-E64A-48FB-A8F2-0DCEB9020F96}">
      <dsp:nvSpPr>
        <dsp:cNvPr id="0" name=""/>
        <dsp:cNvSpPr/>
      </dsp:nvSpPr>
      <dsp:spPr>
        <a:xfrm>
          <a:off x="2006570" y="994668"/>
          <a:ext cx="1398054" cy="69902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Human Resource Division</a:t>
          </a:r>
          <a:endParaRPr lang="en-US" sz="1600" kern="1200" dirty="0"/>
        </a:p>
      </dsp:txBody>
      <dsp:txXfrm>
        <a:off x="2006570" y="994668"/>
        <a:ext cx="1398054" cy="699027"/>
      </dsp:txXfrm>
    </dsp:sp>
    <dsp:sp modelId="{70013431-0D0F-48B3-BAD8-03E86A15F38B}">
      <dsp:nvSpPr>
        <dsp:cNvPr id="0" name=""/>
        <dsp:cNvSpPr/>
      </dsp:nvSpPr>
      <dsp:spPr>
        <a:xfrm>
          <a:off x="3698216" y="994668"/>
          <a:ext cx="1398054" cy="699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 Division</a:t>
          </a:r>
          <a:endParaRPr lang="en-US" sz="1600" kern="1200" dirty="0"/>
        </a:p>
      </dsp:txBody>
      <dsp:txXfrm>
        <a:off x="3698216" y="994668"/>
        <a:ext cx="1398054" cy="699027"/>
      </dsp:txXfrm>
    </dsp:sp>
    <dsp:sp modelId="{C13642C7-4AAA-4487-8625-1B5C82B91DD3}">
      <dsp:nvSpPr>
        <dsp:cNvPr id="0" name=""/>
        <dsp:cNvSpPr/>
      </dsp:nvSpPr>
      <dsp:spPr>
        <a:xfrm>
          <a:off x="4047729" y="1987286"/>
          <a:ext cx="1398054" cy="69902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Creative Product </a:t>
          </a:r>
          <a:endParaRPr lang="en-US" sz="1600" kern="1200" dirty="0"/>
        </a:p>
      </dsp:txBody>
      <dsp:txXfrm>
        <a:off x="4047729" y="1987286"/>
        <a:ext cx="1398054" cy="699027"/>
      </dsp:txXfrm>
    </dsp:sp>
    <dsp:sp modelId="{FFBA7FB6-98B7-49A9-9ED5-F27F2BDBB167}">
      <dsp:nvSpPr>
        <dsp:cNvPr id="0" name=""/>
        <dsp:cNvSpPr/>
      </dsp:nvSpPr>
      <dsp:spPr>
        <a:xfrm>
          <a:off x="4047729" y="2979905"/>
          <a:ext cx="1398054" cy="69902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Product</a:t>
          </a:r>
          <a:endParaRPr lang="en-US" sz="1600" kern="1200" dirty="0"/>
        </a:p>
      </dsp:txBody>
      <dsp:txXfrm>
        <a:off x="4047729" y="2979905"/>
        <a:ext cx="1398054" cy="699027"/>
      </dsp:txXfrm>
    </dsp:sp>
    <dsp:sp modelId="{902E1EC7-557C-4941-8D15-054F53314731}">
      <dsp:nvSpPr>
        <dsp:cNvPr id="0" name=""/>
        <dsp:cNvSpPr/>
      </dsp:nvSpPr>
      <dsp:spPr>
        <a:xfrm>
          <a:off x="5389861" y="994668"/>
          <a:ext cx="1398054" cy="6990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Training Division</a:t>
          </a:r>
          <a:endParaRPr lang="en-US" sz="1600" kern="1200" dirty="0"/>
        </a:p>
      </dsp:txBody>
      <dsp:txXfrm>
        <a:off x="5389861" y="994668"/>
        <a:ext cx="1398054" cy="699027"/>
      </dsp:txXfrm>
    </dsp:sp>
    <dsp:sp modelId="{10D32676-E672-4B78-BA64-4F70421258EE}">
      <dsp:nvSpPr>
        <dsp:cNvPr id="0" name=""/>
        <dsp:cNvSpPr/>
      </dsp:nvSpPr>
      <dsp:spPr>
        <a:xfrm>
          <a:off x="5739375" y="1987286"/>
          <a:ext cx="1398054" cy="6990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Infrastructure</a:t>
          </a:r>
          <a:endParaRPr lang="en-US" sz="1600" kern="1200" dirty="0"/>
        </a:p>
      </dsp:txBody>
      <dsp:txXfrm>
        <a:off x="5739375" y="1987286"/>
        <a:ext cx="1398054" cy="699027"/>
      </dsp:txXfrm>
    </dsp:sp>
    <dsp:sp modelId="{E7E639E3-1001-41CE-9C9F-7C8FE2870C25}">
      <dsp:nvSpPr>
        <dsp:cNvPr id="0" name=""/>
        <dsp:cNvSpPr/>
      </dsp:nvSpPr>
      <dsp:spPr>
        <a:xfrm>
          <a:off x="5739375" y="2979905"/>
          <a:ext cx="1398054" cy="6990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Training</a:t>
          </a:r>
          <a:endParaRPr lang="en-US" sz="1600" kern="1200" dirty="0"/>
        </a:p>
      </dsp:txBody>
      <dsp:txXfrm>
        <a:off x="5739375" y="2979905"/>
        <a:ext cx="1398054" cy="699027"/>
      </dsp:txXfrm>
    </dsp:sp>
    <dsp:sp modelId="{2A64FE61-C917-410D-8C38-35AECEE91865}">
      <dsp:nvSpPr>
        <dsp:cNvPr id="0" name=""/>
        <dsp:cNvSpPr/>
      </dsp:nvSpPr>
      <dsp:spPr>
        <a:xfrm>
          <a:off x="7081507" y="994668"/>
          <a:ext cx="1398054" cy="69902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Marketing Division</a:t>
          </a:r>
          <a:endParaRPr lang="en-US" sz="1600" kern="1200" dirty="0"/>
        </a:p>
      </dsp:txBody>
      <dsp:txXfrm>
        <a:off x="7081507" y="994668"/>
        <a:ext cx="1398054" cy="699027"/>
      </dsp:txXfrm>
    </dsp:sp>
    <dsp:sp modelId="{498FDCBD-7728-418E-BF23-4D2689B2A9A0}">
      <dsp:nvSpPr>
        <dsp:cNvPr id="0" name=""/>
        <dsp:cNvSpPr/>
      </dsp:nvSpPr>
      <dsp:spPr>
        <a:xfrm>
          <a:off x="7431020" y="1987286"/>
          <a:ext cx="1398054" cy="69902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Creative Course</a:t>
          </a:r>
          <a:endParaRPr lang="en-US" sz="1600" kern="1200" dirty="0"/>
        </a:p>
      </dsp:txBody>
      <dsp:txXfrm>
        <a:off x="7431020" y="1987286"/>
        <a:ext cx="1398054" cy="699027"/>
      </dsp:txXfrm>
    </dsp:sp>
    <dsp:sp modelId="{372EA58A-A646-42FF-8F35-B5CE5628932B}">
      <dsp:nvSpPr>
        <dsp:cNvPr id="0" name=""/>
        <dsp:cNvSpPr/>
      </dsp:nvSpPr>
      <dsp:spPr>
        <a:xfrm>
          <a:off x="7431020" y="2979905"/>
          <a:ext cx="1398054" cy="69902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 Course</a:t>
          </a:r>
          <a:endParaRPr lang="en-US" sz="1600" kern="1200" dirty="0"/>
        </a:p>
      </dsp:txBody>
      <dsp:txXfrm>
        <a:off x="7431020" y="2979905"/>
        <a:ext cx="1398054" cy="699027"/>
      </dsp:txXfrm>
    </dsp:sp>
    <dsp:sp modelId="{BA83D6F4-2A16-477E-B36D-98CF0535F2ED}">
      <dsp:nvSpPr>
        <dsp:cNvPr id="0" name=""/>
        <dsp:cNvSpPr/>
      </dsp:nvSpPr>
      <dsp:spPr>
        <a:xfrm>
          <a:off x="7431020" y="3972523"/>
          <a:ext cx="1398054" cy="69902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Technology Course</a:t>
          </a:r>
          <a:endParaRPr lang="en-US" sz="1600" kern="1200" dirty="0"/>
        </a:p>
      </dsp:txBody>
      <dsp:txXfrm>
        <a:off x="7431020" y="3972523"/>
        <a:ext cx="1398054" cy="699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C709-37C1-4675-979A-69C8DA7B4442}">
      <dsp:nvSpPr>
        <dsp:cNvPr id="0" name=""/>
        <dsp:cNvSpPr/>
      </dsp:nvSpPr>
      <dsp:spPr>
        <a:xfrm>
          <a:off x="5075992" y="2002052"/>
          <a:ext cx="248023" cy="193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585"/>
              </a:lnTo>
              <a:lnTo>
                <a:pt x="248023" y="1934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CBC79-F4DC-4A1C-A917-A59F2B0C39D8}">
      <dsp:nvSpPr>
        <dsp:cNvPr id="0" name=""/>
        <dsp:cNvSpPr/>
      </dsp:nvSpPr>
      <dsp:spPr>
        <a:xfrm>
          <a:off x="5075992" y="2002052"/>
          <a:ext cx="248023" cy="76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606"/>
              </a:lnTo>
              <a:lnTo>
                <a:pt x="248023" y="7606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5AA90-BAEA-42AA-A237-FDFBB59FC19F}">
      <dsp:nvSpPr>
        <dsp:cNvPr id="0" name=""/>
        <dsp:cNvSpPr/>
      </dsp:nvSpPr>
      <dsp:spPr>
        <a:xfrm>
          <a:off x="3736663" y="828072"/>
          <a:ext cx="2000725" cy="34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16"/>
              </a:lnTo>
              <a:lnTo>
                <a:pt x="2000725" y="173616"/>
              </a:lnTo>
              <a:lnTo>
                <a:pt x="2000725" y="3472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B37D5-9D97-40A5-BBD7-55AC37D5291F}">
      <dsp:nvSpPr>
        <dsp:cNvPr id="0" name=""/>
        <dsp:cNvSpPr/>
      </dsp:nvSpPr>
      <dsp:spPr>
        <a:xfrm>
          <a:off x="3075266" y="2002052"/>
          <a:ext cx="248023" cy="193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585"/>
              </a:lnTo>
              <a:lnTo>
                <a:pt x="248023" y="1934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6E1B0-D544-4ED2-91F1-6DC98C6EC158}">
      <dsp:nvSpPr>
        <dsp:cNvPr id="0" name=""/>
        <dsp:cNvSpPr/>
      </dsp:nvSpPr>
      <dsp:spPr>
        <a:xfrm>
          <a:off x="3075266" y="2002052"/>
          <a:ext cx="248023" cy="76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606"/>
              </a:lnTo>
              <a:lnTo>
                <a:pt x="248023" y="7606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BF889-312F-47E1-B8A4-865AB88B7722}">
      <dsp:nvSpPr>
        <dsp:cNvPr id="0" name=""/>
        <dsp:cNvSpPr/>
      </dsp:nvSpPr>
      <dsp:spPr>
        <a:xfrm>
          <a:off x="3690943" y="828072"/>
          <a:ext cx="91440" cy="34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2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1403-34CD-45FD-B0AE-53442347D648}">
      <dsp:nvSpPr>
        <dsp:cNvPr id="0" name=""/>
        <dsp:cNvSpPr/>
      </dsp:nvSpPr>
      <dsp:spPr>
        <a:xfrm>
          <a:off x="1074541" y="2002052"/>
          <a:ext cx="248023" cy="76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606"/>
              </a:lnTo>
              <a:lnTo>
                <a:pt x="248023" y="7606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F7CBC-4D9E-4813-95E1-CA75CF3B201E}">
      <dsp:nvSpPr>
        <dsp:cNvPr id="0" name=""/>
        <dsp:cNvSpPr/>
      </dsp:nvSpPr>
      <dsp:spPr>
        <a:xfrm>
          <a:off x="1735938" y="828072"/>
          <a:ext cx="2000725" cy="347233"/>
        </a:xfrm>
        <a:custGeom>
          <a:avLst/>
          <a:gdLst/>
          <a:ahLst/>
          <a:cxnLst/>
          <a:rect l="0" t="0" r="0" b="0"/>
          <a:pathLst>
            <a:path>
              <a:moveTo>
                <a:pt x="2000725" y="0"/>
              </a:moveTo>
              <a:lnTo>
                <a:pt x="2000725" y="173616"/>
              </a:lnTo>
              <a:lnTo>
                <a:pt x="0" y="173616"/>
              </a:lnTo>
              <a:lnTo>
                <a:pt x="0" y="3472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DC62-1585-48F1-BBDE-617C34BCC5A1}">
      <dsp:nvSpPr>
        <dsp:cNvPr id="0" name=""/>
        <dsp:cNvSpPr/>
      </dsp:nvSpPr>
      <dsp:spPr>
        <a:xfrm>
          <a:off x="2909917" y="1326"/>
          <a:ext cx="1653492" cy="826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CEO</a:t>
          </a:r>
          <a:endParaRPr lang="en-US" sz="1900" kern="1200" dirty="0"/>
        </a:p>
      </dsp:txBody>
      <dsp:txXfrm>
        <a:off x="2909917" y="1326"/>
        <a:ext cx="1653492" cy="826746"/>
      </dsp:txXfrm>
    </dsp:sp>
    <dsp:sp modelId="{5B403BF4-338B-45B8-9B18-C0924A0E1005}">
      <dsp:nvSpPr>
        <dsp:cNvPr id="0" name=""/>
        <dsp:cNvSpPr/>
      </dsp:nvSpPr>
      <dsp:spPr>
        <a:xfrm>
          <a:off x="909192" y="1175306"/>
          <a:ext cx="1653492" cy="826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CIO</a:t>
          </a:r>
          <a:endParaRPr lang="en-US" sz="1900" kern="1200" dirty="0"/>
        </a:p>
      </dsp:txBody>
      <dsp:txXfrm>
        <a:off x="909192" y="1175306"/>
        <a:ext cx="1653492" cy="826746"/>
      </dsp:txXfrm>
    </dsp:sp>
    <dsp:sp modelId="{0BBDCE09-7026-43C3-ACF8-6919031FC72F}">
      <dsp:nvSpPr>
        <dsp:cNvPr id="0" name=""/>
        <dsp:cNvSpPr/>
      </dsp:nvSpPr>
      <dsp:spPr>
        <a:xfrm>
          <a:off x="1322565" y="2349285"/>
          <a:ext cx="1653492" cy="826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Information Technology Manager</a:t>
          </a:r>
          <a:endParaRPr lang="en-US" sz="1900" kern="1200" dirty="0"/>
        </a:p>
      </dsp:txBody>
      <dsp:txXfrm>
        <a:off x="1322565" y="2349285"/>
        <a:ext cx="1653492" cy="826746"/>
      </dsp:txXfrm>
    </dsp:sp>
    <dsp:sp modelId="{2A64FE61-C917-410D-8C38-35AECEE91865}">
      <dsp:nvSpPr>
        <dsp:cNvPr id="0" name=""/>
        <dsp:cNvSpPr/>
      </dsp:nvSpPr>
      <dsp:spPr>
        <a:xfrm>
          <a:off x="2909917" y="1175306"/>
          <a:ext cx="1653492" cy="826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CFO</a:t>
          </a:r>
          <a:endParaRPr lang="en-US" sz="1900" kern="1200" dirty="0"/>
        </a:p>
      </dsp:txBody>
      <dsp:txXfrm>
        <a:off x="2909917" y="1175306"/>
        <a:ext cx="1653492" cy="826746"/>
      </dsp:txXfrm>
    </dsp:sp>
    <dsp:sp modelId="{498FDCBD-7728-418E-BF23-4D2689B2A9A0}">
      <dsp:nvSpPr>
        <dsp:cNvPr id="0" name=""/>
        <dsp:cNvSpPr/>
      </dsp:nvSpPr>
      <dsp:spPr>
        <a:xfrm>
          <a:off x="3323290" y="2349285"/>
          <a:ext cx="1653492" cy="826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Financial Manager</a:t>
          </a:r>
          <a:endParaRPr lang="en-US" sz="1900" kern="1200" dirty="0"/>
        </a:p>
      </dsp:txBody>
      <dsp:txXfrm>
        <a:off x="3323290" y="2349285"/>
        <a:ext cx="1653492" cy="826746"/>
      </dsp:txXfrm>
    </dsp:sp>
    <dsp:sp modelId="{BA83D6F4-2A16-477E-B36D-98CF0535F2ED}">
      <dsp:nvSpPr>
        <dsp:cNvPr id="0" name=""/>
        <dsp:cNvSpPr/>
      </dsp:nvSpPr>
      <dsp:spPr>
        <a:xfrm>
          <a:off x="3323290" y="3523265"/>
          <a:ext cx="1653492" cy="826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Human Resource Manager</a:t>
          </a:r>
          <a:endParaRPr lang="en-US" sz="1900" kern="1200" dirty="0"/>
        </a:p>
      </dsp:txBody>
      <dsp:txXfrm>
        <a:off x="3323290" y="3523265"/>
        <a:ext cx="1653492" cy="826746"/>
      </dsp:txXfrm>
    </dsp:sp>
    <dsp:sp modelId="{9DAD85D9-6386-40DE-9B79-D4B30494D90E}">
      <dsp:nvSpPr>
        <dsp:cNvPr id="0" name=""/>
        <dsp:cNvSpPr/>
      </dsp:nvSpPr>
      <dsp:spPr>
        <a:xfrm>
          <a:off x="4910642" y="1175306"/>
          <a:ext cx="1653492" cy="826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COO</a:t>
          </a:r>
          <a:endParaRPr lang="en-US" sz="1900" kern="1200" dirty="0"/>
        </a:p>
      </dsp:txBody>
      <dsp:txXfrm>
        <a:off x="4910642" y="1175306"/>
        <a:ext cx="1653492" cy="826746"/>
      </dsp:txXfrm>
    </dsp:sp>
    <dsp:sp modelId="{90D50F76-2BB4-4F73-A783-3953E0AEE44B}">
      <dsp:nvSpPr>
        <dsp:cNvPr id="0" name=""/>
        <dsp:cNvSpPr/>
      </dsp:nvSpPr>
      <dsp:spPr>
        <a:xfrm>
          <a:off x="5324015" y="2349285"/>
          <a:ext cx="1653492" cy="826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Manufacturing Manager </a:t>
          </a:r>
          <a:endParaRPr lang="en-US" sz="1900" kern="1200" dirty="0"/>
        </a:p>
      </dsp:txBody>
      <dsp:txXfrm>
        <a:off x="5324015" y="2349285"/>
        <a:ext cx="1653492" cy="826746"/>
      </dsp:txXfrm>
    </dsp:sp>
    <dsp:sp modelId="{7505DC6E-4AAC-441B-B435-32D3986524FD}">
      <dsp:nvSpPr>
        <dsp:cNvPr id="0" name=""/>
        <dsp:cNvSpPr/>
      </dsp:nvSpPr>
      <dsp:spPr>
        <a:xfrm>
          <a:off x="5324015" y="3523265"/>
          <a:ext cx="1653492" cy="826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Sales Manager</a:t>
          </a:r>
          <a:endParaRPr lang="en-US" sz="1900" kern="1200" dirty="0"/>
        </a:p>
      </dsp:txBody>
      <dsp:txXfrm>
        <a:off x="5324015" y="3523265"/>
        <a:ext cx="1653492" cy="826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05-Dec-15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1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1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9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5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6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1F7E-3DBA-491C-895B-93A1C14AC7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1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0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0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9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1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9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1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3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6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1F7E-3DBA-491C-895B-93A1C14AC75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7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7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68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1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28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1F7E-3DBA-491C-895B-93A1C14AC75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9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1F7E-3DBA-491C-895B-93A1C14AC75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08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1F7E-3DBA-491C-895B-93A1C14AC75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9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1F7E-3DBA-491C-895B-93A1C14AC75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78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7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3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9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7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microsoft.com/office/2007/relationships/hdphoto" Target="../media/hdphoto2.wdp"/><Relationship Id="rId3" Type="http://schemas.openxmlformats.org/officeDocument/2006/relationships/image" Target="../media/image11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23.jp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TOGAF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9 Fundamental:</a:t>
            </a:r>
            <a:b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0" dirty="0"/>
              <a:t>6</a:t>
            </a:r>
            <a:r>
              <a:rPr lang="en-US" sz="6000" dirty="0" smtClean="0"/>
              <a:t>. TOGAF Case Study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/>
              <a:t>Romi Satria </a:t>
            </a:r>
            <a:r>
              <a:rPr lang="id-ID" sz="3600" dirty="0" err="1"/>
              <a:t>Wahon</a:t>
            </a:r>
            <a:r>
              <a:rPr lang="en-US" sz="3600" dirty="0"/>
              <a:t>o</a:t>
            </a:r>
            <a:br>
              <a:rPr lang="en-US" sz="3600" dirty="0"/>
            </a:b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http://romisatriawahono.net/tfu</a:t>
            </a:r>
            <a:b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</a:t>
            </a:r>
            <a:r>
              <a:rPr lang="id-ID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6281586220090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14" y="1027688"/>
            <a:ext cx="4420870" cy="56556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39" y="152400"/>
            <a:ext cx="7886700" cy="1200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TOGAF Architecture Development Method (ADM)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00514" y="2705622"/>
            <a:ext cx="1483423" cy="397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629466" y="5158637"/>
            <a:ext cx="1483423" cy="140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597767" y="3569875"/>
            <a:ext cx="1415441" cy="14154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Architecture Governance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5"/>
          </p:cNvCxnSpPr>
          <p:nvPr/>
        </p:nvCxnSpPr>
        <p:spPr>
          <a:xfrm flipH="1" flipV="1">
            <a:off x="2805921" y="4778029"/>
            <a:ext cx="2306969" cy="961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19591" y="3091510"/>
            <a:ext cx="926152" cy="98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809009" y="4925347"/>
            <a:ext cx="236771" cy="23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3013208" y="4277596"/>
            <a:ext cx="870729" cy="1941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2305488" y="2887973"/>
            <a:ext cx="1740255" cy="681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69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6. Technology Architecture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1577340"/>
            <a:ext cx="8529404" cy="4754880"/>
          </a:xfrm>
        </p:spPr>
        <p:txBody>
          <a:bodyPr>
            <a:noAutofit/>
          </a:bodyPr>
          <a:lstStyle/>
          <a:p>
            <a:r>
              <a:rPr lang="en-US" sz="2000" dirty="0"/>
              <a:t>Separation of </a:t>
            </a:r>
            <a:r>
              <a:rPr lang="en-US" sz="2000" dirty="0" smtClean="0"/>
              <a:t>Concerns: Following </a:t>
            </a:r>
            <a:r>
              <a:rPr lang="en-US" sz="2000" dirty="0"/>
              <a:t>the “Modularity” and “Abstraction” approach for the developing </a:t>
            </a:r>
            <a:r>
              <a:rPr lang="en-US" sz="2000" dirty="0" smtClean="0"/>
              <a:t>the technical </a:t>
            </a:r>
            <a:r>
              <a:rPr lang="en-US" sz="2000" dirty="0"/>
              <a:t>features.</a:t>
            </a:r>
          </a:p>
          <a:p>
            <a:r>
              <a:rPr lang="en-US" sz="2000" dirty="0" smtClean="0"/>
              <a:t>Systems </a:t>
            </a:r>
            <a:r>
              <a:rPr lang="en-US" sz="2000" dirty="0"/>
              <a:t>and </a:t>
            </a:r>
            <a:r>
              <a:rPr lang="en-US" sz="2000" dirty="0" smtClean="0"/>
              <a:t>Network: All </a:t>
            </a:r>
            <a:r>
              <a:rPr lang="en-US" sz="2000" dirty="0"/>
              <a:t>the system and network management application within Child‐Wear should </a:t>
            </a:r>
            <a:r>
              <a:rPr lang="en-US" sz="2000" dirty="0" smtClean="0"/>
              <a:t>be consolidated </a:t>
            </a:r>
            <a:r>
              <a:rPr lang="en-US" sz="2000" dirty="0"/>
              <a:t>and integrated for effective and efficient usage. Should ensure </a:t>
            </a:r>
            <a:r>
              <a:rPr lang="en-US" sz="2000" dirty="0" smtClean="0"/>
              <a:t>business continuity</a:t>
            </a:r>
            <a:r>
              <a:rPr lang="en-US" sz="2000" dirty="0"/>
              <a:t>.</a:t>
            </a:r>
          </a:p>
          <a:p>
            <a:r>
              <a:rPr lang="en-US" sz="2000" dirty="0"/>
              <a:t>Usability &amp; </a:t>
            </a:r>
            <a:r>
              <a:rPr lang="en-US" sz="2000" dirty="0" smtClean="0"/>
              <a:t>Look‐Feel: The </a:t>
            </a:r>
            <a:r>
              <a:rPr lang="en-US" sz="2000" dirty="0"/>
              <a:t>look and feel must be easy to use and consistent among all applications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Security: The </a:t>
            </a:r>
            <a:r>
              <a:rPr lang="en-US" sz="2000" dirty="0"/>
              <a:t>computing system's assets can be read only by authorized parties </a:t>
            </a:r>
            <a:r>
              <a:rPr lang="en-US" sz="2000" dirty="0" smtClean="0"/>
              <a:t>and each </a:t>
            </a:r>
            <a:r>
              <a:rPr lang="en-US" sz="2000" dirty="0"/>
              <a:t>of the transaction must be </a:t>
            </a:r>
            <a:r>
              <a:rPr lang="en-US" sz="2000" dirty="0" smtClean="0"/>
              <a:t>traceable. All </a:t>
            </a:r>
            <a:r>
              <a:rPr lang="en-US" sz="2000" dirty="0"/>
              <a:t>the resources / services available within Child‐Wear must be </a:t>
            </a:r>
            <a:r>
              <a:rPr lang="en-US" sz="2000" dirty="0" smtClean="0"/>
              <a:t>registered and </a:t>
            </a:r>
            <a:r>
              <a:rPr lang="en-US" sz="2000" dirty="0"/>
              <a:t>maintained with Location and Directory service.</a:t>
            </a:r>
          </a:p>
          <a:p>
            <a:r>
              <a:rPr lang="en-US" sz="2000" dirty="0"/>
              <a:t>Business </a:t>
            </a:r>
            <a:r>
              <a:rPr lang="en-US" sz="2000" dirty="0" smtClean="0"/>
              <a:t>Continuity: Transactions </a:t>
            </a:r>
            <a:r>
              <a:rPr lang="en-US" sz="2000" dirty="0"/>
              <a:t>must roll back when the transaction fails and ensure </a:t>
            </a:r>
            <a:r>
              <a:rPr lang="en-US" sz="2000" dirty="0" smtClean="0"/>
              <a:t>business continuity</a:t>
            </a:r>
            <a:r>
              <a:rPr lang="en-US" sz="2000" dirty="0"/>
              <a:t>. Also, monitor performance of the system and </a:t>
            </a:r>
            <a:r>
              <a:rPr lang="en-US" sz="2000" dirty="0" smtClean="0"/>
              <a:t>network continuously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8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Standard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RUP shall be used as the formal methodology for Child‐Wear.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UML shall be used as the standard notation.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Java shall be the programming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JBoss</a:t>
            </a:r>
            <a:r>
              <a:rPr lang="en-US" dirty="0"/>
              <a:t> 5.0 as the Application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Browser: IE 4.0 +, Mozilla Firefox 1.0 HTML: 4.0 + Web 2.0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Script Support: JavaScript 1.1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IBM System x3850 M2 as the host server.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Sparx</a:t>
            </a:r>
            <a:r>
              <a:rPr lang="en-US" dirty="0" smtClean="0"/>
              <a:t> EA shall </a:t>
            </a:r>
            <a:r>
              <a:rPr lang="en-US" dirty="0"/>
              <a:t>be used to facilitate the Software Engineering processes.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Symantec Network Security and Symantec </a:t>
            </a:r>
            <a:r>
              <a:rPr lang="en-US" dirty="0" err="1"/>
              <a:t>AntiVirus</a:t>
            </a:r>
            <a:r>
              <a:rPr lang="en-US" dirty="0"/>
              <a:t> for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Oracle 10g for </a:t>
            </a:r>
            <a:r>
              <a:rPr lang="en-US" dirty="0" smtClean="0"/>
              <a:t>Database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Hibernate Framework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XML for </a:t>
            </a:r>
            <a:r>
              <a:rPr lang="en-US" dirty="0" err="1"/>
              <a:t>Webservices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Java Naming and Directory Interface (JNDI)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Lightweight Directory Access Protocol (LDAP)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SSL,PKI, Single Sign </a:t>
            </a:r>
            <a:r>
              <a:rPr lang="en-US" dirty="0" smtClean="0"/>
              <a:t>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OpenERP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Application/Technology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2" y="1838859"/>
          <a:ext cx="8915397" cy="31394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4347"/>
                <a:gridCol w="1320210"/>
                <a:gridCol w="1320210"/>
                <a:gridCol w="1320210"/>
                <a:gridCol w="1320210"/>
                <a:gridCol w="1320210"/>
              </a:tblGrid>
              <a:tr h="7900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Module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Technology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HRM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Accounting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Manufacturing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CRM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dirty="0" smtClean="0"/>
                        <a:t>JBOSS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dirty="0" smtClean="0"/>
                        <a:t>Oracle 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Web Server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Javascript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OpenERP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 and Location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854" y="1124482"/>
            <a:ext cx="4288056" cy="56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7</a:t>
            </a:r>
            <a:r>
              <a:rPr lang="en-US" sz="4000" dirty="0" smtClean="0"/>
              <a:t>. Opportunities and Solution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and Solution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4892" y="1825625"/>
          <a:ext cx="8754256" cy="43567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4648"/>
                <a:gridCol w="1364408"/>
                <a:gridCol w="151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Initiative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Priority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Category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New Centralized Sales and Billing System(SBS)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HIGH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BA,AA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New Centralized Manufacturing and Inventory System (MIS)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HIGH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BA,AA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Integrated </a:t>
                      </a:r>
                      <a:r>
                        <a:rPr lang="en-US" sz="1800" u="none" strike="noStrike" dirty="0" smtClean="0"/>
                        <a:t> System Authentication </a:t>
                      </a:r>
                      <a:r>
                        <a:rPr lang="en-US" sz="1800" u="none" strike="noStrike" dirty="0"/>
                        <a:t>and Authorization for all </a:t>
                      </a:r>
                      <a:r>
                        <a:rPr lang="en-US" sz="1800" u="none" strike="noStrike" dirty="0" smtClean="0"/>
                        <a:t>systems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HIGH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IA,AA,TA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Oracle Servers to ensure 24x7 Data Availability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HIGH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TA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Web Store for retail and corporate customers for Ordering.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HIGH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BA/IA/AA/TA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Web Services for integrating with Customers from SBS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MEDIUM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BA, AA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Web Services for integrating with Suppliers from MIS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MEDIUM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BA, AA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IT Infrastructure to </a:t>
                      </a:r>
                      <a:r>
                        <a:rPr lang="en-US" sz="1800" u="none" strike="noStrike" dirty="0" smtClean="0"/>
                        <a:t>enhance </a:t>
                      </a:r>
                      <a:r>
                        <a:rPr lang="en-US" sz="1800" u="none" strike="noStrike" dirty="0"/>
                        <a:t>business needs(PDA's for sales team, Laptop's, Workstation's etc)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MEDIUM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TA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Implement Enterprise Service Bus (ESB) to integrate all IT Systems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/>
                        <a:t>HIGH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/>
                        <a:t>BA/IA/AA/TA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8</a:t>
            </a:r>
            <a:r>
              <a:rPr lang="en-US" sz="3600" dirty="0" smtClean="0"/>
              <a:t>.3 </a:t>
            </a:r>
            <a:r>
              <a:rPr lang="en-US" sz="3600" dirty="0"/>
              <a:t>Open Group -World Class EA Framework Guidance &amp; TOGAF 9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8</a:t>
            </a:r>
            <a:r>
              <a:rPr lang="en-US" sz="3600" smtClean="0"/>
              <a:t>.4 </a:t>
            </a:r>
            <a:r>
              <a:rPr lang="en-US" sz="3600" dirty="0"/>
              <a:t>Enterprise Architecture Blueprint Cancer Care Ontario –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9104"/>
            <a:ext cx="8153211" cy="509803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Rachel Harrison, </a:t>
            </a:r>
            <a:r>
              <a:rPr lang="en-US" dirty="0" smtClean="0">
                <a:solidFill>
                  <a:srgbClr val="C00000"/>
                </a:solidFill>
              </a:rPr>
              <a:t>Study Guide TOGAF</a:t>
            </a:r>
            <a:r>
              <a:rPr lang="en-US" dirty="0">
                <a:solidFill>
                  <a:srgbClr val="C00000"/>
                </a:solidFill>
              </a:rPr>
              <a:t>® </a:t>
            </a:r>
            <a:r>
              <a:rPr lang="en-US" dirty="0" smtClean="0">
                <a:solidFill>
                  <a:srgbClr val="C00000"/>
                </a:solidFill>
              </a:rPr>
              <a:t>9 Foundation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Rachel Harrison, </a:t>
            </a:r>
            <a:r>
              <a:rPr lang="en-US" dirty="0">
                <a:solidFill>
                  <a:srgbClr val="C00000"/>
                </a:solidFill>
              </a:rPr>
              <a:t>Study Guide TOGAF® 9 </a:t>
            </a:r>
            <a:r>
              <a:rPr lang="en-US" dirty="0" smtClean="0">
                <a:solidFill>
                  <a:srgbClr val="C00000"/>
                </a:solidFill>
              </a:rPr>
              <a:t>Certified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Group </a:t>
            </a:r>
            <a:r>
              <a:rPr lang="en-US" dirty="0" smtClean="0"/>
              <a:t>Standard, </a:t>
            </a:r>
            <a:r>
              <a:rPr lang="en-US" dirty="0" smtClean="0">
                <a:solidFill>
                  <a:srgbClr val="C00000"/>
                </a:solidFill>
              </a:rPr>
              <a:t>TOGAF</a:t>
            </a:r>
            <a:r>
              <a:rPr lang="en-US" dirty="0">
                <a:solidFill>
                  <a:srgbClr val="C00000"/>
                </a:solidFill>
              </a:rPr>
              <a:t>® Version </a:t>
            </a:r>
            <a:r>
              <a:rPr lang="en-US" dirty="0" smtClean="0">
                <a:solidFill>
                  <a:srgbClr val="C00000"/>
                </a:solidFill>
              </a:rPr>
              <a:t>9.1 (G116)</a:t>
            </a:r>
            <a:r>
              <a:rPr lang="en-US" dirty="0" smtClean="0"/>
              <a:t>, </a:t>
            </a:r>
            <a:r>
              <a:rPr lang="en-US" i="1" dirty="0" smtClean="0"/>
              <a:t>The </a:t>
            </a:r>
            <a:r>
              <a:rPr lang="en-US" i="1" dirty="0"/>
              <a:t>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Group </a:t>
            </a:r>
            <a:r>
              <a:rPr lang="en-US" dirty="0" smtClean="0"/>
              <a:t>Standard, </a:t>
            </a:r>
            <a:r>
              <a:rPr lang="en-US" dirty="0">
                <a:solidFill>
                  <a:srgbClr val="C00000"/>
                </a:solidFill>
              </a:rPr>
              <a:t>TOGAF® Version 9.1 </a:t>
            </a:r>
            <a:r>
              <a:rPr lang="en-US" dirty="0" smtClean="0">
                <a:solidFill>
                  <a:srgbClr val="C00000"/>
                </a:solidFill>
              </a:rPr>
              <a:t>– A Pocket Guide (G117)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Daniel </a:t>
            </a:r>
            <a:r>
              <a:rPr lang="en-US" dirty="0" err="1"/>
              <a:t>Minoli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Enterprise Architecture A to Z: Frameworks, Business Process Modeling, SOA, and Infrastructure Technology</a:t>
            </a:r>
            <a:r>
              <a:rPr lang="en-US" dirty="0"/>
              <a:t>, </a:t>
            </a:r>
            <a:r>
              <a:rPr lang="en-US" i="1" dirty="0"/>
              <a:t>Taylor &amp; Francis</a:t>
            </a:r>
            <a:r>
              <a:rPr lang="en-US" dirty="0"/>
              <a:t>, 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Jon Holt and Simon Perry, </a:t>
            </a:r>
            <a:r>
              <a:rPr lang="en-US" dirty="0">
                <a:solidFill>
                  <a:srgbClr val="C00000"/>
                </a:solidFill>
              </a:rPr>
              <a:t>Modelling Enterprise Architectures</a:t>
            </a:r>
            <a:r>
              <a:rPr lang="en-US" dirty="0"/>
              <a:t>, </a:t>
            </a:r>
            <a:r>
              <a:rPr lang="en-US" i="1" dirty="0"/>
              <a:t>The Institution of Engineering and Technology</a:t>
            </a:r>
            <a:r>
              <a:rPr lang="en-US" dirty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Alan Dennis  et al,  </a:t>
            </a:r>
            <a:r>
              <a:rPr lang="en-US" dirty="0">
                <a:solidFill>
                  <a:srgbClr val="C00000"/>
                </a:solidFill>
              </a:rPr>
              <a:t>Systems Analysis and Design with UML 4th Edition</a:t>
            </a:r>
            <a:r>
              <a:rPr lang="en-US" dirty="0"/>
              <a:t>, </a:t>
            </a:r>
            <a:r>
              <a:rPr lang="en-US" i="1" dirty="0"/>
              <a:t>John Wiley and Sons</a:t>
            </a:r>
            <a:r>
              <a:rPr lang="en-US" dirty="0"/>
              <a:t>, 2013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738" t="25345" r="22309" b="10486"/>
          <a:stretch/>
        </p:blipFill>
        <p:spPr>
          <a:xfrm>
            <a:off x="0" y="445062"/>
            <a:ext cx="9144000" cy="640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79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TOGAF Artifacts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45" y="598318"/>
            <a:ext cx="2223851" cy="1569152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1155" y="598318"/>
            <a:ext cx="6748389" cy="1574796"/>
          </a:xfrm>
          <a:prstGeom prst="rect">
            <a:avLst/>
          </a:prstGeom>
          <a:solidFill>
            <a:srgbClr val="E2E2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Architecture Vision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8045" y="1027295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74" y="1597293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Goals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6035" y="1045304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Vision and Mission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005" y="102729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Organization Decomposition Diagram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0382" y="1607667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Solution Concept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3005" y="1607666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Stakeholder Map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44" y="2285999"/>
            <a:ext cx="2214983" cy="410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31155" y="2285999"/>
            <a:ext cx="2218265" cy="4103512"/>
          </a:xfrm>
          <a:prstGeom prst="rect">
            <a:avLst/>
          </a:prstGeom>
          <a:solidFill>
            <a:srgbClr val="C9C9C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09147" y="2285998"/>
            <a:ext cx="2213076" cy="4103513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864561" y="2285999"/>
            <a:ext cx="2214984" cy="4103512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53581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03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9212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7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78" y="3505195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Functional Decomposition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3576" y="4075281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Interaction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576" y="465665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Organizational/Actor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575" y="5226749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6036" y="3505195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Entity/Business Function </a:t>
            </a:r>
            <a:r>
              <a:rPr lang="en-US" sz="1400" dirty="0" smtClean="0">
                <a:solidFill>
                  <a:schemeClr val="tx1"/>
                </a:solidFill>
              </a:rPr>
              <a:t>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6035" y="4067559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Application/Data Matrix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36035" y="465665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Logical Data Diagram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6618" y="350519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 Portfolio  </a:t>
            </a:r>
            <a:r>
              <a:rPr lang="en-US" sz="1400" dirty="0" smtClean="0">
                <a:solidFill>
                  <a:schemeClr val="tx1"/>
                </a:solidFill>
              </a:rPr>
              <a:t>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618" y="4063991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Use Case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2277" y="3499552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Standard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0593" y="4073650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Application/Technology Matrix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0593" y="465665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Environment and Location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0623" y="580812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7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Brainmatics</a:t>
            </a:r>
            <a:r>
              <a:rPr lang="en-US" sz="3200" dirty="0" smtClean="0"/>
              <a:t> Enterprise Architecture (Customized)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557871" y="6547537"/>
            <a:ext cx="293510" cy="214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381" y="6491099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1928" y="6488662"/>
            <a:ext cx="79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035532" y="6547537"/>
            <a:ext cx="283404" cy="214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8086" y="6547537"/>
            <a:ext cx="300942" cy="214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8952" y="6505594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Matrix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6545196" y="6547537"/>
            <a:ext cx="303637" cy="214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2397" y="6500901"/>
            <a:ext cx="73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Catalog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4760382" y="104530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Model Canvas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6035" y="1607668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Value Chain Diagram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3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Preliminary</a:t>
            </a:r>
            <a:endParaRPr lang="id-ID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65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Principles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Rangka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Kerja</a:t>
            </a:r>
            <a:r>
              <a:rPr lang="en-US" dirty="0">
                <a:solidFill>
                  <a:srgbClr val="C00000"/>
                </a:solidFill>
              </a:rPr>
              <a:t> Terbuka</a:t>
            </a:r>
            <a:r>
              <a:rPr lang="en-US" dirty="0"/>
              <a:t>.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Mudah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Dipahami</a:t>
            </a:r>
            <a:r>
              <a:rPr lang="en-US" dirty="0"/>
              <a:t>.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helicopter view </a:t>
            </a:r>
            <a:r>
              <a:rPr lang="en-US" dirty="0"/>
              <a:t>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Diperbarui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Berkala</a:t>
            </a:r>
            <a:r>
              <a:rPr lang="en-US" dirty="0"/>
              <a:t>.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direview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diupdate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Dikembangkan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Bersama</a:t>
            </a:r>
            <a:r>
              <a:rPr lang="en-US" dirty="0"/>
              <a:t>.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SDM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gotong royong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Mengikuti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Kapabilitas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Organisasi</a:t>
            </a:r>
            <a:r>
              <a:rPr lang="en-US" dirty="0"/>
              <a:t>. </a:t>
            </a:r>
            <a:r>
              <a:rPr lang="en-US" dirty="0" err="1"/>
              <a:t>Arsitektur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ekonomi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Goals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C00000"/>
                </a:solidFill>
              </a:rPr>
              <a:t>Peningkatan</a:t>
            </a:r>
            <a:r>
              <a:rPr lang="en-US" dirty="0">
                <a:solidFill>
                  <a:srgbClr val="C00000"/>
                </a:solidFill>
              </a:rPr>
              <a:t> Performa</a:t>
            </a:r>
            <a:r>
              <a:rPr lang="en-US" dirty="0"/>
              <a:t>. M</a:t>
            </a:r>
            <a:r>
              <a:rPr lang="id-ID" dirty="0" err="1"/>
              <a:t>eningkatkan</a:t>
            </a:r>
            <a:r>
              <a:rPr lang="id-ID" dirty="0"/>
              <a:t> performa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id-ID" dirty="0"/>
              <a:t>dalam menjalankan visi dan misi dengan memaksimalkan pemanfaatan teknologi informasi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C00000"/>
                </a:solidFill>
              </a:rPr>
              <a:t>Pedoman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Terpadu</a:t>
            </a:r>
            <a:r>
              <a:rPr lang="en-US" dirty="0"/>
              <a:t>.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/>
              <a:t>pedoman yang konsisten dan terpadu dalam mengembangkan dan memilih solusi teknologi informasi</a:t>
            </a:r>
            <a:r>
              <a:rPr lang="en-US" dirty="0"/>
              <a:t>,</a:t>
            </a:r>
            <a:r>
              <a:rPr lang="id-ID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id-ID" dirty="0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mengotomasi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C00000"/>
                </a:solidFill>
              </a:rPr>
              <a:t>Penggambaran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Menyeluruh</a:t>
            </a:r>
            <a:r>
              <a:rPr lang="en-US" dirty="0"/>
              <a:t>. </a:t>
            </a:r>
            <a:r>
              <a:rPr lang="id-ID" dirty="0"/>
              <a:t>Menggambarkan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id-ID" dirty="0"/>
              <a:t>, dari aspek bisnis, data, aplikasi dan teknologi, dalam bentuk yang mudah dipahami oleh semua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endParaRPr lang="id-ID" dirty="0"/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C00000"/>
                </a:solidFill>
              </a:rPr>
              <a:t>Solusi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Tingginya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Turn-Over</a:t>
            </a:r>
            <a:r>
              <a:rPr lang="en-US" dirty="0"/>
              <a:t>.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SDM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berhentinya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turn-over </a:t>
            </a:r>
            <a:r>
              <a:rPr lang="en-US" dirty="0" err="1"/>
              <a:t>pegawai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ABC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C00000"/>
                </a:solidFill>
              </a:rPr>
              <a:t>Peningkatan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Kolaborasi</a:t>
            </a:r>
            <a:r>
              <a:rPr lang="en-US" dirty="0"/>
              <a:t>.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yang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terkendala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global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A. Architecture Vision</a:t>
            </a:r>
            <a:endParaRPr lang="id-ID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45" y="598318"/>
            <a:ext cx="2223851" cy="1569152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1155" y="598318"/>
            <a:ext cx="6748389" cy="1574796"/>
          </a:xfrm>
          <a:prstGeom prst="rect">
            <a:avLst/>
          </a:prstGeom>
          <a:solidFill>
            <a:srgbClr val="E2E2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Architecture Vision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8045" y="1027295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74" y="1597293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Goals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6035" y="1045304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Vision and Mission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005" y="102729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Organization Decomposition Diagram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0382" y="1607667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Solution Concept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3005" y="1607666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Stakeholder Map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44" y="2285999"/>
            <a:ext cx="2214983" cy="410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31155" y="2285999"/>
            <a:ext cx="2218265" cy="4103512"/>
          </a:xfrm>
          <a:prstGeom prst="rect">
            <a:avLst/>
          </a:prstGeom>
          <a:solidFill>
            <a:srgbClr val="C9C9C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09147" y="2285998"/>
            <a:ext cx="2213076" cy="4103513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864561" y="2285999"/>
            <a:ext cx="2214984" cy="4103512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53581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03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9212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7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78" y="3505195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Functional Decomposition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3576" y="4075281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Interaction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576" y="465665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Organizational/Actor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575" y="5226749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6036" y="3505195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Entity/Business Function </a:t>
            </a:r>
            <a:r>
              <a:rPr lang="en-US" sz="1400" dirty="0" smtClean="0">
                <a:solidFill>
                  <a:schemeClr val="tx1"/>
                </a:solidFill>
              </a:rPr>
              <a:t>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6035" y="4067559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Application/Data Matrix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36035" y="465665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Logical Data Diagram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6618" y="350519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 Portfolio  </a:t>
            </a:r>
            <a:r>
              <a:rPr lang="en-US" sz="1400" dirty="0" smtClean="0">
                <a:solidFill>
                  <a:schemeClr val="tx1"/>
                </a:solidFill>
              </a:rPr>
              <a:t>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618" y="4063991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Use Case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2277" y="3499552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Standard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0593" y="4073650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Application/Technology Matrix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0593" y="465665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Environment and Location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0623" y="580812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7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Brainmatics</a:t>
            </a:r>
            <a:r>
              <a:rPr lang="en-US" sz="3200" dirty="0" smtClean="0"/>
              <a:t> Enterprise Architecture (Customized)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557871" y="6547537"/>
            <a:ext cx="293510" cy="214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381" y="6491099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1928" y="6488662"/>
            <a:ext cx="79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035532" y="6547537"/>
            <a:ext cx="283404" cy="214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8086" y="6547537"/>
            <a:ext cx="300942" cy="214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8952" y="6505594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Matrix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6545196" y="6547537"/>
            <a:ext cx="303637" cy="214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2397" y="6500901"/>
            <a:ext cx="73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Catalog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4760382" y="104530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Model Canvas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6035" y="1607668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Value Chain Diagram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8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Mission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Visi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Menjadi </a:t>
            </a:r>
            <a:r>
              <a:rPr lang="id-ID" dirty="0"/>
              <a:t>perusahaan penyedia jasa </a:t>
            </a:r>
            <a:r>
              <a:rPr lang="id-ID" dirty="0" err="1">
                <a:solidFill>
                  <a:srgbClr val="C00000"/>
                </a:solidFill>
              </a:rPr>
              <a:t>training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pengembang </a:t>
            </a:r>
            <a:r>
              <a:rPr lang="id-ID" dirty="0" err="1">
                <a:solidFill>
                  <a:srgbClr val="C00000"/>
                </a:solidFill>
              </a:rPr>
              <a:t>software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dengan kualitas terbaik di </a:t>
            </a:r>
            <a:r>
              <a:rPr lang="id-ID" dirty="0" smtClean="0"/>
              <a:t>Indonesia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Misi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layanan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jasa</a:t>
            </a:r>
            <a:r>
              <a:rPr lang="en-US" dirty="0">
                <a:solidFill>
                  <a:srgbClr val="C00000"/>
                </a:solidFill>
              </a:rPr>
              <a:t> training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sertifikasi</a:t>
            </a:r>
            <a:r>
              <a:rPr lang="en-US" dirty="0">
                <a:solidFill>
                  <a:srgbClr val="C00000"/>
                </a:solidFill>
              </a:rPr>
              <a:t> di </a:t>
            </a:r>
            <a:r>
              <a:rPr lang="en-US" dirty="0" err="1">
                <a:solidFill>
                  <a:srgbClr val="C00000"/>
                </a:solidFill>
              </a:rPr>
              <a:t>bidang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teknologi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informasi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yang </a:t>
            </a:r>
            <a:r>
              <a:rPr lang="en-US" dirty="0" err="1"/>
              <a:t>berkarakter</a:t>
            </a:r>
            <a:r>
              <a:rPr lang="en-US" dirty="0"/>
              <a:t> </a:t>
            </a:r>
            <a:r>
              <a:rPr lang="en-US" i="1" dirty="0"/>
              <a:t>progressive</a:t>
            </a:r>
            <a:r>
              <a:rPr lang="en-US" dirty="0"/>
              <a:t>, </a:t>
            </a:r>
            <a:r>
              <a:rPr lang="en-US" i="1" dirty="0"/>
              <a:t>customizable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i="1" dirty="0"/>
              <a:t>experience</a:t>
            </a:r>
          </a:p>
          <a:p>
            <a:pPr lvl="1" algn="just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layanan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pengembangan</a:t>
            </a:r>
            <a:r>
              <a:rPr lang="en-US" dirty="0">
                <a:solidFill>
                  <a:srgbClr val="C00000"/>
                </a:solidFill>
              </a:rPr>
              <a:t> software </a:t>
            </a:r>
            <a:r>
              <a:rPr lang="en-US" i="1" dirty="0"/>
              <a:t>custom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generic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standard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  <a:p>
            <a:pPr lvl="1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332" y="662188"/>
          <a:ext cx="8954094" cy="607606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86345"/>
                <a:gridCol w="1848915"/>
                <a:gridCol w="883816"/>
                <a:gridCol w="961740"/>
                <a:gridCol w="1873046"/>
                <a:gridCol w="1700232"/>
              </a:tblGrid>
              <a:tr h="2173051">
                <a:tc rowSpan="2">
                  <a:txBody>
                    <a:bodyPr/>
                    <a:lstStyle/>
                    <a:p>
                      <a:endParaRPr lang="id-ID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463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556657">
                <a:tc gridSpan="3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12956" y="3212739"/>
            <a:ext cx="907603" cy="477267"/>
            <a:chOff x="218940" y="231003"/>
            <a:chExt cx="1133006" cy="1237190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71714" y="499779"/>
              <a:ext cx="1035091" cy="638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Percetakan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337" y="3841687"/>
            <a:ext cx="1176245" cy="484537"/>
            <a:chOff x="218940" y="231003"/>
            <a:chExt cx="1133006" cy="1237190"/>
          </a:xfrm>
          <a:noFill/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2" name="TextBox 11"/>
            <p:cNvSpPr txBox="1"/>
            <p:nvPr/>
          </p:nvSpPr>
          <p:spPr>
            <a:xfrm>
              <a:off x="259919" y="367209"/>
              <a:ext cx="1056236" cy="10216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Penerbit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Distributor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Buku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619" y="1369641"/>
            <a:ext cx="785760" cy="529277"/>
            <a:chOff x="191093" y="231003"/>
            <a:chExt cx="1218366" cy="1237190"/>
          </a:xfrm>
          <a:noFill/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5" name="TextBox 14"/>
            <p:cNvSpPr txBox="1"/>
            <p:nvPr/>
          </p:nvSpPr>
          <p:spPr>
            <a:xfrm>
              <a:off x="191093" y="394037"/>
              <a:ext cx="1218366" cy="6203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Pearson</a:t>
              </a: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Vue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779" y="2649515"/>
            <a:ext cx="901283" cy="455997"/>
            <a:chOff x="218940" y="231003"/>
            <a:chExt cx="1133006" cy="1237190"/>
          </a:xfrm>
          <a:noFill/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8" name="TextBox 17"/>
            <p:cNvSpPr txBox="1"/>
            <p:nvPr/>
          </p:nvSpPr>
          <p:spPr>
            <a:xfrm>
              <a:off x="256126" y="501448"/>
              <a:ext cx="1023290" cy="500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Prometrics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7360" y="1965055"/>
            <a:ext cx="822505" cy="529530"/>
            <a:chOff x="218940" y="231003"/>
            <a:chExt cx="1133006" cy="1237190"/>
          </a:xfrm>
          <a:noFill/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21" name="TextBox 20"/>
            <p:cNvSpPr txBox="1"/>
            <p:nvPr/>
          </p:nvSpPr>
          <p:spPr>
            <a:xfrm>
              <a:off x="245356" y="427765"/>
              <a:ext cx="1054713" cy="649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Kryterion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Online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1850" y="4455245"/>
            <a:ext cx="609297" cy="559109"/>
            <a:chOff x="218940" y="231003"/>
            <a:chExt cx="1133006" cy="1237190"/>
          </a:xfrm>
          <a:noFill/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24" name="TextBox 23"/>
            <p:cNvSpPr txBox="1"/>
            <p:nvPr/>
          </p:nvSpPr>
          <p:spPr>
            <a:xfrm>
              <a:off x="330200" y="372686"/>
              <a:ext cx="944941" cy="8853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Food Court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09048" y="1232894"/>
            <a:ext cx="936475" cy="558091"/>
            <a:chOff x="3661823" y="1233087"/>
            <a:chExt cx="1312908" cy="1394271"/>
          </a:xfrm>
          <a:noFill/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38" y="1233087"/>
              <a:ext cx="1281355" cy="1394271"/>
            </a:xfrm>
            <a:prstGeom prst="rect">
              <a:avLst/>
            </a:prstGeom>
            <a:grpFill/>
          </p:spPr>
        </p:pic>
        <p:sp>
          <p:nvSpPr>
            <p:cNvPr id="28" name="TextBox 27"/>
            <p:cNvSpPr txBox="1"/>
            <p:nvPr/>
          </p:nvSpPr>
          <p:spPr>
            <a:xfrm>
              <a:off x="3661823" y="1407927"/>
              <a:ext cx="1312908" cy="90930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evelopment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48453" y="2227344"/>
            <a:ext cx="1101636" cy="639575"/>
            <a:chOff x="96877" y="231003"/>
            <a:chExt cx="1427877" cy="1538821"/>
          </a:xfrm>
          <a:noFill/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32" name="TextBox 31"/>
            <p:cNvSpPr txBox="1"/>
            <p:nvPr/>
          </p:nvSpPr>
          <p:spPr>
            <a:xfrm>
              <a:off x="96877" y="363791"/>
              <a:ext cx="1427877" cy="14060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ertification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Examination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51717" y="1752090"/>
            <a:ext cx="807550" cy="503193"/>
            <a:chOff x="199822" y="231003"/>
            <a:chExt cx="1218366" cy="1237190"/>
          </a:xfrm>
          <a:noFill/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35" name="TextBox 34"/>
            <p:cNvSpPr txBox="1"/>
            <p:nvPr/>
          </p:nvSpPr>
          <p:spPr>
            <a:xfrm>
              <a:off x="199822" y="359789"/>
              <a:ext cx="1218366" cy="8210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77256" y="1417269"/>
            <a:ext cx="1585208" cy="625440"/>
            <a:chOff x="218939" y="231005"/>
            <a:chExt cx="1394019" cy="1392488"/>
          </a:xfrm>
          <a:noFill/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5"/>
              <a:ext cx="1394019" cy="1392488"/>
            </a:xfrm>
            <a:prstGeom prst="rect">
              <a:avLst/>
            </a:prstGeom>
            <a:grpFill/>
          </p:spPr>
        </p:pic>
        <p:sp>
          <p:nvSpPr>
            <p:cNvPr id="41" name="TextBox 40"/>
            <p:cNvSpPr txBox="1"/>
            <p:nvPr/>
          </p:nvSpPr>
          <p:spPr>
            <a:xfrm>
              <a:off x="258882" y="342651"/>
              <a:ext cx="1325179" cy="12334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00" dirty="0">
                  <a:latin typeface="Arial" panose="020B0604020202020204" pitchFamily="34" charset="0"/>
                  <a:cs typeface="Arial" panose="020B0604020202020204" pitchFamily="34" charset="0"/>
                </a:rPr>
                <a:t>Kurikulum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Internasional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Customizable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dengan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ebutuhan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20554" y="2845917"/>
            <a:ext cx="1515304" cy="617640"/>
            <a:chOff x="218939" y="231005"/>
            <a:chExt cx="1601404" cy="1037499"/>
          </a:xfrm>
          <a:noFill/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5"/>
              <a:ext cx="1601404" cy="1037499"/>
            </a:xfrm>
            <a:prstGeom prst="rect">
              <a:avLst/>
            </a:prstGeom>
            <a:grpFill/>
          </p:spPr>
        </p:pic>
        <p:sp>
          <p:nvSpPr>
            <p:cNvPr id="47" name="TextBox 46"/>
            <p:cNvSpPr txBox="1"/>
            <p:nvPr/>
          </p:nvSpPr>
          <p:spPr>
            <a:xfrm>
              <a:off x="234725" y="276660"/>
              <a:ext cx="1520808" cy="9305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elas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Nyaman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Posisi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 Tengah Kota Jakarta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77287" y="3582230"/>
            <a:ext cx="1602691" cy="584911"/>
            <a:chOff x="218939" y="231003"/>
            <a:chExt cx="1601404" cy="1748658"/>
          </a:xfrm>
          <a:noFill/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3"/>
              <a:ext cx="1601404" cy="1748658"/>
            </a:xfrm>
            <a:prstGeom prst="rect">
              <a:avLst/>
            </a:prstGeom>
            <a:grpFill/>
          </p:spPr>
        </p:pic>
        <p:sp>
          <p:nvSpPr>
            <p:cNvPr id="50" name="TextBox 49"/>
            <p:cNvSpPr txBox="1"/>
            <p:nvPr/>
          </p:nvSpPr>
          <p:spPr>
            <a:xfrm>
              <a:off x="258776" y="277210"/>
              <a:ext cx="1520808" cy="16562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International Authorized Training and Testing Center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74345" y="6112385"/>
            <a:ext cx="1202062" cy="555813"/>
            <a:chOff x="171099" y="231003"/>
            <a:chExt cx="1259746" cy="1237190"/>
          </a:xfrm>
          <a:noFill/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53" name="TextBox 52"/>
            <p:cNvSpPr txBox="1"/>
            <p:nvPr/>
          </p:nvSpPr>
          <p:spPr>
            <a:xfrm>
              <a:off x="171099" y="392558"/>
              <a:ext cx="1259746" cy="10108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Infrastruktur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0565" y="5530607"/>
            <a:ext cx="1202062" cy="489722"/>
            <a:chOff x="155570" y="231003"/>
            <a:chExt cx="1259746" cy="1237190"/>
          </a:xfrm>
          <a:noFill/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62" name="TextBox 61"/>
            <p:cNvSpPr txBox="1"/>
            <p:nvPr/>
          </p:nvSpPr>
          <p:spPr>
            <a:xfrm>
              <a:off x="155570" y="536894"/>
              <a:ext cx="1259746" cy="622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Honor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Pengajar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0002" y="6178292"/>
            <a:ext cx="1202062" cy="489722"/>
            <a:chOff x="145887" y="231003"/>
            <a:chExt cx="1259746" cy="1237190"/>
          </a:xfrm>
          <a:noFill/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65" name="TextBox 64"/>
            <p:cNvSpPr txBox="1"/>
            <p:nvPr/>
          </p:nvSpPr>
          <p:spPr>
            <a:xfrm>
              <a:off x="145887" y="526359"/>
              <a:ext cx="1259746" cy="622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Gaji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Pegawai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76124" y="6146093"/>
            <a:ext cx="1202062" cy="489722"/>
            <a:chOff x="145887" y="231003"/>
            <a:chExt cx="1259746" cy="1237190"/>
          </a:xfrm>
          <a:noFill/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68" name="TextBox 67"/>
            <p:cNvSpPr txBox="1"/>
            <p:nvPr/>
          </p:nvSpPr>
          <p:spPr>
            <a:xfrm>
              <a:off x="145887" y="526359"/>
              <a:ext cx="1259746" cy="622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Marketing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76262" y="3565918"/>
            <a:ext cx="810563" cy="439164"/>
            <a:chOff x="174696" y="231003"/>
            <a:chExt cx="1259746" cy="1661852"/>
          </a:xfrm>
          <a:noFill/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71" name="TextBox 70"/>
            <p:cNvSpPr txBox="1"/>
            <p:nvPr/>
          </p:nvSpPr>
          <p:spPr>
            <a:xfrm>
              <a:off x="174696" y="378788"/>
              <a:ext cx="1259746" cy="15140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Pegawai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194738" y="4329597"/>
            <a:ext cx="1081655" cy="346438"/>
            <a:chOff x="140165" y="231003"/>
            <a:chExt cx="1259746" cy="1237190"/>
          </a:xfrm>
          <a:noFill/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77" name="TextBox 76"/>
            <p:cNvSpPr txBox="1"/>
            <p:nvPr/>
          </p:nvSpPr>
          <p:spPr>
            <a:xfrm>
              <a:off x="140165" y="378640"/>
              <a:ext cx="1259746" cy="746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 Market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50173" y="4732279"/>
            <a:ext cx="1754605" cy="317635"/>
            <a:chOff x="218940" y="231003"/>
            <a:chExt cx="1133006" cy="1237190"/>
          </a:xfrm>
          <a:noFill/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80" name="TextBox 79"/>
            <p:cNvSpPr txBox="1"/>
            <p:nvPr/>
          </p:nvSpPr>
          <p:spPr>
            <a:xfrm>
              <a:off x="241272" y="293900"/>
              <a:ext cx="1062523" cy="9590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Brand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IlmuKomputer.Com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60841" y="3941030"/>
            <a:ext cx="1733267" cy="366261"/>
            <a:chOff x="204180" y="231003"/>
            <a:chExt cx="1123984" cy="1237190"/>
          </a:xfrm>
          <a:noFill/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091492" cy="1237190"/>
            </a:xfrm>
            <a:prstGeom prst="rect">
              <a:avLst/>
            </a:prstGeom>
            <a:grpFill/>
          </p:spPr>
        </p:pic>
        <p:sp>
          <p:nvSpPr>
            <p:cNvPr id="83" name="TextBox 82"/>
            <p:cNvSpPr txBox="1"/>
            <p:nvPr/>
          </p:nvSpPr>
          <p:spPr>
            <a:xfrm>
              <a:off x="204180" y="378789"/>
              <a:ext cx="1123984" cy="8317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Brand Romi Satria Wahono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30697" y="5805996"/>
            <a:ext cx="1367282" cy="555113"/>
            <a:chOff x="139134" y="231003"/>
            <a:chExt cx="1259746" cy="1237190"/>
          </a:xfrm>
          <a:noFill/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86" name="TextBox 85"/>
            <p:cNvSpPr txBox="1"/>
            <p:nvPr/>
          </p:nvSpPr>
          <p:spPr>
            <a:xfrm>
              <a:off x="139134" y="399314"/>
              <a:ext cx="1259746" cy="683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Penjualan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Jasa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Training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586650" y="3416480"/>
            <a:ext cx="670298" cy="345506"/>
            <a:chOff x="155569" y="231003"/>
            <a:chExt cx="1259746" cy="1237190"/>
          </a:xfrm>
          <a:noFill/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92" name="TextBox 91"/>
            <p:cNvSpPr txBox="1"/>
            <p:nvPr/>
          </p:nvSpPr>
          <p:spPr>
            <a:xfrm>
              <a:off x="155569" y="333820"/>
              <a:ext cx="1259746" cy="711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Email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585213" y="4234429"/>
            <a:ext cx="1716091" cy="401533"/>
            <a:chOff x="149977" y="231003"/>
            <a:chExt cx="1259746" cy="1318202"/>
          </a:xfrm>
          <a:noFill/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95" name="TextBox 94"/>
            <p:cNvSpPr txBox="1"/>
            <p:nvPr/>
          </p:nvSpPr>
          <p:spPr>
            <a:xfrm>
              <a:off x="149977" y="235675"/>
              <a:ext cx="1259746" cy="13135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Instant Messaging</a:t>
              </a:r>
              <a:b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(YM, WA, Line, BBM)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480883" y="4697257"/>
            <a:ext cx="1953104" cy="400110"/>
            <a:chOff x="160496" y="178880"/>
            <a:chExt cx="1259746" cy="1300828"/>
          </a:xfrm>
          <a:noFill/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98" name="TextBox 97"/>
            <p:cNvSpPr txBox="1"/>
            <p:nvPr/>
          </p:nvSpPr>
          <p:spPr>
            <a:xfrm>
              <a:off x="160496" y="178880"/>
              <a:ext cx="1259746" cy="13008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Media</a:t>
              </a:r>
              <a:b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Kaskus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Facebook, Twitter)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16006" y="1469000"/>
            <a:ext cx="801877" cy="384513"/>
            <a:chOff x="218940" y="231003"/>
            <a:chExt cx="1133006" cy="1237190"/>
          </a:xfrm>
          <a:noFill/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04" name="TextBox 103"/>
            <p:cNvSpPr txBox="1"/>
            <p:nvPr/>
          </p:nvSpPr>
          <p:spPr>
            <a:xfrm>
              <a:off x="240331" y="356771"/>
              <a:ext cx="1021486" cy="792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Staff IT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438600" y="3960917"/>
            <a:ext cx="1046564" cy="438056"/>
            <a:chOff x="153969" y="231003"/>
            <a:chExt cx="1197977" cy="1237190"/>
          </a:xfrm>
          <a:noFill/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0" name="TextBox 109"/>
            <p:cNvSpPr txBox="1"/>
            <p:nvPr/>
          </p:nvSpPr>
          <p:spPr>
            <a:xfrm>
              <a:off x="153969" y="245993"/>
              <a:ext cx="1197977" cy="8713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Lembaga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Pemerintahan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794462" y="2698886"/>
            <a:ext cx="1139819" cy="460548"/>
            <a:chOff x="153969" y="231003"/>
            <a:chExt cx="1197977" cy="1237190"/>
          </a:xfrm>
          <a:noFill/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3" name="TextBox 112"/>
            <p:cNvSpPr txBox="1"/>
            <p:nvPr/>
          </p:nvSpPr>
          <p:spPr>
            <a:xfrm>
              <a:off x="153969" y="245993"/>
              <a:ext cx="1197977" cy="8713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Peserta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Sertifikasi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907387" y="3441501"/>
            <a:ext cx="1092148" cy="460733"/>
            <a:chOff x="191634" y="231003"/>
            <a:chExt cx="1197977" cy="1237190"/>
          </a:xfrm>
          <a:noFill/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6" name="TextBox 115"/>
            <p:cNvSpPr txBox="1"/>
            <p:nvPr/>
          </p:nvSpPr>
          <p:spPr>
            <a:xfrm>
              <a:off x="191634" y="331518"/>
              <a:ext cx="1197977" cy="10744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Lembaga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Pendidikan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924168" y="4472498"/>
            <a:ext cx="1009745" cy="539608"/>
            <a:chOff x="191257" y="231003"/>
            <a:chExt cx="1197977" cy="1343298"/>
          </a:xfrm>
          <a:noFill/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9" name="TextBox 118"/>
            <p:cNvSpPr txBox="1"/>
            <p:nvPr/>
          </p:nvSpPr>
          <p:spPr>
            <a:xfrm>
              <a:off x="191257" y="370666"/>
              <a:ext cx="1197977" cy="12036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Perusahaan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Swasta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644275" y="1449456"/>
            <a:ext cx="1569508" cy="528829"/>
            <a:chOff x="161920" y="231001"/>
            <a:chExt cx="1190027" cy="2204136"/>
          </a:xfrm>
          <a:noFill/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0" y="231001"/>
              <a:ext cx="1190027" cy="2204136"/>
            </a:xfrm>
            <a:prstGeom prst="rect">
              <a:avLst/>
            </a:prstGeom>
            <a:grpFill/>
          </p:spPr>
        </p:pic>
        <p:sp>
          <p:nvSpPr>
            <p:cNvPr id="125" name="TextBox 124"/>
            <p:cNvSpPr txBox="1"/>
            <p:nvPr/>
          </p:nvSpPr>
          <p:spPr>
            <a:xfrm>
              <a:off x="175528" y="450673"/>
              <a:ext cx="1129371" cy="1667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Offline: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Kegiatan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Workshop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Training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53488" y="2066219"/>
            <a:ext cx="1608825" cy="743372"/>
            <a:chOff x="151724" y="956731"/>
            <a:chExt cx="1249540" cy="1699634"/>
          </a:xfrm>
          <a:noFill/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956731"/>
              <a:ext cx="1133006" cy="1387125"/>
            </a:xfrm>
            <a:prstGeom prst="rect">
              <a:avLst/>
            </a:prstGeom>
            <a:grpFill/>
          </p:spPr>
        </p:pic>
        <p:sp>
          <p:nvSpPr>
            <p:cNvPr id="131" name="TextBox 130"/>
            <p:cNvSpPr txBox="1"/>
            <p:nvPr/>
          </p:nvSpPr>
          <p:spPr>
            <a:xfrm>
              <a:off x="151724" y="1053878"/>
              <a:ext cx="1249540" cy="16024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Online: Social Media Participation,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Situs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Brainmatics.Com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729904" y="3847911"/>
            <a:ext cx="1318980" cy="330330"/>
            <a:chOff x="155569" y="231003"/>
            <a:chExt cx="1259746" cy="1237190"/>
          </a:xfrm>
          <a:noFill/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34" name="TextBox 133"/>
            <p:cNvSpPr txBox="1"/>
            <p:nvPr/>
          </p:nvSpPr>
          <p:spPr>
            <a:xfrm>
              <a:off x="155569" y="333820"/>
              <a:ext cx="1259746" cy="711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Brainmatics.Com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597696" y="5788468"/>
            <a:ext cx="1364677" cy="552227"/>
            <a:chOff x="3666138" y="1233087"/>
            <a:chExt cx="1281355" cy="1394271"/>
          </a:xfrm>
          <a:noFill/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38" y="1233087"/>
              <a:ext cx="1281355" cy="1394271"/>
            </a:xfrm>
            <a:prstGeom prst="rect">
              <a:avLst/>
            </a:prstGeom>
            <a:grpFill/>
          </p:spPr>
        </p:pic>
        <p:sp>
          <p:nvSpPr>
            <p:cNvPr id="140" name="TextBox 139"/>
            <p:cNvSpPr txBox="1"/>
            <p:nvPr/>
          </p:nvSpPr>
          <p:spPr>
            <a:xfrm>
              <a:off x="3777609" y="1388484"/>
              <a:ext cx="1058408" cy="8976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Penjualan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Produk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Software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15898" y="5515793"/>
            <a:ext cx="1202062" cy="489722"/>
            <a:chOff x="155569" y="231003"/>
            <a:chExt cx="1259746" cy="1237190"/>
          </a:xfrm>
          <a:noFill/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59" name="TextBox 58"/>
            <p:cNvSpPr txBox="1"/>
            <p:nvPr/>
          </p:nvSpPr>
          <p:spPr>
            <a:xfrm>
              <a:off x="155569" y="333822"/>
              <a:ext cx="1259746" cy="10108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Operasional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267" r="68873" b="68263"/>
          <a:stretch/>
        </p:blipFill>
        <p:spPr>
          <a:xfrm>
            <a:off x="1062344" y="718682"/>
            <a:ext cx="710534" cy="569471"/>
          </a:xfrm>
          <a:prstGeom prst="rect">
            <a:avLst/>
          </a:prstGeom>
          <a:noFill/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0" t="12149" r="45715" b="67381"/>
          <a:stretch/>
        </p:blipFill>
        <p:spPr>
          <a:xfrm>
            <a:off x="2899174" y="728782"/>
            <a:ext cx="726304" cy="582110"/>
          </a:xfrm>
          <a:prstGeom prst="rect">
            <a:avLst/>
          </a:prstGeom>
          <a:noFill/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5" t="11735" r="13407" b="67795"/>
          <a:stretch/>
        </p:blipFill>
        <p:spPr>
          <a:xfrm>
            <a:off x="8341725" y="698064"/>
            <a:ext cx="693132" cy="671458"/>
          </a:xfrm>
          <a:prstGeom prst="rect">
            <a:avLst/>
          </a:prstGeom>
          <a:noFill/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2" t="12443" r="32260" b="67087"/>
          <a:stretch/>
        </p:blipFill>
        <p:spPr>
          <a:xfrm>
            <a:off x="6636582" y="686554"/>
            <a:ext cx="698581" cy="676737"/>
          </a:xfrm>
          <a:prstGeom prst="rect">
            <a:avLst/>
          </a:prstGeom>
          <a:noFill/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56517" r="74337" b="18124"/>
          <a:stretch/>
        </p:blipFill>
        <p:spPr>
          <a:xfrm>
            <a:off x="2987342" y="2908548"/>
            <a:ext cx="633060" cy="628555"/>
          </a:xfrm>
          <a:prstGeom prst="rect">
            <a:avLst/>
          </a:prstGeom>
          <a:noFill/>
        </p:spPr>
      </p:pic>
      <p:grpSp>
        <p:nvGrpSpPr>
          <p:cNvPr id="99" name="Group 98"/>
          <p:cNvGrpSpPr/>
          <p:nvPr/>
        </p:nvGrpSpPr>
        <p:grpSpPr>
          <a:xfrm>
            <a:off x="7516006" y="2252378"/>
            <a:ext cx="939700" cy="389627"/>
            <a:chOff x="218940" y="231003"/>
            <a:chExt cx="1133006" cy="1237190"/>
          </a:xfrm>
          <a:noFill/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01" name="TextBox 100"/>
            <p:cNvSpPr txBox="1"/>
            <p:nvPr/>
          </p:nvSpPr>
          <p:spPr>
            <a:xfrm>
              <a:off x="253754" y="396364"/>
              <a:ext cx="1021485" cy="7025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92156" y="2112737"/>
            <a:ext cx="1555560" cy="645415"/>
            <a:chOff x="218939" y="231003"/>
            <a:chExt cx="1601404" cy="1154732"/>
          </a:xfrm>
          <a:noFill/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3"/>
              <a:ext cx="1601404" cy="1154732"/>
            </a:xfrm>
            <a:prstGeom prst="rect">
              <a:avLst/>
            </a:prstGeom>
            <a:grpFill/>
          </p:spPr>
        </p:pic>
        <p:sp>
          <p:nvSpPr>
            <p:cNvPr id="38" name="TextBox 37"/>
            <p:cNvSpPr txBox="1"/>
            <p:nvPr/>
          </p:nvSpPr>
          <p:spPr>
            <a:xfrm>
              <a:off x="235847" y="295487"/>
              <a:ext cx="1520808" cy="991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engajar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Kompetensi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Terpadu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Akademisi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Industri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8" t="59550" r="27207" b="15091"/>
          <a:stretch/>
        </p:blipFill>
        <p:spPr>
          <a:xfrm>
            <a:off x="3773702" y="5193096"/>
            <a:ext cx="693701" cy="688766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58250" r="3154" b="14595"/>
          <a:stretch/>
        </p:blipFill>
        <p:spPr>
          <a:xfrm>
            <a:off x="8134852" y="5224703"/>
            <a:ext cx="768705" cy="648332"/>
          </a:xfrm>
          <a:prstGeom prst="rect">
            <a:avLst/>
          </a:prstGeom>
          <a:noFill/>
        </p:spPr>
      </p:pic>
      <p:sp>
        <p:nvSpPr>
          <p:cNvPr id="25" name="AutoShape 2" descr="https://mail-attachment.googleusercontent.com/attachment/u/0/?ui=2&amp;ik=62c1cd8dbf&amp;view=att&amp;th=141fcf3cbbd04abf&amp;attid=0.1&amp;disp=inline&amp;realattid=f_hnb3s2nj2&amp;safe=1&amp;zw&amp;saduie=AG9B_P-r63erUm240A5NJlIGcZDS&amp;sadet=1382928446708&amp;sads=32q2UJyAbpQKDe2RYCZVNBIJbrs"/>
          <p:cNvSpPr>
            <a:spLocks noChangeAspect="1" noChangeArrowheads="1"/>
          </p:cNvSpPr>
          <p:nvPr/>
        </p:nvSpPr>
        <p:spPr bwMode="auto">
          <a:xfrm>
            <a:off x="120331" y="128972"/>
            <a:ext cx="3544095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Business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Model Canvas </a:t>
            </a:r>
            <a:endParaRPr lang="id-ID" sz="2400" dirty="0">
              <a:solidFill>
                <a:schemeClr val="tx1">
                  <a:lumMod val="50000"/>
                  <a:lumOff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165" name="Content Placeholder 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 t="22755" r="44747" b="55564"/>
          <a:stretch/>
        </p:blipFill>
        <p:spPr>
          <a:xfrm>
            <a:off x="4663376" y="677047"/>
            <a:ext cx="732694" cy="661459"/>
          </a:xfrm>
          <a:prstGeom prst="rect">
            <a:avLst/>
          </a:prstGeom>
          <a:noFill/>
        </p:spPr>
      </p:pic>
      <p:pic>
        <p:nvPicPr>
          <p:cNvPr id="166" name="Content Placeholder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59220" r="46172" b="19821"/>
          <a:stretch/>
        </p:blipFill>
        <p:spPr>
          <a:xfrm>
            <a:off x="6419500" y="2956755"/>
            <a:ext cx="731266" cy="579126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6233392" y="3505243"/>
            <a:ext cx="803288" cy="314412"/>
            <a:chOff x="155569" y="231003"/>
            <a:chExt cx="1259746" cy="1237190"/>
          </a:xfrm>
          <a:noFill/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37" name="TextBox 136"/>
            <p:cNvSpPr txBox="1"/>
            <p:nvPr/>
          </p:nvSpPr>
          <p:spPr>
            <a:xfrm>
              <a:off x="155569" y="333820"/>
              <a:ext cx="1259746" cy="711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Telepon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88705" y="3367102"/>
            <a:ext cx="932096" cy="341468"/>
            <a:chOff x="145431" y="231003"/>
            <a:chExt cx="1259746" cy="1237190"/>
          </a:xfrm>
          <a:noFill/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74" name="TextBox 73"/>
            <p:cNvSpPr txBox="1"/>
            <p:nvPr/>
          </p:nvSpPr>
          <p:spPr>
            <a:xfrm>
              <a:off x="145431" y="342623"/>
              <a:ext cx="1259746" cy="7540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Kurikulum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3810" y="666297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Partners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13959" y="661422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Activities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847580" y="4248833"/>
            <a:ext cx="1477040" cy="800100"/>
            <a:chOff x="3666138" y="1233087"/>
            <a:chExt cx="1281355" cy="1394271"/>
          </a:xfrm>
          <a:noFill/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38" y="1233087"/>
              <a:ext cx="1281355" cy="1394271"/>
            </a:xfrm>
            <a:prstGeom prst="rect">
              <a:avLst/>
            </a:prstGeom>
            <a:grpFill/>
          </p:spPr>
        </p:pic>
        <p:sp>
          <p:nvSpPr>
            <p:cNvPr id="168" name="TextBox 167"/>
            <p:cNvSpPr txBox="1"/>
            <p:nvPr/>
          </p:nvSpPr>
          <p:spPr>
            <a:xfrm>
              <a:off x="3666138" y="1348752"/>
              <a:ext cx="1242191" cy="12335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Pengembangan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Software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Metodologi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Standard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Internasional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3664427" y="674075"/>
            <a:ext cx="103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Value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Propositions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817055" y="2837620"/>
            <a:ext cx="116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Resources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00184" y="66137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Customer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Relationships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511240" y="2842661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Channels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384950" y="67236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Customer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Segments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50743" y="5183668"/>
            <a:ext cx="1514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Revenue Streams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7976" y="5185081"/>
            <a:ext cx="124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Cost Structure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8148278" y="1840360"/>
            <a:ext cx="816920" cy="389627"/>
            <a:chOff x="218940" y="231003"/>
            <a:chExt cx="1133006" cy="1237190"/>
          </a:xfrm>
          <a:noFill/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78" name="TextBox 177"/>
            <p:cNvSpPr txBox="1"/>
            <p:nvPr/>
          </p:nvSpPr>
          <p:spPr>
            <a:xfrm>
              <a:off x="253754" y="396364"/>
              <a:ext cx="1021485" cy="781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Dosen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" name="AutoShape 2" descr="https://mail-attachment.googleusercontent.com/attachment/u/0/?ui=2&amp;ik=62c1cd8dbf&amp;view=att&amp;th=141fcf3cbbd04abf&amp;attid=0.1&amp;disp=inline&amp;realattid=f_hnb3s2nj2&amp;safe=1&amp;zw&amp;saduie=AG9B_P-r63erUm240A5NJlIGcZDS&amp;sadet=1382928446708&amp;sads=32q2UJyAbpQKDe2RYCZVNBIJbrs"/>
          <p:cNvSpPr>
            <a:spLocks noChangeAspect="1" noChangeArrowheads="1"/>
          </p:cNvSpPr>
          <p:nvPr/>
        </p:nvSpPr>
        <p:spPr bwMode="auto">
          <a:xfrm>
            <a:off x="5017315" y="128972"/>
            <a:ext cx="4096172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Bernard MT Condensed" panose="02050806060905020404" pitchFamily="18" charset="0"/>
                <a:cs typeface="Arial" panose="020B0604020202020204" pitchFamily="34" charset="0"/>
              </a:rPr>
              <a:t>PT </a:t>
            </a:r>
            <a:r>
              <a:rPr lang="en-US" sz="2400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Brainmatics</a:t>
            </a:r>
            <a:endParaRPr lang="id-ID" sz="2400" dirty="0"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1224754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 smtClean="0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 smtClean="0"/>
              <a:t>P</a:t>
            </a:r>
            <a:r>
              <a:rPr lang="en-US" dirty="0" smtClean="0"/>
              <a:t>NS di PDII</a:t>
            </a:r>
            <a:r>
              <a:rPr lang="id-ID" dirty="0" smtClean="0"/>
              <a:t> </a:t>
            </a:r>
            <a:r>
              <a:rPr lang="id-ID" dirty="0"/>
              <a:t>LIPI </a:t>
            </a:r>
            <a:r>
              <a:rPr lang="id-ID" dirty="0" smtClean="0"/>
              <a:t>(</a:t>
            </a:r>
            <a:r>
              <a:rPr lang="en-US" dirty="0" smtClean="0"/>
              <a:t>1994</a:t>
            </a:r>
            <a:r>
              <a:rPr lang="id-ID" dirty="0" smtClean="0"/>
              <a:t>-2007</a:t>
            </a:r>
            <a:r>
              <a:rPr lang="id-ID" dirty="0"/>
              <a:t>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Chain Diagram (Function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9261" y="3992325"/>
            <a:ext cx="525508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PRIMARY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06" y="4001787"/>
            <a:ext cx="351709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SUPPORTING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805" y="2706252"/>
            <a:ext cx="1712790" cy="9826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</a:t>
            </a:r>
          </a:p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5566424" y="2706253"/>
            <a:ext cx="1712790" cy="98263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Service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7341551" y="2693415"/>
            <a:ext cx="1712790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Activities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4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Chain Diagram (Function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9261" y="3992325"/>
            <a:ext cx="525508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PRIMARY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06" y="4001787"/>
            <a:ext cx="351709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SUPPORTING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805" y="2706252"/>
            <a:ext cx="1712790" cy="9826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</a:t>
            </a:r>
          </a:p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5566424" y="2706253"/>
            <a:ext cx="1712790" cy="98263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Service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7341551" y="2693415"/>
            <a:ext cx="1712790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Activities</a:t>
            </a:r>
            <a:endParaRPr lang="en-US" dirty="0"/>
          </a:p>
        </p:txBody>
      </p:sp>
      <p:sp>
        <p:nvSpPr>
          <p:cNvPr id="21" name="Pentagon 20"/>
          <p:cNvSpPr/>
          <p:nvPr/>
        </p:nvSpPr>
        <p:spPr>
          <a:xfrm>
            <a:off x="3799261" y="2706253"/>
            <a:ext cx="1712790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Development Service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22111" y="2707431"/>
            <a:ext cx="1712790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</a:t>
            </a:r>
          </a:p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36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Chain Diagram (Organization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9261" y="3992325"/>
            <a:ext cx="525508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PRIMARY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06" y="4001787"/>
            <a:ext cx="351709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SUPPORTING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805" y="2706252"/>
            <a:ext cx="1712790" cy="9826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br>
              <a:rPr lang="en-US" dirty="0" smtClean="0"/>
            </a:b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5566424" y="2706253"/>
            <a:ext cx="1712790" cy="98263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Division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7341551" y="2693415"/>
            <a:ext cx="1712790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Division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3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Chain Diagram (Organization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9261" y="3992325"/>
            <a:ext cx="525508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PRIMARY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06" y="4001787"/>
            <a:ext cx="351709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SUPPORTING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805" y="2706252"/>
            <a:ext cx="1712790" cy="9826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br>
              <a:rPr lang="en-US" dirty="0" smtClean="0"/>
            </a:b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5566424" y="2706253"/>
            <a:ext cx="1712790" cy="98263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Division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7341551" y="2693415"/>
            <a:ext cx="1712790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Division</a:t>
            </a:r>
            <a:endParaRPr lang="en-US" dirty="0"/>
          </a:p>
        </p:txBody>
      </p:sp>
      <p:sp>
        <p:nvSpPr>
          <p:cNvPr id="21" name="Pentagon 20"/>
          <p:cNvSpPr/>
          <p:nvPr/>
        </p:nvSpPr>
        <p:spPr>
          <a:xfrm>
            <a:off x="3799261" y="2706253"/>
            <a:ext cx="1712790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Division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22111" y="2707431"/>
            <a:ext cx="1712790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 Division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78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Decomposition Diagram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958469"/>
          <a:ext cx="9144000" cy="467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692352" y="1110128"/>
            <a:ext cx="1398054" cy="699027"/>
            <a:chOff x="3698216" y="2049"/>
            <a:chExt cx="1398054" cy="699027"/>
          </a:xfrm>
        </p:grpSpPr>
        <p:sp>
          <p:nvSpPr>
            <p:cNvPr id="6" name="Rectangle 5"/>
            <p:cNvSpPr/>
            <p:nvPr/>
          </p:nvSpPr>
          <p:spPr>
            <a:xfrm>
              <a:off x="3698216" y="2049"/>
              <a:ext cx="1398054" cy="69902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698216" y="2049"/>
              <a:ext cx="1398054" cy="699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Chief Executive Officer</a:t>
              </a:r>
              <a:endParaRPr lang="en-US" sz="1600" kern="1200" dirty="0"/>
            </a:p>
          </p:txBody>
        </p:sp>
      </p:grp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391379" y="1809155"/>
            <a:ext cx="0" cy="3299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377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82" y="0"/>
            <a:ext cx="7886700" cy="1325563"/>
          </a:xfrm>
        </p:spPr>
        <p:txBody>
          <a:bodyPr/>
          <a:lstStyle/>
          <a:p>
            <a:r>
              <a:rPr lang="en-US" dirty="0" smtClean="0"/>
              <a:t>Stakeholder Map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8364" y="1169664"/>
          <a:ext cx="8891338" cy="3707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7858"/>
                <a:gridCol w="2912534"/>
                <a:gridCol w="1343377"/>
                <a:gridCol w="2967569"/>
              </a:tblGrid>
              <a:tr h="3905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Key Concern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Class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Artifacts</a:t>
                      </a:r>
                      <a:endParaRPr lang="en-US" sz="1800" dirty="0"/>
                    </a:p>
                  </a:txBody>
                  <a:tcPr/>
                </a:tc>
              </a:tr>
              <a:tr h="1081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Chief</a:t>
                      </a:r>
                      <a:r>
                        <a:rPr lang="en-US" sz="1400" baseline="0" dirty="0" smtClean="0"/>
                        <a:t> Executive Officer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high-level drivers, goals, and</a:t>
                      </a:r>
                      <a:r>
                        <a:rPr lang="en-US" sz="1400" baseline="0" dirty="0" smtClean="0"/>
                        <a:t> o</a:t>
                      </a:r>
                      <a:r>
                        <a:rPr lang="en-US" sz="1400" dirty="0" smtClean="0"/>
                        <a:t>bjectives of the organization, and how these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are translated into 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effective business process to advance the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Keep Satisfied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1. Value Chain Diagram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2. Functional Decomposition Diagram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16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</a:t>
                      </a:r>
                      <a:r>
                        <a:rPr lang="en-US" sz="1400" baseline="0" dirty="0" smtClean="0"/>
                        <a:t> Manager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General business process monitoring and maintenance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Key Players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Functional Decomposition Diagram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 Business Interaction</a:t>
                      </a:r>
                      <a:r>
                        <a:rPr lang="en-US" sz="1400" baseline="0" dirty="0" smtClean="0"/>
                        <a:t> Matrix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3. General Business Process Diagram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0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 Manager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Business process monitoring and maintenance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Key Players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 General Business Process Diagram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  Business Process Diagram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0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 of</a:t>
                      </a:r>
                      <a:r>
                        <a:rPr lang="en-US" sz="1400" baseline="0" dirty="0" smtClean="0"/>
                        <a:t> *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Business process</a:t>
                      </a:r>
                      <a:r>
                        <a:rPr lang="en-US" sz="1400" baseline="0" dirty="0" smtClean="0"/>
                        <a:t> implementation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Key Players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 smtClean="0"/>
                        <a:t>Business Process Diagram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05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Assistants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Assisting</a:t>
                      </a:r>
                      <a:r>
                        <a:rPr lang="en-US" sz="1400" baseline="0" dirty="0" smtClean="0"/>
                        <a:t> the business process implementation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Keep Informed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/>
                        <a:t>Business Process Diagram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4" y="5305655"/>
            <a:ext cx="3441032" cy="1552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5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399"/>
            <a:ext cx="7886700" cy="561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Solution Concept </a:t>
            </a:r>
            <a:r>
              <a:rPr lang="en-US" dirty="0" smtClean="0"/>
              <a:t>Diagram (Baseline)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5" y="856240"/>
            <a:ext cx="9043991" cy="372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Brainmatics</a:t>
            </a:r>
            <a:r>
              <a:rPr lang="en-US" sz="1600" dirty="0" smtClean="0">
                <a:solidFill>
                  <a:schemeClr val="bg1"/>
                </a:solidFill>
              </a:rPr>
              <a:t> Portal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2974" y="599343"/>
            <a:ext cx="938463" cy="25689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Desktop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3" y="1315633"/>
            <a:ext cx="9043991" cy="1425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Aplikasi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Tidak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Terintegrasi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5" y="3173048"/>
            <a:ext cx="9043991" cy="1788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Business Process Automation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249" y="2811784"/>
            <a:ext cx="9040515" cy="2866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Internet Low Speed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124710" y="5481699"/>
            <a:ext cx="1710088" cy="1355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Finance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1. </a:t>
            </a:r>
            <a:r>
              <a:rPr lang="en-US" sz="1100" dirty="0" err="1" smtClean="0">
                <a:solidFill>
                  <a:schemeClr val="bg1"/>
                </a:solidFill>
              </a:rPr>
              <a:t>Keseimbangan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Neraca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Keuangan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Keteraturan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Administrasi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506667" y="5516104"/>
            <a:ext cx="1688935" cy="13284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Training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. </a:t>
            </a:r>
            <a:r>
              <a:rPr lang="en-US" sz="1100" dirty="0" err="1" smtClean="0">
                <a:solidFill>
                  <a:schemeClr val="bg1"/>
                </a:solidFill>
              </a:rPr>
              <a:t>Kuantitas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Kualitas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Pelaksanaan</a:t>
            </a:r>
            <a:r>
              <a:rPr lang="en-US" sz="1100" dirty="0" smtClean="0">
                <a:solidFill>
                  <a:schemeClr val="bg1"/>
                </a:solidFill>
              </a:rPr>
              <a:t> Training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Kuantitas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Kualitas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Kurikulum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06338" y="5529507"/>
            <a:ext cx="1742343" cy="13284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Marketing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1. </a:t>
            </a:r>
            <a:r>
              <a:rPr lang="en-US" sz="1100" dirty="0" err="1" smtClean="0">
                <a:solidFill>
                  <a:schemeClr val="bg1"/>
                </a:solidFill>
              </a:rPr>
              <a:t>Pendapatan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dari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Penjualan</a:t>
            </a:r>
            <a:r>
              <a:rPr lang="en-US" sz="1100" dirty="0" smtClean="0">
                <a:solidFill>
                  <a:schemeClr val="bg1"/>
                </a:solidFill>
              </a:rPr>
              <a:t> Training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Pendapatan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dari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Penjualan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Sofware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3818049" y="4943626"/>
            <a:ext cx="1592668" cy="48518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57138" y="2685194"/>
            <a:ext cx="12032" cy="69624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207678" y="2686519"/>
            <a:ext cx="12032" cy="6962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71526" y="2682268"/>
            <a:ext cx="12032" cy="69624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22235" y="3544731"/>
            <a:ext cx="1721359" cy="247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Pemasaran</a:t>
            </a:r>
            <a:r>
              <a:rPr lang="en-US" sz="900" dirty="0" smtClean="0">
                <a:solidFill>
                  <a:schemeClr val="bg1"/>
                </a:solidFill>
              </a:rPr>
              <a:t> Training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4710" y="3542300"/>
            <a:ext cx="1718853" cy="247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Penggajian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Karyawan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39898" y="3536359"/>
            <a:ext cx="1696164" cy="25301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Pelaksanaan</a:t>
            </a:r>
            <a:r>
              <a:rPr lang="en-US" sz="900" dirty="0" smtClean="0">
                <a:solidFill>
                  <a:schemeClr val="bg1"/>
                </a:solidFill>
              </a:rPr>
              <a:t> Training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24710" y="4365047"/>
            <a:ext cx="1718853" cy="247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Penagihan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Pembayaran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43258" y="3826650"/>
            <a:ext cx="1692804" cy="2507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Pelaksanaan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Ujian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997" y="2098627"/>
            <a:ext cx="1737262" cy="569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Finance</a:t>
            </a:r>
          </a:p>
          <a:p>
            <a:pPr algn="ctr"/>
            <a:r>
              <a:rPr lang="en-US" sz="1200" dirty="0" smtClean="0"/>
              <a:t>Module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498800" y="2098625"/>
            <a:ext cx="1737262" cy="569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Training Management Module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7306338" y="2098624"/>
            <a:ext cx="1737262" cy="569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 Relationship </a:t>
            </a:r>
            <a:r>
              <a:rPr lang="en-US" sz="1200" dirty="0" smtClean="0"/>
              <a:t>Module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66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399"/>
            <a:ext cx="7886700" cy="561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Solution Concept </a:t>
            </a:r>
            <a:r>
              <a:rPr lang="en-US" dirty="0" smtClean="0"/>
              <a:t>Diagram (Target)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5" y="856240"/>
            <a:ext cx="9043991" cy="372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Brainmatics</a:t>
            </a:r>
            <a:r>
              <a:rPr lang="en-US" sz="1600" dirty="0" smtClean="0">
                <a:solidFill>
                  <a:schemeClr val="bg1"/>
                </a:solidFill>
              </a:rPr>
              <a:t> Portal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1521" y="599344"/>
            <a:ext cx="938463" cy="25689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Mobile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2974" y="599343"/>
            <a:ext cx="938463" cy="25689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Desktop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3" y="1315633"/>
            <a:ext cx="9043991" cy="1425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Brainmatics</a:t>
            </a:r>
            <a:r>
              <a:rPr lang="en-US" sz="1600" dirty="0" smtClean="0">
                <a:solidFill>
                  <a:schemeClr val="tx1"/>
                </a:solidFill>
              </a:rPr>
              <a:t> ERP System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5" y="3173048"/>
            <a:ext cx="9043991" cy="1788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Business Process Automation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endCxn id="33" idx="1"/>
          </p:cNvCxnSpPr>
          <p:nvPr/>
        </p:nvCxnSpPr>
        <p:spPr>
          <a:xfrm flipV="1">
            <a:off x="884312" y="1762218"/>
            <a:ext cx="2794608" cy="3364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0"/>
          </p:cNvCxnSpPr>
          <p:nvPr/>
        </p:nvCxnSpPr>
        <p:spPr>
          <a:xfrm flipV="1">
            <a:off x="2763674" y="1883313"/>
            <a:ext cx="1108232" cy="2153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4" idx="0"/>
          </p:cNvCxnSpPr>
          <p:nvPr/>
        </p:nvCxnSpPr>
        <p:spPr>
          <a:xfrm>
            <a:off x="5238848" y="1883313"/>
            <a:ext cx="1128583" cy="21531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3" idx="2"/>
            <a:endCxn id="11" idx="0"/>
          </p:cNvCxnSpPr>
          <p:nvPr/>
        </p:nvCxnSpPr>
        <p:spPr>
          <a:xfrm flipH="1">
            <a:off x="4558723" y="1923657"/>
            <a:ext cx="19962" cy="1749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3" idx="3"/>
          </p:cNvCxnSpPr>
          <p:nvPr/>
        </p:nvCxnSpPr>
        <p:spPr>
          <a:xfrm flipH="1" flipV="1">
            <a:off x="5478449" y="1762218"/>
            <a:ext cx="2908314" cy="336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0249" y="2811784"/>
            <a:ext cx="9040515" cy="2866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Speed Broadband Network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124710" y="5481699"/>
            <a:ext cx="1710088" cy="1355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Finance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1. </a:t>
            </a:r>
            <a:r>
              <a:rPr lang="en-US" sz="1100" dirty="0" err="1" smtClean="0">
                <a:solidFill>
                  <a:schemeClr val="bg1"/>
                </a:solidFill>
              </a:rPr>
              <a:t>Keseimbangan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Neraca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Keuangan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Keteraturan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Administrasi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46469" y="5489298"/>
            <a:ext cx="1685835" cy="13552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Human Resource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1. </a:t>
            </a:r>
            <a:r>
              <a:rPr lang="en-US" sz="1100" dirty="0" err="1" smtClean="0">
                <a:solidFill>
                  <a:schemeClr val="bg1"/>
                </a:solidFill>
              </a:rPr>
              <a:t>Disiplin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Pegawai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Kesejahteraan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Pegawai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9455" y="5502702"/>
            <a:ext cx="1658407" cy="1355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Development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1. </a:t>
            </a:r>
            <a:r>
              <a:rPr lang="en-US" sz="1100" dirty="0" err="1" smtClean="0">
                <a:solidFill>
                  <a:schemeClr val="bg1"/>
                </a:solidFill>
              </a:rPr>
              <a:t>Kuantitas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Kualitas</a:t>
            </a:r>
            <a:r>
              <a:rPr lang="en-US" sz="1100" dirty="0" smtClean="0">
                <a:solidFill>
                  <a:schemeClr val="bg1"/>
                </a:solidFill>
              </a:rPr>
              <a:t> Software Generic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>
                <a:solidFill>
                  <a:schemeClr val="bg1"/>
                </a:solidFill>
              </a:rPr>
              <a:t>Kuantitas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Kualitas</a:t>
            </a:r>
            <a:r>
              <a:rPr lang="en-US" sz="1100" dirty="0">
                <a:solidFill>
                  <a:schemeClr val="bg1"/>
                </a:solidFill>
              </a:rPr>
              <a:t> Software </a:t>
            </a:r>
            <a:r>
              <a:rPr lang="en-US" sz="1100" dirty="0" smtClean="0">
                <a:solidFill>
                  <a:schemeClr val="bg1"/>
                </a:solidFill>
              </a:rPr>
              <a:t>Custom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506667" y="5516104"/>
            <a:ext cx="1688935" cy="13284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Training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. </a:t>
            </a:r>
            <a:r>
              <a:rPr lang="en-US" sz="1100" dirty="0" err="1" smtClean="0">
                <a:solidFill>
                  <a:schemeClr val="bg1"/>
                </a:solidFill>
              </a:rPr>
              <a:t>Kuantitas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Kualitas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Pelaksanaan</a:t>
            </a:r>
            <a:r>
              <a:rPr lang="en-US" sz="1100" dirty="0" smtClean="0">
                <a:solidFill>
                  <a:schemeClr val="bg1"/>
                </a:solidFill>
              </a:rPr>
              <a:t> Training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Kuantitas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Kualitas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Kurikulum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06338" y="5529507"/>
            <a:ext cx="1742343" cy="13284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KPI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Marketing Division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1. </a:t>
            </a:r>
            <a:r>
              <a:rPr lang="en-US" sz="1100" dirty="0" err="1" smtClean="0">
                <a:solidFill>
                  <a:schemeClr val="bg1"/>
                </a:solidFill>
              </a:rPr>
              <a:t>Pendapatan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dari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Penjualan</a:t>
            </a:r>
            <a:r>
              <a:rPr lang="en-US" sz="1100" dirty="0" smtClean="0">
                <a:solidFill>
                  <a:schemeClr val="bg1"/>
                </a:solidFill>
              </a:rPr>
              <a:t> Training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2. </a:t>
            </a:r>
            <a:r>
              <a:rPr lang="en-US" sz="1100" dirty="0" err="1" smtClean="0">
                <a:solidFill>
                  <a:schemeClr val="bg1"/>
                </a:solidFill>
              </a:rPr>
              <a:t>Pendapatan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dari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Penjualan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Sofware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3818049" y="4943626"/>
            <a:ext cx="1592668" cy="48518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746664" y="2675915"/>
            <a:ext cx="12032" cy="69624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561290" y="2664813"/>
            <a:ext cx="12032" cy="696248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357138" y="2685194"/>
            <a:ext cx="12032" cy="69624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207678" y="2686519"/>
            <a:ext cx="12032" cy="6962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71526" y="2682268"/>
            <a:ext cx="12032" cy="69624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22235" y="3544731"/>
            <a:ext cx="1721359" cy="247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Pemasaran</a:t>
            </a:r>
            <a:r>
              <a:rPr lang="en-US" sz="900" dirty="0" smtClean="0">
                <a:solidFill>
                  <a:schemeClr val="bg1"/>
                </a:solidFill>
              </a:rPr>
              <a:t> Training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28275" y="3548689"/>
            <a:ext cx="1713367" cy="24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err="1" smtClean="0">
                <a:solidFill>
                  <a:schemeClr val="tx1"/>
                </a:solidFill>
              </a:rPr>
              <a:t>Pengembangan</a:t>
            </a:r>
            <a:r>
              <a:rPr lang="en-US" sz="850" dirty="0" smtClean="0">
                <a:solidFill>
                  <a:schemeClr val="tx1"/>
                </a:solidFill>
              </a:rPr>
              <a:t> </a:t>
            </a:r>
            <a:r>
              <a:rPr lang="en-US" sz="850" i="1" dirty="0" smtClean="0">
                <a:solidFill>
                  <a:schemeClr val="tx1"/>
                </a:solidFill>
              </a:rPr>
              <a:t>Custom Software</a:t>
            </a:r>
            <a:endParaRPr lang="en-US" sz="850" i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35755" y="3544731"/>
            <a:ext cx="1718853" cy="2470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Penerimaan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Magang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4710" y="3542300"/>
            <a:ext cx="1718853" cy="247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Penggajian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Karyawan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6751" y="3817100"/>
            <a:ext cx="1718853" cy="247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Belanja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Bulanan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8586" y="4090247"/>
            <a:ext cx="1718853" cy="247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Pembayaran</a:t>
            </a:r>
            <a:r>
              <a:rPr lang="en-US" sz="900" dirty="0" smtClean="0">
                <a:solidFill>
                  <a:schemeClr val="bg1"/>
                </a:solidFill>
              </a:rPr>
              <a:t> Honor </a:t>
            </a:r>
            <a:r>
              <a:rPr lang="en-US" sz="900" dirty="0" err="1" smtClean="0">
                <a:solidFill>
                  <a:schemeClr val="bg1"/>
                </a:solidFill>
              </a:rPr>
              <a:t>Instruktur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22235" y="3819531"/>
            <a:ext cx="1721359" cy="247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Monitoring Tender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35755" y="3819531"/>
            <a:ext cx="1718853" cy="2470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Penerimaan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Pegawai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935755" y="4094331"/>
            <a:ext cx="1718853" cy="2470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Pengajuan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Cuti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935755" y="4369131"/>
            <a:ext cx="1718853" cy="2470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Pengunduran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Diri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732021" y="3821642"/>
            <a:ext cx="1713367" cy="24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>
                <a:solidFill>
                  <a:schemeClr val="tx1"/>
                </a:solidFill>
              </a:rPr>
              <a:t>Maintenance </a:t>
            </a:r>
            <a:r>
              <a:rPr lang="en-US" sz="850" i="1" dirty="0" smtClean="0">
                <a:solidFill>
                  <a:schemeClr val="tx1"/>
                </a:solidFill>
              </a:rPr>
              <a:t>Custom Software</a:t>
            </a:r>
            <a:endParaRPr lang="en-US" sz="850" i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39898" y="3536359"/>
            <a:ext cx="1696164" cy="25301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Pelaksanaan</a:t>
            </a:r>
            <a:r>
              <a:rPr lang="en-US" sz="900" dirty="0" smtClean="0">
                <a:solidFill>
                  <a:schemeClr val="bg1"/>
                </a:solidFill>
              </a:rPr>
              <a:t> Training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728275" y="4107778"/>
            <a:ext cx="1713367" cy="24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err="1">
                <a:solidFill>
                  <a:schemeClr val="tx1"/>
                </a:solidFill>
              </a:rPr>
              <a:t>Pengembangan</a:t>
            </a:r>
            <a:r>
              <a:rPr lang="en-US" sz="850" dirty="0">
                <a:solidFill>
                  <a:schemeClr val="tx1"/>
                </a:solidFill>
              </a:rPr>
              <a:t> </a:t>
            </a:r>
            <a:r>
              <a:rPr lang="en-US" sz="850" i="1" dirty="0" smtClean="0">
                <a:solidFill>
                  <a:schemeClr val="tx1"/>
                </a:solidFill>
              </a:rPr>
              <a:t>Generic Software</a:t>
            </a:r>
            <a:endParaRPr lang="en-US" sz="850" i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39455" y="4396024"/>
            <a:ext cx="1713367" cy="24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</a:rPr>
              <a:t>Maintenance </a:t>
            </a:r>
            <a:r>
              <a:rPr lang="en-US" sz="850" i="1" dirty="0" smtClean="0">
                <a:solidFill>
                  <a:schemeClr val="tx1"/>
                </a:solidFill>
              </a:rPr>
              <a:t>Generic Software</a:t>
            </a:r>
            <a:endParaRPr lang="en-US" sz="850" i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24710" y="4365047"/>
            <a:ext cx="1718853" cy="247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Penagihan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Pembayaran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43258" y="3826650"/>
            <a:ext cx="1692804" cy="2507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bg1"/>
                </a:solidFill>
              </a:rPr>
              <a:t>Pelaksanaan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Ujian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540984" y="4107778"/>
            <a:ext cx="1695078" cy="2668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Maintenance Infrastructure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78920" y="1600778"/>
            <a:ext cx="1799529" cy="3228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Single Sign 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997" y="2098627"/>
            <a:ext cx="1737262" cy="569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Finance</a:t>
            </a:r>
          </a:p>
          <a:p>
            <a:pPr algn="ctr"/>
            <a:r>
              <a:rPr lang="en-US" sz="1200" dirty="0" smtClean="0"/>
              <a:t>Module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895043" y="2098625"/>
            <a:ext cx="1737262" cy="569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Human Resource Module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690092" y="2098625"/>
            <a:ext cx="1737262" cy="569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Project Management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Module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800" y="2098625"/>
            <a:ext cx="1737262" cy="569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Training Management Module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7306338" y="2098624"/>
            <a:ext cx="1737262" cy="569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 Relationship </a:t>
            </a:r>
            <a:r>
              <a:rPr lang="en-US" sz="1200" dirty="0" smtClean="0"/>
              <a:t>Module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8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Seandainya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project manager (CIO)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EA di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Preliminary </a:t>
            </a:r>
            <a:r>
              <a:rPr lang="en-US" dirty="0" err="1" smtClean="0"/>
              <a:t>dan</a:t>
            </a:r>
            <a:r>
              <a:rPr lang="en-US" dirty="0" smtClean="0"/>
              <a:t> Phase A: Architecture Vision</a:t>
            </a:r>
          </a:p>
          <a:p>
            <a:r>
              <a:rPr lang="en-US" dirty="0" err="1" smtClean="0"/>
              <a:t>Susun</a:t>
            </a:r>
            <a:r>
              <a:rPr lang="en-US" dirty="0" smtClean="0"/>
              <a:t> </a:t>
            </a:r>
            <a:r>
              <a:rPr lang="en-US" dirty="0" err="1" smtClean="0"/>
              <a:t>artifak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direktorat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:</a:t>
            </a:r>
          </a:p>
          <a:p>
            <a:pPr lvl="2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38" t="7778" r="12572" b="67587"/>
          <a:stretch/>
        </p:blipFill>
        <p:spPr>
          <a:xfrm>
            <a:off x="501650" y="4182096"/>
            <a:ext cx="8341922" cy="15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Business Architecture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69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TOGAF Concepts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TOGAF Architecture Development Method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Overview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UML Overview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TOGAF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45" y="598318"/>
            <a:ext cx="2223851" cy="1569152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1155" y="598318"/>
            <a:ext cx="6748389" cy="1574796"/>
          </a:xfrm>
          <a:prstGeom prst="rect">
            <a:avLst/>
          </a:prstGeom>
          <a:solidFill>
            <a:srgbClr val="E2E2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Architecture Vision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8045" y="1027295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74" y="1597293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Goals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6035" y="1045304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Vision and Mission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005" y="102729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Organization Decomposition Diagram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0382" y="1607667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Solution Concept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3005" y="1607666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Stakeholder Map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44" y="2285999"/>
            <a:ext cx="2214983" cy="410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31155" y="2285999"/>
            <a:ext cx="2218265" cy="4103512"/>
          </a:xfrm>
          <a:prstGeom prst="rect">
            <a:avLst/>
          </a:prstGeom>
          <a:solidFill>
            <a:srgbClr val="C9C9C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09147" y="2285998"/>
            <a:ext cx="2213076" cy="4103513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864561" y="2285999"/>
            <a:ext cx="2214984" cy="4103512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53581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03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9212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7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78" y="3505195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Functional Decomposition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3576" y="4075281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Interaction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576" y="465665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Organizational/Actor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575" y="5226749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6036" y="3505195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Entity/Business Function </a:t>
            </a:r>
            <a:r>
              <a:rPr lang="en-US" sz="1400" dirty="0" smtClean="0">
                <a:solidFill>
                  <a:schemeClr val="tx1"/>
                </a:solidFill>
              </a:rPr>
              <a:t>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6035" y="4067559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Application/Data Matrix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36035" y="465665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Logical Data Diagram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6618" y="350519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 Portfolio  </a:t>
            </a:r>
            <a:r>
              <a:rPr lang="en-US" sz="1400" dirty="0" smtClean="0">
                <a:solidFill>
                  <a:schemeClr val="tx1"/>
                </a:solidFill>
              </a:rPr>
              <a:t>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618" y="4063991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Use Case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2277" y="3499552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Standard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0593" y="4073650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Application/Technology Matrix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0593" y="465665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Environment and Location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0623" y="580812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7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Brainmatics</a:t>
            </a:r>
            <a:r>
              <a:rPr lang="en-US" sz="3200" dirty="0" smtClean="0"/>
              <a:t> Enterprise Architecture (Customized)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557871" y="6547537"/>
            <a:ext cx="293510" cy="214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381" y="6491099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1928" y="6488662"/>
            <a:ext cx="79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035532" y="6547537"/>
            <a:ext cx="283404" cy="214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8086" y="6547537"/>
            <a:ext cx="300942" cy="214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8952" y="6505594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Matrix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6545196" y="6547537"/>
            <a:ext cx="303637" cy="214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2397" y="6500901"/>
            <a:ext cx="73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Catalog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4760382" y="104530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Model Canvas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6035" y="1607668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Value Chain Diagram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8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Principles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Fleksibilitas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Organisasi</a:t>
            </a:r>
            <a:r>
              <a:rPr lang="en-US" dirty="0"/>
              <a:t>. </a:t>
            </a:r>
            <a:r>
              <a:rPr lang="id-ID" dirty="0"/>
              <a:t>Memperhatikan kebutuhan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id-ID" dirty="0"/>
              <a:t>jangka pendek, menengah dan panjang sehingga KPK memiliki kemampuan untuk beradaptasi dan berubah</a:t>
            </a:r>
          </a:p>
          <a:p>
            <a:r>
              <a:rPr lang="en-US" dirty="0">
                <a:solidFill>
                  <a:srgbClr val="C00000"/>
                </a:solidFill>
              </a:rPr>
              <a:t>Standard Proses </a:t>
            </a:r>
            <a:r>
              <a:rPr lang="en-US" dirty="0" err="1">
                <a:solidFill>
                  <a:srgbClr val="C00000"/>
                </a:solidFill>
              </a:rPr>
              <a:t>Bisnis</a:t>
            </a:r>
            <a:r>
              <a:rPr lang="en-US" dirty="0"/>
              <a:t>. </a:t>
            </a:r>
            <a:r>
              <a:rPr lang="id-ID" dirty="0"/>
              <a:t>Proses kerja, kegiatan dan aturan bisnis yang terkait harus dipahami dan didokumentasikan dengan baik dengan standar pemodelan yang baku</a:t>
            </a:r>
          </a:p>
          <a:p>
            <a:r>
              <a:rPr lang="en-US" dirty="0" err="1">
                <a:solidFill>
                  <a:srgbClr val="C00000"/>
                </a:solidFill>
              </a:rPr>
              <a:t>Kesamaan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Pemahaman</a:t>
            </a:r>
            <a:r>
              <a:rPr lang="en-US" dirty="0"/>
              <a:t>. </a:t>
            </a:r>
            <a:r>
              <a:rPr lang="id-ID" dirty="0"/>
              <a:t>Mengurangi r</a:t>
            </a:r>
            <a:r>
              <a:rPr lang="en-US" dirty="0"/>
              <a:t>e</a:t>
            </a:r>
            <a:r>
              <a:rPr lang="id-ID" dirty="0" err="1"/>
              <a:t>siko</a:t>
            </a:r>
            <a:r>
              <a:rPr lang="id-ID" dirty="0"/>
              <a:t> </a:t>
            </a:r>
            <a:r>
              <a:rPr lang="id-ID" dirty="0" err="1"/>
              <a:t>multitafsir</a:t>
            </a:r>
            <a:r>
              <a:rPr lang="id-ID" dirty="0"/>
              <a:t> terhadap ketentuan proses bisnis tertentu sehingga semua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id-ID" dirty="0"/>
              <a:t> di KPK mempunyai pemahaman yang sama terhadap proses bisnis yang telah ditentukan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Decomposition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9261" y="2601675"/>
            <a:ext cx="525508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PRIMARY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06" y="2611137"/>
            <a:ext cx="351709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SUPPORTING ACTIVITIES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805" y="1315602"/>
            <a:ext cx="1712790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br>
              <a:rPr lang="en-US" dirty="0" smtClean="0"/>
            </a:b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5566424" y="1315603"/>
            <a:ext cx="1712790" cy="98263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Division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7341551" y="1302765"/>
            <a:ext cx="1712790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Division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3799261" y="1315603"/>
            <a:ext cx="1712790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Development Division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39054" y="3049184"/>
            <a:ext cx="1715287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Pemasaran</a:t>
            </a:r>
            <a:r>
              <a:rPr lang="en-US" sz="1400" dirty="0" smtClean="0">
                <a:solidFill>
                  <a:schemeClr val="tx1"/>
                </a:solidFill>
              </a:rPr>
              <a:t> Training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2152" y="3052431"/>
            <a:ext cx="1647062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Pelaksanaan</a:t>
            </a:r>
            <a:r>
              <a:rPr lang="en-US" sz="1400" dirty="0" smtClean="0">
                <a:solidFill>
                  <a:schemeClr val="tx1"/>
                </a:solidFill>
              </a:rPr>
              <a:t> Training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9260" y="3057135"/>
            <a:ext cx="1707323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Pengembangan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Custom Software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8129" y="3067987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Penerimaan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Magang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5096" y="3620405"/>
            <a:ext cx="1637242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Pelaksanaan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Ujian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7806" y="3105802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Pinjaman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Karyawan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806" y="3657970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Penggajian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Karyawan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7806" y="4210138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Belanja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Bulanan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22111" y="1316781"/>
            <a:ext cx="1712790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 Division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7805" y="4762306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Pembayaran</a:t>
            </a:r>
            <a:r>
              <a:rPr lang="en-US" sz="1400" dirty="0" smtClean="0">
                <a:solidFill>
                  <a:schemeClr val="tx1"/>
                </a:solidFill>
              </a:rPr>
              <a:t> Honor </a:t>
            </a:r>
            <a:r>
              <a:rPr lang="en-US" sz="1400" dirty="0" err="1" smtClean="0">
                <a:solidFill>
                  <a:schemeClr val="tx1"/>
                </a:solidFill>
              </a:rPr>
              <a:t>Instruktur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39054" y="3620156"/>
            <a:ext cx="1715287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Monitoring Tender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18129" y="3620156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Penerimaan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Pegawai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18129" y="4172323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Pengajuan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Cuti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18129" y="4724490"/>
            <a:ext cx="171279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Pengunduran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Diri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99260" y="3620155"/>
            <a:ext cx="1707323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Maintenance </a:t>
            </a:r>
            <a:r>
              <a:rPr lang="en-US" sz="1400" i="1" dirty="0" smtClean="0">
                <a:solidFill>
                  <a:schemeClr val="tx1"/>
                </a:solidFill>
              </a:rPr>
              <a:t>Custom Software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32152" y="4192258"/>
            <a:ext cx="1652950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Maintenance </a:t>
            </a:r>
            <a:r>
              <a:rPr lang="en-US" sz="1400" dirty="0" err="1" smtClean="0">
                <a:solidFill>
                  <a:schemeClr val="tx1"/>
                </a:solidFill>
              </a:rPr>
              <a:t>Infrastruktur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99259" y="4183175"/>
            <a:ext cx="1707323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Pengembangan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Generic Software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99259" y="4746195"/>
            <a:ext cx="1707323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Maintenance </a:t>
            </a:r>
            <a:r>
              <a:rPr lang="en-US" sz="1400" i="1" dirty="0" smtClean="0">
                <a:solidFill>
                  <a:schemeClr val="tx1"/>
                </a:solidFill>
              </a:rPr>
              <a:t>Generic Software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Interaction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8444" y="1227636"/>
          <a:ext cx="8795082" cy="524654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5847"/>
                <a:gridCol w="1465847"/>
                <a:gridCol w="1465847"/>
                <a:gridCol w="1465847"/>
                <a:gridCol w="1465847"/>
                <a:gridCol w="1465847"/>
              </a:tblGrid>
              <a:tr h="8730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  <a:r>
                        <a:rPr lang="en-US" sz="1600" baseline="0" dirty="0" smtClean="0"/>
                        <a:t>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 Division</a:t>
                      </a:r>
                      <a:endParaRPr lang="en-US" sz="1600" dirty="0"/>
                    </a:p>
                  </a:txBody>
                  <a:tcPr/>
                </a:tc>
              </a:tr>
              <a:tr h="6877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  <a:r>
                        <a:rPr lang="en-US" sz="1600" baseline="0" dirty="0" smtClean="0"/>
                        <a:t>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budget</a:t>
                      </a:r>
                    </a:p>
                  </a:txBody>
                  <a:tcPr/>
                </a:tc>
              </a:tr>
              <a:tr h="8730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Apply for staffing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Apply for staffing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Apply for staffing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Apply for staffing issues</a:t>
                      </a:r>
                    </a:p>
                  </a:txBody>
                  <a:tcPr/>
                </a:tc>
              </a:tr>
              <a:tr h="8730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 Division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 systems and maintenance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systems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systems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systems and maintenance</a:t>
                      </a:r>
                    </a:p>
                  </a:txBody>
                  <a:tcPr/>
                </a:tc>
              </a:tr>
              <a:tr h="8730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 Division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 infrastructure maintenance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infrastructure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Request infrastructure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 product knowledge</a:t>
                      </a:r>
                      <a:endParaRPr lang="en-US" sz="1400" dirty="0"/>
                    </a:p>
                  </a:txBody>
                  <a:tcPr/>
                </a:tc>
              </a:tr>
              <a:tr h="89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Marketing Division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Apply for software</a:t>
                      </a:r>
                      <a:r>
                        <a:rPr lang="en-US" sz="1400" baseline="0" dirty="0" smtClean="0"/>
                        <a:t> product </a:t>
                      </a:r>
                      <a:r>
                        <a:rPr lang="en-US" sz="1400" dirty="0" smtClean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Apply for training product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158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Organization/Actor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76414" y="1168882"/>
          <a:ext cx="8391172" cy="53644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119261"/>
                <a:gridCol w="5271911"/>
              </a:tblGrid>
              <a:tr h="2814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Actor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CEO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r>
                        <a:rPr lang="en-US" sz="1600" baseline="0" dirty="0" smtClean="0"/>
                        <a:t> 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Financial 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Human Resource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</a:t>
                      </a:r>
                      <a:r>
                        <a:rPr lang="en-US" sz="1600" baseline="0" dirty="0" smtClean="0"/>
                        <a:t> Resource </a:t>
                      </a:r>
                      <a:r>
                        <a:rPr lang="en-US" sz="1600" dirty="0" smtClean="0"/>
                        <a:t>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Assistant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Development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Development 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</a:t>
                      </a:r>
                      <a:r>
                        <a:rPr lang="en-US" sz="1600" baseline="0" dirty="0" smtClean="0"/>
                        <a:t> 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Programmer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Training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 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Participant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Marketing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 </a:t>
                      </a:r>
                      <a:r>
                        <a:rPr lang="en-US" sz="1600" baseline="0" dirty="0" smtClean="0"/>
                        <a:t>Manager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Marketer</a:t>
                      </a:r>
                      <a:endParaRPr lang="en-US" sz="1600" dirty="0"/>
                    </a:p>
                  </a:txBody>
                  <a:tcPr/>
                </a:tc>
              </a:tr>
              <a:tr h="281453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90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General Business Process Diagram</a:t>
            </a:r>
            <a:br>
              <a:rPr lang="en-US" sz="4000" dirty="0" smtClean="0"/>
            </a:br>
            <a:r>
              <a:rPr lang="en-US" sz="3200" dirty="0" smtClean="0"/>
              <a:t>(level 1)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86" t="1896" r="1623" b="16532"/>
          <a:stretch/>
        </p:blipFill>
        <p:spPr>
          <a:xfrm>
            <a:off x="949959" y="1251541"/>
            <a:ext cx="7350097" cy="5606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1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17" b="15771"/>
          <a:stretch/>
        </p:blipFill>
        <p:spPr>
          <a:xfrm>
            <a:off x="0" y="-398"/>
            <a:ext cx="9144000" cy="68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HRD Level 1: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00" b="17271"/>
          <a:stretch/>
        </p:blipFill>
        <p:spPr>
          <a:xfrm>
            <a:off x="-100013" y="1073409"/>
            <a:ext cx="9244013" cy="57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8520112" cy="209550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C. Application Architecture</a:t>
            </a:r>
            <a:endParaRPr lang="id-ID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37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45" y="598318"/>
            <a:ext cx="2223851" cy="1569152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1155" y="598318"/>
            <a:ext cx="6748389" cy="1574796"/>
          </a:xfrm>
          <a:prstGeom prst="rect">
            <a:avLst/>
          </a:prstGeom>
          <a:solidFill>
            <a:srgbClr val="E2E2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Architecture Vision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8045" y="1027295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74" y="1597293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Goals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6035" y="1045304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Vision and Mission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005" y="102729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Organization Decomposition Diagram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0382" y="1607667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Solution Concept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3005" y="1607666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Stakeholder Map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44" y="2285999"/>
            <a:ext cx="2214983" cy="410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31155" y="2285999"/>
            <a:ext cx="2218265" cy="4103512"/>
          </a:xfrm>
          <a:prstGeom prst="rect">
            <a:avLst/>
          </a:prstGeom>
          <a:solidFill>
            <a:srgbClr val="C9C9C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09147" y="2285998"/>
            <a:ext cx="2213076" cy="4103513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864561" y="2285999"/>
            <a:ext cx="2214984" cy="4103512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53581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03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9212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7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78" y="3505195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Functional Decomposition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3576" y="4075281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Interaction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576" y="465665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Organizational/Actor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575" y="5226749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6036" y="3505195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Entity/Business Function </a:t>
            </a:r>
            <a:r>
              <a:rPr lang="en-US" sz="1400" dirty="0" smtClean="0">
                <a:solidFill>
                  <a:schemeClr val="tx1"/>
                </a:solidFill>
              </a:rPr>
              <a:t>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6035" y="4067559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Application/Data Matrix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36035" y="465665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Logical Data Diagram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6618" y="350519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 Portfolio  </a:t>
            </a:r>
            <a:r>
              <a:rPr lang="en-US" sz="1400" dirty="0" smtClean="0">
                <a:solidFill>
                  <a:schemeClr val="tx1"/>
                </a:solidFill>
              </a:rPr>
              <a:t>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618" y="4063991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Use Case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2277" y="3499552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Standard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0593" y="4073650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Application/Technology Matrix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0593" y="465665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Environment and Location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0623" y="580812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7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Brainmatics</a:t>
            </a:r>
            <a:r>
              <a:rPr lang="en-US" sz="3200" dirty="0" smtClean="0"/>
              <a:t> Enterprise Architecture (Customized)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557871" y="6547537"/>
            <a:ext cx="293510" cy="214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381" y="6491099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1928" y="6488662"/>
            <a:ext cx="79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035532" y="6547537"/>
            <a:ext cx="283404" cy="214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8086" y="6547537"/>
            <a:ext cx="300942" cy="214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8952" y="6505594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Matrix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6545196" y="6547537"/>
            <a:ext cx="303637" cy="214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2397" y="6500901"/>
            <a:ext cx="73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Catalog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4760382" y="104530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Model Canvas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6035" y="1607668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Value Chain Diagram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0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6</a:t>
            </a:r>
            <a:r>
              <a:rPr lang="en-US" sz="5400" dirty="0" smtClean="0"/>
              <a:t>. TOGAF Case Study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Romi Satria Wahono – </a:t>
            </a:r>
            <a:r>
              <a:rPr lang="en-US" dirty="0" err="1"/>
              <a:t>Brainmatics</a:t>
            </a:r>
            <a:r>
              <a:rPr lang="en-US" dirty="0"/>
              <a:t> Enterprise Architecture - 2015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Balasubramanian</a:t>
            </a:r>
            <a:r>
              <a:rPr lang="en-US" dirty="0"/>
              <a:t> - EA Child Wear </a:t>
            </a:r>
            <a:r>
              <a:rPr lang="en-US" dirty="0" err="1"/>
              <a:t>Pte</a:t>
            </a:r>
            <a:r>
              <a:rPr lang="en-US" dirty="0"/>
              <a:t> Ltd - 2013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Group -World Class EA Framework Guidance &amp; TOGAF 9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Enterprise Architecture Blueprint Cancer Care Ontario –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8215945" cy="487521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err="1">
                <a:solidFill>
                  <a:srgbClr val="C00000"/>
                </a:solidFill>
              </a:rPr>
              <a:t>Keselarasan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Kebutuhan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Aplikasi</a:t>
            </a:r>
            <a:r>
              <a:rPr lang="en-US" sz="2200" dirty="0"/>
              <a:t>. </a:t>
            </a:r>
            <a:r>
              <a:rPr lang="en-US" sz="2200" dirty="0" err="1"/>
              <a:t>Aplikasi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dikembangkan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pengguna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manfaat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diukur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kuantitatif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mencapai</a:t>
            </a:r>
            <a:r>
              <a:rPr lang="en-US" sz="2200" dirty="0"/>
              <a:t> </a:t>
            </a:r>
            <a:r>
              <a:rPr lang="en-US" sz="2200" dirty="0" err="1" smtClean="0"/>
              <a:t>tujuan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rgbClr val="C00000"/>
                </a:solidFill>
              </a:rPr>
              <a:t>Independensi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Aplikasi</a:t>
            </a:r>
            <a:r>
              <a:rPr lang="en-US" sz="2200" dirty="0"/>
              <a:t>. </a:t>
            </a:r>
            <a:r>
              <a:rPr lang="en-US" sz="2200" dirty="0" err="1"/>
              <a:t>Aplikasi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independen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pilihan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, </a:t>
            </a:r>
            <a:r>
              <a:rPr lang="en-US" sz="2200" dirty="0" err="1"/>
              <a:t>mengikuti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</a:t>
            </a:r>
            <a:r>
              <a:rPr lang="en-US" sz="2200" dirty="0" err="1"/>
              <a:t>industri</a:t>
            </a:r>
            <a:r>
              <a:rPr lang="en-US" sz="2200" dirty="0"/>
              <a:t>, </a:t>
            </a:r>
            <a:r>
              <a:rPr lang="en-US" sz="2200" dirty="0" err="1"/>
              <a:t>arsitektur</a:t>
            </a:r>
            <a:r>
              <a:rPr lang="en-US" sz="2200" dirty="0"/>
              <a:t> </a:t>
            </a:r>
            <a:r>
              <a:rPr lang="en-US" sz="2200" dirty="0" err="1"/>
              <a:t>terbuka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karenanya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dioperasikan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beragam</a:t>
            </a:r>
            <a:r>
              <a:rPr lang="en-US" sz="2200" dirty="0"/>
              <a:t> platform </a:t>
            </a:r>
            <a:r>
              <a:rPr lang="en-US" sz="2200" dirty="0" err="1"/>
              <a:t>terbuka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rgbClr val="C00000"/>
                </a:solidFill>
              </a:rPr>
              <a:t>Penggunaan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Kembali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Aplikasi</a:t>
            </a:r>
            <a:r>
              <a:rPr lang="en-US" sz="2200" dirty="0"/>
              <a:t>.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aplikasi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mempertimbangkan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penggunaan</a:t>
            </a:r>
            <a:r>
              <a:rPr lang="en-US" sz="2200" dirty="0"/>
              <a:t> </a:t>
            </a:r>
            <a:r>
              <a:rPr lang="en-US" sz="2200" dirty="0" err="1"/>
              <a:t>aplikasi</a:t>
            </a:r>
            <a:r>
              <a:rPr lang="en-US" sz="2200" dirty="0"/>
              <a:t>,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infrastruktur</a:t>
            </a:r>
            <a:r>
              <a:rPr lang="en-US" sz="2200" dirty="0"/>
              <a:t> yang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berinvestasi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solusi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. Re-use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membeli</a:t>
            </a:r>
            <a:r>
              <a:rPr lang="en-US" sz="2200" dirty="0"/>
              <a:t>, </a:t>
            </a:r>
            <a:r>
              <a:rPr lang="en-US" sz="2200" dirty="0" err="1"/>
              <a:t>membeli</a:t>
            </a:r>
            <a:r>
              <a:rPr lang="en-US" sz="2200" dirty="0"/>
              <a:t>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membangun</a:t>
            </a:r>
            <a:r>
              <a:rPr lang="en-US" sz="2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rgbClr val="C00000"/>
                </a:solidFill>
              </a:rPr>
              <a:t>Dokumentasi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Aplikasi</a:t>
            </a:r>
            <a:r>
              <a:rPr lang="en-US" sz="2200" dirty="0"/>
              <a:t>. </a:t>
            </a:r>
            <a:r>
              <a:rPr lang="en-US" sz="2200" dirty="0" err="1"/>
              <a:t>Aplikasi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dokumentasi</a:t>
            </a:r>
            <a:r>
              <a:rPr lang="en-US" sz="2200" dirty="0"/>
              <a:t> yang </a:t>
            </a:r>
            <a:r>
              <a:rPr lang="en-US" sz="2200" dirty="0" err="1"/>
              <a:t>menyeluruh</a:t>
            </a:r>
            <a:r>
              <a:rPr lang="en-US" sz="2200" dirty="0"/>
              <a:t> </a:t>
            </a:r>
            <a:r>
              <a:rPr lang="en-US" sz="2200" dirty="0" err="1"/>
              <a:t>dimulai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tahapan</a:t>
            </a:r>
            <a:r>
              <a:rPr lang="en-US" sz="2200" dirty="0"/>
              <a:t> planning, </a:t>
            </a:r>
            <a:r>
              <a:rPr lang="en-US" sz="2200" dirty="0" err="1"/>
              <a:t>analisis</a:t>
            </a:r>
            <a:r>
              <a:rPr lang="en-US" sz="2200" dirty="0"/>
              <a:t>, </a:t>
            </a:r>
            <a:r>
              <a:rPr lang="en-US" sz="2200" dirty="0" err="1"/>
              <a:t>desain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implementasi</a:t>
            </a:r>
            <a:r>
              <a:rPr lang="en-US" sz="2200" dirty="0"/>
              <a:t>,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memudahkan</a:t>
            </a:r>
            <a:r>
              <a:rPr lang="en-US" sz="2200" dirty="0"/>
              <a:t> </a:t>
            </a:r>
            <a:r>
              <a:rPr lang="en-US" sz="2200" dirty="0" err="1"/>
              <a:t>modifikasi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pengembangan</a:t>
            </a:r>
            <a:r>
              <a:rPr lang="en-US" sz="2200" dirty="0"/>
              <a:t> di masa </a:t>
            </a:r>
            <a:r>
              <a:rPr lang="en-US" sz="2200" dirty="0" err="1"/>
              <a:t>depan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4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Portfolio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14717" y="2082227"/>
          <a:ext cx="828675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4778"/>
                <a:gridCol w="4631972"/>
              </a:tblGrid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Finance</a:t>
                      </a:r>
                      <a:r>
                        <a:rPr lang="en-US" sz="2400" baseline="0" dirty="0" smtClean="0"/>
                        <a:t> Division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Finance</a:t>
                      </a:r>
                      <a:r>
                        <a:rPr lang="en-US" sz="2400" baseline="0" dirty="0" smtClean="0"/>
                        <a:t> Module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Resource</a:t>
                      </a:r>
                      <a:r>
                        <a:rPr lang="en-US" sz="2400" baseline="0" dirty="0" smtClean="0"/>
                        <a:t> Division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Resource</a:t>
                      </a:r>
                      <a:r>
                        <a:rPr lang="en-US" sz="2400" baseline="0" dirty="0" smtClean="0"/>
                        <a:t> Module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Development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Management </a:t>
                      </a:r>
                      <a:r>
                        <a:rPr lang="en-US" sz="2400" baseline="0" dirty="0" smtClean="0"/>
                        <a:t>Module</a:t>
                      </a:r>
                      <a:endParaRPr lang="en-US" sz="2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Training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Training Management </a:t>
                      </a:r>
                      <a:r>
                        <a:rPr lang="en-US" sz="2400" baseline="0" dirty="0" smtClean="0"/>
                        <a:t>Module</a:t>
                      </a:r>
                      <a:endParaRPr lang="en-US" sz="2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Marketing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Customer Relationship</a:t>
                      </a:r>
                      <a:r>
                        <a:rPr lang="en-US" sz="2400" baseline="0" dirty="0" smtClean="0"/>
                        <a:t> Module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46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Portfolio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670501"/>
              </p:ext>
            </p:extLst>
          </p:nvPr>
        </p:nvGraphicFramePr>
        <p:xfrm>
          <a:off x="428785" y="1519519"/>
          <a:ext cx="8286749" cy="384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4421"/>
                <a:gridCol w="1617785"/>
                <a:gridCol w="1280160"/>
                <a:gridCol w="3904383"/>
              </a:tblGrid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Organization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Nilai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Kelayakan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Komentar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Saran</a:t>
                      </a:r>
                      <a:endParaRPr lang="en-US" sz="18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Units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 1</a:t>
                      </a:r>
                    </a:p>
                    <a:p>
                      <a:r>
                        <a:rPr lang="en-US" sz="1800" dirty="0" smtClean="0"/>
                        <a:t>App</a:t>
                      </a:r>
                      <a:r>
                        <a:rPr lang="en-US" sz="1800" baseline="0" dirty="0" smtClean="0"/>
                        <a:t> 2</a:t>
                      </a:r>
                    </a:p>
                    <a:p>
                      <a:r>
                        <a:rPr lang="en-US" sz="1800" baseline="0" dirty="0" smtClean="0"/>
                        <a:t>App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  <a:p>
                      <a:r>
                        <a:rPr lang="en-US" sz="1800" dirty="0" smtClean="0"/>
                        <a:t>4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Banyak</a:t>
                      </a:r>
                      <a:r>
                        <a:rPr lang="en-US" sz="1800" baseline="0" dirty="0" smtClean="0"/>
                        <a:t> bug </a:t>
                      </a:r>
                      <a:r>
                        <a:rPr lang="en-US" sz="1800" baseline="0" dirty="0" err="1" smtClean="0"/>
                        <a:t>dan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dibutuhkan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Ribet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pakainya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Sebaiknya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ditambahi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fitur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abc</a:t>
                      </a:r>
                      <a:endParaRPr lang="en-US" sz="18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 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 4</a:t>
                      </a:r>
                    </a:p>
                    <a:p>
                      <a:r>
                        <a:rPr lang="en-US" sz="1800" dirty="0" smtClean="0"/>
                        <a:t>App 5</a:t>
                      </a:r>
                    </a:p>
                    <a:p>
                      <a:r>
                        <a:rPr lang="en-US" sz="1800" dirty="0" smtClean="0"/>
                        <a:t>App 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 8</a:t>
                      </a:r>
                    </a:p>
                    <a:p>
                      <a:r>
                        <a:rPr lang="en-US" sz="1800" dirty="0" smtClean="0"/>
                        <a:t>App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503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52" y="1071152"/>
            <a:ext cx="6169316" cy="56512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Application Use Case Diagram: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Global Package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88" t="5188" r="2909" b="3396"/>
          <a:stretch/>
        </p:blipFill>
        <p:spPr>
          <a:xfrm>
            <a:off x="1440493" y="1177446"/>
            <a:ext cx="6513534" cy="555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8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Module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3" t="6130" r="1843" b="3312"/>
          <a:stretch/>
        </p:blipFill>
        <p:spPr>
          <a:xfrm>
            <a:off x="1628382" y="1352549"/>
            <a:ext cx="6025021" cy="49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Penggajian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(Submodule)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4" t="5391" r="2254" b="2698"/>
          <a:stretch/>
        </p:blipFill>
        <p:spPr>
          <a:xfrm>
            <a:off x="959415" y="1238057"/>
            <a:ext cx="7225170" cy="52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 smtClean="0"/>
              <a:t>Rapikan</a:t>
            </a:r>
            <a:r>
              <a:rPr lang="en-US" sz="3200" dirty="0" smtClean="0"/>
              <a:t> </a:t>
            </a:r>
            <a:r>
              <a:rPr lang="en-US" sz="3200" dirty="0" err="1" smtClean="0"/>
              <a:t>lagi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proses </a:t>
            </a:r>
            <a:r>
              <a:rPr lang="en-US" sz="3200" dirty="0" err="1" smtClean="0">
                <a:solidFill>
                  <a:srgbClr val="C00000"/>
                </a:solidFill>
              </a:rPr>
              <a:t>bisnis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utama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direktorat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endParaRPr lang="en-US" sz="3200" dirty="0" smtClean="0"/>
          </a:p>
          <a:p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Adhoc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atau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biasa</a:t>
            </a:r>
            <a:r>
              <a:rPr lang="en-US" sz="3200" dirty="0" smtClean="0"/>
              <a:t> (</a:t>
            </a:r>
            <a:r>
              <a:rPr lang="en-US" sz="3200" dirty="0" err="1" smtClean="0"/>
              <a:t>Lihat</a:t>
            </a:r>
            <a:r>
              <a:rPr lang="en-US" sz="3200" dirty="0" smtClean="0"/>
              <a:t> General Business Process Diagram)</a:t>
            </a:r>
          </a:p>
          <a:p>
            <a:r>
              <a:rPr lang="en-US" sz="3200" dirty="0" err="1" smtClean="0"/>
              <a:t>Selesaikan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bisnis</a:t>
            </a:r>
            <a:r>
              <a:rPr lang="en-US" sz="3200" dirty="0" smtClean="0"/>
              <a:t> yang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pahami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notasi</a:t>
            </a:r>
            <a:r>
              <a:rPr lang="en-US" sz="3200" dirty="0" smtClean="0"/>
              <a:t> BPMN yang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pelajari</a:t>
            </a:r>
            <a:endParaRPr lang="en-US" sz="3200" dirty="0" smtClean="0"/>
          </a:p>
          <a:p>
            <a:r>
              <a:rPr lang="en-US" sz="3200" dirty="0" err="1" smtClean="0"/>
              <a:t>Prioritaskan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bisnis</a:t>
            </a:r>
            <a:r>
              <a:rPr lang="en-US" sz="3200" dirty="0" smtClean="0"/>
              <a:t> </a:t>
            </a:r>
            <a:r>
              <a:rPr lang="en-US" sz="3200" dirty="0" err="1" smtClean="0"/>
              <a:t>utama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menurut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relatig</a:t>
            </a:r>
            <a:r>
              <a:rPr lang="en-US" sz="3200" dirty="0" smtClean="0"/>
              <a:t> </a:t>
            </a:r>
            <a:r>
              <a:rPr lang="en-US" sz="3200" dirty="0" err="1" smtClean="0"/>
              <a:t>sulit</a:t>
            </a:r>
            <a:r>
              <a:rPr lang="en-US" sz="3200" dirty="0" smtClean="0"/>
              <a:t> </a:t>
            </a:r>
            <a:r>
              <a:rPr lang="en-US" sz="3200" dirty="0" err="1" smtClean="0"/>
              <a:t>digambarkan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BPMN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untuk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direview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bersama-sama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C2. Data Architecture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12" y="2951921"/>
            <a:ext cx="2749244" cy="3517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4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8801"/>
            <a:ext cx="8159300" cy="52387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Data </a:t>
            </a:r>
            <a:r>
              <a:rPr lang="en-US" sz="2200" dirty="0" smtClean="0">
                <a:solidFill>
                  <a:srgbClr val="C00000"/>
                </a:solidFill>
              </a:rPr>
              <a:t>Creation</a:t>
            </a:r>
            <a:r>
              <a:rPr lang="en-US" sz="2200" dirty="0" smtClean="0"/>
              <a:t>: All </a:t>
            </a:r>
            <a:r>
              <a:rPr lang="en-US" sz="2200" dirty="0"/>
              <a:t>enterprise data should be captured once at the point of its </a:t>
            </a:r>
            <a:r>
              <a:rPr lang="en-US" sz="2200" dirty="0" smtClean="0"/>
              <a:t>creation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Data </a:t>
            </a:r>
            <a:r>
              <a:rPr lang="en-US" sz="2200" dirty="0" smtClean="0">
                <a:solidFill>
                  <a:srgbClr val="C00000"/>
                </a:solidFill>
              </a:rPr>
              <a:t>Identifiers</a:t>
            </a:r>
            <a:r>
              <a:rPr lang="en-US" sz="2200" dirty="0" smtClean="0"/>
              <a:t>: Every </a:t>
            </a:r>
            <a:r>
              <a:rPr lang="en-US" sz="2200" dirty="0"/>
              <a:t>object in the enterprise will contain a globally unique identifier. That identifier </a:t>
            </a:r>
            <a:r>
              <a:rPr lang="en-US" sz="2200" dirty="0" smtClean="0"/>
              <a:t>will be </a:t>
            </a:r>
            <a:r>
              <a:rPr lang="en-US" sz="2200" dirty="0"/>
              <a:t>in the form of the Universally Unique Identifier (UUID</a:t>
            </a:r>
            <a:r>
              <a:rPr lang="en-US" sz="2200" dirty="0" smtClean="0"/>
              <a:t>)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Standard Data </a:t>
            </a:r>
            <a:r>
              <a:rPr lang="en-US" sz="2200" dirty="0" smtClean="0">
                <a:solidFill>
                  <a:srgbClr val="C00000"/>
                </a:solidFill>
              </a:rPr>
              <a:t>Elements</a:t>
            </a:r>
            <a:r>
              <a:rPr lang="en-US" sz="2200" dirty="0" smtClean="0"/>
              <a:t>: The </a:t>
            </a:r>
            <a:r>
              <a:rPr lang="en-US" sz="2200" dirty="0"/>
              <a:t>use of standard data elements of universal fields will be used across the </a:t>
            </a:r>
            <a:r>
              <a:rPr lang="en-US" sz="2200" dirty="0" smtClean="0"/>
              <a:t>Enterprise for </a:t>
            </a:r>
            <a:r>
              <a:rPr lang="en-US" sz="2200" dirty="0"/>
              <a:t>new development and system </a:t>
            </a:r>
            <a:r>
              <a:rPr lang="en-US" sz="2200" dirty="0" smtClean="0"/>
              <a:t>enhancements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Spatial Information is a valued investment and </a:t>
            </a:r>
            <a:r>
              <a:rPr lang="en-US" sz="2200" dirty="0" smtClean="0">
                <a:solidFill>
                  <a:srgbClr val="C00000"/>
                </a:solidFill>
              </a:rPr>
              <a:t>asset</a:t>
            </a:r>
            <a:r>
              <a:rPr lang="en-US" sz="2200" dirty="0" smtClean="0"/>
              <a:t>: Spatial </a:t>
            </a:r>
            <a:r>
              <a:rPr lang="en-US" sz="2200" dirty="0"/>
              <a:t>information can accelerate and improve decision‐making, increase </a:t>
            </a:r>
            <a:r>
              <a:rPr lang="en-US" sz="2200" dirty="0" smtClean="0"/>
              <a:t>accountability, and </a:t>
            </a:r>
            <a:r>
              <a:rPr lang="en-US" sz="2200" dirty="0"/>
              <a:t>improve services. Information must be shared to maximize effective </a:t>
            </a:r>
            <a:r>
              <a:rPr lang="en-US" sz="2200" dirty="0" smtClean="0"/>
              <a:t>decision making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Information Access based on access </a:t>
            </a:r>
            <a:r>
              <a:rPr lang="en-US" sz="2200" dirty="0" smtClean="0">
                <a:solidFill>
                  <a:srgbClr val="C00000"/>
                </a:solidFill>
              </a:rPr>
              <a:t>levels</a:t>
            </a:r>
            <a:r>
              <a:rPr lang="en-US" sz="2200" dirty="0" smtClean="0"/>
              <a:t>: Easy </a:t>
            </a:r>
            <a:r>
              <a:rPr lang="en-US" sz="2200" dirty="0"/>
              <a:t>and timely access to data and information based on the access levels for </a:t>
            </a:r>
            <a:r>
              <a:rPr lang="en-US" sz="2200" dirty="0" smtClean="0"/>
              <a:t>various authorized </a:t>
            </a:r>
            <a:r>
              <a:rPr lang="en-US" sz="2200" dirty="0"/>
              <a:t>personnel needs to be the rule rather than the </a:t>
            </a:r>
            <a:r>
              <a:rPr lang="en-US" sz="2200" dirty="0" smtClean="0"/>
              <a:t>exception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2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.1 </a:t>
            </a:r>
            <a:r>
              <a:rPr lang="en-US" sz="3600" dirty="0"/>
              <a:t>Romi Satria Wahono – </a:t>
            </a:r>
            <a:r>
              <a:rPr lang="en-US" sz="3600" dirty="0" err="1"/>
              <a:t>Brainmatics</a:t>
            </a:r>
            <a:r>
              <a:rPr lang="en-US" sz="3600" dirty="0"/>
              <a:t> Enterprise Architecture - </a:t>
            </a:r>
            <a:r>
              <a:rPr lang="en-US" sz="3600" dirty="0" smtClean="0"/>
              <a:t>2015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Application/Data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2" y="1461669"/>
          <a:ext cx="8915397" cy="30175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4347"/>
                <a:gridCol w="1320210"/>
                <a:gridCol w="1320210"/>
                <a:gridCol w="1320210"/>
                <a:gridCol w="1320210"/>
                <a:gridCol w="1320210"/>
              </a:tblGrid>
              <a:tr h="7900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       Module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DB - Entity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Finance Module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Human Resource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Project Management Module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Training</a:t>
                      </a:r>
                      <a:r>
                        <a:rPr lang="en-US" sz="1600" baseline="0" dirty="0" smtClean="0"/>
                        <a:t> Management Module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Customer</a:t>
                      </a:r>
                      <a:r>
                        <a:rPr lang="en-US" sz="1600" baseline="0" dirty="0" smtClean="0"/>
                        <a:t> Relationship </a:t>
                      </a:r>
                      <a:r>
                        <a:rPr lang="en-US" sz="1600" dirty="0" smtClean="0"/>
                        <a:t>Module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HRM - </a:t>
                      </a:r>
                      <a:r>
                        <a:rPr lang="en-US" sz="1800" dirty="0" err="1" smtClean="0"/>
                        <a:t>Karyawan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CRUD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 - Project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CRUD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TM - </a:t>
                      </a:r>
                      <a:r>
                        <a:rPr lang="en-US" sz="1800" baseline="0" dirty="0" err="1" smtClean="0"/>
                        <a:t>Peserta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CRUD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TM – </a:t>
                      </a:r>
                      <a:r>
                        <a:rPr lang="en-US" sz="1800" baseline="0" dirty="0" err="1" smtClean="0"/>
                        <a:t>Instruktur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......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33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Entity/Business Function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48431"/>
          <a:ext cx="7886700" cy="297731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78097"/>
                <a:gridCol w="2629911"/>
                <a:gridCol w="2478692"/>
              </a:tblGrid>
              <a:tr h="11485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Module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DB - Entity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Business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Organization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HR - </a:t>
                      </a:r>
                      <a:r>
                        <a:rPr lang="en-US" sz="1800" dirty="0" err="1" smtClean="0"/>
                        <a:t>Karyawan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Pengajuan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Cuti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Human</a:t>
                      </a:r>
                      <a:r>
                        <a:rPr lang="en-US" sz="1400" baseline="0" dirty="0" smtClean="0"/>
                        <a:t> Resource Division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 - Project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Maintenance Software</a:t>
                      </a:r>
                      <a:r>
                        <a:rPr lang="en-US" sz="1400" baseline="0" dirty="0" smtClean="0"/>
                        <a:t> Custom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Development Division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TM - </a:t>
                      </a:r>
                      <a:r>
                        <a:rPr lang="en-US" sz="1800" baseline="0" dirty="0" err="1" smtClean="0"/>
                        <a:t>Peserta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Pelaksanaan</a:t>
                      </a:r>
                      <a:r>
                        <a:rPr lang="en-US" sz="1400" dirty="0" smtClean="0"/>
                        <a:t> Training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Training Division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TM – </a:t>
                      </a:r>
                      <a:r>
                        <a:rPr lang="en-US" sz="1800" baseline="0" dirty="0" err="1" smtClean="0"/>
                        <a:t>Instruktur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Persiapan</a:t>
                      </a:r>
                      <a:r>
                        <a:rPr lang="en-US" sz="1400" dirty="0" smtClean="0"/>
                        <a:t> Training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Training </a:t>
                      </a:r>
                      <a:r>
                        <a:rPr lang="en-US" sz="1400" dirty="0" err="1" smtClean="0"/>
                        <a:t>DIvision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…….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03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2" y="1032529"/>
            <a:ext cx="5036496" cy="5768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2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12" y="2951921"/>
            <a:ext cx="2749244" cy="3517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D. Technology Architecture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8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45" y="598318"/>
            <a:ext cx="2223851" cy="1569152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1155" y="598318"/>
            <a:ext cx="6748389" cy="1574796"/>
          </a:xfrm>
          <a:prstGeom prst="rect">
            <a:avLst/>
          </a:prstGeom>
          <a:solidFill>
            <a:srgbClr val="E2E2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Architecture Vision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8045" y="1027295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74" y="1597293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Architecture Goals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6035" y="1045304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Vision and Mission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005" y="102729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Organization Decomposition Diagram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0382" y="1607667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Solution Concept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3005" y="1607666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Stakeholder Map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44" y="2285999"/>
            <a:ext cx="2214983" cy="410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31155" y="2285999"/>
            <a:ext cx="2218265" cy="4103512"/>
          </a:xfrm>
          <a:prstGeom prst="rect">
            <a:avLst/>
          </a:prstGeom>
          <a:solidFill>
            <a:srgbClr val="C9C9C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09147" y="2285998"/>
            <a:ext cx="2213076" cy="4103513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864561" y="2285999"/>
            <a:ext cx="2214984" cy="4103512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Architecture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53581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603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9212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2276" y="2929466"/>
            <a:ext cx="2020711" cy="496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Principles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78" y="3505195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Functional Decomposition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3576" y="4075281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Interaction 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576" y="465665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Organizational/Actor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575" y="5226749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General 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6036" y="3505195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Entity/Business Function </a:t>
            </a:r>
            <a:r>
              <a:rPr lang="en-US" sz="1400" dirty="0" smtClean="0">
                <a:solidFill>
                  <a:schemeClr val="tx1"/>
                </a:solidFill>
              </a:rPr>
              <a:t>Matrix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36035" y="4067559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Application/Data Matrix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36035" y="465665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Logical Data Diagram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6618" y="3505195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 Portfolio  </a:t>
            </a:r>
            <a:r>
              <a:rPr lang="en-US" sz="1400" dirty="0" smtClean="0">
                <a:solidFill>
                  <a:schemeClr val="tx1"/>
                </a:solidFill>
              </a:rPr>
              <a:t>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618" y="4063991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Application Use Case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2277" y="3499552"/>
            <a:ext cx="2020711" cy="496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Technology Standard Catalog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0593" y="4073650"/>
            <a:ext cx="2020711" cy="496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Application/Technology Matrix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0593" y="465665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Environment and Location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0623" y="5808123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Process Diagram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7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Brainmatics</a:t>
            </a:r>
            <a:r>
              <a:rPr lang="en-US" sz="3200" dirty="0" smtClean="0"/>
              <a:t> Enterprise Architecture (Customized)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557871" y="6547537"/>
            <a:ext cx="293510" cy="214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381" y="6491099"/>
            <a:ext cx="483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Text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1928" y="6488662"/>
            <a:ext cx="79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035532" y="6547537"/>
            <a:ext cx="283404" cy="214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8086" y="6547537"/>
            <a:ext cx="300942" cy="214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0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28952" y="6505594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Matrix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6545196" y="6547537"/>
            <a:ext cx="303637" cy="214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2397" y="6500901"/>
            <a:ext cx="73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Catalog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4760382" y="1045304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Business Model Canvas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6035" y="1607668"/>
            <a:ext cx="2020711" cy="496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Value Chain Diagram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0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1352549"/>
            <a:ext cx="8529404" cy="51159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Separation of </a:t>
            </a:r>
            <a:r>
              <a:rPr lang="en-US" sz="2200" dirty="0" smtClean="0">
                <a:solidFill>
                  <a:srgbClr val="C00000"/>
                </a:solidFill>
              </a:rPr>
              <a:t>Concerns</a:t>
            </a:r>
            <a:r>
              <a:rPr lang="en-US" sz="2200" dirty="0" smtClean="0"/>
              <a:t>: Following </a:t>
            </a:r>
            <a:r>
              <a:rPr lang="en-US" sz="2200" dirty="0"/>
              <a:t>the “Modularity” and “Abstraction” approach for the developing </a:t>
            </a:r>
            <a:r>
              <a:rPr lang="en-US" sz="2200" dirty="0" smtClean="0"/>
              <a:t>the technical features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Systems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en-US" sz="2200" dirty="0" smtClean="0">
                <a:solidFill>
                  <a:srgbClr val="C00000"/>
                </a:solidFill>
              </a:rPr>
              <a:t>Network</a:t>
            </a:r>
            <a:r>
              <a:rPr lang="en-US" sz="2200" dirty="0" smtClean="0"/>
              <a:t>: All </a:t>
            </a:r>
            <a:r>
              <a:rPr lang="en-US" sz="2200" dirty="0"/>
              <a:t>the system and network management application within </a:t>
            </a:r>
            <a:r>
              <a:rPr lang="en-US" sz="2200" dirty="0" err="1" smtClean="0"/>
              <a:t>Brainmatics</a:t>
            </a:r>
            <a:r>
              <a:rPr lang="en-US" sz="2200" dirty="0" smtClean="0"/>
              <a:t> </a:t>
            </a:r>
            <a:r>
              <a:rPr lang="en-US" sz="2200" dirty="0"/>
              <a:t>should </a:t>
            </a:r>
            <a:r>
              <a:rPr lang="en-US" sz="2200" dirty="0" smtClean="0"/>
              <a:t>be consolidated </a:t>
            </a:r>
            <a:r>
              <a:rPr lang="en-US" sz="2200" dirty="0"/>
              <a:t>and integrated for effective and efficient usage. Should ensure </a:t>
            </a:r>
            <a:r>
              <a:rPr lang="en-US" sz="2200" dirty="0" smtClean="0"/>
              <a:t>business continuity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Usability &amp; </a:t>
            </a:r>
            <a:r>
              <a:rPr lang="en-US" sz="2200" dirty="0" smtClean="0">
                <a:solidFill>
                  <a:srgbClr val="C00000"/>
                </a:solidFill>
              </a:rPr>
              <a:t>Look‐Feel</a:t>
            </a:r>
            <a:r>
              <a:rPr lang="en-US" sz="2200" dirty="0" smtClean="0"/>
              <a:t>: The </a:t>
            </a:r>
            <a:r>
              <a:rPr lang="en-US" sz="2200" dirty="0"/>
              <a:t>look and feel must be easy to use and consistent among all </a:t>
            </a:r>
            <a:r>
              <a:rPr lang="en-US" sz="2200" dirty="0" smtClean="0"/>
              <a:t>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Security</a:t>
            </a:r>
            <a:r>
              <a:rPr lang="en-US" sz="2200" dirty="0" smtClean="0"/>
              <a:t>: The </a:t>
            </a:r>
            <a:r>
              <a:rPr lang="en-US" sz="2200" dirty="0"/>
              <a:t>computing system's assets can be read only by authorized parties </a:t>
            </a:r>
            <a:r>
              <a:rPr lang="en-US" sz="2200" dirty="0" smtClean="0"/>
              <a:t>and each </a:t>
            </a:r>
            <a:r>
              <a:rPr lang="en-US" sz="2200" dirty="0"/>
              <a:t>of the transaction must be </a:t>
            </a:r>
            <a:r>
              <a:rPr lang="en-US" sz="2200" dirty="0" smtClean="0"/>
              <a:t>traceable. All </a:t>
            </a:r>
            <a:r>
              <a:rPr lang="en-US" sz="2200" dirty="0"/>
              <a:t>the resources / services available within </a:t>
            </a:r>
            <a:r>
              <a:rPr lang="en-US" sz="2200" dirty="0" err="1"/>
              <a:t>Brainmatics</a:t>
            </a:r>
            <a:r>
              <a:rPr lang="en-US" sz="2200" dirty="0"/>
              <a:t> must be </a:t>
            </a:r>
            <a:r>
              <a:rPr lang="en-US" sz="2200" dirty="0" smtClean="0"/>
              <a:t>registered and </a:t>
            </a:r>
            <a:r>
              <a:rPr lang="en-US" sz="2200" dirty="0"/>
              <a:t>maintained with Location and Directory </a:t>
            </a:r>
            <a:r>
              <a:rPr lang="en-US" sz="2200" dirty="0" smtClean="0"/>
              <a:t>service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Business </a:t>
            </a:r>
            <a:r>
              <a:rPr lang="en-US" sz="2200" dirty="0" smtClean="0">
                <a:solidFill>
                  <a:srgbClr val="C00000"/>
                </a:solidFill>
              </a:rPr>
              <a:t>Continuity</a:t>
            </a:r>
            <a:r>
              <a:rPr lang="en-US" sz="2200" dirty="0" smtClean="0"/>
              <a:t>: Transactions </a:t>
            </a:r>
            <a:r>
              <a:rPr lang="en-US" sz="2200" dirty="0"/>
              <a:t>must roll back when the transaction fails and ensure </a:t>
            </a:r>
            <a:r>
              <a:rPr lang="en-US" sz="2200" dirty="0" smtClean="0"/>
              <a:t>business continuity</a:t>
            </a:r>
            <a:r>
              <a:rPr lang="en-US" sz="2200" dirty="0"/>
              <a:t>. Also, monitor performance of the system and </a:t>
            </a:r>
            <a:r>
              <a:rPr lang="en-US" sz="2200" dirty="0" smtClean="0"/>
              <a:t>network continuously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1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Standard Catalog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56529"/>
          <a:ext cx="7886700" cy="548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0812"/>
                <a:gridCol w="7155888"/>
              </a:tblGrid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id-ID" dirty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RUP </a:t>
                      </a:r>
                      <a:r>
                        <a:rPr lang="id-ID" dirty="0" err="1" smtClean="0"/>
                        <a:t>shall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be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used</a:t>
                      </a:r>
                      <a:r>
                        <a:rPr lang="id-ID" dirty="0" smtClean="0"/>
                        <a:t> as </a:t>
                      </a:r>
                      <a:r>
                        <a:rPr lang="id-ID" dirty="0" err="1" smtClean="0"/>
                        <a:t>the</a:t>
                      </a:r>
                      <a:r>
                        <a:rPr lang="id-ID" dirty="0" smtClean="0"/>
                        <a:t> formal </a:t>
                      </a:r>
                      <a:r>
                        <a:rPr lang="id-ID" dirty="0" err="1" smtClean="0"/>
                        <a:t>methodology</a:t>
                      </a:r>
                      <a:r>
                        <a:rPr lang="id-ID" dirty="0" smtClean="0"/>
                        <a:t> for </a:t>
                      </a:r>
                      <a:r>
                        <a:rPr lang="id-ID" dirty="0" err="1" smtClean="0"/>
                        <a:t>Brainmatics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UML </a:t>
                      </a:r>
                      <a:r>
                        <a:rPr lang="id-ID" dirty="0" err="1" smtClean="0"/>
                        <a:t>shall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be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used</a:t>
                      </a:r>
                      <a:r>
                        <a:rPr lang="id-ID" dirty="0" smtClean="0"/>
                        <a:t> as </a:t>
                      </a:r>
                      <a:r>
                        <a:rPr lang="id-ID" dirty="0" err="1" smtClean="0"/>
                        <a:t>the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standard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notation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Sparx</a:t>
                      </a:r>
                      <a:r>
                        <a:rPr lang="id-ID" dirty="0" smtClean="0"/>
                        <a:t> EA </a:t>
                      </a:r>
                      <a:r>
                        <a:rPr lang="id-ID" dirty="0" err="1" smtClean="0"/>
                        <a:t>shall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be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used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to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facilitate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the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software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engineering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processes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Java </a:t>
                      </a:r>
                      <a:r>
                        <a:rPr lang="id-ID" dirty="0" err="1" smtClean="0"/>
                        <a:t>shall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be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the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programming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language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Use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JBoss</a:t>
                      </a:r>
                      <a:r>
                        <a:rPr lang="id-ID" dirty="0" smtClean="0"/>
                        <a:t> 5.0 as </a:t>
                      </a:r>
                      <a:r>
                        <a:rPr lang="id-ID" dirty="0" err="1" smtClean="0"/>
                        <a:t>the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Application</a:t>
                      </a:r>
                      <a:r>
                        <a:rPr lang="id-ID" dirty="0" smtClean="0"/>
                        <a:t> Server</a:t>
                      </a:r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Browser</a:t>
                      </a:r>
                      <a:r>
                        <a:rPr lang="id-ID" dirty="0" smtClean="0"/>
                        <a:t>: IE 4.0 +, </a:t>
                      </a:r>
                      <a:r>
                        <a:rPr lang="id-ID" dirty="0" err="1" smtClean="0"/>
                        <a:t>Mozilla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Firefox</a:t>
                      </a:r>
                      <a:r>
                        <a:rPr lang="id-ID" dirty="0" smtClean="0"/>
                        <a:t> 1.0 HTML: 4.0 + </a:t>
                      </a:r>
                      <a:r>
                        <a:rPr lang="id-ID" dirty="0" err="1" smtClean="0"/>
                        <a:t>Web</a:t>
                      </a:r>
                      <a:r>
                        <a:rPr lang="id-ID" dirty="0" smtClean="0"/>
                        <a:t> 2.0</a:t>
                      </a:r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Script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Support</a:t>
                      </a:r>
                      <a:r>
                        <a:rPr lang="id-ID" dirty="0" smtClean="0"/>
                        <a:t>: </a:t>
                      </a:r>
                      <a:r>
                        <a:rPr lang="id-ID" dirty="0" err="1" smtClean="0"/>
                        <a:t>JavaScript</a:t>
                      </a:r>
                      <a:r>
                        <a:rPr lang="id-ID" dirty="0" smtClean="0"/>
                        <a:t> 1.1</a:t>
                      </a:r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Use</a:t>
                      </a:r>
                      <a:r>
                        <a:rPr lang="id-ID" dirty="0" smtClean="0"/>
                        <a:t> IBM System x3850 M2 as </a:t>
                      </a:r>
                      <a:r>
                        <a:rPr lang="id-ID" dirty="0" err="1" smtClean="0"/>
                        <a:t>the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host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server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Symantec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Network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Security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and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Symantec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AntiVirus</a:t>
                      </a:r>
                      <a:r>
                        <a:rPr lang="id-ID" dirty="0" smtClean="0"/>
                        <a:t> for </a:t>
                      </a:r>
                      <a:r>
                        <a:rPr lang="id-ID" dirty="0" err="1" smtClean="0"/>
                        <a:t>Security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Oracle</a:t>
                      </a:r>
                      <a:r>
                        <a:rPr lang="id-ID" dirty="0" smtClean="0"/>
                        <a:t> 10g for </a:t>
                      </a:r>
                      <a:r>
                        <a:rPr lang="id-ID" dirty="0" err="1" smtClean="0"/>
                        <a:t>Database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Hibernate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Framework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XML for </a:t>
                      </a:r>
                      <a:r>
                        <a:rPr lang="id-ID" dirty="0" err="1" smtClean="0"/>
                        <a:t>Web</a:t>
                      </a:r>
                      <a:r>
                        <a:rPr lang="id-ID" dirty="0" smtClean="0"/>
                        <a:t> Services</a:t>
                      </a:r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err="1" smtClean="0"/>
                        <a:t>Lightweight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Directory</a:t>
                      </a:r>
                      <a:r>
                        <a:rPr lang="id-ID" dirty="0" smtClean="0"/>
                        <a:t> Access </a:t>
                      </a:r>
                      <a:r>
                        <a:rPr lang="id-ID" dirty="0" err="1" smtClean="0"/>
                        <a:t>Protocol</a:t>
                      </a:r>
                      <a:r>
                        <a:rPr lang="id-ID" dirty="0" smtClean="0"/>
                        <a:t> (LDAP</a:t>
                      </a:r>
                      <a:r>
                        <a:rPr lang="en-US" dirty="0" smtClean="0"/>
                        <a:t>)</a:t>
                      </a:r>
                      <a:endParaRPr lang="id-ID" dirty="0" smtClean="0"/>
                    </a:p>
                  </a:txBody>
                  <a:tcPr/>
                </a:tc>
              </a:tr>
              <a:tr h="307539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SSL,PKI, </a:t>
                      </a:r>
                      <a:r>
                        <a:rPr lang="id-ID" dirty="0" err="1" smtClean="0"/>
                        <a:t>Single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Sign</a:t>
                      </a:r>
                      <a:r>
                        <a:rPr lang="id-ID" dirty="0" smtClean="0"/>
                        <a:t> 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930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Application/Technology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2" y="1838859"/>
          <a:ext cx="8915397" cy="3505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4347"/>
                <a:gridCol w="1320210"/>
                <a:gridCol w="1320210"/>
                <a:gridCol w="1320210"/>
                <a:gridCol w="1320210"/>
                <a:gridCol w="1320210"/>
              </a:tblGrid>
              <a:tr h="7900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Module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Technology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Finance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Human Resource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Project Management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Training</a:t>
                      </a:r>
                      <a:r>
                        <a:rPr lang="en-US" sz="1600" baseline="0" dirty="0" smtClean="0"/>
                        <a:t> Module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Customer</a:t>
                      </a:r>
                      <a:r>
                        <a:rPr lang="en-US" sz="1600" baseline="0" dirty="0" smtClean="0"/>
                        <a:t> Relationship </a:t>
                      </a:r>
                      <a:r>
                        <a:rPr lang="en-US" sz="1600" dirty="0" smtClean="0"/>
                        <a:t>Module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dirty="0" smtClean="0"/>
                        <a:t>JBOSS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dirty="0" smtClean="0"/>
                        <a:t>Oracle 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Web Server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Javascript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OpenERP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........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25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0"/>
            <a:ext cx="8337325" cy="1200149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 and Location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458" y="979395"/>
            <a:ext cx="5073706" cy="5809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mengembangkan</a:t>
            </a:r>
            <a:r>
              <a:rPr lang="en-US" dirty="0" smtClean="0">
                <a:solidFill>
                  <a:srgbClr val="C00000"/>
                </a:solidFill>
              </a:rPr>
              <a:t> enterprise architecture</a:t>
            </a:r>
            <a:r>
              <a:rPr lang="en-US" dirty="0" smtClean="0"/>
              <a:t> di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TOGAF </a:t>
            </a:r>
            <a:r>
              <a:rPr lang="en-US" dirty="0" err="1" smtClean="0"/>
              <a:t>sebagai</a:t>
            </a:r>
            <a:r>
              <a:rPr lang="en-US" dirty="0" smtClean="0"/>
              <a:t> framework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TOGAF ADM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Preliminary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artififact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Architecture Principle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Architecture Goal</a:t>
            </a:r>
          </a:p>
          <a:p>
            <a:r>
              <a:rPr lang="en-US" dirty="0" err="1" smtClean="0"/>
              <a:t>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Architecture Vision </a:t>
            </a:r>
            <a:r>
              <a:rPr lang="en-US" dirty="0" err="1" smtClean="0"/>
              <a:t>dengan</a:t>
            </a:r>
            <a:r>
              <a:rPr lang="en-US" dirty="0" smtClean="0"/>
              <a:t> artifact: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Organization Decomposition Diagram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Value Chain Diagram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Business Model Canvas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Solution Concept Diagram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14" y="1027688"/>
            <a:ext cx="4420870" cy="56556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39" y="152400"/>
            <a:ext cx="7886700" cy="1200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TOGAF Architecture Development Method (ADM)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6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/>
          </a:bodyPr>
          <a:lstStyle/>
          <a:p>
            <a:r>
              <a:rPr lang="en-US" dirty="0" err="1" smtClean="0"/>
              <a:t>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Business Architecture </a:t>
            </a:r>
            <a:r>
              <a:rPr lang="en-US" dirty="0" err="1" smtClean="0"/>
              <a:t>dengan</a:t>
            </a:r>
            <a:r>
              <a:rPr lang="en-US" dirty="0" smtClean="0"/>
              <a:t> artifact: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Business Principle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Functional Decomposition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Business/Interaction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Organizational Actor Catalog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General Business Process Diagram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Business Process Diagram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.2 </a:t>
            </a:r>
            <a:r>
              <a:rPr lang="en-US" sz="3600" dirty="0"/>
              <a:t>Balasubramanian - EA Child </a:t>
            </a:r>
            <a:r>
              <a:rPr lang="en-US" sz="3600" dirty="0" smtClean="0"/>
              <a:t>Wear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634599"/>
            <a:ext cx="4709160" cy="60245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ADM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738" t="24668" r="22309" b="9555"/>
          <a:stretch/>
        </p:blipFill>
        <p:spPr>
          <a:xfrm>
            <a:off x="-1" y="1"/>
            <a:ext cx="9186097" cy="68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3624"/>
          </a:xfrm>
        </p:spPr>
        <p:txBody>
          <a:bodyPr/>
          <a:lstStyle/>
          <a:p>
            <a:r>
              <a:rPr lang="en-US" dirty="0" smtClean="0"/>
              <a:t>TOGAF ADM </a:t>
            </a:r>
            <a:r>
              <a:rPr lang="en-US" smtClean="0"/>
              <a:t>and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6770"/>
            <a:ext cx="4331970" cy="49834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Preliminary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Architecture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Architecture Goals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Solution Concept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Architecture Vision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Organization Decomposition Diagram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Stakeholder Map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Value Chain Diagram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Solution Concept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Business Architecture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Business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Functional Decomposition Diagram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Business Interaction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Organization/Actor Catalog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Business Use Case Diagram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17848" y="1496770"/>
            <a:ext cx="4583430" cy="498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1800" b="1" dirty="0" smtClean="0"/>
              <a:t>Data Architecture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Data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Data Entity/Business Function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Application/Data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Logical Data Diagram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800" b="1" dirty="0" smtClean="0"/>
              <a:t>Application Architecture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Application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Application Portfolio Catalog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Application Use Case Diagram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800" b="1" dirty="0" smtClean="0"/>
              <a:t>Technology Architecture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Technology Principles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Technology Standard Catalog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Application/Technology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err="1" smtClean="0"/>
              <a:t>Environtment</a:t>
            </a:r>
            <a:r>
              <a:rPr lang="en-US" sz="1600" dirty="0" smtClean="0"/>
              <a:t> and Location Diagram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800" b="1" dirty="0" smtClean="0"/>
              <a:t>Opportunities and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Opportunities and Solution Catalog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1800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79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Preliminary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Deliver the most good to the broadest range of IT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Enterprise‐wide EA. EA compliance for every program and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planning and management of Enterprise Architecture must be unified </a:t>
            </a:r>
            <a:r>
              <a:rPr lang="en-US" dirty="0" smtClean="0"/>
              <a:t>and have </a:t>
            </a:r>
            <a:r>
              <a:rPr lang="en-US" dirty="0"/>
              <a:t>a planned evolution that is governed across the enterprise.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Is an Enterprise Asset. Focus on </a:t>
            </a:r>
            <a:r>
              <a:rPr lang="en-US" dirty="0" err="1"/>
              <a:t>Boundaryless</a:t>
            </a:r>
            <a:r>
              <a:rPr lang="en-US" dirty="0"/>
              <a:t> Information Flow.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the sharing of information to accelerate and improve </a:t>
            </a:r>
            <a:r>
              <a:rPr lang="en-US" dirty="0" smtClean="0"/>
              <a:t>overall decision‐making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integration and interoperability complexity and increase agility </a:t>
            </a:r>
            <a:r>
              <a:rPr lang="en-US" dirty="0" smtClean="0"/>
              <a:t>for enterprise </a:t>
            </a:r>
            <a:r>
              <a:rPr lang="en-US" dirty="0"/>
              <a:t>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Reuse common solutions. Practice Modular </a:t>
            </a:r>
            <a:r>
              <a:rPr lang="en-US" dirty="0" smtClean="0"/>
              <a:t>Solutions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Enable effective and efficient communication with the users/ </a:t>
            </a:r>
            <a:r>
              <a:rPr lang="en-US" dirty="0" smtClean="0"/>
              <a:t>management/customers</a:t>
            </a:r>
            <a:r>
              <a:rPr lang="en-US" dirty="0"/>
              <a:t>/ </a:t>
            </a:r>
            <a:r>
              <a:rPr lang="en-US" dirty="0" smtClean="0"/>
              <a:t>suppliers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leverage the existing business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overall cost – Production &amp; Overhead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power of internet to widen existing customer </a:t>
            </a:r>
            <a:r>
              <a:rPr lang="en-US" dirty="0" smtClean="0"/>
              <a:t>base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improve service levels to the 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Improvise Supply Chain Management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Minimize </a:t>
            </a:r>
            <a:r>
              <a:rPr lang="en-US" dirty="0"/>
              <a:t>processes and system redundancies</a:t>
            </a:r>
          </a:p>
        </p:txBody>
      </p:sp>
    </p:spTree>
    <p:extLst>
      <p:ext uri="{BB962C8B-B14F-4D97-AF65-F5344CB8AC3E}">
        <p14:creationId xmlns:p14="http://schemas.microsoft.com/office/powerpoint/2010/main" val="7299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 Architecture Vision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Decomposition Diagram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3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b="18701"/>
          <a:stretch/>
        </p:blipFill>
        <p:spPr>
          <a:xfrm>
            <a:off x="6026414" y="962491"/>
            <a:ext cx="2897687" cy="319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9" y="4463540"/>
            <a:ext cx="3277932" cy="218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8254" t="5944" r="18571" b="7284"/>
          <a:stretch/>
        </p:blipFill>
        <p:spPr>
          <a:xfrm>
            <a:off x="141631" y="1215545"/>
            <a:ext cx="4104715" cy="317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0833" t="6111" r="21771" b="8704"/>
          <a:stretch/>
        </p:blipFill>
        <p:spPr>
          <a:xfrm>
            <a:off x="1487955" y="3455307"/>
            <a:ext cx="3837600" cy="320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48"/>
            <a:ext cx="8295451" cy="1049697"/>
          </a:xfrm>
        </p:spPr>
        <p:txBody>
          <a:bodyPr>
            <a:noAutofit/>
          </a:bodyPr>
          <a:lstStyle/>
          <a:p>
            <a:r>
              <a:rPr lang="en-US" sz="3400" dirty="0" smtClean="0"/>
              <a:t>Case Study: PT </a:t>
            </a:r>
            <a:r>
              <a:rPr lang="en-US" sz="3400" dirty="0" err="1" smtClean="0"/>
              <a:t>Brainmatics</a:t>
            </a:r>
            <a:r>
              <a:rPr lang="en-US" sz="3400" dirty="0" smtClean="0"/>
              <a:t> </a:t>
            </a:r>
            <a:r>
              <a:rPr lang="en-US" sz="3400" dirty="0" err="1" smtClean="0"/>
              <a:t>Cipta</a:t>
            </a:r>
            <a:r>
              <a:rPr lang="en-US" sz="3400" dirty="0" smtClean="0"/>
              <a:t> </a:t>
            </a:r>
            <a:r>
              <a:rPr lang="en-US" sz="3400" dirty="0" err="1" smtClean="0"/>
              <a:t>Informatika</a:t>
            </a:r>
            <a:endParaRPr lang="id-ID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8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82" y="0"/>
            <a:ext cx="7886700" cy="1325563"/>
          </a:xfrm>
        </p:spPr>
        <p:txBody>
          <a:bodyPr/>
          <a:lstStyle/>
          <a:p>
            <a:r>
              <a:rPr lang="en-US" dirty="0" smtClean="0"/>
              <a:t>Stakeholder Map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8364" y="1020362"/>
          <a:ext cx="8891336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6039"/>
                <a:gridCol w="2979629"/>
                <a:gridCol w="1454560"/>
                <a:gridCol w="2991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Artifacts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CxO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high-level drivers,</a:t>
                      </a:r>
                    </a:p>
                    <a:p>
                      <a:r>
                        <a:rPr lang="en-US" sz="1200" dirty="0" smtClean="0"/>
                        <a:t>goals, and objectives of the organization, and how these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are translated into 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effective process and IT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architecture to advance the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business.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Keep Satisfied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Value Chain Diagram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Functional Decomposition Diagram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Resource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Keep Satisfied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Information Technology Manager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Key Players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Financial Manager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Keep Satisfied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Manufacturing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Keep Informed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Sales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Keep Informed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4" y="5305655"/>
            <a:ext cx="3441032" cy="15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Value Chain 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7643" y="3302772"/>
            <a:ext cx="28849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1549" y="3277092"/>
            <a:ext cx="27759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SUPPORTING ACTIVITIES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41550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93687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5197643" y="1992570"/>
            <a:ext cx="1392072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6690528" y="2005411"/>
            <a:ext cx="1392072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Value Chain 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7643" y="3302772"/>
            <a:ext cx="28849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1445" y="3277092"/>
            <a:ext cx="42160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SUPPORTING ACTIVITIES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9413" y="1992573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41550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93687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5197643" y="1992570"/>
            <a:ext cx="1392072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6690528" y="2005411"/>
            <a:ext cx="1392072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399"/>
            <a:ext cx="7886700" cy="561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Baseline Solution Concept Diagram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1576135"/>
            <a:ext cx="7363326" cy="2165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Aplikasi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Terintegrasi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076" y="2153653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HRM System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494213" y="2153651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System Request  and Versioning System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946350" y="2153651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Accounting System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397862" y="2153651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Manufacturing</a:t>
            </a:r>
          </a:p>
          <a:p>
            <a:pPr algn="ctr"/>
            <a:r>
              <a:rPr lang="en-US" sz="1400" dirty="0" smtClean="0"/>
              <a:t>System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833929" y="2153650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eCommerce</a:t>
            </a:r>
            <a:r>
              <a:rPr lang="en-US" sz="1400" dirty="0" smtClean="0"/>
              <a:t> System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37470" y="4499507"/>
            <a:ext cx="7363326" cy="1311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Process Automation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8080" y="5192762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Manages Payable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8080" y="5398496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Manage Receivable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8080" y="5582699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Manage Assets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943" y="5192762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Help Desk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0965" y="4994768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Procurement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0965" y="5188461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Manufacturing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0965" y="5398496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Inventory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53850" y="5188461"/>
            <a:ext cx="1323836" cy="132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Sales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8902" y="3023329"/>
            <a:ext cx="1323836" cy="565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br>
              <a:rPr lang="en-US" dirty="0" smtClean="0"/>
            </a:br>
            <a:r>
              <a:rPr lang="en-US" dirty="0" smtClean="0"/>
              <a:t>DBMS</a:t>
            </a:r>
            <a:endParaRPr lang="en-US" dirty="0"/>
          </a:p>
        </p:txBody>
      </p:sp>
      <p:cxnSp>
        <p:nvCxnSpPr>
          <p:cNvPr id="37" name="Straight Connector 36"/>
          <p:cNvCxnSpPr>
            <a:stCxn id="9" idx="2"/>
          </p:cNvCxnSpPr>
          <p:nvPr/>
        </p:nvCxnSpPr>
        <p:spPr>
          <a:xfrm>
            <a:off x="1703994" y="2719121"/>
            <a:ext cx="0" cy="32329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1" idx="0"/>
          </p:cNvCxnSpPr>
          <p:nvPr/>
        </p:nvCxnSpPr>
        <p:spPr>
          <a:xfrm>
            <a:off x="3142351" y="2727427"/>
            <a:ext cx="35510" cy="30514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96063" y="2745327"/>
            <a:ext cx="12205" cy="29709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2"/>
            <a:endCxn id="73" idx="0"/>
          </p:cNvCxnSpPr>
          <p:nvPr/>
        </p:nvCxnSpPr>
        <p:spPr>
          <a:xfrm flipH="1">
            <a:off x="6039805" y="2719119"/>
            <a:ext cx="19975" cy="30098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2"/>
            <a:endCxn id="74" idx="0"/>
          </p:cNvCxnSpPr>
          <p:nvPr/>
        </p:nvCxnSpPr>
        <p:spPr>
          <a:xfrm>
            <a:off x="7495847" y="2719118"/>
            <a:ext cx="40123" cy="31160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16768" y="3768969"/>
            <a:ext cx="36095" cy="772996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30319" y="3778215"/>
            <a:ext cx="24064" cy="798916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6" idx="0"/>
          </p:cNvCxnSpPr>
          <p:nvPr/>
        </p:nvCxnSpPr>
        <p:spPr>
          <a:xfrm>
            <a:off x="4584031" y="3750681"/>
            <a:ext cx="35102" cy="748826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25711" y="3778215"/>
            <a:ext cx="5386" cy="721292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95847" y="3787460"/>
            <a:ext cx="72016" cy="789671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515943" y="3032575"/>
            <a:ext cx="1323836" cy="565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br>
              <a:rPr lang="en-US" dirty="0" smtClean="0"/>
            </a:br>
            <a:r>
              <a:rPr lang="en-US" dirty="0" smtClean="0"/>
              <a:t>DBMS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969778" y="3020099"/>
            <a:ext cx="1323836" cy="565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Oracle</a:t>
            </a:r>
            <a:br>
              <a:rPr lang="en-US" dirty="0" smtClean="0"/>
            </a:br>
            <a:r>
              <a:rPr lang="en-US" dirty="0" smtClean="0"/>
              <a:t>DBMS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377887" y="3020099"/>
            <a:ext cx="1323836" cy="565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PostgreSQL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DBMS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4052" y="3030720"/>
            <a:ext cx="1323836" cy="565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br>
              <a:rPr lang="en-US" dirty="0" smtClean="0"/>
            </a:br>
            <a:r>
              <a:rPr lang="en-US" dirty="0" smtClean="0"/>
              <a:t>DBMS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16768" y="3734679"/>
            <a:ext cx="12032" cy="69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30319" y="3755355"/>
            <a:ext cx="12032" cy="73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84031" y="3682101"/>
            <a:ext cx="35102" cy="74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25711" y="3778215"/>
            <a:ext cx="5386" cy="72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532370" y="3755355"/>
            <a:ext cx="34290" cy="682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74380" y="3889807"/>
            <a:ext cx="7243365" cy="360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ADSL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399"/>
            <a:ext cx="7886700" cy="561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Target Solution Concept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046746"/>
            <a:ext cx="7363326" cy="3729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CRM Portal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9615" y="685799"/>
            <a:ext cx="938463" cy="3609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Mobile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2668" y="685798"/>
            <a:ext cx="938463" cy="3609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Desktop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25721" y="685797"/>
            <a:ext cx="938463" cy="3609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14400" y="1576135"/>
            <a:ext cx="7363326" cy="2165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Sistem</a:t>
            </a:r>
            <a:r>
              <a:rPr lang="en-US" dirty="0" smtClean="0">
                <a:solidFill>
                  <a:schemeClr val="tx1"/>
                </a:solidFill>
              </a:rPr>
              <a:t> ERP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076" y="2153653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Modul</a:t>
            </a:r>
            <a:r>
              <a:rPr lang="en-US" sz="1400" dirty="0" smtClean="0"/>
              <a:t> HRM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494213" y="2153651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Modul</a:t>
            </a:r>
            <a:r>
              <a:rPr lang="en-US" sz="1400" dirty="0" smtClean="0"/>
              <a:t> PM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946350" y="2153651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Modul</a:t>
            </a:r>
            <a:r>
              <a:rPr lang="en-US" sz="1400" dirty="0" smtClean="0"/>
              <a:t> Accounting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397862" y="2153651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Modul</a:t>
            </a:r>
            <a:r>
              <a:rPr lang="en-US" sz="1400" dirty="0" smtClean="0"/>
              <a:t> Manufacturing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833929" y="2153650"/>
            <a:ext cx="1323836" cy="5654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Modul</a:t>
            </a:r>
            <a:r>
              <a:rPr lang="en-US" sz="1400" dirty="0" smtClean="0"/>
              <a:t> CRM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37470" y="4430927"/>
            <a:ext cx="7363326" cy="1311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Process Automation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806" y="4930489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Onboarding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806" y="5124182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Offboarding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3806" y="5329916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Promotion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3806" y="5514119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Vacation Request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8080" y="4930489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Loan Request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8080" y="5124182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Manages Payable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8080" y="5329916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Manage Receivable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8080" y="5514119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Manage Assets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943" y="4930489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Systems Development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943" y="5124182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Help Desk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0965" y="4926188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Procurement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0965" y="5119881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Manufacturing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64921" y="4939030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Marketing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0965" y="5329916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Inventory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53850" y="5119881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Sales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5943" y="5329916"/>
            <a:ext cx="1323836" cy="120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Systems Maintenance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7215" y="2998757"/>
            <a:ext cx="1323836" cy="5654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Oracle DBMS</a:t>
            </a:r>
            <a:endParaRPr lang="en-US" dirty="0"/>
          </a:p>
        </p:txBody>
      </p:sp>
      <p:cxnSp>
        <p:nvCxnSpPr>
          <p:cNvPr id="37" name="Straight Connector 36"/>
          <p:cNvCxnSpPr>
            <a:stCxn id="9" idx="2"/>
            <a:endCxn id="33" idx="1"/>
          </p:cNvCxnSpPr>
          <p:nvPr/>
        </p:nvCxnSpPr>
        <p:spPr>
          <a:xfrm>
            <a:off x="1703994" y="2719121"/>
            <a:ext cx="2253221" cy="56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42351" y="2727427"/>
            <a:ext cx="814864" cy="41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96063" y="2745327"/>
            <a:ext cx="12205" cy="29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2"/>
          </p:cNvCxnSpPr>
          <p:nvPr/>
        </p:nvCxnSpPr>
        <p:spPr>
          <a:xfrm flipH="1">
            <a:off x="5270186" y="2719119"/>
            <a:ext cx="789594" cy="418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3"/>
          </p:cNvCxnSpPr>
          <p:nvPr/>
        </p:nvCxnSpPr>
        <p:spPr>
          <a:xfrm flipH="1">
            <a:off x="5281051" y="2436384"/>
            <a:ext cx="2876714" cy="925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16768" y="3734679"/>
            <a:ext cx="12032" cy="69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30319" y="3755355"/>
            <a:ext cx="12032" cy="73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6" idx="0"/>
          </p:cNvCxnSpPr>
          <p:nvPr/>
        </p:nvCxnSpPr>
        <p:spPr>
          <a:xfrm>
            <a:off x="4584031" y="3682101"/>
            <a:ext cx="35102" cy="74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25711" y="3778215"/>
            <a:ext cx="5386" cy="72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32370" y="3755355"/>
            <a:ext cx="34290" cy="682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74380" y="3889807"/>
            <a:ext cx="7243365" cy="360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Speed Fiber Optic Network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042076" y="6179838"/>
            <a:ext cx="1323836" cy="56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KPI HRM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94213" y="6179836"/>
            <a:ext cx="1323836" cy="56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KPI IT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6350" y="6179836"/>
            <a:ext cx="1323836" cy="56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KPI Accounting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97862" y="6179836"/>
            <a:ext cx="1323836" cy="56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KPI Manufacturing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33929" y="6179835"/>
            <a:ext cx="1323836" cy="565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KPI Sales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2927689" y="5780382"/>
            <a:ext cx="3236495" cy="3688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. Business Architecture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092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entire organization own and implements business processes and </a:t>
            </a:r>
            <a:r>
              <a:rPr lang="en-US" dirty="0" smtClean="0"/>
              <a:t>the IT </a:t>
            </a:r>
            <a:r>
              <a:rPr lang="en-US" dirty="0"/>
              <a:t>systems that supports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strategy, supported by well‐defined business objectives </a:t>
            </a:r>
            <a:r>
              <a:rPr lang="en-US" dirty="0" smtClean="0"/>
              <a:t>and justified </a:t>
            </a:r>
            <a:r>
              <a:rPr lang="en-US" dirty="0"/>
              <a:t>business value, shall drive the IT investments of Child‐Wear.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process re‐engineering should be easily possible </a:t>
            </a:r>
            <a:r>
              <a:rPr lang="en-US" dirty="0" smtClean="0"/>
              <a:t>through appropriate </a:t>
            </a:r>
            <a:r>
              <a:rPr lang="en-US" dirty="0"/>
              <a:t>use of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processes shall be automated where technology allow, </a:t>
            </a:r>
            <a:r>
              <a:rPr lang="en-US" dirty="0" smtClean="0"/>
              <a:t>to reduce </a:t>
            </a:r>
            <a:r>
              <a:rPr lang="en-US" dirty="0"/>
              <a:t>processing time and cost and increase per process throughput.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Child‐Wear provides secure "anytime / anywhere" business services </a:t>
            </a:r>
            <a:r>
              <a:rPr lang="en-US" dirty="0" smtClean="0"/>
              <a:t>to its </a:t>
            </a:r>
            <a:r>
              <a:rPr lang="en-US" dirty="0"/>
              <a:t>customer </a:t>
            </a:r>
            <a:r>
              <a:rPr lang="en-US" dirty="0" smtClean="0"/>
              <a:t>community.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Child‐Wear </a:t>
            </a:r>
            <a:r>
              <a:rPr lang="en-US" dirty="0"/>
              <a:t>operations are maintained in spite of any system disruption.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management processes must comply with all relevant </a:t>
            </a:r>
            <a:r>
              <a:rPr lang="en-US" dirty="0" smtClean="0"/>
              <a:t>laws, policies </a:t>
            </a:r>
            <a:r>
              <a:rPr lang="en-US" dirty="0"/>
              <a:t>and regulations.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Interoperability with suppliers.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effective and efficient customer services.</a:t>
            </a:r>
          </a:p>
        </p:txBody>
      </p:sp>
    </p:spTree>
    <p:extLst>
      <p:ext uri="{BB962C8B-B14F-4D97-AF65-F5344CB8AC3E}">
        <p14:creationId xmlns:p14="http://schemas.microsoft.com/office/powerpoint/2010/main" val="5805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Decomposition Diagram (Baseline)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1550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3687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5197643" y="1992570"/>
            <a:ext cx="1392072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6690528" y="2005411"/>
            <a:ext cx="1392072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93687" y="343923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Manages Payable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3687" y="4042012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 Receivable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3687" y="4647330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 Assets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1550" y="3434934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Help Desk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6572" y="343493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Procurement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6572" y="4037711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Manufacturing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6572" y="4644788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Inventory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90528" y="343923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Decomposition Diagram (Target)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9413" y="1992573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Resource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41550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3687" y="1992571"/>
            <a:ext cx="1323836" cy="9826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5197643" y="1992570"/>
            <a:ext cx="1392072" cy="98263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6690528" y="2005411"/>
            <a:ext cx="1392072" cy="98263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9413" y="343923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Onboarding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413" y="4042012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Offboarding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413" y="4644788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Promotion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413" y="525010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Vacation Request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3687" y="343923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Loan Request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93687" y="4042012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Manages Payable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3687" y="4644788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 Receivable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3687" y="525010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Manage Assets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41550" y="3439236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Systems Development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1550" y="4042012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Help Desk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6572" y="3434935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Procurement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6572" y="4037711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Manufacturing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90528" y="3447777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Marketing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6572" y="4644788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Inventory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9457" y="4037711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41550" y="4644788"/>
            <a:ext cx="1323836" cy="5049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Systems Maintenance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Interaction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8444" y="1825625"/>
          <a:ext cx="8795082" cy="3962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5847"/>
                <a:gridCol w="1465847"/>
                <a:gridCol w="1465847"/>
                <a:gridCol w="1465847"/>
                <a:gridCol w="1465847"/>
                <a:gridCol w="1465847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Request systems and maintenance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Request systems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Request systems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Request systems and maintenance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Request budget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Request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Request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Request budget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Request product knowledge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3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Tools Yang </a:t>
            </a:r>
            <a:r>
              <a:rPr lang="en-US" dirty="0" err="1" smtClean="0"/>
              <a:t>Digunakan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48196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Sparx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Enterprise Architect</a:t>
            </a:r>
          </a:p>
          <a:p>
            <a:pPr lvl="1"/>
            <a:r>
              <a:rPr lang="en-US" sz="2800" dirty="0" smtClean="0"/>
              <a:t>Use Case Diagram</a:t>
            </a:r>
          </a:p>
          <a:p>
            <a:pPr lvl="1"/>
            <a:r>
              <a:rPr lang="en-US" sz="2800" dirty="0" smtClean="0"/>
              <a:t>Logical Data Diagram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Bizagi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Modeler</a:t>
            </a:r>
          </a:p>
          <a:p>
            <a:pPr lvl="1"/>
            <a:r>
              <a:rPr lang="en-US" sz="2800" dirty="0" smtClean="0"/>
              <a:t>Business Process Model and Notation (BPMN)</a:t>
            </a:r>
          </a:p>
          <a:p>
            <a:r>
              <a:rPr lang="en-US" sz="3200" dirty="0" smtClean="0"/>
              <a:t>MS </a:t>
            </a:r>
            <a:r>
              <a:rPr lang="en-US" sz="3200" dirty="0" smtClean="0">
                <a:solidFill>
                  <a:srgbClr val="C00000"/>
                </a:solidFill>
              </a:rPr>
              <a:t>Power Point</a:t>
            </a:r>
          </a:p>
          <a:p>
            <a:pPr lvl="1"/>
            <a:r>
              <a:rPr lang="en-US" sz="2800" dirty="0" smtClean="0"/>
              <a:t>Text, Catalog </a:t>
            </a:r>
            <a:r>
              <a:rPr lang="en-US" sz="2800" dirty="0" err="1" smtClean="0"/>
              <a:t>dan</a:t>
            </a:r>
            <a:r>
              <a:rPr lang="en-US" sz="2800" dirty="0" smtClean="0"/>
              <a:t> Matrix</a:t>
            </a:r>
          </a:p>
          <a:p>
            <a:pPr lvl="1"/>
            <a:r>
              <a:rPr lang="en-US" sz="2800" dirty="0" smtClean="0"/>
              <a:t>Presentation</a:t>
            </a:r>
          </a:p>
          <a:p>
            <a:r>
              <a:rPr lang="en-US" sz="3200" dirty="0" err="1" smtClean="0"/>
              <a:t>Avolution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Abacus</a:t>
            </a:r>
          </a:p>
          <a:p>
            <a:r>
              <a:rPr lang="en-US" sz="3200" dirty="0" smtClean="0"/>
              <a:t>No Magic </a:t>
            </a:r>
            <a:r>
              <a:rPr lang="en-US" sz="3200" dirty="0" err="1" smtClean="0">
                <a:solidFill>
                  <a:srgbClr val="C00000"/>
                </a:solidFill>
              </a:rPr>
              <a:t>MagicDraw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lvl="1"/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Organization/Actor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584993"/>
          <a:ext cx="78867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7687"/>
                <a:gridCol w="5339013"/>
              </a:tblGrid>
              <a:tr h="311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Actor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Human Resource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 Manager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Psycholog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rowSpan="5">
                  <a:txBody>
                    <a:bodyPr/>
                    <a:lstStyle/>
                    <a:p>
                      <a:r>
                        <a:rPr lang="en-US" sz="1600" dirty="0" smtClean="0"/>
                        <a:t>Information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Information Technology Manager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Analyst 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Programmer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Teknisi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Financial Manager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Bendahara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Manufacturing Manager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Engineer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Sales</a:t>
                      </a:r>
                      <a:r>
                        <a:rPr lang="en-US" sz="1600" baseline="0" dirty="0" smtClean="0"/>
                        <a:t> Manager</a:t>
                      </a:r>
                      <a:endParaRPr lang="en-US" sz="16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Use Case Diagram: </a:t>
            </a:r>
            <a:br>
              <a:rPr lang="en-US" dirty="0" smtClean="0"/>
            </a:br>
            <a:r>
              <a:rPr lang="en-US" sz="3600" dirty="0" smtClean="0"/>
              <a:t>Global Package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3" t="4293" r="1483" b="2597"/>
          <a:stretch/>
        </p:blipFill>
        <p:spPr>
          <a:xfrm>
            <a:off x="0" y="1609222"/>
            <a:ext cx="9144000" cy="51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Use Case Diagram: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Human Resource - Onboarding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37" t="6825" r="2467" b="3260"/>
          <a:stretch/>
        </p:blipFill>
        <p:spPr>
          <a:xfrm>
            <a:off x="1179137" y="1919289"/>
            <a:ext cx="7336213" cy="46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Use Case Diagram: </a:t>
            </a:r>
            <a:br>
              <a:rPr lang="en-US" dirty="0"/>
            </a:br>
            <a:r>
              <a:rPr lang="en-US" sz="3600" dirty="0"/>
              <a:t>Human Resource - Onboarding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0" t="6444" r="3783" b="5486"/>
          <a:stretch/>
        </p:blipFill>
        <p:spPr>
          <a:xfrm>
            <a:off x="1343025" y="1690689"/>
            <a:ext cx="6457950" cy="49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210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Use Case </a:t>
            </a:r>
            <a:r>
              <a:rPr lang="en-US" dirty="0" smtClean="0"/>
              <a:t>Diagram:</a:t>
            </a:r>
            <a:br>
              <a:rPr lang="en-US" dirty="0" smtClean="0"/>
            </a:br>
            <a:r>
              <a:rPr lang="en-US" sz="3600" dirty="0" smtClean="0"/>
              <a:t>Information Technology – Systems Development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15" t="7783" r="4975" b="3947"/>
          <a:stretch/>
        </p:blipFill>
        <p:spPr>
          <a:xfrm>
            <a:off x="902367" y="1780672"/>
            <a:ext cx="7765812" cy="47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Use Case </a:t>
            </a:r>
            <a:r>
              <a:rPr lang="en-US" dirty="0" smtClean="0"/>
              <a:t>Diagram:</a:t>
            </a:r>
            <a:br>
              <a:rPr lang="en-US" dirty="0" smtClean="0"/>
            </a:br>
            <a:r>
              <a:rPr lang="en-US" sz="3600" dirty="0" smtClean="0"/>
              <a:t>Sales - Marketing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" t="6084" r="2409" b="2815"/>
          <a:stretch/>
        </p:blipFill>
        <p:spPr>
          <a:xfrm>
            <a:off x="1624263" y="1847098"/>
            <a:ext cx="5498432" cy="48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4. Application Architecture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21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Applications should align with the business vision and requirements.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effectiveness and Operational Effectiveness ‐ Reduction of TCO (Total Cost </a:t>
            </a:r>
            <a:r>
              <a:rPr lang="en-US" dirty="0" smtClean="0"/>
              <a:t>of Ownership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Reduced integration complexity by adhering to industry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Ease of use to enable the users to work without any dependencies.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Component‐based model and reuse – all functions, modules, tools and services will </a:t>
            </a:r>
            <a:r>
              <a:rPr lang="en-US" dirty="0" smtClean="0"/>
              <a:t>be designed </a:t>
            </a:r>
            <a:r>
              <a:rPr lang="en-US" dirty="0"/>
              <a:t>such that they support reusability.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Changes to Application are to be made only based on Business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and Hardware conform to defined standards to promote interoperability </a:t>
            </a:r>
            <a:r>
              <a:rPr lang="en-US" dirty="0" smtClean="0"/>
              <a:t>of data</a:t>
            </a:r>
            <a:r>
              <a:rPr lang="en-US" dirty="0"/>
              <a:t>, applications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25894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Portfolio Catalog (Baseline)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90319"/>
          <a:ext cx="788670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47687"/>
                <a:gridCol w="5339013"/>
              </a:tblGrid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Information Technology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System Request and Change System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Versioning</a:t>
                      </a:r>
                      <a:r>
                        <a:rPr lang="en-US" sz="2400" baseline="0" dirty="0" smtClean="0"/>
                        <a:t> System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Accounting System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Manufacturing Planning System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Inventory System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Sales Record System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Child-Wear </a:t>
                      </a:r>
                      <a:r>
                        <a:rPr lang="en-US" sz="2400" dirty="0" err="1" smtClean="0"/>
                        <a:t>eCommerce</a:t>
                      </a:r>
                      <a:r>
                        <a:rPr lang="en-US" sz="2400" baseline="0" dirty="0" smtClean="0"/>
                        <a:t> System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2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Application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7" t="5769" r="2229" b="4038"/>
          <a:stretch/>
        </p:blipFill>
        <p:spPr>
          <a:xfrm>
            <a:off x="874395" y="1508760"/>
            <a:ext cx="739521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Competencies to Create an Enterprise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7350"/>
            <a:ext cx="7886700" cy="45148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Enterprise Architecture </a:t>
            </a:r>
            <a:r>
              <a:rPr lang="en-US" dirty="0" smtClean="0">
                <a:solidFill>
                  <a:srgbClr val="C00000"/>
                </a:solidFill>
              </a:rPr>
              <a:t>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Enterprise Architecture </a:t>
            </a:r>
            <a:r>
              <a:rPr lang="en-US" dirty="0" smtClean="0">
                <a:solidFill>
                  <a:srgbClr val="C00000"/>
                </a:solidFill>
              </a:rPr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Business Strategy </a:t>
            </a:r>
            <a:r>
              <a:rPr lang="en-US" dirty="0" smtClean="0"/>
              <a:t>and Organization Analysis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Business Model Canvas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Business Process Model and Notation (</a:t>
            </a:r>
            <a:r>
              <a:rPr lang="en-US" dirty="0" smtClean="0">
                <a:solidFill>
                  <a:srgbClr val="C00000"/>
                </a:solidFill>
              </a:rPr>
              <a:t>BPMN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Data</a:t>
            </a:r>
            <a:r>
              <a:rPr lang="en-US" dirty="0" smtClean="0"/>
              <a:t> Modeling and Mining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Unified </a:t>
            </a:r>
            <a:r>
              <a:rPr lang="en-US" dirty="0"/>
              <a:t>Modeling Language (</a:t>
            </a:r>
            <a:r>
              <a:rPr lang="en-US" dirty="0">
                <a:solidFill>
                  <a:srgbClr val="C00000"/>
                </a:solidFill>
              </a:rPr>
              <a:t>UML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Portfolio Catalog (Target)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2090319"/>
          <a:ext cx="828675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4700"/>
                <a:gridCol w="4972050"/>
              </a:tblGrid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Resource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ERP Module</a:t>
                      </a:r>
                      <a:r>
                        <a:rPr lang="en-US" sz="2400" baseline="0" dirty="0" smtClean="0"/>
                        <a:t> HRM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Technology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ERP Module</a:t>
                      </a:r>
                      <a:r>
                        <a:rPr lang="en-US" sz="2400" baseline="0" dirty="0" smtClean="0"/>
                        <a:t> Project Management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ERP Module</a:t>
                      </a:r>
                      <a:r>
                        <a:rPr lang="en-US" sz="2400" baseline="0" dirty="0" smtClean="0"/>
                        <a:t> Accounting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ERP Module</a:t>
                      </a:r>
                      <a:r>
                        <a:rPr lang="en-US" sz="2400" baseline="0" dirty="0" smtClean="0"/>
                        <a:t> Manufacturing</a:t>
                      </a:r>
                      <a:endParaRPr lang="en-US" sz="2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ERP Module</a:t>
                      </a:r>
                      <a:r>
                        <a:rPr lang="en-US" sz="2400" baseline="0" dirty="0" smtClean="0"/>
                        <a:t> CRM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Application </a:t>
            </a:r>
            <a:r>
              <a:rPr lang="en-US" dirty="0"/>
              <a:t>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9" t="5178" r="2337" b="3094"/>
          <a:stretch/>
        </p:blipFill>
        <p:spPr>
          <a:xfrm>
            <a:off x="2091689" y="1370649"/>
            <a:ext cx="4697731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2" y="1461669"/>
          <a:ext cx="8915397" cy="5212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4347"/>
                <a:gridCol w="1320210"/>
                <a:gridCol w="1320210"/>
                <a:gridCol w="1320210"/>
                <a:gridCol w="1320210"/>
                <a:gridCol w="1320210"/>
              </a:tblGrid>
              <a:tr h="7900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   Target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Baseline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HRM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Accounting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Manufacturing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CRM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 Request and Change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included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Application Versioning</a:t>
                      </a:r>
                      <a:r>
                        <a:rPr lang="en-US" sz="1800" baseline="0" dirty="0" smtClean="0"/>
                        <a:t>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included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Accounting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potentially match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Manufacturing Planning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potentially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Inventory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gap: enhanced service</a:t>
                      </a:r>
                      <a:r>
                        <a:rPr lang="en-US" sz="1400" baseline="0" dirty="0" smtClean="0"/>
                        <a:t> to be developed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Sales Record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included</a:t>
                      </a:r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eCommerce</a:t>
                      </a:r>
                      <a:r>
                        <a:rPr lang="en-US" sz="1800" baseline="0" dirty="0" smtClean="0"/>
                        <a:t>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included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Use Case Diagram:</a:t>
            </a:r>
            <a:br>
              <a:rPr lang="en-US" dirty="0" smtClean="0"/>
            </a:br>
            <a:r>
              <a:rPr lang="en-US" sz="3600" dirty="0" smtClean="0"/>
              <a:t>Global Package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4" t="5746" r="2788" b="3106"/>
          <a:stretch/>
        </p:blipFill>
        <p:spPr>
          <a:xfrm>
            <a:off x="1142999" y="1690689"/>
            <a:ext cx="7072313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Use Case Diagram:</a:t>
            </a:r>
            <a:br>
              <a:rPr lang="en-US" dirty="0" smtClean="0"/>
            </a:br>
            <a:r>
              <a:rPr lang="en-US" sz="3600" dirty="0" smtClean="0"/>
              <a:t>Module HRM – </a:t>
            </a:r>
            <a:r>
              <a:rPr lang="en-US" sz="3600" dirty="0" err="1" smtClean="0"/>
              <a:t>Aplikasi</a:t>
            </a:r>
            <a:r>
              <a:rPr lang="en-US" sz="3600" dirty="0" smtClean="0"/>
              <a:t> Onboarding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9" t="6917" r="2926" b="3802"/>
          <a:stretch/>
        </p:blipFill>
        <p:spPr>
          <a:xfrm>
            <a:off x="480819" y="1690689"/>
            <a:ext cx="8182362" cy="4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. Data Architecture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567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</a:t>
            </a:r>
            <a:r>
              <a:rPr lang="en-US" dirty="0" smtClean="0"/>
              <a:t>Creation: All </a:t>
            </a:r>
            <a:r>
              <a:rPr lang="en-US" dirty="0"/>
              <a:t>enterprise data should be captured once at the point of its creation.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</a:t>
            </a:r>
            <a:r>
              <a:rPr lang="en-US" dirty="0" smtClean="0"/>
              <a:t>Identifiers: Every </a:t>
            </a:r>
            <a:r>
              <a:rPr lang="en-US" dirty="0"/>
              <a:t>object in the enterprise will contain a globally unique identifier. That identifier </a:t>
            </a:r>
            <a:r>
              <a:rPr lang="en-US" dirty="0" smtClean="0"/>
              <a:t>will be </a:t>
            </a:r>
            <a:r>
              <a:rPr lang="en-US" dirty="0"/>
              <a:t>in the form of the Universally Unique Identifier (UUID).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Standard Data </a:t>
            </a:r>
            <a:r>
              <a:rPr lang="en-US" dirty="0" smtClean="0"/>
              <a:t>Elements: The </a:t>
            </a:r>
            <a:r>
              <a:rPr lang="en-US" dirty="0"/>
              <a:t>use of standard data elements of universal fields will be used across the </a:t>
            </a:r>
            <a:r>
              <a:rPr lang="en-US" dirty="0" smtClean="0"/>
              <a:t>Enterprise for </a:t>
            </a:r>
            <a:r>
              <a:rPr lang="en-US" dirty="0"/>
              <a:t>new development and system enhancements.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Spatial Information is a valued investment and </a:t>
            </a:r>
            <a:r>
              <a:rPr lang="en-US" dirty="0" smtClean="0"/>
              <a:t>asset: Spatial </a:t>
            </a:r>
            <a:r>
              <a:rPr lang="en-US" dirty="0"/>
              <a:t>information can accelerate and improve decision‐making, increase </a:t>
            </a:r>
            <a:r>
              <a:rPr lang="en-US" dirty="0" smtClean="0"/>
              <a:t>accountability, and </a:t>
            </a:r>
            <a:r>
              <a:rPr lang="en-US" dirty="0"/>
              <a:t>improve services. Information must be shared to maximize effective </a:t>
            </a:r>
            <a:r>
              <a:rPr lang="en-US" dirty="0" err="1"/>
              <a:t>decisionmaking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Access based on access </a:t>
            </a:r>
            <a:r>
              <a:rPr lang="en-US" dirty="0" smtClean="0"/>
              <a:t>levels: Easy </a:t>
            </a:r>
            <a:r>
              <a:rPr lang="en-US" dirty="0"/>
              <a:t>and timely access to data and information based on the access levels for </a:t>
            </a:r>
            <a:r>
              <a:rPr lang="en-US" dirty="0" smtClean="0"/>
              <a:t>various authorized </a:t>
            </a:r>
            <a:r>
              <a:rPr lang="en-US" dirty="0"/>
              <a:t>personnel needs to be the rule rather than the exception. This needs to </a:t>
            </a:r>
            <a:r>
              <a:rPr lang="en-US" dirty="0" smtClean="0"/>
              <a:t>be accomplished </a:t>
            </a:r>
            <a:r>
              <a:rPr lang="en-US" dirty="0"/>
              <a:t>without compromising security, confidentiality, and privacy.</a:t>
            </a:r>
          </a:p>
        </p:txBody>
      </p:sp>
    </p:spTree>
    <p:extLst>
      <p:ext uri="{BB962C8B-B14F-4D97-AF65-F5344CB8AC3E}">
        <p14:creationId xmlns:p14="http://schemas.microsoft.com/office/powerpoint/2010/main" val="3197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Application/Data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92" y="1461669"/>
          <a:ext cx="8915397" cy="38709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14347"/>
                <a:gridCol w="1320210"/>
                <a:gridCol w="1320210"/>
                <a:gridCol w="1320210"/>
                <a:gridCol w="1320210"/>
                <a:gridCol w="1320210"/>
              </a:tblGrid>
              <a:tr h="7900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Module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DB - Entity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HRM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PM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Accounting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Manufacturing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 Module</a:t>
                      </a:r>
                      <a:r>
                        <a:rPr lang="en-US" sz="1800" baseline="0" dirty="0" smtClean="0"/>
                        <a:t> CRM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HRM - </a:t>
                      </a:r>
                      <a:r>
                        <a:rPr lang="en-US" sz="1800" dirty="0" err="1" smtClean="0"/>
                        <a:t>Karyawan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CRUD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 - Project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CRUD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8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Entity/Business Function </a:t>
            </a:r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7204" y="1861719"/>
          <a:ext cx="7495220" cy="38709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00980"/>
                <a:gridCol w="1997120"/>
                <a:gridCol w="1997120"/>
              </a:tblGrid>
              <a:tr h="7900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Module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DB - Entity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Business Function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Organization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HRM - </a:t>
                      </a:r>
                      <a:r>
                        <a:rPr lang="en-US" sz="1800" dirty="0" err="1" smtClean="0"/>
                        <a:t>Karyawan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Onboarding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HRM</a:t>
                      </a:r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311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2" t="8410" r="2828" b="3582"/>
          <a:stretch/>
        </p:blipFill>
        <p:spPr>
          <a:xfrm>
            <a:off x="1400174" y="1690689"/>
            <a:ext cx="5915026" cy="45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35CC364-C0B5-40B1-8AAE-8A42D0F68744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35CC364-C0B5-40B1-8AAE-8A42D0F68744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B893211-629B-4171-BF99-D1699310AD8D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1575B89-3A24-4E3F-8D71-F18C5D2427E7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E750AE0-A402-4B1F-A428-CE219E15D15C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E750AE0-A402-4B1F-A428-CE219E15D15C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36B7CD-7564-4A68-974F-4E97F850F9A1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5B4D8AE-24D1-4517-A49F-44540D0E2C18}"/>
  <p:tag name="GENSWF_ADVANCE_TIME" val="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750BBE6-61E9-4264-B8E4-45AB7CB85191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E81E77B-806F-4EA9-A56B-992B099D29D7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329E6CA-0131-4477-ADA2-80004ABA04A6}"/>
  <p:tag name="GENSWF_ADVANCE_TIME" val="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017D8BA-E9F9-444E-B55B-7880EDAB99DE}"/>
  <p:tag name="GENSWF_ADVANCE_TIME" val="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36B7CD-7564-4A68-974F-4E97F850F9A1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EE68B3-9F0F-43BA-912A-9142F3A977E5}"/>
  <p:tag name="GENSWF_ADVANCE_TIME" val="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6F0F2F5-D846-4F6F-9084-D26C0D179807}"/>
  <p:tag name="GENSWF_ADVANCE_TIME" val="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6F0F2F5-D846-4F6F-9084-D26C0D179807}"/>
  <p:tag name="GENSWF_ADVANCE_TIME" val="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95503D8-28D2-443B-A620-BEB72A07454C}"/>
  <p:tag name="GENSWF_ADVANCE_TIME" val="5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67B0D3F-FDE5-468C-96AE-93C76A4718DC}"/>
  <p:tag name="GENSWF_ADVANCE_TIME" val="5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2D3171F-76AF-4E6F-8123-DD2CC187359C}"/>
  <p:tag name="GENSWF_ADVANCE_TIME" val="5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7D71726-3143-4BE7-85D5-6F1385589D19}"/>
  <p:tag name="GENSWF_ADVANCE_TIME" val="5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F22EE88-B769-4C1F-8FB7-71B027B4A36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35B1169-4E8E-4E88-8648-A0AA885C7993}"/>
  <p:tag name="GENSWF_ADVANCE_TIME" val="5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4285669-D809-4D37-8896-EEDF5205FA7B}"/>
  <p:tag name="GENSWF_ADVANCE_TIME" val="5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2B0ED62-50A8-46BD-9546-185BBE9AA4CA}"/>
  <p:tag name="GENSWF_ADVANCE_TIME" val="5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36B7CD-7564-4A68-974F-4E97F850F9A1}"/>
  <p:tag name="GENSWF_ADVANCE_TIME" val="5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73CE58C-1D72-4AC9-8ABD-859997D90EEE}"/>
  <p:tag name="GENSWF_ADVANCE_TIME" val="5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C10781A-4B8F-4902-A395-A3D12AF220BF}"/>
  <p:tag name="GENSWF_ADVANCE_TIME" val="5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123A898-EDEA-4FB9-A7D4-D2033F495EEB}"/>
  <p:tag name="GENSWF_ADVANCE_TIME" val="5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E43B76C-C05F-4DBF-94C3-204FB5CD1E1A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329E6CA-0131-4477-ADA2-80004ABA04A6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666CA85-F528-43C4-A9A9-E35AD548D4B7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36B7CD-7564-4A68-974F-4E97F850F9A1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36B7CD-7564-4A68-974F-4E97F850F9A1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35CC364-C0B5-40B1-8AAE-8A42D0F68744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35CC364-C0B5-40B1-8AAE-8A42D0F68744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4498</TotalTime>
  <Words>4487</Words>
  <Application>Microsoft Office PowerPoint</Application>
  <PresentationFormat>On-screen Show (4:3)</PresentationFormat>
  <Paragraphs>1540</Paragraphs>
  <Slides>109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7" baseType="lpstr">
      <vt:lpstr>Arial</vt:lpstr>
      <vt:lpstr>Bernard MT Condensed</vt:lpstr>
      <vt:lpstr>Calibri</vt:lpstr>
      <vt:lpstr>Calibri Light</vt:lpstr>
      <vt:lpstr>Constantia</vt:lpstr>
      <vt:lpstr>Times New Roman</vt:lpstr>
      <vt:lpstr>Wingdings</vt:lpstr>
      <vt:lpstr>Office Theme</vt:lpstr>
      <vt:lpstr>TOGAF 9 Fundamental: 6. TOGAF Case Study</vt:lpstr>
      <vt:lpstr>Romi Satria Wahono</vt:lpstr>
      <vt:lpstr>Course Outline</vt:lpstr>
      <vt:lpstr>6. TOGAF Case Study</vt:lpstr>
      <vt:lpstr>6.1 Romi Satria Wahono – Brainmatics Enterprise Architecture - 2015</vt:lpstr>
      <vt:lpstr>TOGAF Architecture Development Method (ADM)</vt:lpstr>
      <vt:lpstr>Case Study: PT Brainmatics Cipta Informatika</vt:lpstr>
      <vt:lpstr>EA Tools Yang Digunakan</vt:lpstr>
      <vt:lpstr>Key Competencies to Create an Enterprise Architecture</vt:lpstr>
      <vt:lpstr>TOGAF Architecture Development Method (ADM)</vt:lpstr>
      <vt:lpstr>PowerPoint Presentation</vt:lpstr>
      <vt:lpstr>PowerPoint Presentation</vt:lpstr>
      <vt:lpstr>Preliminary</vt:lpstr>
      <vt:lpstr>Architecture Principles</vt:lpstr>
      <vt:lpstr>Architecture Goals</vt:lpstr>
      <vt:lpstr>A. Architecture Vision</vt:lpstr>
      <vt:lpstr>PowerPoint Presentation</vt:lpstr>
      <vt:lpstr>Vision and Mission</vt:lpstr>
      <vt:lpstr>PowerPoint Presentation</vt:lpstr>
      <vt:lpstr>Value Chain Diagram (Function) Baseline</vt:lpstr>
      <vt:lpstr>Value Chain Diagram (Function) Target</vt:lpstr>
      <vt:lpstr>Value Chain Diagram (Organization) Baseline</vt:lpstr>
      <vt:lpstr>Value Chain Diagram (Organization) Target</vt:lpstr>
      <vt:lpstr>Organization Decomposition Diagram</vt:lpstr>
      <vt:lpstr>Stakeholder Map Matrix</vt:lpstr>
      <vt:lpstr>Solution Concept Diagram (Baseline)</vt:lpstr>
      <vt:lpstr>Solution Concept Diagram (Target)</vt:lpstr>
      <vt:lpstr>Tugas</vt:lpstr>
      <vt:lpstr>B. Business Architecture</vt:lpstr>
      <vt:lpstr>PowerPoint Presentation</vt:lpstr>
      <vt:lpstr>Business Principles</vt:lpstr>
      <vt:lpstr>Functional Decomposition Diagram</vt:lpstr>
      <vt:lpstr>Business Interaction Matrix</vt:lpstr>
      <vt:lpstr>Organization/Actor Catalog</vt:lpstr>
      <vt:lpstr>General Business Process Diagram (level 1)</vt:lpstr>
      <vt:lpstr>PowerPoint Presentation</vt:lpstr>
      <vt:lpstr>HRD Level 1: Penerimaan Pegawai</vt:lpstr>
      <vt:lpstr>C. Application Architecture</vt:lpstr>
      <vt:lpstr>PowerPoint Presentation</vt:lpstr>
      <vt:lpstr>Application Principles</vt:lpstr>
      <vt:lpstr>Application Portfolio Catalog</vt:lpstr>
      <vt:lpstr>Application Portfolio Catalog</vt:lpstr>
      <vt:lpstr>Gap Analysis</vt:lpstr>
      <vt:lpstr>Application Use Case Diagram: Global Package</vt:lpstr>
      <vt:lpstr>Finance Module</vt:lpstr>
      <vt:lpstr>Penggajian Karyawan (Submodule)</vt:lpstr>
      <vt:lpstr>Tugas </vt:lpstr>
      <vt:lpstr>C2. Data Architecture</vt:lpstr>
      <vt:lpstr>Data Principles</vt:lpstr>
      <vt:lpstr>Application/Data Matrix</vt:lpstr>
      <vt:lpstr>Data Entity/Business Function Matrix</vt:lpstr>
      <vt:lpstr>Logical Data Diagram</vt:lpstr>
      <vt:lpstr>D. Technology Architecture</vt:lpstr>
      <vt:lpstr>PowerPoint Presentation</vt:lpstr>
      <vt:lpstr>Technology Principles</vt:lpstr>
      <vt:lpstr>Technology Standard Catalog</vt:lpstr>
      <vt:lpstr>Application/Technology Matrix</vt:lpstr>
      <vt:lpstr>Environment and Location Diagram</vt:lpstr>
      <vt:lpstr>Tugas</vt:lpstr>
      <vt:lpstr>Tugas</vt:lpstr>
      <vt:lpstr>6.2 Balasubramanian - EA Child Wear</vt:lpstr>
      <vt:lpstr>TOGAF ADM</vt:lpstr>
      <vt:lpstr>PowerPoint Presentation</vt:lpstr>
      <vt:lpstr>TOGAF ADM and Artifacts</vt:lpstr>
      <vt:lpstr>1. Preliminary</vt:lpstr>
      <vt:lpstr>Architecture Principles</vt:lpstr>
      <vt:lpstr>Architecture Goals</vt:lpstr>
      <vt:lpstr>2. Architecture Vision</vt:lpstr>
      <vt:lpstr>Organization Decomposition Diagram</vt:lpstr>
      <vt:lpstr>Stakeholder Map Matrix</vt:lpstr>
      <vt:lpstr>Baseline Value Chain Diagram</vt:lpstr>
      <vt:lpstr>Target Value Chain Diagram</vt:lpstr>
      <vt:lpstr>Baseline Solution Concept Diagram</vt:lpstr>
      <vt:lpstr>Target Solution Concept Diagram</vt:lpstr>
      <vt:lpstr>3. Business Architecture</vt:lpstr>
      <vt:lpstr>Business Principles</vt:lpstr>
      <vt:lpstr>Functional Decomposition Diagram (Baseline)</vt:lpstr>
      <vt:lpstr>Functional Decomposition Diagram (Target)</vt:lpstr>
      <vt:lpstr>Business Interaction Matrix</vt:lpstr>
      <vt:lpstr>Organization/Actor Catalog</vt:lpstr>
      <vt:lpstr>Business Use Case Diagram:  Global Package</vt:lpstr>
      <vt:lpstr>Business Use Case Diagram:  Human Resource - Onboarding</vt:lpstr>
      <vt:lpstr>Business Use Case Diagram:  Human Resource - Onboarding</vt:lpstr>
      <vt:lpstr>Business Use Case Diagram: Information Technology – Systems Development</vt:lpstr>
      <vt:lpstr>Business Use Case Diagram: Sales - Marketing</vt:lpstr>
      <vt:lpstr>4. Application Architecture</vt:lpstr>
      <vt:lpstr>Application Principles</vt:lpstr>
      <vt:lpstr>Application Portfolio Catalog (Baseline)</vt:lpstr>
      <vt:lpstr>Baseline Application Architecture</vt:lpstr>
      <vt:lpstr>Application Portfolio Catalog (Target)</vt:lpstr>
      <vt:lpstr>Target Application Architecture</vt:lpstr>
      <vt:lpstr>Gap Analysis</vt:lpstr>
      <vt:lpstr>Application Use Case Diagram: Global Package</vt:lpstr>
      <vt:lpstr>Application Use Case Diagram: Module HRM – Aplikasi Onboarding</vt:lpstr>
      <vt:lpstr>5. Data Architecture</vt:lpstr>
      <vt:lpstr>Data Principles</vt:lpstr>
      <vt:lpstr>Application/Data Matrix</vt:lpstr>
      <vt:lpstr>Data Entity/Business Function Matrix</vt:lpstr>
      <vt:lpstr>Logical Data Diagram</vt:lpstr>
      <vt:lpstr>6. Technology Architecture</vt:lpstr>
      <vt:lpstr>Technology Principles</vt:lpstr>
      <vt:lpstr>Technology Standard Catalog</vt:lpstr>
      <vt:lpstr>Application/Technology Matrix</vt:lpstr>
      <vt:lpstr>Environment and Location Diagram</vt:lpstr>
      <vt:lpstr>7. Opportunities and Solution</vt:lpstr>
      <vt:lpstr>Opportunities and Solution Catalog</vt:lpstr>
      <vt:lpstr>8.3 Open Group -World Class EA Framework Guidance &amp; TOGAF 9 Example</vt:lpstr>
      <vt:lpstr>8.4 Enterprise Architecture Blueprint Cancer Care Ontario – 2011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900</cp:revision>
  <dcterms:created xsi:type="dcterms:W3CDTF">2013-03-15T17:55:11Z</dcterms:created>
  <dcterms:modified xsi:type="dcterms:W3CDTF">2015-12-05T13:38:14Z</dcterms:modified>
</cp:coreProperties>
</file>