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50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2" r:id="rId2"/>
  </p:sldMasterIdLst>
  <p:notesMasterIdLst>
    <p:notesMasterId r:id="rId261"/>
  </p:notesMasterIdLst>
  <p:handoutMasterIdLst>
    <p:handoutMasterId r:id="rId262"/>
  </p:handoutMasterIdLst>
  <p:sldIdLst>
    <p:sldId id="2945" r:id="rId3"/>
    <p:sldId id="2908" r:id="rId4"/>
    <p:sldId id="2454" r:id="rId5"/>
    <p:sldId id="2918" r:id="rId6"/>
    <p:sldId id="2548" r:id="rId7"/>
    <p:sldId id="4570" r:id="rId8"/>
    <p:sldId id="4574" r:id="rId9"/>
    <p:sldId id="2349" r:id="rId10"/>
    <p:sldId id="2571" r:id="rId11"/>
    <p:sldId id="2180" r:id="rId12"/>
    <p:sldId id="2181" r:id="rId13"/>
    <p:sldId id="2653" r:id="rId14"/>
    <p:sldId id="2791" r:id="rId15"/>
    <p:sldId id="2793" r:id="rId16"/>
    <p:sldId id="2792" r:id="rId17"/>
    <p:sldId id="4577" r:id="rId18"/>
    <p:sldId id="1687" r:id="rId19"/>
    <p:sldId id="2243" r:id="rId20"/>
    <p:sldId id="1836" r:id="rId21"/>
    <p:sldId id="2909" r:id="rId22"/>
    <p:sldId id="2306" r:id="rId23"/>
    <p:sldId id="2303" r:id="rId24"/>
    <p:sldId id="2304" r:id="rId25"/>
    <p:sldId id="2305" r:id="rId26"/>
    <p:sldId id="2517" r:id="rId27"/>
    <p:sldId id="2613" r:id="rId28"/>
    <p:sldId id="2519" r:id="rId29"/>
    <p:sldId id="2521" r:id="rId30"/>
    <p:sldId id="2612" r:id="rId31"/>
    <p:sldId id="2522" r:id="rId32"/>
    <p:sldId id="4569" r:id="rId33"/>
    <p:sldId id="4571" r:id="rId34"/>
    <p:sldId id="2948" r:id="rId35"/>
    <p:sldId id="2244" r:id="rId36"/>
    <p:sldId id="1990" r:id="rId37"/>
    <p:sldId id="4575" r:id="rId38"/>
    <p:sldId id="1991" r:id="rId39"/>
    <p:sldId id="1992" r:id="rId40"/>
    <p:sldId id="2514" r:id="rId41"/>
    <p:sldId id="1744" r:id="rId42"/>
    <p:sldId id="2070" r:id="rId43"/>
    <p:sldId id="2363" r:id="rId44"/>
    <p:sldId id="1764" r:id="rId45"/>
    <p:sldId id="1767" r:id="rId46"/>
    <p:sldId id="1771" r:id="rId47"/>
    <p:sldId id="1777" r:id="rId48"/>
    <p:sldId id="2145" r:id="rId49"/>
    <p:sldId id="1977" r:id="rId50"/>
    <p:sldId id="1981" r:id="rId51"/>
    <p:sldId id="2884" r:id="rId52"/>
    <p:sldId id="3114" r:id="rId53"/>
    <p:sldId id="3115" r:id="rId54"/>
    <p:sldId id="3116" r:id="rId55"/>
    <p:sldId id="2886" r:id="rId56"/>
    <p:sldId id="2887" r:id="rId57"/>
    <p:sldId id="4566" r:id="rId58"/>
    <p:sldId id="4055" r:id="rId59"/>
    <p:sldId id="4567" r:id="rId60"/>
    <p:sldId id="4568" r:id="rId61"/>
    <p:sldId id="2133" r:id="rId62"/>
    <p:sldId id="2134" r:id="rId63"/>
    <p:sldId id="2136" r:id="rId64"/>
    <p:sldId id="2137" r:id="rId65"/>
    <p:sldId id="2138" r:id="rId66"/>
    <p:sldId id="2165" r:id="rId67"/>
    <p:sldId id="2084" r:id="rId68"/>
    <p:sldId id="2365" r:id="rId69"/>
    <p:sldId id="2086" r:id="rId70"/>
    <p:sldId id="2088" r:id="rId71"/>
    <p:sldId id="2095" r:id="rId72"/>
    <p:sldId id="2096" r:id="rId73"/>
    <p:sldId id="2098" r:id="rId74"/>
    <p:sldId id="2099" r:id="rId75"/>
    <p:sldId id="2100" r:id="rId76"/>
    <p:sldId id="2485" r:id="rId77"/>
    <p:sldId id="2536" r:id="rId78"/>
    <p:sldId id="2103" r:id="rId79"/>
    <p:sldId id="2104" r:id="rId80"/>
    <p:sldId id="2105" r:id="rId81"/>
    <p:sldId id="2106" r:id="rId82"/>
    <p:sldId id="2107" r:id="rId83"/>
    <p:sldId id="2108" r:id="rId84"/>
    <p:sldId id="2109" r:id="rId85"/>
    <p:sldId id="2110" r:id="rId86"/>
    <p:sldId id="2111" r:id="rId87"/>
    <p:sldId id="2112" r:id="rId88"/>
    <p:sldId id="2150" r:id="rId89"/>
    <p:sldId id="2592" r:id="rId90"/>
    <p:sldId id="2006" r:id="rId91"/>
    <p:sldId id="2007" r:id="rId92"/>
    <p:sldId id="2008" r:id="rId93"/>
    <p:sldId id="2009" r:id="rId94"/>
    <p:sldId id="2010" r:id="rId95"/>
    <p:sldId id="2011" r:id="rId96"/>
    <p:sldId id="2012" r:id="rId97"/>
    <p:sldId id="2013" r:id="rId98"/>
    <p:sldId id="2014" r:id="rId99"/>
    <p:sldId id="2015" r:id="rId100"/>
    <p:sldId id="2016" r:id="rId101"/>
    <p:sldId id="2018" r:id="rId102"/>
    <p:sldId id="2241" r:id="rId103"/>
    <p:sldId id="2632" r:id="rId104"/>
    <p:sldId id="2370" r:id="rId105"/>
    <p:sldId id="2207" r:id="rId106"/>
    <p:sldId id="2371" r:id="rId107"/>
    <p:sldId id="2215" r:id="rId108"/>
    <p:sldId id="2247" r:id="rId109"/>
    <p:sldId id="2248" r:id="rId110"/>
    <p:sldId id="2249" r:id="rId111"/>
    <p:sldId id="2250" r:id="rId112"/>
    <p:sldId id="2251" r:id="rId113"/>
    <p:sldId id="2252" r:id="rId114"/>
    <p:sldId id="2253" r:id="rId115"/>
    <p:sldId id="2615" r:id="rId116"/>
    <p:sldId id="2176" r:id="rId117"/>
    <p:sldId id="2586" r:id="rId118"/>
    <p:sldId id="2537" r:id="rId119"/>
    <p:sldId id="2154" r:id="rId120"/>
    <p:sldId id="2071" r:id="rId121"/>
    <p:sldId id="2373" r:id="rId122"/>
    <p:sldId id="2218" r:id="rId123"/>
    <p:sldId id="2056" r:id="rId124"/>
    <p:sldId id="2057" r:id="rId125"/>
    <p:sldId id="2058" r:id="rId126"/>
    <p:sldId id="2060" r:id="rId127"/>
    <p:sldId id="2059" r:id="rId128"/>
    <p:sldId id="2374" r:id="rId129"/>
    <p:sldId id="2061" r:id="rId130"/>
    <p:sldId id="2155" r:id="rId131"/>
    <p:sldId id="1452" r:id="rId132"/>
    <p:sldId id="732" r:id="rId133"/>
    <p:sldId id="1454" r:id="rId134"/>
    <p:sldId id="766" r:id="rId135"/>
    <p:sldId id="983" r:id="rId136"/>
    <p:sldId id="2397" r:id="rId137"/>
    <p:sldId id="771" r:id="rId138"/>
    <p:sldId id="802" r:id="rId139"/>
    <p:sldId id="1808" r:id="rId140"/>
    <p:sldId id="1809" r:id="rId141"/>
    <p:sldId id="1811" r:id="rId142"/>
    <p:sldId id="1813" r:id="rId143"/>
    <p:sldId id="1814" r:id="rId144"/>
    <p:sldId id="1815" r:id="rId145"/>
    <p:sldId id="2616" r:id="rId146"/>
    <p:sldId id="2915" r:id="rId147"/>
    <p:sldId id="4576" r:id="rId148"/>
    <p:sldId id="2911" r:id="rId149"/>
    <p:sldId id="2912" r:id="rId150"/>
    <p:sldId id="2913" r:id="rId151"/>
    <p:sldId id="2914" r:id="rId152"/>
    <p:sldId id="2618" r:id="rId153"/>
    <p:sldId id="2619" r:id="rId154"/>
    <p:sldId id="2631" r:id="rId155"/>
    <p:sldId id="2620" r:id="rId156"/>
    <p:sldId id="2630" r:id="rId157"/>
    <p:sldId id="2621" r:id="rId158"/>
    <p:sldId id="2622" r:id="rId159"/>
    <p:sldId id="2623" r:id="rId160"/>
    <p:sldId id="2624" r:id="rId161"/>
    <p:sldId id="2625" r:id="rId162"/>
    <p:sldId id="2626" r:id="rId163"/>
    <p:sldId id="2375" r:id="rId164"/>
    <p:sldId id="2587" r:id="rId165"/>
    <p:sldId id="2565" r:id="rId166"/>
    <p:sldId id="1933" r:id="rId167"/>
    <p:sldId id="2563" r:id="rId168"/>
    <p:sldId id="2562" r:id="rId169"/>
    <p:sldId id="2561" r:id="rId170"/>
    <p:sldId id="1934" r:id="rId171"/>
    <p:sldId id="2564" r:id="rId172"/>
    <p:sldId id="2652" r:id="rId173"/>
    <p:sldId id="1959" r:id="rId174"/>
    <p:sldId id="2159" r:id="rId175"/>
    <p:sldId id="2596" r:id="rId176"/>
    <p:sldId id="2597" r:id="rId177"/>
    <p:sldId id="2598" r:id="rId178"/>
    <p:sldId id="2599" r:id="rId179"/>
    <p:sldId id="2600" r:id="rId180"/>
    <p:sldId id="2601" r:id="rId181"/>
    <p:sldId id="2602" r:id="rId182"/>
    <p:sldId id="2603" r:id="rId183"/>
    <p:sldId id="2604" r:id="rId184"/>
    <p:sldId id="2605" r:id="rId185"/>
    <p:sldId id="2606" r:id="rId186"/>
    <p:sldId id="2607" r:id="rId187"/>
    <p:sldId id="2608" r:id="rId188"/>
    <p:sldId id="2609" r:id="rId189"/>
    <p:sldId id="2610" r:id="rId190"/>
    <p:sldId id="2777" r:id="rId191"/>
    <p:sldId id="2778" r:id="rId192"/>
    <p:sldId id="2779" r:id="rId193"/>
    <p:sldId id="2780" r:id="rId194"/>
    <p:sldId id="2781" r:id="rId195"/>
    <p:sldId id="2782" r:id="rId196"/>
    <p:sldId id="2783" r:id="rId197"/>
    <p:sldId id="2784" r:id="rId198"/>
    <p:sldId id="2785" r:id="rId199"/>
    <p:sldId id="2786" r:id="rId200"/>
    <p:sldId id="2787" r:id="rId201"/>
    <p:sldId id="2394" r:id="rId202"/>
    <p:sldId id="4572" r:id="rId203"/>
    <p:sldId id="2577" r:id="rId204"/>
    <p:sldId id="2540" r:id="rId205"/>
    <p:sldId id="1937" r:id="rId206"/>
    <p:sldId id="2589" r:id="rId207"/>
    <p:sldId id="2411" r:id="rId208"/>
    <p:sldId id="1645" r:id="rId209"/>
    <p:sldId id="1927" r:id="rId210"/>
    <p:sldId id="1632" r:id="rId211"/>
    <p:sldId id="2412" r:id="rId212"/>
    <p:sldId id="2413" r:id="rId213"/>
    <p:sldId id="1917" r:id="rId214"/>
    <p:sldId id="2633" r:id="rId215"/>
    <p:sldId id="2415" r:id="rId216"/>
    <p:sldId id="2590" r:id="rId217"/>
    <p:sldId id="1735" r:id="rId218"/>
    <p:sldId id="4578" r:id="rId219"/>
    <p:sldId id="4579" r:id="rId220"/>
    <p:sldId id="2416" r:id="rId221"/>
    <p:sldId id="2591" r:id="rId222"/>
    <p:sldId id="2506" r:id="rId223"/>
    <p:sldId id="2634" r:id="rId224"/>
    <p:sldId id="2417" r:id="rId225"/>
    <p:sldId id="1973" r:id="rId226"/>
    <p:sldId id="1890" r:id="rId227"/>
    <p:sldId id="1921" r:id="rId228"/>
    <p:sldId id="2378" r:id="rId229"/>
    <p:sldId id="2576" r:id="rId230"/>
    <p:sldId id="2539" r:id="rId231"/>
    <p:sldId id="2585" r:id="rId232"/>
    <p:sldId id="2380" r:id="rId233"/>
    <p:sldId id="2381" r:id="rId234"/>
    <p:sldId id="2382" r:id="rId235"/>
    <p:sldId id="2383" r:id="rId236"/>
    <p:sldId id="2594" r:id="rId237"/>
    <p:sldId id="2220" r:id="rId238"/>
    <p:sldId id="2221" r:id="rId239"/>
    <p:sldId id="2222" r:id="rId240"/>
    <p:sldId id="2384" r:id="rId241"/>
    <p:sldId id="2224" r:id="rId242"/>
    <p:sldId id="2225" r:id="rId243"/>
    <p:sldId id="2226" r:id="rId244"/>
    <p:sldId id="2227" r:id="rId245"/>
    <p:sldId id="2228" r:id="rId246"/>
    <p:sldId id="2229" r:id="rId247"/>
    <p:sldId id="2230" r:id="rId248"/>
    <p:sldId id="2386" r:id="rId249"/>
    <p:sldId id="2387" r:id="rId250"/>
    <p:sldId id="2388" r:id="rId251"/>
    <p:sldId id="2389" r:id="rId252"/>
    <p:sldId id="2390" r:id="rId253"/>
    <p:sldId id="2391" r:id="rId254"/>
    <p:sldId id="2202" r:id="rId255"/>
    <p:sldId id="2235" r:id="rId256"/>
    <p:sldId id="2392" r:id="rId257"/>
    <p:sldId id="2393" r:id="rId258"/>
    <p:sldId id="2649" r:id="rId259"/>
    <p:sldId id="2946" r:id="rId260"/>
  </p:sldIdLst>
  <p:sldSz cx="9144000" cy="6858000" type="screen4x3"/>
  <p:notesSz cx="7315200" cy="9601200"/>
  <p:custDataLst>
    <p:tags r:id="rId263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4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B7FF"/>
    <a:srgbClr val="FF99FF"/>
    <a:srgbClr val="FF9933"/>
    <a:srgbClr val="FFFFCC"/>
    <a:srgbClr val="99FFCC"/>
    <a:srgbClr val="14663B"/>
    <a:srgbClr val="097542"/>
    <a:srgbClr val="000099"/>
    <a:srgbClr val="085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90AE5-C468-490E-AF29-A08972C9CAB1}" v="819" dt="2020-05-05T14:36:45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398" autoAdjust="0"/>
    <p:restoredTop sz="94631" autoAdjust="0"/>
  </p:normalViewPr>
  <p:slideViewPr>
    <p:cSldViewPr>
      <p:cViewPr varScale="1">
        <p:scale>
          <a:sx n="86" d="100"/>
          <a:sy n="86" d="100"/>
        </p:scale>
        <p:origin x="749" y="38"/>
      </p:cViewPr>
      <p:guideLst>
        <p:guide orient="horz" pos="2112"/>
        <p:guide pos="1248"/>
      </p:guideLst>
    </p:cSldViewPr>
  </p:slideViewPr>
  <p:outlineViewPr>
    <p:cViewPr>
      <p:scale>
        <a:sx n="33" d="100"/>
        <a:sy n="33" d="100"/>
      </p:scale>
      <p:origin x="0" y="12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746"/>
    </p:cViewPr>
  </p:sorterViewPr>
  <p:notesViewPr>
    <p:cSldViewPr>
      <p:cViewPr>
        <p:scale>
          <a:sx n="150" d="100"/>
          <a:sy n="150" d="100"/>
        </p:scale>
        <p:origin x="597" y="-422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226" Type="http://schemas.openxmlformats.org/officeDocument/2006/relationships/slide" Target="slides/slide224.xml"/><Relationship Id="rId268" Type="http://schemas.microsoft.com/office/2016/11/relationships/changesInfo" Target="changesInfos/changesInfo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microsoft.com/office/2015/10/relationships/revisionInfo" Target="revisionInfo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261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1" Type="http://schemas.openxmlformats.org/officeDocument/2006/relationships/slide" Target="slides/slide249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220" Type="http://schemas.openxmlformats.org/officeDocument/2006/relationships/slide" Target="slides/slide218.xml"/><Relationship Id="rId241" Type="http://schemas.openxmlformats.org/officeDocument/2006/relationships/slide" Target="slides/slide23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262" Type="http://schemas.openxmlformats.org/officeDocument/2006/relationships/handoutMaster" Target="handoutMasters/handoutMaster1.xml"/><Relationship Id="rId78" Type="http://schemas.openxmlformats.org/officeDocument/2006/relationships/slide" Target="slides/slide76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64" Type="http://schemas.openxmlformats.org/officeDocument/2006/relationships/slide" Target="slides/slide162.xml"/><Relationship Id="rId185" Type="http://schemas.openxmlformats.org/officeDocument/2006/relationships/slide" Target="slides/slide183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tags" Target="tags/tag1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presProps" Target="pres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viewProps" Target="viewProps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266" Type="http://schemas.openxmlformats.org/officeDocument/2006/relationships/theme" Target="theme/theme1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256" Type="http://schemas.openxmlformats.org/officeDocument/2006/relationships/slide" Target="slides/slide254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5" Type="http://schemas.openxmlformats.org/officeDocument/2006/relationships/slide" Target="slides/slide223.xml"/><Relationship Id="rId246" Type="http://schemas.openxmlformats.org/officeDocument/2006/relationships/slide" Target="slides/slide244.xml"/><Relationship Id="rId267" Type="http://schemas.openxmlformats.org/officeDocument/2006/relationships/tableStyles" Target="tableStyles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i Satria Wahono" userId="6b25786c5b08eadd" providerId="LiveId" clId="{450333EE-A934-4949-9C53-2FC20B9EA2C8}"/>
    <pc:docChg chg="undo custSel addSld delSld modSld sldOrd modMainMaster">
      <pc:chgData name="Romi Satria Wahono" userId="6b25786c5b08eadd" providerId="LiveId" clId="{450333EE-A934-4949-9C53-2FC20B9EA2C8}" dt="2020-05-03T12:00:20.345" v="1349" actId="1076"/>
      <pc:docMkLst>
        <pc:docMk/>
      </pc:docMkLst>
      <pc:sldChg chg="add ord">
        <pc:chgData name="Romi Satria Wahono" userId="6b25786c5b08eadd" providerId="LiveId" clId="{450333EE-A934-4949-9C53-2FC20B9EA2C8}" dt="2020-05-01T22:08:25.097" v="487"/>
        <pc:sldMkLst>
          <pc:docMk/>
          <pc:sldMk cId="3063098290" sldId="1711"/>
        </pc:sldMkLst>
      </pc:sldChg>
      <pc:sldChg chg="add">
        <pc:chgData name="Romi Satria Wahono" userId="6b25786c5b08eadd" providerId="LiveId" clId="{450333EE-A934-4949-9C53-2FC20B9EA2C8}" dt="2020-05-01T22:59:03.901" v="772"/>
        <pc:sldMkLst>
          <pc:docMk/>
          <pc:sldMk cId="1923348138" sldId="1742"/>
        </pc:sldMkLst>
      </pc:sldChg>
      <pc:sldChg chg="addSp delSp modSp mod">
        <pc:chgData name="Romi Satria Wahono" userId="6b25786c5b08eadd" providerId="LiveId" clId="{450333EE-A934-4949-9C53-2FC20B9EA2C8}" dt="2020-05-01T22:14:20.547" v="556" actId="207"/>
        <pc:sldMkLst>
          <pc:docMk/>
          <pc:sldMk cId="3113664794" sldId="1854"/>
        </pc:sldMkLst>
        <pc:spChg chg="mod">
          <ac:chgData name="Romi Satria Wahono" userId="6b25786c5b08eadd" providerId="LiveId" clId="{450333EE-A934-4949-9C53-2FC20B9EA2C8}" dt="2020-05-01T22:14:20.547" v="556" actId="207"/>
          <ac:spMkLst>
            <pc:docMk/>
            <pc:sldMk cId="3113664794" sldId="1854"/>
            <ac:spMk id="5" creationId="{00000000-0000-0000-0000-000000000000}"/>
          </ac:spMkLst>
        </pc:spChg>
        <pc:spChg chg="del mod">
          <ac:chgData name="Romi Satria Wahono" userId="6b25786c5b08eadd" providerId="LiveId" clId="{450333EE-A934-4949-9C53-2FC20B9EA2C8}" dt="2020-05-01T22:12:58.365" v="540" actId="478"/>
          <ac:spMkLst>
            <pc:docMk/>
            <pc:sldMk cId="3113664794" sldId="1854"/>
            <ac:spMk id="6" creationId="{00000000-0000-0000-0000-000000000000}"/>
          </ac:spMkLst>
        </pc:spChg>
        <pc:spChg chg="del mod">
          <ac:chgData name="Romi Satria Wahono" userId="6b25786c5b08eadd" providerId="LiveId" clId="{450333EE-A934-4949-9C53-2FC20B9EA2C8}" dt="2020-05-01T22:13:35.094" v="550" actId="478"/>
          <ac:spMkLst>
            <pc:docMk/>
            <pc:sldMk cId="3113664794" sldId="1854"/>
            <ac:spMk id="8" creationId="{00000000-0000-0000-0000-000000000000}"/>
          </ac:spMkLst>
        </pc:spChg>
        <pc:spChg chg="add mod">
          <ac:chgData name="Romi Satria Wahono" userId="6b25786c5b08eadd" providerId="LiveId" clId="{450333EE-A934-4949-9C53-2FC20B9EA2C8}" dt="2020-05-01T22:13:06.329" v="543" actId="14100"/>
          <ac:spMkLst>
            <pc:docMk/>
            <pc:sldMk cId="3113664794" sldId="1854"/>
            <ac:spMk id="9" creationId="{A44D7488-12E4-4601-9379-1B961D9EBBFD}"/>
          </ac:spMkLst>
        </pc:spChg>
        <pc:spChg chg="add mod">
          <ac:chgData name="Romi Satria Wahono" userId="6b25786c5b08eadd" providerId="LiveId" clId="{450333EE-A934-4949-9C53-2FC20B9EA2C8}" dt="2020-05-01T22:14:10.835" v="555" actId="208"/>
          <ac:spMkLst>
            <pc:docMk/>
            <pc:sldMk cId="3113664794" sldId="1854"/>
            <ac:spMk id="10" creationId="{40388D8F-DBE2-42B7-9C35-C9CBDE27FA43}"/>
          </ac:spMkLst>
        </pc:spChg>
      </pc:sldChg>
      <pc:sldChg chg="modSp">
        <pc:chgData name="Romi Satria Wahono" userId="6b25786c5b08eadd" providerId="LiveId" clId="{450333EE-A934-4949-9C53-2FC20B9EA2C8}" dt="2020-05-01T22:13:15.352" v="545" actId="207"/>
        <pc:sldMkLst>
          <pc:docMk/>
          <pc:sldMk cId="928977819" sldId="1855"/>
        </pc:sldMkLst>
        <pc:spChg chg="mod">
          <ac:chgData name="Romi Satria Wahono" userId="6b25786c5b08eadd" providerId="LiveId" clId="{450333EE-A934-4949-9C53-2FC20B9EA2C8}" dt="2020-05-01T22:13:15.352" v="545" actId="207"/>
          <ac:spMkLst>
            <pc:docMk/>
            <pc:sldMk cId="928977819" sldId="1855"/>
            <ac:spMk id="46085" creationId="{00000000-0000-0000-0000-000000000000}"/>
          </ac:spMkLst>
        </pc:spChg>
      </pc:sldChg>
      <pc:sldChg chg="del">
        <pc:chgData name="Romi Satria Wahono" userId="6b25786c5b08eadd" providerId="LiveId" clId="{450333EE-A934-4949-9C53-2FC20B9EA2C8}" dt="2020-05-01T22:15:08.375" v="557" actId="47"/>
        <pc:sldMkLst>
          <pc:docMk/>
          <pc:sldMk cId="284592873" sldId="1926"/>
        </pc:sldMkLst>
      </pc:sldChg>
      <pc:sldChg chg="del">
        <pc:chgData name="Romi Satria Wahono" userId="6b25786c5b08eadd" providerId="LiveId" clId="{450333EE-A934-4949-9C53-2FC20B9EA2C8}" dt="2020-05-01T23:04:20.350" v="825" actId="47"/>
        <pc:sldMkLst>
          <pc:docMk/>
          <pc:sldMk cId="3941220434" sldId="2027"/>
        </pc:sldMkLst>
      </pc:sldChg>
      <pc:sldChg chg="del">
        <pc:chgData name="Romi Satria Wahono" userId="6b25786c5b08eadd" providerId="LiveId" clId="{450333EE-A934-4949-9C53-2FC20B9EA2C8}" dt="2020-05-01T22:56:10.053" v="756" actId="47"/>
        <pc:sldMkLst>
          <pc:docMk/>
          <pc:sldMk cId="1695053136" sldId="2135"/>
        </pc:sldMkLst>
      </pc:sldChg>
      <pc:sldChg chg="modSp mod">
        <pc:chgData name="Romi Satria Wahono" userId="6b25786c5b08eadd" providerId="LiveId" clId="{450333EE-A934-4949-9C53-2FC20B9EA2C8}" dt="2020-05-01T22:37:00.041" v="614" actId="1076"/>
        <pc:sldMkLst>
          <pc:docMk/>
          <pc:sldMk cId="2444133896" sldId="2204"/>
        </pc:sldMkLst>
        <pc:picChg chg="mod">
          <ac:chgData name="Romi Satria Wahono" userId="6b25786c5b08eadd" providerId="LiveId" clId="{450333EE-A934-4949-9C53-2FC20B9EA2C8}" dt="2020-05-01T22:37:00.041" v="614" actId="1076"/>
          <ac:picMkLst>
            <pc:docMk/>
            <pc:sldMk cId="2444133896" sldId="2204"/>
            <ac:picMk id="5" creationId="{00000000-0000-0000-0000-000000000000}"/>
          </ac:picMkLst>
        </pc:picChg>
      </pc:sldChg>
      <pc:sldChg chg="modSp mod">
        <pc:chgData name="Romi Satria Wahono" userId="6b25786c5b08eadd" providerId="LiveId" clId="{450333EE-A934-4949-9C53-2FC20B9EA2C8}" dt="2020-05-01T22:04:06.534" v="425" actId="6549"/>
        <pc:sldMkLst>
          <pc:docMk/>
          <pc:sldMk cId="1698475062" sldId="2207"/>
        </pc:sldMkLst>
        <pc:spChg chg="mod">
          <ac:chgData name="Romi Satria Wahono" userId="6b25786c5b08eadd" providerId="LiveId" clId="{450333EE-A934-4949-9C53-2FC20B9EA2C8}" dt="2020-05-01T22:04:06.534" v="425" actId="6549"/>
          <ac:spMkLst>
            <pc:docMk/>
            <pc:sldMk cId="1698475062" sldId="2207"/>
            <ac:spMk id="2" creationId="{00000000-0000-0000-0000-000000000000}"/>
          </ac:spMkLst>
        </pc:spChg>
      </pc:sldChg>
      <pc:sldChg chg="modSp mod">
        <pc:chgData name="Romi Satria Wahono" userId="6b25786c5b08eadd" providerId="LiveId" clId="{450333EE-A934-4949-9C53-2FC20B9EA2C8}" dt="2020-05-01T22:46:07.709" v="680" actId="20577"/>
        <pc:sldMkLst>
          <pc:docMk/>
          <pc:sldMk cId="2857256601" sldId="2233"/>
        </pc:sldMkLst>
        <pc:spChg chg="mod">
          <ac:chgData name="Romi Satria Wahono" userId="6b25786c5b08eadd" providerId="LiveId" clId="{450333EE-A934-4949-9C53-2FC20B9EA2C8}" dt="2020-05-01T22:46:07.709" v="680" actId="20577"/>
          <ac:spMkLst>
            <pc:docMk/>
            <pc:sldMk cId="2857256601" sldId="2233"/>
            <ac:spMk id="3" creationId="{00000000-0000-0000-0000-000000000000}"/>
          </ac:spMkLst>
        </pc:spChg>
      </pc:sldChg>
      <pc:sldChg chg="modSp mod">
        <pc:chgData name="Romi Satria Wahono" userId="6b25786c5b08eadd" providerId="LiveId" clId="{450333EE-A934-4949-9C53-2FC20B9EA2C8}" dt="2020-05-01T22:34:21.725" v="609" actId="1076"/>
        <pc:sldMkLst>
          <pc:docMk/>
          <pc:sldMk cId="1911627338" sldId="2241"/>
        </pc:sldMkLst>
        <pc:picChg chg="mod">
          <ac:chgData name="Romi Satria Wahono" userId="6b25786c5b08eadd" providerId="LiveId" clId="{450333EE-A934-4949-9C53-2FC20B9EA2C8}" dt="2020-05-01T22:34:21.725" v="609" actId="1076"/>
          <ac:picMkLst>
            <pc:docMk/>
            <pc:sldMk cId="1911627338" sldId="2241"/>
            <ac:picMk id="6" creationId="{00000000-0000-0000-0000-000000000000}"/>
          </ac:picMkLst>
        </pc:picChg>
      </pc:sldChg>
      <pc:sldChg chg="modSp mod">
        <pc:chgData name="Romi Satria Wahono" userId="6b25786c5b08eadd" providerId="LiveId" clId="{450333EE-A934-4949-9C53-2FC20B9EA2C8}" dt="2020-05-01T22:11:14.760" v="505"/>
        <pc:sldMkLst>
          <pc:docMk/>
          <pc:sldMk cId="1334705605" sldId="2259"/>
        </pc:sldMkLst>
        <pc:graphicFrameChg chg="mod modGraphic">
          <ac:chgData name="Romi Satria Wahono" userId="6b25786c5b08eadd" providerId="LiveId" clId="{450333EE-A934-4949-9C53-2FC20B9EA2C8}" dt="2020-05-01T22:11:14.760" v="505"/>
          <ac:graphicFrameMkLst>
            <pc:docMk/>
            <pc:sldMk cId="1334705605" sldId="2259"/>
            <ac:graphicFrameMk id="5" creationId="{00000000-0000-0000-0000-000000000000}"/>
          </ac:graphicFrameMkLst>
        </pc:graphicFrameChg>
      </pc:sldChg>
      <pc:sldChg chg="add">
        <pc:chgData name="Romi Satria Wahono" userId="6b25786c5b08eadd" providerId="LiveId" clId="{450333EE-A934-4949-9C53-2FC20B9EA2C8}" dt="2020-05-01T22:11:01.346" v="502"/>
        <pc:sldMkLst>
          <pc:docMk/>
          <pc:sldMk cId="1294534420" sldId="2260"/>
        </pc:sldMkLst>
      </pc:sldChg>
      <pc:sldChg chg="del">
        <pc:chgData name="Romi Satria Wahono" userId="6b25786c5b08eadd" providerId="LiveId" clId="{450333EE-A934-4949-9C53-2FC20B9EA2C8}" dt="2020-05-01T22:10:54.021" v="501" actId="2696"/>
        <pc:sldMkLst>
          <pc:docMk/>
          <pc:sldMk cId="1969854569" sldId="2260"/>
        </pc:sldMkLst>
      </pc:sldChg>
      <pc:sldChg chg="add">
        <pc:chgData name="Romi Satria Wahono" userId="6b25786c5b08eadd" providerId="LiveId" clId="{450333EE-A934-4949-9C53-2FC20B9EA2C8}" dt="2020-05-01T22:11:01.346" v="502"/>
        <pc:sldMkLst>
          <pc:docMk/>
          <pc:sldMk cId="2389192954" sldId="2261"/>
        </pc:sldMkLst>
      </pc:sldChg>
      <pc:sldChg chg="del">
        <pc:chgData name="Romi Satria Wahono" userId="6b25786c5b08eadd" providerId="LiveId" clId="{450333EE-A934-4949-9C53-2FC20B9EA2C8}" dt="2020-05-01T22:10:54.021" v="501" actId="2696"/>
        <pc:sldMkLst>
          <pc:docMk/>
          <pc:sldMk cId="3614411253" sldId="2261"/>
        </pc:sldMkLst>
      </pc:sldChg>
      <pc:sldChg chg="del">
        <pc:chgData name="Romi Satria Wahono" userId="6b25786c5b08eadd" providerId="LiveId" clId="{450333EE-A934-4949-9C53-2FC20B9EA2C8}" dt="2020-05-01T22:10:54.021" v="501" actId="2696"/>
        <pc:sldMkLst>
          <pc:docMk/>
          <pc:sldMk cId="126590" sldId="2262"/>
        </pc:sldMkLst>
      </pc:sldChg>
      <pc:sldChg chg="add">
        <pc:chgData name="Romi Satria Wahono" userId="6b25786c5b08eadd" providerId="LiveId" clId="{450333EE-A934-4949-9C53-2FC20B9EA2C8}" dt="2020-05-01T22:11:01.346" v="502"/>
        <pc:sldMkLst>
          <pc:docMk/>
          <pc:sldMk cId="2511685890" sldId="2262"/>
        </pc:sldMkLst>
      </pc:sldChg>
      <pc:sldChg chg="add">
        <pc:chgData name="Romi Satria Wahono" userId="6b25786c5b08eadd" providerId="LiveId" clId="{450333EE-A934-4949-9C53-2FC20B9EA2C8}" dt="2020-05-01T22:11:01.346" v="502"/>
        <pc:sldMkLst>
          <pc:docMk/>
          <pc:sldMk cId="2202609456" sldId="2263"/>
        </pc:sldMkLst>
      </pc:sldChg>
      <pc:sldChg chg="del">
        <pc:chgData name="Romi Satria Wahono" userId="6b25786c5b08eadd" providerId="LiveId" clId="{450333EE-A934-4949-9C53-2FC20B9EA2C8}" dt="2020-05-01T22:10:54.021" v="501" actId="2696"/>
        <pc:sldMkLst>
          <pc:docMk/>
          <pc:sldMk cId="4215534323" sldId="2263"/>
        </pc:sldMkLst>
      </pc:sldChg>
      <pc:sldChg chg="modSp mod">
        <pc:chgData name="Romi Satria Wahono" userId="6b25786c5b08eadd" providerId="LiveId" clId="{450333EE-A934-4949-9C53-2FC20B9EA2C8}" dt="2020-05-01T22:31:42.342" v="598" actId="1076"/>
        <pc:sldMkLst>
          <pc:docMk/>
          <pc:sldMk cId="3771273629" sldId="2273"/>
        </pc:sldMkLst>
        <pc:picChg chg="mod">
          <ac:chgData name="Romi Satria Wahono" userId="6b25786c5b08eadd" providerId="LiveId" clId="{450333EE-A934-4949-9C53-2FC20B9EA2C8}" dt="2020-05-01T22:31:42.342" v="598" actId="1076"/>
          <ac:picMkLst>
            <pc:docMk/>
            <pc:sldMk cId="3771273629" sldId="2273"/>
            <ac:picMk id="5" creationId="{00000000-0000-0000-0000-000000000000}"/>
          </ac:picMkLst>
        </pc:picChg>
      </pc:sldChg>
      <pc:sldChg chg="del">
        <pc:chgData name="Romi Satria Wahono" userId="6b25786c5b08eadd" providerId="LiveId" clId="{450333EE-A934-4949-9C53-2FC20B9EA2C8}" dt="2020-05-01T23:11:38.087" v="857" actId="47"/>
        <pc:sldMkLst>
          <pc:docMk/>
          <pc:sldMk cId="1707192570" sldId="2300"/>
        </pc:sldMkLst>
      </pc:sldChg>
      <pc:sldChg chg="del">
        <pc:chgData name="Romi Satria Wahono" userId="6b25786c5b08eadd" providerId="LiveId" clId="{450333EE-A934-4949-9C53-2FC20B9EA2C8}" dt="2020-05-01T22:56:06.244" v="755" actId="47"/>
        <pc:sldMkLst>
          <pc:docMk/>
          <pc:sldMk cId="821260529" sldId="2309"/>
        </pc:sldMkLst>
      </pc:sldChg>
      <pc:sldChg chg="del">
        <pc:chgData name="Romi Satria Wahono" userId="6b25786c5b08eadd" providerId="LiveId" clId="{450333EE-A934-4949-9C53-2FC20B9EA2C8}" dt="2020-05-01T22:57:06.507" v="762" actId="47"/>
        <pc:sldMkLst>
          <pc:docMk/>
          <pc:sldMk cId="3081732758" sldId="2320"/>
        </pc:sldMkLst>
      </pc:sldChg>
      <pc:sldChg chg="del">
        <pc:chgData name="Romi Satria Wahono" userId="6b25786c5b08eadd" providerId="LiveId" clId="{450333EE-A934-4949-9C53-2FC20B9EA2C8}" dt="2020-05-01T22:56:50.086" v="758" actId="47"/>
        <pc:sldMkLst>
          <pc:docMk/>
          <pc:sldMk cId="39526905" sldId="2327"/>
        </pc:sldMkLst>
      </pc:sldChg>
      <pc:sldChg chg="del">
        <pc:chgData name="Romi Satria Wahono" userId="6b25786c5b08eadd" providerId="LiveId" clId="{450333EE-A934-4949-9C53-2FC20B9EA2C8}" dt="2020-05-01T22:56:51.032" v="759" actId="47"/>
        <pc:sldMkLst>
          <pc:docMk/>
          <pc:sldMk cId="2020901330" sldId="2328"/>
        </pc:sldMkLst>
      </pc:sldChg>
      <pc:sldChg chg="add del">
        <pc:chgData name="Romi Satria Wahono" userId="6b25786c5b08eadd" providerId="LiveId" clId="{450333EE-A934-4949-9C53-2FC20B9EA2C8}" dt="2020-05-01T22:56:55.453" v="761" actId="47"/>
        <pc:sldMkLst>
          <pc:docMk/>
          <pc:sldMk cId="3989533222" sldId="2329"/>
        </pc:sldMkLst>
      </pc:sldChg>
      <pc:sldChg chg="del">
        <pc:chgData name="Romi Satria Wahono" userId="6b25786c5b08eadd" providerId="LiveId" clId="{450333EE-A934-4949-9C53-2FC20B9EA2C8}" dt="2020-05-01T22:56:19.015" v="757" actId="47"/>
        <pc:sldMkLst>
          <pc:docMk/>
          <pc:sldMk cId="926282412" sldId="2341"/>
        </pc:sldMkLst>
      </pc:sldChg>
      <pc:sldChg chg="del">
        <pc:chgData name="Romi Satria Wahono" userId="6b25786c5b08eadd" providerId="LiveId" clId="{450333EE-A934-4949-9C53-2FC20B9EA2C8}" dt="2020-05-01T22:38:10.252" v="619" actId="47"/>
        <pc:sldMkLst>
          <pc:docMk/>
          <pc:sldMk cId="1508378309" sldId="2346"/>
        </pc:sldMkLst>
      </pc:sldChg>
      <pc:sldChg chg="modSp mod">
        <pc:chgData name="Romi Satria Wahono" userId="6b25786c5b08eadd" providerId="LiveId" clId="{450333EE-A934-4949-9C53-2FC20B9EA2C8}" dt="2020-05-01T22:57:34.348" v="765" actId="1076"/>
        <pc:sldMkLst>
          <pc:docMk/>
          <pc:sldMk cId="990596128" sldId="2348"/>
        </pc:sldMkLst>
        <pc:picChg chg="mod">
          <ac:chgData name="Romi Satria Wahono" userId="6b25786c5b08eadd" providerId="LiveId" clId="{450333EE-A934-4949-9C53-2FC20B9EA2C8}" dt="2020-05-01T22:57:34.348" v="765" actId="1076"/>
          <ac:picMkLst>
            <pc:docMk/>
            <pc:sldMk cId="990596128" sldId="2348"/>
            <ac:picMk id="6" creationId="{5FBF45E1-F64A-4D2C-A452-554A11D8BD36}"/>
          </ac:picMkLst>
        </pc:picChg>
      </pc:sldChg>
      <pc:sldChg chg="del">
        <pc:chgData name="Romi Satria Wahono" userId="6b25786c5b08eadd" providerId="LiveId" clId="{450333EE-A934-4949-9C53-2FC20B9EA2C8}" dt="2020-05-01T22:37:18.678" v="616" actId="47"/>
        <pc:sldMkLst>
          <pc:docMk/>
          <pc:sldMk cId="637402759" sldId="2349"/>
        </pc:sldMkLst>
      </pc:sldChg>
      <pc:sldChg chg="modSp add del mod">
        <pc:chgData name="Romi Satria Wahono" userId="6b25786c5b08eadd" providerId="LiveId" clId="{450333EE-A934-4949-9C53-2FC20B9EA2C8}" dt="2020-05-01T22:16:53.902" v="570" actId="20577"/>
        <pc:sldMkLst>
          <pc:docMk/>
          <pc:sldMk cId="1034395648" sldId="2361"/>
        </pc:sldMkLst>
        <pc:spChg chg="mod">
          <ac:chgData name="Romi Satria Wahono" userId="6b25786c5b08eadd" providerId="LiveId" clId="{450333EE-A934-4949-9C53-2FC20B9EA2C8}" dt="2020-05-01T22:16:53.902" v="570" actId="20577"/>
          <ac:spMkLst>
            <pc:docMk/>
            <pc:sldMk cId="1034395648" sldId="2361"/>
            <ac:spMk id="3" creationId="{9076B5DB-0FB0-4DB1-B16A-2E3D691FB0E3}"/>
          </ac:spMkLst>
        </pc:spChg>
      </pc:sldChg>
      <pc:sldChg chg="add del">
        <pc:chgData name="Romi Satria Wahono" userId="6b25786c5b08eadd" providerId="LiveId" clId="{450333EE-A934-4949-9C53-2FC20B9EA2C8}" dt="2020-05-01T22:16:29.011" v="560"/>
        <pc:sldMkLst>
          <pc:docMk/>
          <pc:sldMk cId="4002482558" sldId="2361"/>
        </pc:sldMkLst>
      </pc:sldChg>
      <pc:sldChg chg="add">
        <pc:chgData name="Romi Satria Wahono" userId="6b25786c5b08eadd" providerId="LiveId" clId="{450333EE-A934-4949-9C53-2FC20B9EA2C8}" dt="2020-05-01T23:05:13.621" v="826"/>
        <pc:sldMkLst>
          <pc:docMk/>
          <pc:sldMk cId="1353975099" sldId="2454"/>
        </pc:sldMkLst>
      </pc:sldChg>
      <pc:sldChg chg="addSp delSp modSp mod modAnim">
        <pc:chgData name="Romi Satria Wahono" userId="6b25786c5b08eadd" providerId="LiveId" clId="{450333EE-A934-4949-9C53-2FC20B9EA2C8}" dt="2020-05-01T22:44:13.344" v="675"/>
        <pc:sldMkLst>
          <pc:docMk/>
          <pc:sldMk cId="2086962694" sldId="2484"/>
        </pc:sldMkLst>
        <pc:spChg chg="mod">
          <ac:chgData name="Romi Satria Wahono" userId="6b25786c5b08eadd" providerId="LiveId" clId="{450333EE-A934-4949-9C53-2FC20B9EA2C8}" dt="2020-05-01T22:43:45.986" v="672" actId="1076"/>
          <ac:spMkLst>
            <pc:docMk/>
            <pc:sldMk cId="2086962694" sldId="2484"/>
            <ac:spMk id="6" creationId="{00000000-0000-0000-0000-000000000000}"/>
          </ac:spMkLst>
        </pc:spChg>
        <pc:spChg chg="del">
          <ac:chgData name="Romi Satria Wahono" userId="6b25786c5b08eadd" providerId="LiveId" clId="{450333EE-A934-4949-9C53-2FC20B9EA2C8}" dt="2020-05-01T22:42:19.369" v="636" actId="478"/>
          <ac:spMkLst>
            <pc:docMk/>
            <pc:sldMk cId="2086962694" sldId="2484"/>
            <ac:spMk id="7" creationId="{00000000-0000-0000-0000-000000000000}"/>
          </ac:spMkLst>
        </pc:spChg>
        <pc:spChg chg="del">
          <ac:chgData name="Romi Satria Wahono" userId="6b25786c5b08eadd" providerId="LiveId" clId="{450333EE-A934-4949-9C53-2FC20B9EA2C8}" dt="2020-05-01T22:42:19.369" v="636" actId="478"/>
          <ac:spMkLst>
            <pc:docMk/>
            <pc:sldMk cId="2086962694" sldId="2484"/>
            <ac:spMk id="8" creationId="{00000000-0000-0000-0000-000000000000}"/>
          </ac:spMkLst>
        </pc:spChg>
        <pc:spChg chg="add mod">
          <ac:chgData name="Romi Satria Wahono" userId="6b25786c5b08eadd" providerId="LiveId" clId="{450333EE-A934-4949-9C53-2FC20B9EA2C8}" dt="2020-05-01T22:42:09.727" v="635" actId="14100"/>
          <ac:spMkLst>
            <pc:docMk/>
            <pc:sldMk cId="2086962694" sldId="2484"/>
            <ac:spMk id="15" creationId="{D84AFB96-18D4-4148-BC6E-F86A99042003}"/>
          </ac:spMkLst>
        </pc:spChg>
        <pc:spChg chg="del">
          <ac:chgData name="Romi Satria Wahono" userId="6b25786c5b08eadd" providerId="LiveId" clId="{450333EE-A934-4949-9C53-2FC20B9EA2C8}" dt="2020-05-01T22:42:19.369" v="636" actId="478"/>
          <ac:spMkLst>
            <pc:docMk/>
            <pc:sldMk cId="2086962694" sldId="2484"/>
            <ac:spMk id="16" creationId="{00000000-0000-0000-0000-000000000000}"/>
          </ac:spMkLst>
        </pc:spChg>
        <pc:spChg chg="add mod">
          <ac:chgData name="Romi Satria Wahono" userId="6b25786c5b08eadd" providerId="LiveId" clId="{450333EE-A934-4949-9C53-2FC20B9EA2C8}" dt="2020-05-01T22:43:33.559" v="668" actId="1076"/>
          <ac:spMkLst>
            <pc:docMk/>
            <pc:sldMk cId="2086962694" sldId="2484"/>
            <ac:spMk id="20" creationId="{99CF7E37-ABD8-417B-BBFA-15B5C9850D17}"/>
          </ac:spMkLst>
        </pc:spChg>
        <pc:cxnChg chg="mod">
          <ac:chgData name="Romi Satria Wahono" userId="6b25786c5b08eadd" providerId="LiveId" clId="{450333EE-A934-4949-9C53-2FC20B9EA2C8}" dt="2020-05-01T22:43:49.210" v="673" actId="14100"/>
          <ac:cxnSpMkLst>
            <pc:docMk/>
            <pc:sldMk cId="2086962694" sldId="2484"/>
            <ac:cxnSpMk id="5" creationId="{00000000-0000-0000-0000-000000000000}"/>
          </ac:cxnSpMkLst>
        </pc:cxnChg>
        <pc:cxnChg chg="del">
          <ac:chgData name="Romi Satria Wahono" userId="6b25786c5b08eadd" providerId="LiveId" clId="{450333EE-A934-4949-9C53-2FC20B9EA2C8}" dt="2020-05-01T22:42:19.369" v="636" actId="478"/>
          <ac:cxnSpMkLst>
            <pc:docMk/>
            <pc:sldMk cId="2086962694" sldId="2484"/>
            <ac:cxnSpMk id="12" creationId="{00000000-0000-0000-0000-000000000000}"/>
          </ac:cxnSpMkLst>
        </pc:cxnChg>
        <pc:cxnChg chg="del">
          <ac:chgData name="Romi Satria Wahono" userId="6b25786c5b08eadd" providerId="LiveId" clId="{450333EE-A934-4949-9C53-2FC20B9EA2C8}" dt="2020-05-01T22:42:19.369" v="636" actId="478"/>
          <ac:cxnSpMkLst>
            <pc:docMk/>
            <pc:sldMk cId="2086962694" sldId="2484"/>
            <ac:cxnSpMk id="14" creationId="{00000000-0000-0000-0000-000000000000}"/>
          </ac:cxnSpMkLst>
        </pc:cxnChg>
        <pc:cxnChg chg="del mod">
          <ac:chgData name="Romi Satria Wahono" userId="6b25786c5b08eadd" providerId="LiveId" clId="{450333EE-A934-4949-9C53-2FC20B9EA2C8}" dt="2020-05-01T22:42:19.369" v="636" actId="478"/>
          <ac:cxnSpMkLst>
            <pc:docMk/>
            <pc:sldMk cId="2086962694" sldId="2484"/>
            <ac:cxnSpMk id="17" creationId="{00000000-0000-0000-0000-000000000000}"/>
          </ac:cxnSpMkLst>
        </pc:cxnChg>
        <pc:cxnChg chg="add mod">
          <ac:chgData name="Romi Satria Wahono" userId="6b25786c5b08eadd" providerId="LiveId" clId="{450333EE-A934-4949-9C53-2FC20B9EA2C8}" dt="2020-05-01T22:43:36.579" v="669" actId="14100"/>
          <ac:cxnSpMkLst>
            <pc:docMk/>
            <pc:sldMk cId="2086962694" sldId="2484"/>
            <ac:cxnSpMk id="18" creationId="{A5279561-DEBA-4A63-83DC-6B9CF805CDBE}"/>
          </ac:cxnSpMkLst>
        </pc:cxnChg>
        <pc:cxnChg chg="del">
          <ac:chgData name="Romi Satria Wahono" userId="6b25786c5b08eadd" providerId="LiveId" clId="{450333EE-A934-4949-9C53-2FC20B9EA2C8}" dt="2020-05-01T22:42:19.369" v="636" actId="478"/>
          <ac:cxnSpMkLst>
            <pc:docMk/>
            <pc:sldMk cId="2086962694" sldId="2484"/>
            <ac:cxnSpMk id="19" creationId="{00000000-0000-0000-0000-000000000000}"/>
          </ac:cxnSpMkLst>
        </pc:cxnChg>
        <pc:cxnChg chg="del">
          <ac:chgData name="Romi Satria Wahono" userId="6b25786c5b08eadd" providerId="LiveId" clId="{450333EE-A934-4949-9C53-2FC20B9EA2C8}" dt="2020-05-01T22:42:19.369" v="636" actId="478"/>
          <ac:cxnSpMkLst>
            <pc:docMk/>
            <pc:sldMk cId="2086962694" sldId="2484"/>
            <ac:cxnSpMk id="21" creationId="{00000000-0000-0000-0000-000000000000}"/>
          </ac:cxnSpMkLst>
        </pc:cxnChg>
      </pc:sldChg>
      <pc:sldChg chg="addSp modSp add mod modTransition modAnim">
        <pc:chgData name="Romi Satria Wahono" userId="6b25786c5b08eadd" providerId="LiveId" clId="{450333EE-A934-4949-9C53-2FC20B9EA2C8}" dt="2020-05-03T12:00:20.345" v="1349" actId="1076"/>
        <pc:sldMkLst>
          <pc:docMk/>
          <pc:sldMk cId="506748626" sldId="2510"/>
        </pc:sldMkLst>
        <pc:spChg chg="mod">
          <ac:chgData name="Romi Satria Wahono" userId="6b25786c5b08eadd" providerId="LiveId" clId="{450333EE-A934-4949-9C53-2FC20B9EA2C8}" dt="2020-05-03T11:58:45.188" v="1342" actId="1076"/>
          <ac:spMkLst>
            <pc:docMk/>
            <pc:sldMk cId="506748626" sldId="2510"/>
            <ac:spMk id="3" creationId="{00000000-0000-0000-0000-000000000000}"/>
          </ac:spMkLst>
        </pc:spChg>
        <pc:spChg chg="mod">
          <ac:chgData name="Romi Satria Wahono" userId="6b25786c5b08eadd" providerId="LiveId" clId="{450333EE-A934-4949-9C53-2FC20B9EA2C8}" dt="2020-05-02T00:38:23.773" v="908"/>
          <ac:spMkLst>
            <pc:docMk/>
            <pc:sldMk cId="506748626" sldId="2510"/>
            <ac:spMk id="4" creationId="{00000000-0000-0000-0000-000000000000}"/>
          </ac:spMkLst>
        </pc:spChg>
        <pc:spChg chg="mod">
          <ac:chgData name="Romi Satria Wahono" userId="6b25786c5b08eadd" providerId="LiveId" clId="{450333EE-A934-4949-9C53-2FC20B9EA2C8}" dt="2020-05-03T12:00:20.345" v="1349" actId="1076"/>
          <ac:spMkLst>
            <pc:docMk/>
            <pc:sldMk cId="506748626" sldId="2510"/>
            <ac:spMk id="6" creationId="{00000000-0000-0000-0000-000000000000}"/>
          </ac:spMkLst>
        </pc:spChg>
        <pc:picChg chg="mod">
          <ac:chgData name="Romi Satria Wahono" userId="6b25786c5b08eadd" providerId="LiveId" clId="{450333EE-A934-4949-9C53-2FC20B9EA2C8}" dt="2020-05-03T11:58:08.845" v="1333" actId="1076"/>
          <ac:picMkLst>
            <pc:docMk/>
            <pc:sldMk cId="506748626" sldId="2510"/>
            <ac:picMk id="5" creationId="{00000000-0000-0000-0000-000000000000}"/>
          </ac:picMkLst>
        </pc:picChg>
        <pc:picChg chg="add mod">
          <ac:chgData name="Romi Satria Wahono" userId="6b25786c5b08eadd" providerId="LiveId" clId="{450333EE-A934-4949-9C53-2FC20B9EA2C8}" dt="2020-05-03T12:00:11.180" v="1348" actId="1076"/>
          <ac:picMkLst>
            <pc:docMk/>
            <pc:sldMk cId="506748626" sldId="2510"/>
            <ac:picMk id="7" creationId="{98D3362F-5A92-4FC8-BC81-00168F4969E5}"/>
          </ac:picMkLst>
        </pc:picChg>
      </pc:sldChg>
      <pc:sldChg chg="addSp delSp modSp mod modAnim">
        <pc:chgData name="Romi Satria Wahono" userId="6b25786c5b08eadd" providerId="LiveId" clId="{450333EE-A934-4949-9C53-2FC20B9EA2C8}" dt="2020-05-01T22:52:52.001" v="754" actId="14100"/>
        <pc:sldMkLst>
          <pc:docMk/>
          <pc:sldMk cId="1857592876" sldId="2614"/>
        </pc:sldMkLst>
        <pc:spChg chg="del">
          <ac:chgData name="Romi Satria Wahono" userId="6b25786c5b08eadd" providerId="LiveId" clId="{450333EE-A934-4949-9C53-2FC20B9EA2C8}" dt="2020-05-01T22:52:38.816" v="750" actId="478"/>
          <ac:spMkLst>
            <pc:docMk/>
            <pc:sldMk cId="1857592876" sldId="2614"/>
            <ac:spMk id="2" creationId="{BEEEE70F-E0BC-40F5-83B2-70A0852D580D}"/>
          </ac:spMkLst>
        </pc:spChg>
        <pc:spChg chg="mod">
          <ac:chgData name="Romi Satria Wahono" userId="6b25786c5b08eadd" providerId="LiveId" clId="{450333EE-A934-4949-9C53-2FC20B9EA2C8}" dt="2020-05-01T22:52:36.549" v="749" actId="27636"/>
          <ac:spMkLst>
            <pc:docMk/>
            <pc:sldMk cId="1857592876" sldId="2614"/>
            <ac:spMk id="3" creationId="{17C2D5E0-A66F-4995-A039-21F5BAC8A743}"/>
          </ac:spMkLst>
        </pc:spChg>
        <pc:picChg chg="mod modCrop">
          <ac:chgData name="Romi Satria Wahono" userId="6b25786c5b08eadd" providerId="LiveId" clId="{450333EE-A934-4949-9C53-2FC20B9EA2C8}" dt="2020-05-01T22:52:52.001" v="754" actId="14100"/>
          <ac:picMkLst>
            <pc:docMk/>
            <pc:sldMk cId="1857592876" sldId="2614"/>
            <ac:picMk id="5" creationId="{36EF55AE-C1EF-4FC4-9E1A-7CB9371A2D0D}"/>
          </ac:picMkLst>
        </pc:picChg>
        <pc:picChg chg="add mod">
          <ac:chgData name="Romi Satria Wahono" userId="6b25786c5b08eadd" providerId="LiveId" clId="{450333EE-A934-4949-9C53-2FC20B9EA2C8}" dt="2020-05-01T22:52:45.201" v="752" actId="14100"/>
          <ac:picMkLst>
            <pc:docMk/>
            <pc:sldMk cId="1857592876" sldId="2614"/>
            <ac:picMk id="6" creationId="{BAA47707-0EA1-44DC-8B58-17297826404A}"/>
          </ac:picMkLst>
        </pc:picChg>
      </pc:sldChg>
      <pc:sldChg chg="modSp mod">
        <pc:chgData name="Romi Satria Wahono" userId="6b25786c5b08eadd" providerId="LiveId" clId="{450333EE-A934-4949-9C53-2FC20B9EA2C8}" dt="2020-05-01T22:47:12.997" v="721" actId="14100"/>
        <pc:sldMkLst>
          <pc:docMk/>
          <pc:sldMk cId="2971617237" sldId="2636"/>
        </pc:sldMkLst>
        <pc:spChg chg="mod">
          <ac:chgData name="Romi Satria Wahono" userId="6b25786c5b08eadd" providerId="LiveId" clId="{450333EE-A934-4949-9C53-2FC20B9EA2C8}" dt="2020-05-01T22:47:12.997" v="721" actId="14100"/>
          <ac:spMkLst>
            <pc:docMk/>
            <pc:sldMk cId="2971617237" sldId="2636"/>
            <ac:spMk id="3" creationId="{00000000-0000-0000-0000-000000000000}"/>
          </ac:spMkLst>
        </pc:spChg>
      </pc:sldChg>
      <pc:sldChg chg="add">
        <pc:chgData name="Romi Satria Wahono" userId="6b25786c5b08eadd" providerId="LiveId" clId="{450333EE-A934-4949-9C53-2FC20B9EA2C8}" dt="2020-05-02T00:37:19.763" v="876"/>
        <pc:sldMkLst>
          <pc:docMk/>
          <pc:sldMk cId="1249420526" sldId="2639"/>
        </pc:sldMkLst>
      </pc:sldChg>
      <pc:sldChg chg="add">
        <pc:chgData name="Romi Satria Wahono" userId="6b25786c5b08eadd" providerId="LiveId" clId="{450333EE-A934-4949-9C53-2FC20B9EA2C8}" dt="2020-05-02T00:37:19.763" v="876"/>
        <pc:sldMkLst>
          <pc:docMk/>
          <pc:sldMk cId="3639603217" sldId="2640"/>
        </pc:sldMkLst>
      </pc:sldChg>
      <pc:sldChg chg="add">
        <pc:chgData name="Romi Satria Wahono" userId="6b25786c5b08eadd" providerId="LiveId" clId="{450333EE-A934-4949-9C53-2FC20B9EA2C8}" dt="2020-05-02T00:37:19.763" v="876"/>
        <pc:sldMkLst>
          <pc:docMk/>
          <pc:sldMk cId="690954069" sldId="2641"/>
        </pc:sldMkLst>
      </pc:sldChg>
      <pc:sldChg chg="add">
        <pc:chgData name="Romi Satria Wahono" userId="6b25786c5b08eadd" providerId="LiveId" clId="{450333EE-A934-4949-9C53-2FC20B9EA2C8}" dt="2020-05-02T00:37:19.763" v="876"/>
        <pc:sldMkLst>
          <pc:docMk/>
          <pc:sldMk cId="3421462232" sldId="2642"/>
        </pc:sldMkLst>
      </pc:sldChg>
      <pc:sldChg chg="add">
        <pc:chgData name="Romi Satria Wahono" userId="6b25786c5b08eadd" providerId="LiveId" clId="{450333EE-A934-4949-9C53-2FC20B9EA2C8}" dt="2020-05-02T00:37:19.763" v="876"/>
        <pc:sldMkLst>
          <pc:docMk/>
          <pc:sldMk cId="1951449152" sldId="2643"/>
        </pc:sldMkLst>
      </pc:sldChg>
      <pc:sldChg chg="add">
        <pc:chgData name="Romi Satria Wahono" userId="6b25786c5b08eadd" providerId="LiveId" clId="{450333EE-A934-4949-9C53-2FC20B9EA2C8}" dt="2020-05-02T00:37:19.763" v="876"/>
        <pc:sldMkLst>
          <pc:docMk/>
          <pc:sldMk cId="3120633141" sldId="2650"/>
        </pc:sldMkLst>
      </pc:sldChg>
      <pc:sldChg chg="add">
        <pc:chgData name="Romi Satria Wahono" userId="6b25786c5b08eadd" providerId="LiveId" clId="{450333EE-A934-4949-9C53-2FC20B9EA2C8}" dt="2020-05-02T00:37:19.763" v="876"/>
        <pc:sldMkLst>
          <pc:docMk/>
          <pc:sldMk cId="2915663597" sldId="2651"/>
        </pc:sldMkLst>
      </pc:sldChg>
      <pc:sldChg chg="del">
        <pc:chgData name="Romi Satria Wahono" userId="6b25786c5b08eadd" providerId="LiveId" clId="{450333EE-A934-4949-9C53-2FC20B9EA2C8}" dt="2020-05-03T11:54:39.700" v="1332" actId="47"/>
        <pc:sldMkLst>
          <pc:docMk/>
          <pc:sldMk cId="3265385874" sldId="2788"/>
        </pc:sldMkLst>
      </pc:sldChg>
      <pc:sldChg chg="modSp del mod">
        <pc:chgData name="Romi Satria Wahono" userId="6b25786c5b08eadd" providerId="LiveId" clId="{450333EE-A934-4949-9C53-2FC20B9EA2C8}" dt="2020-05-01T22:37:45.228" v="617" actId="47"/>
        <pc:sldMkLst>
          <pc:docMk/>
          <pc:sldMk cId="699177921" sldId="2912"/>
        </pc:sldMkLst>
        <pc:spChg chg="mod">
          <ac:chgData name="Romi Satria Wahono" userId="6b25786c5b08eadd" providerId="LiveId" clId="{450333EE-A934-4949-9C53-2FC20B9EA2C8}" dt="2020-05-01T21:56:17.543" v="76" actId="1076"/>
          <ac:spMkLst>
            <pc:docMk/>
            <pc:sldMk cId="699177921" sldId="2912"/>
            <ac:spMk id="4" creationId="{CE2C45FE-25FC-4C98-8E76-BF2433F45BDB}"/>
          </ac:spMkLst>
        </pc:spChg>
        <pc:graphicFrameChg chg="mod">
          <ac:chgData name="Romi Satria Wahono" userId="6b25786c5b08eadd" providerId="LiveId" clId="{450333EE-A934-4949-9C53-2FC20B9EA2C8}" dt="2020-05-01T21:54:44.995" v="63"/>
          <ac:graphicFrameMkLst>
            <pc:docMk/>
            <pc:sldMk cId="699177921" sldId="2912"/>
            <ac:graphicFrameMk id="3" creationId="{4B60098D-A334-409A-B1B5-C64D0D98589F}"/>
          </ac:graphicFrameMkLst>
        </pc:graphicFrameChg>
      </pc:sldChg>
      <pc:sldChg chg="addSp delSp modSp mod">
        <pc:chgData name="Romi Satria Wahono" userId="6b25786c5b08eadd" providerId="LiveId" clId="{450333EE-A934-4949-9C53-2FC20B9EA2C8}" dt="2020-05-01T22:27:17.945" v="594" actId="1076"/>
        <pc:sldMkLst>
          <pc:docMk/>
          <pc:sldMk cId="1999270704" sldId="2913"/>
        </pc:sldMkLst>
        <pc:spChg chg="mod">
          <ac:chgData name="Romi Satria Wahono" userId="6b25786c5b08eadd" providerId="LiveId" clId="{450333EE-A934-4949-9C53-2FC20B9EA2C8}" dt="2020-05-01T22:07:02.259" v="478" actId="207"/>
          <ac:spMkLst>
            <pc:docMk/>
            <pc:sldMk cId="1999270704" sldId="2913"/>
            <ac:spMk id="4" creationId="{00000000-0000-0000-0000-000000000000}"/>
          </ac:spMkLst>
        </pc:spChg>
        <pc:spChg chg="add del mod">
          <ac:chgData name="Romi Satria Wahono" userId="6b25786c5b08eadd" providerId="LiveId" clId="{450333EE-A934-4949-9C53-2FC20B9EA2C8}" dt="2020-05-01T22:27:14.808" v="593" actId="478"/>
          <ac:spMkLst>
            <pc:docMk/>
            <pc:sldMk cId="1999270704" sldId="2913"/>
            <ac:spMk id="6" creationId="{F8E39425-6B53-4943-9AF8-85AC575AF6B4}"/>
          </ac:spMkLst>
        </pc:spChg>
        <pc:picChg chg="del">
          <ac:chgData name="Romi Satria Wahono" userId="6b25786c5b08eadd" providerId="LiveId" clId="{450333EE-A934-4949-9C53-2FC20B9EA2C8}" dt="2020-05-01T22:27:10.809" v="591" actId="478"/>
          <ac:picMkLst>
            <pc:docMk/>
            <pc:sldMk cId="1999270704" sldId="2913"/>
            <ac:picMk id="5" creationId="{00000000-0000-0000-0000-000000000000}"/>
          </ac:picMkLst>
        </pc:picChg>
        <pc:picChg chg="add mod">
          <ac:chgData name="Romi Satria Wahono" userId="6b25786c5b08eadd" providerId="LiveId" clId="{450333EE-A934-4949-9C53-2FC20B9EA2C8}" dt="2020-05-01T22:27:17.945" v="594" actId="1076"/>
          <ac:picMkLst>
            <pc:docMk/>
            <pc:sldMk cId="1999270704" sldId="2913"/>
            <ac:picMk id="7" creationId="{607054E1-0408-446D-A4F9-077F62610D7A}"/>
          </ac:picMkLst>
        </pc:picChg>
      </pc:sldChg>
      <pc:sldChg chg="modSp mod">
        <pc:chgData name="Romi Satria Wahono" userId="6b25786c5b08eadd" providerId="LiveId" clId="{450333EE-A934-4949-9C53-2FC20B9EA2C8}" dt="2020-05-01T22:23:59.091" v="584" actId="1076"/>
        <pc:sldMkLst>
          <pc:docMk/>
          <pc:sldMk cId="2876042228" sldId="2914"/>
        </pc:sldMkLst>
        <pc:spChg chg="mod">
          <ac:chgData name="Romi Satria Wahono" userId="6b25786c5b08eadd" providerId="LiveId" clId="{450333EE-A934-4949-9C53-2FC20B9EA2C8}" dt="2020-05-01T22:02:36.711" v="422" actId="207"/>
          <ac:spMkLst>
            <pc:docMk/>
            <pc:sldMk cId="2876042228" sldId="2914"/>
            <ac:spMk id="4" creationId="{00000000-0000-0000-0000-000000000000}"/>
          </ac:spMkLst>
        </pc:spChg>
        <pc:picChg chg="mod modCrop">
          <ac:chgData name="Romi Satria Wahono" userId="6b25786c5b08eadd" providerId="LiveId" clId="{450333EE-A934-4949-9C53-2FC20B9EA2C8}" dt="2020-05-01T22:23:59.091" v="584" actId="1076"/>
          <ac:picMkLst>
            <pc:docMk/>
            <pc:sldMk cId="2876042228" sldId="2914"/>
            <ac:picMk id="5" creationId="{00000000-0000-0000-0000-000000000000}"/>
          </ac:picMkLst>
        </pc:picChg>
      </pc:sldChg>
      <pc:sldChg chg="modSp add">
        <pc:chgData name="Romi Satria Wahono" userId="6b25786c5b08eadd" providerId="LiveId" clId="{450333EE-A934-4949-9C53-2FC20B9EA2C8}" dt="2020-05-01T23:10:11.566" v="834" actId="14826"/>
        <pc:sldMkLst>
          <pc:docMk/>
          <pc:sldMk cId="2792075087" sldId="2918"/>
        </pc:sldMkLst>
        <pc:picChg chg="mod">
          <ac:chgData name="Romi Satria Wahono" userId="6b25786c5b08eadd" providerId="LiveId" clId="{450333EE-A934-4949-9C53-2FC20B9EA2C8}" dt="2020-05-01T23:08:50.916" v="830" actId="14826"/>
          <ac:picMkLst>
            <pc:docMk/>
            <pc:sldMk cId="2792075087" sldId="2918"/>
            <ac:picMk id="12" creationId="{BE803A5C-0512-4FD3-894A-043A02F7C06E}"/>
          </ac:picMkLst>
        </pc:picChg>
        <pc:picChg chg="mod">
          <ac:chgData name="Romi Satria Wahono" userId="6b25786c5b08eadd" providerId="LiveId" clId="{450333EE-A934-4949-9C53-2FC20B9EA2C8}" dt="2020-05-01T23:09:35.222" v="831" actId="14826"/>
          <ac:picMkLst>
            <pc:docMk/>
            <pc:sldMk cId="2792075087" sldId="2918"/>
            <ac:picMk id="14" creationId="{F7EFDBC9-7108-4E45-9AC4-F7C1AE007048}"/>
          </ac:picMkLst>
        </pc:picChg>
        <pc:picChg chg="mod">
          <ac:chgData name="Romi Satria Wahono" userId="6b25786c5b08eadd" providerId="LiveId" clId="{450333EE-A934-4949-9C53-2FC20B9EA2C8}" dt="2020-05-01T23:10:11.566" v="834" actId="14826"/>
          <ac:picMkLst>
            <pc:docMk/>
            <pc:sldMk cId="2792075087" sldId="2918"/>
            <ac:picMk id="16" creationId="{692842B8-EA20-40F0-9196-5C3B560FD7DC}"/>
          </ac:picMkLst>
        </pc:picChg>
      </pc:sldChg>
      <pc:sldChg chg="modSp mod">
        <pc:chgData name="Romi Satria Wahono" userId="6b25786c5b08eadd" providerId="LiveId" clId="{450333EE-A934-4949-9C53-2FC20B9EA2C8}" dt="2020-05-01T22:05:35.297" v="445" actId="1076"/>
        <pc:sldMkLst>
          <pc:docMk/>
          <pc:sldMk cId="2089937125" sldId="2919"/>
        </pc:sldMkLst>
        <pc:spChg chg="mod">
          <ac:chgData name="Romi Satria Wahono" userId="6b25786c5b08eadd" providerId="LiveId" clId="{450333EE-A934-4949-9C53-2FC20B9EA2C8}" dt="2020-05-01T22:05:30.773" v="444" actId="1076"/>
          <ac:spMkLst>
            <pc:docMk/>
            <pc:sldMk cId="2089937125" sldId="2919"/>
            <ac:spMk id="7" creationId="{2CCA3376-5C0C-4E79-8B79-C309ED31DADA}"/>
          </ac:spMkLst>
        </pc:spChg>
        <pc:spChg chg="mod">
          <ac:chgData name="Romi Satria Wahono" userId="6b25786c5b08eadd" providerId="LiveId" clId="{450333EE-A934-4949-9C53-2FC20B9EA2C8}" dt="2020-05-01T22:05:35.297" v="445" actId="1076"/>
          <ac:spMkLst>
            <pc:docMk/>
            <pc:sldMk cId="2089937125" sldId="2919"/>
            <ac:spMk id="8" creationId="{00000000-0000-0000-0000-000000000000}"/>
          </ac:spMkLst>
        </pc:spChg>
        <pc:picChg chg="mod">
          <ac:chgData name="Romi Satria Wahono" userId="6b25786c5b08eadd" providerId="LiveId" clId="{450333EE-A934-4949-9C53-2FC20B9EA2C8}" dt="2020-05-01T22:04:24.843" v="429" actId="1035"/>
          <ac:picMkLst>
            <pc:docMk/>
            <pc:sldMk cId="2089937125" sldId="2919"/>
            <ac:picMk id="6" creationId="{00000000-0000-0000-0000-000000000000}"/>
          </ac:picMkLst>
        </pc:picChg>
      </pc:sldChg>
      <pc:sldChg chg="modSp mod modAnim">
        <pc:chgData name="Romi Satria Wahono" userId="6b25786c5b08eadd" providerId="LiveId" clId="{450333EE-A934-4949-9C53-2FC20B9EA2C8}" dt="2020-05-01T22:48:33.298" v="723"/>
        <pc:sldMkLst>
          <pc:docMk/>
          <pc:sldMk cId="3906197601" sldId="2920"/>
        </pc:sldMkLst>
        <pc:spChg chg="mod">
          <ac:chgData name="Romi Satria Wahono" userId="6b25786c5b08eadd" providerId="LiveId" clId="{450333EE-A934-4949-9C53-2FC20B9EA2C8}" dt="2020-05-01T22:06:32.711" v="456" actId="1076"/>
          <ac:spMkLst>
            <pc:docMk/>
            <pc:sldMk cId="3906197601" sldId="2920"/>
            <ac:spMk id="3" creationId="{00000000-0000-0000-0000-000000000000}"/>
          </ac:spMkLst>
        </pc:spChg>
      </pc:sldChg>
      <pc:sldChg chg="modSp mod modAnim">
        <pc:chgData name="Romi Satria Wahono" userId="6b25786c5b08eadd" providerId="LiveId" clId="{450333EE-A934-4949-9C53-2FC20B9EA2C8}" dt="2020-05-01T22:06:16.812" v="452" actId="1076"/>
        <pc:sldMkLst>
          <pc:docMk/>
          <pc:sldMk cId="4202462886" sldId="2921"/>
        </pc:sldMkLst>
        <pc:spChg chg="mod">
          <ac:chgData name="Romi Satria Wahono" userId="6b25786c5b08eadd" providerId="LiveId" clId="{450333EE-A934-4949-9C53-2FC20B9EA2C8}" dt="2020-05-01T22:06:16.812" v="452" actId="1076"/>
          <ac:spMkLst>
            <pc:docMk/>
            <pc:sldMk cId="4202462886" sldId="2921"/>
            <ac:spMk id="3" creationId="{00000000-0000-0000-0000-000000000000}"/>
          </ac:spMkLst>
        </pc:spChg>
      </pc:sldChg>
      <pc:sldChg chg="modSp mod">
        <pc:chgData name="Romi Satria Wahono" userId="6b25786c5b08eadd" providerId="LiveId" clId="{450333EE-A934-4949-9C53-2FC20B9EA2C8}" dt="2020-05-01T22:12:04.084" v="536" actId="20577"/>
        <pc:sldMkLst>
          <pc:docMk/>
          <pc:sldMk cId="1836606246" sldId="2922"/>
        </pc:sldMkLst>
        <pc:spChg chg="mod">
          <ac:chgData name="Romi Satria Wahono" userId="6b25786c5b08eadd" providerId="LiveId" clId="{450333EE-A934-4949-9C53-2FC20B9EA2C8}" dt="2020-05-01T22:12:04.084" v="536" actId="20577"/>
          <ac:spMkLst>
            <pc:docMk/>
            <pc:sldMk cId="1836606246" sldId="2922"/>
            <ac:spMk id="4" creationId="{00000000-0000-0000-0000-000000000000}"/>
          </ac:spMkLst>
        </pc:spChg>
      </pc:sldChg>
      <pc:sldChg chg="modSp mod">
        <pc:chgData name="Romi Satria Wahono" userId="6b25786c5b08eadd" providerId="LiveId" clId="{450333EE-A934-4949-9C53-2FC20B9EA2C8}" dt="2020-05-02T00:36:34.994" v="874" actId="1076"/>
        <pc:sldMkLst>
          <pc:docMk/>
          <pc:sldMk cId="490199425" sldId="2924"/>
        </pc:sldMkLst>
        <pc:spChg chg="mod">
          <ac:chgData name="Romi Satria Wahono" userId="6b25786c5b08eadd" providerId="LiveId" clId="{450333EE-A934-4949-9C53-2FC20B9EA2C8}" dt="2020-05-02T00:33:01.108" v="867" actId="207"/>
          <ac:spMkLst>
            <pc:docMk/>
            <pc:sldMk cId="490199425" sldId="2924"/>
            <ac:spMk id="4" creationId="{00000000-0000-0000-0000-000000000000}"/>
          </ac:spMkLst>
        </pc:spChg>
        <pc:picChg chg="mod modCrop">
          <ac:chgData name="Romi Satria Wahono" userId="6b25786c5b08eadd" providerId="LiveId" clId="{450333EE-A934-4949-9C53-2FC20B9EA2C8}" dt="2020-05-02T00:36:34.994" v="874" actId="1076"/>
          <ac:picMkLst>
            <pc:docMk/>
            <pc:sldMk cId="490199425" sldId="2924"/>
            <ac:picMk id="5" creationId="{00000000-0000-0000-0000-000000000000}"/>
          </ac:picMkLst>
        </pc:picChg>
      </pc:sldChg>
      <pc:sldChg chg="modSp">
        <pc:chgData name="Romi Satria Wahono" userId="6b25786c5b08eadd" providerId="LiveId" clId="{450333EE-A934-4949-9C53-2FC20B9EA2C8}" dt="2020-05-03T11:42:06.396" v="1037" actId="20577"/>
        <pc:sldMkLst>
          <pc:docMk/>
          <pc:sldMk cId="3412729390" sldId="2925"/>
        </pc:sldMkLst>
        <pc:spChg chg="mod">
          <ac:chgData name="Romi Satria Wahono" userId="6b25786c5b08eadd" providerId="LiveId" clId="{450333EE-A934-4949-9C53-2FC20B9EA2C8}" dt="2020-05-03T11:42:06.396" v="1037" actId="20577"/>
          <ac:spMkLst>
            <pc:docMk/>
            <pc:sldMk cId="3412729390" sldId="2925"/>
            <ac:spMk id="2" creationId="{68E11846-42B6-4A63-AF9E-BFF4659FBE96}"/>
          </ac:spMkLst>
        </pc:spChg>
      </pc:sldChg>
      <pc:sldChg chg="modSp mod modAnim">
        <pc:chgData name="Romi Satria Wahono" userId="6b25786c5b08eadd" providerId="LiveId" clId="{450333EE-A934-4949-9C53-2FC20B9EA2C8}" dt="2020-05-01T22:58:18.116" v="771" actId="20577"/>
        <pc:sldMkLst>
          <pc:docMk/>
          <pc:sldMk cId="3341482744" sldId="2930"/>
        </pc:sldMkLst>
        <pc:spChg chg="mod">
          <ac:chgData name="Romi Satria Wahono" userId="6b25786c5b08eadd" providerId="LiveId" clId="{450333EE-A934-4949-9C53-2FC20B9EA2C8}" dt="2020-05-01T22:01:01.885" v="421" actId="207"/>
          <ac:spMkLst>
            <pc:docMk/>
            <pc:sldMk cId="3341482744" sldId="2930"/>
            <ac:spMk id="2" creationId="{C002C0F8-C0E8-4AD0-B7F5-C17DD6759F44}"/>
          </ac:spMkLst>
        </pc:spChg>
        <pc:spChg chg="mod">
          <ac:chgData name="Romi Satria Wahono" userId="6b25786c5b08eadd" providerId="LiveId" clId="{450333EE-A934-4949-9C53-2FC20B9EA2C8}" dt="2020-05-01T22:58:18.116" v="771" actId="20577"/>
          <ac:spMkLst>
            <pc:docMk/>
            <pc:sldMk cId="3341482744" sldId="2930"/>
            <ac:spMk id="4" creationId="{CBC45A9F-F079-4B45-AE00-E4146705AEF2}"/>
          </ac:spMkLst>
        </pc:spChg>
      </pc:sldChg>
      <pc:sldChg chg="addSp modSp mod modAnim">
        <pc:chgData name="Romi Satria Wahono" userId="6b25786c5b08eadd" providerId="LiveId" clId="{450333EE-A934-4949-9C53-2FC20B9EA2C8}" dt="2020-05-03T11:54:26.023" v="1331" actId="20577"/>
        <pc:sldMkLst>
          <pc:docMk/>
          <pc:sldMk cId="1156094468" sldId="2938"/>
        </pc:sldMkLst>
        <pc:spChg chg="mod">
          <ac:chgData name="Romi Satria Wahono" userId="6b25786c5b08eadd" providerId="LiveId" clId="{450333EE-A934-4949-9C53-2FC20B9EA2C8}" dt="2020-05-03T11:54:26.023" v="1331" actId="20577"/>
          <ac:spMkLst>
            <pc:docMk/>
            <pc:sldMk cId="1156094468" sldId="2938"/>
            <ac:spMk id="70659" creationId="{00000000-0000-0000-0000-000000000000}"/>
          </ac:spMkLst>
        </pc:spChg>
        <pc:picChg chg="add mod">
          <ac:chgData name="Romi Satria Wahono" userId="6b25786c5b08eadd" providerId="LiveId" clId="{450333EE-A934-4949-9C53-2FC20B9EA2C8}" dt="2020-05-03T11:48:31.435" v="1071" actId="1076"/>
          <ac:picMkLst>
            <pc:docMk/>
            <pc:sldMk cId="1156094468" sldId="2938"/>
            <ac:picMk id="5" creationId="{6D1EF128-14CE-493A-8452-1999230CBD51}"/>
          </ac:picMkLst>
        </pc:picChg>
      </pc:sldChg>
      <pc:sldChg chg="modSp mod">
        <pc:chgData name="Romi Satria Wahono" userId="6b25786c5b08eadd" providerId="LiveId" clId="{450333EE-A934-4949-9C53-2FC20B9EA2C8}" dt="2020-05-01T22:04:02.855" v="424" actId="6549"/>
        <pc:sldMkLst>
          <pc:docMk/>
          <pc:sldMk cId="2463020330" sldId="2939"/>
        </pc:sldMkLst>
        <pc:spChg chg="mod">
          <ac:chgData name="Romi Satria Wahono" userId="6b25786c5b08eadd" providerId="LiveId" clId="{450333EE-A934-4949-9C53-2FC20B9EA2C8}" dt="2020-05-01T22:04:02.855" v="424" actId="6549"/>
          <ac:spMkLst>
            <pc:docMk/>
            <pc:sldMk cId="2463020330" sldId="2939"/>
            <ac:spMk id="2" creationId="{00000000-0000-0000-0000-000000000000}"/>
          </ac:spMkLst>
        </pc:spChg>
      </pc:sldChg>
      <pc:sldChg chg="modSp new mod">
        <pc:chgData name="Romi Satria Wahono" userId="6b25786c5b08eadd" providerId="LiveId" clId="{450333EE-A934-4949-9C53-2FC20B9EA2C8}" dt="2020-05-01T22:09:48.446" v="500" actId="14100"/>
        <pc:sldMkLst>
          <pc:docMk/>
          <pc:sldMk cId="379110147" sldId="2941"/>
        </pc:sldMkLst>
        <pc:spChg chg="mod">
          <ac:chgData name="Romi Satria Wahono" userId="6b25786c5b08eadd" providerId="LiveId" clId="{450333EE-A934-4949-9C53-2FC20B9EA2C8}" dt="2020-05-01T22:09:48.446" v="500" actId="14100"/>
          <ac:spMkLst>
            <pc:docMk/>
            <pc:sldMk cId="379110147" sldId="2941"/>
            <ac:spMk id="2" creationId="{0BBD7150-B697-4E55-AE3A-81106A9CAE65}"/>
          </ac:spMkLst>
        </pc:spChg>
        <pc:spChg chg="mod">
          <ac:chgData name="Romi Satria Wahono" userId="6b25786c5b08eadd" providerId="LiveId" clId="{450333EE-A934-4949-9C53-2FC20B9EA2C8}" dt="2020-05-01T22:09:15.192" v="493"/>
          <ac:spMkLst>
            <pc:docMk/>
            <pc:sldMk cId="379110147" sldId="2941"/>
            <ac:spMk id="4" creationId="{69B9CF54-971B-4172-B81E-39F3BCBEEADA}"/>
          </ac:spMkLst>
        </pc:spChg>
      </pc:sldChg>
      <pc:sldChg chg="add">
        <pc:chgData name="Romi Satria Wahono" userId="6b25786c5b08eadd" providerId="LiveId" clId="{450333EE-A934-4949-9C53-2FC20B9EA2C8}" dt="2020-05-01T22:37:16.938" v="615"/>
        <pc:sldMkLst>
          <pc:docMk/>
          <pc:sldMk cId="4091498508" sldId="2942"/>
        </pc:sldMkLst>
      </pc:sldChg>
      <pc:sldChg chg="modSp add mod">
        <pc:chgData name="Romi Satria Wahono" userId="6b25786c5b08eadd" providerId="LiveId" clId="{450333EE-A934-4949-9C53-2FC20B9EA2C8}" dt="2020-05-01T22:38:15.475" v="627" actId="20577"/>
        <pc:sldMkLst>
          <pc:docMk/>
          <pc:sldMk cId="3865985677" sldId="2943"/>
        </pc:sldMkLst>
        <pc:spChg chg="mod">
          <ac:chgData name="Romi Satria Wahono" userId="6b25786c5b08eadd" providerId="LiveId" clId="{450333EE-A934-4949-9C53-2FC20B9EA2C8}" dt="2020-05-01T22:38:15.475" v="627" actId="20577"/>
          <ac:spMkLst>
            <pc:docMk/>
            <pc:sldMk cId="3865985677" sldId="2943"/>
            <ac:spMk id="4" creationId="{D83F9E28-867A-4A65-9D37-CA5D32F57874}"/>
          </ac:spMkLst>
        </pc:spChg>
      </pc:sldChg>
      <pc:sldChg chg="modSp add mod">
        <pc:chgData name="Romi Satria Wahono" userId="6b25786c5b08eadd" providerId="LiveId" clId="{450333EE-A934-4949-9C53-2FC20B9EA2C8}" dt="2020-05-01T22:46:42.877" v="717" actId="14100"/>
        <pc:sldMkLst>
          <pc:docMk/>
          <pc:sldMk cId="1845770236" sldId="2944"/>
        </pc:sldMkLst>
        <pc:spChg chg="mod">
          <ac:chgData name="Romi Satria Wahono" userId="6b25786c5b08eadd" providerId="LiveId" clId="{450333EE-A934-4949-9C53-2FC20B9EA2C8}" dt="2020-05-01T22:46:31.084" v="713" actId="20577"/>
          <ac:spMkLst>
            <pc:docMk/>
            <pc:sldMk cId="1845770236" sldId="2944"/>
            <ac:spMk id="2" creationId="{00000000-0000-0000-0000-000000000000}"/>
          </ac:spMkLst>
        </pc:spChg>
        <pc:spChg chg="mod">
          <ac:chgData name="Romi Satria Wahono" userId="6b25786c5b08eadd" providerId="LiveId" clId="{450333EE-A934-4949-9C53-2FC20B9EA2C8}" dt="2020-05-01T22:46:42.877" v="717" actId="14100"/>
          <ac:spMkLst>
            <pc:docMk/>
            <pc:sldMk cId="1845770236" sldId="2944"/>
            <ac:spMk id="3" creationId="{00000000-0000-0000-0000-000000000000}"/>
          </ac:spMkLst>
        </pc:spChg>
      </pc:sldChg>
      <pc:sldChg chg="modSp new mod">
        <pc:chgData name="Romi Satria Wahono" userId="6b25786c5b08eadd" providerId="LiveId" clId="{450333EE-A934-4949-9C53-2FC20B9EA2C8}" dt="2020-05-01T23:13:28.900" v="860" actId="255"/>
        <pc:sldMkLst>
          <pc:docMk/>
          <pc:sldMk cId="92850052" sldId="2945"/>
        </pc:sldMkLst>
        <pc:spChg chg="mod">
          <ac:chgData name="Romi Satria Wahono" userId="6b25786c5b08eadd" providerId="LiveId" clId="{450333EE-A934-4949-9C53-2FC20B9EA2C8}" dt="2020-05-01T23:13:28.900" v="860" actId="255"/>
          <ac:spMkLst>
            <pc:docMk/>
            <pc:sldMk cId="92850052" sldId="2945"/>
            <ac:spMk id="3" creationId="{380B37C1-6D61-4C2F-BCF2-C1B0940D8F84}"/>
          </ac:spMkLst>
        </pc:spChg>
        <pc:spChg chg="mod">
          <ac:chgData name="Romi Satria Wahono" userId="6b25786c5b08eadd" providerId="LiveId" clId="{450333EE-A934-4949-9C53-2FC20B9EA2C8}" dt="2020-05-01T23:04:13.947" v="824" actId="255"/>
          <ac:spMkLst>
            <pc:docMk/>
            <pc:sldMk cId="92850052" sldId="2945"/>
            <ac:spMk id="4" creationId="{EADF82ED-20F5-4A21-91FF-E1178CFE41BF}"/>
          </ac:spMkLst>
        </pc:spChg>
      </pc:sldChg>
      <pc:sldChg chg="modSp new mod">
        <pc:chgData name="Romi Satria Wahono" userId="6b25786c5b08eadd" providerId="LiveId" clId="{450333EE-A934-4949-9C53-2FC20B9EA2C8}" dt="2020-05-01T23:11:34.346" v="856" actId="255"/>
        <pc:sldMkLst>
          <pc:docMk/>
          <pc:sldMk cId="3915154968" sldId="2946"/>
        </pc:sldMkLst>
        <pc:spChg chg="mod">
          <ac:chgData name="Romi Satria Wahono" userId="6b25786c5b08eadd" providerId="LiveId" clId="{450333EE-A934-4949-9C53-2FC20B9EA2C8}" dt="2020-05-01T23:10:57.925" v="847" actId="20577"/>
          <ac:spMkLst>
            <pc:docMk/>
            <pc:sldMk cId="3915154968" sldId="2946"/>
            <ac:spMk id="3" creationId="{8313DDD3-A7DA-4B5B-B3AB-D3D21C004D02}"/>
          </ac:spMkLst>
        </pc:spChg>
        <pc:spChg chg="mod">
          <ac:chgData name="Romi Satria Wahono" userId="6b25786c5b08eadd" providerId="LiveId" clId="{450333EE-A934-4949-9C53-2FC20B9EA2C8}" dt="2020-05-01T23:11:34.346" v="856" actId="255"/>
          <ac:spMkLst>
            <pc:docMk/>
            <pc:sldMk cId="3915154968" sldId="2946"/>
            <ac:spMk id="4" creationId="{5D40222A-3143-44A5-95CD-41D38B970C1F}"/>
          </ac:spMkLst>
        </pc:spChg>
      </pc:sldChg>
      <pc:sldChg chg="add">
        <pc:chgData name="Romi Satria Wahono" userId="6b25786c5b08eadd" providerId="LiveId" clId="{450333EE-A934-4949-9C53-2FC20B9EA2C8}" dt="2020-05-02T00:32:22.473" v="861"/>
        <pc:sldMkLst>
          <pc:docMk/>
          <pc:sldMk cId="3098326505" sldId="2947"/>
        </pc:sldMkLst>
      </pc:sldChg>
      <pc:sldChg chg="new del">
        <pc:chgData name="Romi Satria Wahono" userId="6b25786c5b08eadd" providerId="LiveId" clId="{450333EE-A934-4949-9C53-2FC20B9EA2C8}" dt="2020-05-02T00:37:23.029" v="877" actId="47"/>
        <pc:sldMkLst>
          <pc:docMk/>
          <pc:sldMk cId="1934680443" sldId="2948"/>
        </pc:sldMkLst>
      </pc:sldChg>
      <pc:sldChg chg="add">
        <pc:chgData name="Romi Satria Wahono" userId="6b25786c5b08eadd" providerId="LiveId" clId="{450333EE-A934-4949-9C53-2FC20B9EA2C8}" dt="2020-05-02T00:46:16.957" v="929"/>
        <pc:sldMkLst>
          <pc:docMk/>
          <pc:sldMk cId="2415157426" sldId="2948"/>
        </pc:sldMkLst>
      </pc:sldChg>
      <pc:sldChg chg="add del">
        <pc:chgData name="Romi Satria Wahono" userId="6b25786c5b08eadd" providerId="LiveId" clId="{450333EE-A934-4949-9C53-2FC20B9EA2C8}" dt="2020-05-02T00:46:15.076" v="928"/>
        <pc:sldMkLst>
          <pc:docMk/>
          <pc:sldMk cId="2984784944" sldId="2948"/>
        </pc:sldMkLst>
      </pc:sldChg>
      <pc:sldChg chg="modSp add del mod">
        <pc:chgData name="Romi Satria Wahono" userId="6b25786c5b08eadd" providerId="LiveId" clId="{450333EE-A934-4949-9C53-2FC20B9EA2C8}" dt="2020-05-02T00:38:31.791" v="909" actId="47"/>
        <pc:sldMkLst>
          <pc:docMk/>
          <pc:sldMk cId="1152061802" sldId="4570"/>
        </pc:sldMkLst>
        <pc:spChg chg="mod">
          <ac:chgData name="Romi Satria Wahono" userId="6b25786c5b08eadd" providerId="LiveId" clId="{450333EE-A934-4949-9C53-2FC20B9EA2C8}" dt="2020-05-02T00:37:44.483" v="906" actId="27636"/>
          <ac:spMkLst>
            <pc:docMk/>
            <pc:sldMk cId="1152061802" sldId="4570"/>
            <ac:spMk id="3" creationId="{E9E7D8E0-4F63-415E-8638-A14F628D6CE5}"/>
          </ac:spMkLst>
        </pc:spChg>
        <pc:picChg chg="mod">
          <ac:chgData name="Romi Satria Wahono" userId="6b25786c5b08eadd" providerId="LiveId" clId="{450333EE-A934-4949-9C53-2FC20B9EA2C8}" dt="2020-05-02T00:37:50.934" v="907" actId="1076"/>
          <ac:picMkLst>
            <pc:docMk/>
            <pc:sldMk cId="1152061802" sldId="4570"/>
            <ac:picMk id="5" creationId="{F31FBE16-9FC0-4450-A6A0-85D48789DB59}"/>
          </ac:picMkLst>
        </pc:picChg>
      </pc:sldChg>
      <pc:sldMasterChg chg="modSp modSldLayout">
        <pc:chgData name="Romi Satria Wahono" userId="6b25786c5b08eadd" providerId="LiveId" clId="{450333EE-A934-4949-9C53-2FC20B9EA2C8}" dt="2020-05-02T00:45:38.959" v="926"/>
        <pc:sldMasterMkLst>
          <pc:docMk/>
          <pc:sldMasterMk cId="3048002446" sldId="2147483732"/>
        </pc:sldMasterMkLst>
        <pc:picChg chg="mod">
          <ac:chgData name="Romi Satria Wahono" userId="6b25786c5b08eadd" providerId="LiveId" clId="{450333EE-A934-4949-9C53-2FC20B9EA2C8}" dt="2020-05-02T00:45:38.959" v="926"/>
          <ac:picMkLst>
            <pc:docMk/>
            <pc:sldMasterMk cId="3048002446" sldId="2147483732"/>
            <ac:picMk id="9" creationId="{00000000-0000-0000-0000-000000000000}"/>
          </ac:picMkLst>
        </pc:picChg>
        <pc:sldLayoutChg chg="addSp modSp mod">
          <pc:chgData name="Romi Satria Wahono" userId="6b25786c5b08eadd" providerId="LiveId" clId="{450333EE-A934-4949-9C53-2FC20B9EA2C8}" dt="2020-05-01T23:02:33.282" v="794" actId="113"/>
          <pc:sldLayoutMkLst>
            <pc:docMk/>
            <pc:sldMasterMk cId="3048002446" sldId="2147483732"/>
            <pc:sldLayoutMk cId="3115941886" sldId="2147483733"/>
          </pc:sldLayoutMkLst>
          <pc:spChg chg="mod ord">
            <ac:chgData name="Romi Satria Wahono" userId="6b25786c5b08eadd" providerId="LiveId" clId="{450333EE-A934-4949-9C53-2FC20B9EA2C8}" dt="2020-05-01T23:02:33.282" v="794" actId="113"/>
            <ac:spMkLst>
              <pc:docMk/>
              <pc:sldMasterMk cId="3048002446" sldId="2147483732"/>
              <pc:sldLayoutMk cId="3115941886" sldId="2147483733"/>
              <ac:spMk id="2" creationId="{00000000-0000-0000-0000-000000000000}"/>
            </ac:spMkLst>
          </pc:spChg>
          <pc:spChg chg="mod ord">
            <ac:chgData name="Romi Satria Wahono" userId="6b25786c5b08eadd" providerId="LiveId" clId="{450333EE-A934-4949-9C53-2FC20B9EA2C8}" dt="2020-05-01T23:02:22.251" v="789" actId="403"/>
            <ac:spMkLst>
              <pc:docMk/>
              <pc:sldMasterMk cId="3048002446" sldId="2147483732"/>
              <pc:sldLayoutMk cId="3115941886" sldId="2147483733"/>
              <ac:spMk id="3" creationId="{00000000-0000-0000-0000-000000000000}"/>
            </ac:spMkLst>
          </pc:spChg>
          <pc:picChg chg="add mod ord">
            <ac:chgData name="Romi Satria Wahono" userId="6b25786c5b08eadd" providerId="LiveId" clId="{450333EE-A934-4949-9C53-2FC20B9EA2C8}" dt="2020-05-01T23:02:05.600" v="784" actId="1076"/>
            <ac:picMkLst>
              <pc:docMk/>
              <pc:sldMasterMk cId="3048002446" sldId="2147483732"/>
              <pc:sldLayoutMk cId="3115941886" sldId="2147483733"/>
              <ac:picMk id="5" creationId="{62F54B75-CACB-4A84-9E02-75CECF0BC062}"/>
            </ac:picMkLst>
          </pc:picChg>
        </pc:sldLayoutChg>
      </pc:sldMasterChg>
    </pc:docChg>
  </pc:docChgLst>
  <pc:docChgLst>
    <pc:chgData name="Romi Satria Wahono" userId="6b25786c5b08eadd" providerId="LiveId" clId="{BB790AE5-C468-490E-AF29-A08972C9CAB1}"/>
    <pc:docChg chg="undo custSel addSld delSld modSld sldOrd modMainMaster">
      <pc:chgData name="Romi Satria Wahono" userId="6b25786c5b08eadd" providerId="LiveId" clId="{BB790AE5-C468-490E-AF29-A08972C9CAB1}" dt="2020-05-05T14:46:02.349" v="1776" actId="20577"/>
      <pc:docMkLst>
        <pc:docMk/>
      </pc:docMkLst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039006928" sldId="33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159528229" sldId="33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924698477" sldId="33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877236984" sldId="33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068097302" sldId="33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553675071" sldId="33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692367171" sldId="33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702447686" sldId="33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883346192" sldId="449"/>
        </pc:sldMkLst>
      </pc:sldChg>
      <pc:sldChg chg="modSp add mod">
        <pc:chgData name="Romi Satria Wahono" userId="6b25786c5b08eadd" providerId="LiveId" clId="{BB790AE5-C468-490E-AF29-A08972C9CAB1}" dt="2020-05-05T05:51:44.721" v="1418" actId="20577"/>
        <pc:sldMkLst>
          <pc:docMk/>
          <pc:sldMk cId="2687119064" sldId="732"/>
        </pc:sldMkLst>
        <pc:spChg chg="mod">
          <ac:chgData name="Romi Satria Wahono" userId="6b25786c5b08eadd" providerId="LiveId" clId="{BB790AE5-C468-490E-AF29-A08972C9CAB1}" dt="2020-05-05T05:51:44.721" v="1418" actId="20577"/>
          <ac:spMkLst>
            <pc:docMk/>
            <pc:sldMk cId="2687119064" sldId="732"/>
            <ac:spMk id="2" creationId="{00000000-0000-0000-0000-000000000000}"/>
          </ac:spMkLst>
        </pc:spChg>
      </pc:sldChg>
      <pc:sldChg chg="modSp add mod">
        <pc:chgData name="Romi Satria Wahono" userId="6b25786c5b08eadd" providerId="LiveId" clId="{BB790AE5-C468-490E-AF29-A08972C9CAB1}" dt="2020-05-05T05:51:50.402" v="1422" actId="20577"/>
        <pc:sldMkLst>
          <pc:docMk/>
          <pc:sldMk cId="3623761475" sldId="766"/>
        </pc:sldMkLst>
        <pc:spChg chg="mod">
          <ac:chgData name="Romi Satria Wahono" userId="6b25786c5b08eadd" providerId="LiveId" clId="{BB790AE5-C468-490E-AF29-A08972C9CAB1}" dt="2020-05-05T05:51:50.402" v="1422" actId="20577"/>
          <ac:spMkLst>
            <pc:docMk/>
            <pc:sldMk cId="3623761475" sldId="766"/>
            <ac:spMk id="2" creationId="{00000000-0000-0000-0000-000000000000}"/>
          </ac:spMkLst>
        </pc:spChg>
      </pc:sldChg>
      <pc:sldChg chg="modSp add mod">
        <pc:chgData name="Romi Satria Wahono" userId="6b25786c5b08eadd" providerId="LiveId" clId="{BB790AE5-C468-490E-AF29-A08972C9CAB1}" dt="2020-05-05T05:49:26.533" v="1406" actId="20577"/>
        <pc:sldMkLst>
          <pc:docMk/>
          <pc:sldMk cId="3482863825" sldId="771"/>
        </pc:sldMkLst>
        <pc:spChg chg="mod">
          <ac:chgData name="Romi Satria Wahono" userId="6b25786c5b08eadd" providerId="LiveId" clId="{BB790AE5-C468-490E-AF29-A08972C9CAB1}" dt="2020-05-05T05:49:26.533" v="1406" actId="20577"/>
          <ac:spMkLst>
            <pc:docMk/>
            <pc:sldMk cId="3482863825" sldId="771"/>
            <ac:spMk id="2" creationId="{00000000-0000-0000-0000-000000000000}"/>
          </ac:spMkLst>
        </pc:spChg>
      </pc:sldChg>
      <pc:sldChg chg="modSp add mod">
        <pc:chgData name="Romi Satria Wahono" userId="6b25786c5b08eadd" providerId="LiveId" clId="{BB790AE5-C468-490E-AF29-A08972C9CAB1}" dt="2020-05-05T05:49:33.505" v="1411" actId="20577"/>
        <pc:sldMkLst>
          <pc:docMk/>
          <pc:sldMk cId="4218175581" sldId="802"/>
        </pc:sldMkLst>
        <pc:spChg chg="mod">
          <ac:chgData name="Romi Satria Wahono" userId="6b25786c5b08eadd" providerId="LiveId" clId="{BB790AE5-C468-490E-AF29-A08972C9CAB1}" dt="2020-05-05T05:49:33.505" v="1411" actId="20577"/>
          <ac:spMkLst>
            <pc:docMk/>
            <pc:sldMk cId="4218175581" sldId="802"/>
            <ac:spMk id="4" creationId="{00000000-0000-0000-0000-000000000000}"/>
          </ac:spMkLst>
        </pc:sp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228921761" sldId="83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12199715" sldId="963"/>
        </pc:sldMkLst>
      </pc:sldChg>
      <pc:sldChg chg="modSp add mod">
        <pc:chgData name="Romi Satria Wahono" userId="6b25786c5b08eadd" providerId="LiveId" clId="{BB790AE5-C468-490E-AF29-A08972C9CAB1}" dt="2020-05-05T05:51:56.198" v="1427" actId="20577"/>
        <pc:sldMkLst>
          <pc:docMk/>
          <pc:sldMk cId="719236244" sldId="983"/>
        </pc:sldMkLst>
        <pc:spChg chg="mod">
          <ac:chgData name="Romi Satria Wahono" userId="6b25786c5b08eadd" providerId="LiveId" clId="{BB790AE5-C468-490E-AF29-A08972C9CAB1}" dt="2020-05-05T05:51:56.198" v="1427" actId="20577"/>
          <ac:spMkLst>
            <pc:docMk/>
            <pc:sldMk cId="719236244" sldId="983"/>
            <ac:spMk id="3" creationId="{9397D8DD-D2DC-4A6F-B3A7-24F1B9ADC10E}"/>
          </ac:spMkLst>
        </pc:sp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232928798" sldId="99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19885419" sldId="1452"/>
        </pc:sldMkLst>
      </pc:sldChg>
      <pc:sldChg chg="add del">
        <pc:chgData name="Romi Satria Wahono" userId="6b25786c5b08eadd" providerId="LiveId" clId="{BB790AE5-C468-490E-AF29-A08972C9CAB1}" dt="2020-05-04T07:57:34.911" v="737" actId="47"/>
        <pc:sldMkLst>
          <pc:docMk/>
          <pc:sldMk cId="3125025057" sldId="145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505509703" sldId="1454"/>
        </pc:sldMkLst>
      </pc:sldChg>
      <pc:sldChg chg="add del">
        <pc:chgData name="Romi Satria Wahono" userId="6b25786c5b08eadd" providerId="LiveId" clId="{BB790AE5-C468-490E-AF29-A08972C9CAB1}" dt="2020-05-05T05:51:33.160" v="1414" actId="47"/>
        <pc:sldMkLst>
          <pc:docMk/>
          <pc:sldMk cId="2655955915" sldId="1455"/>
        </pc:sldMkLst>
      </pc:sldChg>
      <pc:sldChg chg="add del">
        <pc:chgData name="Romi Satria Wahono" userId="6b25786c5b08eadd" providerId="LiveId" clId="{BB790AE5-C468-490E-AF29-A08972C9CAB1}" dt="2020-05-05T14:41:28.993" v="1755" actId="47"/>
        <pc:sldMkLst>
          <pc:docMk/>
          <pc:sldMk cId="3179839121" sldId="1456"/>
        </pc:sldMkLst>
      </pc:sldChg>
      <pc:sldChg chg="add del">
        <pc:chgData name="Romi Satria Wahono" userId="6b25786c5b08eadd" providerId="LiveId" clId="{BB790AE5-C468-490E-AF29-A08972C9CAB1}" dt="2020-05-04T07:57:51.647" v="738" actId="47"/>
        <pc:sldMkLst>
          <pc:docMk/>
          <pc:sldMk cId="3626910914" sldId="1459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0" sldId="1632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0" sldId="1645"/>
        </pc:sldMkLst>
      </pc:sldChg>
      <pc:sldChg chg="addSp delSp modSp add del mod modAnim">
        <pc:chgData name="Romi Satria Wahono" userId="6b25786c5b08eadd" providerId="LiveId" clId="{BB790AE5-C468-490E-AF29-A08972C9CAB1}" dt="2020-05-05T14:28:46.433" v="1610" actId="1076"/>
        <pc:sldMkLst>
          <pc:docMk/>
          <pc:sldMk cId="2752655485" sldId="1687"/>
        </pc:sldMkLst>
        <pc:spChg chg="mod">
          <ac:chgData name="Romi Satria Wahono" userId="6b25786c5b08eadd" providerId="LiveId" clId="{BB790AE5-C468-490E-AF29-A08972C9CAB1}" dt="2020-05-03T16:22:34.099" v="140"/>
          <ac:spMkLst>
            <pc:docMk/>
            <pc:sldMk cId="2752655485" sldId="1687"/>
            <ac:spMk id="88066" creationId="{00000000-0000-0000-0000-000000000000}"/>
          </ac:spMkLst>
        </pc:spChg>
        <pc:spChg chg="mod">
          <ac:chgData name="Romi Satria Wahono" userId="6b25786c5b08eadd" providerId="LiveId" clId="{BB790AE5-C468-490E-AF29-A08972C9CAB1}" dt="2020-05-05T14:28:36.281" v="1609" actId="1076"/>
          <ac:spMkLst>
            <pc:docMk/>
            <pc:sldMk cId="2752655485" sldId="1687"/>
            <ac:spMk id="88067" creationId="{00000000-0000-0000-0000-000000000000}"/>
          </ac:spMkLst>
        </pc:spChg>
        <pc:graphicFrameChg chg="add del">
          <ac:chgData name="Romi Satria Wahono" userId="6b25786c5b08eadd" providerId="LiveId" clId="{BB790AE5-C468-490E-AF29-A08972C9CAB1}" dt="2020-05-05T05:32:21.995" v="1209"/>
          <ac:graphicFrameMkLst>
            <pc:docMk/>
            <pc:sldMk cId="2752655485" sldId="1687"/>
            <ac:graphicFrameMk id="5" creationId="{F473998B-BFA9-45B7-8478-F31FBD55422A}"/>
          </ac:graphicFrameMkLst>
        </pc:graphicFrameChg>
        <pc:picChg chg="add mod">
          <ac:chgData name="Romi Satria Wahono" userId="6b25786c5b08eadd" providerId="LiveId" clId="{BB790AE5-C468-490E-AF29-A08972C9CAB1}" dt="2020-05-05T14:28:46.433" v="1610" actId="1076"/>
          <ac:picMkLst>
            <pc:docMk/>
            <pc:sldMk cId="2752655485" sldId="1687"/>
            <ac:picMk id="3" creationId="{250EFEA1-1736-41DA-8BC3-EE5DE56B1826}"/>
          </ac:picMkLst>
        </pc:pic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0" sldId="170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0" sldId="170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063098290" sldId="1711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550633284" sldId="1735"/>
        </pc:sldMkLst>
      </pc:sldChg>
      <pc:sldChg chg="add del">
        <pc:chgData name="Romi Satria Wahono" userId="6b25786c5b08eadd" providerId="LiveId" clId="{BB790AE5-C468-490E-AF29-A08972C9CAB1}" dt="2020-05-05T06:14:51.017" v="1461" actId="47"/>
        <pc:sldMkLst>
          <pc:docMk/>
          <pc:sldMk cId="2342256009" sldId="1737"/>
        </pc:sldMkLst>
      </pc:sldChg>
      <pc:sldChg chg="add del">
        <pc:chgData name="Romi Satria Wahono" userId="6b25786c5b08eadd" providerId="LiveId" clId="{BB790AE5-C468-490E-AF29-A08972C9CAB1}" dt="2020-05-05T06:14:51.495" v="1462" actId="47"/>
        <pc:sldMkLst>
          <pc:docMk/>
          <pc:sldMk cId="3262539698" sldId="1740"/>
        </pc:sldMkLst>
      </pc:sldChg>
      <pc:sldChg chg="add del">
        <pc:chgData name="Romi Satria Wahono" userId="6b25786c5b08eadd" providerId="LiveId" clId="{BB790AE5-C468-490E-AF29-A08972C9CAB1}" dt="2020-05-05T06:14:51.865" v="1463" actId="47"/>
        <pc:sldMkLst>
          <pc:docMk/>
          <pc:sldMk cId="1220580907" sldId="174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23348138" sldId="1742"/>
        </pc:sldMkLst>
      </pc:sldChg>
      <pc:sldChg chg="modSp add mod">
        <pc:chgData name="Romi Satria Wahono" userId="6b25786c5b08eadd" providerId="LiveId" clId="{BB790AE5-C468-490E-AF29-A08972C9CAB1}" dt="2020-05-05T14:34:41.659" v="1662" actId="20577"/>
        <pc:sldMkLst>
          <pc:docMk/>
          <pc:sldMk cId="0" sldId="1744"/>
        </pc:sldMkLst>
        <pc:spChg chg="mod">
          <ac:chgData name="Romi Satria Wahono" userId="6b25786c5b08eadd" providerId="LiveId" clId="{BB790AE5-C468-490E-AF29-A08972C9CAB1}" dt="2020-05-05T14:34:41.659" v="1662" actId="20577"/>
          <ac:spMkLst>
            <pc:docMk/>
            <pc:sldMk cId="0" sldId="1744"/>
            <ac:spMk id="78851" creationId="{00000000-0000-0000-0000-000000000000}"/>
          </ac:spMkLst>
        </pc:spChg>
      </pc:sldChg>
      <pc:sldChg chg="add del">
        <pc:chgData name="Romi Satria Wahono" userId="6b25786c5b08eadd" providerId="LiveId" clId="{BB790AE5-C468-490E-AF29-A08972C9CAB1}" dt="2020-05-05T06:14:53.414" v="1467" actId="47"/>
        <pc:sldMkLst>
          <pc:docMk/>
          <pc:sldMk cId="1235650690" sldId="1747"/>
        </pc:sldMkLst>
      </pc:sldChg>
      <pc:sldChg chg="add del">
        <pc:chgData name="Romi Satria Wahono" userId="6b25786c5b08eadd" providerId="LiveId" clId="{BB790AE5-C468-490E-AF29-A08972C9CAB1}" dt="2020-05-05T06:15:11.099" v="1470" actId="47"/>
        <pc:sldMkLst>
          <pc:docMk/>
          <pc:sldMk cId="2208697491" sldId="1750"/>
        </pc:sldMkLst>
      </pc:sldChg>
      <pc:sldChg chg="add del">
        <pc:chgData name="Romi Satria Wahono" userId="6b25786c5b08eadd" providerId="LiveId" clId="{BB790AE5-C468-490E-AF29-A08972C9CAB1}" dt="2020-05-05T06:15:11.958" v="1471" actId="47"/>
        <pc:sldMkLst>
          <pc:docMk/>
          <pc:sldMk cId="195652310" sldId="1751"/>
        </pc:sldMkLst>
      </pc:sldChg>
      <pc:sldChg chg="add del">
        <pc:chgData name="Romi Satria Wahono" userId="6b25786c5b08eadd" providerId="LiveId" clId="{BB790AE5-C468-490E-AF29-A08972C9CAB1}" dt="2020-05-05T06:15:12.570" v="1472" actId="47"/>
        <pc:sldMkLst>
          <pc:docMk/>
          <pc:sldMk cId="2703861265" sldId="1752"/>
        </pc:sldMkLst>
      </pc:sldChg>
      <pc:sldChg chg="add del">
        <pc:chgData name="Romi Satria Wahono" userId="6b25786c5b08eadd" providerId="LiveId" clId="{BB790AE5-C468-490E-AF29-A08972C9CAB1}" dt="2020-05-05T06:15:13.124" v="1473" actId="47"/>
        <pc:sldMkLst>
          <pc:docMk/>
          <pc:sldMk cId="2545612161" sldId="1753"/>
        </pc:sldMkLst>
      </pc:sldChg>
      <pc:sldChg chg="add del">
        <pc:chgData name="Romi Satria Wahono" userId="6b25786c5b08eadd" providerId="LiveId" clId="{BB790AE5-C468-490E-AF29-A08972C9CAB1}" dt="2020-05-05T06:15:14.397" v="1475" actId="47"/>
        <pc:sldMkLst>
          <pc:docMk/>
          <pc:sldMk cId="2764206427" sldId="1755"/>
        </pc:sldMkLst>
      </pc:sldChg>
      <pc:sldChg chg="add del">
        <pc:chgData name="Romi Satria Wahono" userId="6b25786c5b08eadd" providerId="LiveId" clId="{BB790AE5-C468-490E-AF29-A08972C9CAB1}" dt="2020-05-05T06:15:18.891" v="1477" actId="47"/>
        <pc:sldMkLst>
          <pc:docMk/>
          <pc:sldMk cId="3453492200" sldId="1757"/>
        </pc:sldMkLst>
      </pc:sldChg>
      <pc:sldChg chg="add del">
        <pc:chgData name="Romi Satria Wahono" userId="6b25786c5b08eadd" providerId="LiveId" clId="{BB790AE5-C468-490E-AF29-A08972C9CAB1}" dt="2020-05-05T06:15:26.476" v="1480" actId="47"/>
        <pc:sldMkLst>
          <pc:docMk/>
          <pc:sldMk cId="1910641602" sldId="1758"/>
        </pc:sldMkLst>
      </pc:sldChg>
      <pc:sldChg chg="add del">
        <pc:chgData name="Romi Satria Wahono" userId="6b25786c5b08eadd" providerId="LiveId" clId="{BB790AE5-C468-490E-AF29-A08972C9CAB1}" dt="2020-05-05T06:15:28.926" v="1482" actId="47"/>
        <pc:sldMkLst>
          <pc:docMk/>
          <pc:sldMk cId="1493549642" sldId="1761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0" sldId="1764"/>
        </pc:sldMkLst>
      </pc:sldChg>
      <pc:sldChg chg="add del">
        <pc:chgData name="Romi Satria Wahono" userId="6b25786c5b08eadd" providerId="LiveId" clId="{BB790AE5-C468-490E-AF29-A08972C9CAB1}" dt="2020-05-05T06:15:31.914" v="1483" actId="47"/>
        <pc:sldMkLst>
          <pc:docMk/>
          <pc:sldMk cId="3361280520" sldId="1765"/>
        </pc:sldMkLst>
      </pc:sldChg>
      <pc:sldChg chg="add del">
        <pc:chgData name="Romi Satria Wahono" userId="6b25786c5b08eadd" providerId="LiveId" clId="{BB790AE5-C468-490E-AF29-A08972C9CAB1}" dt="2020-05-05T06:15:32.686" v="1484" actId="47"/>
        <pc:sldMkLst>
          <pc:docMk/>
          <pc:sldMk cId="4089022853" sldId="1766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0" sldId="1767"/>
        </pc:sldMkLst>
      </pc:sldChg>
      <pc:sldChg chg="add del">
        <pc:chgData name="Romi Satria Wahono" userId="6b25786c5b08eadd" providerId="LiveId" clId="{BB790AE5-C468-490E-AF29-A08972C9CAB1}" dt="2020-05-05T06:15:33.802" v="1485" actId="47"/>
        <pc:sldMkLst>
          <pc:docMk/>
          <pc:sldMk cId="3913961047" sldId="1768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0" sldId="1771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0" sldId="1777"/>
        </pc:sldMkLst>
      </pc:sldChg>
      <pc:sldChg chg="add del">
        <pc:chgData name="Romi Satria Wahono" userId="6b25786c5b08eadd" providerId="LiveId" clId="{BB790AE5-C468-490E-AF29-A08972C9CAB1}" dt="2020-05-05T05:49:41.553" v="1413" actId="47"/>
        <pc:sldMkLst>
          <pc:docMk/>
          <pc:sldMk cId="120789423" sldId="180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431606191" sldId="180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360167218" sldId="180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412874686" sldId="181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071046514" sldId="181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742180756" sldId="181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245872078" sldId="1815"/>
        </pc:sldMkLst>
      </pc:sldChg>
      <pc:sldChg chg="add del">
        <pc:chgData name="Romi Satria Wahono" userId="6b25786c5b08eadd" providerId="LiveId" clId="{BB790AE5-C468-490E-AF29-A08972C9CAB1}" dt="2020-05-05T06:14:09.168" v="1459" actId="47"/>
        <pc:sldMkLst>
          <pc:docMk/>
          <pc:sldMk cId="3826294362" sldId="1832"/>
        </pc:sldMkLst>
      </pc:sldChg>
      <pc:sldChg chg="add del">
        <pc:chgData name="Romi Satria Wahono" userId="6b25786c5b08eadd" providerId="LiveId" clId="{BB790AE5-C468-490E-AF29-A08972C9CAB1}" dt="2020-05-05T06:15:34.713" v="1486" actId="47"/>
        <pc:sldMkLst>
          <pc:docMk/>
          <pc:sldMk cId="354672924" sldId="1834"/>
        </pc:sldMkLst>
      </pc:sldChg>
      <pc:sldChg chg="add">
        <pc:chgData name="Romi Satria Wahono" userId="6b25786c5b08eadd" providerId="LiveId" clId="{BB790AE5-C468-490E-AF29-A08972C9CAB1}" dt="2020-05-05T05:39:00.138" v="1371"/>
        <pc:sldMkLst>
          <pc:docMk/>
          <pc:sldMk cId="2490149356" sldId="1836"/>
        </pc:sldMkLst>
      </pc:sldChg>
      <pc:sldChg chg="add del">
        <pc:chgData name="Romi Satria Wahono" userId="6b25786c5b08eadd" providerId="LiveId" clId="{BB790AE5-C468-490E-AF29-A08972C9CAB1}" dt="2020-05-04T08:01:54.270" v="857" actId="47"/>
        <pc:sldMkLst>
          <pc:docMk/>
          <pc:sldMk cId="3604212584" sldId="1838"/>
        </pc:sldMkLst>
      </pc:sldChg>
      <pc:sldChg chg="add del">
        <pc:chgData name="Romi Satria Wahono" userId="6b25786c5b08eadd" providerId="LiveId" clId="{BB790AE5-C468-490E-AF29-A08972C9CAB1}" dt="2020-05-04T08:01:55.176" v="859" actId="47"/>
        <pc:sldMkLst>
          <pc:docMk/>
          <pc:sldMk cId="1708907367" sldId="184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57942635" sldId="184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326684328" sldId="184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474030741" sldId="1843"/>
        </pc:sldMkLst>
      </pc:sldChg>
      <pc:sldChg chg="add del">
        <pc:chgData name="Romi Satria Wahono" userId="6b25786c5b08eadd" providerId="LiveId" clId="{BB790AE5-C468-490E-AF29-A08972C9CAB1}" dt="2020-05-04T08:01:57.474" v="863" actId="47"/>
        <pc:sldMkLst>
          <pc:docMk/>
          <pc:sldMk cId="3707838315" sldId="184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577651088" sldId="184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029456485" sldId="184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348616911" sldId="185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277605016" sldId="185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329475228" sldId="185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243905243" sldId="185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113664794" sldId="185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928977819" sldId="185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134225875" sldId="185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855947146" sldId="185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535577693" sldId="185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273487177" sldId="185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814779706" sldId="186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019505504" sldId="1862"/>
        </pc:sldMkLst>
      </pc:sldChg>
      <pc:sldChg chg="add del">
        <pc:chgData name="Romi Satria Wahono" userId="6b25786c5b08eadd" providerId="LiveId" clId="{BB790AE5-C468-490E-AF29-A08972C9CAB1}" dt="2020-05-04T08:02:02.816" v="875" actId="47"/>
        <pc:sldMkLst>
          <pc:docMk/>
          <pc:sldMk cId="3517543634" sldId="186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7041210" sldId="186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700469044" sldId="186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087705298" sldId="186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40497960" sldId="186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534925791" sldId="186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359217208" sldId="187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834127758" sldId="187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52805351" sldId="187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63322559" sldId="188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76136037" sldId="188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195331873" sldId="1884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931266205" sldId="189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5929281" sldId="189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147760190" sldId="189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141922397" sldId="189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615233924" sldId="1900"/>
        </pc:sldMkLst>
      </pc:sldChg>
      <pc:sldChg chg="add del">
        <pc:chgData name="Romi Satria Wahono" userId="6b25786c5b08eadd" providerId="LiveId" clId="{BB790AE5-C468-490E-AF29-A08972C9CAB1}" dt="2020-05-04T08:02:18.944" v="882" actId="47"/>
        <pc:sldMkLst>
          <pc:docMk/>
          <pc:sldMk cId="602716000" sldId="190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597054201" sldId="191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621582696" sldId="1912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501906316" sldId="191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744497959" sldId="191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615164033" sldId="191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99094545" sldId="1920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8027531" sldId="192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523267750" sldId="192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520047880" sldId="1924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760093822" sldId="192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803771549" sldId="192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240789172" sldId="193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643045010" sldId="193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046627213" sldId="1936"/>
        </pc:sldMkLst>
      </pc:sldChg>
      <pc:sldChg chg="modSp add mod">
        <pc:chgData name="Romi Satria Wahono" userId="6b25786c5b08eadd" providerId="LiveId" clId="{BB790AE5-C468-490E-AF29-A08972C9CAB1}" dt="2020-05-04T08:07:13.294" v="917" actId="20577"/>
        <pc:sldMkLst>
          <pc:docMk/>
          <pc:sldMk cId="2154016882" sldId="1937"/>
        </pc:sldMkLst>
        <pc:spChg chg="mod">
          <ac:chgData name="Romi Satria Wahono" userId="6b25786c5b08eadd" providerId="LiveId" clId="{BB790AE5-C468-490E-AF29-A08972C9CAB1}" dt="2020-05-04T08:07:13.294" v="917" actId="20577"/>
          <ac:spMkLst>
            <pc:docMk/>
            <pc:sldMk cId="2154016882" sldId="1937"/>
            <ac:spMk id="2" creationId="{00000000-0000-0000-0000-000000000000}"/>
          </ac:spMkLst>
        </pc:spChg>
      </pc:sldChg>
      <pc:sldChg chg="add del">
        <pc:chgData name="Romi Satria Wahono" userId="6b25786c5b08eadd" providerId="LiveId" clId="{BB790AE5-C468-490E-AF29-A08972C9CAB1}" dt="2020-05-05T06:16:02.038" v="1489" actId="47"/>
        <pc:sldMkLst>
          <pc:docMk/>
          <pc:sldMk cId="1837675816" sldId="195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853769176" sldId="1959"/>
        </pc:sldMkLst>
      </pc:sldChg>
      <pc:sldChg chg="add del">
        <pc:chgData name="Romi Satria Wahono" userId="6b25786c5b08eadd" providerId="LiveId" clId="{BB790AE5-C468-490E-AF29-A08972C9CAB1}" dt="2020-05-05T06:15:10.504" v="1469" actId="47"/>
        <pc:sldMkLst>
          <pc:docMk/>
          <pc:sldMk cId="2302566368" sldId="1969"/>
        </pc:sldMkLst>
      </pc:sldChg>
      <pc:sldChg chg="add del">
        <pc:chgData name="Romi Satria Wahono" userId="6b25786c5b08eadd" providerId="LiveId" clId="{BB790AE5-C468-490E-AF29-A08972C9CAB1}" dt="2020-05-04T08:01:57.930" v="864" actId="47"/>
        <pc:sldMkLst>
          <pc:docMk/>
          <pc:sldMk cId="1760942943" sldId="1970"/>
        </pc:sldMkLst>
      </pc:sldChg>
      <pc:sldChg chg="add del">
        <pc:chgData name="Romi Satria Wahono" userId="6b25786c5b08eadd" providerId="LiveId" clId="{BB790AE5-C468-490E-AF29-A08972C9CAB1}" dt="2020-05-04T08:01:58.337" v="865" actId="47"/>
        <pc:sldMkLst>
          <pc:docMk/>
          <pc:sldMk cId="4291802043" sldId="1971"/>
        </pc:sldMkLst>
      </pc:sldChg>
      <pc:sldChg chg="add del">
        <pc:chgData name="Romi Satria Wahono" userId="6b25786c5b08eadd" providerId="LiveId" clId="{BB790AE5-C468-490E-AF29-A08972C9CAB1}" dt="2020-05-04T08:01:58.682" v="866" actId="47"/>
        <pc:sldMkLst>
          <pc:docMk/>
          <pc:sldMk cId="996480680" sldId="1972"/>
        </pc:sldMkLst>
      </pc:sldChg>
      <pc:sldChg chg="add ord">
        <pc:chgData name="Romi Satria Wahono" userId="6b25786c5b08eadd" providerId="LiveId" clId="{BB790AE5-C468-490E-AF29-A08972C9CAB1}" dt="2020-05-04T08:02:34.675" v="884"/>
        <pc:sldMkLst>
          <pc:docMk/>
          <pc:sldMk cId="1899173992" sldId="1973"/>
        </pc:sldMkLst>
      </pc:sldChg>
      <pc:sldChg chg="add del">
        <pc:chgData name="Romi Satria Wahono" userId="6b25786c5b08eadd" providerId="LiveId" clId="{BB790AE5-C468-490E-AF29-A08972C9CAB1}" dt="2020-05-04T08:00:12.473" v="772" actId="47"/>
        <pc:sldMkLst>
          <pc:docMk/>
          <pc:sldMk cId="1175589730" sldId="1975"/>
        </pc:sldMkLst>
      </pc:sldChg>
      <pc:sldChg chg="add del">
        <pc:chgData name="Romi Satria Wahono" userId="6b25786c5b08eadd" providerId="LiveId" clId="{BB790AE5-C468-490E-AF29-A08972C9CAB1}" dt="2020-05-04T08:00:12.828" v="773" actId="47"/>
        <pc:sldMkLst>
          <pc:docMk/>
          <pc:sldMk cId="2166256842" sldId="1976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4055895537" sldId="1977"/>
        </pc:sldMkLst>
      </pc:sldChg>
      <pc:sldChg chg="add del">
        <pc:chgData name="Romi Satria Wahono" userId="6b25786c5b08eadd" providerId="LiveId" clId="{BB790AE5-C468-490E-AF29-A08972C9CAB1}" dt="2020-05-04T08:00:14.411" v="775" actId="47"/>
        <pc:sldMkLst>
          <pc:docMk/>
          <pc:sldMk cId="3253354844" sldId="1978"/>
        </pc:sldMkLst>
      </pc:sldChg>
      <pc:sldChg chg="add del">
        <pc:chgData name="Romi Satria Wahono" userId="6b25786c5b08eadd" providerId="LiveId" clId="{BB790AE5-C468-490E-AF29-A08972C9CAB1}" dt="2020-05-04T08:00:14.704" v="776" actId="47"/>
        <pc:sldMkLst>
          <pc:docMk/>
          <pc:sldMk cId="1301225799" sldId="1979"/>
        </pc:sldMkLst>
      </pc:sldChg>
      <pc:sldChg chg="add del">
        <pc:chgData name="Romi Satria Wahono" userId="6b25786c5b08eadd" providerId="LiveId" clId="{BB790AE5-C468-490E-AF29-A08972C9CAB1}" dt="2020-05-04T08:00:14.954" v="777" actId="47"/>
        <pc:sldMkLst>
          <pc:docMk/>
          <pc:sldMk cId="2148625443" sldId="1980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3241266200" sldId="1981"/>
        </pc:sldMkLst>
      </pc:sldChg>
      <pc:sldChg chg="add del">
        <pc:chgData name="Romi Satria Wahono" userId="6b25786c5b08eadd" providerId="LiveId" clId="{BB790AE5-C468-490E-AF29-A08972C9CAB1}" dt="2020-05-04T08:00:15.429" v="779" actId="47"/>
        <pc:sldMkLst>
          <pc:docMk/>
          <pc:sldMk cId="3049255083" sldId="1982"/>
        </pc:sldMkLst>
      </pc:sldChg>
      <pc:sldChg chg="add del">
        <pc:chgData name="Romi Satria Wahono" userId="6b25786c5b08eadd" providerId="LiveId" clId="{BB790AE5-C468-490E-AF29-A08972C9CAB1}" dt="2020-05-04T08:00:15.660" v="780" actId="47"/>
        <pc:sldMkLst>
          <pc:docMk/>
          <pc:sldMk cId="1854862889" sldId="1983"/>
        </pc:sldMkLst>
      </pc:sldChg>
      <pc:sldChg chg="add del">
        <pc:chgData name="Romi Satria Wahono" userId="6b25786c5b08eadd" providerId="LiveId" clId="{BB790AE5-C468-490E-AF29-A08972C9CAB1}" dt="2020-05-04T08:00:16.088" v="781" actId="47"/>
        <pc:sldMkLst>
          <pc:docMk/>
          <pc:sldMk cId="2277888087" sldId="1984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103237416" sldId="1990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4291586524" sldId="1991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1642033370" sldId="1992"/>
        </pc:sldMkLst>
      </pc:sldChg>
      <pc:sldChg chg="add del">
        <pc:chgData name="Romi Satria Wahono" userId="6b25786c5b08eadd" providerId="LiveId" clId="{BB790AE5-C468-490E-AF29-A08972C9CAB1}" dt="2020-05-04T08:00:16.836" v="783" actId="47"/>
        <pc:sldMkLst>
          <pc:docMk/>
          <pc:sldMk cId="4147010608" sldId="1996"/>
        </pc:sldMkLst>
      </pc:sldChg>
      <pc:sldChg chg="add del">
        <pc:chgData name="Romi Satria Wahono" userId="6b25786c5b08eadd" providerId="LiveId" clId="{BB790AE5-C468-490E-AF29-A08972C9CAB1}" dt="2020-05-04T08:00:17.104" v="784" actId="47"/>
        <pc:sldMkLst>
          <pc:docMk/>
          <pc:sldMk cId="2083039345" sldId="1997"/>
        </pc:sldMkLst>
      </pc:sldChg>
      <pc:sldChg chg="add del">
        <pc:chgData name="Romi Satria Wahono" userId="6b25786c5b08eadd" providerId="LiveId" clId="{BB790AE5-C468-490E-AF29-A08972C9CAB1}" dt="2020-05-04T08:00:17.526" v="785" actId="47"/>
        <pc:sldMkLst>
          <pc:docMk/>
          <pc:sldMk cId="2955298163" sldId="2001"/>
        </pc:sldMkLst>
      </pc:sldChg>
      <pc:sldChg chg="add del">
        <pc:chgData name="Romi Satria Wahono" userId="6b25786c5b08eadd" providerId="LiveId" clId="{BB790AE5-C468-490E-AF29-A08972C9CAB1}" dt="2020-05-04T08:00:17.917" v="786" actId="47"/>
        <pc:sldMkLst>
          <pc:docMk/>
          <pc:sldMk cId="2118976582" sldId="2002"/>
        </pc:sldMkLst>
      </pc:sldChg>
      <pc:sldChg chg="add del">
        <pc:chgData name="Romi Satria Wahono" userId="6b25786c5b08eadd" providerId="LiveId" clId="{BB790AE5-C468-490E-AF29-A08972C9CAB1}" dt="2020-05-04T08:00:18.209" v="787" actId="47"/>
        <pc:sldMkLst>
          <pc:docMk/>
          <pc:sldMk cId="3997634232" sldId="2003"/>
        </pc:sldMkLst>
      </pc:sldChg>
      <pc:sldChg chg="add del">
        <pc:chgData name="Romi Satria Wahono" userId="6b25786c5b08eadd" providerId="LiveId" clId="{BB790AE5-C468-490E-AF29-A08972C9CAB1}" dt="2020-05-04T08:00:18.871" v="788" actId="47"/>
        <pc:sldMkLst>
          <pc:docMk/>
          <pc:sldMk cId="814226881" sldId="2004"/>
        </pc:sldMkLst>
      </pc:sldChg>
      <pc:sldChg chg="add del">
        <pc:chgData name="Romi Satria Wahono" userId="6b25786c5b08eadd" providerId="LiveId" clId="{BB790AE5-C468-490E-AF29-A08972C9CAB1}" dt="2020-05-04T08:00:19.549" v="789" actId="47"/>
        <pc:sldMkLst>
          <pc:docMk/>
          <pc:sldMk cId="1718840285" sldId="200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331725441" sldId="200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814959725" sldId="200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891878677" sldId="200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814020725" sldId="200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830799401" sldId="201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769822777" sldId="201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286919667" sldId="201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584373323" sldId="201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934865402" sldId="201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617691634" sldId="201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50401678" sldId="2016"/>
        </pc:sldMkLst>
      </pc:sldChg>
      <pc:sldChg chg="add del">
        <pc:chgData name="Romi Satria Wahono" userId="6b25786c5b08eadd" providerId="LiveId" clId="{BB790AE5-C468-490E-AF29-A08972C9CAB1}" dt="2020-05-04T08:00:22.622" v="797" actId="47"/>
        <pc:sldMkLst>
          <pc:docMk/>
          <pc:sldMk cId="2755099924" sldId="201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312229306" sldId="2018"/>
        </pc:sldMkLst>
      </pc:sldChg>
      <pc:sldChg chg="add del">
        <pc:chgData name="Romi Satria Wahono" userId="6b25786c5b08eadd" providerId="LiveId" clId="{BB790AE5-C468-490E-AF29-A08972C9CAB1}" dt="2020-05-04T08:00:23.416" v="799" actId="47"/>
        <pc:sldMkLst>
          <pc:docMk/>
          <pc:sldMk cId="3318922626" sldId="2019"/>
        </pc:sldMkLst>
      </pc:sldChg>
      <pc:sldChg chg="add del">
        <pc:chgData name="Romi Satria Wahono" userId="6b25786c5b08eadd" providerId="LiveId" clId="{BB790AE5-C468-490E-AF29-A08972C9CAB1}" dt="2020-05-04T08:00:24.016" v="800" actId="47"/>
        <pc:sldMkLst>
          <pc:docMk/>
          <pc:sldMk cId="1490796709" sldId="2020"/>
        </pc:sldMkLst>
      </pc:sldChg>
      <pc:sldChg chg="add del">
        <pc:chgData name="Romi Satria Wahono" userId="6b25786c5b08eadd" providerId="LiveId" clId="{BB790AE5-C468-490E-AF29-A08972C9CAB1}" dt="2020-05-04T08:00:24.970" v="801" actId="47"/>
        <pc:sldMkLst>
          <pc:docMk/>
          <pc:sldMk cId="1324194837" sldId="2021"/>
        </pc:sldMkLst>
      </pc:sldChg>
      <pc:sldChg chg="add del">
        <pc:chgData name="Romi Satria Wahono" userId="6b25786c5b08eadd" providerId="LiveId" clId="{BB790AE5-C468-490E-AF29-A08972C9CAB1}" dt="2020-05-04T08:00:37.038" v="804" actId="47"/>
        <pc:sldMkLst>
          <pc:docMk/>
          <pc:sldMk cId="712549657" sldId="2022"/>
        </pc:sldMkLst>
      </pc:sldChg>
      <pc:sldChg chg="add del">
        <pc:chgData name="Romi Satria Wahono" userId="6b25786c5b08eadd" providerId="LiveId" clId="{BB790AE5-C468-490E-AF29-A08972C9CAB1}" dt="2020-05-05T05:48:40.805" v="1402" actId="47"/>
        <pc:sldMkLst>
          <pc:docMk/>
          <pc:sldMk cId="1144265836" sldId="2023"/>
        </pc:sldMkLst>
      </pc:sldChg>
      <pc:sldChg chg="add del">
        <pc:chgData name="Romi Satria Wahono" userId="6b25786c5b08eadd" providerId="LiveId" clId="{BB790AE5-C468-490E-AF29-A08972C9CAB1}" dt="2020-05-05T05:48:17.797" v="1400" actId="47"/>
        <pc:sldMkLst>
          <pc:docMk/>
          <pc:sldMk cId="2544357213" sldId="2024"/>
        </pc:sldMkLst>
      </pc:sldChg>
      <pc:sldChg chg="add del">
        <pc:chgData name="Romi Satria Wahono" userId="6b25786c5b08eadd" providerId="LiveId" clId="{BB790AE5-C468-490E-AF29-A08972C9CAB1}" dt="2020-05-04T08:00:40.874" v="807" actId="47"/>
        <pc:sldMkLst>
          <pc:docMk/>
          <pc:sldMk cId="1084588123" sldId="2025"/>
        </pc:sldMkLst>
      </pc:sldChg>
      <pc:sldChg chg="add del">
        <pc:chgData name="Romi Satria Wahono" userId="6b25786c5b08eadd" providerId="LiveId" clId="{BB790AE5-C468-490E-AF29-A08972C9CAB1}" dt="2020-05-04T08:00:41.801" v="808" actId="47"/>
        <pc:sldMkLst>
          <pc:docMk/>
          <pc:sldMk cId="1809815781" sldId="2027"/>
        </pc:sldMkLst>
      </pc:sldChg>
      <pc:sldChg chg="add del">
        <pc:chgData name="Romi Satria Wahono" userId="6b25786c5b08eadd" providerId="LiveId" clId="{BB790AE5-C468-490E-AF29-A08972C9CAB1}" dt="2020-05-04T08:00:42.999" v="809" actId="47"/>
        <pc:sldMkLst>
          <pc:docMk/>
          <pc:sldMk cId="2245881043" sldId="2028"/>
        </pc:sldMkLst>
      </pc:sldChg>
      <pc:sldChg chg="add del">
        <pc:chgData name="Romi Satria Wahono" userId="6b25786c5b08eadd" providerId="LiveId" clId="{BB790AE5-C468-490E-AF29-A08972C9CAB1}" dt="2020-05-04T08:00:43.674" v="810" actId="47"/>
        <pc:sldMkLst>
          <pc:docMk/>
          <pc:sldMk cId="4065816103" sldId="2029"/>
        </pc:sldMkLst>
      </pc:sldChg>
      <pc:sldChg chg="add del">
        <pc:chgData name="Romi Satria Wahono" userId="6b25786c5b08eadd" providerId="LiveId" clId="{BB790AE5-C468-490E-AF29-A08972C9CAB1}" dt="2020-05-04T08:00:44.073" v="811" actId="47"/>
        <pc:sldMkLst>
          <pc:docMk/>
          <pc:sldMk cId="963481036" sldId="2030"/>
        </pc:sldMkLst>
      </pc:sldChg>
      <pc:sldChg chg="add del">
        <pc:chgData name="Romi Satria Wahono" userId="6b25786c5b08eadd" providerId="LiveId" clId="{BB790AE5-C468-490E-AF29-A08972C9CAB1}" dt="2020-05-04T08:00:44.445" v="812" actId="47"/>
        <pc:sldMkLst>
          <pc:docMk/>
          <pc:sldMk cId="465967943" sldId="2031"/>
        </pc:sldMkLst>
      </pc:sldChg>
      <pc:sldChg chg="add del">
        <pc:chgData name="Romi Satria Wahono" userId="6b25786c5b08eadd" providerId="LiveId" clId="{BB790AE5-C468-490E-AF29-A08972C9CAB1}" dt="2020-05-04T08:00:44.997" v="813" actId="47"/>
        <pc:sldMkLst>
          <pc:docMk/>
          <pc:sldMk cId="3829995325" sldId="2033"/>
        </pc:sldMkLst>
      </pc:sldChg>
      <pc:sldChg chg="add del">
        <pc:chgData name="Romi Satria Wahono" userId="6b25786c5b08eadd" providerId="LiveId" clId="{BB790AE5-C468-490E-AF29-A08972C9CAB1}" dt="2020-05-04T08:00:22.185" v="796" actId="47"/>
        <pc:sldMkLst>
          <pc:docMk/>
          <pc:sldMk cId="930030874" sldId="204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722385674" sldId="205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056309446" sldId="205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336368911" sldId="205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196806626" sldId="205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047081977" sldId="206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927547796" sldId="2061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3400190530" sldId="207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264786221" sldId="2071"/>
        </pc:sldMkLst>
      </pc:sldChg>
      <pc:sldChg chg="add del">
        <pc:chgData name="Romi Satria Wahono" userId="6b25786c5b08eadd" providerId="LiveId" clId="{BB790AE5-C468-490E-AF29-A08972C9CAB1}" dt="2020-05-04T07:58:11.599" v="739" actId="47"/>
        <pc:sldMkLst>
          <pc:docMk/>
          <pc:sldMk cId="2801030999" sldId="2076"/>
        </pc:sldMkLst>
      </pc:sldChg>
      <pc:sldChg chg="add del">
        <pc:chgData name="Romi Satria Wahono" userId="6b25786c5b08eadd" providerId="LiveId" clId="{BB790AE5-C468-490E-AF29-A08972C9CAB1}" dt="2020-05-05T05:48:18.925" v="1401" actId="47"/>
        <pc:sldMkLst>
          <pc:docMk/>
          <pc:sldMk cId="2935134766" sldId="207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01536023" sldId="2084"/>
        </pc:sldMkLst>
      </pc:sldChg>
      <pc:sldChg chg="add del">
        <pc:chgData name="Romi Satria Wahono" userId="6b25786c5b08eadd" providerId="LiveId" clId="{BB790AE5-C468-490E-AF29-A08972C9CAB1}" dt="2020-05-03T16:26:19.320" v="148" actId="47"/>
        <pc:sldMkLst>
          <pc:docMk/>
          <pc:sldMk cId="92996243" sldId="208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144500003" sldId="208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656153427" sldId="208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774339046" sldId="208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849216110" sldId="209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175961806" sldId="209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210572120" sldId="209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1626721" sldId="209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393800089" sldId="2100"/>
        </pc:sldMkLst>
      </pc:sldChg>
      <pc:sldChg chg="modSp add mod">
        <pc:chgData name="Romi Satria Wahono" userId="6b25786c5b08eadd" providerId="LiveId" clId="{BB790AE5-C468-490E-AF29-A08972C9CAB1}" dt="2020-05-03T16:27:37.745" v="173" actId="20577"/>
        <pc:sldMkLst>
          <pc:docMk/>
          <pc:sldMk cId="321079525" sldId="2103"/>
        </pc:sldMkLst>
        <pc:spChg chg="mod">
          <ac:chgData name="Romi Satria Wahono" userId="6b25786c5b08eadd" providerId="LiveId" clId="{BB790AE5-C468-490E-AF29-A08972C9CAB1}" dt="2020-05-03T16:27:37.745" v="173" actId="20577"/>
          <ac:spMkLst>
            <pc:docMk/>
            <pc:sldMk cId="321079525" sldId="2103"/>
            <ac:spMk id="2" creationId="{00000000-0000-0000-0000-000000000000}"/>
          </ac:spMkLst>
        </pc:spChg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183766103" sldId="210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410234405" sldId="210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228178624" sldId="210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613054440" sldId="210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502004551" sldId="210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278726340" sldId="210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747326995" sldId="210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565093875" sldId="211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500970851" sldId="211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866391" sldId="2112"/>
        </pc:sldMkLst>
      </pc:sldChg>
      <pc:sldChg chg="modSp add mod">
        <pc:chgData name="Romi Satria Wahono" userId="6b25786c5b08eadd" providerId="LiveId" clId="{BB790AE5-C468-490E-AF29-A08972C9CAB1}" dt="2020-05-05T14:46:02.349" v="1776" actId="20577"/>
        <pc:sldMkLst>
          <pc:docMk/>
          <pc:sldMk cId="2614395149" sldId="2133"/>
        </pc:sldMkLst>
        <pc:spChg chg="mod">
          <ac:chgData name="Romi Satria Wahono" userId="6b25786c5b08eadd" providerId="LiveId" clId="{BB790AE5-C468-490E-AF29-A08972C9CAB1}" dt="2020-05-05T14:46:02.349" v="1776" actId="20577"/>
          <ac:spMkLst>
            <pc:docMk/>
            <pc:sldMk cId="2614395149" sldId="2133"/>
            <ac:spMk id="191490" creationId="{00000000-0000-0000-0000-000000000000}"/>
          </ac:spMkLst>
        </pc:spChg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84798375" sldId="2134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2390882425" sldId="2136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1206223681" sldId="2137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1349051710" sldId="213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55304631" sldId="2140"/>
        </pc:sldMkLst>
      </pc:sldChg>
      <pc:sldChg chg="modSp add mod">
        <pc:chgData name="Romi Satria Wahono" userId="6b25786c5b08eadd" providerId="LiveId" clId="{BB790AE5-C468-490E-AF29-A08972C9CAB1}" dt="2020-05-05T14:35:22.645" v="1703" actId="14100"/>
        <pc:sldMkLst>
          <pc:docMk/>
          <pc:sldMk cId="4128889060" sldId="2145"/>
        </pc:sldMkLst>
        <pc:spChg chg="mod">
          <ac:chgData name="Romi Satria Wahono" userId="6b25786c5b08eadd" providerId="LiveId" clId="{BB790AE5-C468-490E-AF29-A08972C9CAB1}" dt="2020-05-05T14:35:22.645" v="1703" actId="14100"/>
          <ac:spMkLst>
            <pc:docMk/>
            <pc:sldMk cId="4128889060" sldId="2145"/>
            <ac:spMk id="2" creationId="{00000000-0000-0000-0000-000000000000}"/>
          </ac:spMkLst>
        </pc:spChg>
      </pc:sldChg>
      <pc:sldChg chg="modSp add mod">
        <pc:chgData name="Romi Satria Wahono" userId="6b25786c5b08eadd" providerId="LiveId" clId="{BB790AE5-C468-490E-AF29-A08972C9CAB1}" dt="2020-05-04T07:54:45.258" v="702" actId="20577"/>
        <pc:sldMkLst>
          <pc:docMk/>
          <pc:sldMk cId="3096843545" sldId="2150"/>
        </pc:sldMkLst>
        <pc:spChg chg="mod">
          <ac:chgData name="Romi Satria Wahono" userId="6b25786c5b08eadd" providerId="LiveId" clId="{BB790AE5-C468-490E-AF29-A08972C9CAB1}" dt="2020-05-04T07:54:45.258" v="702" actId="20577"/>
          <ac:spMkLst>
            <pc:docMk/>
            <pc:sldMk cId="3096843545" sldId="2150"/>
            <ac:spMk id="2" creationId="{00000000-0000-0000-0000-000000000000}"/>
          </ac:spMkLst>
        </pc:sp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14990637" sldId="2152"/>
        </pc:sldMkLst>
      </pc:sldChg>
      <pc:sldChg chg="modSp add mod">
        <pc:chgData name="Romi Satria Wahono" userId="6b25786c5b08eadd" providerId="LiveId" clId="{BB790AE5-C468-490E-AF29-A08972C9CAB1}" dt="2020-05-05T06:26:43.554" v="1553" actId="20577"/>
        <pc:sldMkLst>
          <pc:docMk/>
          <pc:sldMk cId="4087311723" sldId="2154"/>
        </pc:sldMkLst>
        <pc:spChg chg="mod">
          <ac:chgData name="Romi Satria Wahono" userId="6b25786c5b08eadd" providerId="LiveId" clId="{BB790AE5-C468-490E-AF29-A08972C9CAB1}" dt="2020-05-05T06:26:43.554" v="1553" actId="20577"/>
          <ac:spMkLst>
            <pc:docMk/>
            <pc:sldMk cId="4087311723" sldId="2154"/>
            <ac:spMk id="2" creationId="{00000000-0000-0000-0000-000000000000}"/>
          </ac:spMkLst>
        </pc:spChg>
      </pc:sldChg>
      <pc:sldChg chg="modSp add mod">
        <pc:chgData name="Romi Satria Wahono" userId="6b25786c5b08eadd" providerId="LiveId" clId="{BB790AE5-C468-490E-AF29-A08972C9CAB1}" dt="2020-05-05T06:27:05.539" v="1601" actId="20577"/>
        <pc:sldMkLst>
          <pc:docMk/>
          <pc:sldMk cId="3868374037" sldId="2155"/>
        </pc:sldMkLst>
        <pc:spChg chg="mod">
          <ac:chgData name="Romi Satria Wahono" userId="6b25786c5b08eadd" providerId="LiveId" clId="{BB790AE5-C468-490E-AF29-A08972C9CAB1}" dt="2020-05-05T06:27:05.539" v="1601" actId="20577"/>
          <ac:spMkLst>
            <pc:docMk/>
            <pc:sldMk cId="3868374037" sldId="2155"/>
            <ac:spMk id="2" creationId="{00000000-0000-0000-0000-000000000000}"/>
          </ac:spMkLst>
        </pc:spChg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048809024" sldId="215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79869618" sldId="216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375365420" sldId="2169"/>
        </pc:sldMkLst>
      </pc:sldChg>
      <pc:sldChg chg="modSp add mod">
        <pc:chgData name="Romi Satria Wahono" userId="6b25786c5b08eadd" providerId="LiveId" clId="{BB790AE5-C468-490E-AF29-A08972C9CAB1}" dt="2020-05-05T06:26:19.873" v="1543" actId="20577"/>
        <pc:sldMkLst>
          <pc:docMk/>
          <pc:sldMk cId="3312836412" sldId="2176"/>
        </pc:sldMkLst>
        <pc:spChg chg="mod">
          <ac:chgData name="Romi Satria Wahono" userId="6b25786c5b08eadd" providerId="LiveId" clId="{BB790AE5-C468-490E-AF29-A08972C9CAB1}" dt="2020-05-04T07:56:18.520" v="734" actId="20577"/>
          <ac:spMkLst>
            <pc:docMk/>
            <pc:sldMk cId="3312836412" sldId="2176"/>
            <ac:spMk id="2" creationId="{00000000-0000-0000-0000-000000000000}"/>
          </ac:spMkLst>
        </pc:spChg>
        <pc:spChg chg="mod">
          <ac:chgData name="Romi Satria Wahono" userId="6b25786c5b08eadd" providerId="LiveId" clId="{BB790AE5-C468-490E-AF29-A08972C9CAB1}" dt="2020-05-05T06:26:19.873" v="1543" actId="20577"/>
          <ac:spMkLst>
            <pc:docMk/>
            <pc:sldMk cId="3312836412" sldId="2176"/>
            <ac:spMk id="3" creationId="{00000000-0000-0000-0000-000000000000}"/>
          </ac:spMkLst>
        </pc:sp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151834107" sldId="2177"/>
        </pc:sldMkLst>
      </pc:sldChg>
      <pc:sldChg chg="add del">
        <pc:chgData name="Romi Satria Wahono" userId="6b25786c5b08eadd" providerId="LiveId" clId="{BB790AE5-C468-490E-AF29-A08972C9CAB1}" dt="2020-05-05T05:30:46.480" v="1110" actId="2696"/>
        <pc:sldMkLst>
          <pc:docMk/>
          <pc:sldMk cId="41453966" sldId="2180"/>
        </pc:sldMkLst>
      </pc:sldChg>
      <pc:sldChg chg="modSp add del">
        <pc:chgData name="Romi Satria Wahono" userId="6b25786c5b08eadd" providerId="LiveId" clId="{BB790AE5-C468-490E-AF29-A08972C9CAB1}" dt="2020-05-04T06:45:55.422" v="374" actId="2696"/>
        <pc:sldMkLst>
          <pc:docMk/>
          <pc:sldMk cId="1193191463" sldId="2180"/>
        </pc:sldMkLst>
        <pc:spChg chg="mod">
          <ac:chgData name="Romi Satria Wahono" userId="6b25786c5b08eadd" providerId="LiveId" clId="{BB790AE5-C468-490E-AF29-A08972C9CAB1}" dt="2020-05-03T16:25:01.189" v="145" actId="20577"/>
          <ac:spMkLst>
            <pc:docMk/>
            <pc:sldMk cId="1193191463" sldId="2180"/>
            <ac:spMk id="54275" creationId="{00000000-0000-0000-0000-000000000000}"/>
          </ac:spMkLst>
        </pc:spChg>
      </pc:sldChg>
      <pc:sldChg chg="add">
        <pc:chgData name="Romi Satria Wahono" userId="6b25786c5b08eadd" providerId="LiveId" clId="{BB790AE5-C468-490E-AF29-A08972C9CAB1}" dt="2020-05-05T05:30:55.588" v="1111"/>
        <pc:sldMkLst>
          <pc:docMk/>
          <pc:sldMk cId="2842296666" sldId="2180"/>
        </pc:sldMkLst>
      </pc:sldChg>
      <pc:sldChg chg="add del">
        <pc:chgData name="Romi Satria Wahono" userId="6b25786c5b08eadd" providerId="LiveId" clId="{BB790AE5-C468-490E-AF29-A08972C9CAB1}" dt="2020-05-05T05:30:46.480" v="1110" actId="2696"/>
        <pc:sldMkLst>
          <pc:docMk/>
          <pc:sldMk cId="630382148" sldId="2181"/>
        </pc:sldMkLst>
      </pc:sldChg>
      <pc:sldChg chg="add">
        <pc:chgData name="Romi Satria Wahono" userId="6b25786c5b08eadd" providerId="LiveId" clId="{BB790AE5-C468-490E-AF29-A08972C9CAB1}" dt="2020-05-05T05:30:55.588" v="1111"/>
        <pc:sldMkLst>
          <pc:docMk/>
          <pc:sldMk cId="1833449794" sldId="2181"/>
        </pc:sldMkLst>
      </pc:sldChg>
      <pc:sldChg chg="modSp add del mod">
        <pc:chgData name="Romi Satria Wahono" userId="6b25786c5b08eadd" providerId="LiveId" clId="{BB790AE5-C468-490E-AF29-A08972C9CAB1}" dt="2020-05-04T06:45:55.422" v="374" actId="2696"/>
        <pc:sldMkLst>
          <pc:docMk/>
          <pc:sldMk cId="2341561288" sldId="2181"/>
        </pc:sldMkLst>
        <pc:spChg chg="mod">
          <ac:chgData name="Romi Satria Wahono" userId="6b25786c5b08eadd" providerId="LiveId" clId="{BB790AE5-C468-490E-AF29-A08972C9CAB1}" dt="2020-05-03T16:24:49.970" v="144" actId="403"/>
          <ac:spMkLst>
            <pc:docMk/>
            <pc:sldMk cId="2341561288" sldId="2181"/>
            <ac:spMk id="2" creationId="{00000000-0000-0000-0000-000000000000}"/>
          </ac:spMkLst>
        </pc:sp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239666293" sldId="219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325886662" sldId="2195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2773082959" sldId="220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577098803" sldId="220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444133896" sldId="220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638687338" sldId="220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698475062" sldId="220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56533980" sldId="220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150236389" sldId="221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940785692" sldId="2218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468620952" sldId="2220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685980196" sldId="2221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632923002" sldId="222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736329955" sldId="2223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2131168908" sldId="2224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811459755" sldId="2225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35000707" sldId="2226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665218220" sldId="2227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682431356" sldId="2228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6153338" sldId="2229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492361501" sldId="223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857256601" sldId="2233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374147291" sldId="223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262759687" sldId="223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706836246" sldId="224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853573053" sldId="224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11627338" sldId="224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807786104" sldId="2242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1486776897" sldId="224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880001202" sldId="2243"/>
        </pc:sldMkLst>
      </pc:sldChg>
      <pc:sldChg chg="add">
        <pc:chgData name="Romi Satria Wahono" userId="6b25786c5b08eadd" providerId="LiveId" clId="{BB790AE5-C468-490E-AF29-A08972C9CAB1}" dt="2020-05-04T06:46:00.606" v="375"/>
        <pc:sldMkLst>
          <pc:docMk/>
          <pc:sldMk cId="4059727980" sldId="2243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3643717299" sldId="224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301212635" sldId="224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709836926" sldId="224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795181549" sldId="224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305231533" sldId="225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953543549" sldId="225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567521915" sldId="225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098754503" sldId="225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334705605" sldId="225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294534420" sldId="226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389192954" sldId="226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511685890" sldId="226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202609456" sldId="226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002572111" sldId="227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771273629" sldId="227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040272943" sldId="227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814190979" sldId="227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942509513" sldId="227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150649567" sldId="227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107556679" sldId="229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605266244" sldId="229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209104085" sldId="2301"/>
        </pc:sldMkLst>
      </pc:sldChg>
      <pc:sldChg chg="add">
        <pc:chgData name="Romi Satria Wahono" userId="6b25786c5b08eadd" providerId="LiveId" clId="{BB790AE5-C468-490E-AF29-A08972C9CAB1}" dt="2020-05-04T06:46:00.606" v="375"/>
        <pc:sldMkLst>
          <pc:docMk/>
          <pc:sldMk cId="3118319320" sldId="2303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4101811366" sldId="2303"/>
        </pc:sldMkLst>
      </pc:sldChg>
      <pc:sldChg chg="add">
        <pc:chgData name="Romi Satria Wahono" userId="6b25786c5b08eadd" providerId="LiveId" clId="{BB790AE5-C468-490E-AF29-A08972C9CAB1}" dt="2020-05-04T06:46:00.606" v="375"/>
        <pc:sldMkLst>
          <pc:docMk/>
          <pc:sldMk cId="1446750010" sldId="2304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3274950818" sldId="2304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2721614650" sldId="2305"/>
        </pc:sldMkLst>
      </pc:sldChg>
      <pc:sldChg chg="add">
        <pc:chgData name="Romi Satria Wahono" userId="6b25786c5b08eadd" providerId="LiveId" clId="{BB790AE5-C468-490E-AF29-A08972C9CAB1}" dt="2020-05-04T06:46:00.606" v="375"/>
        <pc:sldMkLst>
          <pc:docMk/>
          <pc:sldMk cId="2793831071" sldId="2305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1654268074" sldId="2306"/>
        </pc:sldMkLst>
      </pc:sldChg>
      <pc:sldChg chg="add">
        <pc:chgData name="Romi Satria Wahono" userId="6b25786c5b08eadd" providerId="LiveId" clId="{BB790AE5-C468-490E-AF29-A08972C9CAB1}" dt="2020-05-04T06:46:00.606" v="375"/>
        <pc:sldMkLst>
          <pc:docMk/>
          <pc:sldMk cId="4096496769" sldId="230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452567445" sldId="231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568473693" sldId="231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921133749" sldId="231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97115906" sldId="232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340607465" sldId="232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538765368" sldId="232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253732572" sldId="232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253825361" sldId="232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989533222" sldId="232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773559654" sldId="233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465060625" sldId="233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427885378" sldId="234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741603428" sldId="234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990596128" sldId="2348"/>
        </pc:sldMkLst>
      </pc:sldChg>
      <pc:sldChg chg="add">
        <pc:chgData name="Romi Satria Wahono" userId="6b25786c5b08eadd" providerId="LiveId" clId="{BB790AE5-C468-490E-AF29-A08972C9CAB1}" dt="2020-05-04T06:46:00.606" v="375"/>
        <pc:sldMkLst>
          <pc:docMk/>
          <pc:sldMk cId="1948769323" sldId="2349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3265599329" sldId="234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357120388" sldId="235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411926024" sldId="235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494297005" sldId="235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282119961" sldId="236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034395648" sldId="236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666847178" sldId="2362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0" sldId="236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550472943" sldId="236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533502171" sldId="237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489414974" sldId="237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069911603" sldId="237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61254290" sldId="2374"/>
        </pc:sldMkLst>
      </pc:sldChg>
      <pc:sldChg chg="modSp add mod">
        <pc:chgData name="Romi Satria Wahono" userId="6b25786c5b08eadd" providerId="LiveId" clId="{BB790AE5-C468-490E-AF29-A08972C9CAB1}" dt="2020-05-04T07:58:18.402" v="741" actId="20577"/>
        <pc:sldMkLst>
          <pc:docMk/>
          <pc:sldMk cId="1182639837" sldId="2375"/>
        </pc:sldMkLst>
        <pc:spChg chg="mod">
          <ac:chgData name="Romi Satria Wahono" userId="6b25786c5b08eadd" providerId="LiveId" clId="{BB790AE5-C468-490E-AF29-A08972C9CAB1}" dt="2020-05-04T07:58:18.402" v="741" actId="20577"/>
          <ac:spMkLst>
            <pc:docMk/>
            <pc:sldMk cId="1182639837" sldId="2375"/>
            <ac:spMk id="2" creationId="{00000000-0000-0000-0000-000000000000}"/>
          </ac:spMkLst>
        </pc:spChg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2281334161" sldId="237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54122135" sldId="2379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2829124057" sldId="2380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644866689" sldId="2381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305681487" sldId="2382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732369181" sldId="2383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204112671" sldId="2384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73637588" sldId="2386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948249052" sldId="2387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4081867755" sldId="2388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2102027460" sldId="2389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259289014" sldId="2390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4107170035" sldId="2391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707555700" sldId="2392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832383658" sldId="239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252389722" sldId="2394"/>
        </pc:sldMkLst>
      </pc:sldChg>
      <pc:sldChg chg="add del">
        <pc:chgData name="Romi Satria Wahono" userId="6b25786c5b08eadd" providerId="LiveId" clId="{BB790AE5-C468-490E-AF29-A08972C9CAB1}" dt="2020-05-05T05:52:22.947" v="1428" actId="47"/>
        <pc:sldMkLst>
          <pc:docMk/>
          <pc:sldMk cId="3046492484" sldId="2395"/>
        </pc:sldMkLst>
      </pc:sldChg>
      <pc:sldChg chg="add del">
        <pc:chgData name="Romi Satria Wahono" userId="6b25786c5b08eadd" providerId="LiveId" clId="{BB790AE5-C468-490E-AF29-A08972C9CAB1}" dt="2020-05-05T05:49:38.763" v="1412" actId="47"/>
        <pc:sldMkLst>
          <pc:docMk/>
          <pc:sldMk cId="2172468669" sldId="239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390025841" sldId="2397"/>
        </pc:sldMkLst>
      </pc:sldChg>
      <pc:sldChg chg="add del">
        <pc:chgData name="Romi Satria Wahono" userId="6b25786c5b08eadd" providerId="LiveId" clId="{BB790AE5-C468-490E-AF29-A08972C9CAB1}" dt="2020-05-04T06:36:36.674" v="175" actId="47"/>
        <pc:sldMkLst>
          <pc:docMk/>
          <pc:sldMk cId="3424379499" sldId="2398"/>
        </pc:sldMkLst>
      </pc:sldChg>
      <pc:sldChg chg="add del">
        <pc:chgData name="Romi Satria Wahono" userId="6b25786c5b08eadd" providerId="LiveId" clId="{BB790AE5-C468-490E-AF29-A08972C9CAB1}" dt="2020-05-04T08:00:13.531" v="774" actId="47"/>
        <pc:sldMkLst>
          <pc:docMk/>
          <pc:sldMk cId="1680341458" sldId="2400"/>
        </pc:sldMkLst>
      </pc:sldChg>
      <pc:sldChg chg="add del">
        <pc:chgData name="Romi Satria Wahono" userId="6b25786c5b08eadd" providerId="LiveId" clId="{BB790AE5-C468-490E-AF29-A08972C9CAB1}" dt="2020-05-04T08:00:15.217" v="778" actId="47"/>
        <pc:sldMkLst>
          <pc:docMk/>
          <pc:sldMk cId="3177649759" sldId="2401"/>
        </pc:sldMkLst>
      </pc:sldChg>
      <pc:sldChg chg="add del">
        <pc:chgData name="Romi Satria Wahono" userId="6b25786c5b08eadd" providerId="LiveId" clId="{BB790AE5-C468-490E-AF29-A08972C9CAB1}" dt="2020-05-04T08:00:16.493" v="782" actId="47"/>
        <pc:sldMkLst>
          <pc:docMk/>
          <pc:sldMk cId="2013184244" sldId="2402"/>
        </pc:sldMkLst>
      </pc:sldChg>
      <pc:sldChg chg="add del">
        <pc:chgData name="Romi Satria Wahono" userId="6b25786c5b08eadd" providerId="LiveId" clId="{BB790AE5-C468-490E-AF29-A08972C9CAB1}" dt="2020-05-04T08:00:19.890" v="790" actId="47"/>
        <pc:sldMkLst>
          <pc:docMk/>
          <pc:sldMk cId="207406052" sldId="2403"/>
        </pc:sldMkLst>
      </pc:sldChg>
      <pc:sldChg chg="add del">
        <pc:chgData name="Romi Satria Wahono" userId="6b25786c5b08eadd" providerId="LiveId" clId="{BB790AE5-C468-490E-AF29-A08972C9CAB1}" dt="2020-05-04T08:00:21.215" v="791" actId="47"/>
        <pc:sldMkLst>
          <pc:docMk/>
          <pc:sldMk cId="2979541925" sldId="2404"/>
        </pc:sldMkLst>
      </pc:sldChg>
      <pc:sldChg chg="add del">
        <pc:chgData name="Romi Satria Wahono" userId="6b25786c5b08eadd" providerId="LiveId" clId="{BB790AE5-C468-490E-AF29-A08972C9CAB1}" dt="2020-05-04T08:00:21.604" v="793" actId="47"/>
        <pc:sldMkLst>
          <pc:docMk/>
          <pc:sldMk cId="2627032689" sldId="2405"/>
        </pc:sldMkLst>
      </pc:sldChg>
      <pc:sldChg chg="add del">
        <pc:chgData name="Romi Satria Wahono" userId="6b25786c5b08eadd" providerId="LiveId" clId="{BB790AE5-C468-490E-AF29-A08972C9CAB1}" dt="2020-05-04T08:00:21.818" v="794" actId="47"/>
        <pc:sldMkLst>
          <pc:docMk/>
          <pc:sldMk cId="2911451022" sldId="2406"/>
        </pc:sldMkLst>
      </pc:sldChg>
      <pc:sldChg chg="add del">
        <pc:chgData name="Romi Satria Wahono" userId="6b25786c5b08eadd" providerId="LiveId" clId="{BB790AE5-C468-490E-AF29-A08972C9CAB1}" dt="2020-05-04T08:00:22.009" v="795" actId="47"/>
        <pc:sldMkLst>
          <pc:docMk/>
          <pc:sldMk cId="666345048" sldId="2407"/>
        </pc:sldMkLst>
      </pc:sldChg>
      <pc:sldChg chg="add del">
        <pc:chgData name="Romi Satria Wahono" userId="6b25786c5b08eadd" providerId="LiveId" clId="{BB790AE5-C468-490E-AF29-A08972C9CAB1}" dt="2020-05-04T08:00:23.203" v="798" actId="47"/>
        <pc:sldMkLst>
          <pc:docMk/>
          <pc:sldMk cId="1717197478" sldId="2408"/>
        </pc:sldMkLst>
      </pc:sldChg>
      <pc:sldChg chg="add del">
        <pc:chgData name="Romi Satria Wahono" userId="6b25786c5b08eadd" providerId="LiveId" clId="{BB790AE5-C468-490E-AF29-A08972C9CAB1}" dt="2020-05-04T08:00:39.075" v="805" actId="47"/>
        <pc:sldMkLst>
          <pc:docMk/>
          <pc:sldMk cId="2849025616" sldId="2409"/>
        </pc:sldMkLst>
      </pc:sldChg>
      <pc:sldChg chg="add del">
        <pc:chgData name="Romi Satria Wahono" userId="6b25786c5b08eadd" providerId="LiveId" clId="{BB790AE5-C468-490E-AF29-A08972C9CAB1}" dt="2020-05-04T08:00:39.772" v="806" actId="47"/>
        <pc:sldMkLst>
          <pc:docMk/>
          <pc:sldMk cId="1814605568" sldId="2410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528784433" sldId="2411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504032013" sldId="2412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27654454" sldId="2413"/>
        </pc:sldMkLst>
      </pc:sldChg>
      <pc:sldChg chg="add del">
        <pc:chgData name="Romi Satria Wahono" userId="6b25786c5b08eadd" providerId="LiveId" clId="{BB790AE5-C468-490E-AF29-A08972C9CAB1}" dt="2020-05-05T06:14:11.401" v="1460" actId="47"/>
        <pc:sldMkLst>
          <pc:docMk/>
          <pc:sldMk cId="4056577320" sldId="2414"/>
        </pc:sldMkLst>
      </pc:sldChg>
      <pc:sldChg chg="modSp add mod">
        <pc:chgData name="Romi Satria Wahono" userId="6b25786c5b08eadd" providerId="LiveId" clId="{BB790AE5-C468-490E-AF29-A08972C9CAB1}" dt="2020-05-05T06:15:59.026" v="1488" actId="20577"/>
        <pc:sldMkLst>
          <pc:docMk/>
          <pc:sldMk cId="3325926739" sldId="2415"/>
        </pc:sldMkLst>
        <pc:spChg chg="mod">
          <ac:chgData name="Romi Satria Wahono" userId="6b25786c5b08eadd" providerId="LiveId" clId="{BB790AE5-C468-490E-AF29-A08972C9CAB1}" dt="2020-05-05T06:15:59.026" v="1488" actId="20577"/>
          <ac:spMkLst>
            <pc:docMk/>
            <pc:sldMk cId="3325926739" sldId="2415"/>
            <ac:spMk id="2" creationId="{B90727FB-C1A6-4D22-A01F-B64708F95E2E}"/>
          </ac:spMkLst>
        </pc:spChg>
      </pc:sldChg>
      <pc:sldChg chg="modSp add mod">
        <pc:chgData name="Romi Satria Wahono" userId="6b25786c5b08eadd" providerId="LiveId" clId="{BB790AE5-C468-490E-AF29-A08972C9CAB1}" dt="2020-05-05T06:16:10.767" v="1494" actId="20577"/>
        <pc:sldMkLst>
          <pc:docMk/>
          <pc:sldMk cId="492022527" sldId="2416"/>
        </pc:sldMkLst>
        <pc:spChg chg="mod">
          <ac:chgData name="Romi Satria Wahono" userId="6b25786c5b08eadd" providerId="LiveId" clId="{BB790AE5-C468-490E-AF29-A08972C9CAB1}" dt="2020-05-05T06:16:10.767" v="1494" actId="20577"/>
          <ac:spMkLst>
            <pc:docMk/>
            <pc:sldMk cId="492022527" sldId="2416"/>
            <ac:spMk id="2" creationId="{B90727FB-C1A6-4D22-A01F-B64708F95E2E}"/>
          </ac:spMkLst>
        </pc:spChg>
      </pc:sldChg>
      <pc:sldChg chg="modSp add mod">
        <pc:chgData name="Romi Satria Wahono" userId="6b25786c5b08eadd" providerId="LiveId" clId="{BB790AE5-C468-490E-AF29-A08972C9CAB1}" dt="2020-05-05T06:24:21.866" v="1516" actId="20577"/>
        <pc:sldMkLst>
          <pc:docMk/>
          <pc:sldMk cId="970090745" sldId="2417"/>
        </pc:sldMkLst>
        <pc:spChg chg="mod">
          <ac:chgData name="Romi Satria Wahono" userId="6b25786c5b08eadd" providerId="LiveId" clId="{BB790AE5-C468-490E-AF29-A08972C9CAB1}" dt="2020-05-05T06:24:21.866" v="1516" actId="20577"/>
          <ac:spMkLst>
            <pc:docMk/>
            <pc:sldMk cId="970090745" sldId="2417"/>
            <ac:spMk id="2" creationId="{B90727FB-C1A6-4D22-A01F-B64708F95E2E}"/>
          </ac:spMkLst>
        </pc:spChg>
      </pc:sldChg>
      <pc:sldChg chg="add del">
        <pc:chgData name="Romi Satria Wahono" userId="6b25786c5b08eadd" providerId="LiveId" clId="{BB790AE5-C468-490E-AF29-A08972C9CAB1}" dt="2020-05-04T08:01:54.721" v="858" actId="47"/>
        <pc:sldMkLst>
          <pc:docMk/>
          <pc:sldMk cId="2321339825" sldId="2418"/>
        </pc:sldMkLst>
      </pc:sldChg>
      <pc:sldChg chg="add del">
        <pc:chgData name="Romi Satria Wahono" userId="6b25786c5b08eadd" providerId="LiveId" clId="{BB790AE5-C468-490E-AF29-A08972C9CAB1}" dt="2020-05-04T08:01:55.665" v="860" actId="47"/>
        <pc:sldMkLst>
          <pc:docMk/>
          <pc:sldMk cId="3173039418" sldId="2419"/>
        </pc:sldMkLst>
      </pc:sldChg>
      <pc:sldChg chg="add del">
        <pc:chgData name="Romi Satria Wahono" userId="6b25786c5b08eadd" providerId="LiveId" clId="{BB790AE5-C468-490E-AF29-A08972C9CAB1}" dt="2020-05-04T08:01:56.171" v="861" actId="47"/>
        <pc:sldMkLst>
          <pc:docMk/>
          <pc:sldMk cId="3451685985" sldId="2420"/>
        </pc:sldMkLst>
      </pc:sldChg>
      <pc:sldChg chg="add del">
        <pc:chgData name="Romi Satria Wahono" userId="6b25786c5b08eadd" providerId="LiveId" clId="{BB790AE5-C468-490E-AF29-A08972C9CAB1}" dt="2020-05-04T08:01:56.979" v="862" actId="47"/>
        <pc:sldMkLst>
          <pc:docMk/>
          <pc:sldMk cId="1734510764" sldId="2421"/>
        </pc:sldMkLst>
      </pc:sldChg>
      <pc:sldChg chg="add del">
        <pc:chgData name="Romi Satria Wahono" userId="6b25786c5b08eadd" providerId="LiveId" clId="{BB790AE5-C468-490E-AF29-A08972C9CAB1}" dt="2020-05-04T08:01:58.904" v="867" actId="47"/>
        <pc:sldMkLst>
          <pc:docMk/>
          <pc:sldMk cId="569837042" sldId="2423"/>
        </pc:sldMkLst>
      </pc:sldChg>
      <pc:sldChg chg="add del">
        <pc:chgData name="Romi Satria Wahono" userId="6b25786c5b08eadd" providerId="LiveId" clId="{BB790AE5-C468-490E-AF29-A08972C9CAB1}" dt="2020-05-04T08:01:59.964" v="868" actId="47"/>
        <pc:sldMkLst>
          <pc:docMk/>
          <pc:sldMk cId="2103747092" sldId="2424"/>
        </pc:sldMkLst>
      </pc:sldChg>
      <pc:sldChg chg="add del">
        <pc:chgData name="Romi Satria Wahono" userId="6b25786c5b08eadd" providerId="LiveId" clId="{BB790AE5-C468-490E-AF29-A08972C9CAB1}" dt="2020-05-04T08:02:00.577" v="869" actId="47"/>
        <pc:sldMkLst>
          <pc:docMk/>
          <pc:sldMk cId="1606901313" sldId="2425"/>
        </pc:sldMkLst>
      </pc:sldChg>
      <pc:sldChg chg="add del">
        <pc:chgData name="Romi Satria Wahono" userId="6b25786c5b08eadd" providerId="LiveId" clId="{BB790AE5-C468-490E-AF29-A08972C9CAB1}" dt="2020-05-04T08:02:01.098" v="870" actId="47"/>
        <pc:sldMkLst>
          <pc:docMk/>
          <pc:sldMk cId="944311443" sldId="2426"/>
        </pc:sldMkLst>
      </pc:sldChg>
      <pc:sldChg chg="add del">
        <pc:chgData name="Romi Satria Wahono" userId="6b25786c5b08eadd" providerId="LiveId" clId="{BB790AE5-C468-490E-AF29-A08972C9CAB1}" dt="2020-05-04T08:02:01.662" v="871" actId="47"/>
        <pc:sldMkLst>
          <pc:docMk/>
          <pc:sldMk cId="794027210" sldId="2427"/>
        </pc:sldMkLst>
      </pc:sldChg>
      <pc:sldChg chg="add del">
        <pc:chgData name="Romi Satria Wahono" userId="6b25786c5b08eadd" providerId="LiveId" clId="{BB790AE5-C468-490E-AF29-A08972C9CAB1}" dt="2020-05-04T08:02:02.063" v="872" actId="47"/>
        <pc:sldMkLst>
          <pc:docMk/>
          <pc:sldMk cId="425441705" sldId="2428"/>
        </pc:sldMkLst>
      </pc:sldChg>
      <pc:sldChg chg="add del">
        <pc:chgData name="Romi Satria Wahono" userId="6b25786c5b08eadd" providerId="LiveId" clId="{BB790AE5-C468-490E-AF29-A08972C9CAB1}" dt="2020-05-04T08:02:02.326" v="873" actId="47"/>
        <pc:sldMkLst>
          <pc:docMk/>
          <pc:sldMk cId="1740582169" sldId="2429"/>
        </pc:sldMkLst>
      </pc:sldChg>
      <pc:sldChg chg="add del">
        <pc:chgData name="Romi Satria Wahono" userId="6b25786c5b08eadd" providerId="LiveId" clId="{BB790AE5-C468-490E-AF29-A08972C9CAB1}" dt="2020-05-04T08:02:02.588" v="874" actId="47"/>
        <pc:sldMkLst>
          <pc:docMk/>
          <pc:sldMk cId="3119626790" sldId="2430"/>
        </pc:sldMkLst>
      </pc:sldChg>
      <pc:sldChg chg="add del">
        <pc:chgData name="Romi Satria Wahono" userId="6b25786c5b08eadd" providerId="LiveId" clId="{BB790AE5-C468-490E-AF29-A08972C9CAB1}" dt="2020-05-04T08:02:03.389" v="876" actId="47"/>
        <pc:sldMkLst>
          <pc:docMk/>
          <pc:sldMk cId="2498185918" sldId="2431"/>
        </pc:sldMkLst>
      </pc:sldChg>
      <pc:sldChg chg="add del">
        <pc:chgData name="Romi Satria Wahono" userId="6b25786c5b08eadd" providerId="LiveId" clId="{BB790AE5-C468-490E-AF29-A08972C9CAB1}" dt="2020-05-04T08:02:03.757" v="877" actId="47"/>
        <pc:sldMkLst>
          <pc:docMk/>
          <pc:sldMk cId="1630955153" sldId="2432"/>
        </pc:sldMkLst>
      </pc:sldChg>
      <pc:sldChg chg="add del">
        <pc:chgData name="Romi Satria Wahono" userId="6b25786c5b08eadd" providerId="LiveId" clId="{BB790AE5-C468-490E-AF29-A08972C9CAB1}" dt="2020-05-04T08:02:04.216" v="878" actId="47"/>
        <pc:sldMkLst>
          <pc:docMk/>
          <pc:sldMk cId="508858716" sldId="2433"/>
        </pc:sldMkLst>
      </pc:sldChg>
      <pc:sldChg chg="add del">
        <pc:chgData name="Romi Satria Wahono" userId="6b25786c5b08eadd" providerId="LiveId" clId="{BB790AE5-C468-490E-AF29-A08972C9CAB1}" dt="2020-05-04T08:02:11.472" v="881" actId="47"/>
        <pc:sldMkLst>
          <pc:docMk/>
          <pc:sldMk cId="2351006519" sldId="2434"/>
        </pc:sldMkLst>
      </pc:sldChg>
      <pc:sldChg chg="add del">
        <pc:chgData name="Romi Satria Wahono" userId="6b25786c5b08eadd" providerId="LiveId" clId="{BB790AE5-C468-490E-AF29-A08972C9CAB1}" dt="2020-05-05T06:14:52.106" v="1464" actId="47"/>
        <pc:sldMkLst>
          <pc:docMk/>
          <pc:sldMk cId="1758271914" sldId="2435"/>
        </pc:sldMkLst>
      </pc:sldChg>
      <pc:sldChg chg="add del">
        <pc:chgData name="Romi Satria Wahono" userId="6b25786c5b08eadd" providerId="LiveId" clId="{BB790AE5-C468-490E-AF29-A08972C9CAB1}" dt="2020-05-05T06:14:52.387" v="1465" actId="47"/>
        <pc:sldMkLst>
          <pc:docMk/>
          <pc:sldMk cId="2951377979" sldId="2436"/>
        </pc:sldMkLst>
      </pc:sldChg>
      <pc:sldChg chg="add del">
        <pc:chgData name="Romi Satria Wahono" userId="6b25786c5b08eadd" providerId="LiveId" clId="{BB790AE5-C468-490E-AF29-A08972C9CAB1}" dt="2020-05-05T06:14:52.662" v="1466" actId="47"/>
        <pc:sldMkLst>
          <pc:docMk/>
          <pc:sldMk cId="2777945402" sldId="2437"/>
        </pc:sldMkLst>
      </pc:sldChg>
      <pc:sldChg chg="add del">
        <pc:chgData name="Romi Satria Wahono" userId="6b25786c5b08eadd" providerId="LiveId" clId="{BB790AE5-C468-490E-AF29-A08972C9CAB1}" dt="2020-05-05T06:15:13.725" v="1474" actId="47"/>
        <pc:sldMkLst>
          <pc:docMk/>
          <pc:sldMk cId="239650831" sldId="2438"/>
        </pc:sldMkLst>
      </pc:sldChg>
      <pc:sldChg chg="add del">
        <pc:chgData name="Romi Satria Wahono" userId="6b25786c5b08eadd" providerId="LiveId" clId="{BB790AE5-C468-490E-AF29-A08972C9CAB1}" dt="2020-05-05T06:15:15.313" v="1476" actId="47"/>
        <pc:sldMkLst>
          <pc:docMk/>
          <pc:sldMk cId="1891684767" sldId="2439"/>
        </pc:sldMkLst>
      </pc:sldChg>
      <pc:sldChg chg="add del">
        <pc:chgData name="Romi Satria Wahono" userId="6b25786c5b08eadd" providerId="LiveId" clId="{BB790AE5-C468-490E-AF29-A08972C9CAB1}" dt="2020-05-05T06:15:27.870" v="1481" actId="47"/>
        <pc:sldMkLst>
          <pc:docMk/>
          <pc:sldMk cId="662287145" sldId="2440"/>
        </pc:sldMkLst>
      </pc:sldChg>
      <pc:sldChg chg="add del">
        <pc:chgData name="Romi Satria Wahono" userId="6b25786c5b08eadd" providerId="LiveId" clId="{BB790AE5-C468-490E-AF29-A08972C9CAB1}" dt="2020-05-05T06:15:10.170" v="1468" actId="47"/>
        <pc:sldMkLst>
          <pc:docMk/>
          <pc:sldMk cId="3405296340" sldId="244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086962694" sldId="248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670460591" sldId="2485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664657397" sldId="250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506748626" sldId="2510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2881807724" sldId="2514"/>
        </pc:sldMkLst>
      </pc:sldChg>
      <pc:sldChg chg="add del">
        <pc:chgData name="Romi Satria Wahono" userId="6b25786c5b08eadd" providerId="LiveId" clId="{BB790AE5-C468-490E-AF29-A08972C9CAB1}" dt="2020-05-05T05:53:22.151" v="1431" actId="47"/>
        <pc:sldMkLst>
          <pc:docMk/>
          <pc:sldMk cId="538479976" sldId="2515"/>
        </pc:sldMkLst>
      </pc:sldChg>
      <pc:sldChg chg="add">
        <pc:chgData name="Romi Satria Wahono" userId="6b25786c5b08eadd" providerId="LiveId" clId="{BB790AE5-C468-490E-AF29-A08972C9CAB1}" dt="2020-05-05T05:43:12.673" v="1398"/>
        <pc:sldMkLst>
          <pc:docMk/>
          <pc:sldMk cId="3350170027" sldId="2517"/>
        </pc:sldMkLst>
      </pc:sldChg>
      <pc:sldChg chg="add del ord">
        <pc:chgData name="Romi Satria Wahono" userId="6b25786c5b08eadd" providerId="LiveId" clId="{BB790AE5-C468-490E-AF29-A08972C9CAB1}" dt="2020-05-05T05:43:09.135" v="1397" actId="2696"/>
        <pc:sldMkLst>
          <pc:docMk/>
          <pc:sldMk cId="3453476501" sldId="2517"/>
        </pc:sldMkLst>
      </pc:sldChg>
      <pc:sldChg chg="add del">
        <pc:chgData name="Romi Satria Wahono" userId="6b25786c5b08eadd" providerId="LiveId" clId="{BB790AE5-C468-490E-AF29-A08972C9CAB1}" dt="2020-05-05T05:43:00.617" v="1395" actId="2696"/>
        <pc:sldMkLst>
          <pc:docMk/>
          <pc:sldMk cId="452907761" sldId="2519"/>
        </pc:sldMkLst>
      </pc:sldChg>
      <pc:sldChg chg="add">
        <pc:chgData name="Romi Satria Wahono" userId="6b25786c5b08eadd" providerId="LiveId" clId="{BB790AE5-C468-490E-AF29-A08972C9CAB1}" dt="2020-05-05T05:43:03.994" v="1396"/>
        <pc:sldMkLst>
          <pc:docMk/>
          <pc:sldMk cId="4213068747" sldId="2519"/>
        </pc:sldMkLst>
      </pc:sldChg>
      <pc:sldChg chg="add">
        <pc:chgData name="Romi Satria Wahono" userId="6b25786c5b08eadd" providerId="LiveId" clId="{BB790AE5-C468-490E-AF29-A08972C9CAB1}" dt="2020-05-05T05:43:03.994" v="1396"/>
        <pc:sldMkLst>
          <pc:docMk/>
          <pc:sldMk cId="1800329679" sldId="2521"/>
        </pc:sldMkLst>
      </pc:sldChg>
      <pc:sldChg chg="add del">
        <pc:chgData name="Romi Satria Wahono" userId="6b25786c5b08eadd" providerId="LiveId" clId="{BB790AE5-C468-490E-AF29-A08972C9CAB1}" dt="2020-05-05T05:43:00.617" v="1395" actId="2696"/>
        <pc:sldMkLst>
          <pc:docMk/>
          <pc:sldMk cId="2294284328" sldId="2521"/>
        </pc:sldMkLst>
      </pc:sldChg>
      <pc:sldChg chg="add">
        <pc:chgData name="Romi Satria Wahono" userId="6b25786c5b08eadd" providerId="LiveId" clId="{BB790AE5-C468-490E-AF29-A08972C9CAB1}" dt="2020-05-05T05:43:03.994" v="1396"/>
        <pc:sldMkLst>
          <pc:docMk/>
          <pc:sldMk cId="2025270936" sldId="2522"/>
        </pc:sldMkLst>
      </pc:sldChg>
      <pc:sldChg chg="add del">
        <pc:chgData name="Romi Satria Wahono" userId="6b25786c5b08eadd" providerId="LiveId" clId="{BB790AE5-C468-490E-AF29-A08972C9CAB1}" dt="2020-05-05T05:43:00.617" v="1395" actId="2696"/>
        <pc:sldMkLst>
          <pc:docMk/>
          <pc:sldMk cId="4255984527" sldId="252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464335544" sldId="253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490046668" sldId="2537"/>
        </pc:sldMkLst>
      </pc:sldChg>
      <pc:sldChg chg="add del">
        <pc:chgData name="Romi Satria Wahono" userId="6b25786c5b08eadd" providerId="LiveId" clId="{BB790AE5-C468-490E-AF29-A08972C9CAB1}" dt="2020-05-05T06:13:09.226" v="1457" actId="47"/>
        <pc:sldMkLst>
          <pc:docMk/>
          <pc:sldMk cId="1611733110" sldId="2538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571566100" sldId="2539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3817514448" sldId="2540"/>
        </pc:sldMkLst>
      </pc:sldChg>
      <pc:sldChg chg="addSp delSp modSp add del mod">
        <pc:chgData name="Romi Satria Wahono" userId="6b25786c5b08eadd" providerId="LiveId" clId="{BB790AE5-C468-490E-AF29-A08972C9CAB1}" dt="2020-05-05T14:36:45.071" v="1753" actId="20577"/>
        <pc:sldMkLst>
          <pc:docMk/>
          <pc:sldMk cId="435199319" sldId="2548"/>
        </pc:sldMkLst>
        <pc:spChg chg="add del mod">
          <ac:chgData name="Romi Satria Wahono" userId="6b25786c5b08eadd" providerId="LiveId" clId="{BB790AE5-C468-490E-AF29-A08972C9CAB1}" dt="2020-05-04T06:42:51.422" v="223" actId="1032"/>
          <ac:spMkLst>
            <pc:docMk/>
            <pc:sldMk cId="435199319" sldId="2548"/>
            <ac:spMk id="3" creationId="{C76A7A6D-F553-4D73-AD0D-A28BE5207820}"/>
          </ac:spMkLst>
        </pc:spChg>
        <pc:spChg chg="add mod">
          <ac:chgData name="Romi Satria Wahono" userId="6b25786c5b08eadd" providerId="LiveId" clId="{BB790AE5-C468-490E-AF29-A08972C9CAB1}" dt="2020-05-04T07:47:58.155" v="550" actId="478"/>
          <ac:spMkLst>
            <pc:docMk/>
            <pc:sldMk cId="435199319" sldId="2548"/>
            <ac:spMk id="9" creationId="{18EB426C-AFB5-4AFC-B64F-4C9566313650}"/>
          </ac:spMkLst>
        </pc:spChg>
        <pc:graphicFrameChg chg="del mod">
          <ac:chgData name="Romi Satria Wahono" userId="6b25786c5b08eadd" providerId="LiveId" clId="{BB790AE5-C468-490E-AF29-A08972C9CAB1}" dt="2020-05-05T14:36:45.071" v="1753" actId="20577"/>
          <ac:graphicFrameMkLst>
            <pc:docMk/>
            <pc:sldMk cId="435199319" sldId="2548"/>
            <ac:graphicFrameMk id="5" creationId="{FBF95EFA-730A-4DE8-B366-472A25B6F05C}"/>
          </ac:graphicFrameMkLst>
        </pc:graphicFrameChg>
        <pc:graphicFrameChg chg="add del mod">
          <ac:chgData name="Romi Satria Wahono" userId="6b25786c5b08eadd" providerId="LiveId" clId="{BB790AE5-C468-490E-AF29-A08972C9CAB1}" dt="2020-05-04T07:47:58.155" v="550" actId="478"/>
          <ac:graphicFrameMkLst>
            <pc:docMk/>
            <pc:sldMk cId="435199319" sldId="2548"/>
            <ac:graphicFrameMk id="7" creationId="{6AE6E8B7-28BF-4308-8C24-812A08ADD4AF}"/>
          </ac:graphicFrameMkLst>
        </pc:graphicFrame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021792735" sldId="255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26286212" sldId="255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198258625" sldId="2561"/>
        </pc:sldMkLst>
      </pc:sldChg>
      <pc:sldChg chg="add setBg">
        <pc:chgData name="Romi Satria Wahono" userId="6b25786c5b08eadd" providerId="LiveId" clId="{BB790AE5-C468-490E-AF29-A08972C9CAB1}" dt="2020-05-03T12:47:04.450" v="100"/>
        <pc:sldMkLst>
          <pc:docMk/>
          <pc:sldMk cId="376069093" sldId="256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592239990" sldId="256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981832265" sldId="256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375776910" sldId="2565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1942825890" sldId="2571"/>
        </pc:sldMkLst>
      </pc:sldChg>
      <pc:sldChg chg="add">
        <pc:chgData name="Romi Satria Wahono" userId="6b25786c5b08eadd" providerId="LiveId" clId="{BB790AE5-C468-490E-AF29-A08972C9CAB1}" dt="2020-05-04T06:46:00.606" v="375"/>
        <pc:sldMkLst>
          <pc:docMk/>
          <pc:sldMk cId="2008091531" sldId="257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99383920" sldId="2572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247098964" sldId="2576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2816862804" sldId="2577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940104235" sldId="258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955634075" sldId="2586"/>
        </pc:sldMkLst>
      </pc:sldChg>
      <pc:sldChg chg="modSp add">
        <pc:chgData name="Romi Satria Wahono" userId="6b25786c5b08eadd" providerId="LiveId" clId="{BB790AE5-C468-490E-AF29-A08972C9CAB1}" dt="2020-05-05T06:12:56.885" v="1456" actId="20577"/>
        <pc:sldMkLst>
          <pc:docMk/>
          <pc:sldMk cId="3988085943" sldId="2587"/>
        </pc:sldMkLst>
        <pc:graphicFrameChg chg="mod">
          <ac:chgData name="Romi Satria Wahono" userId="6b25786c5b08eadd" providerId="LiveId" clId="{BB790AE5-C468-490E-AF29-A08972C9CAB1}" dt="2020-05-05T06:12:56.885" v="1456" actId="20577"/>
          <ac:graphicFrameMkLst>
            <pc:docMk/>
            <pc:sldMk cId="3988085943" sldId="2587"/>
            <ac:graphicFrameMk id="5" creationId="{1B5AFAE9-FB5A-4182-AE3C-69C1DB3D8192}"/>
          </ac:graphicFrameMkLst>
        </pc:graphicFrameChg>
      </pc:sldChg>
      <pc:sldChg chg="add del">
        <pc:chgData name="Romi Satria Wahono" userId="6b25786c5b08eadd" providerId="LiveId" clId="{BB790AE5-C468-490E-AF29-A08972C9CAB1}" dt="2020-05-05T06:13:53.453" v="1458" actId="47"/>
        <pc:sldMkLst>
          <pc:docMk/>
          <pc:sldMk cId="2226259934" sldId="2588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4268267949" sldId="2589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721970862" sldId="2590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660839231" sldId="259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341612162" sldId="2592"/>
        </pc:sldMkLst>
      </pc:sldChg>
      <pc:sldChg chg="add del">
        <pc:chgData name="Romi Satria Wahono" userId="6b25786c5b08eadd" providerId="LiveId" clId="{BB790AE5-C468-490E-AF29-A08972C9CAB1}" dt="2020-05-05T14:37:58.143" v="1754" actId="47"/>
        <pc:sldMkLst>
          <pc:docMk/>
          <pc:sldMk cId="1894017395" sldId="2593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960774972" sldId="2594"/>
        </pc:sldMkLst>
      </pc:sldChg>
      <pc:sldChg chg="add del">
        <pc:chgData name="Romi Satria Wahono" userId="6b25786c5b08eadd" providerId="LiveId" clId="{BB790AE5-C468-490E-AF29-A08972C9CAB1}" dt="2020-05-04T08:00:21.404" v="792" actId="47"/>
        <pc:sldMkLst>
          <pc:docMk/>
          <pc:sldMk cId="682708190" sldId="259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387070541" sldId="259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201256496" sldId="259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861227744" sldId="259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112862668" sldId="259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528206238" sldId="260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696954809" sldId="260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537504405" sldId="260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280626467" sldId="260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727096704" sldId="260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981298914" sldId="260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118943084" sldId="260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999451341" sldId="260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055035469" sldId="260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824906028" sldId="260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560973060" sldId="2610"/>
        </pc:sldMkLst>
      </pc:sldChg>
      <pc:sldChg chg="add del">
        <pc:chgData name="Romi Satria Wahono" userId="6b25786c5b08eadd" providerId="LiveId" clId="{BB790AE5-C468-490E-AF29-A08972C9CAB1}" dt="2020-05-05T05:42:34.790" v="1394" actId="47"/>
        <pc:sldMkLst>
          <pc:docMk/>
          <pc:sldMk cId="1777041962" sldId="2611"/>
        </pc:sldMkLst>
      </pc:sldChg>
      <pc:sldChg chg="add del">
        <pc:chgData name="Romi Satria Wahono" userId="6b25786c5b08eadd" providerId="LiveId" clId="{BB790AE5-C468-490E-AF29-A08972C9CAB1}" dt="2020-05-05T05:43:00.617" v="1395" actId="2696"/>
        <pc:sldMkLst>
          <pc:docMk/>
          <pc:sldMk cId="1239662194" sldId="2612"/>
        </pc:sldMkLst>
      </pc:sldChg>
      <pc:sldChg chg="add">
        <pc:chgData name="Romi Satria Wahono" userId="6b25786c5b08eadd" providerId="LiveId" clId="{BB790AE5-C468-490E-AF29-A08972C9CAB1}" dt="2020-05-05T05:43:03.994" v="1396"/>
        <pc:sldMkLst>
          <pc:docMk/>
          <pc:sldMk cId="1633111047" sldId="2612"/>
        </pc:sldMkLst>
      </pc:sldChg>
      <pc:sldChg chg="add del ord">
        <pc:chgData name="Romi Satria Wahono" userId="6b25786c5b08eadd" providerId="LiveId" clId="{BB790AE5-C468-490E-AF29-A08972C9CAB1}" dt="2020-05-05T05:43:09.135" v="1397" actId="2696"/>
        <pc:sldMkLst>
          <pc:docMk/>
          <pc:sldMk cId="2246040290" sldId="2613"/>
        </pc:sldMkLst>
      </pc:sldChg>
      <pc:sldChg chg="add">
        <pc:chgData name="Romi Satria Wahono" userId="6b25786c5b08eadd" providerId="LiveId" clId="{BB790AE5-C468-490E-AF29-A08972C9CAB1}" dt="2020-05-05T05:43:12.673" v="1398"/>
        <pc:sldMkLst>
          <pc:docMk/>
          <pc:sldMk cId="4051387284" sldId="261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57592876" sldId="261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211074740" sldId="261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333278673" sldId="261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22469944" sldId="261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436643546" sldId="261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999271187" sldId="262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278491807" sldId="262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394187240" sldId="262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47219036" sldId="262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3315839" sldId="262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194173309" sldId="262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523444314" sldId="262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003846871" sldId="263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230667754" sldId="263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820163952" sldId="2632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2732419553" sldId="2633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1269860652" sldId="263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709247182" sldId="263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971617237" sldId="263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249420526" sldId="263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639603217" sldId="264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690954069" sldId="264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421462232" sldId="264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51449152" sldId="2643"/>
        </pc:sldMkLst>
      </pc:sldChg>
      <pc:sldChg chg="add">
        <pc:chgData name="Romi Satria Wahono" userId="6b25786c5b08eadd" providerId="LiveId" clId="{BB790AE5-C468-490E-AF29-A08972C9CAB1}" dt="2020-05-04T07:59:32.463" v="742"/>
        <pc:sldMkLst>
          <pc:docMk/>
          <pc:sldMk cId="497718989" sldId="264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120633141" sldId="265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915663597" sldId="265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524115081" sldId="2652"/>
        </pc:sldMkLst>
      </pc:sldChg>
      <pc:sldChg chg="add del">
        <pc:chgData name="Romi Satria Wahono" userId="6b25786c5b08eadd" providerId="LiveId" clId="{BB790AE5-C468-490E-AF29-A08972C9CAB1}" dt="2020-05-05T05:30:46.480" v="1110" actId="2696"/>
        <pc:sldMkLst>
          <pc:docMk/>
          <pc:sldMk cId="343938937" sldId="2653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3418646735" sldId="2653"/>
        </pc:sldMkLst>
      </pc:sldChg>
      <pc:sldChg chg="add">
        <pc:chgData name="Romi Satria Wahono" userId="6b25786c5b08eadd" providerId="LiveId" clId="{BB790AE5-C468-490E-AF29-A08972C9CAB1}" dt="2020-05-05T05:30:55.588" v="1111"/>
        <pc:sldMkLst>
          <pc:docMk/>
          <pc:sldMk cId="3545479229" sldId="265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43089764" sldId="265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89548865" sldId="2777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230078122" sldId="2778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783793517" sldId="2779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252815813" sldId="278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070214710" sldId="278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564896057" sldId="278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081324744" sldId="2783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037505138" sldId="278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432935946" sldId="2785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420795315" sldId="2786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820004458" sldId="278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126343782" sldId="2789"/>
        </pc:sldMkLst>
      </pc:sldChg>
      <pc:sldChg chg="add">
        <pc:chgData name="Romi Satria Wahono" userId="6b25786c5b08eadd" providerId="LiveId" clId="{BB790AE5-C468-490E-AF29-A08972C9CAB1}" dt="2020-05-05T05:30:55.588" v="1111"/>
        <pc:sldMkLst>
          <pc:docMk/>
          <pc:sldMk cId="1803631173" sldId="2791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3627885659" sldId="2791"/>
        </pc:sldMkLst>
      </pc:sldChg>
      <pc:sldChg chg="add del">
        <pc:chgData name="Romi Satria Wahono" userId="6b25786c5b08eadd" providerId="LiveId" clId="{BB790AE5-C468-490E-AF29-A08972C9CAB1}" dt="2020-05-05T05:30:46.480" v="1110" actId="2696"/>
        <pc:sldMkLst>
          <pc:docMk/>
          <pc:sldMk cId="4118308821" sldId="2791"/>
        </pc:sldMkLst>
      </pc:sldChg>
      <pc:sldChg chg="add">
        <pc:chgData name="Romi Satria Wahono" userId="6b25786c5b08eadd" providerId="LiveId" clId="{BB790AE5-C468-490E-AF29-A08972C9CAB1}" dt="2020-05-05T05:30:55.588" v="1111"/>
        <pc:sldMkLst>
          <pc:docMk/>
          <pc:sldMk cId="2173954381" sldId="2792"/>
        </pc:sldMkLst>
      </pc:sldChg>
      <pc:sldChg chg="add del">
        <pc:chgData name="Romi Satria Wahono" userId="6b25786c5b08eadd" providerId="LiveId" clId="{BB790AE5-C468-490E-AF29-A08972C9CAB1}" dt="2020-05-05T05:30:46.480" v="1110" actId="2696"/>
        <pc:sldMkLst>
          <pc:docMk/>
          <pc:sldMk cId="2180612740" sldId="2792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2864714643" sldId="2792"/>
        </pc:sldMkLst>
      </pc:sldChg>
      <pc:sldChg chg="add">
        <pc:chgData name="Romi Satria Wahono" userId="6b25786c5b08eadd" providerId="LiveId" clId="{BB790AE5-C468-490E-AF29-A08972C9CAB1}" dt="2020-05-05T05:30:55.588" v="1111"/>
        <pc:sldMkLst>
          <pc:docMk/>
          <pc:sldMk cId="208382504" sldId="2793"/>
        </pc:sldMkLst>
      </pc:sldChg>
      <pc:sldChg chg="add del">
        <pc:chgData name="Romi Satria Wahono" userId="6b25786c5b08eadd" providerId="LiveId" clId="{BB790AE5-C468-490E-AF29-A08972C9CAB1}" dt="2020-05-04T06:45:55.422" v="374" actId="2696"/>
        <pc:sldMkLst>
          <pc:docMk/>
          <pc:sldMk cId="2428198376" sldId="2793"/>
        </pc:sldMkLst>
      </pc:sldChg>
      <pc:sldChg chg="add del">
        <pc:chgData name="Romi Satria Wahono" userId="6b25786c5b08eadd" providerId="LiveId" clId="{BB790AE5-C468-490E-AF29-A08972C9CAB1}" dt="2020-05-05T05:30:46.480" v="1110" actId="2696"/>
        <pc:sldMkLst>
          <pc:docMk/>
          <pc:sldMk cId="3826969595" sldId="2793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3895635350" sldId="2884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2629565872" sldId="2886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2755526527" sldId="288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002287745" sldId="2909"/>
        </pc:sldMkLst>
      </pc:sldChg>
      <pc:sldChg chg="add">
        <pc:chgData name="Romi Satria Wahono" userId="6b25786c5b08eadd" providerId="LiveId" clId="{BB790AE5-C468-490E-AF29-A08972C9CAB1}" dt="2020-05-05T05:39:00.138" v="1371"/>
        <pc:sldMkLst>
          <pc:docMk/>
          <pc:sldMk cId="2849281278" sldId="2909"/>
        </pc:sldMkLst>
      </pc:sldChg>
      <pc:sldChg chg="add del">
        <pc:chgData name="Romi Satria Wahono" userId="6b25786c5b08eadd" providerId="LiveId" clId="{BB790AE5-C468-490E-AF29-A08972C9CAB1}" dt="2020-05-05T05:53:08.936" v="1430" actId="47"/>
        <pc:sldMkLst>
          <pc:docMk/>
          <pc:sldMk cId="99652579" sldId="2910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2726151519" sldId="2911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543551837" sldId="2912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158648218" sldId="291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99270704" sldId="291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876042228" sldId="291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3687126968" sldId="2914"/>
        </pc:sldMkLst>
      </pc:sldChg>
      <pc:sldChg chg="add">
        <pc:chgData name="Romi Satria Wahono" userId="6b25786c5b08eadd" providerId="LiveId" clId="{BB790AE5-C468-490E-AF29-A08972C9CAB1}" dt="2020-05-03T12:47:04.450" v="100"/>
        <pc:sldMkLst>
          <pc:docMk/>
          <pc:sldMk cId="1856422102" sldId="291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089937125" sldId="291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906197601" sldId="292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202462886" sldId="292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36606246" sldId="292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520699969" sldId="292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90199425" sldId="292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412729390" sldId="292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480685451" sldId="292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871014848" sldId="292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71432364" sldId="292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20804509" sldId="292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341482744" sldId="293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545277766" sldId="293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003108867" sldId="293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289892078" sldId="293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925848639" sldId="2934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131516527" sldId="2935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326770788" sldId="2936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511776453" sldId="293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156094468" sldId="2938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463020330" sldId="2939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929743151" sldId="2940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79110147" sldId="2941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4091498508" sldId="2942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865985677" sldId="2943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1845770236" sldId="2944"/>
        </pc:sldMkLst>
      </pc:sldChg>
      <pc:sldChg chg="modSp mod">
        <pc:chgData name="Romi Satria Wahono" userId="6b25786c5b08eadd" providerId="LiveId" clId="{BB790AE5-C468-490E-AF29-A08972C9CAB1}" dt="2020-05-03T16:19:03.310" v="138" actId="20577"/>
        <pc:sldMkLst>
          <pc:docMk/>
          <pc:sldMk cId="92850052" sldId="2945"/>
        </pc:sldMkLst>
        <pc:spChg chg="mod">
          <ac:chgData name="Romi Satria Wahono" userId="6b25786c5b08eadd" providerId="LiveId" clId="{BB790AE5-C468-490E-AF29-A08972C9CAB1}" dt="2020-05-03T16:19:03.310" v="138" actId="20577"/>
          <ac:spMkLst>
            <pc:docMk/>
            <pc:sldMk cId="92850052" sldId="2945"/>
            <ac:spMk id="3" creationId="{380B37C1-6D61-4C2F-BCF2-C1B0940D8F84}"/>
          </ac:spMkLst>
        </pc:spChg>
      </pc:sldChg>
      <pc:sldChg chg="addSp delSp modSp new del mod">
        <pc:chgData name="Romi Satria Wahono" userId="6b25786c5b08eadd" providerId="LiveId" clId="{BB790AE5-C468-490E-AF29-A08972C9CAB1}" dt="2020-05-04T06:40:50.903" v="221" actId="47"/>
        <pc:sldMkLst>
          <pc:docMk/>
          <pc:sldMk cId="452714775" sldId="2947"/>
        </pc:sldMkLst>
        <pc:spChg chg="del">
          <ac:chgData name="Romi Satria Wahono" userId="6b25786c5b08eadd" providerId="LiveId" clId="{BB790AE5-C468-490E-AF29-A08972C9CAB1}" dt="2020-05-04T06:38:32.032" v="176" actId="1032"/>
          <ac:spMkLst>
            <pc:docMk/>
            <pc:sldMk cId="452714775" sldId="2947"/>
            <ac:spMk id="2" creationId="{EEB51304-F3DB-4814-8919-FEE82DECD99C}"/>
          </ac:spMkLst>
        </pc:spChg>
        <pc:spChg chg="add mod">
          <ac:chgData name="Romi Satria Wahono" userId="6b25786c5b08eadd" providerId="LiveId" clId="{BB790AE5-C468-490E-AF29-A08972C9CAB1}" dt="2020-05-04T06:40:22.447" v="218" actId="478"/>
          <ac:spMkLst>
            <pc:docMk/>
            <pc:sldMk cId="452714775" sldId="2947"/>
            <ac:spMk id="7" creationId="{80885947-67A8-4E09-8EB5-1043A38D7393}"/>
          </ac:spMkLst>
        </pc:spChg>
        <pc:graphicFrameChg chg="add del mod">
          <ac:chgData name="Romi Satria Wahono" userId="6b25786c5b08eadd" providerId="LiveId" clId="{BB790AE5-C468-490E-AF29-A08972C9CAB1}" dt="2020-05-04T06:40:22.447" v="218" actId="478"/>
          <ac:graphicFrameMkLst>
            <pc:docMk/>
            <pc:sldMk cId="452714775" sldId="2947"/>
            <ac:graphicFrameMk id="5" creationId="{2954BE68-0094-4C9F-AA05-3111C7885721}"/>
          </ac:graphicFrameMkLst>
        </pc:graphicFrameChg>
        <pc:graphicFrameChg chg="add">
          <ac:chgData name="Romi Satria Wahono" userId="6b25786c5b08eadd" providerId="LiveId" clId="{BB790AE5-C468-490E-AF29-A08972C9CAB1}" dt="2020-05-04T06:40:23.954" v="219"/>
          <ac:graphicFrameMkLst>
            <pc:docMk/>
            <pc:sldMk cId="452714775" sldId="2947"/>
            <ac:graphicFrameMk id="8" creationId="{02A5F288-81CE-4D5C-BD9C-171CADABE1EF}"/>
          </ac:graphicFrameMkLst>
        </pc:graphicFrameChg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3098326505" sldId="2947"/>
        </pc:sldMkLst>
      </pc:sldChg>
      <pc:sldChg chg="del">
        <pc:chgData name="Romi Satria Wahono" userId="6b25786c5b08eadd" providerId="LiveId" clId="{BB790AE5-C468-490E-AF29-A08972C9CAB1}" dt="2020-05-03T12:40:35.571" v="53" actId="47"/>
        <pc:sldMkLst>
          <pc:docMk/>
          <pc:sldMk cId="2415157426" sldId="2948"/>
        </pc:sldMkLst>
      </pc:sldChg>
      <pc:sldChg chg="add">
        <pc:chgData name="Romi Satria Wahono" userId="6b25786c5b08eadd" providerId="LiveId" clId="{BB790AE5-C468-490E-AF29-A08972C9CAB1}" dt="2020-05-03T16:26:00.463" v="147"/>
        <pc:sldMkLst>
          <pc:docMk/>
          <pc:sldMk cId="3266790058" sldId="2948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3437667464" sldId="3114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449269813" sldId="3115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1528333223" sldId="3116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320783385" sldId="4055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511099758" sldId="4566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2094882956" sldId="4567"/>
        </pc:sldMkLst>
      </pc:sldChg>
      <pc:sldChg chg="add">
        <pc:chgData name="Romi Satria Wahono" userId="6b25786c5b08eadd" providerId="LiveId" clId="{BB790AE5-C468-490E-AF29-A08972C9CAB1}" dt="2020-05-04T06:35:06.600" v="174"/>
        <pc:sldMkLst>
          <pc:docMk/>
          <pc:sldMk cId="2993338307" sldId="4568"/>
        </pc:sldMkLst>
      </pc:sldChg>
      <pc:sldChg chg="modSp new mod">
        <pc:chgData name="Romi Satria Wahono" userId="6b25786c5b08eadd" providerId="LiveId" clId="{BB790AE5-C468-490E-AF29-A08972C9CAB1}" dt="2020-05-05T14:29:40.558" v="1611" actId="20577"/>
        <pc:sldMkLst>
          <pc:docMk/>
          <pc:sldMk cId="162370569" sldId="4569"/>
        </pc:sldMkLst>
        <pc:spChg chg="mod">
          <ac:chgData name="Romi Satria Wahono" userId="6b25786c5b08eadd" providerId="LiveId" clId="{BB790AE5-C468-490E-AF29-A08972C9CAB1}" dt="2020-05-05T14:29:40.558" v="1611" actId="20577"/>
          <ac:spMkLst>
            <pc:docMk/>
            <pc:sldMk cId="162370569" sldId="4569"/>
            <ac:spMk id="2" creationId="{4286EBF2-C113-45AE-AB19-A773ED86F9D4}"/>
          </ac:spMkLst>
        </pc:spChg>
      </pc:sldChg>
      <pc:sldChg chg="modSp new mod">
        <pc:chgData name="Romi Satria Wahono" userId="6b25786c5b08eadd" providerId="LiveId" clId="{BB790AE5-C468-490E-AF29-A08972C9CAB1}" dt="2020-05-05T05:31:48.184" v="1204" actId="403"/>
        <pc:sldMkLst>
          <pc:docMk/>
          <pc:sldMk cId="4058799386" sldId="4570"/>
        </pc:sldMkLst>
        <pc:spChg chg="mod">
          <ac:chgData name="Romi Satria Wahono" userId="6b25786c5b08eadd" providerId="LiveId" clId="{BB790AE5-C468-490E-AF29-A08972C9CAB1}" dt="2020-05-05T05:31:48.184" v="1204" actId="403"/>
          <ac:spMkLst>
            <pc:docMk/>
            <pc:sldMk cId="4058799386" sldId="4570"/>
            <ac:spMk id="2" creationId="{122D1E58-D272-4BA4-9C26-DA363E96EB77}"/>
          </ac:spMkLst>
        </pc:spChg>
      </pc:sldChg>
      <pc:sldChg chg="modSp add mod">
        <pc:chgData name="Romi Satria Wahono" userId="6b25786c5b08eadd" providerId="LiveId" clId="{BB790AE5-C468-490E-AF29-A08972C9CAB1}" dt="2020-05-05T14:34:21.160" v="1641" actId="20577"/>
        <pc:sldMkLst>
          <pc:docMk/>
          <pc:sldMk cId="71516260" sldId="4571"/>
        </pc:sldMkLst>
        <pc:spChg chg="mod">
          <ac:chgData name="Romi Satria Wahono" userId="6b25786c5b08eadd" providerId="LiveId" clId="{BB790AE5-C468-490E-AF29-A08972C9CAB1}" dt="2020-05-05T14:34:21.160" v="1641" actId="20577"/>
          <ac:spMkLst>
            <pc:docMk/>
            <pc:sldMk cId="71516260" sldId="4571"/>
            <ac:spMk id="2" creationId="{4286EBF2-C113-45AE-AB19-A773ED86F9D4}"/>
          </ac:spMkLst>
        </pc:spChg>
      </pc:sldChg>
      <pc:sldChg chg="add del">
        <pc:chgData name="Romi Satria Wahono" userId="6b25786c5b08eadd" providerId="LiveId" clId="{BB790AE5-C468-490E-AF29-A08972C9CAB1}" dt="2020-05-04T06:48:07.732" v="508" actId="47"/>
        <pc:sldMkLst>
          <pc:docMk/>
          <pc:sldMk cId="1100097790" sldId="4571"/>
        </pc:sldMkLst>
      </pc:sldChg>
      <pc:sldChg chg="modSp new mod">
        <pc:chgData name="Romi Satria Wahono" userId="6b25786c5b08eadd" providerId="LiveId" clId="{BB790AE5-C468-490E-AF29-A08972C9CAB1}" dt="2020-05-05T14:29:52.752" v="1612" actId="20577"/>
        <pc:sldMkLst>
          <pc:docMk/>
          <pc:sldMk cId="3727573337" sldId="4572"/>
        </pc:sldMkLst>
        <pc:spChg chg="mod">
          <ac:chgData name="Romi Satria Wahono" userId="6b25786c5b08eadd" providerId="LiveId" clId="{BB790AE5-C468-490E-AF29-A08972C9CAB1}" dt="2020-05-05T14:29:52.752" v="1612" actId="20577"/>
          <ac:spMkLst>
            <pc:docMk/>
            <pc:sldMk cId="3727573337" sldId="4572"/>
            <ac:spMk id="2" creationId="{1E14CDC6-72DF-4C0E-919F-AF678C8502BD}"/>
          </ac:spMkLst>
        </pc:spChg>
      </pc:sldChg>
      <pc:sldChg chg="add del">
        <pc:chgData name="Romi Satria Wahono" userId="6b25786c5b08eadd" providerId="LiveId" clId="{BB790AE5-C468-490E-AF29-A08972C9CAB1}" dt="2020-05-05T06:16:57.417" v="1495" actId="47"/>
        <pc:sldMkLst>
          <pc:docMk/>
          <pc:sldMk cId="3317864262" sldId="4573"/>
        </pc:sldMkLst>
      </pc:sldChg>
      <pc:sldChg chg="modSp add mod">
        <pc:chgData name="Romi Satria Wahono" userId="6b25786c5b08eadd" providerId="LiveId" clId="{BB790AE5-C468-490E-AF29-A08972C9CAB1}" dt="2020-05-05T05:31:43.207" v="1203" actId="404"/>
        <pc:sldMkLst>
          <pc:docMk/>
          <pc:sldMk cId="983832551" sldId="4574"/>
        </pc:sldMkLst>
        <pc:spChg chg="mod">
          <ac:chgData name="Romi Satria Wahono" userId="6b25786c5b08eadd" providerId="LiveId" clId="{BB790AE5-C468-490E-AF29-A08972C9CAB1}" dt="2020-05-05T05:31:43.207" v="1203" actId="404"/>
          <ac:spMkLst>
            <pc:docMk/>
            <pc:sldMk cId="983832551" sldId="4574"/>
            <ac:spMk id="2" creationId="{122D1E58-D272-4BA4-9C26-DA363E96EB77}"/>
          </ac:spMkLst>
        </pc:spChg>
      </pc:sldChg>
      <pc:sldChg chg="add">
        <pc:chgData name="Romi Satria Wahono" userId="6b25786c5b08eadd" providerId="LiveId" clId="{BB790AE5-C468-490E-AF29-A08972C9CAB1}" dt="2020-05-05T05:46:09.329" v="1399"/>
        <pc:sldMkLst>
          <pc:docMk/>
          <pc:sldMk cId="1691963845" sldId="4575"/>
        </pc:sldMkLst>
      </pc:sldChg>
      <pc:sldChg chg="add">
        <pc:chgData name="Romi Satria Wahono" userId="6b25786c5b08eadd" providerId="LiveId" clId="{BB790AE5-C468-490E-AF29-A08972C9CAB1}" dt="2020-05-05T05:52:40.156" v="1429"/>
        <pc:sldMkLst>
          <pc:docMk/>
          <pc:sldMk cId="2667353762" sldId="4576"/>
        </pc:sldMkLst>
      </pc:sldChg>
      <pc:sldChg chg="modSp add mod">
        <pc:chgData name="Romi Satria Wahono" userId="6b25786c5b08eadd" providerId="LiveId" clId="{BB790AE5-C468-490E-AF29-A08972C9CAB1}" dt="2020-05-05T06:20:32.311" v="1511" actId="20577"/>
        <pc:sldMkLst>
          <pc:docMk/>
          <pc:sldMk cId="2373273728" sldId="4577"/>
        </pc:sldMkLst>
        <pc:spChg chg="mod">
          <ac:chgData name="Romi Satria Wahono" userId="6b25786c5b08eadd" providerId="LiveId" clId="{BB790AE5-C468-490E-AF29-A08972C9CAB1}" dt="2020-05-05T06:20:32.311" v="1511" actId="20577"/>
          <ac:spMkLst>
            <pc:docMk/>
            <pc:sldMk cId="2373273728" sldId="4577"/>
            <ac:spMk id="2" creationId="{122D1E58-D272-4BA4-9C26-DA363E96EB77}"/>
          </ac:spMkLst>
        </pc:spChg>
      </pc:sldChg>
      <pc:sldChg chg="new del">
        <pc:chgData name="Romi Satria Wahono" userId="6b25786c5b08eadd" providerId="LiveId" clId="{BB790AE5-C468-490E-AF29-A08972C9CAB1}" dt="2020-05-05T06:29:57.011" v="1603" actId="47"/>
        <pc:sldMkLst>
          <pc:docMk/>
          <pc:sldMk cId="733360402" sldId="4578"/>
        </pc:sldMkLst>
      </pc:sldChg>
      <pc:sldChg chg="add">
        <pc:chgData name="Romi Satria Wahono" userId="6b25786c5b08eadd" providerId="LiveId" clId="{BB790AE5-C468-490E-AF29-A08972C9CAB1}" dt="2020-05-05T06:31:52.456" v="1606"/>
        <pc:sldMkLst>
          <pc:docMk/>
          <pc:sldMk cId="3244220914" sldId="4578"/>
        </pc:sldMkLst>
      </pc:sldChg>
      <pc:sldChg chg="add del">
        <pc:chgData name="Romi Satria Wahono" userId="6b25786c5b08eadd" providerId="LiveId" clId="{BB790AE5-C468-490E-AF29-A08972C9CAB1}" dt="2020-05-05T06:30:33.657" v="1605"/>
        <pc:sldMkLst>
          <pc:docMk/>
          <pc:sldMk cId="3436474802" sldId="4578"/>
        </pc:sldMkLst>
      </pc:sldChg>
      <pc:sldChg chg="add">
        <pc:chgData name="Romi Satria Wahono" userId="6b25786c5b08eadd" providerId="LiveId" clId="{BB790AE5-C468-490E-AF29-A08972C9CAB1}" dt="2020-05-05T06:31:52.456" v="1606"/>
        <pc:sldMkLst>
          <pc:docMk/>
          <pc:sldMk cId="3568489576" sldId="4579"/>
        </pc:sldMkLst>
      </pc:sldChg>
      <pc:sldMasterChg chg="delSldLayout modSldLayout">
        <pc:chgData name="Romi Satria Wahono" userId="6b25786c5b08eadd" providerId="LiveId" clId="{BB790AE5-C468-490E-AF29-A08972C9CAB1}" dt="2020-05-03T12:40:35.571" v="53" actId="47"/>
        <pc:sldMasterMkLst>
          <pc:docMk/>
          <pc:sldMasterMk cId="3048002446" sldId="2147483732"/>
        </pc:sldMasterMkLst>
        <pc:sldLayoutChg chg="modSp">
          <pc:chgData name="Romi Satria Wahono" userId="6b25786c5b08eadd" providerId="LiveId" clId="{BB790AE5-C468-490E-AF29-A08972C9CAB1}" dt="2020-05-03T12:39:50.298" v="52" actId="14826"/>
          <pc:sldLayoutMkLst>
            <pc:docMk/>
            <pc:sldMasterMk cId="3048002446" sldId="2147483732"/>
            <pc:sldLayoutMk cId="3115941886" sldId="2147483733"/>
          </pc:sldLayoutMkLst>
          <pc:picChg chg="mod">
            <ac:chgData name="Romi Satria Wahono" userId="6b25786c5b08eadd" providerId="LiveId" clId="{BB790AE5-C468-490E-AF29-A08972C9CAB1}" dt="2020-05-03T12:39:50.298" v="52" actId="14826"/>
            <ac:picMkLst>
              <pc:docMk/>
              <pc:sldMasterMk cId="3048002446" sldId="2147483732"/>
              <pc:sldLayoutMk cId="3115941886" sldId="2147483733"/>
              <ac:picMk id="5" creationId="{62F54B75-CACB-4A84-9E02-75CECF0BC062}"/>
            </ac:picMkLst>
          </pc:picChg>
        </pc:sldLayoutChg>
        <pc:sldLayoutChg chg="del">
          <pc:chgData name="Romi Satria Wahono" userId="6b25786c5b08eadd" providerId="LiveId" clId="{BB790AE5-C468-490E-AF29-A08972C9CAB1}" dt="2020-05-03T12:40:35.571" v="53" actId="47"/>
          <pc:sldLayoutMkLst>
            <pc:docMk/>
            <pc:sldMasterMk cId="3048002446" sldId="2147483732"/>
            <pc:sldLayoutMk cId="453818693" sldId="2147483741"/>
          </pc:sldLayoutMkLst>
        </pc:sldLayoutChg>
      </pc:sldMasterChg>
      <pc:sldMasterChg chg="delSldLayout">
        <pc:chgData name="Romi Satria Wahono" userId="6b25786c5b08eadd" providerId="LiveId" clId="{BB790AE5-C468-490E-AF29-A08972C9CAB1}" dt="2020-05-03T12:40:35.571" v="53" actId="47"/>
        <pc:sldMasterMkLst>
          <pc:docMk/>
          <pc:sldMasterMk cId="1807084259" sldId="2147483742"/>
        </pc:sldMasterMkLst>
        <pc:sldLayoutChg chg="del">
          <pc:chgData name="Romi Satria Wahono" userId="6b25786c5b08eadd" providerId="LiveId" clId="{BB790AE5-C468-490E-AF29-A08972C9CAB1}" dt="2020-05-03T12:40:35.571" v="53" actId="47"/>
          <pc:sldLayoutMkLst>
            <pc:docMk/>
            <pc:sldMasterMk cId="1807084259" sldId="2147483742"/>
            <pc:sldLayoutMk cId="348965055" sldId="2147483751"/>
          </pc:sldLayoutMkLst>
        </pc:sldLayoutChg>
        <pc:sldLayoutChg chg="del">
          <pc:chgData name="Romi Satria Wahono" userId="6b25786c5b08eadd" providerId="LiveId" clId="{BB790AE5-C468-490E-AF29-A08972C9CAB1}" dt="2020-05-03T12:40:35.571" v="53" actId="47"/>
          <pc:sldLayoutMkLst>
            <pc:docMk/>
            <pc:sldMasterMk cId="1807084259" sldId="2147483742"/>
            <pc:sldLayoutMk cId="1397359715" sldId="2147483752"/>
          </pc:sldLayoutMkLst>
        </pc:sldLayoutChg>
      </pc:sldMasterChg>
    </pc:docChg>
  </pc:docChgLst>
  <pc:docChgLst>
    <pc:chgData name="Romi Satria Wahono" userId="6b25786c5b08eadd" providerId="LiveId" clId="{CE66345D-E3CB-44A9-89AE-3AE91F467766}"/>
    <pc:docChg chg="delSld">
      <pc:chgData name="Romi Satria Wahono" userId="6b25786c5b08eadd" providerId="LiveId" clId="{CE66345D-E3CB-44A9-89AE-3AE91F467766}" dt="2019-10-28T15:31:07.538" v="0" actId="2696"/>
      <pc:docMkLst>
        <pc:docMk/>
      </pc:docMkLst>
      <pc:sldChg chg="del">
        <pc:chgData name="Romi Satria Wahono" userId="6b25786c5b08eadd" providerId="LiveId" clId="{CE66345D-E3CB-44A9-89AE-3AE91F467766}" dt="2019-10-28T15:31:07.538" v="0" actId="2696"/>
        <pc:sldMkLst>
          <pc:docMk/>
          <pc:sldMk cId="2312811979" sldId="2310"/>
        </pc:sldMkLst>
      </pc:sldChg>
    </pc:docChg>
  </pc:docChgLst>
  <pc:docChgLst>
    <pc:chgData name="Romi Satria Wahono" userId="6b25786c5b08eadd" providerId="LiveId" clId="{5558136A-C472-4F08-A273-2632041C92AA}"/>
    <pc:docChg chg="undo custSel addSld delSld modSld">
      <pc:chgData name="Romi Satria Wahono" userId="6b25786c5b08eadd" providerId="LiveId" clId="{5558136A-C472-4F08-A273-2632041C92AA}" dt="2019-10-09T09:39:46.531" v="56" actId="2696"/>
      <pc:docMkLst>
        <pc:docMk/>
      </pc:docMkLst>
      <pc:sldChg chg="add">
        <pc:chgData name="Romi Satria Wahono" userId="6b25786c5b08eadd" providerId="LiveId" clId="{5558136A-C472-4F08-A273-2632041C92AA}" dt="2019-10-09T09:32:11.541" v="40"/>
        <pc:sldMkLst>
          <pc:docMk/>
          <pc:sldMk cId="4039006928" sldId="330"/>
        </pc:sldMkLst>
      </pc:sldChg>
      <pc:sldChg chg="modSp add">
        <pc:chgData name="Romi Satria Wahono" userId="6b25786c5b08eadd" providerId="LiveId" clId="{5558136A-C472-4F08-A273-2632041C92AA}" dt="2019-10-09T09:32:11.541" v="40"/>
        <pc:sldMkLst>
          <pc:docMk/>
          <pc:sldMk cId="1159528229" sldId="331"/>
        </pc:sldMkLst>
        <pc:spChg chg="mod">
          <ac:chgData name="Romi Satria Wahono" userId="6b25786c5b08eadd" providerId="LiveId" clId="{5558136A-C472-4F08-A273-2632041C92AA}" dt="2019-10-09T09:32:11.541" v="40"/>
          <ac:spMkLst>
            <pc:docMk/>
            <pc:sldMk cId="1159528229" sldId="331"/>
            <ac:spMk id="3" creationId="{C536C6DE-5944-405A-90C6-9E24D1D4AEF3}"/>
          </ac:spMkLst>
        </pc:spChg>
      </pc:sldChg>
      <pc:sldChg chg="add">
        <pc:chgData name="Romi Satria Wahono" userId="6b25786c5b08eadd" providerId="LiveId" clId="{5558136A-C472-4F08-A273-2632041C92AA}" dt="2019-10-09T09:32:11.541" v="40"/>
        <pc:sldMkLst>
          <pc:docMk/>
          <pc:sldMk cId="3924698477" sldId="332"/>
        </pc:sldMkLst>
      </pc:sldChg>
      <pc:sldChg chg="modSp add">
        <pc:chgData name="Romi Satria Wahono" userId="6b25786c5b08eadd" providerId="LiveId" clId="{5558136A-C472-4F08-A273-2632041C92AA}" dt="2019-10-09T09:32:11.541" v="40"/>
        <pc:sldMkLst>
          <pc:docMk/>
          <pc:sldMk cId="2877236984" sldId="333"/>
        </pc:sldMkLst>
        <pc:spChg chg="mod">
          <ac:chgData name="Romi Satria Wahono" userId="6b25786c5b08eadd" providerId="LiveId" clId="{5558136A-C472-4F08-A273-2632041C92AA}" dt="2019-10-09T09:32:11.541" v="40"/>
          <ac:spMkLst>
            <pc:docMk/>
            <pc:sldMk cId="2877236984" sldId="333"/>
            <ac:spMk id="3" creationId="{D008D206-87E5-49B0-B713-CB6AB8B4BD2E}"/>
          </ac:spMkLst>
        </pc:spChg>
      </pc:sldChg>
      <pc:sldChg chg="add">
        <pc:chgData name="Romi Satria Wahono" userId="6b25786c5b08eadd" providerId="LiveId" clId="{5558136A-C472-4F08-A273-2632041C92AA}" dt="2019-10-09T09:32:11.541" v="40"/>
        <pc:sldMkLst>
          <pc:docMk/>
          <pc:sldMk cId="1068097302" sldId="334"/>
        </pc:sldMkLst>
      </pc:sldChg>
      <pc:sldChg chg="modSp add">
        <pc:chgData name="Romi Satria Wahono" userId="6b25786c5b08eadd" providerId="LiveId" clId="{5558136A-C472-4F08-A273-2632041C92AA}" dt="2019-10-09T09:32:11.541" v="40"/>
        <pc:sldMkLst>
          <pc:docMk/>
          <pc:sldMk cId="3553675071" sldId="335"/>
        </pc:sldMkLst>
        <pc:spChg chg="mod">
          <ac:chgData name="Romi Satria Wahono" userId="6b25786c5b08eadd" providerId="LiveId" clId="{5558136A-C472-4F08-A273-2632041C92AA}" dt="2019-10-09T09:32:11.541" v="40"/>
          <ac:spMkLst>
            <pc:docMk/>
            <pc:sldMk cId="3553675071" sldId="335"/>
            <ac:spMk id="3" creationId="{01B739DE-3CE2-4ACD-A23E-19FFDE034AE8}"/>
          </ac:spMkLst>
        </pc:spChg>
      </pc:sldChg>
      <pc:sldChg chg="add">
        <pc:chgData name="Romi Satria Wahono" userId="6b25786c5b08eadd" providerId="LiveId" clId="{5558136A-C472-4F08-A273-2632041C92AA}" dt="2019-10-09T09:32:11.541" v="40"/>
        <pc:sldMkLst>
          <pc:docMk/>
          <pc:sldMk cId="1692367171" sldId="336"/>
        </pc:sldMkLst>
      </pc:sldChg>
      <pc:sldChg chg="modSp add">
        <pc:chgData name="Romi Satria Wahono" userId="6b25786c5b08eadd" providerId="LiveId" clId="{5558136A-C472-4F08-A273-2632041C92AA}" dt="2019-10-09T09:32:11.541" v="40"/>
        <pc:sldMkLst>
          <pc:docMk/>
          <pc:sldMk cId="3702447686" sldId="337"/>
        </pc:sldMkLst>
        <pc:spChg chg="mod">
          <ac:chgData name="Romi Satria Wahono" userId="6b25786c5b08eadd" providerId="LiveId" clId="{5558136A-C472-4F08-A273-2632041C92AA}" dt="2019-10-09T09:32:11.541" v="40"/>
          <ac:spMkLst>
            <pc:docMk/>
            <pc:sldMk cId="3702447686" sldId="337"/>
            <ac:spMk id="3" creationId="{1BDD1A8A-8C25-49B3-8963-19B6ED920A53}"/>
          </ac:spMkLst>
        </pc:spChg>
      </pc:sldChg>
      <pc:sldChg chg="add del">
        <pc:chgData name="Romi Satria Wahono" userId="6b25786c5b08eadd" providerId="LiveId" clId="{5558136A-C472-4F08-A273-2632041C92AA}" dt="2019-10-09T09:28:04.998" v="29" actId="2696"/>
        <pc:sldMkLst>
          <pc:docMk/>
          <pc:sldMk cId="4249667775" sldId="832"/>
        </pc:sldMkLst>
      </pc:sldChg>
      <pc:sldChg chg="modSp">
        <pc:chgData name="Romi Satria Wahono" userId="6b25786c5b08eadd" providerId="LiveId" clId="{5558136A-C472-4F08-A273-2632041C92AA}" dt="2019-10-09T09:09:55.731" v="16" actId="255"/>
        <pc:sldMkLst>
          <pc:docMk/>
          <pc:sldMk cId="3941220434" sldId="2027"/>
        </pc:sldMkLst>
        <pc:spChg chg="mod">
          <ac:chgData name="Romi Satria Wahono" userId="6b25786c5b08eadd" providerId="LiveId" clId="{5558136A-C472-4F08-A273-2632041C92AA}" dt="2019-10-09T09:09:55.731" v="16" actId="255"/>
          <ac:spMkLst>
            <pc:docMk/>
            <pc:sldMk cId="3941220434" sldId="2027"/>
            <ac:spMk id="3" creationId="{00000000-0000-0000-0000-000000000000}"/>
          </ac:spMkLst>
        </pc:spChg>
      </pc:sldChg>
      <pc:sldChg chg="add">
        <pc:chgData name="Romi Satria Wahono" userId="6b25786c5b08eadd" providerId="LiveId" clId="{5558136A-C472-4F08-A273-2632041C92AA}" dt="2019-10-09T09:30:56.013" v="38"/>
        <pc:sldMkLst>
          <pc:docMk/>
          <pc:sldMk cId="2641074594" sldId="2106"/>
        </pc:sldMkLst>
      </pc:sldChg>
      <pc:sldChg chg="add">
        <pc:chgData name="Romi Satria Wahono" userId="6b25786c5b08eadd" providerId="LiveId" clId="{5558136A-C472-4F08-A273-2632041C92AA}" dt="2019-10-09T09:30:56.013" v="38"/>
        <pc:sldMkLst>
          <pc:docMk/>
          <pc:sldMk cId="4127114110" sldId="2135"/>
        </pc:sldMkLst>
      </pc:sldChg>
      <pc:sldChg chg="add del">
        <pc:chgData name="Romi Satria Wahono" userId="6b25786c5b08eadd" providerId="LiveId" clId="{5558136A-C472-4F08-A273-2632041C92AA}" dt="2019-10-09T09:28:35.621" v="30"/>
        <pc:sldMkLst>
          <pc:docMk/>
          <pc:sldMk cId="1178649177" sldId="2142"/>
        </pc:sldMkLst>
      </pc:sldChg>
      <pc:sldChg chg="del">
        <pc:chgData name="Romi Satria Wahono" userId="6b25786c5b08eadd" providerId="LiveId" clId="{5558136A-C472-4F08-A273-2632041C92AA}" dt="2019-10-09T09:32:19.372" v="43" actId="2696"/>
        <pc:sldMkLst>
          <pc:docMk/>
          <pc:sldMk cId="3247337468" sldId="2205"/>
        </pc:sldMkLst>
      </pc:sldChg>
      <pc:sldChg chg="del">
        <pc:chgData name="Romi Satria Wahono" userId="6b25786c5b08eadd" providerId="LiveId" clId="{5558136A-C472-4F08-A273-2632041C92AA}" dt="2019-10-09T09:32:18.052" v="41" actId="2696"/>
        <pc:sldMkLst>
          <pc:docMk/>
          <pc:sldMk cId="437269839" sldId="2206"/>
        </pc:sldMkLst>
      </pc:sldChg>
      <pc:sldChg chg="del">
        <pc:chgData name="Romi Satria Wahono" userId="6b25786c5b08eadd" providerId="LiveId" clId="{5558136A-C472-4F08-A273-2632041C92AA}" dt="2019-10-09T09:32:18.676" v="42" actId="2696"/>
        <pc:sldMkLst>
          <pc:docMk/>
          <pc:sldMk cId="2483312997" sldId="2207"/>
        </pc:sldMkLst>
      </pc:sldChg>
      <pc:sldChg chg="modSp">
        <pc:chgData name="Romi Satria Wahono" userId="6b25786c5b08eadd" providerId="LiveId" clId="{5558136A-C472-4F08-A273-2632041C92AA}" dt="2019-10-09T09:29:41.740" v="37" actId="20577"/>
        <pc:sldMkLst>
          <pc:docMk/>
          <pc:sldMk cId="1592640916" sldId="2223"/>
        </pc:sldMkLst>
        <pc:spChg chg="mod">
          <ac:chgData name="Romi Satria Wahono" userId="6b25786c5b08eadd" providerId="LiveId" clId="{5558136A-C472-4F08-A273-2632041C92AA}" dt="2019-10-09T09:29:41.740" v="37" actId="20577"/>
          <ac:spMkLst>
            <pc:docMk/>
            <pc:sldMk cId="1592640916" sldId="2223"/>
            <ac:spMk id="4" creationId="{00000000-0000-0000-0000-000000000000}"/>
          </ac:spMkLst>
        </pc:spChg>
      </pc:sldChg>
      <pc:sldChg chg="del">
        <pc:chgData name="Romi Satria Wahono" userId="6b25786c5b08eadd" providerId="LiveId" clId="{5558136A-C472-4F08-A273-2632041C92AA}" dt="2019-10-09T09:22:33.261" v="18" actId="2696"/>
        <pc:sldMkLst>
          <pc:docMk/>
          <pc:sldMk cId="1244015479" sldId="2258"/>
        </pc:sldMkLst>
      </pc:sldChg>
      <pc:sldChg chg="del">
        <pc:chgData name="Romi Satria Wahono" userId="6b25786c5b08eadd" providerId="LiveId" clId="{5558136A-C472-4F08-A273-2632041C92AA}" dt="2019-10-09T09:23:41.327" v="20" actId="2696"/>
        <pc:sldMkLst>
          <pc:docMk/>
          <pc:sldMk cId="2091601450" sldId="2284"/>
        </pc:sldMkLst>
      </pc:sldChg>
      <pc:sldChg chg="del">
        <pc:chgData name="Romi Satria Wahono" userId="6b25786c5b08eadd" providerId="LiveId" clId="{5558136A-C472-4F08-A273-2632041C92AA}" dt="2019-10-09T09:23:49.788" v="21" actId="2696"/>
        <pc:sldMkLst>
          <pc:docMk/>
          <pc:sldMk cId="3336133967" sldId="2285"/>
        </pc:sldMkLst>
      </pc:sldChg>
      <pc:sldChg chg="del">
        <pc:chgData name="Romi Satria Wahono" userId="6b25786c5b08eadd" providerId="LiveId" clId="{5558136A-C472-4F08-A273-2632041C92AA}" dt="2019-10-09T09:39:46.531" v="56" actId="2696"/>
        <pc:sldMkLst>
          <pc:docMk/>
          <pc:sldMk cId="1039175402" sldId="2286"/>
        </pc:sldMkLst>
      </pc:sldChg>
      <pc:sldChg chg="del">
        <pc:chgData name="Romi Satria Wahono" userId="6b25786c5b08eadd" providerId="LiveId" clId="{5558136A-C472-4F08-A273-2632041C92AA}" dt="2019-10-09T09:39:25.318" v="55" actId="2696"/>
        <pc:sldMkLst>
          <pc:docMk/>
          <pc:sldMk cId="446061745" sldId="2287"/>
        </pc:sldMkLst>
      </pc:sldChg>
      <pc:sldChg chg="modSp">
        <pc:chgData name="Romi Satria Wahono" userId="6b25786c5b08eadd" providerId="LiveId" clId="{5558136A-C472-4F08-A273-2632041C92AA}" dt="2019-10-09T09:33:19.585" v="54" actId="20577"/>
        <pc:sldMkLst>
          <pc:docMk/>
          <pc:sldMk cId="1707192570" sldId="2300"/>
        </pc:sldMkLst>
        <pc:spChg chg="mod">
          <ac:chgData name="Romi Satria Wahono" userId="6b25786c5b08eadd" providerId="LiveId" clId="{5558136A-C472-4F08-A273-2632041C92AA}" dt="2019-10-09T09:33:19.585" v="54" actId="20577"/>
          <ac:spMkLst>
            <pc:docMk/>
            <pc:sldMk cId="1707192570" sldId="2300"/>
            <ac:spMk id="3" creationId="{00000000-0000-0000-0000-000000000000}"/>
          </ac:spMkLst>
        </pc:spChg>
      </pc:sldChg>
      <pc:sldChg chg="del">
        <pc:chgData name="Romi Satria Wahono" userId="6b25786c5b08eadd" providerId="LiveId" clId="{5558136A-C472-4F08-A273-2632041C92AA}" dt="2019-10-09T09:30:59.771" v="39" actId="2696"/>
        <pc:sldMkLst>
          <pc:docMk/>
          <pc:sldMk cId="872515544" sldId="2311"/>
        </pc:sldMkLst>
      </pc:sldChg>
      <pc:sldChg chg="del">
        <pc:chgData name="Romi Satria Wahono" userId="6b25786c5b08eadd" providerId="LiveId" clId="{5558136A-C472-4F08-A273-2632041C92AA}" dt="2019-10-09T09:26:18.221" v="26" actId="2696"/>
        <pc:sldMkLst>
          <pc:docMk/>
          <pc:sldMk cId="3510297859" sldId="2336"/>
        </pc:sldMkLst>
      </pc:sldChg>
      <pc:sldChg chg="del">
        <pc:chgData name="Romi Satria Wahono" userId="6b25786c5b08eadd" providerId="LiveId" clId="{5558136A-C472-4F08-A273-2632041C92AA}" dt="2019-10-09T09:08:48.736" v="1" actId="2696"/>
        <pc:sldMkLst>
          <pc:docMk/>
          <pc:sldMk cId="1761044376" sldId="2345"/>
        </pc:sldMkLst>
      </pc:sldChg>
      <pc:sldChg chg="add">
        <pc:chgData name="Romi Satria Wahono" userId="6b25786c5b08eadd" providerId="LiveId" clId="{5558136A-C472-4F08-A273-2632041C92AA}" dt="2019-10-09T09:26:12.234" v="25"/>
        <pc:sldMkLst>
          <pc:docMk/>
          <pc:sldMk cId="154122135" sldId="2379"/>
        </pc:sldMkLst>
      </pc:sldChg>
      <pc:sldChg chg="add del">
        <pc:chgData name="Romi Satria Wahono" userId="6b25786c5b08eadd" providerId="LiveId" clId="{5558136A-C472-4F08-A273-2632041C92AA}" dt="2019-10-09T09:26:03.391" v="24" actId="2696"/>
        <pc:sldMkLst>
          <pc:docMk/>
          <pc:sldMk cId="1087630196" sldId="2379"/>
        </pc:sldMkLst>
      </pc:sldChg>
      <pc:sldChg chg="add">
        <pc:chgData name="Romi Satria Wahono" userId="6b25786c5b08eadd" providerId="LiveId" clId="{5558136A-C472-4F08-A273-2632041C92AA}" dt="2019-10-09T09:26:12.234" v="25"/>
        <pc:sldMkLst>
          <pc:docMk/>
          <pc:sldMk cId="709247182" sldId="2635"/>
        </pc:sldMkLst>
      </pc:sldChg>
      <pc:sldChg chg="add del">
        <pc:chgData name="Romi Satria Wahono" userId="6b25786c5b08eadd" providerId="LiveId" clId="{5558136A-C472-4F08-A273-2632041C92AA}" dt="2019-10-09T09:26:03.371" v="22" actId="2696"/>
        <pc:sldMkLst>
          <pc:docMk/>
          <pc:sldMk cId="1504113596" sldId="2635"/>
        </pc:sldMkLst>
      </pc:sldChg>
      <pc:sldChg chg="add del">
        <pc:chgData name="Romi Satria Wahono" userId="6b25786c5b08eadd" providerId="LiveId" clId="{5558136A-C472-4F08-A273-2632041C92AA}" dt="2019-10-09T09:26:03.383" v="23" actId="2696"/>
        <pc:sldMkLst>
          <pc:docMk/>
          <pc:sldMk cId="1375929648" sldId="2636"/>
        </pc:sldMkLst>
      </pc:sldChg>
      <pc:sldChg chg="add">
        <pc:chgData name="Romi Satria Wahono" userId="6b25786c5b08eadd" providerId="LiveId" clId="{5558136A-C472-4F08-A273-2632041C92AA}" dt="2019-10-09T09:26:12.234" v="25"/>
        <pc:sldMkLst>
          <pc:docMk/>
          <pc:sldMk cId="2971617237" sldId="2636"/>
        </pc:sldMkLst>
      </pc:sldChg>
      <pc:sldChg chg="add">
        <pc:chgData name="Romi Satria Wahono" userId="6b25786c5b08eadd" providerId="LiveId" clId="{5558136A-C472-4F08-A273-2632041C92AA}" dt="2019-10-09T09:08:46.785" v="0"/>
        <pc:sldMkLst>
          <pc:docMk/>
          <pc:sldMk cId="3032137909" sldId="2908"/>
        </pc:sldMkLst>
      </pc:sldChg>
      <pc:sldChg chg="add">
        <pc:chgData name="Romi Satria Wahono" userId="6b25786c5b08eadd" providerId="LiveId" clId="{5558136A-C472-4F08-A273-2632041C92AA}" dt="2019-10-09T09:22:29.892" v="17"/>
        <pc:sldMkLst>
          <pc:docMk/>
          <pc:sldMk cId="2815358099" sldId="2909"/>
        </pc:sldMkLst>
      </pc:sldChg>
      <pc:sldChg chg="add">
        <pc:chgData name="Romi Satria Wahono" userId="6b25786c5b08eadd" providerId="LiveId" clId="{5558136A-C472-4F08-A273-2632041C92AA}" dt="2019-10-09T09:29:29.522" v="31"/>
        <pc:sldMkLst>
          <pc:docMk/>
          <pc:sldMk cId="3265599329" sldId="291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19.xml"/><Relationship Id="rId13" Type="http://schemas.openxmlformats.org/officeDocument/2006/relationships/slide" Target="../slides/slide162.xml"/><Relationship Id="rId3" Type="http://schemas.openxmlformats.org/officeDocument/2006/relationships/slide" Target="../slides/slide31.xml"/><Relationship Id="rId7" Type="http://schemas.openxmlformats.org/officeDocument/2006/relationships/slide" Target="../slides/slide214.xml"/><Relationship Id="rId12" Type="http://schemas.openxmlformats.org/officeDocument/2006/relationships/slide" Target="../slides/slide129.xml"/><Relationship Id="rId2" Type="http://schemas.openxmlformats.org/officeDocument/2006/relationships/slide" Target="../slides/slide7.xml"/><Relationship Id="rId1" Type="http://schemas.openxmlformats.org/officeDocument/2006/relationships/slide" Target="../slides/slide6.xml"/><Relationship Id="rId6" Type="http://schemas.openxmlformats.org/officeDocument/2006/relationships/slide" Target="../slides/slide204.xml"/><Relationship Id="rId11" Type="http://schemas.openxmlformats.org/officeDocument/2006/relationships/slide" Target="../slides/slide118.xml"/><Relationship Id="rId5" Type="http://schemas.openxmlformats.org/officeDocument/2006/relationships/slide" Target="../slides/slide201.xml"/><Relationship Id="rId10" Type="http://schemas.openxmlformats.org/officeDocument/2006/relationships/slide" Target="../slides/slide87.xml"/><Relationship Id="rId4" Type="http://schemas.openxmlformats.org/officeDocument/2006/relationships/slide" Target="../slides/slide32.xml"/><Relationship Id="rId9" Type="http://schemas.openxmlformats.org/officeDocument/2006/relationships/slide" Target="../slides/slide223.xml"/><Relationship Id="rId14" Type="http://schemas.openxmlformats.org/officeDocument/2006/relationships/slide" Target="../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6A3370-3C8D-44B8-BC54-06A5B711ADAB}" type="doc">
      <dgm:prSet loTypeId="urn:microsoft.com/office/officeart/2005/8/layout/vList6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CFAEEF-9D59-42E3-8017-644E25FBB543}">
      <dgm:prSet phldrT="[Text]" custT="1"/>
      <dgm:spPr/>
      <dgm:t>
        <a:bodyPr/>
        <a:lstStyle/>
        <a:p>
          <a:pPr algn="l">
            <a:buFont typeface="+mj-lt"/>
            <a:buAutoNum type="arabicPeriod"/>
          </a:pPr>
          <a:r>
            <a:rPr lang="id-ID" sz="2400" dirty="0"/>
            <a:t> 1. </a:t>
          </a:r>
          <a:r>
            <a:rPr lang="en-GB" sz="2400" dirty="0"/>
            <a:t>System </a:t>
          </a:r>
          <a:r>
            <a:rPr lang="en-GB" sz="2400" dirty="0">
              <a:hlinkClick xmlns:r="http://schemas.openxmlformats.org/officeDocument/2006/relationships" r:id="rId1" action="ppaction://hlinksldjump"/>
            </a:rPr>
            <a:t>Planning</a:t>
          </a:r>
          <a:endParaRPr lang="en-US" sz="2400" u="none" dirty="0"/>
        </a:p>
      </dgm:t>
    </dgm:pt>
    <dgm:pt modelId="{700C16CE-3389-41AE-8FF8-6667A509B921}" type="parTrans" cxnId="{2F3BBE5F-5E8A-4B85-9019-DE77C2CF402B}">
      <dgm:prSet/>
      <dgm:spPr/>
      <dgm:t>
        <a:bodyPr/>
        <a:lstStyle/>
        <a:p>
          <a:endParaRPr lang="en-US"/>
        </a:p>
      </dgm:t>
    </dgm:pt>
    <dgm:pt modelId="{08608689-5856-4752-AAF1-0C6B74AC3301}" type="sibTrans" cxnId="{2F3BBE5F-5E8A-4B85-9019-DE77C2CF402B}">
      <dgm:prSet/>
      <dgm:spPr/>
      <dgm:t>
        <a:bodyPr/>
        <a:lstStyle/>
        <a:p>
          <a:endParaRPr lang="en-US"/>
        </a:p>
      </dgm:t>
    </dgm:pt>
    <dgm:pt modelId="{52448857-9039-48EA-B0EE-6284ABA43018}">
      <dgm:prSet custT="1"/>
      <dgm:spPr/>
      <dgm:t>
        <a:bodyPr anchor="ctr"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1.1 </a:t>
          </a:r>
          <a:r>
            <a:rPr lang="en-GB" sz="1400" dirty="0">
              <a:hlinkClick xmlns:r="http://schemas.openxmlformats.org/officeDocument/2006/relationships" r:id="rId2" action="ppaction://hlinksldjump"/>
            </a:rPr>
            <a:t>Siklus</a:t>
          </a:r>
          <a:r>
            <a:rPr lang="en-GB" sz="1400" dirty="0"/>
            <a:t> dan </a:t>
          </a:r>
          <a:r>
            <a:rPr lang="en-GB" sz="1400" dirty="0" err="1"/>
            <a:t>Metodologi</a:t>
          </a:r>
          <a:r>
            <a:rPr lang="en-GB" sz="1400" dirty="0"/>
            <a:t> </a:t>
          </a:r>
          <a:r>
            <a:rPr lang="en-GB" sz="1400" dirty="0" err="1"/>
            <a:t>Pengembangan</a:t>
          </a:r>
          <a:r>
            <a:rPr lang="en-GB" sz="1400" dirty="0"/>
            <a:t> Software</a:t>
          </a:r>
          <a:endParaRPr lang="en-ID" sz="1400" dirty="0"/>
        </a:p>
      </dgm:t>
    </dgm:pt>
    <dgm:pt modelId="{AD89A543-A6A3-4296-A8AA-175D1E846215}" type="parTrans" cxnId="{5CFCDCEB-D10F-44A7-B1BA-BEC8C9625317}">
      <dgm:prSet/>
      <dgm:spPr/>
      <dgm:t>
        <a:bodyPr/>
        <a:lstStyle/>
        <a:p>
          <a:endParaRPr lang="en-US"/>
        </a:p>
      </dgm:t>
    </dgm:pt>
    <dgm:pt modelId="{76BD32AC-0255-4A9D-A0A3-4BE6A62EBDE2}" type="sibTrans" cxnId="{5CFCDCEB-D10F-44A7-B1BA-BEC8C9625317}">
      <dgm:prSet/>
      <dgm:spPr/>
      <dgm:t>
        <a:bodyPr/>
        <a:lstStyle/>
        <a:p>
          <a:endParaRPr lang="en-US"/>
        </a:p>
      </dgm:t>
    </dgm:pt>
    <dgm:pt modelId="{354ACE7E-005D-4657-97E0-189784F431BD}">
      <dgm:prSet custT="1"/>
      <dgm:spPr/>
      <dgm:t>
        <a:bodyPr/>
        <a:lstStyle/>
        <a:p>
          <a:pPr algn="l"/>
          <a:r>
            <a:rPr lang="id-ID" sz="2400" dirty="0"/>
            <a:t>2. Systems </a:t>
          </a:r>
          <a:r>
            <a:rPr lang="id-ID" sz="2400" dirty="0">
              <a:hlinkClick xmlns:r="http://schemas.openxmlformats.org/officeDocument/2006/relationships" r:id="rId3" action="ppaction://hlinksldjump"/>
            </a:rPr>
            <a:t>Analysis</a:t>
          </a:r>
          <a:endParaRPr lang="id-ID" sz="2400" dirty="0"/>
        </a:p>
      </dgm:t>
    </dgm:pt>
    <dgm:pt modelId="{BC0B78E4-7666-4357-B9C2-70E690047842}" type="parTrans" cxnId="{74A2B115-DB51-4AA9-B2FF-1190BE292086}">
      <dgm:prSet/>
      <dgm:spPr/>
      <dgm:t>
        <a:bodyPr/>
        <a:lstStyle/>
        <a:p>
          <a:endParaRPr lang="en-US"/>
        </a:p>
      </dgm:t>
    </dgm:pt>
    <dgm:pt modelId="{260049A6-EA14-4E0F-BCBF-51636D50172A}" type="sibTrans" cxnId="{74A2B115-DB51-4AA9-B2FF-1190BE292086}">
      <dgm:prSet/>
      <dgm:spPr/>
      <dgm:t>
        <a:bodyPr/>
        <a:lstStyle/>
        <a:p>
          <a:endParaRPr lang="en-US"/>
        </a:p>
      </dgm:t>
    </dgm:pt>
    <dgm:pt modelId="{086A08BD-465D-4145-A8A6-00341FEC2134}">
      <dgm:prSet custT="1"/>
      <dgm:spPr/>
      <dgm:t>
        <a:bodyPr anchor="ctr"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2</a:t>
          </a:r>
          <a:r>
            <a:rPr lang="en-US" sz="1400" dirty="0"/>
            <a:t>.1 </a:t>
          </a:r>
          <a:r>
            <a:rPr lang="en-GB" sz="1400" dirty="0">
              <a:hlinkClick xmlns:r="http://schemas.openxmlformats.org/officeDocument/2006/relationships" r:id="rId4" action="ppaction://hlinksldjump"/>
            </a:rPr>
            <a:t>Requirement Gathering</a:t>
          </a:r>
          <a:endParaRPr lang="id-ID" sz="1400" dirty="0"/>
        </a:p>
      </dgm:t>
    </dgm:pt>
    <dgm:pt modelId="{0F8F9464-BC1D-49E1-A3F7-3E7E1CB9C54C}" type="parTrans" cxnId="{5D23BAA9-4CEC-4E94-BC90-AB70825B10E1}">
      <dgm:prSet/>
      <dgm:spPr/>
      <dgm:t>
        <a:bodyPr/>
        <a:lstStyle/>
        <a:p>
          <a:endParaRPr lang="en-US"/>
        </a:p>
      </dgm:t>
    </dgm:pt>
    <dgm:pt modelId="{FA65CDD5-08F3-4A3E-B1D1-72C093EB48AC}" type="sibTrans" cxnId="{5D23BAA9-4CEC-4E94-BC90-AB70825B10E1}">
      <dgm:prSet/>
      <dgm:spPr/>
      <dgm:t>
        <a:bodyPr/>
        <a:lstStyle/>
        <a:p>
          <a:endParaRPr lang="en-US"/>
        </a:p>
      </dgm:t>
    </dgm:pt>
    <dgm:pt modelId="{5CA3BA83-43CD-475F-8735-B5BEE8C7AB3D}">
      <dgm:prSet custT="1"/>
      <dgm:spPr/>
      <dgm:t>
        <a:bodyPr/>
        <a:lstStyle/>
        <a:p>
          <a:pPr algn="l"/>
          <a:r>
            <a:rPr lang="en-GB" sz="2400" dirty="0"/>
            <a:t>3</a:t>
          </a:r>
          <a:r>
            <a:rPr lang="id-ID" sz="2400" dirty="0"/>
            <a:t>. Systems </a:t>
          </a:r>
          <a:r>
            <a:rPr lang="id-ID" sz="2400" dirty="0">
              <a:hlinkClick xmlns:r="http://schemas.openxmlformats.org/officeDocument/2006/relationships" r:id="rId5" action="ppaction://hlinksldjump"/>
            </a:rPr>
            <a:t>Design</a:t>
          </a:r>
          <a:endParaRPr lang="id-ID" sz="2400" dirty="0"/>
        </a:p>
      </dgm:t>
    </dgm:pt>
    <dgm:pt modelId="{7F70A77B-AF34-48EB-90EF-ECBE2F76FFE5}" type="parTrans" cxnId="{B3469E3B-0A5F-4121-8A9A-5B7987A6536E}">
      <dgm:prSet/>
      <dgm:spPr/>
      <dgm:t>
        <a:bodyPr/>
        <a:lstStyle/>
        <a:p>
          <a:endParaRPr lang="en-US"/>
        </a:p>
      </dgm:t>
    </dgm:pt>
    <dgm:pt modelId="{8B4DB6AA-7D7A-4E70-B5E5-A5B375DD776A}" type="sibTrans" cxnId="{B3469E3B-0A5F-4121-8A9A-5B7987A6536E}">
      <dgm:prSet/>
      <dgm:spPr/>
      <dgm:t>
        <a:bodyPr/>
        <a:lstStyle/>
        <a:p>
          <a:endParaRPr lang="en-US"/>
        </a:p>
      </dgm:t>
    </dgm:pt>
    <dgm:pt modelId="{A1A49713-3915-40CA-BDA4-992651CC6D56}">
      <dgm:prSet custT="1"/>
      <dgm:spPr/>
      <dgm:t>
        <a:bodyPr anchor="ctr"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3</a:t>
          </a:r>
          <a:r>
            <a:rPr lang="id-ID" sz="1400" dirty="0"/>
            <a:t>.1</a:t>
          </a:r>
          <a:r>
            <a:rPr lang="en-GB" sz="1400" dirty="0"/>
            <a:t> </a:t>
          </a:r>
          <a:r>
            <a:rPr lang="id-ID" sz="1400" dirty="0"/>
            <a:t>Pe</a:t>
          </a:r>
          <a:r>
            <a:rPr lang="en-GB" sz="1400" dirty="0" err="1"/>
            <a:t>rancangan</a:t>
          </a:r>
          <a:r>
            <a:rPr lang="id-ID" sz="1400" dirty="0"/>
            <a:t> </a:t>
          </a:r>
          <a:r>
            <a:rPr lang="id-ID" sz="1400" dirty="0">
              <a:hlinkClick xmlns:r="http://schemas.openxmlformats.org/officeDocument/2006/relationships" r:id="rId6" action="ppaction://hlinksldjump"/>
            </a:rPr>
            <a:t>Class Diagram</a:t>
          </a:r>
          <a:endParaRPr lang="id-ID" sz="1400" dirty="0"/>
        </a:p>
      </dgm:t>
    </dgm:pt>
    <dgm:pt modelId="{ED44447D-2ABE-4C0F-BD5D-0330397CC6EC}" type="parTrans" cxnId="{32048307-19DD-456B-84BC-718E1AF4575C}">
      <dgm:prSet/>
      <dgm:spPr/>
      <dgm:t>
        <a:bodyPr/>
        <a:lstStyle/>
        <a:p>
          <a:endParaRPr lang="en-US"/>
        </a:p>
      </dgm:t>
    </dgm:pt>
    <dgm:pt modelId="{294BBC22-3906-46BD-BF22-E07586A95F06}" type="sibTrans" cxnId="{32048307-19DD-456B-84BC-718E1AF4575C}">
      <dgm:prSet/>
      <dgm:spPr/>
      <dgm:t>
        <a:bodyPr/>
        <a:lstStyle/>
        <a:p>
          <a:endParaRPr lang="en-US"/>
        </a:p>
      </dgm:t>
    </dgm:pt>
    <dgm:pt modelId="{E1012E53-46C7-4AEF-A9D5-B25B90BBC6DC}">
      <dgm:prSet custT="1"/>
      <dgm:spPr/>
      <dgm:t>
        <a:bodyPr anchor="ctr"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3</a:t>
          </a:r>
          <a:r>
            <a:rPr lang="id-ID" sz="1400" dirty="0"/>
            <a:t>.3 Pe</a:t>
          </a:r>
          <a:r>
            <a:rPr lang="en-GB" sz="1400" dirty="0" err="1"/>
            <a:t>rancangan</a:t>
          </a:r>
          <a:r>
            <a:rPr lang="id-ID" sz="1400" dirty="0"/>
            <a:t> </a:t>
          </a:r>
          <a:r>
            <a:rPr lang="id-ID" sz="1400" dirty="0">
              <a:hlinkClick xmlns:r="http://schemas.openxmlformats.org/officeDocument/2006/relationships" r:id="rId7" action="ppaction://hlinksldjump"/>
            </a:rPr>
            <a:t>User Interface Design</a:t>
          </a:r>
          <a:endParaRPr lang="id-ID" sz="1400" dirty="0"/>
        </a:p>
      </dgm:t>
    </dgm:pt>
    <dgm:pt modelId="{EA0E0E32-CDAB-46EE-8BB7-AB52AD626068}" type="parTrans" cxnId="{2A31E1CA-0697-4305-8567-DA6D638B9797}">
      <dgm:prSet/>
      <dgm:spPr/>
      <dgm:t>
        <a:bodyPr/>
        <a:lstStyle/>
        <a:p>
          <a:endParaRPr lang="en-US"/>
        </a:p>
      </dgm:t>
    </dgm:pt>
    <dgm:pt modelId="{F83B7093-B35E-49E0-9260-D0192D0AE4D7}" type="sibTrans" cxnId="{2A31E1CA-0697-4305-8567-DA6D638B9797}">
      <dgm:prSet/>
      <dgm:spPr/>
      <dgm:t>
        <a:bodyPr/>
        <a:lstStyle/>
        <a:p>
          <a:endParaRPr lang="en-US"/>
        </a:p>
      </dgm:t>
    </dgm:pt>
    <dgm:pt modelId="{08080022-F3C8-42ED-A3CF-75599917878A}">
      <dgm:prSet custT="1"/>
      <dgm:spPr/>
      <dgm:t>
        <a:bodyPr anchor="ctr"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3</a:t>
          </a:r>
          <a:r>
            <a:rPr lang="id-ID" sz="1400" dirty="0"/>
            <a:t>.4 Pe</a:t>
          </a:r>
          <a:r>
            <a:rPr lang="en-GB" sz="1400" dirty="0" err="1"/>
            <a:t>rancangan</a:t>
          </a:r>
          <a:r>
            <a:rPr lang="id-ID" sz="1400" dirty="0"/>
            <a:t> </a:t>
          </a:r>
          <a:r>
            <a:rPr lang="id-ID" sz="1400" dirty="0">
              <a:hlinkClick xmlns:r="http://schemas.openxmlformats.org/officeDocument/2006/relationships" r:id="rId8" action="ppaction://hlinksldjump"/>
            </a:rPr>
            <a:t>Data Model</a:t>
          </a:r>
          <a:endParaRPr lang="id-ID" sz="1400" dirty="0"/>
        </a:p>
      </dgm:t>
    </dgm:pt>
    <dgm:pt modelId="{B007615E-540C-42A3-BF24-DB493CD5B16D}" type="parTrans" cxnId="{EAA3A233-3C10-4006-B3FF-E4D233225FB9}">
      <dgm:prSet/>
      <dgm:spPr/>
      <dgm:t>
        <a:bodyPr/>
        <a:lstStyle/>
        <a:p>
          <a:endParaRPr lang="en-US"/>
        </a:p>
      </dgm:t>
    </dgm:pt>
    <dgm:pt modelId="{8A7EA6FA-DFF3-498D-BCC3-2AF58A2644E5}" type="sibTrans" cxnId="{EAA3A233-3C10-4006-B3FF-E4D233225FB9}">
      <dgm:prSet/>
      <dgm:spPr/>
      <dgm:t>
        <a:bodyPr/>
        <a:lstStyle/>
        <a:p>
          <a:endParaRPr lang="en-US"/>
        </a:p>
      </dgm:t>
    </dgm:pt>
    <dgm:pt modelId="{F8BDC308-3D6A-41AA-A894-142EFC77DBDF}">
      <dgm:prSet custT="1"/>
      <dgm:spPr/>
      <dgm:t>
        <a:bodyPr anchor="ctr"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3</a:t>
          </a:r>
          <a:r>
            <a:rPr lang="id-ID" sz="1400" dirty="0"/>
            <a:t>.5 Pe</a:t>
          </a:r>
          <a:r>
            <a:rPr lang="en-GB" sz="1400" dirty="0" err="1"/>
            <a:t>rancangan</a:t>
          </a:r>
          <a:r>
            <a:rPr lang="id-ID" sz="1400" dirty="0"/>
            <a:t> </a:t>
          </a:r>
          <a:r>
            <a:rPr lang="id-ID" sz="1400" dirty="0">
              <a:hlinkClick xmlns:r="http://schemas.openxmlformats.org/officeDocument/2006/relationships" r:id="rId9" action="ppaction://hlinksldjump"/>
            </a:rPr>
            <a:t>Deployment Diagram</a:t>
          </a:r>
          <a:endParaRPr lang="id-ID" sz="1400" dirty="0"/>
        </a:p>
      </dgm:t>
    </dgm:pt>
    <dgm:pt modelId="{5815DDD4-27EE-4945-A9E2-42F8B4ED4CB8}" type="parTrans" cxnId="{265C68F1-7732-4639-90EC-248929C73D75}">
      <dgm:prSet/>
      <dgm:spPr/>
      <dgm:t>
        <a:bodyPr/>
        <a:lstStyle/>
        <a:p>
          <a:endParaRPr lang="en-US"/>
        </a:p>
      </dgm:t>
    </dgm:pt>
    <dgm:pt modelId="{E0007923-E47B-47B1-9F6D-80A8544D34D6}" type="sibTrans" cxnId="{265C68F1-7732-4639-90EC-248929C73D75}">
      <dgm:prSet/>
      <dgm:spPr/>
      <dgm:t>
        <a:bodyPr/>
        <a:lstStyle/>
        <a:p>
          <a:endParaRPr lang="en-US"/>
        </a:p>
      </dgm:t>
    </dgm:pt>
    <dgm:pt modelId="{15664F5B-E7A2-440E-9E2A-86F49EB09AD4}">
      <dgm:prSet custT="1"/>
      <dgm:spPr/>
      <dgm:t>
        <a:bodyPr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2</a:t>
          </a:r>
          <a:r>
            <a:rPr lang="en-ID" sz="1400" dirty="0"/>
            <a:t>.2 Identifikasi Proses Bisnis dengan </a:t>
          </a:r>
          <a:r>
            <a:rPr lang="en-ID" sz="1400" dirty="0">
              <a:hlinkClick xmlns:r="http://schemas.openxmlformats.org/officeDocument/2006/relationships" r:id="rId10" action="ppaction://hlinksldjump"/>
            </a:rPr>
            <a:t>Use Case Diagram</a:t>
          </a:r>
          <a:endParaRPr lang="en-US" sz="1400" dirty="0"/>
        </a:p>
      </dgm:t>
    </dgm:pt>
    <dgm:pt modelId="{FE55E3A4-9F41-4F5B-89B6-4A4F952B4029}" type="parTrans" cxnId="{B365E57C-5A11-4A08-9D4D-B7135B47A7BA}">
      <dgm:prSet/>
      <dgm:spPr/>
      <dgm:t>
        <a:bodyPr/>
        <a:lstStyle/>
        <a:p>
          <a:endParaRPr lang="en-US"/>
        </a:p>
      </dgm:t>
    </dgm:pt>
    <dgm:pt modelId="{F0F57327-3532-4B23-A42F-29A1EBA3E081}" type="sibTrans" cxnId="{B365E57C-5A11-4A08-9D4D-B7135B47A7BA}">
      <dgm:prSet/>
      <dgm:spPr/>
      <dgm:t>
        <a:bodyPr/>
        <a:lstStyle/>
        <a:p>
          <a:endParaRPr lang="en-US"/>
        </a:p>
      </dgm:t>
    </dgm:pt>
    <dgm:pt modelId="{15F2FC11-440F-41BB-AD5D-24BE551B6F36}">
      <dgm:prSet custT="1"/>
      <dgm:spPr/>
      <dgm:t>
        <a:bodyPr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2</a:t>
          </a:r>
          <a:r>
            <a:rPr lang="da-DK" sz="1400" dirty="0"/>
            <a:t>.3 Pemodelan Proses Bisnis dengan </a:t>
          </a:r>
          <a:r>
            <a:rPr lang="da-DK" sz="1400" dirty="0">
              <a:hlinkClick xmlns:r="http://schemas.openxmlformats.org/officeDocument/2006/relationships" r:id="rId11" action="ppaction://hlinksldjump"/>
            </a:rPr>
            <a:t>AD</a:t>
          </a:r>
          <a:r>
            <a:rPr lang="da-DK" sz="1400" dirty="0"/>
            <a:t> atau </a:t>
          </a:r>
          <a:r>
            <a:rPr lang="da-DK" sz="1400" dirty="0">
              <a:hlinkClick xmlns:r="http://schemas.openxmlformats.org/officeDocument/2006/relationships" r:id="rId12" action="ppaction://hlinksldjump"/>
            </a:rPr>
            <a:t>BPMN</a:t>
          </a:r>
          <a:endParaRPr lang="en-US" sz="1400" dirty="0"/>
        </a:p>
      </dgm:t>
    </dgm:pt>
    <dgm:pt modelId="{25CB4FF4-5D45-4BFE-ABE1-040D8871EFC1}" type="parTrans" cxnId="{F9EB786F-A588-4735-8E3B-F1A3D90ACAB9}">
      <dgm:prSet/>
      <dgm:spPr/>
      <dgm:t>
        <a:bodyPr/>
        <a:lstStyle/>
        <a:p>
          <a:endParaRPr lang="en-US"/>
        </a:p>
      </dgm:t>
    </dgm:pt>
    <dgm:pt modelId="{9AF64D8C-2BF6-4A3A-AEF1-AFA1E1FDFAE3}" type="sibTrans" cxnId="{F9EB786F-A588-4735-8E3B-F1A3D90ACAB9}">
      <dgm:prSet/>
      <dgm:spPr/>
      <dgm:t>
        <a:bodyPr/>
        <a:lstStyle/>
        <a:p>
          <a:endParaRPr lang="en-US"/>
        </a:p>
      </dgm:t>
    </dgm:pt>
    <dgm:pt modelId="{4B89C31C-238F-4991-83F1-241E1D4BDF77}">
      <dgm:prSet custT="1"/>
      <dgm:spPr/>
      <dgm:t>
        <a:bodyPr/>
        <a:lstStyle/>
        <a:p>
          <a:pPr>
            <a:buFontTx/>
            <a:buNone/>
          </a:pPr>
          <a:r>
            <a:rPr lang="id-ID" sz="1400" dirty="0"/>
            <a:t>  </a:t>
          </a:r>
          <a:r>
            <a:rPr lang="en-GB" sz="1400" dirty="0"/>
            <a:t>2</a:t>
          </a:r>
          <a:r>
            <a:rPr lang="pt-BR" sz="1400" dirty="0"/>
            <a:t>.4 Realisasi Proses Bisnis dengan </a:t>
          </a:r>
          <a:r>
            <a:rPr lang="pt-BR" sz="1400" dirty="0">
              <a:hlinkClick xmlns:r="http://schemas.openxmlformats.org/officeDocument/2006/relationships" r:id="rId13" action="ppaction://hlinksldjump"/>
            </a:rPr>
            <a:t>Sequence Diagram</a:t>
          </a:r>
          <a:endParaRPr lang="en-US" sz="1400" dirty="0"/>
        </a:p>
      </dgm:t>
    </dgm:pt>
    <dgm:pt modelId="{B649823B-6CE4-45F9-BE70-673343F1A4D7}" type="parTrans" cxnId="{C749E0A9-1198-4D5C-A3BD-EECFFF5F4079}">
      <dgm:prSet/>
      <dgm:spPr/>
      <dgm:t>
        <a:bodyPr/>
        <a:lstStyle/>
        <a:p>
          <a:endParaRPr lang="en-US"/>
        </a:p>
      </dgm:t>
    </dgm:pt>
    <dgm:pt modelId="{14CA26F9-C6A4-42B8-9ADD-A80A5269FF3A}" type="sibTrans" cxnId="{C749E0A9-1198-4D5C-A3BD-EECFFF5F4079}">
      <dgm:prSet/>
      <dgm:spPr/>
      <dgm:t>
        <a:bodyPr/>
        <a:lstStyle/>
        <a:p>
          <a:endParaRPr lang="en-US"/>
        </a:p>
      </dgm:t>
    </dgm:pt>
    <dgm:pt modelId="{E5D03BAF-2FED-4F0E-BB63-943884680829}">
      <dgm:prSet custT="1"/>
      <dgm:spPr/>
      <dgm:t>
        <a:bodyPr anchor="ctr"/>
        <a:lstStyle/>
        <a:p>
          <a:pPr>
            <a:buFontTx/>
            <a:buNone/>
          </a:pPr>
          <a:r>
            <a:rPr lang="en-GB" sz="1400" dirty="0"/>
            <a:t>  1.2 </a:t>
          </a:r>
          <a:r>
            <a:rPr lang="en-GB" sz="1400" dirty="0">
              <a:hlinkClick xmlns:r="http://schemas.openxmlformats.org/officeDocument/2006/relationships" r:id="rId14" action="ppaction://hlinksldjump"/>
            </a:rPr>
            <a:t>System Request</a:t>
          </a:r>
          <a:r>
            <a:rPr lang="en-GB" sz="1400" dirty="0"/>
            <a:t> dan Feasibility Analysis</a:t>
          </a:r>
          <a:endParaRPr lang="en-ID" sz="1400" dirty="0"/>
        </a:p>
      </dgm:t>
    </dgm:pt>
    <dgm:pt modelId="{631E9095-DF62-4DD3-8665-2CBE1CBACA02}" type="parTrans" cxnId="{D0B45C4F-B899-4859-96F9-28F952062C5E}">
      <dgm:prSet/>
      <dgm:spPr/>
      <dgm:t>
        <a:bodyPr/>
        <a:lstStyle/>
        <a:p>
          <a:endParaRPr lang="en-ID"/>
        </a:p>
      </dgm:t>
    </dgm:pt>
    <dgm:pt modelId="{3EB921EA-4300-4FCC-96CA-9A649360ACD2}" type="sibTrans" cxnId="{D0B45C4F-B899-4859-96F9-28F952062C5E}">
      <dgm:prSet/>
      <dgm:spPr/>
      <dgm:t>
        <a:bodyPr/>
        <a:lstStyle/>
        <a:p>
          <a:endParaRPr lang="en-ID"/>
        </a:p>
      </dgm:t>
    </dgm:pt>
    <dgm:pt modelId="{C1700D05-57F7-45F8-85ED-CAEB1A5F2E33}" type="pres">
      <dgm:prSet presAssocID="{116A3370-3C8D-44B8-BC54-06A5B711ADAB}" presName="Name0" presStyleCnt="0">
        <dgm:presLayoutVars>
          <dgm:dir/>
          <dgm:animLvl val="lvl"/>
          <dgm:resizeHandles/>
        </dgm:presLayoutVars>
      </dgm:prSet>
      <dgm:spPr/>
    </dgm:pt>
    <dgm:pt modelId="{070ADB2C-628E-49E8-B285-30DE8F7EBFA8}" type="pres">
      <dgm:prSet presAssocID="{CBCFAEEF-9D59-42E3-8017-644E25FBB543}" presName="linNode" presStyleCnt="0"/>
      <dgm:spPr/>
    </dgm:pt>
    <dgm:pt modelId="{666E94A9-7497-4713-A0C8-9488B8ED8407}" type="pres">
      <dgm:prSet presAssocID="{CBCFAEEF-9D59-42E3-8017-644E25FBB543}" presName="parentShp" presStyleLbl="node1" presStyleIdx="0" presStyleCnt="3" custScaleX="87500">
        <dgm:presLayoutVars>
          <dgm:bulletEnabled val="1"/>
        </dgm:presLayoutVars>
      </dgm:prSet>
      <dgm:spPr/>
    </dgm:pt>
    <dgm:pt modelId="{2A9AD8C9-9A35-4760-8497-3FBBFDCB446D}" type="pres">
      <dgm:prSet presAssocID="{CBCFAEEF-9D59-42E3-8017-644E25FBB543}" presName="childShp" presStyleLbl="bgAccFollowNode1" presStyleIdx="0" presStyleCnt="3">
        <dgm:presLayoutVars>
          <dgm:bulletEnabled val="1"/>
        </dgm:presLayoutVars>
      </dgm:prSet>
      <dgm:spPr/>
    </dgm:pt>
    <dgm:pt modelId="{F991E50F-1F13-4DE2-95E0-72A47DAC0543}" type="pres">
      <dgm:prSet presAssocID="{08608689-5856-4752-AAF1-0C6B74AC3301}" presName="spacing" presStyleCnt="0"/>
      <dgm:spPr/>
    </dgm:pt>
    <dgm:pt modelId="{2A4BC2F5-74B5-4C29-902B-F83825661515}" type="pres">
      <dgm:prSet presAssocID="{354ACE7E-005D-4657-97E0-189784F431BD}" presName="linNode" presStyleCnt="0"/>
      <dgm:spPr/>
    </dgm:pt>
    <dgm:pt modelId="{FA5D5B51-90B1-447A-A665-2C1539C0F53F}" type="pres">
      <dgm:prSet presAssocID="{354ACE7E-005D-4657-97E0-189784F431BD}" presName="parentShp" presStyleLbl="node1" presStyleIdx="1" presStyleCnt="3" custScaleX="87500">
        <dgm:presLayoutVars>
          <dgm:bulletEnabled val="1"/>
        </dgm:presLayoutVars>
      </dgm:prSet>
      <dgm:spPr/>
    </dgm:pt>
    <dgm:pt modelId="{F91DF6CE-794F-4A9F-8751-7D4B97D9FA92}" type="pres">
      <dgm:prSet presAssocID="{354ACE7E-005D-4657-97E0-189784F431BD}" presName="childShp" presStyleLbl="bgAccFollowNode1" presStyleIdx="1" presStyleCnt="3">
        <dgm:presLayoutVars>
          <dgm:bulletEnabled val="1"/>
        </dgm:presLayoutVars>
      </dgm:prSet>
      <dgm:spPr/>
    </dgm:pt>
    <dgm:pt modelId="{F9A23C39-1846-4662-AD50-AC47C20310E3}" type="pres">
      <dgm:prSet presAssocID="{260049A6-EA14-4E0F-BCBF-51636D50172A}" presName="spacing" presStyleCnt="0"/>
      <dgm:spPr/>
    </dgm:pt>
    <dgm:pt modelId="{385188A3-D6B9-496A-8E7D-0423481B5988}" type="pres">
      <dgm:prSet presAssocID="{5CA3BA83-43CD-475F-8735-B5BEE8C7AB3D}" presName="linNode" presStyleCnt="0"/>
      <dgm:spPr/>
    </dgm:pt>
    <dgm:pt modelId="{BFDDA7AB-7BED-4AE4-B749-B6ED5BA813A6}" type="pres">
      <dgm:prSet presAssocID="{5CA3BA83-43CD-475F-8735-B5BEE8C7AB3D}" presName="parentShp" presStyleLbl="node1" presStyleIdx="2" presStyleCnt="3" custScaleX="87500">
        <dgm:presLayoutVars>
          <dgm:bulletEnabled val="1"/>
        </dgm:presLayoutVars>
      </dgm:prSet>
      <dgm:spPr/>
    </dgm:pt>
    <dgm:pt modelId="{ECB98FF5-C100-4167-A6ED-87F0F931E5B4}" type="pres">
      <dgm:prSet presAssocID="{5CA3BA83-43CD-475F-8735-B5BEE8C7AB3D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32048307-19DD-456B-84BC-718E1AF4575C}" srcId="{5CA3BA83-43CD-475F-8735-B5BEE8C7AB3D}" destId="{A1A49713-3915-40CA-BDA4-992651CC6D56}" srcOrd="0" destOrd="0" parTransId="{ED44447D-2ABE-4C0F-BD5D-0330397CC6EC}" sibTransId="{294BBC22-3906-46BD-BF22-E07586A95F06}"/>
    <dgm:cxn modelId="{2BAC130D-37B6-41F5-8E7B-E1D6CBA46325}" type="presOf" srcId="{5CA3BA83-43CD-475F-8735-B5BEE8C7AB3D}" destId="{BFDDA7AB-7BED-4AE4-B749-B6ED5BA813A6}" srcOrd="0" destOrd="0" presId="urn:microsoft.com/office/officeart/2005/8/layout/vList6"/>
    <dgm:cxn modelId="{74A2B115-DB51-4AA9-B2FF-1190BE292086}" srcId="{116A3370-3C8D-44B8-BC54-06A5B711ADAB}" destId="{354ACE7E-005D-4657-97E0-189784F431BD}" srcOrd="1" destOrd="0" parTransId="{BC0B78E4-7666-4357-B9C2-70E690047842}" sibTransId="{260049A6-EA14-4E0F-BCBF-51636D50172A}"/>
    <dgm:cxn modelId="{A94AE21A-C5B6-4189-93F8-C3753050B6AA}" type="presOf" srcId="{F8BDC308-3D6A-41AA-A894-142EFC77DBDF}" destId="{ECB98FF5-C100-4167-A6ED-87F0F931E5B4}" srcOrd="0" destOrd="3" presId="urn:microsoft.com/office/officeart/2005/8/layout/vList6"/>
    <dgm:cxn modelId="{FD0F4825-9052-432E-AAF4-32C6C30BD269}" type="presOf" srcId="{08080022-F3C8-42ED-A3CF-75599917878A}" destId="{ECB98FF5-C100-4167-A6ED-87F0F931E5B4}" srcOrd="0" destOrd="2" presId="urn:microsoft.com/office/officeart/2005/8/layout/vList6"/>
    <dgm:cxn modelId="{EAA3A233-3C10-4006-B3FF-E4D233225FB9}" srcId="{5CA3BA83-43CD-475F-8735-B5BEE8C7AB3D}" destId="{08080022-F3C8-42ED-A3CF-75599917878A}" srcOrd="2" destOrd="0" parTransId="{B007615E-540C-42A3-BF24-DB493CD5B16D}" sibTransId="{8A7EA6FA-DFF3-498D-BCC3-2AF58A2644E5}"/>
    <dgm:cxn modelId="{B3469E3B-0A5F-4121-8A9A-5B7987A6536E}" srcId="{116A3370-3C8D-44B8-BC54-06A5B711ADAB}" destId="{5CA3BA83-43CD-475F-8735-B5BEE8C7AB3D}" srcOrd="2" destOrd="0" parTransId="{7F70A77B-AF34-48EB-90EF-ECBE2F76FFE5}" sibTransId="{8B4DB6AA-7D7A-4E70-B5E5-A5B375DD776A}"/>
    <dgm:cxn modelId="{2F3BBE5F-5E8A-4B85-9019-DE77C2CF402B}" srcId="{116A3370-3C8D-44B8-BC54-06A5B711ADAB}" destId="{CBCFAEEF-9D59-42E3-8017-644E25FBB543}" srcOrd="0" destOrd="0" parTransId="{700C16CE-3389-41AE-8FF8-6667A509B921}" sibTransId="{08608689-5856-4752-AAF1-0C6B74AC3301}"/>
    <dgm:cxn modelId="{D53DB161-C44C-4BC6-A1DF-6C49D1C2225A}" type="presOf" srcId="{E5D03BAF-2FED-4F0E-BB63-943884680829}" destId="{2A9AD8C9-9A35-4760-8497-3FBBFDCB446D}" srcOrd="0" destOrd="1" presId="urn:microsoft.com/office/officeart/2005/8/layout/vList6"/>
    <dgm:cxn modelId="{2387FC68-715D-4145-A1CB-C20E11F1F498}" type="presOf" srcId="{E1012E53-46C7-4AEF-A9D5-B25B90BBC6DC}" destId="{ECB98FF5-C100-4167-A6ED-87F0F931E5B4}" srcOrd="0" destOrd="1" presId="urn:microsoft.com/office/officeart/2005/8/layout/vList6"/>
    <dgm:cxn modelId="{D0B45C4F-B899-4859-96F9-28F952062C5E}" srcId="{CBCFAEEF-9D59-42E3-8017-644E25FBB543}" destId="{E5D03BAF-2FED-4F0E-BB63-943884680829}" srcOrd="1" destOrd="0" parTransId="{631E9095-DF62-4DD3-8665-2CBE1CBACA02}" sibTransId="{3EB921EA-4300-4FCC-96CA-9A649360ACD2}"/>
    <dgm:cxn modelId="{F9EB786F-A588-4735-8E3B-F1A3D90ACAB9}" srcId="{354ACE7E-005D-4657-97E0-189784F431BD}" destId="{15F2FC11-440F-41BB-AD5D-24BE551B6F36}" srcOrd="2" destOrd="0" parTransId="{25CB4FF4-5D45-4BFE-ABE1-040D8871EFC1}" sibTransId="{9AF64D8C-2BF6-4A3A-AEF1-AFA1E1FDFAE3}"/>
    <dgm:cxn modelId="{B365E57C-5A11-4A08-9D4D-B7135B47A7BA}" srcId="{354ACE7E-005D-4657-97E0-189784F431BD}" destId="{15664F5B-E7A2-440E-9E2A-86F49EB09AD4}" srcOrd="1" destOrd="0" parTransId="{FE55E3A4-9F41-4F5B-89B6-4A4F952B4029}" sibTransId="{F0F57327-3532-4B23-A42F-29A1EBA3E081}"/>
    <dgm:cxn modelId="{3E4A1284-AD16-4E1A-B6BD-B4B4C2358BF2}" type="presOf" srcId="{354ACE7E-005D-4657-97E0-189784F431BD}" destId="{FA5D5B51-90B1-447A-A665-2C1539C0F53F}" srcOrd="0" destOrd="0" presId="urn:microsoft.com/office/officeart/2005/8/layout/vList6"/>
    <dgm:cxn modelId="{1C282B85-1735-4FC2-8E6A-3197233A2636}" type="presOf" srcId="{086A08BD-465D-4145-A8A6-00341FEC2134}" destId="{F91DF6CE-794F-4A9F-8751-7D4B97D9FA92}" srcOrd="0" destOrd="0" presId="urn:microsoft.com/office/officeart/2005/8/layout/vList6"/>
    <dgm:cxn modelId="{CA320386-7E1C-4DF3-BB66-4C694121519E}" type="presOf" srcId="{15664F5B-E7A2-440E-9E2A-86F49EB09AD4}" destId="{F91DF6CE-794F-4A9F-8751-7D4B97D9FA92}" srcOrd="0" destOrd="1" presId="urn:microsoft.com/office/officeart/2005/8/layout/vList6"/>
    <dgm:cxn modelId="{63C94087-B505-43D4-8144-CFD0D7F8273C}" type="presOf" srcId="{CBCFAEEF-9D59-42E3-8017-644E25FBB543}" destId="{666E94A9-7497-4713-A0C8-9488B8ED8407}" srcOrd="0" destOrd="0" presId="urn:microsoft.com/office/officeart/2005/8/layout/vList6"/>
    <dgm:cxn modelId="{F009659D-8BA7-4ED9-BBB8-D81F3E41927D}" type="presOf" srcId="{4B89C31C-238F-4991-83F1-241E1D4BDF77}" destId="{F91DF6CE-794F-4A9F-8751-7D4B97D9FA92}" srcOrd="0" destOrd="3" presId="urn:microsoft.com/office/officeart/2005/8/layout/vList6"/>
    <dgm:cxn modelId="{7B0F23A8-9777-4146-9722-57C821475708}" type="presOf" srcId="{116A3370-3C8D-44B8-BC54-06A5B711ADAB}" destId="{C1700D05-57F7-45F8-85ED-CAEB1A5F2E33}" srcOrd="0" destOrd="0" presId="urn:microsoft.com/office/officeart/2005/8/layout/vList6"/>
    <dgm:cxn modelId="{5D23BAA9-4CEC-4E94-BC90-AB70825B10E1}" srcId="{354ACE7E-005D-4657-97E0-189784F431BD}" destId="{086A08BD-465D-4145-A8A6-00341FEC2134}" srcOrd="0" destOrd="0" parTransId="{0F8F9464-BC1D-49E1-A3F7-3E7E1CB9C54C}" sibTransId="{FA65CDD5-08F3-4A3E-B1D1-72C093EB48AC}"/>
    <dgm:cxn modelId="{C749E0A9-1198-4D5C-A3BD-EECFFF5F4079}" srcId="{354ACE7E-005D-4657-97E0-189784F431BD}" destId="{4B89C31C-238F-4991-83F1-241E1D4BDF77}" srcOrd="3" destOrd="0" parTransId="{B649823B-6CE4-45F9-BE70-673343F1A4D7}" sibTransId="{14CA26F9-C6A4-42B8-9ADD-A80A5269FF3A}"/>
    <dgm:cxn modelId="{AD9FCEB3-C431-4F60-9399-EA7A5463DB30}" type="presOf" srcId="{15F2FC11-440F-41BB-AD5D-24BE551B6F36}" destId="{F91DF6CE-794F-4A9F-8751-7D4B97D9FA92}" srcOrd="0" destOrd="2" presId="urn:microsoft.com/office/officeart/2005/8/layout/vList6"/>
    <dgm:cxn modelId="{2A31E1CA-0697-4305-8567-DA6D638B9797}" srcId="{5CA3BA83-43CD-475F-8735-B5BEE8C7AB3D}" destId="{E1012E53-46C7-4AEF-A9D5-B25B90BBC6DC}" srcOrd="1" destOrd="0" parTransId="{EA0E0E32-CDAB-46EE-8BB7-AB52AD626068}" sibTransId="{F83B7093-B35E-49E0-9260-D0192D0AE4D7}"/>
    <dgm:cxn modelId="{83D3B8D0-2FA4-4D80-8C41-78BE03E8CFE6}" type="presOf" srcId="{52448857-9039-48EA-B0EE-6284ABA43018}" destId="{2A9AD8C9-9A35-4760-8497-3FBBFDCB446D}" srcOrd="0" destOrd="0" presId="urn:microsoft.com/office/officeart/2005/8/layout/vList6"/>
    <dgm:cxn modelId="{477681DE-C27E-4CA8-91AF-E4C48C22B55E}" type="presOf" srcId="{A1A49713-3915-40CA-BDA4-992651CC6D56}" destId="{ECB98FF5-C100-4167-A6ED-87F0F931E5B4}" srcOrd="0" destOrd="0" presId="urn:microsoft.com/office/officeart/2005/8/layout/vList6"/>
    <dgm:cxn modelId="{5CFCDCEB-D10F-44A7-B1BA-BEC8C9625317}" srcId="{CBCFAEEF-9D59-42E3-8017-644E25FBB543}" destId="{52448857-9039-48EA-B0EE-6284ABA43018}" srcOrd="0" destOrd="0" parTransId="{AD89A543-A6A3-4296-A8AA-175D1E846215}" sibTransId="{76BD32AC-0255-4A9D-A0A3-4BE6A62EBDE2}"/>
    <dgm:cxn modelId="{265C68F1-7732-4639-90EC-248929C73D75}" srcId="{5CA3BA83-43CD-475F-8735-B5BEE8C7AB3D}" destId="{F8BDC308-3D6A-41AA-A894-142EFC77DBDF}" srcOrd="3" destOrd="0" parTransId="{5815DDD4-27EE-4945-A9E2-42F8B4ED4CB8}" sibTransId="{E0007923-E47B-47B1-9F6D-80A8544D34D6}"/>
    <dgm:cxn modelId="{2D07A61A-102D-4A6B-8D72-EBC51CAF74AE}" type="presParOf" srcId="{C1700D05-57F7-45F8-85ED-CAEB1A5F2E33}" destId="{070ADB2C-628E-49E8-B285-30DE8F7EBFA8}" srcOrd="0" destOrd="0" presId="urn:microsoft.com/office/officeart/2005/8/layout/vList6"/>
    <dgm:cxn modelId="{712F3543-60AB-4CB3-A843-865371112148}" type="presParOf" srcId="{070ADB2C-628E-49E8-B285-30DE8F7EBFA8}" destId="{666E94A9-7497-4713-A0C8-9488B8ED8407}" srcOrd="0" destOrd="0" presId="urn:microsoft.com/office/officeart/2005/8/layout/vList6"/>
    <dgm:cxn modelId="{7C6AA1C3-5CED-46BE-97E3-D39D9AFDE266}" type="presParOf" srcId="{070ADB2C-628E-49E8-B285-30DE8F7EBFA8}" destId="{2A9AD8C9-9A35-4760-8497-3FBBFDCB446D}" srcOrd="1" destOrd="0" presId="urn:microsoft.com/office/officeart/2005/8/layout/vList6"/>
    <dgm:cxn modelId="{402CDBD8-F791-4746-BB14-2A104F4069AE}" type="presParOf" srcId="{C1700D05-57F7-45F8-85ED-CAEB1A5F2E33}" destId="{F991E50F-1F13-4DE2-95E0-72A47DAC0543}" srcOrd="1" destOrd="0" presId="urn:microsoft.com/office/officeart/2005/8/layout/vList6"/>
    <dgm:cxn modelId="{7B4154F7-EA59-4CDD-B134-F50430B7CD3E}" type="presParOf" srcId="{C1700D05-57F7-45F8-85ED-CAEB1A5F2E33}" destId="{2A4BC2F5-74B5-4C29-902B-F83825661515}" srcOrd="2" destOrd="0" presId="urn:microsoft.com/office/officeart/2005/8/layout/vList6"/>
    <dgm:cxn modelId="{8C0BB27D-7F0E-4A91-92C8-8861E15F9E0F}" type="presParOf" srcId="{2A4BC2F5-74B5-4C29-902B-F83825661515}" destId="{FA5D5B51-90B1-447A-A665-2C1539C0F53F}" srcOrd="0" destOrd="0" presId="urn:microsoft.com/office/officeart/2005/8/layout/vList6"/>
    <dgm:cxn modelId="{F211C0AF-8D51-476D-A611-EBA84FCAA519}" type="presParOf" srcId="{2A4BC2F5-74B5-4C29-902B-F83825661515}" destId="{F91DF6CE-794F-4A9F-8751-7D4B97D9FA92}" srcOrd="1" destOrd="0" presId="urn:microsoft.com/office/officeart/2005/8/layout/vList6"/>
    <dgm:cxn modelId="{B87A09B7-C521-47F8-BA59-00847156A12A}" type="presParOf" srcId="{C1700D05-57F7-45F8-85ED-CAEB1A5F2E33}" destId="{F9A23C39-1846-4662-AD50-AC47C20310E3}" srcOrd="3" destOrd="0" presId="urn:microsoft.com/office/officeart/2005/8/layout/vList6"/>
    <dgm:cxn modelId="{245A70B2-BBD8-447F-88C7-551F86BC6293}" type="presParOf" srcId="{C1700D05-57F7-45F8-85ED-CAEB1A5F2E33}" destId="{385188A3-D6B9-496A-8E7D-0423481B5988}" srcOrd="4" destOrd="0" presId="urn:microsoft.com/office/officeart/2005/8/layout/vList6"/>
    <dgm:cxn modelId="{77174F09-6AC3-42A1-AAB6-7E11F8C266AC}" type="presParOf" srcId="{385188A3-D6B9-496A-8E7D-0423481B5988}" destId="{BFDDA7AB-7BED-4AE4-B749-B6ED5BA813A6}" srcOrd="0" destOrd="0" presId="urn:microsoft.com/office/officeart/2005/8/layout/vList6"/>
    <dgm:cxn modelId="{A878F215-7548-4B4D-806B-C6AFC0A4A26E}" type="presParOf" srcId="{385188A3-D6B9-496A-8E7D-0423481B5988}" destId="{ECB98FF5-C100-4167-A6ED-87F0F931E5B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3600" dirty="0"/>
            <a:t>1</a:t>
          </a:r>
          <a:r>
            <a:rPr lang="id-ID" sz="3600" dirty="0"/>
            <a:t>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en-GB" sz="2000" dirty="0"/>
            <a:t>1</a:t>
          </a:r>
          <a:r>
            <a:rPr lang="id-ID" sz="2000" dirty="0"/>
            <a:t>.1 Identifikasi Proses Bisnis dengan </a:t>
          </a:r>
          <a:r>
            <a:rPr lang="id-ID" sz="2000" b="1" dirty="0"/>
            <a:t>Use Case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en-GB" sz="2000" dirty="0"/>
            <a:t>1</a:t>
          </a:r>
          <a:r>
            <a:rPr lang="id-ID" sz="2000" dirty="0"/>
            <a:t>.2 Pemodelan Proses Bisnis dengan </a:t>
          </a:r>
          <a:r>
            <a:rPr lang="id-ID" sz="2000" b="1" dirty="0"/>
            <a:t>Activity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GB" sz="3600" dirty="0"/>
            <a:t>2</a:t>
          </a:r>
          <a:r>
            <a:rPr lang="id-ID" sz="3600" dirty="0"/>
            <a:t>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en-GB" sz="2000" dirty="0"/>
            <a:t>1</a:t>
          </a:r>
          <a:r>
            <a:rPr lang="id-ID" sz="2000" dirty="0"/>
            <a:t>.3 Realisasi Proses Bisnis dengan </a:t>
          </a:r>
          <a:r>
            <a:rPr lang="id-ID" sz="2000" b="1" dirty="0"/>
            <a:t>Sequence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110A4D-3F5E-4135-8A9F-CAF8BD865382}" type="doc">
      <dgm:prSet loTypeId="urn:microsoft.com/office/officeart/2005/8/layout/cycle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B28433-06D5-4A6C-A5BD-D422E2368D1C}">
      <dgm:prSet phldrT="[Text]" custT="1"/>
      <dgm:spPr>
        <a:xfrm>
          <a:off x="1170542" y="1813501"/>
          <a:ext cx="2708544" cy="1097396"/>
        </a:xfrm>
      </dgm:spPr>
      <dgm:t>
        <a:bodyPr/>
        <a:lstStyle/>
        <a:p>
          <a:r>
            <a: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B1E169FA-2675-4029-A163-F457E76F545E}" type="sibTrans" cxnId="{18DCA477-07DC-4F6D-8F4E-3E0A81C9A54E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DB385FBD-7474-4D3F-A1AF-5C3AC297BBB2}" type="parTrans" cxnId="{18DCA477-07DC-4F6D-8F4E-3E0A81C9A54E}">
      <dgm:prSet/>
      <dgm:spPr/>
      <dgm:t>
        <a:bodyPr/>
        <a:lstStyle/>
        <a:p>
          <a:endParaRPr lang="en-US"/>
        </a:p>
      </dgm:t>
    </dgm:pt>
    <dgm:pt modelId="{8B338C84-75DE-490B-B7BD-E14CF644700D}">
      <dgm:prSet phldrT="[Text]" custT="1"/>
      <dgm:spPr>
        <a:xfrm>
          <a:off x="3181635" y="3625307"/>
          <a:ext cx="2309969" cy="1097396"/>
        </a:xfrm>
      </dgm:spPr>
      <dgm:t>
        <a:bodyPr/>
        <a:lstStyle/>
        <a:p>
          <a:r>
            <a: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C63CE4D-9440-4F4D-8A92-796B92B85288}" type="sibTrans" cxnId="{75E66621-FE1B-4784-91DA-B57E1A272B49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AF723A37-A4F6-46ED-B77D-4EC8872C222B}" type="parTrans" cxnId="{75E66621-FE1B-4784-91DA-B57E1A272B49}">
      <dgm:prSet/>
      <dgm:spPr/>
      <dgm:t>
        <a:bodyPr/>
        <a:lstStyle/>
        <a:p>
          <a:endParaRPr lang="en-US"/>
        </a:p>
      </dgm:t>
    </dgm:pt>
    <dgm:pt modelId="{C80A8738-ACA8-4E35-A7C5-DA04AA9E6147}">
      <dgm:prSet phldrT="[Text]" custT="1"/>
      <dgm:spPr>
        <a:xfrm>
          <a:off x="4876973" y="1813501"/>
          <a:ext cx="2542904" cy="1097396"/>
        </a:xfrm>
      </dgm:spPr>
      <dgm:t>
        <a:bodyPr/>
        <a:lstStyle/>
        <a:p>
          <a:r>
            <a: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6BAC6641-6F16-42C7-9628-222D46D6B99E}" type="sibTrans" cxnId="{8D42E35A-4FD1-474D-A81F-5FE06D8AAA22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118471EF-ADB4-4EEF-BD87-24A1F28669BF}" type="parTrans" cxnId="{8D42E35A-4FD1-474D-A81F-5FE06D8AAA22}">
      <dgm:prSet/>
      <dgm:spPr/>
      <dgm:t>
        <a:bodyPr/>
        <a:lstStyle/>
        <a:p>
          <a:endParaRPr lang="en-US"/>
        </a:p>
      </dgm:t>
    </dgm:pt>
    <dgm:pt modelId="{746407FD-1023-4207-8A6F-8D6782650E11}">
      <dgm:prSet phldrT="[Text]" custT="1"/>
      <dgm:spPr>
        <a:xfrm>
          <a:off x="3102099" y="1695"/>
          <a:ext cx="2469041" cy="1097396"/>
        </a:xfrm>
      </dgm:spPr>
      <dgm:t>
        <a:bodyPr/>
        <a:lstStyle/>
        <a:p>
          <a:r>
            <a: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r>
            <a:rPr lang="id-ID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5E05B78C-094A-4509-9654-09D2F26F3FFD}" type="sibTrans" cxnId="{861D5ABE-FC74-4203-BA70-713D604D7945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7B6FAAAB-269F-4CC4-8442-29D9B5032544}" type="parTrans" cxnId="{861D5ABE-FC74-4203-BA70-713D604D7945}">
      <dgm:prSet/>
      <dgm:spPr/>
      <dgm:t>
        <a:bodyPr/>
        <a:lstStyle/>
        <a:p>
          <a:endParaRPr lang="en-US"/>
        </a:p>
      </dgm:t>
    </dgm:pt>
    <dgm:pt modelId="{0A3A9FBE-F7C6-41D0-A2A8-F50B183ED97D}" type="pres">
      <dgm:prSet presAssocID="{98110A4D-3F5E-4135-8A9F-CAF8BD865382}" presName="cycle" presStyleCnt="0">
        <dgm:presLayoutVars>
          <dgm:dir/>
          <dgm:resizeHandles val="exact"/>
        </dgm:presLayoutVars>
      </dgm:prSet>
      <dgm:spPr/>
    </dgm:pt>
    <dgm:pt modelId="{256E3A91-2E2F-4ED9-A28A-3DA97D5742E3}" type="pres">
      <dgm:prSet presAssocID="{746407FD-1023-4207-8A6F-8D6782650E11}" presName="node" presStyleLbl="node1" presStyleIdx="0" presStyleCnt="4" custScaleX="169262" custRadScaleRad="100101" custRadScaleInc="2327">
        <dgm:presLayoutVars>
          <dgm:bulletEnabled val="1"/>
        </dgm:presLayoutVars>
      </dgm:prSet>
      <dgm:spPr>
        <a:prstGeom prst="roundRect">
          <a:avLst/>
        </a:prstGeom>
      </dgm:spPr>
    </dgm:pt>
    <dgm:pt modelId="{8B1A1E44-0CA3-47B4-B36D-323702FD4456}" type="pres">
      <dgm:prSet presAssocID="{746407FD-1023-4207-8A6F-8D6782650E11}" presName="spNode" presStyleCnt="0"/>
      <dgm:spPr/>
    </dgm:pt>
    <dgm:pt modelId="{47F33915-6B3B-401C-B50F-B22A754E2EF7}" type="pres">
      <dgm:prSet presAssocID="{5E05B78C-094A-4509-9654-09D2F26F3FFD}" presName="sibTrans" presStyleLbl="sibTrans1D1" presStyleIdx="0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</dgm:spPr>
    </dgm:pt>
    <dgm:pt modelId="{28358C13-D8CC-4AD2-A7BF-1189D1A964E3}" type="pres">
      <dgm:prSet presAssocID="{C80A8738-ACA8-4E35-A7C5-DA04AA9E6147}" presName="node" presStyleLbl="node1" presStyleIdx="1" presStyleCnt="4" custScaleX="174326">
        <dgm:presLayoutVars>
          <dgm:bulletEnabled val="1"/>
        </dgm:presLayoutVars>
      </dgm:prSet>
      <dgm:spPr>
        <a:prstGeom prst="roundRect">
          <a:avLst/>
        </a:prstGeom>
      </dgm:spPr>
    </dgm:pt>
    <dgm:pt modelId="{7A773DDB-9EA6-40D0-908C-5A4C420FC715}" type="pres">
      <dgm:prSet presAssocID="{C80A8738-ACA8-4E35-A7C5-DA04AA9E6147}" presName="spNode" presStyleCnt="0"/>
      <dgm:spPr/>
    </dgm:pt>
    <dgm:pt modelId="{396D247C-7331-400F-88B3-FB5C75DEFBD2}" type="pres">
      <dgm:prSet presAssocID="{6BAC6641-6F16-42C7-9628-222D46D6B99E}" presName="sibTrans" presStyleLbl="sibTrans1D1" presStyleIdx="1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</dgm:spPr>
    </dgm:pt>
    <dgm:pt modelId="{E5B85177-67DC-46B9-9178-4FD74108A018}" type="pres">
      <dgm:prSet presAssocID="{8B338C84-75DE-490B-B7BD-E14CF644700D}" presName="node" presStyleLbl="node1" presStyleIdx="2" presStyleCnt="4" custScaleX="158357">
        <dgm:presLayoutVars>
          <dgm:bulletEnabled val="1"/>
        </dgm:presLayoutVars>
      </dgm:prSet>
      <dgm:spPr>
        <a:prstGeom prst="roundRect">
          <a:avLst/>
        </a:prstGeom>
      </dgm:spPr>
    </dgm:pt>
    <dgm:pt modelId="{35D7A730-924C-49C3-A7BA-CD89FCBCE1AC}" type="pres">
      <dgm:prSet presAssocID="{8B338C84-75DE-490B-B7BD-E14CF644700D}" presName="spNode" presStyleCnt="0"/>
      <dgm:spPr/>
    </dgm:pt>
    <dgm:pt modelId="{D2CA6A8E-22C6-4F9F-B88D-7C12E5956E50}" type="pres">
      <dgm:prSet presAssocID="{CC63CE4D-9440-4F4D-8A92-796B92B85288}" presName="sibTrans" presStyleLbl="sibTrans1D1" presStyleIdx="2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</dgm:spPr>
    </dgm:pt>
    <dgm:pt modelId="{780DDDCB-B12F-428D-A586-90FD6F79F55C}" type="pres">
      <dgm:prSet presAssocID="{26B28433-06D5-4A6C-A5BD-D422E2368D1C}" presName="node" presStyleLbl="node1" presStyleIdx="3" presStyleCnt="4" custScaleX="185681">
        <dgm:presLayoutVars>
          <dgm:bulletEnabled val="1"/>
        </dgm:presLayoutVars>
      </dgm:prSet>
      <dgm:spPr>
        <a:prstGeom prst="roundRect">
          <a:avLst/>
        </a:prstGeom>
      </dgm:spPr>
    </dgm:pt>
    <dgm:pt modelId="{27501DD9-B23B-4A6C-B19F-BEDC210774CB}" type="pres">
      <dgm:prSet presAssocID="{26B28433-06D5-4A6C-A5BD-D422E2368D1C}" presName="spNode" presStyleCnt="0"/>
      <dgm:spPr/>
    </dgm:pt>
    <dgm:pt modelId="{498F4E31-E423-4928-A28F-F71BD81A544F}" type="pres">
      <dgm:prSet presAssocID="{B1E169FA-2675-4029-A163-F457E76F545E}" presName="sibTrans" presStyleLbl="sibTrans1D1" presStyleIdx="3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</dgm:spPr>
    </dgm:pt>
  </dgm:ptLst>
  <dgm:cxnLst>
    <dgm:cxn modelId="{B64E7C0D-EBDA-413A-9C2C-545D890F3561}" type="presOf" srcId="{CC63CE4D-9440-4F4D-8A92-796B92B85288}" destId="{D2CA6A8E-22C6-4F9F-B88D-7C12E5956E50}" srcOrd="0" destOrd="0" presId="urn:microsoft.com/office/officeart/2005/8/layout/cycle5"/>
    <dgm:cxn modelId="{75E66621-FE1B-4784-91DA-B57E1A272B49}" srcId="{98110A4D-3F5E-4135-8A9F-CAF8BD865382}" destId="{8B338C84-75DE-490B-B7BD-E14CF644700D}" srcOrd="2" destOrd="0" parTransId="{AF723A37-A4F6-46ED-B77D-4EC8872C222B}" sibTransId="{CC63CE4D-9440-4F4D-8A92-796B92B85288}"/>
    <dgm:cxn modelId="{A049B427-E194-407B-9AFD-C5E8E434BE7D}" type="presOf" srcId="{6BAC6641-6F16-42C7-9628-222D46D6B99E}" destId="{396D247C-7331-400F-88B3-FB5C75DEFBD2}" srcOrd="0" destOrd="0" presId="urn:microsoft.com/office/officeart/2005/8/layout/cycle5"/>
    <dgm:cxn modelId="{1176DF61-6B74-49BA-88FA-5E780AC85002}" type="presOf" srcId="{5E05B78C-094A-4509-9654-09D2F26F3FFD}" destId="{47F33915-6B3B-401C-B50F-B22A754E2EF7}" srcOrd="0" destOrd="0" presId="urn:microsoft.com/office/officeart/2005/8/layout/cycle5"/>
    <dgm:cxn modelId="{8020F048-2BBA-40EB-B920-CB553759E62E}" type="presOf" srcId="{C80A8738-ACA8-4E35-A7C5-DA04AA9E6147}" destId="{28358C13-D8CC-4AD2-A7BF-1189D1A964E3}" srcOrd="0" destOrd="0" presId="urn:microsoft.com/office/officeart/2005/8/layout/cycle5"/>
    <dgm:cxn modelId="{BEED206A-180D-49F1-899E-BC7CCB5965CB}" type="presOf" srcId="{26B28433-06D5-4A6C-A5BD-D422E2368D1C}" destId="{780DDDCB-B12F-428D-A586-90FD6F79F55C}" srcOrd="0" destOrd="0" presId="urn:microsoft.com/office/officeart/2005/8/layout/cycle5"/>
    <dgm:cxn modelId="{BEFE9971-F4D4-473E-A906-2D7C5B02791B}" type="presOf" srcId="{8B338C84-75DE-490B-B7BD-E14CF644700D}" destId="{E5B85177-67DC-46B9-9178-4FD74108A018}" srcOrd="0" destOrd="0" presId="urn:microsoft.com/office/officeart/2005/8/layout/cycle5"/>
    <dgm:cxn modelId="{18DCA477-07DC-4F6D-8F4E-3E0A81C9A54E}" srcId="{98110A4D-3F5E-4135-8A9F-CAF8BD865382}" destId="{26B28433-06D5-4A6C-A5BD-D422E2368D1C}" srcOrd="3" destOrd="0" parTransId="{DB385FBD-7474-4D3F-A1AF-5C3AC297BBB2}" sibTransId="{B1E169FA-2675-4029-A163-F457E76F545E}"/>
    <dgm:cxn modelId="{8D42E35A-4FD1-474D-A81F-5FE06D8AAA22}" srcId="{98110A4D-3F5E-4135-8A9F-CAF8BD865382}" destId="{C80A8738-ACA8-4E35-A7C5-DA04AA9E6147}" srcOrd="1" destOrd="0" parTransId="{118471EF-ADB4-4EEF-BD87-24A1F28669BF}" sibTransId="{6BAC6641-6F16-42C7-9628-222D46D6B99E}"/>
    <dgm:cxn modelId="{E2332F98-BC32-4264-9C2A-00E846BCB394}" type="presOf" srcId="{B1E169FA-2675-4029-A163-F457E76F545E}" destId="{498F4E31-E423-4928-A28F-F71BD81A544F}" srcOrd="0" destOrd="0" presId="urn:microsoft.com/office/officeart/2005/8/layout/cycle5"/>
    <dgm:cxn modelId="{C1BEDF9A-1C40-485A-9C80-A18DF7EC6B39}" type="presOf" srcId="{98110A4D-3F5E-4135-8A9F-CAF8BD865382}" destId="{0A3A9FBE-F7C6-41D0-A2A8-F50B183ED97D}" srcOrd="0" destOrd="0" presId="urn:microsoft.com/office/officeart/2005/8/layout/cycle5"/>
    <dgm:cxn modelId="{7CAEDDB0-3AAD-4479-B36F-B19D48C8B32A}" type="presOf" srcId="{746407FD-1023-4207-8A6F-8D6782650E11}" destId="{256E3A91-2E2F-4ED9-A28A-3DA97D5742E3}" srcOrd="0" destOrd="0" presId="urn:microsoft.com/office/officeart/2005/8/layout/cycle5"/>
    <dgm:cxn modelId="{861D5ABE-FC74-4203-BA70-713D604D7945}" srcId="{98110A4D-3F5E-4135-8A9F-CAF8BD865382}" destId="{746407FD-1023-4207-8A6F-8D6782650E11}" srcOrd="0" destOrd="0" parTransId="{7B6FAAAB-269F-4CC4-8442-29D9B5032544}" sibTransId="{5E05B78C-094A-4509-9654-09D2F26F3FFD}"/>
    <dgm:cxn modelId="{85FF9C8F-626E-4AF1-AA3B-D9D0C4316B01}" type="presParOf" srcId="{0A3A9FBE-F7C6-41D0-A2A8-F50B183ED97D}" destId="{256E3A91-2E2F-4ED9-A28A-3DA97D5742E3}" srcOrd="0" destOrd="0" presId="urn:microsoft.com/office/officeart/2005/8/layout/cycle5"/>
    <dgm:cxn modelId="{97A50F0D-9146-4051-AF28-E07B1296C0A9}" type="presParOf" srcId="{0A3A9FBE-F7C6-41D0-A2A8-F50B183ED97D}" destId="{8B1A1E44-0CA3-47B4-B36D-323702FD4456}" srcOrd="1" destOrd="0" presId="urn:microsoft.com/office/officeart/2005/8/layout/cycle5"/>
    <dgm:cxn modelId="{BA64F2A8-EAA1-428F-805C-E2C4B7CE8C23}" type="presParOf" srcId="{0A3A9FBE-F7C6-41D0-A2A8-F50B183ED97D}" destId="{47F33915-6B3B-401C-B50F-B22A754E2EF7}" srcOrd="2" destOrd="0" presId="urn:microsoft.com/office/officeart/2005/8/layout/cycle5"/>
    <dgm:cxn modelId="{63526FBA-9934-4B44-BBAB-863B6B12C9DA}" type="presParOf" srcId="{0A3A9FBE-F7C6-41D0-A2A8-F50B183ED97D}" destId="{28358C13-D8CC-4AD2-A7BF-1189D1A964E3}" srcOrd="3" destOrd="0" presId="urn:microsoft.com/office/officeart/2005/8/layout/cycle5"/>
    <dgm:cxn modelId="{966D2E87-5AB6-4D0F-8B8A-AF973ACA848D}" type="presParOf" srcId="{0A3A9FBE-F7C6-41D0-A2A8-F50B183ED97D}" destId="{7A773DDB-9EA6-40D0-908C-5A4C420FC715}" srcOrd="4" destOrd="0" presId="urn:microsoft.com/office/officeart/2005/8/layout/cycle5"/>
    <dgm:cxn modelId="{CF2F98F2-027C-4E3F-ACB6-6D2BB10135F3}" type="presParOf" srcId="{0A3A9FBE-F7C6-41D0-A2A8-F50B183ED97D}" destId="{396D247C-7331-400F-88B3-FB5C75DEFBD2}" srcOrd="5" destOrd="0" presId="urn:microsoft.com/office/officeart/2005/8/layout/cycle5"/>
    <dgm:cxn modelId="{BF56D1DE-5572-435D-AC41-5CAA48C32A9F}" type="presParOf" srcId="{0A3A9FBE-F7C6-41D0-A2A8-F50B183ED97D}" destId="{E5B85177-67DC-46B9-9178-4FD74108A018}" srcOrd="6" destOrd="0" presId="urn:microsoft.com/office/officeart/2005/8/layout/cycle5"/>
    <dgm:cxn modelId="{BD4C4FD7-13E0-4971-AADF-AAF4AA073397}" type="presParOf" srcId="{0A3A9FBE-F7C6-41D0-A2A8-F50B183ED97D}" destId="{35D7A730-924C-49C3-A7BA-CD89FCBCE1AC}" srcOrd="7" destOrd="0" presId="urn:microsoft.com/office/officeart/2005/8/layout/cycle5"/>
    <dgm:cxn modelId="{E0748C6A-CBC1-456E-8ADF-A7325B0D56CB}" type="presParOf" srcId="{0A3A9FBE-F7C6-41D0-A2A8-F50B183ED97D}" destId="{D2CA6A8E-22C6-4F9F-B88D-7C12E5956E50}" srcOrd="8" destOrd="0" presId="urn:microsoft.com/office/officeart/2005/8/layout/cycle5"/>
    <dgm:cxn modelId="{E240C6A9-EB6A-4AFC-A6DA-D6A22CC96E77}" type="presParOf" srcId="{0A3A9FBE-F7C6-41D0-A2A8-F50B183ED97D}" destId="{780DDDCB-B12F-428D-A586-90FD6F79F55C}" srcOrd="9" destOrd="0" presId="urn:microsoft.com/office/officeart/2005/8/layout/cycle5"/>
    <dgm:cxn modelId="{835A1A50-F4C1-4144-AFB5-FF978685F5CF}" type="presParOf" srcId="{0A3A9FBE-F7C6-41D0-A2A8-F50B183ED97D}" destId="{27501DD9-B23B-4A6C-B19F-BEDC210774CB}" srcOrd="10" destOrd="0" presId="urn:microsoft.com/office/officeart/2005/8/layout/cycle5"/>
    <dgm:cxn modelId="{E608FB71-5914-4328-B070-18D4E8D4372B}" type="presParOf" srcId="{0A3A9FBE-F7C6-41D0-A2A8-F50B183ED97D}" destId="{498F4E31-E423-4928-A28F-F71BD81A544F}" srcOrd="11" destOrd="0" presId="urn:microsoft.com/office/officeart/2005/8/layout/cycle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1.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id-ID" sz="2000" dirty="0"/>
            <a:t>1.1 Identifikasi Proses Bisnis dengan </a:t>
          </a:r>
          <a:r>
            <a:rPr lang="id-ID" sz="2000" b="1" dirty="0"/>
            <a:t>Use </a:t>
          </a:r>
          <a:r>
            <a:rPr lang="id-ID" sz="2000" b="1" dirty="0" err="1"/>
            <a:t>Case</a:t>
          </a:r>
          <a:r>
            <a:rPr lang="id-ID" sz="2000" b="1" dirty="0"/>
            <a:t>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id-ID" sz="2000" dirty="0"/>
            <a:t>1.2 Pemodelan Proses Bisnis dengan </a:t>
          </a:r>
          <a:r>
            <a:rPr lang="id-ID" sz="2000" b="1" dirty="0" err="1"/>
            <a:t>Activity</a:t>
          </a:r>
          <a:r>
            <a:rPr lang="id-ID" sz="2000" b="1" dirty="0"/>
            <a:t>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2.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id-ID" sz="2000" dirty="0"/>
            <a:t>1.3 Realisasi Proses Bisnis dengan </a:t>
          </a:r>
          <a:r>
            <a:rPr lang="id-ID" sz="2000" b="1" dirty="0" err="1"/>
            <a:t>Sequence</a:t>
          </a:r>
          <a:r>
            <a:rPr lang="id-ID" sz="2000" b="1" dirty="0"/>
            <a:t>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1.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id-ID" sz="2000" dirty="0"/>
            <a:t>1.1 Identifikasi Proses Bisnis dengan </a:t>
          </a:r>
          <a:r>
            <a:rPr lang="id-ID" sz="2000" b="1" dirty="0"/>
            <a:t>Use </a:t>
          </a:r>
          <a:r>
            <a:rPr lang="id-ID" sz="2000" b="1" dirty="0" err="1"/>
            <a:t>Case</a:t>
          </a:r>
          <a:r>
            <a:rPr lang="id-ID" sz="2000" b="1" dirty="0"/>
            <a:t>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id-ID" sz="2000" dirty="0"/>
            <a:t>1.2 Pemodelan Proses Bisnis dengan </a:t>
          </a:r>
          <a:r>
            <a:rPr lang="id-ID" sz="2000" b="1" dirty="0" err="1"/>
            <a:t>Activity</a:t>
          </a:r>
          <a:r>
            <a:rPr lang="id-ID" sz="2000" b="1" dirty="0"/>
            <a:t>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2.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id-ID" sz="2000" dirty="0"/>
            <a:t>1.3 Realisasi Proses Bisnis dengan </a:t>
          </a:r>
          <a:r>
            <a:rPr lang="id-ID" sz="2000" b="1" dirty="0" err="1"/>
            <a:t>Sequence</a:t>
          </a:r>
          <a:r>
            <a:rPr lang="id-ID" sz="2000" b="1" dirty="0"/>
            <a:t>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1.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id-ID" sz="2000" dirty="0"/>
            <a:t>1.1 Identifikasi Proses Bisnis dengan </a:t>
          </a:r>
          <a:r>
            <a:rPr lang="id-ID" sz="2000" b="1" dirty="0"/>
            <a:t>Use </a:t>
          </a:r>
          <a:r>
            <a:rPr lang="id-ID" sz="2000" b="1" dirty="0" err="1"/>
            <a:t>Case</a:t>
          </a:r>
          <a:r>
            <a:rPr lang="id-ID" sz="2000" b="1" dirty="0"/>
            <a:t>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id-ID" sz="2000" dirty="0"/>
            <a:t>1.2 Pemodelan Proses Bisnis dengan </a:t>
          </a:r>
          <a:r>
            <a:rPr lang="id-ID" sz="2000" b="1" dirty="0" err="1"/>
            <a:t>Activity</a:t>
          </a:r>
          <a:r>
            <a:rPr lang="id-ID" sz="2000" b="1" dirty="0"/>
            <a:t>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2.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id-ID" sz="2000" dirty="0"/>
            <a:t>1.3 Realisasi Proses Bisnis dengan </a:t>
          </a:r>
          <a:r>
            <a:rPr lang="id-ID" sz="2000" b="1" dirty="0" err="1"/>
            <a:t>Sequence</a:t>
          </a:r>
          <a:r>
            <a:rPr lang="id-ID" sz="2000" b="1" dirty="0"/>
            <a:t>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8110A4D-3F5E-4135-8A9F-CAF8BD865382}" type="doc">
      <dgm:prSet loTypeId="urn:microsoft.com/office/officeart/2005/8/layout/cycle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B28433-06D5-4A6C-A5BD-D422E2368D1C}">
      <dgm:prSet phldrT="[Text]" custT="1"/>
      <dgm:spPr>
        <a:xfrm>
          <a:off x="1170542" y="1813501"/>
          <a:ext cx="2708544" cy="1097396"/>
        </a:xfrm>
      </dgm:spPr>
      <dgm:t>
        <a:bodyPr/>
        <a:lstStyle/>
        <a:p>
          <a:r>
            <a: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B1E169FA-2675-4029-A163-F457E76F545E}" type="sibTrans" cxnId="{18DCA477-07DC-4F6D-8F4E-3E0A81C9A54E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DB385FBD-7474-4D3F-A1AF-5C3AC297BBB2}" type="parTrans" cxnId="{18DCA477-07DC-4F6D-8F4E-3E0A81C9A54E}">
      <dgm:prSet/>
      <dgm:spPr/>
      <dgm:t>
        <a:bodyPr/>
        <a:lstStyle/>
        <a:p>
          <a:endParaRPr lang="en-US"/>
        </a:p>
      </dgm:t>
    </dgm:pt>
    <dgm:pt modelId="{8B338C84-75DE-490B-B7BD-E14CF644700D}">
      <dgm:prSet phldrT="[Text]" custT="1"/>
      <dgm:spPr>
        <a:xfrm>
          <a:off x="3181635" y="3625307"/>
          <a:ext cx="2309969" cy="1097396"/>
        </a:xfrm>
      </dgm:spPr>
      <dgm:t>
        <a:bodyPr/>
        <a:lstStyle/>
        <a:p>
          <a:r>
            <a: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C63CE4D-9440-4F4D-8A92-796B92B85288}" type="sibTrans" cxnId="{75E66621-FE1B-4784-91DA-B57E1A272B49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AF723A37-A4F6-46ED-B77D-4EC8872C222B}" type="parTrans" cxnId="{75E66621-FE1B-4784-91DA-B57E1A272B49}">
      <dgm:prSet/>
      <dgm:spPr/>
      <dgm:t>
        <a:bodyPr/>
        <a:lstStyle/>
        <a:p>
          <a:endParaRPr lang="en-US"/>
        </a:p>
      </dgm:t>
    </dgm:pt>
    <dgm:pt modelId="{C80A8738-ACA8-4E35-A7C5-DA04AA9E6147}">
      <dgm:prSet phldrT="[Text]" custT="1"/>
      <dgm:spPr>
        <a:xfrm>
          <a:off x="4876973" y="1813501"/>
          <a:ext cx="2542904" cy="1097396"/>
        </a:xfrm>
      </dgm:spPr>
      <dgm:t>
        <a:bodyPr/>
        <a:lstStyle/>
        <a:p>
          <a:r>
            <a: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6BAC6641-6F16-42C7-9628-222D46D6B99E}" type="sibTrans" cxnId="{8D42E35A-4FD1-474D-A81F-5FE06D8AAA22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118471EF-ADB4-4EEF-BD87-24A1F28669BF}" type="parTrans" cxnId="{8D42E35A-4FD1-474D-A81F-5FE06D8AAA22}">
      <dgm:prSet/>
      <dgm:spPr/>
      <dgm:t>
        <a:bodyPr/>
        <a:lstStyle/>
        <a:p>
          <a:endParaRPr lang="en-US"/>
        </a:p>
      </dgm:t>
    </dgm:pt>
    <dgm:pt modelId="{746407FD-1023-4207-8A6F-8D6782650E11}">
      <dgm:prSet phldrT="[Text]" custT="1"/>
      <dgm:spPr>
        <a:xfrm>
          <a:off x="3102099" y="1695"/>
          <a:ext cx="2469041" cy="1097396"/>
        </a:xfrm>
      </dgm:spPr>
      <dgm:t>
        <a:bodyPr/>
        <a:lstStyle/>
        <a:p>
          <a:r>
            <a: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r>
            <a:rPr lang="id-ID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5E05B78C-094A-4509-9654-09D2F26F3FFD}" type="sibTrans" cxnId="{861D5ABE-FC74-4203-BA70-713D604D7945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7B6FAAAB-269F-4CC4-8442-29D9B5032544}" type="parTrans" cxnId="{861D5ABE-FC74-4203-BA70-713D604D7945}">
      <dgm:prSet/>
      <dgm:spPr/>
      <dgm:t>
        <a:bodyPr/>
        <a:lstStyle/>
        <a:p>
          <a:endParaRPr lang="en-US"/>
        </a:p>
      </dgm:t>
    </dgm:pt>
    <dgm:pt modelId="{0A3A9FBE-F7C6-41D0-A2A8-F50B183ED97D}" type="pres">
      <dgm:prSet presAssocID="{98110A4D-3F5E-4135-8A9F-CAF8BD865382}" presName="cycle" presStyleCnt="0">
        <dgm:presLayoutVars>
          <dgm:dir/>
          <dgm:resizeHandles val="exact"/>
        </dgm:presLayoutVars>
      </dgm:prSet>
      <dgm:spPr/>
    </dgm:pt>
    <dgm:pt modelId="{256E3A91-2E2F-4ED9-A28A-3DA97D5742E3}" type="pres">
      <dgm:prSet presAssocID="{746407FD-1023-4207-8A6F-8D6782650E11}" presName="node" presStyleLbl="node1" presStyleIdx="0" presStyleCnt="4" custScaleX="169262" custRadScaleRad="100101" custRadScaleInc="2327">
        <dgm:presLayoutVars>
          <dgm:bulletEnabled val="1"/>
        </dgm:presLayoutVars>
      </dgm:prSet>
      <dgm:spPr>
        <a:prstGeom prst="roundRect">
          <a:avLst/>
        </a:prstGeom>
      </dgm:spPr>
    </dgm:pt>
    <dgm:pt modelId="{8B1A1E44-0CA3-47B4-B36D-323702FD4456}" type="pres">
      <dgm:prSet presAssocID="{746407FD-1023-4207-8A6F-8D6782650E11}" presName="spNode" presStyleCnt="0"/>
      <dgm:spPr/>
    </dgm:pt>
    <dgm:pt modelId="{47F33915-6B3B-401C-B50F-B22A754E2EF7}" type="pres">
      <dgm:prSet presAssocID="{5E05B78C-094A-4509-9654-09D2F26F3FFD}" presName="sibTrans" presStyleLbl="sibTrans1D1" presStyleIdx="0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</dgm:spPr>
    </dgm:pt>
    <dgm:pt modelId="{28358C13-D8CC-4AD2-A7BF-1189D1A964E3}" type="pres">
      <dgm:prSet presAssocID="{C80A8738-ACA8-4E35-A7C5-DA04AA9E6147}" presName="node" presStyleLbl="node1" presStyleIdx="1" presStyleCnt="4" custScaleX="174326">
        <dgm:presLayoutVars>
          <dgm:bulletEnabled val="1"/>
        </dgm:presLayoutVars>
      </dgm:prSet>
      <dgm:spPr>
        <a:prstGeom prst="roundRect">
          <a:avLst/>
        </a:prstGeom>
      </dgm:spPr>
    </dgm:pt>
    <dgm:pt modelId="{7A773DDB-9EA6-40D0-908C-5A4C420FC715}" type="pres">
      <dgm:prSet presAssocID="{C80A8738-ACA8-4E35-A7C5-DA04AA9E6147}" presName="spNode" presStyleCnt="0"/>
      <dgm:spPr/>
    </dgm:pt>
    <dgm:pt modelId="{396D247C-7331-400F-88B3-FB5C75DEFBD2}" type="pres">
      <dgm:prSet presAssocID="{6BAC6641-6F16-42C7-9628-222D46D6B99E}" presName="sibTrans" presStyleLbl="sibTrans1D1" presStyleIdx="1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</dgm:spPr>
    </dgm:pt>
    <dgm:pt modelId="{E5B85177-67DC-46B9-9178-4FD74108A018}" type="pres">
      <dgm:prSet presAssocID="{8B338C84-75DE-490B-B7BD-E14CF644700D}" presName="node" presStyleLbl="node1" presStyleIdx="2" presStyleCnt="4" custScaleX="158357">
        <dgm:presLayoutVars>
          <dgm:bulletEnabled val="1"/>
        </dgm:presLayoutVars>
      </dgm:prSet>
      <dgm:spPr>
        <a:prstGeom prst="roundRect">
          <a:avLst/>
        </a:prstGeom>
      </dgm:spPr>
    </dgm:pt>
    <dgm:pt modelId="{35D7A730-924C-49C3-A7BA-CD89FCBCE1AC}" type="pres">
      <dgm:prSet presAssocID="{8B338C84-75DE-490B-B7BD-E14CF644700D}" presName="spNode" presStyleCnt="0"/>
      <dgm:spPr/>
    </dgm:pt>
    <dgm:pt modelId="{D2CA6A8E-22C6-4F9F-B88D-7C12E5956E50}" type="pres">
      <dgm:prSet presAssocID="{CC63CE4D-9440-4F4D-8A92-796B92B85288}" presName="sibTrans" presStyleLbl="sibTrans1D1" presStyleIdx="2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</dgm:spPr>
    </dgm:pt>
    <dgm:pt modelId="{780DDDCB-B12F-428D-A586-90FD6F79F55C}" type="pres">
      <dgm:prSet presAssocID="{26B28433-06D5-4A6C-A5BD-D422E2368D1C}" presName="node" presStyleLbl="node1" presStyleIdx="3" presStyleCnt="4" custScaleX="185681">
        <dgm:presLayoutVars>
          <dgm:bulletEnabled val="1"/>
        </dgm:presLayoutVars>
      </dgm:prSet>
      <dgm:spPr>
        <a:prstGeom prst="roundRect">
          <a:avLst/>
        </a:prstGeom>
      </dgm:spPr>
    </dgm:pt>
    <dgm:pt modelId="{27501DD9-B23B-4A6C-B19F-BEDC210774CB}" type="pres">
      <dgm:prSet presAssocID="{26B28433-06D5-4A6C-A5BD-D422E2368D1C}" presName="spNode" presStyleCnt="0"/>
      <dgm:spPr/>
    </dgm:pt>
    <dgm:pt modelId="{498F4E31-E423-4928-A28F-F71BD81A544F}" type="pres">
      <dgm:prSet presAssocID="{B1E169FA-2675-4029-A163-F457E76F545E}" presName="sibTrans" presStyleLbl="sibTrans1D1" presStyleIdx="3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</dgm:spPr>
    </dgm:pt>
  </dgm:ptLst>
  <dgm:cxnLst>
    <dgm:cxn modelId="{B64E7C0D-EBDA-413A-9C2C-545D890F3561}" type="presOf" srcId="{CC63CE4D-9440-4F4D-8A92-796B92B85288}" destId="{D2CA6A8E-22C6-4F9F-B88D-7C12E5956E50}" srcOrd="0" destOrd="0" presId="urn:microsoft.com/office/officeart/2005/8/layout/cycle5"/>
    <dgm:cxn modelId="{75E66621-FE1B-4784-91DA-B57E1A272B49}" srcId="{98110A4D-3F5E-4135-8A9F-CAF8BD865382}" destId="{8B338C84-75DE-490B-B7BD-E14CF644700D}" srcOrd="2" destOrd="0" parTransId="{AF723A37-A4F6-46ED-B77D-4EC8872C222B}" sibTransId="{CC63CE4D-9440-4F4D-8A92-796B92B85288}"/>
    <dgm:cxn modelId="{A049B427-E194-407B-9AFD-C5E8E434BE7D}" type="presOf" srcId="{6BAC6641-6F16-42C7-9628-222D46D6B99E}" destId="{396D247C-7331-400F-88B3-FB5C75DEFBD2}" srcOrd="0" destOrd="0" presId="urn:microsoft.com/office/officeart/2005/8/layout/cycle5"/>
    <dgm:cxn modelId="{1176DF61-6B74-49BA-88FA-5E780AC85002}" type="presOf" srcId="{5E05B78C-094A-4509-9654-09D2F26F3FFD}" destId="{47F33915-6B3B-401C-B50F-B22A754E2EF7}" srcOrd="0" destOrd="0" presId="urn:microsoft.com/office/officeart/2005/8/layout/cycle5"/>
    <dgm:cxn modelId="{8020F048-2BBA-40EB-B920-CB553759E62E}" type="presOf" srcId="{C80A8738-ACA8-4E35-A7C5-DA04AA9E6147}" destId="{28358C13-D8CC-4AD2-A7BF-1189D1A964E3}" srcOrd="0" destOrd="0" presId="urn:microsoft.com/office/officeart/2005/8/layout/cycle5"/>
    <dgm:cxn modelId="{BEED206A-180D-49F1-899E-BC7CCB5965CB}" type="presOf" srcId="{26B28433-06D5-4A6C-A5BD-D422E2368D1C}" destId="{780DDDCB-B12F-428D-A586-90FD6F79F55C}" srcOrd="0" destOrd="0" presId="urn:microsoft.com/office/officeart/2005/8/layout/cycle5"/>
    <dgm:cxn modelId="{BEFE9971-F4D4-473E-A906-2D7C5B02791B}" type="presOf" srcId="{8B338C84-75DE-490B-B7BD-E14CF644700D}" destId="{E5B85177-67DC-46B9-9178-4FD74108A018}" srcOrd="0" destOrd="0" presId="urn:microsoft.com/office/officeart/2005/8/layout/cycle5"/>
    <dgm:cxn modelId="{18DCA477-07DC-4F6D-8F4E-3E0A81C9A54E}" srcId="{98110A4D-3F5E-4135-8A9F-CAF8BD865382}" destId="{26B28433-06D5-4A6C-A5BD-D422E2368D1C}" srcOrd="3" destOrd="0" parTransId="{DB385FBD-7474-4D3F-A1AF-5C3AC297BBB2}" sibTransId="{B1E169FA-2675-4029-A163-F457E76F545E}"/>
    <dgm:cxn modelId="{8D42E35A-4FD1-474D-A81F-5FE06D8AAA22}" srcId="{98110A4D-3F5E-4135-8A9F-CAF8BD865382}" destId="{C80A8738-ACA8-4E35-A7C5-DA04AA9E6147}" srcOrd="1" destOrd="0" parTransId="{118471EF-ADB4-4EEF-BD87-24A1F28669BF}" sibTransId="{6BAC6641-6F16-42C7-9628-222D46D6B99E}"/>
    <dgm:cxn modelId="{E2332F98-BC32-4264-9C2A-00E846BCB394}" type="presOf" srcId="{B1E169FA-2675-4029-A163-F457E76F545E}" destId="{498F4E31-E423-4928-A28F-F71BD81A544F}" srcOrd="0" destOrd="0" presId="urn:microsoft.com/office/officeart/2005/8/layout/cycle5"/>
    <dgm:cxn modelId="{C1BEDF9A-1C40-485A-9C80-A18DF7EC6B39}" type="presOf" srcId="{98110A4D-3F5E-4135-8A9F-CAF8BD865382}" destId="{0A3A9FBE-F7C6-41D0-A2A8-F50B183ED97D}" srcOrd="0" destOrd="0" presId="urn:microsoft.com/office/officeart/2005/8/layout/cycle5"/>
    <dgm:cxn modelId="{7CAEDDB0-3AAD-4479-B36F-B19D48C8B32A}" type="presOf" srcId="{746407FD-1023-4207-8A6F-8D6782650E11}" destId="{256E3A91-2E2F-4ED9-A28A-3DA97D5742E3}" srcOrd="0" destOrd="0" presId="urn:microsoft.com/office/officeart/2005/8/layout/cycle5"/>
    <dgm:cxn modelId="{861D5ABE-FC74-4203-BA70-713D604D7945}" srcId="{98110A4D-3F5E-4135-8A9F-CAF8BD865382}" destId="{746407FD-1023-4207-8A6F-8D6782650E11}" srcOrd="0" destOrd="0" parTransId="{7B6FAAAB-269F-4CC4-8442-29D9B5032544}" sibTransId="{5E05B78C-094A-4509-9654-09D2F26F3FFD}"/>
    <dgm:cxn modelId="{85FF9C8F-626E-4AF1-AA3B-D9D0C4316B01}" type="presParOf" srcId="{0A3A9FBE-F7C6-41D0-A2A8-F50B183ED97D}" destId="{256E3A91-2E2F-4ED9-A28A-3DA97D5742E3}" srcOrd="0" destOrd="0" presId="urn:microsoft.com/office/officeart/2005/8/layout/cycle5"/>
    <dgm:cxn modelId="{97A50F0D-9146-4051-AF28-E07B1296C0A9}" type="presParOf" srcId="{0A3A9FBE-F7C6-41D0-A2A8-F50B183ED97D}" destId="{8B1A1E44-0CA3-47B4-B36D-323702FD4456}" srcOrd="1" destOrd="0" presId="urn:microsoft.com/office/officeart/2005/8/layout/cycle5"/>
    <dgm:cxn modelId="{BA64F2A8-EAA1-428F-805C-E2C4B7CE8C23}" type="presParOf" srcId="{0A3A9FBE-F7C6-41D0-A2A8-F50B183ED97D}" destId="{47F33915-6B3B-401C-B50F-B22A754E2EF7}" srcOrd="2" destOrd="0" presId="urn:microsoft.com/office/officeart/2005/8/layout/cycle5"/>
    <dgm:cxn modelId="{63526FBA-9934-4B44-BBAB-863B6B12C9DA}" type="presParOf" srcId="{0A3A9FBE-F7C6-41D0-A2A8-F50B183ED97D}" destId="{28358C13-D8CC-4AD2-A7BF-1189D1A964E3}" srcOrd="3" destOrd="0" presId="urn:microsoft.com/office/officeart/2005/8/layout/cycle5"/>
    <dgm:cxn modelId="{966D2E87-5AB6-4D0F-8B8A-AF973ACA848D}" type="presParOf" srcId="{0A3A9FBE-F7C6-41D0-A2A8-F50B183ED97D}" destId="{7A773DDB-9EA6-40D0-908C-5A4C420FC715}" srcOrd="4" destOrd="0" presId="urn:microsoft.com/office/officeart/2005/8/layout/cycle5"/>
    <dgm:cxn modelId="{CF2F98F2-027C-4E3F-ACB6-6D2BB10135F3}" type="presParOf" srcId="{0A3A9FBE-F7C6-41D0-A2A8-F50B183ED97D}" destId="{396D247C-7331-400F-88B3-FB5C75DEFBD2}" srcOrd="5" destOrd="0" presId="urn:microsoft.com/office/officeart/2005/8/layout/cycle5"/>
    <dgm:cxn modelId="{BF56D1DE-5572-435D-AC41-5CAA48C32A9F}" type="presParOf" srcId="{0A3A9FBE-F7C6-41D0-A2A8-F50B183ED97D}" destId="{E5B85177-67DC-46B9-9178-4FD74108A018}" srcOrd="6" destOrd="0" presId="urn:microsoft.com/office/officeart/2005/8/layout/cycle5"/>
    <dgm:cxn modelId="{BD4C4FD7-13E0-4971-AADF-AAF4AA073397}" type="presParOf" srcId="{0A3A9FBE-F7C6-41D0-A2A8-F50B183ED97D}" destId="{35D7A730-924C-49C3-A7BA-CD89FCBCE1AC}" srcOrd="7" destOrd="0" presId="urn:microsoft.com/office/officeart/2005/8/layout/cycle5"/>
    <dgm:cxn modelId="{E0748C6A-CBC1-456E-8ADF-A7325B0D56CB}" type="presParOf" srcId="{0A3A9FBE-F7C6-41D0-A2A8-F50B183ED97D}" destId="{D2CA6A8E-22C6-4F9F-B88D-7C12E5956E50}" srcOrd="8" destOrd="0" presId="urn:microsoft.com/office/officeart/2005/8/layout/cycle5"/>
    <dgm:cxn modelId="{E240C6A9-EB6A-4AFC-A6DA-D6A22CC96E77}" type="presParOf" srcId="{0A3A9FBE-F7C6-41D0-A2A8-F50B183ED97D}" destId="{780DDDCB-B12F-428D-A586-90FD6F79F55C}" srcOrd="9" destOrd="0" presId="urn:microsoft.com/office/officeart/2005/8/layout/cycle5"/>
    <dgm:cxn modelId="{835A1A50-F4C1-4144-AFB5-FF978685F5CF}" type="presParOf" srcId="{0A3A9FBE-F7C6-41D0-A2A8-F50B183ED97D}" destId="{27501DD9-B23B-4A6C-B19F-BEDC210774CB}" srcOrd="10" destOrd="0" presId="urn:microsoft.com/office/officeart/2005/8/layout/cycle5"/>
    <dgm:cxn modelId="{E608FB71-5914-4328-B070-18D4E8D4372B}" type="presParOf" srcId="{0A3A9FBE-F7C6-41D0-A2A8-F50B183ED97D}" destId="{498F4E31-E423-4928-A28F-F71BD81A544F}" srcOrd="11" destOrd="0" presId="urn:microsoft.com/office/officeart/2005/8/layout/cycle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529C2DE-333E-410F-BD98-D31574E81CF0}" type="doc">
      <dgm:prSet loTypeId="urn:microsoft.com/office/officeart/2005/8/layout/process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BCA98B9-D9E1-4090-9007-2A0018C59B46}">
      <dgm:prSet phldrT="[Text]" custT="1"/>
      <dgm:spPr/>
      <dgm:t>
        <a:bodyPr/>
        <a:lstStyle/>
        <a:p>
          <a:r>
            <a:rPr lang="id-ID" sz="3600" dirty="0">
              <a:solidFill>
                <a:srgbClr val="C00000"/>
              </a:solidFill>
            </a:rPr>
            <a:t>System </a:t>
          </a:r>
          <a:r>
            <a:rPr lang="id-ID" sz="3600" dirty="0" err="1">
              <a:solidFill>
                <a:srgbClr val="C00000"/>
              </a:solidFill>
            </a:rPr>
            <a:t>Request</a:t>
          </a:r>
          <a:br>
            <a:rPr lang="id-ID" sz="3600" dirty="0">
              <a:solidFill>
                <a:srgbClr val="C00000"/>
              </a:solidFill>
            </a:rPr>
          </a:br>
          <a:r>
            <a:rPr lang="id-ID" sz="3600" dirty="0">
              <a:solidFill>
                <a:schemeClr val="tx1"/>
              </a:solidFill>
            </a:rPr>
            <a:t>(Business </a:t>
          </a:r>
          <a:r>
            <a:rPr lang="id-ID" sz="3600" dirty="0" err="1">
              <a:solidFill>
                <a:schemeClr val="tx1"/>
              </a:solidFill>
            </a:rPr>
            <a:t>Value</a:t>
          </a:r>
          <a:r>
            <a:rPr lang="id-ID" sz="3600" dirty="0">
              <a:solidFill>
                <a:schemeClr val="tx1"/>
              </a:solidFill>
            </a:rPr>
            <a:t> </a:t>
          </a:r>
          <a:r>
            <a:rPr lang="id-ID" sz="3600" dirty="0" err="1">
              <a:solidFill>
                <a:schemeClr val="tx1"/>
              </a:solidFill>
            </a:rPr>
            <a:t>Identification</a:t>
          </a:r>
          <a:r>
            <a:rPr lang="id-ID" sz="3600" dirty="0"/>
            <a:t>)</a:t>
          </a:r>
          <a:endParaRPr lang="en-US" sz="3600" dirty="0"/>
        </a:p>
      </dgm:t>
    </dgm:pt>
    <dgm:pt modelId="{4482DE4F-A68E-4F2A-89BC-420078E1CDC0}" type="parTrans" cxnId="{315F7D01-7819-4728-8077-B52D65723CB0}">
      <dgm:prSet/>
      <dgm:spPr/>
      <dgm:t>
        <a:bodyPr/>
        <a:lstStyle/>
        <a:p>
          <a:endParaRPr lang="en-US"/>
        </a:p>
      </dgm:t>
    </dgm:pt>
    <dgm:pt modelId="{EB321548-1ADE-468D-82EB-0F4E8B928A7E}" type="sibTrans" cxnId="{315F7D01-7819-4728-8077-B52D65723CB0}">
      <dgm:prSet/>
      <dgm:spPr/>
      <dgm:t>
        <a:bodyPr/>
        <a:lstStyle/>
        <a:p>
          <a:endParaRPr lang="en-US"/>
        </a:p>
      </dgm:t>
    </dgm:pt>
    <dgm:pt modelId="{6C72ABC7-5F0D-4F69-9BE5-86F2B220D2F5}">
      <dgm:prSet phldrT="[Text]" custT="1"/>
      <dgm:spPr/>
      <dgm:t>
        <a:bodyPr/>
        <a:lstStyle/>
        <a:p>
          <a:r>
            <a:rPr lang="id-ID" sz="2400" i="1" dirty="0"/>
            <a:t>Lower Cost</a:t>
          </a:r>
          <a:endParaRPr lang="en-US" sz="2400" i="1" dirty="0"/>
        </a:p>
      </dgm:t>
    </dgm:pt>
    <dgm:pt modelId="{02FFCE7D-44CA-45DC-B186-7685F0C70459}" type="parTrans" cxnId="{7C84BA1C-7E53-4B2F-9192-06CB29082616}">
      <dgm:prSet/>
      <dgm:spPr/>
      <dgm:t>
        <a:bodyPr/>
        <a:lstStyle/>
        <a:p>
          <a:endParaRPr lang="en-US"/>
        </a:p>
      </dgm:t>
    </dgm:pt>
    <dgm:pt modelId="{15739A02-65E1-4D21-978C-21987800CB2C}" type="sibTrans" cxnId="{7C84BA1C-7E53-4B2F-9192-06CB29082616}">
      <dgm:prSet/>
      <dgm:spPr/>
      <dgm:t>
        <a:bodyPr/>
        <a:lstStyle/>
        <a:p>
          <a:endParaRPr lang="en-US"/>
        </a:p>
      </dgm:t>
    </dgm:pt>
    <dgm:pt modelId="{30A8D738-59D0-4B47-BD10-010A677F71B7}">
      <dgm:prSet phldrT="[Text]" custT="1"/>
      <dgm:spPr/>
      <dgm:t>
        <a:bodyPr/>
        <a:lstStyle/>
        <a:p>
          <a:r>
            <a:rPr lang="id-ID" sz="2400" i="1" dirty="0"/>
            <a:t>Increase Profit</a:t>
          </a:r>
          <a:endParaRPr lang="en-US" sz="2400" i="1" dirty="0"/>
        </a:p>
      </dgm:t>
    </dgm:pt>
    <dgm:pt modelId="{B851C11C-9FAB-40B4-8C18-5D59950B4F85}" type="parTrans" cxnId="{C6E40457-EADF-499D-8E9C-0C903C04CCD9}">
      <dgm:prSet/>
      <dgm:spPr/>
      <dgm:t>
        <a:bodyPr/>
        <a:lstStyle/>
        <a:p>
          <a:endParaRPr lang="en-US"/>
        </a:p>
      </dgm:t>
    </dgm:pt>
    <dgm:pt modelId="{29B8B599-5FC4-4050-8C4B-B3CD015508C6}" type="sibTrans" cxnId="{C6E40457-EADF-499D-8E9C-0C903C04CCD9}">
      <dgm:prSet/>
      <dgm:spPr/>
      <dgm:t>
        <a:bodyPr/>
        <a:lstStyle/>
        <a:p>
          <a:endParaRPr lang="en-US"/>
        </a:p>
      </dgm:t>
    </dgm:pt>
    <dgm:pt modelId="{1A473FB3-24AB-4E50-AA13-83CD33E1CF87}">
      <dgm:prSet phldrT="[Text]"/>
      <dgm:spPr/>
      <dgm:t>
        <a:bodyPr/>
        <a:lstStyle/>
        <a:p>
          <a:r>
            <a:rPr lang="id-ID" dirty="0">
              <a:solidFill>
                <a:srgbClr val="C00000"/>
              </a:solidFill>
            </a:rPr>
            <a:t>Feasibility Analysis</a:t>
          </a:r>
          <a:endParaRPr lang="en-US" dirty="0">
            <a:solidFill>
              <a:srgbClr val="C00000"/>
            </a:solidFill>
          </a:endParaRPr>
        </a:p>
      </dgm:t>
    </dgm:pt>
    <dgm:pt modelId="{C266BA16-5B2C-4F29-894A-C02E13044EE2}" type="parTrans" cxnId="{DCC9E29D-5D8B-44B9-85B0-DB084FDC639C}">
      <dgm:prSet/>
      <dgm:spPr/>
      <dgm:t>
        <a:bodyPr/>
        <a:lstStyle/>
        <a:p>
          <a:endParaRPr lang="en-US"/>
        </a:p>
      </dgm:t>
    </dgm:pt>
    <dgm:pt modelId="{312F3B91-C3D7-4966-9FB6-186C771A9164}" type="sibTrans" cxnId="{DCC9E29D-5D8B-44B9-85B0-DB084FDC639C}">
      <dgm:prSet/>
      <dgm:spPr/>
      <dgm:t>
        <a:bodyPr/>
        <a:lstStyle/>
        <a:p>
          <a:endParaRPr lang="en-US"/>
        </a:p>
      </dgm:t>
    </dgm:pt>
    <dgm:pt modelId="{FE8ED23C-1DA3-4F8D-8329-1428A0BBEA3D}">
      <dgm:prSet phldrT="[Text]" custT="1"/>
      <dgm:spPr/>
      <dgm:t>
        <a:bodyPr/>
        <a:lstStyle/>
        <a:p>
          <a:r>
            <a:rPr lang="id-ID" sz="2400" i="1" dirty="0"/>
            <a:t>Technical </a:t>
          </a:r>
          <a:r>
            <a:rPr lang="id-ID" sz="2000" i="1" dirty="0"/>
            <a:t>(Capabilities)</a:t>
          </a:r>
          <a:endParaRPr lang="en-US" sz="2800" i="1" dirty="0"/>
        </a:p>
      </dgm:t>
    </dgm:pt>
    <dgm:pt modelId="{6A59844A-62CA-4E09-9D5B-A42E1E080128}" type="parTrans" cxnId="{A3431511-CB42-488B-A2F3-4CF585079F0C}">
      <dgm:prSet/>
      <dgm:spPr/>
      <dgm:t>
        <a:bodyPr/>
        <a:lstStyle/>
        <a:p>
          <a:endParaRPr lang="en-US"/>
        </a:p>
      </dgm:t>
    </dgm:pt>
    <dgm:pt modelId="{463155DE-2885-400C-A0E9-69D5E086F9BC}" type="sibTrans" cxnId="{A3431511-CB42-488B-A2F3-4CF585079F0C}">
      <dgm:prSet/>
      <dgm:spPr/>
      <dgm:t>
        <a:bodyPr/>
        <a:lstStyle/>
        <a:p>
          <a:endParaRPr lang="en-US"/>
        </a:p>
      </dgm:t>
    </dgm:pt>
    <dgm:pt modelId="{AE06E577-D836-40F2-953D-A5D0028D3E22}">
      <dgm:prSet phldrT="[Text]" custT="1"/>
      <dgm:spPr/>
      <dgm:t>
        <a:bodyPr/>
        <a:lstStyle/>
        <a:p>
          <a:r>
            <a:rPr lang="id-ID" sz="2400" i="1" dirty="0"/>
            <a:t>Economic</a:t>
          </a:r>
          <a:br>
            <a:rPr lang="id-ID" sz="2400" i="1" dirty="0"/>
          </a:br>
          <a:r>
            <a:rPr lang="id-ID" sz="1800" i="1" dirty="0"/>
            <a:t>(ROI, BEP)</a:t>
          </a:r>
          <a:endParaRPr lang="en-US" sz="2400" i="1" dirty="0"/>
        </a:p>
      </dgm:t>
    </dgm:pt>
    <dgm:pt modelId="{5251CE41-7ABC-43A8-9608-3198E1E61D86}" type="parTrans" cxnId="{41A79C01-21FB-44C8-BEE5-D96E7CD74D6D}">
      <dgm:prSet/>
      <dgm:spPr/>
      <dgm:t>
        <a:bodyPr/>
        <a:lstStyle/>
        <a:p>
          <a:endParaRPr lang="en-US"/>
        </a:p>
      </dgm:t>
    </dgm:pt>
    <dgm:pt modelId="{29B72ABA-86A8-41D8-93C5-7F00F73D8FCC}" type="sibTrans" cxnId="{41A79C01-21FB-44C8-BEE5-D96E7CD74D6D}">
      <dgm:prSet/>
      <dgm:spPr/>
      <dgm:t>
        <a:bodyPr/>
        <a:lstStyle/>
        <a:p>
          <a:endParaRPr lang="en-US"/>
        </a:p>
      </dgm:t>
    </dgm:pt>
    <dgm:pt modelId="{51EB28DD-B80F-456A-898F-0D4E9939CB4E}">
      <dgm:prSet phldrT="[Text]" custT="1"/>
      <dgm:spPr/>
      <dgm:t>
        <a:bodyPr/>
        <a:lstStyle/>
        <a:p>
          <a:r>
            <a:rPr lang="id-ID" sz="2400" i="1" dirty="0"/>
            <a:t>Organizational</a:t>
          </a:r>
          <a:br>
            <a:rPr lang="id-ID" sz="2400" i="1" dirty="0"/>
          </a:br>
          <a:r>
            <a:rPr lang="id-ID" sz="1800" i="1" dirty="0"/>
            <a:t>(Goals, Core Business)</a:t>
          </a:r>
          <a:endParaRPr lang="en-US" sz="2400" i="1" dirty="0"/>
        </a:p>
      </dgm:t>
    </dgm:pt>
    <dgm:pt modelId="{F3A3A02B-46F3-4111-ACB3-24BD7E696B1E}" type="parTrans" cxnId="{026BE468-E2C7-4E59-8BFE-9D0B40784E67}">
      <dgm:prSet/>
      <dgm:spPr/>
      <dgm:t>
        <a:bodyPr/>
        <a:lstStyle/>
        <a:p>
          <a:endParaRPr lang="en-US"/>
        </a:p>
      </dgm:t>
    </dgm:pt>
    <dgm:pt modelId="{4BBAE96B-3B54-468C-8071-E118E4129AC3}" type="sibTrans" cxnId="{026BE468-E2C7-4E59-8BFE-9D0B40784E67}">
      <dgm:prSet/>
      <dgm:spPr/>
      <dgm:t>
        <a:bodyPr/>
        <a:lstStyle/>
        <a:p>
          <a:endParaRPr lang="en-US"/>
        </a:p>
      </dgm:t>
    </dgm:pt>
    <dgm:pt modelId="{95DD737A-40F1-4BCD-8C0C-5C01DFB3AFC4}">
      <dgm:prSet phldrT="[Text]" custT="1"/>
      <dgm:spPr/>
      <dgm:t>
        <a:bodyPr/>
        <a:lstStyle/>
        <a:p>
          <a:r>
            <a:rPr lang="id-ID" sz="2400" i="1" dirty="0" err="1"/>
            <a:t>Increase</a:t>
          </a:r>
          <a:r>
            <a:rPr lang="id-ID" sz="2400" i="1" dirty="0"/>
            <a:t> </a:t>
          </a:r>
          <a:r>
            <a:rPr lang="id-ID" sz="2400" i="1" dirty="0" err="1"/>
            <a:t>Productivity</a:t>
          </a:r>
          <a:endParaRPr lang="en-US" sz="2400" i="1" dirty="0"/>
        </a:p>
      </dgm:t>
    </dgm:pt>
    <dgm:pt modelId="{0730DCEF-0E29-498B-9DAE-523671EDD9DA}" type="parTrans" cxnId="{4F18EB82-B937-4B5A-B49B-099684E32523}">
      <dgm:prSet/>
      <dgm:spPr/>
      <dgm:t>
        <a:bodyPr/>
        <a:lstStyle/>
        <a:p>
          <a:endParaRPr lang="en-US"/>
        </a:p>
      </dgm:t>
    </dgm:pt>
    <dgm:pt modelId="{7CC133ED-AEF0-41FB-A920-3E30FFFC2066}" type="sibTrans" cxnId="{4F18EB82-B937-4B5A-B49B-099684E32523}">
      <dgm:prSet/>
      <dgm:spPr/>
      <dgm:t>
        <a:bodyPr/>
        <a:lstStyle/>
        <a:p>
          <a:endParaRPr lang="en-US"/>
        </a:p>
      </dgm:t>
    </dgm:pt>
    <dgm:pt modelId="{BB88A5CA-63C1-4D5E-ADF5-B26189D1827D}" type="pres">
      <dgm:prSet presAssocID="{F529C2DE-333E-410F-BD98-D31574E81CF0}" presName="Name0" presStyleCnt="0">
        <dgm:presLayoutVars>
          <dgm:dir/>
          <dgm:animLvl val="lvl"/>
          <dgm:resizeHandles val="exact"/>
        </dgm:presLayoutVars>
      </dgm:prSet>
      <dgm:spPr/>
    </dgm:pt>
    <dgm:pt modelId="{3839954D-AF0A-4C5F-9A68-4B5BFDBFE7BC}" type="pres">
      <dgm:prSet presAssocID="{1A473FB3-24AB-4E50-AA13-83CD33E1CF87}" presName="boxAndChildren" presStyleCnt="0"/>
      <dgm:spPr/>
    </dgm:pt>
    <dgm:pt modelId="{E8E17284-B414-4DB4-A12B-B474FABCB44E}" type="pres">
      <dgm:prSet presAssocID="{1A473FB3-24AB-4E50-AA13-83CD33E1CF87}" presName="parentTextBox" presStyleLbl="node1" presStyleIdx="0" presStyleCnt="2"/>
      <dgm:spPr/>
    </dgm:pt>
    <dgm:pt modelId="{97FAE442-987C-49AD-BDED-357B7AF3203C}" type="pres">
      <dgm:prSet presAssocID="{1A473FB3-24AB-4E50-AA13-83CD33E1CF87}" presName="entireBox" presStyleLbl="node1" presStyleIdx="0" presStyleCnt="2"/>
      <dgm:spPr/>
    </dgm:pt>
    <dgm:pt modelId="{A0772D33-4C82-4214-B50D-CB24F1EF57B9}" type="pres">
      <dgm:prSet presAssocID="{1A473FB3-24AB-4E50-AA13-83CD33E1CF87}" presName="descendantBox" presStyleCnt="0"/>
      <dgm:spPr/>
    </dgm:pt>
    <dgm:pt modelId="{52FBD962-DE35-4A7A-8CBF-499855F2E9BF}" type="pres">
      <dgm:prSet presAssocID="{FE8ED23C-1DA3-4F8D-8329-1428A0BBEA3D}" presName="childTextBox" presStyleLbl="fgAccFollowNode1" presStyleIdx="0" presStyleCnt="6">
        <dgm:presLayoutVars>
          <dgm:bulletEnabled val="1"/>
        </dgm:presLayoutVars>
      </dgm:prSet>
      <dgm:spPr/>
    </dgm:pt>
    <dgm:pt modelId="{EED28D97-86D5-4C73-A3AD-BC62E477C31A}" type="pres">
      <dgm:prSet presAssocID="{AE06E577-D836-40F2-953D-A5D0028D3E22}" presName="childTextBox" presStyleLbl="fgAccFollowNode1" presStyleIdx="1" presStyleCnt="6">
        <dgm:presLayoutVars>
          <dgm:bulletEnabled val="1"/>
        </dgm:presLayoutVars>
      </dgm:prSet>
      <dgm:spPr/>
    </dgm:pt>
    <dgm:pt modelId="{C48B36D3-1B95-452E-9023-9FD0C014D993}" type="pres">
      <dgm:prSet presAssocID="{51EB28DD-B80F-456A-898F-0D4E9939CB4E}" presName="childTextBox" presStyleLbl="fgAccFollowNode1" presStyleIdx="2" presStyleCnt="6">
        <dgm:presLayoutVars>
          <dgm:bulletEnabled val="1"/>
        </dgm:presLayoutVars>
      </dgm:prSet>
      <dgm:spPr/>
    </dgm:pt>
    <dgm:pt modelId="{A7CEEC3A-22CE-41E8-A1FD-2ADF81200A25}" type="pres">
      <dgm:prSet presAssocID="{EB321548-1ADE-468D-82EB-0F4E8B928A7E}" presName="sp" presStyleCnt="0"/>
      <dgm:spPr/>
    </dgm:pt>
    <dgm:pt modelId="{CCEEE4F9-A7C4-4742-A3AA-642E423D4B5B}" type="pres">
      <dgm:prSet presAssocID="{0BCA98B9-D9E1-4090-9007-2A0018C59B46}" presName="arrowAndChildren" presStyleCnt="0"/>
      <dgm:spPr/>
    </dgm:pt>
    <dgm:pt modelId="{93DF6007-D6A0-407C-8F09-716CD2226841}" type="pres">
      <dgm:prSet presAssocID="{0BCA98B9-D9E1-4090-9007-2A0018C59B46}" presName="parentTextArrow" presStyleLbl="node1" presStyleIdx="0" presStyleCnt="2"/>
      <dgm:spPr/>
    </dgm:pt>
    <dgm:pt modelId="{FB04BE2D-F5F5-4CCA-98C1-34F69690EC53}" type="pres">
      <dgm:prSet presAssocID="{0BCA98B9-D9E1-4090-9007-2A0018C59B46}" presName="arrow" presStyleLbl="node1" presStyleIdx="1" presStyleCnt="2" custLinFactNeighborX="-6374" custLinFactNeighborY="-4903"/>
      <dgm:spPr/>
    </dgm:pt>
    <dgm:pt modelId="{20293E44-E9C2-4A0D-9E00-BA4ED10BE491}" type="pres">
      <dgm:prSet presAssocID="{0BCA98B9-D9E1-4090-9007-2A0018C59B46}" presName="descendantArrow" presStyleCnt="0"/>
      <dgm:spPr/>
    </dgm:pt>
    <dgm:pt modelId="{4406362C-6F12-40B0-AF1C-171D414E0D8E}" type="pres">
      <dgm:prSet presAssocID="{6C72ABC7-5F0D-4F69-9BE5-86F2B220D2F5}" presName="childTextArrow" presStyleLbl="fgAccFollowNode1" presStyleIdx="3" presStyleCnt="6">
        <dgm:presLayoutVars>
          <dgm:bulletEnabled val="1"/>
        </dgm:presLayoutVars>
      </dgm:prSet>
      <dgm:spPr/>
    </dgm:pt>
    <dgm:pt modelId="{5A621D1F-438C-4B46-BE6E-2D231831CE32}" type="pres">
      <dgm:prSet presAssocID="{95DD737A-40F1-4BCD-8C0C-5C01DFB3AFC4}" presName="childTextArrow" presStyleLbl="fgAccFollowNode1" presStyleIdx="4" presStyleCnt="6">
        <dgm:presLayoutVars>
          <dgm:bulletEnabled val="1"/>
        </dgm:presLayoutVars>
      </dgm:prSet>
      <dgm:spPr/>
    </dgm:pt>
    <dgm:pt modelId="{99F9971B-5C61-4A8D-82F4-7E7F20F063A1}" type="pres">
      <dgm:prSet presAssocID="{30A8D738-59D0-4B47-BD10-010A677F71B7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315F7D01-7819-4728-8077-B52D65723CB0}" srcId="{F529C2DE-333E-410F-BD98-D31574E81CF0}" destId="{0BCA98B9-D9E1-4090-9007-2A0018C59B46}" srcOrd="0" destOrd="0" parTransId="{4482DE4F-A68E-4F2A-89BC-420078E1CDC0}" sibTransId="{EB321548-1ADE-468D-82EB-0F4E8B928A7E}"/>
    <dgm:cxn modelId="{41A79C01-21FB-44C8-BEE5-D96E7CD74D6D}" srcId="{1A473FB3-24AB-4E50-AA13-83CD33E1CF87}" destId="{AE06E577-D836-40F2-953D-A5D0028D3E22}" srcOrd="1" destOrd="0" parTransId="{5251CE41-7ABC-43A8-9608-3198E1E61D86}" sibTransId="{29B72ABA-86A8-41D8-93C5-7F00F73D8FCC}"/>
    <dgm:cxn modelId="{13C30011-5E67-4935-8007-53C6756A75F7}" type="presOf" srcId="{0BCA98B9-D9E1-4090-9007-2A0018C59B46}" destId="{FB04BE2D-F5F5-4CCA-98C1-34F69690EC53}" srcOrd="1" destOrd="0" presId="urn:microsoft.com/office/officeart/2005/8/layout/process4"/>
    <dgm:cxn modelId="{A3431511-CB42-488B-A2F3-4CF585079F0C}" srcId="{1A473FB3-24AB-4E50-AA13-83CD33E1CF87}" destId="{FE8ED23C-1DA3-4F8D-8329-1428A0BBEA3D}" srcOrd="0" destOrd="0" parTransId="{6A59844A-62CA-4E09-9D5B-A42E1E080128}" sibTransId="{463155DE-2885-400C-A0E9-69D5E086F9BC}"/>
    <dgm:cxn modelId="{7C84BA1C-7E53-4B2F-9192-06CB29082616}" srcId="{0BCA98B9-D9E1-4090-9007-2A0018C59B46}" destId="{6C72ABC7-5F0D-4F69-9BE5-86F2B220D2F5}" srcOrd="0" destOrd="0" parTransId="{02FFCE7D-44CA-45DC-B186-7685F0C70459}" sibTransId="{15739A02-65E1-4D21-978C-21987800CB2C}"/>
    <dgm:cxn modelId="{ACAC3236-C636-45F1-9771-304319835AC6}" type="presOf" srcId="{0BCA98B9-D9E1-4090-9007-2A0018C59B46}" destId="{93DF6007-D6A0-407C-8F09-716CD2226841}" srcOrd="0" destOrd="0" presId="urn:microsoft.com/office/officeart/2005/8/layout/process4"/>
    <dgm:cxn modelId="{E0457B5E-BBF1-42A0-A46E-983D03BDC33B}" type="presOf" srcId="{30A8D738-59D0-4B47-BD10-010A677F71B7}" destId="{99F9971B-5C61-4A8D-82F4-7E7F20F063A1}" srcOrd="0" destOrd="0" presId="urn:microsoft.com/office/officeart/2005/8/layout/process4"/>
    <dgm:cxn modelId="{6EBE935F-6F51-42ED-A476-0B7E9EEA659B}" type="presOf" srcId="{AE06E577-D836-40F2-953D-A5D0028D3E22}" destId="{EED28D97-86D5-4C73-A3AD-BC62E477C31A}" srcOrd="0" destOrd="0" presId="urn:microsoft.com/office/officeart/2005/8/layout/process4"/>
    <dgm:cxn modelId="{77CEB262-2F83-4AD9-8491-7EBECF6E8095}" type="presOf" srcId="{FE8ED23C-1DA3-4F8D-8329-1428A0BBEA3D}" destId="{52FBD962-DE35-4A7A-8CBF-499855F2E9BF}" srcOrd="0" destOrd="0" presId="urn:microsoft.com/office/officeart/2005/8/layout/process4"/>
    <dgm:cxn modelId="{026BE468-E2C7-4E59-8BFE-9D0B40784E67}" srcId="{1A473FB3-24AB-4E50-AA13-83CD33E1CF87}" destId="{51EB28DD-B80F-456A-898F-0D4E9939CB4E}" srcOrd="2" destOrd="0" parTransId="{F3A3A02B-46F3-4111-ACB3-24BD7E696B1E}" sibTransId="{4BBAE96B-3B54-468C-8071-E118E4129AC3}"/>
    <dgm:cxn modelId="{60BD546D-E244-490C-9C81-08111E9BDC56}" type="presOf" srcId="{6C72ABC7-5F0D-4F69-9BE5-86F2B220D2F5}" destId="{4406362C-6F12-40B0-AF1C-171D414E0D8E}" srcOrd="0" destOrd="0" presId="urn:microsoft.com/office/officeart/2005/8/layout/process4"/>
    <dgm:cxn modelId="{C6E40457-EADF-499D-8E9C-0C903C04CCD9}" srcId="{0BCA98B9-D9E1-4090-9007-2A0018C59B46}" destId="{30A8D738-59D0-4B47-BD10-010A677F71B7}" srcOrd="2" destOrd="0" parTransId="{B851C11C-9FAB-40B4-8C18-5D59950B4F85}" sibTransId="{29B8B599-5FC4-4050-8C4B-B3CD015508C6}"/>
    <dgm:cxn modelId="{8AA4407D-D605-43C7-8CFE-A0915B4598B2}" type="presOf" srcId="{F529C2DE-333E-410F-BD98-D31574E81CF0}" destId="{BB88A5CA-63C1-4D5E-ADF5-B26189D1827D}" srcOrd="0" destOrd="0" presId="urn:microsoft.com/office/officeart/2005/8/layout/process4"/>
    <dgm:cxn modelId="{4F18EB82-B937-4B5A-B49B-099684E32523}" srcId="{0BCA98B9-D9E1-4090-9007-2A0018C59B46}" destId="{95DD737A-40F1-4BCD-8C0C-5C01DFB3AFC4}" srcOrd="1" destOrd="0" parTransId="{0730DCEF-0E29-498B-9DAE-523671EDD9DA}" sibTransId="{7CC133ED-AEF0-41FB-A920-3E30FFFC2066}"/>
    <dgm:cxn modelId="{0015EF8A-8202-4351-ABDD-25041A3DA942}" type="presOf" srcId="{95DD737A-40F1-4BCD-8C0C-5C01DFB3AFC4}" destId="{5A621D1F-438C-4B46-BE6E-2D231831CE32}" srcOrd="0" destOrd="0" presId="urn:microsoft.com/office/officeart/2005/8/layout/process4"/>
    <dgm:cxn modelId="{44A42892-59B3-44C4-BFBC-3B41C27D6E3B}" type="presOf" srcId="{1A473FB3-24AB-4E50-AA13-83CD33E1CF87}" destId="{97FAE442-987C-49AD-BDED-357B7AF3203C}" srcOrd="1" destOrd="0" presId="urn:microsoft.com/office/officeart/2005/8/layout/process4"/>
    <dgm:cxn modelId="{DCC9E29D-5D8B-44B9-85B0-DB084FDC639C}" srcId="{F529C2DE-333E-410F-BD98-D31574E81CF0}" destId="{1A473FB3-24AB-4E50-AA13-83CD33E1CF87}" srcOrd="1" destOrd="0" parTransId="{C266BA16-5B2C-4F29-894A-C02E13044EE2}" sibTransId="{312F3B91-C3D7-4966-9FB6-186C771A9164}"/>
    <dgm:cxn modelId="{33B2F5CA-9ABB-4B33-A886-33E2DC4D2220}" type="presOf" srcId="{1A473FB3-24AB-4E50-AA13-83CD33E1CF87}" destId="{E8E17284-B414-4DB4-A12B-B474FABCB44E}" srcOrd="0" destOrd="0" presId="urn:microsoft.com/office/officeart/2005/8/layout/process4"/>
    <dgm:cxn modelId="{987ACAE4-A922-47CA-942A-ACB5946EF611}" type="presOf" srcId="{51EB28DD-B80F-456A-898F-0D4E9939CB4E}" destId="{C48B36D3-1B95-452E-9023-9FD0C014D993}" srcOrd="0" destOrd="0" presId="urn:microsoft.com/office/officeart/2005/8/layout/process4"/>
    <dgm:cxn modelId="{FE59062A-7A83-47E3-A219-F6A5F5DC65B6}" type="presParOf" srcId="{BB88A5CA-63C1-4D5E-ADF5-B26189D1827D}" destId="{3839954D-AF0A-4C5F-9A68-4B5BFDBFE7BC}" srcOrd="0" destOrd="0" presId="urn:microsoft.com/office/officeart/2005/8/layout/process4"/>
    <dgm:cxn modelId="{20A61832-E726-457C-9C7D-4EF5A44629F3}" type="presParOf" srcId="{3839954D-AF0A-4C5F-9A68-4B5BFDBFE7BC}" destId="{E8E17284-B414-4DB4-A12B-B474FABCB44E}" srcOrd="0" destOrd="0" presId="urn:microsoft.com/office/officeart/2005/8/layout/process4"/>
    <dgm:cxn modelId="{634B1E5F-48AE-4409-9934-1F6737BD1926}" type="presParOf" srcId="{3839954D-AF0A-4C5F-9A68-4B5BFDBFE7BC}" destId="{97FAE442-987C-49AD-BDED-357B7AF3203C}" srcOrd="1" destOrd="0" presId="urn:microsoft.com/office/officeart/2005/8/layout/process4"/>
    <dgm:cxn modelId="{99DFAD64-F179-4BBD-85AF-39F1926A8907}" type="presParOf" srcId="{3839954D-AF0A-4C5F-9A68-4B5BFDBFE7BC}" destId="{A0772D33-4C82-4214-B50D-CB24F1EF57B9}" srcOrd="2" destOrd="0" presId="urn:microsoft.com/office/officeart/2005/8/layout/process4"/>
    <dgm:cxn modelId="{DF214787-F7B9-4781-AB37-2620DE545BA8}" type="presParOf" srcId="{A0772D33-4C82-4214-B50D-CB24F1EF57B9}" destId="{52FBD962-DE35-4A7A-8CBF-499855F2E9BF}" srcOrd="0" destOrd="0" presId="urn:microsoft.com/office/officeart/2005/8/layout/process4"/>
    <dgm:cxn modelId="{0FD7DFF5-9819-4035-BD7A-9D13683F95F6}" type="presParOf" srcId="{A0772D33-4C82-4214-B50D-CB24F1EF57B9}" destId="{EED28D97-86D5-4C73-A3AD-BC62E477C31A}" srcOrd="1" destOrd="0" presId="urn:microsoft.com/office/officeart/2005/8/layout/process4"/>
    <dgm:cxn modelId="{267C4A25-EDC6-4906-A39D-6F083E72069F}" type="presParOf" srcId="{A0772D33-4C82-4214-B50D-CB24F1EF57B9}" destId="{C48B36D3-1B95-452E-9023-9FD0C014D993}" srcOrd="2" destOrd="0" presId="urn:microsoft.com/office/officeart/2005/8/layout/process4"/>
    <dgm:cxn modelId="{1EA97D92-00F7-431C-BCA0-6D45C6070CEB}" type="presParOf" srcId="{BB88A5CA-63C1-4D5E-ADF5-B26189D1827D}" destId="{A7CEEC3A-22CE-41E8-A1FD-2ADF81200A25}" srcOrd="1" destOrd="0" presId="urn:microsoft.com/office/officeart/2005/8/layout/process4"/>
    <dgm:cxn modelId="{A85AC1F7-4B5C-4548-94D4-06115CEB0071}" type="presParOf" srcId="{BB88A5CA-63C1-4D5E-ADF5-B26189D1827D}" destId="{CCEEE4F9-A7C4-4742-A3AA-642E423D4B5B}" srcOrd="2" destOrd="0" presId="urn:microsoft.com/office/officeart/2005/8/layout/process4"/>
    <dgm:cxn modelId="{4BE45BE6-5FF5-4798-887F-1856FC824C5C}" type="presParOf" srcId="{CCEEE4F9-A7C4-4742-A3AA-642E423D4B5B}" destId="{93DF6007-D6A0-407C-8F09-716CD2226841}" srcOrd="0" destOrd="0" presId="urn:microsoft.com/office/officeart/2005/8/layout/process4"/>
    <dgm:cxn modelId="{ED973595-40A4-4DDE-8EC4-69E117F5D1C1}" type="presParOf" srcId="{CCEEE4F9-A7C4-4742-A3AA-642E423D4B5B}" destId="{FB04BE2D-F5F5-4CCA-98C1-34F69690EC53}" srcOrd="1" destOrd="0" presId="urn:microsoft.com/office/officeart/2005/8/layout/process4"/>
    <dgm:cxn modelId="{158A4F4E-5343-44A4-80CC-4BEE6DBB0CED}" type="presParOf" srcId="{CCEEE4F9-A7C4-4742-A3AA-642E423D4B5B}" destId="{20293E44-E9C2-4A0D-9E00-BA4ED10BE491}" srcOrd="2" destOrd="0" presId="urn:microsoft.com/office/officeart/2005/8/layout/process4"/>
    <dgm:cxn modelId="{D5D5BD87-3D38-4872-93E5-89931C1A19B3}" type="presParOf" srcId="{20293E44-E9C2-4A0D-9E00-BA4ED10BE491}" destId="{4406362C-6F12-40B0-AF1C-171D414E0D8E}" srcOrd="0" destOrd="0" presId="urn:microsoft.com/office/officeart/2005/8/layout/process4"/>
    <dgm:cxn modelId="{DBA2F936-3291-4149-813A-A6CE453A3A40}" type="presParOf" srcId="{20293E44-E9C2-4A0D-9E00-BA4ED10BE491}" destId="{5A621D1F-438C-4B46-BE6E-2D231831CE32}" srcOrd="1" destOrd="0" presId="urn:microsoft.com/office/officeart/2005/8/layout/process4"/>
    <dgm:cxn modelId="{69BC2CB7-85D8-4435-83B8-10FE27B82473}" type="presParOf" srcId="{20293E44-E9C2-4A0D-9E00-BA4ED10BE491}" destId="{99F9971B-5C61-4A8D-82F4-7E7F20F063A1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1.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id-ID" sz="2000" dirty="0"/>
            <a:t>1.1 Identifikasi Proses Bisnis dengan </a:t>
          </a:r>
          <a:r>
            <a:rPr lang="id-ID" sz="2000" b="1" dirty="0"/>
            <a:t>Use </a:t>
          </a:r>
          <a:r>
            <a:rPr lang="id-ID" sz="2000" b="1" dirty="0" err="1"/>
            <a:t>Case</a:t>
          </a:r>
          <a:r>
            <a:rPr lang="id-ID" sz="2000" b="1" dirty="0"/>
            <a:t>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id-ID" sz="2000" dirty="0"/>
            <a:t>1.2 Pemodelan Proses Bisnis dengan </a:t>
          </a:r>
          <a:r>
            <a:rPr lang="id-ID" sz="2000" b="1" dirty="0" err="1"/>
            <a:t>Activity</a:t>
          </a:r>
          <a:r>
            <a:rPr lang="id-ID" sz="2000" b="1" dirty="0"/>
            <a:t>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2.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id-ID" sz="2000" dirty="0"/>
            <a:t>1.3 Realisasi Proses Bisnis dengan </a:t>
          </a:r>
          <a:r>
            <a:rPr lang="id-ID" sz="2000" b="1" dirty="0" err="1"/>
            <a:t>Sequence</a:t>
          </a:r>
          <a:r>
            <a:rPr lang="id-ID" sz="2000" b="1" dirty="0"/>
            <a:t>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10A4D-3F5E-4135-8A9F-CAF8BD865382}" type="doc">
      <dgm:prSet loTypeId="urn:microsoft.com/office/officeart/2005/8/layout/cycle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B28433-06D5-4A6C-A5BD-D422E2368D1C}">
      <dgm:prSet phldrT="[Text]" custT="1"/>
      <dgm:spPr>
        <a:xfrm>
          <a:off x="1170542" y="1813501"/>
          <a:ext cx="2708544" cy="1097396"/>
        </a:xfrm>
      </dgm:spPr>
      <dgm:t>
        <a:bodyPr/>
        <a:lstStyle/>
        <a:p>
          <a:r>
            <a: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B1E169FA-2675-4029-A163-F457E76F545E}" type="sibTrans" cxnId="{18DCA477-07DC-4F6D-8F4E-3E0A81C9A54E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DB385FBD-7474-4D3F-A1AF-5C3AC297BBB2}" type="parTrans" cxnId="{18DCA477-07DC-4F6D-8F4E-3E0A81C9A54E}">
      <dgm:prSet/>
      <dgm:spPr/>
      <dgm:t>
        <a:bodyPr/>
        <a:lstStyle/>
        <a:p>
          <a:endParaRPr lang="en-US"/>
        </a:p>
      </dgm:t>
    </dgm:pt>
    <dgm:pt modelId="{8B338C84-75DE-490B-B7BD-E14CF644700D}">
      <dgm:prSet phldrT="[Text]" custT="1"/>
      <dgm:spPr>
        <a:xfrm>
          <a:off x="3181635" y="3625307"/>
          <a:ext cx="2309969" cy="1097396"/>
        </a:xfrm>
      </dgm:spPr>
      <dgm:t>
        <a:bodyPr/>
        <a:lstStyle/>
        <a:p>
          <a:r>
            <a: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C63CE4D-9440-4F4D-8A92-796B92B85288}" type="sibTrans" cxnId="{75E66621-FE1B-4784-91DA-B57E1A272B49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AF723A37-A4F6-46ED-B77D-4EC8872C222B}" type="parTrans" cxnId="{75E66621-FE1B-4784-91DA-B57E1A272B49}">
      <dgm:prSet/>
      <dgm:spPr/>
      <dgm:t>
        <a:bodyPr/>
        <a:lstStyle/>
        <a:p>
          <a:endParaRPr lang="en-US"/>
        </a:p>
      </dgm:t>
    </dgm:pt>
    <dgm:pt modelId="{C80A8738-ACA8-4E35-A7C5-DA04AA9E6147}">
      <dgm:prSet phldrT="[Text]" custT="1"/>
      <dgm:spPr>
        <a:xfrm>
          <a:off x="4876973" y="1813501"/>
          <a:ext cx="2542904" cy="1097396"/>
        </a:xfrm>
      </dgm:spPr>
      <dgm:t>
        <a:bodyPr/>
        <a:lstStyle/>
        <a:p>
          <a:r>
            <a: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6BAC6641-6F16-42C7-9628-222D46D6B99E}" type="sibTrans" cxnId="{8D42E35A-4FD1-474D-A81F-5FE06D8AAA22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118471EF-ADB4-4EEF-BD87-24A1F28669BF}" type="parTrans" cxnId="{8D42E35A-4FD1-474D-A81F-5FE06D8AAA22}">
      <dgm:prSet/>
      <dgm:spPr/>
      <dgm:t>
        <a:bodyPr/>
        <a:lstStyle/>
        <a:p>
          <a:endParaRPr lang="en-US"/>
        </a:p>
      </dgm:t>
    </dgm:pt>
    <dgm:pt modelId="{746407FD-1023-4207-8A6F-8D6782650E11}">
      <dgm:prSet phldrT="[Text]" custT="1"/>
      <dgm:spPr>
        <a:xfrm>
          <a:off x="3102099" y="1695"/>
          <a:ext cx="2469041" cy="1097396"/>
        </a:xfrm>
      </dgm:spPr>
      <dgm:t>
        <a:bodyPr/>
        <a:lstStyle/>
        <a:p>
          <a:r>
            <a: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r>
            <a:rPr lang="id-ID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5E05B78C-094A-4509-9654-09D2F26F3FFD}" type="sibTrans" cxnId="{861D5ABE-FC74-4203-BA70-713D604D7945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7B6FAAAB-269F-4CC4-8442-29D9B5032544}" type="parTrans" cxnId="{861D5ABE-FC74-4203-BA70-713D604D7945}">
      <dgm:prSet/>
      <dgm:spPr/>
      <dgm:t>
        <a:bodyPr/>
        <a:lstStyle/>
        <a:p>
          <a:endParaRPr lang="en-US"/>
        </a:p>
      </dgm:t>
    </dgm:pt>
    <dgm:pt modelId="{0A3A9FBE-F7C6-41D0-A2A8-F50B183ED97D}" type="pres">
      <dgm:prSet presAssocID="{98110A4D-3F5E-4135-8A9F-CAF8BD865382}" presName="cycle" presStyleCnt="0">
        <dgm:presLayoutVars>
          <dgm:dir/>
          <dgm:resizeHandles val="exact"/>
        </dgm:presLayoutVars>
      </dgm:prSet>
      <dgm:spPr/>
    </dgm:pt>
    <dgm:pt modelId="{256E3A91-2E2F-4ED9-A28A-3DA97D5742E3}" type="pres">
      <dgm:prSet presAssocID="{746407FD-1023-4207-8A6F-8D6782650E11}" presName="node" presStyleLbl="node1" presStyleIdx="0" presStyleCnt="4" custScaleX="169262" custRadScaleRad="100101" custRadScaleInc="2327">
        <dgm:presLayoutVars>
          <dgm:bulletEnabled val="1"/>
        </dgm:presLayoutVars>
      </dgm:prSet>
      <dgm:spPr>
        <a:prstGeom prst="roundRect">
          <a:avLst/>
        </a:prstGeom>
      </dgm:spPr>
    </dgm:pt>
    <dgm:pt modelId="{8B1A1E44-0CA3-47B4-B36D-323702FD4456}" type="pres">
      <dgm:prSet presAssocID="{746407FD-1023-4207-8A6F-8D6782650E11}" presName="spNode" presStyleCnt="0"/>
      <dgm:spPr/>
    </dgm:pt>
    <dgm:pt modelId="{47F33915-6B3B-401C-B50F-B22A754E2EF7}" type="pres">
      <dgm:prSet presAssocID="{5E05B78C-094A-4509-9654-09D2F26F3FFD}" presName="sibTrans" presStyleLbl="sibTrans1D1" presStyleIdx="0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</dgm:spPr>
    </dgm:pt>
    <dgm:pt modelId="{28358C13-D8CC-4AD2-A7BF-1189D1A964E3}" type="pres">
      <dgm:prSet presAssocID="{C80A8738-ACA8-4E35-A7C5-DA04AA9E6147}" presName="node" presStyleLbl="node1" presStyleIdx="1" presStyleCnt="4" custScaleX="174326">
        <dgm:presLayoutVars>
          <dgm:bulletEnabled val="1"/>
        </dgm:presLayoutVars>
      </dgm:prSet>
      <dgm:spPr>
        <a:prstGeom prst="roundRect">
          <a:avLst/>
        </a:prstGeom>
      </dgm:spPr>
    </dgm:pt>
    <dgm:pt modelId="{7A773DDB-9EA6-40D0-908C-5A4C420FC715}" type="pres">
      <dgm:prSet presAssocID="{C80A8738-ACA8-4E35-A7C5-DA04AA9E6147}" presName="spNode" presStyleCnt="0"/>
      <dgm:spPr/>
    </dgm:pt>
    <dgm:pt modelId="{396D247C-7331-400F-88B3-FB5C75DEFBD2}" type="pres">
      <dgm:prSet presAssocID="{6BAC6641-6F16-42C7-9628-222D46D6B99E}" presName="sibTrans" presStyleLbl="sibTrans1D1" presStyleIdx="1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</dgm:spPr>
    </dgm:pt>
    <dgm:pt modelId="{E5B85177-67DC-46B9-9178-4FD74108A018}" type="pres">
      <dgm:prSet presAssocID="{8B338C84-75DE-490B-B7BD-E14CF644700D}" presName="node" presStyleLbl="node1" presStyleIdx="2" presStyleCnt="4" custScaleX="158357">
        <dgm:presLayoutVars>
          <dgm:bulletEnabled val="1"/>
        </dgm:presLayoutVars>
      </dgm:prSet>
      <dgm:spPr>
        <a:prstGeom prst="roundRect">
          <a:avLst/>
        </a:prstGeom>
      </dgm:spPr>
    </dgm:pt>
    <dgm:pt modelId="{35D7A730-924C-49C3-A7BA-CD89FCBCE1AC}" type="pres">
      <dgm:prSet presAssocID="{8B338C84-75DE-490B-B7BD-E14CF644700D}" presName="spNode" presStyleCnt="0"/>
      <dgm:spPr/>
    </dgm:pt>
    <dgm:pt modelId="{D2CA6A8E-22C6-4F9F-B88D-7C12E5956E50}" type="pres">
      <dgm:prSet presAssocID="{CC63CE4D-9440-4F4D-8A92-796B92B85288}" presName="sibTrans" presStyleLbl="sibTrans1D1" presStyleIdx="2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</dgm:spPr>
    </dgm:pt>
    <dgm:pt modelId="{780DDDCB-B12F-428D-A586-90FD6F79F55C}" type="pres">
      <dgm:prSet presAssocID="{26B28433-06D5-4A6C-A5BD-D422E2368D1C}" presName="node" presStyleLbl="node1" presStyleIdx="3" presStyleCnt="4" custScaleX="185681">
        <dgm:presLayoutVars>
          <dgm:bulletEnabled val="1"/>
        </dgm:presLayoutVars>
      </dgm:prSet>
      <dgm:spPr>
        <a:prstGeom prst="roundRect">
          <a:avLst/>
        </a:prstGeom>
      </dgm:spPr>
    </dgm:pt>
    <dgm:pt modelId="{27501DD9-B23B-4A6C-B19F-BEDC210774CB}" type="pres">
      <dgm:prSet presAssocID="{26B28433-06D5-4A6C-A5BD-D422E2368D1C}" presName="spNode" presStyleCnt="0"/>
      <dgm:spPr/>
    </dgm:pt>
    <dgm:pt modelId="{498F4E31-E423-4928-A28F-F71BD81A544F}" type="pres">
      <dgm:prSet presAssocID="{B1E169FA-2675-4029-A163-F457E76F545E}" presName="sibTrans" presStyleLbl="sibTrans1D1" presStyleIdx="3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</dgm:spPr>
    </dgm:pt>
  </dgm:ptLst>
  <dgm:cxnLst>
    <dgm:cxn modelId="{B64E7C0D-EBDA-413A-9C2C-545D890F3561}" type="presOf" srcId="{CC63CE4D-9440-4F4D-8A92-796B92B85288}" destId="{D2CA6A8E-22C6-4F9F-B88D-7C12E5956E50}" srcOrd="0" destOrd="0" presId="urn:microsoft.com/office/officeart/2005/8/layout/cycle5"/>
    <dgm:cxn modelId="{75E66621-FE1B-4784-91DA-B57E1A272B49}" srcId="{98110A4D-3F5E-4135-8A9F-CAF8BD865382}" destId="{8B338C84-75DE-490B-B7BD-E14CF644700D}" srcOrd="2" destOrd="0" parTransId="{AF723A37-A4F6-46ED-B77D-4EC8872C222B}" sibTransId="{CC63CE4D-9440-4F4D-8A92-796B92B85288}"/>
    <dgm:cxn modelId="{A049B427-E194-407B-9AFD-C5E8E434BE7D}" type="presOf" srcId="{6BAC6641-6F16-42C7-9628-222D46D6B99E}" destId="{396D247C-7331-400F-88B3-FB5C75DEFBD2}" srcOrd="0" destOrd="0" presId="urn:microsoft.com/office/officeart/2005/8/layout/cycle5"/>
    <dgm:cxn modelId="{1176DF61-6B74-49BA-88FA-5E780AC85002}" type="presOf" srcId="{5E05B78C-094A-4509-9654-09D2F26F3FFD}" destId="{47F33915-6B3B-401C-B50F-B22A754E2EF7}" srcOrd="0" destOrd="0" presId="urn:microsoft.com/office/officeart/2005/8/layout/cycle5"/>
    <dgm:cxn modelId="{8020F048-2BBA-40EB-B920-CB553759E62E}" type="presOf" srcId="{C80A8738-ACA8-4E35-A7C5-DA04AA9E6147}" destId="{28358C13-D8CC-4AD2-A7BF-1189D1A964E3}" srcOrd="0" destOrd="0" presId="urn:microsoft.com/office/officeart/2005/8/layout/cycle5"/>
    <dgm:cxn modelId="{BEED206A-180D-49F1-899E-BC7CCB5965CB}" type="presOf" srcId="{26B28433-06D5-4A6C-A5BD-D422E2368D1C}" destId="{780DDDCB-B12F-428D-A586-90FD6F79F55C}" srcOrd="0" destOrd="0" presId="urn:microsoft.com/office/officeart/2005/8/layout/cycle5"/>
    <dgm:cxn modelId="{BEFE9971-F4D4-473E-A906-2D7C5B02791B}" type="presOf" srcId="{8B338C84-75DE-490B-B7BD-E14CF644700D}" destId="{E5B85177-67DC-46B9-9178-4FD74108A018}" srcOrd="0" destOrd="0" presId="urn:microsoft.com/office/officeart/2005/8/layout/cycle5"/>
    <dgm:cxn modelId="{18DCA477-07DC-4F6D-8F4E-3E0A81C9A54E}" srcId="{98110A4D-3F5E-4135-8A9F-CAF8BD865382}" destId="{26B28433-06D5-4A6C-A5BD-D422E2368D1C}" srcOrd="3" destOrd="0" parTransId="{DB385FBD-7474-4D3F-A1AF-5C3AC297BBB2}" sibTransId="{B1E169FA-2675-4029-A163-F457E76F545E}"/>
    <dgm:cxn modelId="{8D42E35A-4FD1-474D-A81F-5FE06D8AAA22}" srcId="{98110A4D-3F5E-4135-8A9F-CAF8BD865382}" destId="{C80A8738-ACA8-4E35-A7C5-DA04AA9E6147}" srcOrd="1" destOrd="0" parTransId="{118471EF-ADB4-4EEF-BD87-24A1F28669BF}" sibTransId="{6BAC6641-6F16-42C7-9628-222D46D6B99E}"/>
    <dgm:cxn modelId="{E2332F98-BC32-4264-9C2A-00E846BCB394}" type="presOf" srcId="{B1E169FA-2675-4029-A163-F457E76F545E}" destId="{498F4E31-E423-4928-A28F-F71BD81A544F}" srcOrd="0" destOrd="0" presId="urn:microsoft.com/office/officeart/2005/8/layout/cycle5"/>
    <dgm:cxn modelId="{C1BEDF9A-1C40-485A-9C80-A18DF7EC6B39}" type="presOf" srcId="{98110A4D-3F5E-4135-8A9F-CAF8BD865382}" destId="{0A3A9FBE-F7C6-41D0-A2A8-F50B183ED97D}" srcOrd="0" destOrd="0" presId="urn:microsoft.com/office/officeart/2005/8/layout/cycle5"/>
    <dgm:cxn modelId="{7CAEDDB0-3AAD-4479-B36F-B19D48C8B32A}" type="presOf" srcId="{746407FD-1023-4207-8A6F-8D6782650E11}" destId="{256E3A91-2E2F-4ED9-A28A-3DA97D5742E3}" srcOrd="0" destOrd="0" presId="urn:microsoft.com/office/officeart/2005/8/layout/cycle5"/>
    <dgm:cxn modelId="{861D5ABE-FC74-4203-BA70-713D604D7945}" srcId="{98110A4D-3F5E-4135-8A9F-CAF8BD865382}" destId="{746407FD-1023-4207-8A6F-8D6782650E11}" srcOrd="0" destOrd="0" parTransId="{7B6FAAAB-269F-4CC4-8442-29D9B5032544}" sibTransId="{5E05B78C-094A-4509-9654-09D2F26F3FFD}"/>
    <dgm:cxn modelId="{85FF9C8F-626E-4AF1-AA3B-D9D0C4316B01}" type="presParOf" srcId="{0A3A9FBE-F7C6-41D0-A2A8-F50B183ED97D}" destId="{256E3A91-2E2F-4ED9-A28A-3DA97D5742E3}" srcOrd="0" destOrd="0" presId="urn:microsoft.com/office/officeart/2005/8/layout/cycle5"/>
    <dgm:cxn modelId="{97A50F0D-9146-4051-AF28-E07B1296C0A9}" type="presParOf" srcId="{0A3A9FBE-F7C6-41D0-A2A8-F50B183ED97D}" destId="{8B1A1E44-0CA3-47B4-B36D-323702FD4456}" srcOrd="1" destOrd="0" presId="urn:microsoft.com/office/officeart/2005/8/layout/cycle5"/>
    <dgm:cxn modelId="{BA64F2A8-EAA1-428F-805C-E2C4B7CE8C23}" type="presParOf" srcId="{0A3A9FBE-F7C6-41D0-A2A8-F50B183ED97D}" destId="{47F33915-6B3B-401C-B50F-B22A754E2EF7}" srcOrd="2" destOrd="0" presId="urn:microsoft.com/office/officeart/2005/8/layout/cycle5"/>
    <dgm:cxn modelId="{63526FBA-9934-4B44-BBAB-863B6B12C9DA}" type="presParOf" srcId="{0A3A9FBE-F7C6-41D0-A2A8-F50B183ED97D}" destId="{28358C13-D8CC-4AD2-A7BF-1189D1A964E3}" srcOrd="3" destOrd="0" presId="urn:microsoft.com/office/officeart/2005/8/layout/cycle5"/>
    <dgm:cxn modelId="{966D2E87-5AB6-4D0F-8B8A-AF973ACA848D}" type="presParOf" srcId="{0A3A9FBE-F7C6-41D0-A2A8-F50B183ED97D}" destId="{7A773DDB-9EA6-40D0-908C-5A4C420FC715}" srcOrd="4" destOrd="0" presId="urn:microsoft.com/office/officeart/2005/8/layout/cycle5"/>
    <dgm:cxn modelId="{CF2F98F2-027C-4E3F-ACB6-6D2BB10135F3}" type="presParOf" srcId="{0A3A9FBE-F7C6-41D0-A2A8-F50B183ED97D}" destId="{396D247C-7331-400F-88B3-FB5C75DEFBD2}" srcOrd="5" destOrd="0" presId="urn:microsoft.com/office/officeart/2005/8/layout/cycle5"/>
    <dgm:cxn modelId="{BF56D1DE-5572-435D-AC41-5CAA48C32A9F}" type="presParOf" srcId="{0A3A9FBE-F7C6-41D0-A2A8-F50B183ED97D}" destId="{E5B85177-67DC-46B9-9178-4FD74108A018}" srcOrd="6" destOrd="0" presId="urn:microsoft.com/office/officeart/2005/8/layout/cycle5"/>
    <dgm:cxn modelId="{BD4C4FD7-13E0-4971-AADF-AAF4AA073397}" type="presParOf" srcId="{0A3A9FBE-F7C6-41D0-A2A8-F50B183ED97D}" destId="{35D7A730-924C-49C3-A7BA-CD89FCBCE1AC}" srcOrd="7" destOrd="0" presId="urn:microsoft.com/office/officeart/2005/8/layout/cycle5"/>
    <dgm:cxn modelId="{E0748C6A-CBC1-456E-8ADF-A7325B0D56CB}" type="presParOf" srcId="{0A3A9FBE-F7C6-41D0-A2A8-F50B183ED97D}" destId="{D2CA6A8E-22C6-4F9F-B88D-7C12E5956E50}" srcOrd="8" destOrd="0" presId="urn:microsoft.com/office/officeart/2005/8/layout/cycle5"/>
    <dgm:cxn modelId="{E240C6A9-EB6A-4AFC-A6DA-D6A22CC96E77}" type="presParOf" srcId="{0A3A9FBE-F7C6-41D0-A2A8-F50B183ED97D}" destId="{780DDDCB-B12F-428D-A586-90FD6F79F55C}" srcOrd="9" destOrd="0" presId="urn:microsoft.com/office/officeart/2005/8/layout/cycle5"/>
    <dgm:cxn modelId="{835A1A50-F4C1-4144-AFB5-FF978685F5CF}" type="presParOf" srcId="{0A3A9FBE-F7C6-41D0-A2A8-F50B183ED97D}" destId="{27501DD9-B23B-4A6C-B19F-BEDC210774CB}" srcOrd="10" destOrd="0" presId="urn:microsoft.com/office/officeart/2005/8/layout/cycle5"/>
    <dgm:cxn modelId="{E608FB71-5914-4328-B070-18D4E8D4372B}" type="presParOf" srcId="{0A3A9FBE-F7C6-41D0-A2A8-F50B183ED97D}" destId="{498F4E31-E423-4928-A28F-F71BD81A544F}" srcOrd="11" destOrd="0" presId="urn:microsoft.com/office/officeart/2005/8/layout/cycle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591640-DE09-469A-B473-02E730D2221D}" type="doc">
      <dgm:prSet loTypeId="urn:microsoft.com/office/officeart/2005/8/layout/arrow4" loCatId="relationship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id-ID"/>
        </a:p>
      </dgm:t>
    </dgm:pt>
    <dgm:pt modelId="{9890A753-5EC6-4F41-A179-F506704DE0BA}">
      <dgm:prSet phldrT="[Text]" custT="1"/>
      <dgm:spPr/>
      <dgm:t>
        <a:bodyPr/>
        <a:lstStyle/>
        <a:p>
          <a:r>
            <a:rPr lang="en-US" sz="2000" dirty="0">
              <a:solidFill>
                <a:schemeClr val="accent2">
                  <a:lumMod val="50000"/>
                </a:schemeClr>
              </a:solidFill>
            </a:rPr>
            <a:t>More Prescriptive/</a:t>
          </a:r>
          <a:br>
            <a:rPr lang="en-US" sz="2000" dirty="0">
              <a:solidFill>
                <a:schemeClr val="accent2">
                  <a:lumMod val="50000"/>
                </a:schemeClr>
              </a:solidFill>
            </a:rPr>
          </a:br>
          <a:r>
            <a:rPr lang="en-US" sz="2000" dirty="0">
              <a:solidFill>
                <a:schemeClr val="accent2">
                  <a:lumMod val="50000"/>
                </a:schemeClr>
              </a:solidFill>
            </a:rPr>
            <a:t>Documentation</a:t>
          </a:r>
          <a:endParaRPr lang="id-ID" sz="2000" dirty="0">
            <a:solidFill>
              <a:schemeClr val="accent2">
                <a:lumMod val="50000"/>
              </a:schemeClr>
            </a:solidFill>
          </a:endParaRPr>
        </a:p>
      </dgm:t>
    </dgm:pt>
    <dgm:pt modelId="{935AB2A8-90D8-41DC-BFE9-4CE4134EA731}" type="parTrans" cxnId="{E6FD23EE-C4AC-447B-A599-C3C02142A893}">
      <dgm:prSet/>
      <dgm:spPr/>
      <dgm:t>
        <a:bodyPr/>
        <a:lstStyle/>
        <a:p>
          <a:endParaRPr lang="id-ID"/>
        </a:p>
      </dgm:t>
    </dgm:pt>
    <dgm:pt modelId="{BD2727ED-F2C8-4C27-8AF6-BC854BA7422F}" type="sibTrans" cxnId="{E6FD23EE-C4AC-447B-A599-C3C02142A893}">
      <dgm:prSet/>
      <dgm:spPr/>
      <dgm:t>
        <a:bodyPr/>
        <a:lstStyle/>
        <a:p>
          <a:endParaRPr lang="id-ID"/>
        </a:p>
      </dgm:t>
    </dgm:pt>
    <dgm:pt modelId="{251A5DEB-E8A8-4317-9FCC-F6CEA22C259D}">
      <dgm:prSet phldrT="[Text]" custT="1"/>
      <dgm:spPr/>
      <dgm:t>
        <a:bodyPr/>
        <a:lstStyle/>
        <a:p>
          <a:r>
            <a:rPr lang="en-US" sz="2000" dirty="0">
              <a:solidFill>
                <a:schemeClr val="accent2">
                  <a:lumMod val="75000"/>
                </a:schemeClr>
              </a:solidFill>
            </a:rPr>
            <a:t>More</a:t>
          </a:r>
          <a:br>
            <a:rPr lang="en-US" sz="2000" dirty="0">
              <a:solidFill>
                <a:schemeClr val="accent2">
                  <a:lumMod val="75000"/>
                </a:schemeClr>
              </a:solidFill>
            </a:rPr>
          </a:br>
          <a:r>
            <a:rPr lang="en-US" sz="2000" dirty="0">
              <a:solidFill>
                <a:schemeClr val="accent2">
                  <a:lumMod val="75000"/>
                </a:schemeClr>
              </a:solidFill>
            </a:rPr>
            <a:t>Adaptive/</a:t>
          </a:r>
          <a:br>
            <a:rPr lang="en-US" sz="2000" dirty="0">
              <a:solidFill>
                <a:schemeClr val="accent2">
                  <a:lumMod val="75000"/>
                </a:schemeClr>
              </a:solidFill>
            </a:rPr>
          </a:br>
          <a:r>
            <a:rPr lang="en-US" sz="1900" dirty="0">
              <a:solidFill>
                <a:schemeClr val="accent2">
                  <a:lumMod val="75000"/>
                </a:schemeClr>
              </a:solidFill>
            </a:rPr>
            <a:t>Communication</a:t>
          </a:r>
          <a:endParaRPr lang="id-ID" sz="1900" dirty="0">
            <a:solidFill>
              <a:schemeClr val="accent2">
                <a:lumMod val="75000"/>
              </a:schemeClr>
            </a:solidFill>
          </a:endParaRPr>
        </a:p>
      </dgm:t>
    </dgm:pt>
    <dgm:pt modelId="{F895986C-9D59-447F-90FC-85C12CDAB7E3}" type="parTrans" cxnId="{C8FE35CE-B814-4547-A384-F80A50B6327A}">
      <dgm:prSet/>
      <dgm:spPr/>
      <dgm:t>
        <a:bodyPr/>
        <a:lstStyle/>
        <a:p>
          <a:endParaRPr lang="id-ID"/>
        </a:p>
      </dgm:t>
    </dgm:pt>
    <dgm:pt modelId="{BFAF1B02-060C-417D-8B9A-6B0A481822A5}" type="sibTrans" cxnId="{C8FE35CE-B814-4547-A384-F80A50B6327A}">
      <dgm:prSet/>
      <dgm:spPr/>
      <dgm:t>
        <a:bodyPr/>
        <a:lstStyle/>
        <a:p>
          <a:endParaRPr lang="id-ID"/>
        </a:p>
      </dgm:t>
    </dgm:pt>
    <dgm:pt modelId="{3FEA5160-AEF7-45DB-9EA3-01DF50A6F86D}" type="pres">
      <dgm:prSet presAssocID="{B1591640-DE09-469A-B473-02E730D2221D}" presName="compositeShape" presStyleCnt="0">
        <dgm:presLayoutVars>
          <dgm:chMax val="2"/>
          <dgm:dir/>
          <dgm:resizeHandles val="exact"/>
        </dgm:presLayoutVars>
      </dgm:prSet>
      <dgm:spPr/>
    </dgm:pt>
    <dgm:pt modelId="{55941A50-EC32-4F7A-B9E2-EFC969868B72}" type="pres">
      <dgm:prSet presAssocID="{9890A753-5EC6-4F41-A179-F506704DE0BA}" presName="upArrow" presStyleLbl="node1" presStyleIdx="0" presStyleCnt="2"/>
      <dgm:spPr/>
    </dgm:pt>
    <dgm:pt modelId="{6231B113-1087-45F6-AF44-C906E7A8E445}" type="pres">
      <dgm:prSet presAssocID="{9890A753-5EC6-4F41-A179-F506704DE0BA}" presName="upArrowText" presStyleLbl="revTx" presStyleIdx="0" presStyleCnt="2" custScaleX="178571">
        <dgm:presLayoutVars>
          <dgm:chMax val="0"/>
          <dgm:bulletEnabled val="1"/>
        </dgm:presLayoutVars>
      </dgm:prSet>
      <dgm:spPr/>
    </dgm:pt>
    <dgm:pt modelId="{5C16697D-6B0A-47CB-8A14-E5FC309781E2}" type="pres">
      <dgm:prSet presAssocID="{251A5DEB-E8A8-4317-9FCC-F6CEA22C259D}" presName="downArrow" presStyleLbl="node1" presStyleIdx="1" presStyleCnt="2"/>
      <dgm:spPr/>
    </dgm:pt>
    <dgm:pt modelId="{B274E278-3046-4D14-BB97-E6C36D95240D}" type="pres">
      <dgm:prSet presAssocID="{251A5DEB-E8A8-4317-9FCC-F6CEA22C259D}" presName="downArrowText" presStyleLbl="revTx" presStyleIdx="1" presStyleCnt="2" custScaleX="178571">
        <dgm:presLayoutVars>
          <dgm:chMax val="0"/>
          <dgm:bulletEnabled val="1"/>
        </dgm:presLayoutVars>
      </dgm:prSet>
      <dgm:spPr/>
    </dgm:pt>
  </dgm:ptLst>
  <dgm:cxnLst>
    <dgm:cxn modelId="{927F5C40-C850-4481-9710-F92F2A457B4A}" type="presOf" srcId="{9890A753-5EC6-4F41-A179-F506704DE0BA}" destId="{6231B113-1087-45F6-AF44-C906E7A8E445}" srcOrd="0" destOrd="0" presId="urn:microsoft.com/office/officeart/2005/8/layout/arrow4"/>
    <dgm:cxn modelId="{00225684-B68E-4A5D-8622-39598E0133EA}" type="presOf" srcId="{251A5DEB-E8A8-4317-9FCC-F6CEA22C259D}" destId="{B274E278-3046-4D14-BB97-E6C36D95240D}" srcOrd="0" destOrd="0" presId="urn:microsoft.com/office/officeart/2005/8/layout/arrow4"/>
    <dgm:cxn modelId="{5B8AB39C-5729-486A-850F-92E5C87B83FA}" type="presOf" srcId="{B1591640-DE09-469A-B473-02E730D2221D}" destId="{3FEA5160-AEF7-45DB-9EA3-01DF50A6F86D}" srcOrd="0" destOrd="0" presId="urn:microsoft.com/office/officeart/2005/8/layout/arrow4"/>
    <dgm:cxn modelId="{C8FE35CE-B814-4547-A384-F80A50B6327A}" srcId="{B1591640-DE09-469A-B473-02E730D2221D}" destId="{251A5DEB-E8A8-4317-9FCC-F6CEA22C259D}" srcOrd="1" destOrd="0" parTransId="{F895986C-9D59-447F-90FC-85C12CDAB7E3}" sibTransId="{BFAF1B02-060C-417D-8B9A-6B0A481822A5}"/>
    <dgm:cxn modelId="{E6FD23EE-C4AC-447B-A599-C3C02142A893}" srcId="{B1591640-DE09-469A-B473-02E730D2221D}" destId="{9890A753-5EC6-4F41-A179-F506704DE0BA}" srcOrd="0" destOrd="0" parTransId="{935AB2A8-90D8-41DC-BFE9-4CE4134EA731}" sibTransId="{BD2727ED-F2C8-4C27-8AF6-BC854BA7422F}"/>
    <dgm:cxn modelId="{E0530818-4849-4E8E-8152-16ED96238516}" type="presParOf" srcId="{3FEA5160-AEF7-45DB-9EA3-01DF50A6F86D}" destId="{55941A50-EC32-4F7A-B9E2-EFC969868B72}" srcOrd="0" destOrd="0" presId="urn:microsoft.com/office/officeart/2005/8/layout/arrow4"/>
    <dgm:cxn modelId="{E5323D41-7223-4282-9B15-6CD834FDAF65}" type="presParOf" srcId="{3FEA5160-AEF7-45DB-9EA3-01DF50A6F86D}" destId="{6231B113-1087-45F6-AF44-C906E7A8E445}" srcOrd="1" destOrd="0" presId="urn:microsoft.com/office/officeart/2005/8/layout/arrow4"/>
    <dgm:cxn modelId="{B711B296-C9A4-428D-A555-620B6BB7E7D4}" type="presParOf" srcId="{3FEA5160-AEF7-45DB-9EA3-01DF50A6F86D}" destId="{5C16697D-6B0A-47CB-8A14-E5FC309781E2}" srcOrd="2" destOrd="0" presId="urn:microsoft.com/office/officeart/2005/8/layout/arrow4"/>
    <dgm:cxn modelId="{66C3E91E-A5B3-46A3-805A-CD6F9FA7234E}" type="presParOf" srcId="{3FEA5160-AEF7-45DB-9EA3-01DF50A6F86D}" destId="{B274E278-3046-4D14-BB97-E6C36D95240D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29C2DE-333E-410F-BD98-D31574E81CF0}" type="doc">
      <dgm:prSet loTypeId="urn:microsoft.com/office/officeart/2005/8/layout/process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BCA98B9-D9E1-4090-9007-2A0018C59B46}">
      <dgm:prSet phldrT="[Text]" custT="1"/>
      <dgm:spPr/>
      <dgm:t>
        <a:bodyPr/>
        <a:lstStyle/>
        <a:p>
          <a:r>
            <a:rPr lang="id-ID" sz="3600" dirty="0">
              <a:solidFill>
                <a:srgbClr val="C00000"/>
              </a:solidFill>
            </a:rPr>
            <a:t>System </a:t>
          </a:r>
          <a:r>
            <a:rPr lang="id-ID" sz="3600" dirty="0" err="1">
              <a:solidFill>
                <a:srgbClr val="C00000"/>
              </a:solidFill>
            </a:rPr>
            <a:t>Request</a:t>
          </a:r>
          <a:br>
            <a:rPr lang="id-ID" sz="3600" dirty="0">
              <a:solidFill>
                <a:srgbClr val="C00000"/>
              </a:solidFill>
            </a:rPr>
          </a:br>
          <a:r>
            <a:rPr lang="id-ID" sz="3600" dirty="0">
              <a:solidFill>
                <a:schemeClr val="tx1"/>
              </a:solidFill>
            </a:rPr>
            <a:t>(Business </a:t>
          </a:r>
          <a:r>
            <a:rPr lang="id-ID" sz="3600" dirty="0" err="1">
              <a:solidFill>
                <a:schemeClr val="tx1"/>
              </a:solidFill>
            </a:rPr>
            <a:t>Value</a:t>
          </a:r>
          <a:r>
            <a:rPr lang="id-ID" sz="3600" dirty="0">
              <a:solidFill>
                <a:schemeClr val="tx1"/>
              </a:solidFill>
            </a:rPr>
            <a:t> </a:t>
          </a:r>
          <a:r>
            <a:rPr lang="id-ID" sz="3600" dirty="0" err="1">
              <a:solidFill>
                <a:schemeClr val="tx1"/>
              </a:solidFill>
            </a:rPr>
            <a:t>Identification</a:t>
          </a:r>
          <a:r>
            <a:rPr lang="id-ID" sz="3600" dirty="0"/>
            <a:t>)</a:t>
          </a:r>
          <a:endParaRPr lang="en-US" sz="3600" dirty="0"/>
        </a:p>
      </dgm:t>
    </dgm:pt>
    <dgm:pt modelId="{4482DE4F-A68E-4F2A-89BC-420078E1CDC0}" type="parTrans" cxnId="{315F7D01-7819-4728-8077-B52D65723CB0}">
      <dgm:prSet/>
      <dgm:spPr/>
      <dgm:t>
        <a:bodyPr/>
        <a:lstStyle/>
        <a:p>
          <a:endParaRPr lang="en-US"/>
        </a:p>
      </dgm:t>
    </dgm:pt>
    <dgm:pt modelId="{EB321548-1ADE-468D-82EB-0F4E8B928A7E}" type="sibTrans" cxnId="{315F7D01-7819-4728-8077-B52D65723CB0}">
      <dgm:prSet/>
      <dgm:spPr/>
      <dgm:t>
        <a:bodyPr/>
        <a:lstStyle/>
        <a:p>
          <a:endParaRPr lang="en-US"/>
        </a:p>
      </dgm:t>
    </dgm:pt>
    <dgm:pt modelId="{6C72ABC7-5F0D-4F69-9BE5-86F2B220D2F5}">
      <dgm:prSet phldrT="[Text]" custT="1"/>
      <dgm:spPr/>
      <dgm:t>
        <a:bodyPr/>
        <a:lstStyle/>
        <a:p>
          <a:r>
            <a:rPr lang="id-ID" sz="2400" i="1" dirty="0"/>
            <a:t>Lower Cost</a:t>
          </a:r>
          <a:endParaRPr lang="en-US" sz="2400" i="1" dirty="0"/>
        </a:p>
      </dgm:t>
    </dgm:pt>
    <dgm:pt modelId="{02FFCE7D-44CA-45DC-B186-7685F0C70459}" type="parTrans" cxnId="{7C84BA1C-7E53-4B2F-9192-06CB29082616}">
      <dgm:prSet/>
      <dgm:spPr/>
      <dgm:t>
        <a:bodyPr/>
        <a:lstStyle/>
        <a:p>
          <a:endParaRPr lang="en-US"/>
        </a:p>
      </dgm:t>
    </dgm:pt>
    <dgm:pt modelId="{15739A02-65E1-4D21-978C-21987800CB2C}" type="sibTrans" cxnId="{7C84BA1C-7E53-4B2F-9192-06CB29082616}">
      <dgm:prSet/>
      <dgm:spPr/>
      <dgm:t>
        <a:bodyPr/>
        <a:lstStyle/>
        <a:p>
          <a:endParaRPr lang="en-US"/>
        </a:p>
      </dgm:t>
    </dgm:pt>
    <dgm:pt modelId="{30A8D738-59D0-4B47-BD10-010A677F71B7}">
      <dgm:prSet phldrT="[Text]" custT="1"/>
      <dgm:spPr/>
      <dgm:t>
        <a:bodyPr/>
        <a:lstStyle/>
        <a:p>
          <a:r>
            <a:rPr lang="id-ID" sz="2400" i="1" dirty="0"/>
            <a:t>Increase Profit</a:t>
          </a:r>
          <a:endParaRPr lang="en-US" sz="2400" i="1" dirty="0"/>
        </a:p>
      </dgm:t>
    </dgm:pt>
    <dgm:pt modelId="{B851C11C-9FAB-40B4-8C18-5D59950B4F85}" type="parTrans" cxnId="{C6E40457-EADF-499D-8E9C-0C903C04CCD9}">
      <dgm:prSet/>
      <dgm:spPr/>
      <dgm:t>
        <a:bodyPr/>
        <a:lstStyle/>
        <a:p>
          <a:endParaRPr lang="en-US"/>
        </a:p>
      </dgm:t>
    </dgm:pt>
    <dgm:pt modelId="{29B8B599-5FC4-4050-8C4B-B3CD015508C6}" type="sibTrans" cxnId="{C6E40457-EADF-499D-8E9C-0C903C04CCD9}">
      <dgm:prSet/>
      <dgm:spPr/>
      <dgm:t>
        <a:bodyPr/>
        <a:lstStyle/>
        <a:p>
          <a:endParaRPr lang="en-US"/>
        </a:p>
      </dgm:t>
    </dgm:pt>
    <dgm:pt modelId="{1A473FB3-24AB-4E50-AA13-83CD33E1CF87}">
      <dgm:prSet phldrT="[Text]"/>
      <dgm:spPr/>
      <dgm:t>
        <a:bodyPr/>
        <a:lstStyle/>
        <a:p>
          <a:r>
            <a:rPr lang="id-ID" dirty="0">
              <a:solidFill>
                <a:srgbClr val="C00000"/>
              </a:solidFill>
            </a:rPr>
            <a:t>Feasibility Analysis</a:t>
          </a:r>
          <a:endParaRPr lang="en-US" dirty="0">
            <a:solidFill>
              <a:srgbClr val="C00000"/>
            </a:solidFill>
          </a:endParaRPr>
        </a:p>
      </dgm:t>
    </dgm:pt>
    <dgm:pt modelId="{C266BA16-5B2C-4F29-894A-C02E13044EE2}" type="parTrans" cxnId="{DCC9E29D-5D8B-44B9-85B0-DB084FDC639C}">
      <dgm:prSet/>
      <dgm:spPr/>
      <dgm:t>
        <a:bodyPr/>
        <a:lstStyle/>
        <a:p>
          <a:endParaRPr lang="en-US"/>
        </a:p>
      </dgm:t>
    </dgm:pt>
    <dgm:pt modelId="{312F3B91-C3D7-4966-9FB6-186C771A9164}" type="sibTrans" cxnId="{DCC9E29D-5D8B-44B9-85B0-DB084FDC639C}">
      <dgm:prSet/>
      <dgm:spPr/>
      <dgm:t>
        <a:bodyPr/>
        <a:lstStyle/>
        <a:p>
          <a:endParaRPr lang="en-US"/>
        </a:p>
      </dgm:t>
    </dgm:pt>
    <dgm:pt modelId="{FE8ED23C-1DA3-4F8D-8329-1428A0BBEA3D}">
      <dgm:prSet phldrT="[Text]" custT="1"/>
      <dgm:spPr/>
      <dgm:t>
        <a:bodyPr/>
        <a:lstStyle/>
        <a:p>
          <a:r>
            <a:rPr lang="id-ID" sz="2400" i="1" dirty="0"/>
            <a:t>Technical </a:t>
          </a:r>
          <a:r>
            <a:rPr lang="id-ID" sz="2000" i="1" dirty="0"/>
            <a:t>(Capabilities)</a:t>
          </a:r>
          <a:endParaRPr lang="en-US" sz="2800" i="1" dirty="0"/>
        </a:p>
      </dgm:t>
    </dgm:pt>
    <dgm:pt modelId="{6A59844A-62CA-4E09-9D5B-A42E1E080128}" type="parTrans" cxnId="{A3431511-CB42-488B-A2F3-4CF585079F0C}">
      <dgm:prSet/>
      <dgm:spPr/>
      <dgm:t>
        <a:bodyPr/>
        <a:lstStyle/>
        <a:p>
          <a:endParaRPr lang="en-US"/>
        </a:p>
      </dgm:t>
    </dgm:pt>
    <dgm:pt modelId="{463155DE-2885-400C-A0E9-69D5E086F9BC}" type="sibTrans" cxnId="{A3431511-CB42-488B-A2F3-4CF585079F0C}">
      <dgm:prSet/>
      <dgm:spPr/>
      <dgm:t>
        <a:bodyPr/>
        <a:lstStyle/>
        <a:p>
          <a:endParaRPr lang="en-US"/>
        </a:p>
      </dgm:t>
    </dgm:pt>
    <dgm:pt modelId="{AE06E577-D836-40F2-953D-A5D0028D3E22}">
      <dgm:prSet phldrT="[Text]" custT="1"/>
      <dgm:spPr/>
      <dgm:t>
        <a:bodyPr/>
        <a:lstStyle/>
        <a:p>
          <a:r>
            <a:rPr lang="id-ID" sz="2400" i="1" dirty="0"/>
            <a:t>Economic</a:t>
          </a:r>
          <a:br>
            <a:rPr lang="id-ID" sz="2400" i="1" dirty="0"/>
          </a:br>
          <a:r>
            <a:rPr lang="id-ID" sz="1800" i="1" dirty="0"/>
            <a:t>(ROI, BEP)</a:t>
          </a:r>
          <a:endParaRPr lang="en-US" sz="2400" i="1" dirty="0"/>
        </a:p>
      </dgm:t>
    </dgm:pt>
    <dgm:pt modelId="{5251CE41-7ABC-43A8-9608-3198E1E61D86}" type="parTrans" cxnId="{41A79C01-21FB-44C8-BEE5-D96E7CD74D6D}">
      <dgm:prSet/>
      <dgm:spPr/>
      <dgm:t>
        <a:bodyPr/>
        <a:lstStyle/>
        <a:p>
          <a:endParaRPr lang="en-US"/>
        </a:p>
      </dgm:t>
    </dgm:pt>
    <dgm:pt modelId="{29B72ABA-86A8-41D8-93C5-7F00F73D8FCC}" type="sibTrans" cxnId="{41A79C01-21FB-44C8-BEE5-D96E7CD74D6D}">
      <dgm:prSet/>
      <dgm:spPr/>
      <dgm:t>
        <a:bodyPr/>
        <a:lstStyle/>
        <a:p>
          <a:endParaRPr lang="en-US"/>
        </a:p>
      </dgm:t>
    </dgm:pt>
    <dgm:pt modelId="{51EB28DD-B80F-456A-898F-0D4E9939CB4E}">
      <dgm:prSet phldrT="[Text]" custT="1"/>
      <dgm:spPr/>
      <dgm:t>
        <a:bodyPr/>
        <a:lstStyle/>
        <a:p>
          <a:r>
            <a:rPr lang="id-ID" sz="2400" i="1" dirty="0"/>
            <a:t>Organizational</a:t>
          </a:r>
          <a:br>
            <a:rPr lang="id-ID" sz="2400" i="1" dirty="0"/>
          </a:br>
          <a:r>
            <a:rPr lang="id-ID" sz="1800" i="1" dirty="0"/>
            <a:t>(Goals, Core Business)</a:t>
          </a:r>
          <a:endParaRPr lang="en-US" sz="2400" i="1" dirty="0"/>
        </a:p>
      </dgm:t>
    </dgm:pt>
    <dgm:pt modelId="{F3A3A02B-46F3-4111-ACB3-24BD7E696B1E}" type="parTrans" cxnId="{026BE468-E2C7-4E59-8BFE-9D0B40784E67}">
      <dgm:prSet/>
      <dgm:spPr/>
      <dgm:t>
        <a:bodyPr/>
        <a:lstStyle/>
        <a:p>
          <a:endParaRPr lang="en-US"/>
        </a:p>
      </dgm:t>
    </dgm:pt>
    <dgm:pt modelId="{4BBAE96B-3B54-468C-8071-E118E4129AC3}" type="sibTrans" cxnId="{026BE468-E2C7-4E59-8BFE-9D0B40784E67}">
      <dgm:prSet/>
      <dgm:spPr/>
      <dgm:t>
        <a:bodyPr/>
        <a:lstStyle/>
        <a:p>
          <a:endParaRPr lang="en-US"/>
        </a:p>
      </dgm:t>
    </dgm:pt>
    <dgm:pt modelId="{95DD737A-40F1-4BCD-8C0C-5C01DFB3AFC4}">
      <dgm:prSet phldrT="[Text]" custT="1"/>
      <dgm:spPr/>
      <dgm:t>
        <a:bodyPr/>
        <a:lstStyle/>
        <a:p>
          <a:r>
            <a:rPr lang="id-ID" sz="2400" i="1" dirty="0" err="1"/>
            <a:t>Increase</a:t>
          </a:r>
          <a:r>
            <a:rPr lang="id-ID" sz="2400" i="1" dirty="0"/>
            <a:t> </a:t>
          </a:r>
          <a:r>
            <a:rPr lang="id-ID" sz="2400" i="1" dirty="0" err="1"/>
            <a:t>Productivity</a:t>
          </a:r>
          <a:endParaRPr lang="en-US" sz="2400" i="1" dirty="0"/>
        </a:p>
      </dgm:t>
    </dgm:pt>
    <dgm:pt modelId="{0730DCEF-0E29-498B-9DAE-523671EDD9DA}" type="parTrans" cxnId="{4F18EB82-B937-4B5A-B49B-099684E32523}">
      <dgm:prSet/>
      <dgm:spPr/>
      <dgm:t>
        <a:bodyPr/>
        <a:lstStyle/>
        <a:p>
          <a:endParaRPr lang="en-US"/>
        </a:p>
      </dgm:t>
    </dgm:pt>
    <dgm:pt modelId="{7CC133ED-AEF0-41FB-A920-3E30FFFC2066}" type="sibTrans" cxnId="{4F18EB82-B937-4B5A-B49B-099684E32523}">
      <dgm:prSet/>
      <dgm:spPr/>
      <dgm:t>
        <a:bodyPr/>
        <a:lstStyle/>
        <a:p>
          <a:endParaRPr lang="en-US"/>
        </a:p>
      </dgm:t>
    </dgm:pt>
    <dgm:pt modelId="{BB88A5CA-63C1-4D5E-ADF5-B26189D1827D}" type="pres">
      <dgm:prSet presAssocID="{F529C2DE-333E-410F-BD98-D31574E81CF0}" presName="Name0" presStyleCnt="0">
        <dgm:presLayoutVars>
          <dgm:dir/>
          <dgm:animLvl val="lvl"/>
          <dgm:resizeHandles val="exact"/>
        </dgm:presLayoutVars>
      </dgm:prSet>
      <dgm:spPr/>
    </dgm:pt>
    <dgm:pt modelId="{3839954D-AF0A-4C5F-9A68-4B5BFDBFE7BC}" type="pres">
      <dgm:prSet presAssocID="{1A473FB3-24AB-4E50-AA13-83CD33E1CF87}" presName="boxAndChildren" presStyleCnt="0"/>
      <dgm:spPr/>
    </dgm:pt>
    <dgm:pt modelId="{E8E17284-B414-4DB4-A12B-B474FABCB44E}" type="pres">
      <dgm:prSet presAssocID="{1A473FB3-24AB-4E50-AA13-83CD33E1CF87}" presName="parentTextBox" presStyleLbl="node1" presStyleIdx="0" presStyleCnt="2"/>
      <dgm:spPr/>
    </dgm:pt>
    <dgm:pt modelId="{97FAE442-987C-49AD-BDED-357B7AF3203C}" type="pres">
      <dgm:prSet presAssocID="{1A473FB3-24AB-4E50-AA13-83CD33E1CF87}" presName="entireBox" presStyleLbl="node1" presStyleIdx="0" presStyleCnt="2"/>
      <dgm:spPr/>
    </dgm:pt>
    <dgm:pt modelId="{A0772D33-4C82-4214-B50D-CB24F1EF57B9}" type="pres">
      <dgm:prSet presAssocID="{1A473FB3-24AB-4E50-AA13-83CD33E1CF87}" presName="descendantBox" presStyleCnt="0"/>
      <dgm:spPr/>
    </dgm:pt>
    <dgm:pt modelId="{52FBD962-DE35-4A7A-8CBF-499855F2E9BF}" type="pres">
      <dgm:prSet presAssocID="{FE8ED23C-1DA3-4F8D-8329-1428A0BBEA3D}" presName="childTextBox" presStyleLbl="fgAccFollowNode1" presStyleIdx="0" presStyleCnt="6">
        <dgm:presLayoutVars>
          <dgm:bulletEnabled val="1"/>
        </dgm:presLayoutVars>
      </dgm:prSet>
      <dgm:spPr/>
    </dgm:pt>
    <dgm:pt modelId="{EED28D97-86D5-4C73-A3AD-BC62E477C31A}" type="pres">
      <dgm:prSet presAssocID="{AE06E577-D836-40F2-953D-A5D0028D3E22}" presName="childTextBox" presStyleLbl="fgAccFollowNode1" presStyleIdx="1" presStyleCnt="6">
        <dgm:presLayoutVars>
          <dgm:bulletEnabled val="1"/>
        </dgm:presLayoutVars>
      </dgm:prSet>
      <dgm:spPr/>
    </dgm:pt>
    <dgm:pt modelId="{C48B36D3-1B95-452E-9023-9FD0C014D993}" type="pres">
      <dgm:prSet presAssocID="{51EB28DD-B80F-456A-898F-0D4E9939CB4E}" presName="childTextBox" presStyleLbl="fgAccFollowNode1" presStyleIdx="2" presStyleCnt="6">
        <dgm:presLayoutVars>
          <dgm:bulletEnabled val="1"/>
        </dgm:presLayoutVars>
      </dgm:prSet>
      <dgm:spPr/>
    </dgm:pt>
    <dgm:pt modelId="{A7CEEC3A-22CE-41E8-A1FD-2ADF81200A25}" type="pres">
      <dgm:prSet presAssocID="{EB321548-1ADE-468D-82EB-0F4E8B928A7E}" presName="sp" presStyleCnt="0"/>
      <dgm:spPr/>
    </dgm:pt>
    <dgm:pt modelId="{CCEEE4F9-A7C4-4742-A3AA-642E423D4B5B}" type="pres">
      <dgm:prSet presAssocID="{0BCA98B9-D9E1-4090-9007-2A0018C59B46}" presName="arrowAndChildren" presStyleCnt="0"/>
      <dgm:spPr/>
    </dgm:pt>
    <dgm:pt modelId="{93DF6007-D6A0-407C-8F09-716CD2226841}" type="pres">
      <dgm:prSet presAssocID="{0BCA98B9-D9E1-4090-9007-2A0018C59B46}" presName="parentTextArrow" presStyleLbl="node1" presStyleIdx="0" presStyleCnt="2"/>
      <dgm:spPr/>
    </dgm:pt>
    <dgm:pt modelId="{FB04BE2D-F5F5-4CCA-98C1-34F69690EC53}" type="pres">
      <dgm:prSet presAssocID="{0BCA98B9-D9E1-4090-9007-2A0018C59B46}" presName="arrow" presStyleLbl="node1" presStyleIdx="1" presStyleCnt="2" custLinFactNeighborX="-6374" custLinFactNeighborY="-4903"/>
      <dgm:spPr/>
    </dgm:pt>
    <dgm:pt modelId="{20293E44-E9C2-4A0D-9E00-BA4ED10BE491}" type="pres">
      <dgm:prSet presAssocID="{0BCA98B9-D9E1-4090-9007-2A0018C59B46}" presName="descendantArrow" presStyleCnt="0"/>
      <dgm:spPr/>
    </dgm:pt>
    <dgm:pt modelId="{4406362C-6F12-40B0-AF1C-171D414E0D8E}" type="pres">
      <dgm:prSet presAssocID="{6C72ABC7-5F0D-4F69-9BE5-86F2B220D2F5}" presName="childTextArrow" presStyleLbl="fgAccFollowNode1" presStyleIdx="3" presStyleCnt="6">
        <dgm:presLayoutVars>
          <dgm:bulletEnabled val="1"/>
        </dgm:presLayoutVars>
      </dgm:prSet>
      <dgm:spPr/>
    </dgm:pt>
    <dgm:pt modelId="{5A621D1F-438C-4B46-BE6E-2D231831CE32}" type="pres">
      <dgm:prSet presAssocID="{95DD737A-40F1-4BCD-8C0C-5C01DFB3AFC4}" presName="childTextArrow" presStyleLbl="fgAccFollowNode1" presStyleIdx="4" presStyleCnt="6">
        <dgm:presLayoutVars>
          <dgm:bulletEnabled val="1"/>
        </dgm:presLayoutVars>
      </dgm:prSet>
      <dgm:spPr/>
    </dgm:pt>
    <dgm:pt modelId="{99F9971B-5C61-4A8D-82F4-7E7F20F063A1}" type="pres">
      <dgm:prSet presAssocID="{30A8D738-59D0-4B47-BD10-010A677F71B7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315F7D01-7819-4728-8077-B52D65723CB0}" srcId="{F529C2DE-333E-410F-BD98-D31574E81CF0}" destId="{0BCA98B9-D9E1-4090-9007-2A0018C59B46}" srcOrd="0" destOrd="0" parTransId="{4482DE4F-A68E-4F2A-89BC-420078E1CDC0}" sibTransId="{EB321548-1ADE-468D-82EB-0F4E8B928A7E}"/>
    <dgm:cxn modelId="{41A79C01-21FB-44C8-BEE5-D96E7CD74D6D}" srcId="{1A473FB3-24AB-4E50-AA13-83CD33E1CF87}" destId="{AE06E577-D836-40F2-953D-A5D0028D3E22}" srcOrd="1" destOrd="0" parTransId="{5251CE41-7ABC-43A8-9608-3198E1E61D86}" sibTransId="{29B72ABA-86A8-41D8-93C5-7F00F73D8FCC}"/>
    <dgm:cxn modelId="{13C30011-5E67-4935-8007-53C6756A75F7}" type="presOf" srcId="{0BCA98B9-D9E1-4090-9007-2A0018C59B46}" destId="{FB04BE2D-F5F5-4CCA-98C1-34F69690EC53}" srcOrd="1" destOrd="0" presId="urn:microsoft.com/office/officeart/2005/8/layout/process4"/>
    <dgm:cxn modelId="{A3431511-CB42-488B-A2F3-4CF585079F0C}" srcId="{1A473FB3-24AB-4E50-AA13-83CD33E1CF87}" destId="{FE8ED23C-1DA3-4F8D-8329-1428A0BBEA3D}" srcOrd="0" destOrd="0" parTransId="{6A59844A-62CA-4E09-9D5B-A42E1E080128}" sibTransId="{463155DE-2885-400C-A0E9-69D5E086F9BC}"/>
    <dgm:cxn modelId="{7C84BA1C-7E53-4B2F-9192-06CB29082616}" srcId="{0BCA98B9-D9E1-4090-9007-2A0018C59B46}" destId="{6C72ABC7-5F0D-4F69-9BE5-86F2B220D2F5}" srcOrd="0" destOrd="0" parTransId="{02FFCE7D-44CA-45DC-B186-7685F0C70459}" sibTransId="{15739A02-65E1-4D21-978C-21987800CB2C}"/>
    <dgm:cxn modelId="{ACAC3236-C636-45F1-9771-304319835AC6}" type="presOf" srcId="{0BCA98B9-D9E1-4090-9007-2A0018C59B46}" destId="{93DF6007-D6A0-407C-8F09-716CD2226841}" srcOrd="0" destOrd="0" presId="urn:microsoft.com/office/officeart/2005/8/layout/process4"/>
    <dgm:cxn modelId="{E0457B5E-BBF1-42A0-A46E-983D03BDC33B}" type="presOf" srcId="{30A8D738-59D0-4B47-BD10-010A677F71B7}" destId="{99F9971B-5C61-4A8D-82F4-7E7F20F063A1}" srcOrd="0" destOrd="0" presId="urn:microsoft.com/office/officeart/2005/8/layout/process4"/>
    <dgm:cxn modelId="{6EBE935F-6F51-42ED-A476-0B7E9EEA659B}" type="presOf" srcId="{AE06E577-D836-40F2-953D-A5D0028D3E22}" destId="{EED28D97-86D5-4C73-A3AD-BC62E477C31A}" srcOrd="0" destOrd="0" presId="urn:microsoft.com/office/officeart/2005/8/layout/process4"/>
    <dgm:cxn modelId="{77CEB262-2F83-4AD9-8491-7EBECF6E8095}" type="presOf" srcId="{FE8ED23C-1DA3-4F8D-8329-1428A0BBEA3D}" destId="{52FBD962-DE35-4A7A-8CBF-499855F2E9BF}" srcOrd="0" destOrd="0" presId="urn:microsoft.com/office/officeart/2005/8/layout/process4"/>
    <dgm:cxn modelId="{026BE468-E2C7-4E59-8BFE-9D0B40784E67}" srcId="{1A473FB3-24AB-4E50-AA13-83CD33E1CF87}" destId="{51EB28DD-B80F-456A-898F-0D4E9939CB4E}" srcOrd="2" destOrd="0" parTransId="{F3A3A02B-46F3-4111-ACB3-24BD7E696B1E}" sibTransId="{4BBAE96B-3B54-468C-8071-E118E4129AC3}"/>
    <dgm:cxn modelId="{60BD546D-E244-490C-9C81-08111E9BDC56}" type="presOf" srcId="{6C72ABC7-5F0D-4F69-9BE5-86F2B220D2F5}" destId="{4406362C-6F12-40B0-AF1C-171D414E0D8E}" srcOrd="0" destOrd="0" presId="urn:microsoft.com/office/officeart/2005/8/layout/process4"/>
    <dgm:cxn modelId="{C6E40457-EADF-499D-8E9C-0C903C04CCD9}" srcId="{0BCA98B9-D9E1-4090-9007-2A0018C59B46}" destId="{30A8D738-59D0-4B47-BD10-010A677F71B7}" srcOrd="2" destOrd="0" parTransId="{B851C11C-9FAB-40B4-8C18-5D59950B4F85}" sibTransId="{29B8B599-5FC4-4050-8C4B-B3CD015508C6}"/>
    <dgm:cxn modelId="{8AA4407D-D605-43C7-8CFE-A0915B4598B2}" type="presOf" srcId="{F529C2DE-333E-410F-BD98-D31574E81CF0}" destId="{BB88A5CA-63C1-4D5E-ADF5-B26189D1827D}" srcOrd="0" destOrd="0" presId="urn:microsoft.com/office/officeart/2005/8/layout/process4"/>
    <dgm:cxn modelId="{4F18EB82-B937-4B5A-B49B-099684E32523}" srcId="{0BCA98B9-D9E1-4090-9007-2A0018C59B46}" destId="{95DD737A-40F1-4BCD-8C0C-5C01DFB3AFC4}" srcOrd="1" destOrd="0" parTransId="{0730DCEF-0E29-498B-9DAE-523671EDD9DA}" sibTransId="{7CC133ED-AEF0-41FB-A920-3E30FFFC2066}"/>
    <dgm:cxn modelId="{0015EF8A-8202-4351-ABDD-25041A3DA942}" type="presOf" srcId="{95DD737A-40F1-4BCD-8C0C-5C01DFB3AFC4}" destId="{5A621D1F-438C-4B46-BE6E-2D231831CE32}" srcOrd="0" destOrd="0" presId="urn:microsoft.com/office/officeart/2005/8/layout/process4"/>
    <dgm:cxn modelId="{44A42892-59B3-44C4-BFBC-3B41C27D6E3B}" type="presOf" srcId="{1A473FB3-24AB-4E50-AA13-83CD33E1CF87}" destId="{97FAE442-987C-49AD-BDED-357B7AF3203C}" srcOrd="1" destOrd="0" presId="urn:microsoft.com/office/officeart/2005/8/layout/process4"/>
    <dgm:cxn modelId="{DCC9E29D-5D8B-44B9-85B0-DB084FDC639C}" srcId="{F529C2DE-333E-410F-BD98-D31574E81CF0}" destId="{1A473FB3-24AB-4E50-AA13-83CD33E1CF87}" srcOrd="1" destOrd="0" parTransId="{C266BA16-5B2C-4F29-894A-C02E13044EE2}" sibTransId="{312F3B91-C3D7-4966-9FB6-186C771A9164}"/>
    <dgm:cxn modelId="{33B2F5CA-9ABB-4B33-A886-33E2DC4D2220}" type="presOf" srcId="{1A473FB3-24AB-4E50-AA13-83CD33E1CF87}" destId="{E8E17284-B414-4DB4-A12B-B474FABCB44E}" srcOrd="0" destOrd="0" presId="urn:microsoft.com/office/officeart/2005/8/layout/process4"/>
    <dgm:cxn modelId="{987ACAE4-A922-47CA-942A-ACB5946EF611}" type="presOf" srcId="{51EB28DD-B80F-456A-898F-0D4E9939CB4E}" destId="{C48B36D3-1B95-452E-9023-9FD0C014D993}" srcOrd="0" destOrd="0" presId="urn:microsoft.com/office/officeart/2005/8/layout/process4"/>
    <dgm:cxn modelId="{FE59062A-7A83-47E3-A219-F6A5F5DC65B6}" type="presParOf" srcId="{BB88A5CA-63C1-4D5E-ADF5-B26189D1827D}" destId="{3839954D-AF0A-4C5F-9A68-4B5BFDBFE7BC}" srcOrd="0" destOrd="0" presId="urn:microsoft.com/office/officeart/2005/8/layout/process4"/>
    <dgm:cxn modelId="{20A61832-E726-457C-9C7D-4EF5A44629F3}" type="presParOf" srcId="{3839954D-AF0A-4C5F-9A68-4B5BFDBFE7BC}" destId="{E8E17284-B414-4DB4-A12B-B474FABCB44E}" srcOrd="0" destOrd="0" presId="urn:microsoft.com/office/officeart/2005/8/layout/process4"/>
    <dgm:cxn modelId="{634B1E5F-48AE-4409-9934-1F6737BD1926}" type="presParOf" srcId="{3839954D-AF0A-4C5F-9A68-4B5BFDBFE7BC}" destId="{97FAE442-987C-49AD-BDED-357B7AF3203C}" srcOrd="1" destOrd="0" presId="urn:microsoft.com/office/officeart/2005/8/layout/process4"/>
    <dgm:cxn modelId="{99DFAD64-F179-4BBD-85AF-39F1926A8907}" type="presParOf" srcId="{3839954D-AF0A-4C5F-9A68-4B5BFDBFE7BC}" destId="{A0772D33-4C82-4214-B50D-CB24F1EF57B9}" srcOrd="2" destOrd="0" presId="urn:microsoft.com/office/officeart/2005/8/layout/process4"/>
    <dgm:cxn modelId="{DF214787-F7B9-4781-AB37-2620DE545BA8}" type="presParOf" srcId="{A0772D33-4C82-4214-B50D-CB24F1EF57B9}" destId="{52FBD962-DE35-4A7A-8CBF-499855F2E9BF}" srcOrd="0" destOrd="0" presId="urn:microsoft.com/office/officeart/2005/8/layout/process4"/>
    <dgm:cxn modelId="{0FD7DFF5-9819-4035-BD7A-9D13683F95F6}" type="presParOf" srcId="{A0772D33-4C82-4214-B50D-CB24F1EF57B9}" destId="{EED28D97-86D5-4C73-A3AD-BC62E477C31A}" srcOrd="1" destOrd="0" presId="urn:microsoft.com/office/officeart/2005/8/layout/process4"/>
    <dgm:cxn modelId="{267C4A25-EDC6-4906-A39D-6F083E72069F}" type="presParOf" srcId="{A0772D33-4C82-4214-B50D-CB24F1EF57B9}" destId="{C48B36D3-1B95-452E-9023-9FD0C014D993}" srcOrd="2" destOrd="0" presId="urn:microsoft.com/office/officeart/2005/8/layout/process4"/>
    <dgm:cxn modelId="{1EA97D92-00F7-431C-BCA0-6D45C6070CEB}" type="presParOf" srcId="{BB88A5CA-63C1-4D5E-ADF5-B26189D1827D}" destId="{A7CEEC3A-22CE-41E8-A1FD-2ADF81200A25}" srcOrd="1" destOrd="0" presId="urn:microsoft.com/office/officeart/2005/8/layout/process4"/>
    <dgm:cxn modelId="{A85AC1F7-4B5C-4548-94D4-06115CEB0071}" type="presParOf" srcId="{BB88A5CA-63C1-4D5E-ADF5-B26189D1827D}" destId="{CCEEE4F9-A7C4-4742-A3AA-642E423D4B5B}" srcOrd="2" destOrd="0" presId="urn:microsoft.com/office/officeart/2005/8/layout/process4"/>
    <dgm:cxn modelId="{4BE45BE6-5FF5-4798-887F-1856FC824C5C}" type="presParOf" srcId="{CCEEE4F9-A7C4-4742-A3AA-642E423D4B5B}" destId="{93DF6007-D6A0-407C-8F09-716CD2226841}" srcOrd="0" destOrd="0" presId="urn:microsoft.com/office/officeart/2005/8/layout/process4"/>
    <dgm:cxn modelId="{ED973595-40A4-4DDE-8EC4-69E117F5D1C1}" type="presParOf" srcId="{CCEEE4F9-A7C4-4742-A3AA-642E423D4B5B}" destId="{FB04BE2D-F5F5-4CCA-98C1-34F69690EC53}" srcOrd="1" destOrd="0" presId="urn:microsoft.com/office/officeart/2005/8/layout/process4"/>
    <dgm:cxn modelId="{158A4F4E-5343-44A4-80CC-4BEE6DBB0CED}" type="presParOf" srcId="{CCEEE4F9-A7C4-4742-A3AA-642E423D4B5B}" destId="{20293E44-E9C2-4A0D-9E00-BA4ED10BE491}" srcOrd="2" destOrd="0" presId="urn:microsoft.com/office/officeart/2005/8/layout/process4"/>
    <dgm:cxn modelId="{D5D5BD87-3D38-4872-93E5-89931C1A19B3}" type="presParOf" srcId="{20293E44-E9C2-4A0D-9E00-BA4ED10BE491}" destId="{4406362C-6F12-40B0-AF1C-171D414E0D8E}" srcOrd="0" destOrd="0" presId="urn:microsoft.com/office/officeart/2005/8/layout/process4"/>
    <dgm:cxn modelId="{DBA2F936-3291-4149-813A-A6CE453A3A40}" type="presParOf" srcId="{20293E44-E9C2-4A0D-9E00-BA4ED10BE491}" destId="{5A621D1F-438C-4B46-BE6E-2D231831CE32}" srcOrd="1" destOrd="0" presId="urn:microsoft.com/office/officeart/2005/8/layout/process4"/>
    <dgm:cxn modelId="{69BC2CB7-85D8-4435-83B8-10FE27B82473}" type="presParOf" srcId="{20293E44-E9C2-4A0D-9E00-BA4ED10BE491}" destId="{99F9971B-5C61-4A8D-82F4-7E7F20F063A1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110A4D-3F5E-4135-8A9F-CAF8BD865382}" type="doc">
      <dgm:prSet loTypeId="urn:microsoft.com/office/officeart/2005/8/layout/cycle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B28433-06D5-4A6C-A5BD-D422E2368D1C}">
      <dgm:prSet phldrT="[Text]" custT="1"/>
      <dgm:spPr>
        <a:xfrm>
          <a:off x="1170542" y="1813501"/>
          <a:ext cx="2708544" cy="1097396"/>
        </a:xfrm>
      </dgm:spPr>
      <dgm:t>
        <a:bodyPr/>
        <a:lstStyle/>
        <a:p>
          <a:r>
            <a: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B1E169FA-2675-4029-A163-F457E76F545E}" type="sibTrans" cxnId="{18DCA477-07DC-4F6D-8F4E-3E0A81C9A54E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DB385FBD-7474-4D3F-A1AF-5C3AC297BBB2}" type="parTrans" cxnId="{18DCA477-07DC-4F6D-8F4E-3E0A81C9A54E}">
      <dgm:prSet/>
      <dgm:spPr/>
      <dgm:t>
        <a:bodyPr/>
        <a:lstStyle/>
        <a:p>
          <a:endParaRPr lang="en-US"/>
        </a:p>
      </dgm:t>
    </dgm:pt>
    <dgm:pt modelId="{8B338C84-75DE-490B-B7BD-E14CF644700D}">
      <dgm:prSet phldrT="[Text]" custT="1"/>
      <dgm:spPr>
        <a:xfrm>
          <a:off x="3181635" y="3625307"/>
          <a:ext cx="2309969" cy="1097396"/>
        </a:xfrm>
      </dgm:spPr>
      <dgm:t>
        <a:bodyPr/>
        <a:lstStyle/>
        <a:p>
          <a:r>
            <a: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C63CE4D-9440-4F4D-8A92-796B92B85288}" type="sibTrans" cxnId="{75E66621-FE1B-4784-91DA-B57E1A272B49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AF723A37-A4F6-46ED-B77D-4EC8872C222B}" type="parTrans" cxnId="{75E66621-FE1B-4784-91DA-B57E1A272B49}">
      <dgm:prSet/>
      <dgm:spPr/>
      <dgm:t>
        <a:bodyPr/>
        <a:lstStyle/>
        <a:p>
          <a:endParaRPr lang="en-US"/>
        </a:p>
      </dgm:t>
    </dgm:pt>
    <dgm:pt modelId="{C80A8738-ACA8-4E35-A7C5-DA04AA9E6147}">
      <dgm:prSet phldrT="[Text]" custT="1"/>
      <dgm:spPr>
        <a:xfrm>
          <a:off x="4876973" y="1813501"/>
          <a:ext cx="2542904" cy="1097396"/>
        </a:xfrm>
      </dgm:spPr>
      <dgm:t>
        <a:bodyPr/>
        <a:lstStyle/>
        <a:p>
          <a:r>
            <a: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6BAC6641-6F16-42C7-9628-222D46D6B99E}" type="sibTrans" cxnId="{8D42E35A-4FD1-474D-A81F-5FE06D8AAA22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118471EF-ADB4-4EEF-BD87-24A1F28669BF}" type="parTrans" cxnId="{8D42E35A-4FD1-474D-A81F-5FE06D8AAA22}">
      <dgm:prSet/>
      <dgm:spPr/>
      <dgm:t>
        <a:bodyPr/>
        <a:lstStyle/>
        <a:p>
          <a:endParaRPr lang="en-US"/>
        </a:p>
      </dgm:t>
    </dgm:pt>
    <dgm:pt modelId="{746407FD-1023-4207-8A6F-8D6782650E11}">
      <dgm:prSet phldrT="[Text]" custT="1"/>
      <dgm:spPr>
        <a:xfrm>
          <a:off x="3102099" y="1695"/>
          <a:ext cx="2469041" cy="1097396"/>
        </a:xfrm>
      </dgm:spPr>
      <dgm:t>
        <a:bodyPr/>
        <a:lstStyle/>
        <a:p>
          <a:r>
            <a: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r>
            <a:rPr lang="id-ID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5E05B78C-094A-4509-9654-09D2F26F3FFD}" type="sibTrans" cxnId="{861D5ABE-FC74-4203-BA70-713D604D7945}">
      <dgm:prSet/>
      <dgm:spPr>
        <a:xfrm>
          <a:off x="2524814" y="550394"/>
          <a:ext cx="3623611" cy="3623611"/>
        </a:xfrm>
      </dgm:spPr>
      <dgm:t>
        <a:bodyPr/>
        <a:lstStyle/>
        <a:p>
          <a:endParaRPr lang="en-US"/>
        </a:p>
      </dgm:t>
    </dgm:pt>
    <dgm:pt modelId="{7B6FAAAB-269F-4CC4-8442-29D9B5032544}" type="parTrans" cxnId="{861D5ABE-FC74-4203-BA70-713D604D7945}">
      <dgm:prSet/>
      <dgm:spPr/>
      <dgm:t>
        <a:bodyPr/>
        <a:lstStyle/>
        <a:p>
          <a:endParaRPr lang="en-US"/>
        </a:p>
      </dgm:t>
    </dgm:pt>
    <dgm:pt modelId="{0A3A9FBE-F7C6-41D0-A2A8-F50B183ED97D}" type="pres">
      <dgm:prSet presAssocID="{98110A4D-3F5E-4135-8A9F-CAF8BD865382}" presName="cycle" presStyleCnt="0">
        <dgm:presLayoutVars>
          <dgm:dir/>
          <dgm:resizeHandles val="exact"/>
        </dgm:presLayoutVars>
      </dgm:prSet>
      <dgm:spPr/>
    </dgm:pt>
    <dgm:pt modelId="{256E3A91-2E2F-4ED9-A28A-3DA97D5742E3}" type="pres">
      <dgm:prSet presAssocID="{746407FD-1023-4207-8A6F-8D6782650E11}" presName="node" presStyleLbl="node1" presStyleIdx="0" presStyleCnt="4" custScaleX="169262" custRadScaleRad="100101" custRadScaleInc="2327">
        <dgm:presLayoutVars>
          <dgm:bulletEnabled val="1"/>
        </dgm:presLayoutVars>
      </dgm:prSet>
      <dgm:spPr>
        <a:prstGeom prst="roundRect">
          <a:avLst/>
        </a:prstGeom>
      </dgm:spPr>
    </dgm:pt>
    <dgm:pt modelId="{8B1A1E44-0CA3-47B4-B36D-323702FD4456}" type="pres">
      <dgm:prSet presAssocID="{746407FD-1023-4207-8A6F-8D6782650E11}" presName="spNode" presStyleCnt="0"/>
      <dgm:spPr/>
    </dgm:pt>
    <dgm:pt modelId="{47F33915-6B3B-401C-B50F-B22A754E2EF7}" type="pres">
      <dgm:prSet presAssocID="{5E05B78C-094A-4509-9654-09D2F26F3FFD}" presName="sibTrans" presStyleLbl="sibTrans1D1" presStyleIdx="0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</dgm:spPr>
    </dgm:pt>
    <dgm:pt modelId="{28358C13-D8CC-4AD2-A7BF-1189D1A964E3}" type="pres">
      <dgm:prSet presAssocID="{C80A8738-ACA8-4E35-A7C5-DA04AA9E6147}" presName="node" presStyleLbl="node1" presStyleIdx="1" presStyleCnt="4" custScaleX="174326">
        <dgm:presLayoutVars>
          <dgm:bulletEnabled val="1"/>
        </dgm:presLayoutVars>
      </dgm:prSet>
      <dgm:spPr>
        <a:prstGeom prst="roundRect">
          <a:avLst/>
        </a:prstGeom>
      </dgm:spPr>
    </dgm:pt>
    <dgm:pt modelId="{7A773DDB-9EA6-40D0-908C-5A4C420FC715}" type="pres">
      <dgm:prSet presAssocID="{C80A8738-ACA8-4E35-A7C5-DA04AA9E6147}" presName="spNode" presStyleCnt="0"/>
      <dgm:spPr/>
    </dgm:pt>
    <dgm:pt modelId="{396D247C-7331-400F-88B3-FB5C75DEFBD2}" type="pres">
      <dgm:prSet presAssocID="{6BAC6641-6F16-42C7-9628-222D46D6B99E}" presName="sibTrans" presStyleLbl="sibTrans1D1" presStyleIdx="1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</dgm:spPr>
    </dgm:pt>
    <dgm:pt modelId="{E5B85177-67DC-46B9-9178-4FD74108A018}" type="pres">
      <dgm:prSet presAssocID="{8B338C84-75DE-490B-B7BD-E14CF644700D}" presName="node" presStyleLbl="node1" presStyleIdx="2" presStyleCnt="4" custScaleX="158357">
        <dgm:presLayoutVars>
          <dgm:bulletEnabled val="1"/>
        </dgm:presLayoutVars>
      </dgm:prSet>
      <dgm:spPr>
        <a:prstGeom prst="roundRect">
          <a:avLst/>
        </a:prstGeom>
      </dgm:spPr>
    </dgm:pt>
    <dgm:pt modelId="{35D7A730-924C-49C3-A7BA-CD89FCBCE1AC}" type="pres">
      <dgm:prSet presAssocID="{8B338C84-75DE-490B-B7BD-E14CF644700D}" presName="spNode" presStyleCnt="0"/>
      <dgm:spPr/>
    </dgm:pt>
    <dgm:pt modelId="{D2CA6A8E-22C6-4F9F-B88D-7C12E5956E50}" type="pres">
      <dgm:prSet presAssocID="{CC63CE4D-9440-4F4D-8A92-796B92B85288}" presName="sibTrans" presStyleLbl="sibTrans1D1" presStyleIdx="2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</dgm:spPr>
    </dgm:pt>
    <dgm:pt modelId="{780DDDCB-B12F-428D-A586-90FD6F79F55C}" type="pres">
      <dgm:prSet presAssocID="{26B28433-06D5-4A6C-A5BD-D422E2368D1C}" presName="node" presStyleLbl="node1" presStyleIdx="3" presStyleCnt="4" custScaleX="185681">
        <dgm:presLayoutVars>
          <dgm:bulletEnabled val="1"/>
        </dgm:presLayoutVars>
      </dgm:prSet>
      <dgm:spPr>
        <a:prstGeom prst="roundRect">
          <a:avLst/>
        </a:prstGeom>
      </dgm:spPr>
    </dgm:pt>
    <dgm:pt modelId="{27501DD9-B23B-4A6C-B19F-BEDC210774CB}" type="pres">
      <dgm:prSet presAssocID="{26B28433-06D5-4A6C-A5BD-D422E2368D1C}" presName="spNode" presStyleCnt="0"/>
      <dgm:spPr/>
    </dgm:pt>
    <dgm:pt modelId="{498F4E31-E423-4928-A28F-F71BD81A544F}" type="pres">
      <dgm:prSet presAssocID="{B1E169FA-2675-4029-A163-F457E76F545E}" presName="sibTrans" presStyleLbl="sibTrans1D1" presStyleIdx="3" presStyleCnt="4" custScaleX="828042"/>
      <dgm:spPr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</dgm:spPr>
    </dgm:pt>
  </dgm:ptLst>
  <dgm:cxnLst>
    <dgm:cxn modelId="{B64E7C0D-EBDA-413A-9C2C-545D890F3561}" type="presOf" srcId="{CC63CE4D-9440-4F4D-8A92-796B92B85288}" destId="{D2CA6A8E-22C6-4F9F-B88D-7C12E5956E50}" srcOrd="0" destOrd="0" presId="urn:microsoft.com/office/officeart/2005/8/layout/cycle5"/>
    <dgm:cxn modelId="{75E66621-FE1B-4784-91DA-B57E1A272B49}" srcId="{98110A4D-3F5E-4135-8A9F-CAF8BD865382}" destId="{8B338C84-75DE-490B-B7BD-E14CF644700D}" srcOrd="2" destOrd="0" parTransId="{AF723A37-A4F6-46ED-B77D-4EC8872C222B}" sibTransId="{CC63CE4D-9440-4F4D-8A92-796B92B85288}"/>
    <dgm:cxn modelId="{A049B427-E194-407B-9AFD-C5E8E434BE7D}" type="presOf" srcId="{6BAC6641-6F16-42C7-9628-222D46D6B99E}" destId="{396D247C-7331-400F-88B3-FB5C75DEFBD2}" srcOrd="0" destOrd="0" presId="urn:microsoft.com/office/officeart/2005/8/layout/cycle5"/>
    <dgm:cxn modelId="{1176DF61-6B74-49BA-88FA-5E780AC85002}" type="presOf" srcId="{5E05B78C-094A-4509-9654-09D2F26F3FFD}" destId="{47F33915-6B3B-401C-B50F-B22A754E2EF7}" srcOrd="0" destOrd="0" presId="urn:microsoft.com/office/officeart/2005/8/layout/cycle5"/>
    <dgm:cxn modelId="{8020F048-2BBA-40EB-B920-CB553759E62E}" type="presOf" srcId="{C80A8738-ACA8-4E35-A7C5-DA04AA9E6147}" destId="{28358C13-D8CC-4AD2-A7BF-1189D1A964E3}" srcOrd="0" destOrd="0" presId="urn:microsoft.com/office/officeart/2005/8/layout/cycle5"/>
    <dgm:cxn modelId="{BEED206A-180D-49F1-899E-BC7CCB5965CB}" type="presOf" srcId="{26B28433-06D5-4A6C-A5BD-D422E2368D1C}" destId="{780DDDCB-B12F-428D-A586-90FD6F79F55C}" srcOrd="0" destOrd="0" presId="urn:microsoft.com/office/officeart/2005/8/layout/cycle5"/>
    <dgm:cxn modelId="{BEFE9971-F4D4-473E-A906-2D7C5B02791B}" type="presOf" srcId="{8B338C84-75DE-490B-B7BD-E14CF644700D}" destId="{E5B85177-67DC-46B9-9178-4FD74108A018}" srcOrd="0" destOrd="0" presId="urn:microsoft.com/office/officeart/2005/8/layout/cycle5"/>
    <dgm:cxn modelId="{18DCA477-07DC-4F6D-8F4E-3E0A81C9A54E}" srcId="{98110A4D-3F5E-4135-8A9F-CAF8BD865382}" destId="{26B28433-06D5-4A6C-A5BD-D422E2368D1C}" srcOrd="3" destOrd="0" parTransId="{DB385FBD-7474-4D3F-A1AF-5C3AC297BBB2}" sibTransId="{B1E169FA-2675-4029-A163-F457E76F545E}"/>
    <dgm:cxn modelId="{8D42E35A-4FD1-474D-A81F-5FE06D8AAA22}" srcId="{98110A4D-3F5E-4135-8A9F-CAF8BD865382}" destId="{C80A8738-ACA8-4E35-A7C5-DA04AA9E6147}" srcOrd="1" destOrd="0" parTransId="{118471EF-ADB4-4EEF-BD87-24A1F28669BF}" sibTransId="{6BAC6641-6F16-42C7-9628-222D46D6B99E}"/>
    <dgm:cxn modelId="{E2332F98-BC32-4264-9C2A-00E846BCB394}" type="presOf" srcId="{B1E169FA-2675-4029-A163-F457E76F545E}" destId="{498F4E31-E423-4928-A28F-F71BD81A544F}" srcOrd="0" destOrd="0" presId="urn:microsoft.com/office/officeart/2005/8/layout/cycle5"/>
    <dgm:cxn modelId="{C1BEDF9A-1C40-485A-9C80-A18DF7EC6B39}" type="presOf" srcId="{98110A4D-3F5E-4135-8A9F-CAF8BD865382}" destId="{0A3A9FBE-F7C6-41D0-A2A8-F50B183ED97D}" srcOrd="0" destOrd="0" presId="urn:microsoft.com/office/officeart/2005/8/layout/cycle5"/>
    <dgm:cxn modelId="{7CAEDDB0-3AAD-4479-B36F-B19D48C8B32A}" type="presOf" srcId="{746407FD-1023-4207-8A6F-8D6782650E11}" destId="{256E3A91-2E2F-4ED9-A28A-3DA97D5742E3}" srcOrd="0" destOrd="0" presId="urn:microsoft.com/office/officeart/2005/8/layout/cycle5"/>
    <dgm:cxn modelId="{861D5ABE-FC74-4203-BA70-713D604D7945}" srcId="{98110A4D-3F5E-4135-8A9F-CAF8BD865382}" destId="{746407FD-1023-4207-8A6F-8D6782650E11}" srcOrd="0" destOrd="0" parTransId="{7B6FAAAB-269F-4CC4-8442-29D9B5032544}" sibTransId="{5E05B78C-094A-4509-9654-09D2F26F3FFD}"/>
    <dgm:cxn modelId="{85FF9C8F-626E-4AF1-AA3B-D9D0C4316B01}" type="presParOf" srcId="{0A3A9FBE-F7C6-41D0-A2A8-F50B183ED97D}" destId="{256E3A91-2E2F-4ED9-A28A-3DA97D5742E3}" srcOrd="0" destOrd="0" presId="urn:microsoft.com/office/officeart/2005/8/layout/cycle5"/>
    <dgm:cxn modelId="{97A50F0D-9146-4051-AF28-E07B1296C0A9}" type="presParOf" srcId="{0A3A9FBE-F7C6-41D0-A2A8-F50B183ED97D}" destId="{8B1A1E44-0CA3-47B4-B36D-323702FD4456}" srcOrd="1" destOrd="0" presId="urn:microsoft.com/office/officeart/2005/8/layout/cycle5"/>
    <dgm:cxn modelId="{BA64F2A8-EAA1-428F-805C-E2C4B7CE8C23}" type="presParOf" srcId="{0A3A9FBE-F7C6-41D0-A2A8-F50B183ED97D}" destId="{47F33915-6B3B-401C-B50F-B22A754E2EF7}" srcOrd="2" destOrd="0" presId="urn:microsoft.com/office/officeart/2005/8/layout/cycle5"/>
    <dgm:cxn modelId="{63526FBA-9934-4B44-BBAB-863B6B12C9DA}" type="presParOf" srcId="{0A3A9FBE-F7C6-41D0-A2A8-F50B183ED97D}" destId="{28358C13-D8CC-4AD2-A7BF-1189D1A964E3}" srcOrd="3" destOrd="0" presId="urn:microsoft.com/office/officeart/2005/8/layout/cycle5"/>
    <dgm:cxn modelId="{966D2E87-5AB6-4D0F-8B8A-AF973ACA848D}" type="presParOf" srcId="{0A3A9FBE-F7C6-41D0-A2A8-F50B183ED97D}" destId="{7A773DDB-9EA6-40D0-908C-5A4C420FC715}" srcOrd="4" destOrd="0" presId="urn:microsoft.com/office/officeart/2005/8/layout/cycle5"/>
    <dgm:cxn modelId="{CF2F98F2-027C-4E3F-ACB6-6D2BB10135F3}" type="presParOf" srcId="{0A3A9FBE-F7C6-41D0-A2A8-F50B183ED97D}" destId="{396D247C-7331-400F-88B3-FB5C75DEFBD2}" srcOrd="5" destOrd="0" presId="urn:microsoft.com/office/officeart/2005/8/layout/cycle5"/>
    <dgm:cxn modelId="{BF56D1DE-5572-435D-AC41-5CAA48C32A9F}" type="presParOf" srcId="{0A3A9FBE-F7C6-41D0-A2A8-F50B183ED97D}" destId="{E5B85177-67DC-46B9-9178-4FD74108A018}" srcOrd="6" destOrd="0" presId="urn:microsoft.com/office/officeart/2005/8/layout/cycle5"/>
    <dgm:cxn modelId="{BD4C4FD7-13E0-4971-AADF-AAF4AA073397}" type="presParOf" srcId="{0A3A9FBE-F7C6-41D0-A2A8-F50B183ED97D}" destId="{35D7A730-924C-49C3-A7BA-CD89FCBCE1AC}" srcOrd="7" destOrd="0" presId="urn:microsoft.com/office/officeart/2005/8/layout/cycle5"/>
    <dgm:cxn modelId="{E0748C6A-CBC1-456E-8ADF-A7325B0D56CB}" type="presParOf" srcId="{0A3A9FBE-F7C6-41D0-A2A8-F50B183ED97D}" destId="{D2CA6A8E-22C6-4F9F-B88D-7C12E5956E50}" srcOrd="8" destOrd="0" presId="urn:microsoft.com/office/officeart/2005/8/layout/cycle5"/>
    <dgm:cxn modelId="{E240C6A9-EB6A-4AFC-A6DA-D6A22CC96E77}" type="presParOf" srcId="{0A3A9FBE-F7C6-41D0-A2A8-F50B183ED97D}" destId="{780DDDCB-B12F-428D-A586-90FD6F79F55C}" srcOrd="9" destOrd="0" presId="urn:microsoft.com/office/officeart/2005/8/layout/cycle5"/>
    <dgm:cxn modelId="{835A1A50-F4C1-4144-AFB5-FF978685F5CF}" type="presParOf" srcId="{0A3A9FBE-F7C6-41D0-A2A8-F50B183ED97D}" destId="{27501DD9-B23B-4A6C-B19F-BEDC210774CB}" srcOrd="10" destOrd="0" presId="urn:microsoft.com/office/officeart/2005/8/layout/cycle5"/>
    <dgm:cxn modelId="{E608FB71-5914-4328-B070-18D4E8D4372B}" type="presParOf" srcId="{0A3A9FBE-F7C6-41D0-A2A8-F50B183ED97D}" destId="{498F4E31-E423-4928-A28F-F71BD81A544F}" srcOrd="11" destOrd="0" presId="urn:microsoft.com/office/officeart/2005/8/layout/cycle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1.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id-ID" sz="2000" dirty="0"/>
            <a:t>1.1 Identifikasi Proses Bisnis dengan </a:t>
          </a:r>
          <a:r>
            <a:rPr lang="id-ID" sz="2000" b="1" dirty="0"/>
            <a:t>Use </a:t>
          </a:r>
          <a:r>
            <a:rPr lang="id-ID" sz="2000" b="1" dirty="0" err="1"/>
            <a:t>Case</a:t>
          </a:r>
          <a:r>
            <a:rPr lang="id-ID" sz="2000" b="1" dirty="0"/>
            <a:t>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id-ID" sz="2000" dirty="0"/>
            <a:t>1.2 Pemodelan Proses Bisnis dengan </a:t>
          </a:r>
          <a:r>
            <a:rPr lang="id-ID" sz="2000" b="1" dirty="0" err="1"/>
            <a:t>Activity</a:t>
          </a:r>
          <a:r>
            <a:rPr lang="id-ID" sz="2000" b="1" dirty="0"/>
            <a:t>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2.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id-ID" sz="2000" dirty="0"/>
            <a:t>1.3 Realisasi Proses Bisnis dengan </a:t>
          </a:r>
          <a:r>
            <a:rPr lang="id-ID" sz="2000" b="1" dirty="0" err="1"/>
            <a:t>Sequence</a:t>
          </a:r>
          <a:r>
            <a:rPr lang="id-ID" sz="2000" b="1" dirty="0"/>
            <a:t>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1.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id-ID" sz="2000" dirty="0"/>
            <a:t>1.1 Identifikasi Proses Bisnis dengan </a:t>
          </a:r>
          <a:r>
            <a:rPr lang="id-ID" sz="2000" b="1" dirty="0"/>
            <a:t>Use </a:t>
          </a:r>
          <a:r>
            <a:rPr lang="id-ID" sz="2000" b="1" dirty="0" err="1"/>
            <a:t>Case</a:t>
          </a:r>
          <a:r>
            <a:rPr lang="id-ID" sz="2000" b="1" dirty="0"/>
            <a:t>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id-ID" sz="2000" dirty="0"/>
            <a:t>1.2 Pemodelan Proses Bisnis dengan </a:t>
          </a:r>
          <a:r>
            <a:rPr lang="id-ID" sz="2000" b="1" dirty="0" err="1"/>
            <a:t>Activity</a:t>
          </a:r>
          <a:r>
            <a:rPr lang="id-ID" sz="2000" b="1" dirty="0"/>
            <a:t>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2.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id-ID" sz="2000" dirty="0"/>
            <a:t>1.3 Realisasi Proses Bisnis dengan </a:t>
          </a:r>
          <a:r>
            <a:rPr lang="id-ID" sz="2000" b="1" dirty="0" err="1"/>
            <a:t>Sequence</a:t>
          </a:r>
          <a:r>
            <a:rPr lang="id-ID" sz="2000" b="1" dirty="0"/>
            <a:t>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4655E0-B30D-4860-A136-814661A027C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0C5A91-0D63-452A-A323-5239144322B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1. Systems </a:t>
          </a:r>
          <a:r>
            <a:rPr lang="id-ID" sz="3600" b="1" dirty="0"/>
            <a:t>Analysis</a:t>
          </a:r>
          <a:endParaRPr lang="en-US" sz="3600" b="1" dirty="0"/>
        </a:p>
      </dgm:t>
    </dgm:pt>
    <dgm:pt modelId="{927D4F5E-5743-4256-B10E-20C3481C9622}" type="parTrans" cxnId="{FA9F72EF-C39A-4A88-BD11-2F0B86ECB3D7}">
      <dgm:prSet/>
      <dgm:spPr/>
      <dgm:t>
        <a:bodyPr/>
        <a:lstStyle/>
        <a:p>
          <a:endParaRPr lang="en-US"/>
        </a:p>
      </dgm:t>
    </dgm:pt>
    <dgm:pt modelId="{3F068D36-6192-4A80-AB81-CB9A932FC920}" type="sibTrans" cxnId="{FA9F72EF-C39A-4A88-BD11-2F0B86ECB3D7}">
      <dgm:prSet/>
      <dgm:spPr/>
      <dgm:t>
        <a:bodyPr/>
        <a:lstStyle/>
        <a:p>
          <a:endParaRPr lang="en-US"/>
        </a:p>
      </dgm:t>
    </dgm:pt>
    <dgm:pt modelId="{D27C9651-A0BD-4B08-8F9C-202E617721FA}">
      <dgm:prSet phldrT="[Text]" custT="1"/>
      <dgm:spPr/>
      <dgm:t>
        <a:bodyPr/>
        <a:lstStyle/>
        <a:p>
          <a:pPr algn="ctr"/>
          <a:r>
            <a:rPr lang="id-ID" sz="2000" dirty="0"/>
            <a:t>1.1 Identifikasi Proses Bisnis dengan </a:t>
          </a:r>
          <a:r>
            <a:rPr lang="id-ID" sz="2000" b="1" dirty="0"/>
            <a:t>Use </a:t>
          </a:r>
          <a:r>
            <a:rPr lang="id-ID" sz="2000" b="1" dirty="0" err="1"/>
            <a:t>Case</a:t>
          </a:r>
          <a:r>
            <a:rPr lang="id-ID" sz="2000" b="1" dirty="0"/>
            <a:t> Diagram</a:t>
          </a:r>
          <a:endParaRPr lang="en-US" sz="2000" b="1" dirty="0"/>
        </a:p>
      </dgm:t>
    </dgm:pt>
    <dgm:pt modelId="{CA150339-F809-4422-A354-02BC6E44936C}" type="parTrans" cxnId="{95C28A8B-2A9B-415E-A280-F5AADFAABBCD}">
      <dgm:prSet/>
      <dgm:spPr/>
      <dgm:t>
        <a:bodyPr/>
        <a:lstStyle/>
        <a:p>
          <a:endParaRPr lang="en-US"/>
        </a:p>
      </dgm:t>
    </dgm:pt>
    <dgm:pt modelId="{F6F2D8C4-49A3-4303-98BA-929B5DE6E489}" type="sibTrans" cxnId="{95C28A8B-2A9B-415E-A280-F5AADFAABBCD}">
      <dgm:prSet/>
      <dgm:spPr/>
      <dgm:t>
        <a:bodyPr/>
        <a:lstStyle/>
        <a:p>
          <a:endParaRPr lang="en-US"/>
        </a:p>
      </dgm:t>
    </dgm:pt>
    <dgm:pt modelId="{B838DED7-2116-4446-8E2C-58BC68478480}">
      <dgm:prSet phldrT="[Text]" custT="1"/>
      <dgm:spPr/>
      <dgm:t>
        <a:bodyPr/>
        <a:lstStyle/>
        <a:p>
          <a:pPr algn="ctr"/>
          <a:r>
            <a:rPr lang="id-ID" sz="2000" dirty="0"/>
            <a:t>1.2 Pemodelan Proses Bisnis dengan </a:t>
          </a:r>
          <a:r>
            <a:rPr lang="id-ID" sz="2000" b="1" dirty="0" err="1"/>
            <a:t>Activity</a:t>
          </a:r>
          <a:r>
            <a:rPr lang="id-ID" sz="2000" b="1" dirty="0"/>
            <a:t> Diagram </a:t>
          </a:r>
          <a:r>
            <a:rPr lang="id-ID" sz="2000" dirty="0"/>
            <a:t>atau </a:t>
          </a:r>
          <a:r>
            <a:rPr lang="id-ID" sz="2000" b="1" dirty="0"/>
            <a:t>BPMN</a:t>
          </a:r>
          <a:endParaRPr lang="en-US" sz="2000" b="1" dirty="0"/>
        </a:p>
      </dgm:t>
    </dgm:pt>
    <dgm:pt modelId="{A3979FF1-E3F1-4E1C-BCCF-0835C0585AB7}" type="parTrans" cxnId="{DD394796-6613-4ABF-BA48-720BD03B5156}">
      <dgm:prSet/>
      <dgm:spPr/>
      <dgm:t>
        <a:bodyPr/>
        <a:lstStyle/>
        <a:p>
          <a:endParaRPr lang="en-US"/>
        </a:p>
      </dgm:t>
    </dgm:pt>
    <dgm:pt modelId="{5C009954-7444-4C41-BA33-6CE3B00D11D1}" type="sibTrans" cxnId="{DD394796-6613-4ABF-BA48-720BD03B5156}">
      <dgm:prSet/>
      <dgm:spPr/>
      <dgm:t>
        <a:bodyPr/>
        <a:lstStyle/>
        <a:p>
          <a:endParaRPr lang="en-US"/>
        </a:p>
      </dgm:t>
    </dgm:pt>
    <dgm:pt modelId="{9DBA40C5-9CC3-4FD0-A71B-AEE6818BAB0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d-ID" sz="3600" dirty="0"/>
            <a:t>2. Systems </a:t>
          </a:r>
          <a:r>
            <a:rPr lang="id-ID" sz="3600" b="1" dirty="0"/>
            <a:t>Design</a:t>
          </a:r>
          <a:endParaRPr lang="en-US" sz="3600" b="1" dirty="0"/>
        </a:p>
      </dgm:t>
    </dgm:pt>
    <dgm:pt modelId="{D3770AE7-A2C8-4864-BEBA-3C7A9C939394}" type="parTrans" cxnId="{63F73654-5ADB-4533-AEED-D06BDA8CD469}">
      <dgm:prSet/>
      <dgm:spPr/>
      <dgm:t>
        <a:bodyPr/>
        <a:lstStyle/>
        <a:p>
          <a:endParaRPr lang="en-US"/>
        </a:p>
      </dgm:t>
    </dgm:pt>
    <dgm:pt modelId="{C30E3D7E-205C-4B27-B6A1-D4E8329725EF}" type="sibTrans" cxnId="{63F73654-5ADB-4533-AEED-D06BDA8CD469}">
      <dgm:prSet/>
      <dgm:spPr/>
      <dgm:t>
        <a:bodyPr/>
        <a:lstStyle/>
        <a:p>
          <a:endParaRPr lang="en-US"/>
        </a:p>
      </dgm:t>
    </dgm:pt>
    <dgm:pt modelId="{1D13ED02-546C-47BD-B9E1-E6CFB819E20F}">
      <dgm:prSet phldrT="[Text]" custT="1"/>
      <dgm:spPr/>
      <dgm:t>
        <a:bodyPr/>
        <a:lstStyle/>
        <a:p>
          <a:pPr algn="ctr"/>
          <a:r>
            <a:rPr lang="id-ID" sz="2000" dirty="0"/>
            <a:t>2.1 Pemodelan </a:t>
          </a:r>
          <a:r>
            <a:rPr lang="id-ID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gm:t>
    </dgm:pt>
    <dgm:pt modelId="{34F1518E-4E80-467D-829D-3BDF5AF6076A}" type="parTrans" cxnId="{B53F6B18-4DB1-432C-A3F3-E077DDA85202}">
      <dgm:prSet/>
      <dgm:spPr/>
      <dgm:t>
        <a:bodyPr/>
        <a:lstStyle/>
        <a:p>
          <a:endParaRPr lang="en-US"/>
        </a:p>
      </dgm:t>
    </dgm:pt>
    <dgm:pt modelId="{78F3C99A-C3CB-4E1D-AD77-04157C994FB9}" type="sibTrans" cxnId="{B53F6B18-4DB1-432C-A3F3-E077DDA85202}">
      <dgm:prSet/>
      <dgm:spPr/>
      <dgm:t>
        <a:bodyPr/>
        <a:lstStyle/>
        <a:p>
          <a:endParaRPr lang="en-US"/>
        </a:p>
      </dgm:t>
    </dgm:pt>
    <dgm:pt modelId="{709E1084-337B-4D77-BBAA-BDC6089DB190}">
      <dgm:prSet phldrT="[Text]" custT="1"/>
      <dgm:spPr/>
      <dgm:t>
        <a:bodyPr/>
        <a:lstStyle/>
        <a:p>
          <a:pPr algn="ctr"/>
          <a:r>
            <a:rPr lang="id-ID" sz="2000" dirty="0"/>
            <a:t>2.2 Pemodelan 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2604A-DDB7-4E37-81E0-431F1CA73E4A}" type="parTrans" cxnId="{05E18E68-4604-4954-8224-D8251C3A9B08}">
      <dgm:prSet/>
      <dgm:spPr/>
      <dgm:t>
        <a:bodyPr/>
        <a:lstStyle/>
        <a:p>
          <a:endParaRPr lang="en-US"/>
        </a:p>
      </dgm:t>
    </dgm:pt>
    <dgm:pt modelId="{45EF20EA-4A26-4588-9122-B5C29F590FFD}" type="sibTrans" cxnId="{05E18E68-4604-4954-8224-D8251C3A9B08}">
      <dgm:prSet/>
      <dgm:spPr/>
      <dgm:t>
        <a:bodyPr/>
        <a:lstStyle/>
        <a:p>
          <a:endParaRPr lang="en-US"/>
        </a:p>
      </dgm:t>
    </dgm:pt>
    <dgm:pt modelId="{3AFE7BD4-5481-48FF-B2D4-EDADF2E89C28}">
      <dgm:prSet phldrT="[Text]" custT="1"/>
      <dgm:spPr/>
      <dgm:t>
        <a:bodyPr/>
        <a:lstStyle/>
        <a:p>
          <a:pPr algn="ctr"/>
          <a:r>
            <a:rPr lang="id-ID" sz="2000" dirty="0"/>
            <a:t>1.3 Realisasi Proses Bisnis dengan </a:t>
          </a:r>
          <a:r>
            <a:rPr lang="id-ID" sz="2000" b="1" dirty="0" err="1"/>
            <a:t>Sequence</a:t>
          </a:r>
          <a:r>
            <a:rPr lang="id-ID" sz="2000" b="1" dirty="0"/>
            <a:t> Diagram </a:t>
          </a:r>
          <a:br>
            <a:rPr lang="id-ID" sz="2000" b="1" dirty="0"/>
          </a:br>
          <a:br>
            <a:rPr lang="id-ID" sz="1000" b="1" dirty="0"/>
          </a:br>
          <a:r>
            <a:rPr lang="id-ID" sz="2000" dirty="0"/>
            <a:t>(</a:t>
          </a:r>
          <a:r>
            <a:rPr lang="id-ID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dirty="0"/>
            <a:t> </a:t>
          </a:r>
          <a:r>
            <a:rPr lang="id-ID" sz="2000" b="1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dirty="0"/>
            <a:t>)</a:t>
          </a:r>
          <a:endParaRPr lang="en-US" sz="1800" dirty="0"/>
        </a:p>
      </dgm:t>
    </dgm:pt>
    <dgm:pt modelId="{1FB3BC8C-F02D-4090-9893-1DCC1958E244}" type="parTrans" cxnId="{BC3402EB-9FE9-416F-B6DB-4FB3585C945F}">
      <dgm:prSet/>
      <dgm:spPr/>
      <dgm:t>
        <a:bodyPr/>
        <a:lstStyle/>
        <a:p>
          <a:endParaRPr lang="en-US"/>
        </a:p>
      </dgm:t>
    </dgm:pt>
    <dgm:pt modelId="{7EE39285-D24B-4071-97A7-9B0A04794FC7}" type="sibTrans" cxnId="{BC3402EB-9FE9-416F-B6DB-4FB3585C945F}">
      <dgm:prSet/>
      <dgm:spPr/>
      <dgm:t>
        <a:bodyPr/>
        <a:lstStyle/>
        <a:p>
          <a:endParaRPr lang="en-US"/>
        </a:p>
      </dgm:t>
    </dgm:pt>
    <dgm:pt modelId="{759DA8ED-7AE9-4BC3-800F-D604BA3DCD51}">
      <dgm:prSet phldrT="[Text]" custT="1"/>
      <dgm:spPr/>
      <dgm:t>
        <a:bodyPr/>
        <a:lstStyle/>
        <a:p>
          <a:r>
            <a:rPr lang="id-ID" sz="2000" dirty="0"/>
            <a:t>2.3 Pemodelan </a:t>
          </a:r>
          <a:r>
            <a:rPr lang="id-ID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14A032-5EBB-40C6-B1E4-5404D5459A55}" type="parTrans" cxnId="{A2B68C03-880A-46D1-A61B-0B0E733800AA}">
      <dgm:prSet/>
      <dgm:spPr/>
      <dgm:t>
        <a:bodyPr/>
        <a:lstStyle/>
        <a:p>
          <a:endParaRPr lang="en-US"/>
        </a:p>
      </dgm:t>
    </dgm:pt>
    <dgm:pt modelId="{A0E4ECA1-B4AD-41D3-AB41-CC076F130594}" type="sibTrans" cxnId="{A2B68C03-880A-46D1-A61B-0B0E733800AA}">
      <dgm:prSet/>
      <dgm:spPr/>
      <dgm:t>
        <a:bodyPr/>
        <a:lstStyle/>
        <a:p>
          <a:endParaRPr lang="en-US"/>
        </a:p>
      </dgm:t>
    </dgm:pt>
    <dgm:pt modelId="{82F7BBAC-FE3F-4055-8853-A85A7406FAEB}">
      <dgm:prSet phldrT="[Text]" custT="1"/>
      <dgm:spPr/>
      <dgm:t>
        <a:bodyPr/>
        <a:lstStyle/>
        <a:p>
          <a:r>
            <a:rPr lang="id-ID" sz="2000" dirty="0"/>
            <a:t>2.4 Pemodelan </a:t>
          </a:r>
          <a:r>
            <a:rPr lang="id-ID" sz="2000" b="1" dirty="0"/>
            <a:t>Deployment Diagram</a:t>
          </a:r>
          <a:endParaRPr lang="en-US" sz="2000" b="1" dirty="0"/>
        </a:p>
      </dgm:t>
    </dgm:pt>
    <dgm:pt modelId="{B802EDAD-04A5-4055-A877-FEB6CE421C04}" type="parTrans" cxnId="{60272CFA-360E-4BB8-A09C-3B9C042CF002}">
      <dgm:prSet/>
      <dgm:spPr/>
      <dgm:t>
        <a:bodyPr/>
        <a:lstStyle/>
        <a:p>
          <a:endParaRPr lang="en-US"/>
        </a:p>
      </dgm:t>
    </dgm:pt>
    <dgm:pt modelId="{ACB10CA0-9F14-441C-8DD2-371B69781BBC}" type="sibTrans" cxnId="{60272CFA-360E-4BB8-A09C-3B9C042CF002}">
      <dgm:prSet/>
      <dgm:spPr/>
      <dgm:t>
        <a:bodyPr/>
        <a:lstStyle/>
        <a:p>
          <a:endParaRPr lang="en-US"/>
        </a:p>
      </dgm:t>
    </dgm:pt>
    <dgm:pt modelId="{434A206F-9ECA-46A7-8487-12E4E27D8521}" type="pres">
      <dgm:prSet presAssocID="{FA4655E0-B30D-4860-A136-814661A027C4}" presName="theList" presStyleCnt="0">
        <dgm:presLayoutVars>
          <dgm:dir/>
          <dgm:animLvl val="lvl"/>
          <dgm:resizeHandles val="exact"/>
        </dgm:presLayoutVars>
      </dgm:prSet>
      <dgm:spPr/>
    </dgm:pt>
    <dgm:pt modelId="{910A128B-A030-4540-8C57-1FEE68EEDB04}" type="pres">
      <dgm:prSet presAssocID="{6B0C5A91-0D63-452A-A323-5239144322BC}" presName="compNode" presStyleCnt="0"/>
      <dgm:spPr/>
    </dgm:pt>
    <dgm:pt modelId="{438C9C7B-016F-4F7D-8418-09AFCF35FC9B}" type="pres">
      <dgm:prSet presAssocID="{6B0C5A91-0D63-452A-A323-5239144322BC}" presName="aNode" presStyleLbl="bgShp" presStyleIdx="0" presStyleCnt="2"/>
      <dgm:spPr/>
    </dgm:pt>
    <dgm:pt modelId="{449275F6-2FE6-4C38-87E1-F94758FBEA60}" type="pres">
      <dgm:prSet presAssocID="{6B0C5A91-0D63-452A-A323-5239144322BC}" presName="textNode" presStyleLbl="bgShp" presStyleIdx="0" presStyleCnt="2"/>
      <dgm:spPr/>
    </dgm:pt>
    <dgm:pt modelId="{CCD2803F-181C-4817-88C3-A6E48E16FDF3}" type="pres">
      <dgm:prSet presAssocID="{6B0C5A91-0D63-452A-A323-5239144322BC}" presName="compChildNode" presStyleCnt="0"/>
      <dgm:spPr/>
    </dgm:pt>
    <dgm:pt modelId="{DCD244AD-755D-422E-A224-E765389BABA0}" type="pres">
      <dgm:prSet presAssocID="{6B0C5A91-0D63-452A-A323-5239144322BC}" presName="theInnerList" presStyleCnt="0"/>
      <dgm:spPr/>
    </dgm:pt>
    <dgm:pt modelId="{7FCEF56D-3174-4858-B65E-32232F5EC6BA}" type="pres">
      <dgm:prSet presAssocID="{D27C9651-A0BD-4B08-8F9C-202E617721FA}" presName="childNode" presStyleLbl="node1" presStyleIdx="0" presStyleCnt="7">
        <dgm:presLayoutVars>
          <dgm:bulletEnabled val="1"/>
        </dgm:presLayoutVars>
      </dgm:prSet>
      <dgm:spPr/>
    </dgm:pt>
    <dgm:pt modelId="{C5916457-5B51-4A69-BCA5-210493586735}" type="pres">
      <dgm:prSet presAssocID="{D27C9651-A0BD-4B08-8F9C-202E617721FA}" presName="aSpace2" presStyleCnt="0"/>
      <dgm:spPr/>
    </dgm:pt>
    <dgm:pt modelId="{40A0A62B-0767-409E-915F-D677630A89EA}" type="pres">
      <dgm:prSet presAssocID="{B838DED7-2116-4446-8E2C-58BC68478480}" presName="childNode" presStyleLbl="node1" presStyleIdx="1" presStyleCnt="7">
        <dgm:presLayoutVars>
          <dgm:bulletEnabled val="1"/>
        </dgm:presLayoutVars>
      </dgm:prSet>
      <dgm:spPr/>
    </dgm:pt>
    <dgm:pt modelId="{707F7307-0920-4059-B18D-16A4413CFCC6}" type="pres">
      <dgm:prSet presAssocID="{B838DED7-2116-4446-8E2C-58BC68478480}" presName="aSpace2" presStyleCnt="0"/>
      <dgm:spPr/>
    </dgm:pt>
    <dgm:pt modelId="{5D3E91EF-120F-4997-BDB1-349094122924}" type="pres">
      <dgm:prSet presAssocID="{3AFE7BD4-5481-48FF-B2D4-EDADF2E89C28}" presName="childNode" presStyleLbl="node1" presStyleIdx="2" presStyleCnt="7">
        <dgm:presLayoutVars>
          <dgm:bulletEnabled val="1"/>
        </dgm:presLayoutVars>
      </dgm:prSet>
      <dgm:spPr/>
    </dgm:pt>
    <dgm:pt modelId="{DB05260F-ED01-49A1-A007-D3171005ED5E}" type="pres">
      <dgm:prSet presAssocID="{6B0C5A91-0D63-452A-A323-5239144322BC}" presName="aSpace" presStyleCnt="0"/>
      <dgm:spPr/>
    </dgm:pt>
    <dgm:pt modelId="{5E1B8585-7214-40FF-BC2A-4BD20E64881B}" type="pres">
      <dgm:prSet presAssocID="{9DBA40C5-9CC3-4FD0-A71B-AEE6818BAB06}" presName="compNode" presStyleCnt="0"/>
      <dgm:spPr/>
    </dgm:pt>
    <dgm:pt modelId="{D7BE1501-93BD-429A-ADA0-7A86BE8CD8C1}" type="pres">
      <dgm:prSet presAssocID="{9DBA40C5-9CC3-4FD0-A71B-AEE6818BAB06}" presName="aNode" presStyleLbl="bgShp" presStyleIdx="1" presStyleCnt="2"/>
      <dgm:spPr/>
    </dgm:pt>
    <dgm:pt modelId="{125B0B7B-FC7F-4CA3-9D78-33E2B645F143}" type="pres">
      <dgm:prSet presAssocID="{9DBA40C5-9CC3-4FD0-A71B-AEE6818BAB06}" presName="textNode" presStyleLbl="bgShp" presStyleIdx="1" presStyleCnt="2"/>
      <dgm:spPr/>
    </dgm:pt>
    <dgm:pt modelId="{49681664-4DEF-4253-B6C6-ED0B66D23526}" type="pres">
      <dgm:prSet presAssocID="{9DBA40C5-9CC3-4FD0-A71B-AEE6818BAB06}" presName="compChildNode" presStyleCnt="0"/>
      <dgm:spPr/>
    </dgm:pt>
    <dgm:pt modelId="{A89FBD1D-238E-4E91-B643-84ABA5C99026}" type="pres">
      <dgm:prSet presAssocID="{9DBA40C5-9CC3-4FD0-A71B-AEE6818BAB06}" presName="theInnerList" presStyleCnt="0"/>
      <dgm:spPr/>
    </dgm:pt>
    <dgm:pt modelId="{189BCEA2-2D1E-4C47-B835-CE16665F3D52}" type="pres">
      <dgm:prSet presAssocID="{1D13ED02-546C-47BD-B9E1-E6CFB819E20F}" presName="childNode" presStyleLbl="node1" presStyleIdx="3" presStyleCnt="7">
        <dgm:presLayoutVars>
          <dgm:bulletEnabled val="1"/>
        </dgm:presLayoutVars>
      </dgm:prSet>
      <dgm:spPr/>
    </dgm:pt>
    <dgm:pt modelId="{C0D6DDA1-293B-45EA-AF2B-0B9919B9E7FB}" type="pres">
      <dgm:prSet presAssocID="{1D13ED02-546C-47BD-B9E1-E6CFB819E20F}" presName="aSpace2" presStyleCnt="0"/>
      <dgm:spPr/>
    </dgm:pt>
    <dgm:pt modelId="{D2072BBF-B1D3-47C1-90E1-EB7923F3B0BD}" type="pres">
      <dgm:prSet presAssocID="{709E1084-337B-4D77-BBAA-BDC6089DB190}" presName="childNode" presStyleLbl="node1" presStyleIdx="4" presStyleCnt="7">
        <dgm:presLayoutVars>
          <dgm:bulletEnabled val="1"/>
        </dgm:presLayoutVars>
      </dgm:prSet>
      <dgm:spPr/>
    </dgm:pt>
    <dgm:pt modelId="{2FF55C7F-9325-483B-811E-2234FD4AD114}" type="pres">
      <dgm:prSet presAssocID="{709E1084-337B-4D77-BBAA-BDC6089DB190}" presName="aSpace2" presStyleCnt="0"/>
      <dgm:spPr/>
    </dgm:pt>
    <dgm:pt modelId="{0BBCF615-47EA-4627-AF90-89B40B748315}" type="pres">
      <dgm:prSet presAssocID="{759DA8ED-7AE9-4BC3-800F-D604BA3DCD51}" presName="childNode" presStyleLbl="node1" presStyleIdx="5" presStyleCnt="7">
        <dgm:presLayoutVars>
          <dgm:bulletEnabled val="1"/>
        </dgm:presLayoutVars>
      </dgm:prSet>
      <dgm:spPr/>
    </dgm:pt>
    <dgm:pt modelId="{6319C6FE-DEE2-457F-ADA7-DE3273E63442}" type="pres">
      <dgm:prSet presAssocID="{759DA8ED-7AE9-4BC3-800F-D604BA3DCD51}" presName="aSpace2" presStyleCnt="0"/>
      <dgm:spPr/>
    </dgm:pt>
    <dgm:pt modelId="{5AE25BAE-A97D-4699-AF39-49AF1F0F153A}" type="pres">
      <dgm:prSet presAssocID="{82F7BBAC-FE3F-4055-8853-A85A7406FAE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7F5E702-3ECD-4428-AD50-1C40C8A1D53E}" type="presOf" srcId="{3AFE7BD4-5481-48FF-B2D4-EDADF2E89C28}" destId="{5D3E91EF-120F-4997-BDB1-349094122924}" srcOrd="0" destOrd="0" presId="urn:microsoft.com/office/officeart/2005/8/layout/lProcess2"/>
    <dgm:cxn modelId="{A2B68C03-880A-46D1-A61B-0B0E733800AA}" srcId="{9DBA40C5-9CC3-4FD0-A71B-AEE6818BAB06}" destId="{759DA8ED-7AE9-4BC3-800F-D604BA3DCD51}" srcOrd="2" destOrd="0" parTransId="{3E14A032-5EBB-40C6-B1E4-5404D5459A55}" sibTransId="{A0E4ECA1-B4AD-41D3-AB41-CC076F130594}"/>
    <dgm:cxn modelId="{B53F6B18-4DB1-432C-A3F3-E077DDA85202}" srcId="{9DBA40C5-9CC3-4FD0-A71B-AEE6818BAB06}" destId="{1D13ED02-546C-47BD-B9E1-E6CFB819E20F}" srcOrd="0" destOrd="0" parTransId="{34F1518E-4E80-467D-829D-3BDF5AF6076A}" sibTransId="{78F3C99A-C3CB-4E1D-AD77-04157C994FB9}"/>
    <dgm:cxn modelId="{98CB3F32-4C7A-4037-82F5-9ACCD4E3807C}" type="presOf" srcId="{6B0C5A91-0D63-452A-A323-5239144322BC}" destId="{438C9C7B-016F-4F7D-8418-09AFCF35FC9B}" srcOrd="0" destOrd="0" presId="urn:microsoft.com/office/officeart/2005/8/layout/lProcess2"/>
    <dgm:cxn modelId="{BCE6F433-A27D-4B9D-A41A-4368AE1CB4EC}" type="presOf" srcId="{759DA8ED-7AE9-4BC3-800F-D604BA3DCD51}" destId="{0BBCF615-47EA-4627-AF90-89B40B748315}" srcOrd="0" destOrd="0" presId="urn:microsoft.com/office/officeart/2005/8/layout/lProcess2"/>
    <dgm:cxn modelId="{05E18E68-4604-4954-8224-D8251C3A9B08}" srcId="{9DBA40C5-9CC3-4FD0-A71B-AEE6818BAB06}" destId="{709E1084-337B-4D77-BBAA-BDC6089DB190}" srcOrd="1" destOrd="0" parTransId="{5DA2604A-DDB7-4E37-81E0-431F1CA73E4A}" sibTransId="{45EF20EA-4A26-4588-9122-B5C29F590FFD}"/>
    <dgm:cxn modelId="{3F4A9E48-5002-40EA-B396-9BF0766B80B7}" type="presOf" srcId="{6B0C5A91-0D63-452A-A323-5239144322BC}" destId="{449275F6-2FE6-4C38-87E1-F94758FBEA60}" srcOrd="1" destOrd="0" presId="urn:microsoft.com/office/officeart/2005/8/layout/lProcess2"/>
    <dgm:cxn modelId="{DC98E86A-B005-4B6B-BA75-C63833F7BEC6}" type="presOf" srcId="{FA4655E0-B30D-4860-A136-814661A027C4}" destId="{434A206F-9ECA-46A7-8487-12E4E27D8521}" srcOrd="0" destOrd="0" presId="urn:microsoft.com/office/officeart/2005/8/layout/lProcess2"/>
    <dgm:cxn modelId="{63F73654-5ADB-4533-AEED-D06BDA8CD469}" srcId="{FA4655E0-B30D-4860-A136-814661A027C4}" destId="{9DBA40C5-9CC3-4FD0-A71B-AEE6818BAB06}" srcOrd="1" destOrd="0" parTransId="{D3770AE7-A2C8-4864-BEBA-3C7A9C939394}" sibTransId="{C30E3D7E-205C-4B27-B6A1-D4E8329725EF}"/>
    <dgm:cxn modelId="{9AC2AA55-CC71-412F-B112-F3F45FFEEF87}" type="presOf" srcId="{9DBA40C5-9CC3-4FD0-A71B-AEE6818BAB06}" destId="{125B0B7B-FC7F-4CA3-9D78-33E2B645F143}" srcOrd="1" destOrd="0" presId="urn:microsoft.com/office/officeart/2005/8/layout/lProcess2"/>
    <dgm:cxn modelId="{95C28A8B-2A9B-415E-A280-F5AADFAABBCD}" srcId="{6B0C5A91-0D63-452A-A323-5239144322BC}" destId="{D27C9651-A0BD-4B08-8F9C-202E617721FA}" srcOrd="0" destOrd="0" parTransId="{CA150339-F809-4422-A354-02BC6E44936C}" sibTransId="{F6F2D8C4-49A3-4303-98BA-929B5DE6E489}"/>
    <dgm:cxn modelId="{24B0988F-A15D-422D-BDB5-AE2200D63839}" type="presOf" srcId="{709E1084-337B-4D77-BBAA-BDC6089DB190}" destId="{D2072BBF-B1D3-47C1-90E1-EB7923F3B0BD}" srcOrd="0" destOrd="0" presId="urn:microsoft.com/office/officeart/2005/8/layout/lProcess2"/>
    <dgm:cxn modelId="{ADE55295-97BC-48A0-BA33-DCB4FD65C6E3}" type="presOf" srcId="{B838DED7-2116-4446-8E2C-58BC68478480}" destId="{40A0A62B-0767-409E-915F-D677630A89EA}" srcOrd="0" destOrd="0" presId="urn:microsoft.com/office/officeart/2005/8/layout/lProcess2"/>
    <dgm:cxn modelId="{DD394796-6613-4ABF-BA48-720BD03B5156}" srcId="{6B0C5A91-0D63-452A-A323-5239144322BC}" destId="{B838DED7-2116-4446-8E2C-58BC68478480}" srcOrd="1" destOrd="0" parTransId="{A3979FF1-E3F1-4E1C-BCCF-0835C0585AB7}" sibTransId="{5C009954-7444-4C41-BA33-6CE3B00D11D1}"/>
    <dgm:cxn modelId="{310E30A7-AFF1-4396-AA61-15CEAFD8FC39}" type="presOf" srcId="{9DBA40C5-9CC3-4FD0-A71B-AEE6818BAB06}" destId="{D7BE1501-93BD-429A-ADA0-7A86BE8CD8C1}" srcOrd="0" destOrd="0" presId="urn:microsoft.com/office/officeart/2005/8/layout/lProcess2"/>
    <dgm:cxn modelId="{0BCAD3D3-B22F-43F4-89E4-076A612D2A48}" type="presOf" srcId="{1D13ED02-546C-47BD-B9E1-E6CFB819E20F}" destId="{189BCEA2-2D1E-4C47-B835-CE16665F3D52}" srcOrd="0" destOrd="0" presId="urn:microsoft.com/office/officeart/2005/8/layout/lProcess2"/>
    <dgm:cxn modelId="{AFF319DA-D758-4A56-A33A-C47C77C40814}" type="presOf" srcId="{D27C9651-A0BD-4B08-8F9C-202E617721FA}" destId="{7FCEF56D-3174-4858-B65E-32232F5EC6BA}" srcOrd="0" destOrd="0" presId="urn:microsoft.com/office/officeart/2005/8/layout/lProcess2"/>
    <dgm:cxn modelId="{BC3402EB-9FE9-416F-B6DB-4FB3585C945F}" srcId="{6B0C5A91-0D63-452A-A323-5239144322BC}" destId="{3AFE7BD4-5481-48FF-B2D4-EDADF2E89C28}" srcOrd="2" destOrd="0" parTransId="{1FB3BC8C-F02D-4090-9893-1DCC1958E244}" sibTransId="{7EE39285-D24B-4071-97A7-9B0A04794FC7}"/>
    <dgm:cxn modelId="{FA9F72EF-C39A-4A88-BD11-2F0B86ECB3D7}" srcId="{FA4655E0-B30D-4860-A136-814661A027C4}" destId="{6B0C5A91-0D63-452A-A323-5239144322BC}" srcOrd="0" destOrd="0" parTransId="{927D4F5E-5743-4256-B10E-20C3481C9622}" sibTransId="{3F068D36-6192-4A80-AB81-CB9A932FC920}"/>
    <dgm:cxn modelId="{60272CFA-360E-4BB8-A09C-3B9C042CF002}" srcId="{9DBA40C5-9CC3-4FD0-A71B-AEE6818BAB06}" destId="{82F7BBAC-FE3F-4055-8853-A85A7406FAEB}" srcOrd="3" destOrd="0" parTransId="{B802EDAD-04A5-4055-A877-FEB6CE421C04}" sibTransId="{ACB10CA0-9F14-441C-8DD2-371B69781BBC}"/>
    <dgm:cxn modelId="{64927EFA-F815-4A1E-B806-2D0EB872FA25}" type="presOf" srcId="{82F7BBAC-FE3F-4055-8853-A85A7406FAEB}" destId="{5AE25BAE-A97D-4699-AF39-49AF1F0F153A}" srcOrd="0" destOrd="0" presId="urn:microsoft.com/office/officeart/2005/8/layout/lProcess2"/>
    <dgm:cxn modelId="{615A2ABB-D6A9-4EA7-B0DD-7D5003D3F07A}" type="presParOf" srcId="{434A206F-9ECA-46A7-8487-12E4E27D8521}" destId="{910A128B-A030-4540-8C57-1FEE68EEDB04}" srcOrd="0" destOrd="0" presId="urn:microsoft.com/office/officeart/2005/8/layout/lProcess2"/>
    <dgm:cxn modelId="{1E79EF66-4E78-478F-9CA2-49EB25E87313}" type="presParOf" srcId="{910A128B-A030-4540-8C57-1FEE68EEDB04}" destId="{438C9C7B-016F-4F7D-8418-09AFCF35FC9B}" srcOrd="0" destOrd="0" presId="urn:microsoft.com/office/officeart/2005/8/layout/lProcess2"/>
    <dgm:cxn modelId="{DB086B8D-4A42-4003-A9CC-9E19D6A34B29}" type="presParOf" srcId="{910A128B-A030-4540-8C57-1FEE68EEDB04}" destId="{449275F6-2FE6-4C38-87E1-F94758FBEA60}" srcOrd="1" destOrd="0" presId="urn:microsoft.com/office/officeart/2005/8/layout/lProcess2"/>
    <dgm:cxn modelId="{346B840F-E79B-4049-806E-362B92AED063}" type="presParOf" srcId="{910A128B-A030-4540-8C57-1FEE68EEDB04}" destId="{CCD2803F-181C-4817-88C3-A6E48E16FDF3}" srcOrd="2" destOrd="0" presId="urn:microsoft.com/office/officeart/2005/8/layout/lProcess2"/>
    <dgm:cxn modelId="{B33EEB8E-612E-4ED0-BCF3-EDD223CBFB72}" type="presParOf" srcId="{CCD2803F-181C-4817-88C3-A6E48E16FDF3}" destId="{DCD244AD-755D-422E-A224-E765389BABA0}" srcOrd="0" destOrd="0" presId="urn:microsoft.com/office/officeart/2005/8/layout/lProcess2"/>
    <dgm:cxn modelId="{BFB71CAA-E3F2-4A60-A54E-0AE4DB58A558}" type="presParOf" srcId="{DCD244AD-755D-422E-A224-E765389BABA0}" destId="{7FCEF56D-3174-4858-B65E-32232F5EC6BA}" srcOrd="0" destOrd="0" presId="urn:microsoft.com/office/officeart/2005/8/layout/lProcess2"/>
    <dgm:cxn modelId="{D2807638-44A6-4E0F-B68D-6F746D6A3438}" type="presParOf" srcId="{DCD244AD-755D-422E-A224-E765389BABA0}" destId="{C5916457-5B51-4A69-BCA5-210493586735}" srcOrd="1" destOrd="0" presId="urn:microsoft.com/office/officeart/2005/8/layout/lProcess2"/>
    <dgm:cxn modelId="{ADEDAE75-DD2B-4953-881B-29282D3881DE}" type="presParOf" srcId="{DCD244AD-755D-422E-A224-E765389BABA0}" destId="{40A0A62B-0767-409E-915F-D677630A89EA}" srcOrd="2" destOrd="0" presId="urn:microsoft.com/office/officeart/2005/8/layout/lProcess2"/>
    <dgm:cxn modelId="{C7E8484E-B588-4A0A-AF14-CE8373CC620F}" type="presParOf" srcId="{DCD244AD-755D-422E-A224-E765389BABA0}" destId="{707F7307-0920-4059-B18D-16A4413CFCC6}" srcOrd="3" destOrd="0" presId="urn:microsoft.com/office/officeart/2005/8/layout/lProcess2"/>
    <dgm:cxn modelId="{D0CE4E4C-9817-4E35-8131-1A48991EDAFE}" type="presParOf" srcId="{DCD244AD-755D-422E-A224-E765389BABA0}" destId="{5D3E91EF-120F-4997-BDB1-349094122924}" srcOrd="4" destOrd="0" presId="urn:microsoft.com/office/officeart/2005/8/layout/lProcess2"/>
    <dgm:cxn modelId="{7CC929DA-1ECA-4FBE-8958-8E70E4E502AC}" type="presParOf" srcId="{434A206F-9ECA-46A7-8487-12E4E27D8521}" destId="{DB05260F-ED01-49A1-A007-D3171005ED5E}" srcOrd="1" destOrd="0" presId="urn:microsoft.com/office/officeart/2005/8/layout/lProcess2"/>
    <dgm:cxn modelId="{FE05A6CB-921C-415A-B8D8-921F154FE35A}" type="presParOf" srcId="{434A206F-9ECA-46A7-8487-12E4E27D8521}" destId="{5E1B8585-7214-40FF-BC2A-4BD20E64881B}" srcOrd="2" destOrd="0" presId="urn:microsoft.com/office/officeart/2005/8/layout/lProcess2"/>
    <dgm:cxn modelId="{D634B1E6-7C9F-4304-8413-84E74D0123E7}" type="presParOf" srcId="{5E1B8585-7214-40FF-BC2A-4BD20E64881B}" destId="{D7BE1501-93BD-429A-ADA0-7A86BE8CD8C1}" srcOrd="0" destOrd="0" presId="urn:microsoft.com/office/officeart/2005/8/layout/lProcess2"/>
    <dgm:cxn modelId="{7B98C625-2801-4CBB-AB61-07CD6A323E7D}" type="presParOf" srcId="{5E1B8585-7214-40FF-BC2A-4BD20E64881B}" destId="{125B0B7B-FC7F-4CA3-9D78-33E2B645F143}" srcOrd="1" destOrd="0" presId="urn:microsoft.com/office/officeart/2005/8/layout/lProcess2"/>
    <dgm:cxn modelId="{DFFFC1B8-0BC2-4EDD-88FC-57C73F52B53B}" type="presParOf" srcId="{5E1B8585-7214-40FF-BC2A-4BD20E64881B}" destId="{49681664-4DEF-4253-B6C6-ED0B66D23526}" srcOrd="2" destOrd="0" presId="urn:microsoft.com/office/officeart/2005/8/layout/lProcess2"/>
    <dgm:cxn modelId="{43B8138B-C6C6-48B3-A097-15BE4696BDE5}" type="presParOf" srcId="{49681664-4DEF-4253-B6C6-ED0B66D23526}" destId="{A89FBD1D-238E-4E91-B643-84ABA5C99026}" srcOrd="0" destOrd="0" presId="urn:microsoft.com/office/officeart/2005/8/layout/lProcess2"/>
    <dgm:cxn modelId="{7EFCC56E-CEF3-4D75-A57C-B3EAC92214A9}" type="presParOf" srcId="{A89FBD1D-238E-4E91-B643-84ABA5C99026}" destId="{189BCEA2-2D1E-4C47-B835-CE16665F3D52}" srcOrd="0" destOrd="0" presId="urn:microsoft.com/office/officeart/2005/8/layout/lProcess2"/>
    <dgm:cxn modelId="{1EDE9A05-C6AA-445A-A22B-B6C562B755E9}" type="presParOf" srcId="{A89FBD1D-238E-4E91-B643-84ABA5C99026}" destId="{C0D6DDA1-293B-45EA-AF2B-0B9919B9E7FB}" srcOrd="1" destOrd="0" presId="urn:microsoft.com/office/officeart/2005/8/layout/lProcess2"/>
    <dgm:cxn modelId="{97C45546-78BA-432E-A816-35F61F4597F7}" type="presParOf" srcId="{A89FBD1D-238E-4E91-B643-84ABA5C99026}" destId="{D2072BBF-B1D3-47C1-90E1-EB7923F3B0BD}" srcOrd="2" destOrd="0" presId="urn:microsoft.com/office/officeart/2005/8/layout/lProcess2"/>
    <dgm:cxn modelId="{3EBADDDA-020F-439C-A815-C0DF98301281}" type="presParOf" srcId="{A89FBD1D-238E-4E91-B643-84ABA5C99026}" destId="{2FF55C7F-9325-483B-811E-2234FD4AD114}" srcOrd="3" destOrd="0" presId="urn:microsoft.com/office/officeart/2005/8/layout/lProcess2"/>
    <dgm:cxn modelId="{245D5B09-9251-4928-BDB1-0CA791E9D594}" type="presParOf" srcId="{A89FBD1D-238E-4E91-B643-84ABA5C99026}" destId="{0BBCF615-47EA-4627-AF90-89B40B748315}" srcOrd="4" destOrd="0" presId="urn:microsoft.com/office/officeart/2005/8/layout/lProcess2"/>
    <dgm:cxn modelId="{585041F9-74ED-41FE-852B-6AADB4760585}" type="presParOf" srcId="{A89FBD1D-238E-4E91-B643-84ABA5C99026}" destId="{6319C6FE-DEE2-457F-ADA7-DE3273E63442}" srcOrd="5" destOrd="0" presId="urn:microsoft.com/office/officeart/2005/8/layout/lProcess2"/>
    <dgm:cxn modelId="{ADD30B3C-5382-4BC2-977C-1468CFC7906D}" type="presParOf" srcId="{A89FBD1D-238E-4E91-B643-84ABA5C99026}" destId="{5AE25BAE-A97D-4699-AF39-49AF1F0F153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66B85C-4451-4375-826B-F2BD8EFBAA88}" type="doc">
      <dgm:prSet loTypeId="urn:microsoft.com/office/officeart/2005/8/layout/cycle6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F1D331-7C71-4039-8EA1-6F26B233CBAC}">
      <dgm:prSet phldrT="[Text]" custT="1"/>
      <dgm:spPr/>
      <dgm:t>
        <a:bodyPr/>
        <a:lstStyle/>
        <a:p>
          <a:r>
            <a:rPr lang="id-ID" sz="2600" b="1" dirty="0">
              <a:latin typeface="+mn-lt"/>
            </a:rPr>
            <a:t>1. </a:t>
          </a:r>
          <a:r>
            <a:rPr lang="en-US" sz="2600" b="1" dirty="0" err="1">
              <a:latin typeface="+mn-lt"/>
            </a:rPr>
            <a:t>Swimlane</a:t>
          </a:r>
          <a:endParaRPr lang="en-US" sz="2600" b="1" dirty="0">
            <a:latin typeface="+mn-lt"/>
          </a:endParaRPr>
        </a:p>
      </dgm:t>
    </dgm:pt>
    <dgm:pt modelId="{0804BC01-A4C5-4654-A715-0D4DB5B2E4CC}" type="parTrans" cxnId="{F2E8CD48-7EBE-47CE-A712-E692FFF84B37}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5FA34B02-F285-4836-8AD8-85BDC0D79371}" type="sibTrans" cxnId="{F2E8CD48-7EBE-47CE-A712-E692FFF84B37}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EF94F8F1-2723-4C1E-8F9A-A65604F4724C}">
      <dgm:prSet custT="1"/>
      <dgm:spPr/>
      <dgm:t>
        <a:bodyPr/>
        <a:lstStyle/>
        <a:p>
          <a:r>
            <a:rPr lang="id-ID" sz="2600" b="1" dirty="0">
              <a:latin typeface="+mn-lt"/>
            </a:rPr>
            <a:t>2. </a:t>
          </a:r>
          <a:r>
            <a:rPr lang="en-US" sz="2600" b="1" dirty="0">
              <a:latin typeface="+mn-lt"/>
            </a:rPr>
            <a:t>Connecting Object</a:t>
          </a:r>
        </a:p>
      </dgm:t>
    </dgm:pt>
    <dgm:pt modelId="{37DC6F24-21FF-4210-8F68-2903371EDB43}" type="parTrans" cxnId="{3357D472-DE02-4B78-A48F-3280D4B0C98E}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7F85F8C8-5E6E-4A46-8D38-BD30CCF29D62}" type="sibTrans" cxnId="{3357D472-DE02-4B78-A48F-3280D4B0C98E}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32A17770-AD34-4A94-BC17-DD95266A0A74}">
      <dgm:prSet custT="1"/>
      <dgm:spPr/>
      <dgm:t>
        <a:bodyPr/>
        <a:lstStyle/>
        <a:p>
          <a:r>
            <a:rPr lang="id-ID" sz="2600" b="1" dirty="0">
              <a:latin typeface="+mn-lt"/>
            </a:rPr>
            <a:t>3. </a:t>
          </a:r>
          <a:r>
            <a:rPr lang="en-US" sz="2600" b="1" dirty="0">
              <a:latin typeface="+mn-lt"/>
            </a:rPr>
            <a:t>Artifact</a:t>
          </a:r>
        </a:p>
      </dgm:t>
    </dgm:pt>
    <dgm:pt modelId="{26A6F0DA-BAEB-441A-88DE-EFBC5548137A}" type="parTrans" cxnId="{F50E28F3-A719-41B2-87BA-DF4CD6FB6740}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29DDFCAF-6AF5-4C10-96DD-59358A8FA1FD}" type="sibTrans" cxnId="{F50E28F3-A719-41B2-87BA-DF4CD6FB6740}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3822D5E4-7A93-4F85-9B9A-D40E21C3FC39}">
      <dgm:prSet phldrT="[Text]" custT="1"/>
      <dgm:spPr/>
      <dgm:t>
        <a:bodyPr/>
        <a:lstStyle/>
        <a:p>
          <a:r>
            <a:rPr lang="id-ID" sz="2600" b="1" dirty="0">
              <a:latin typeface="+mn-lt"/>
            </a:rPr>
            <a:t>4. </a:t>
          </a:r>
          <a:r>
            <a:rPr lang="en-US" sz="2600" b="1" dirty="0">
              <a:latin typeface="+mn-lt"/>
            </a:rPr>
            <a:t>Flow Object</a:t>
          </a:r>
        </a:p>
      </dgm:t>
    </dgm:pt>
    <dgm:pt modelId="{312BE960-4F7B-48F6-ABF9-AA4DFB2353AC}" type="parTrans" cxnId="{7BC5B6F3-F244-4A71-A8DF-3F526BF9B61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30C7B08-0312-41CC-8AD5-139B18FE1683}" type="sibTrans" cxnId="{7BC5B6F3-F244-4A71-A8DF-3F526BF9B61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AF6AA05-14F9-4087-AAA0-95C7D1E09A64}" type="pres">
      <dgm:prSet presAssocID="{5266B85C-4451-4375-826B-F2BD8EFBAA88}" presName="cycle" presStyleCnt="0">
        <dgm:presLayoutVars>
          <dgm:dir/>
          <dgm:resizeHandles val="exact"/>
        </dgm:presLayoutVars>
      </dgm:prSet>
      <dgm:spPr/>
    </dgm:pt>
    <dgm:pt modelId="{4069F6B0-0CE5-43CA-BB80-B60C2986769F}" type="pres">
      <dgm:prSet presAssocID="{81F1D331-7C71-4039-8EA1-6F26B233CBAC}" presName="node" presStyleLbl="node1" presStyleIdx="0" presStyleCnt="4" custScaleX="163195">
        <dgm:presLayoutVars>
          <dgm:bulletEnabled val="1"/>
        </dgm:presLayoutVars>
      </dgm:prSet>
      <dgm:spPr/>
    </dgm:pt>
    <dgm:pt modelId="{41BCB7F8-D184-41A3-BC51-8120B8F07D90}" type="pres">
      <dgm:prSet presAssocID="{81F1D331-7C71-4039-8EA1-6F26B233CBAC}" presName="spNode" presStyleCnt="0"/>
      <dgm:spPr/>
    </dgm:pt>
    <dgm:pt modelId="{215078BC-0A2E-4E10-BAD9-E4F0F2368018}" type="pres">
      <dgm:prSet presAssocID="{5FA34B02-F285-4836-8AD8-85BDC0D79371}" presName="sibTrans" presStyleLbl="sibTrans1D1" presStyleIdx="0" presStyleCnt="4"/>
      <dgm:spPr/>
    </dgm:pt>
    <dgm:pt modelId="{981A43E5-12A0-467B-86B6-12B62064D4FF}" type="pres">
      <dgm:prSet presAssocID="{EF94F8F1-2723-4C1E-8F9A-A65604F4724C}" presName="node" presStyleLbl="node1" presStyleIdx="1" presStyleCnt="4" custScaleX="164094" custRadScaleRad="126429" custRadScaleInc="2631">
        <dgm:presLayoutVars>
          <dgm:bulletEnabled val="1"/>
        </dgm:presLayoutVars>
      </dgm:prSet>
      <dgm:spPr/>
    </dgm:pt>
    <dgm:pt modelId="{24677E46-2522-4016-94FC-A614F3282177}" type="pres">
      <dgm:prSet presAssocID="{EF94F8F1-2723-4C1E-8F9A-A65604F4724C}" presName="spNode" presStyleCnt="0"/>
      <dgm:spPr/>
    </dgm:pt>
    <dgm:pt modelId="{A9E3520B-F87E-42DC-9B42-39C963F55C93}" type="pres">
      <dgm:prSet presAssocID="{7F85F8C8-5E6E-4A46-8D38-BD30CCF29D62}" presName="sibTrans" presStyleLbl="sibTrans1D1" presStyleIdx="1" presStyleCnt="4"/>
      <dgm:spPr/>
    </dgm:pt>
    <dgm:pt modelId="{4236895C-489B-4552-8C74-220D814013CB}" type="pres">
      <dgm:prSet presAssocID="{32A17770-AD34-4A94-BC17-DD95266A0A74}" presName="node" presStyleLbl="node1" presStyleIdx="2" presStyleCnt="4" custScaleX="163195" custRadScaleRad="113937" custRadScaleInc="-1460">
        <dgm:presLayoutVars>
          <dgm:bulletEnabled val="1"/>
        </dgm:presLayoutVars>
      </dgm:prSet>
      <dgm:spPr/>
    </dgm:pt>
    <dgm:pt modelId="{ABD179A0-4AEF-48B5-A708-64BB80984E09}" type="pres">
      <dgm:prSet presAssocID="{32A17770-AD34-4A94-BC17-DD95266A0A74}" presName="spNode" presStyleCnt="0"/>
      <dgm:spPr/>
    </dgm:pt>
    <dgm:pt modelId="{9440C33E-AB35-4CAF-8AC0-50D1CFBBE18D}" type="pres">
      <dgm:prSet presAssocID="{29DDFCAF-6AF5-4C10-96DD-59358A8FA1FD}" presName="sibTrans" presStyleLbl="sibTrans1D1" presStyleIdx="2" presStyleCnt="4"/>
      <dgm:spPr/>
    </dgm:pt>
    <dgm:pt modelId="{35807580-3990-4067-A6DB-AA185F9F96CA}" type="pres">
      <dgm:prSet presAssocID="{3822D5E4-7A93-4F85-9B9A-D40E21C3FC39}" presName="node" presStyleLbl="node1" presStyleIdx="3" presStyleCnt="4" custScaleX="161508" custRadScaleRad="118521" custRadScaleInc="-936">
        <dgm:presLayoutVars>
          <dgm:bulletEnabled val="1"/>
        </dgm:presLayoutVars>
      </dgm:prSet>
      <dgm:spPr/>
    </dgm:pt>
    <dgm:pt modelId="{9CC1547C-51BC-4E7E-9E96-EE1AFD7800F7}" type="pres">
      <dgm:prSet presAssocID="{3822D5E4-7A93-4F85-9B9A-D40E21C3FC39}" presName="spNode" presStyleCnt="0"/>
      <dgm:spPr/>
    </dgm:pt>
    <dgm:pt modelId="{E4FC945D-6B8D-46C5-BB4D-C1B8C5E34635}" type="pres">
      <dgm:prSet presAssocID="{B30C7B08-0312-41CC-8AD5-139B18FE1683}" presName="sibTrans" presStyleLbl="sibTrans1D1" presStyleIdx="3" presStyleCnt="4"/>
      <dgm:spPr/>
    </dgm:pt>
  </dgm:ptLst>
  <dgm:cxnLst>
    <dgm:cxn modelId="{7F31890F-9B15-41BC-ACFD-B5260A323096}" type="presOf" srcId="{B30C7B08-0312-41CC-8AD5-139B18FE1683}" destId="{E4FC945D-6B8D-46C5-BB4D-C1B8C5E34635}" srcOrd="0" destOrd="0" presId="urn:microsoft.com/office/officeart/2005/8/layout/cycle6"/>
    <dgm:cxn modelId="{F2E8CD48-7EBE-47CE-A712-E692FFF84B37}" srcId="{5266B85C-4451-4375-826B-F2BD8EFBAA88}" destId="{81F1D331-7C71-4039-8EA1-6F26B233CBAC}" srcOrd="0" destOrd="0" parTransId="{0804BC01-A4C5-4654-A715-0D4DB5B2E4CC}" sibTransId="{5FA34B02-F285-4836-8AD8-85BDC0D79371}"/>
    <dgm:cxn modelId="{3357D472-DE02-4B78-A48F-3280D4B0C98E}" srcId="{5266B85C-4451-4375-826B-F2BD8EFBAA88}" destId="{EF94F8F1-2723-4C1E-8F9A-A65604F4724C}" srcOrd="1" destOrd="0" parTransId="{37DC6F24-21FF-4210-8F68-2903371EDB43}" sibTransId="{7F85F8C8-5E6E-4A46-8D38-BD30CCF29D62}"/>
    <dgm:cxn modelId="{CD4B1990-5C3C-4A6C-8EB4-51F98A8E201A}" type="presOf" srcId="{EF94F8F1-2723-4C1E-8F9A-A65604F4724C}" destId="{981A43E5-12A0-467B-86B6-12B62064D4FF}" srcOrd="0" destOrd="0" presId="urn:microsoft.com/office/officeart/2005/8/layout/cycle6"/>
    <dgm:cxn modelId="{12CD5891-5DD6-4F11-8DA0-98ED31C6247D}" type="presOf" srcId="{29DDFCAF-6AF5-4C10-96DD-59358A8FA1FD}" destId="{9440C33E-AB35-4CAF-8AC0-50D1CFBBE18D}" srcOrd="0" destOrd="0" presId="urn:microsoft.com/office/officeart/2005/8/layout/cycle6"/>
    <dgm:cxn modelId="{83F645B3-C65C-46A2-A06B-D40FD0A2872B}" type="presOf" srcId="{3822D5E4-7A93-4F85-9B9A-D40E21C3FC39}" destId="{35807580-3990-4067-A6DB-AA185F9F96CA}" srcOrd="0" destOrd="0" presId="urn:microsoft.com/office/officeart/2005/8/layout/cycle6"/>
    <dgm:cxn modelId="{68A95BBB-5349-4D6A-8FF3-6FCED9AEFFAE}" type="presOf" srcId="{5266B85C-4451-4375-826B-F2BD8EFBAA88}" destId="{5AF6AA05-14F9-4087-AAA0-95C7D1E09A64}" srcOrd="0" destOrd="0" presId="urn:microsoft.com/office/officeart/2005/8/layout/cycle6"/>
    <dgm:cxn modelId="{1B8404BD-B5B1-4217-89BD-497A4768C122}" type="presOf" srcId="{7F85F8C8-5E6E-4A46-8D38-BD30CCF29D62}" destId="{A9E3520B-F87E-42DC-9B42-39C963F55C93}" srcOrd="0" destOrd="0" presId="urn:microsoft.com/office/officeart/2005/8/layout/cycle6"/>
    <dgm:cxn modelId="{74B7A8C4-42A5-4972-9372-6478F02F6659}" type="presOf" srcId="{5FA34B02-F285-4836-8AD8-85BDC0D79371}" destId="{215078BC-0A2E-4E10-BAD9-E4F0F2368018}" srcOrd="0" destOrd="0" presId="urn:microsoft.com/office/officeart/2005/8/layout/cycle6"/>
    <dgm:cxn modelId="{9A0330E1-3D3D-4250-B975-2FA9B7CE78E2}" type="presOf" srcId="{32A17770-AD34-4A94-BC17-DD95266A0A74}" destId="{4236895C-489B-4552-8C74-220D814013CB}" srcOrd="0" destOrd="0" presId="urn:microsoft.com/office/officeart/2005/8/layout/cycle6"/>
    <dgm:cxn modelId="{C740CEE2-3D53-49FC-BB8F-DBE41A943E8D}" type="presOf" srcId="{81F1D331-7C71-4039-8EA1-6F26B233CBAC}" destId="{4069F6B0-0CE5-43CA-BB80-B60C2986769F}" srcOrd="0" destOrd="0" presId="urn:microsoft.com/office/officeart/2005/8/layout/cycle6"/>
    <dgm:cxn modelId="{F50E28F3-A719-41B2-87BA-DF4CD6FB6740}" srcId="{5266B85C-4451-4375-826B-F2BD8EFBAA88}" destId="{32A17770-AD34-4A94-BC17-DD95266A0A74}" srcOrd="2" destOrd="0" parTransId="{26A6F0DA-BAEB-441A-88DE-EFBC5548137A}" sibTransId="{29DDFCAF-6AF5-4C10-96DD-59358A8FA1FD}"/>
    <dgm:cxn modelId="{7BC5B6F3-F244-4A71-A8DF-3F526BF9B610}" srcId="{5266B85C-4451-4375-826B-F2BD8EFBAA88}" destId="{3822D5E4-7A93-4F85-9B9A-D40E21C3FC39}" srcOrd="3" destOrd="0" parTransId="{312BE960-4F7B-48F6-ABF9-AA4DFB2353AC}" sibTransId="{B30C7B08-0312-41CC-8AD5-139B18FE1683}"/>
    <dgm:cxn modelId="{91570A5B-5C66-4143-BCEB-E36ADB8B649C}" type="presParOf" srcId="{5AF6AA05-14F9-4087-AAA0-95C7D1E09A64}" destId="{4069F6B0-0CE5-43CA-BB80-B60C2986769F}" srcOrd="0" destOrd="0" presId="urn:microsoft.com/office/officeart/2005/8/layout/cycle6"/>
    <dgm:cxn modelId="{B08FEFE1-9D1E-4BC0-993B-21AD0E757686}" type="presParOf" srcId="{5AF6AA05-14F9-4087-AAA0-95C7D1E09A64}" destId="{41BCB7F8-D184-41A3-BC51-8120B8F07D90}" srcOrd="1" destOrd="0" presId="urn:microsoft.com/office/officeart/2005/8/layout/cycle6"/>
    <dgm:cxn modelId="{9DB7DE9A-410F-452C-8D14-AC3B1B82AAD0}" type="presParOf" srcId="{5AF6AA05-14F9-4087-AAA0-95C7D1E09A64}" destId="{215078BC-0A2E-4E10-BAD9-E4F0F2368018}" srcOrd="2" destOrd="0" presId="urn:microsoft.com/office/officeart/2005/8/layout/cycle6"/>
    <dgm:cxn modelId="{DA35F756-CBB3-4998-A0BA-6EAFB982D478}" type="presParOf" srcId="{5AF6AA05-14F9-4087-AAA0-95C7D1E09A64}" destId="{981A43E5-12A0-467B-86B6-12B62064D4FF}" srcOrd="3" destOrd="0" presId="urn:microsoft.com/office/officeart/2005/8/layout/cycle6"/>
    <dgm:cxn modelId="{777201FB-5191-494A-8D16-B6951D160923}" type="presParOf" srcId="{5AF6AA05-14F9-4087-AAA0-95C7D1E09A64}" destId="{24677E46-2522-4016-94FC-A614F3282177}" srcOrd="4" destOrd="0" presId="urn:microsoft.com/office/officeart/2005/8/layout/cycle6"/>
    <dgm:cxn modelId="{AB8AF2F7-40C4-4DD3-9934-1DC0FE9E9F8A}" type="presParOf" srcId="{5AF6AA05-14F9-4087-AAA0-95C7D1E09A64}" destId="{A9E3520B-F87E-42DC-9B42-39C963F55C93}" srcOrd="5" destOrd="0" presId="urn:microsoft.com/office/officeart/2005/8/layout/cycle6"/>
    <dgm:cxn modelId="{14D15E87-8275-428D-B3B4-05A43F3C33E5}" type="presParOf" srcId="{5AF6AA05-14F9-4087-AAA0-95C7D1E09A64}" destId="{4236895C-489B-4552-8C74-220D814013CB}" srcOrd="6" destOrd="0" presId="urn:microsoft.com/office/officeart/2005/8/layout/cycle6"/>
    <dgm:cxn modelId="{D790EAA0-92FA-4C3B-B4DC-3EDED75B1096}" type="presParOf" srcId="{5AF6AA05-14F9-4087-AAA0-95C7D1E09A64}" destId="{ABD179A0-4AEF-48B5-A708-64BB80984E09}" srcOrd="7" destOrd="0" presId="urn:microsoft.com/office/officeart/2005/8/layout/cycle6"/>
    <dgm:cxn modelId="{89A46FE1-77FF-49BE-A4A7-04D97307600B}" type="presParOf" srcId="{5AF6AA05-14F9-4087-AAA0-95C7D1E09A64}" destId="{9440C33E-AB35-4CAF-8AC0-50D1CFBBE18D}" srcOrd="8" destOrd="0" presId="urn:microsoft.com/office/officeart/2005/8/layout/cycle6"/>
    <dgm:cxn modelId="{6BF93F3A-2566-4F71-B154-C2D7E5DD0D6B}" type="presParOf" srcId="{5AF6AA05-14F9-4087-AAA0-95C7D1E09A64}" destId="{35807580-3990-4067-A6DB-AA185F9F96CA}" srcOrd="9" destOrd="0" presId="urn:microsoft.com/office/officeart/2005/8/layout/cycle6"/>
    <dgm:cxn modelId="{6EB892F0-3A90-4189-B939-A3A625A4E9B6}" type="presParOf" srcId="{5AF6AA05-14F9-4087-AAA0-95C7D1E09A64}" destId="{9CC1547C-51BC-4E7E-9E96-EE1AFD7800F7}" srcOrd="10" destOrd="0" presId="urn:microsoft.com/office/officeart/2005/8/layout/cycle6"/>
    <dgm:cxn modelId="{2EF33601-AE6C-463A-AD45-8F470C1FC6F4}" type="presParOf" srcId="{5AF6AA05-14F9-4087-AAA0-95C7D1E09A64}" destId="{E4FC945D-6B8D-46C5-BB4D-C1B8C5E34635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AD8C9-9A35-4760-8497-3FBBFDCB446D}">
      <dsp:nvSpPr>
        <dsp:cNvPr id="0" name=""/>
        <dsp:cNvSpPr/>
      </dsp:nvSpPr>
      <dsp:spPr>
        <a:xfrm>
          <a:off x="3028950" y="0"/>
          <a:ext cx="4846320" cy="1976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1.1 </a:t>
          </a:r>
          <a:r>
            <a:rPr lang="en-GB" sz="1400" kern="1200" dirty="0">
              <a:hlinkClick xmlns:r="http://schemas.openxmlformats.org/officeDocument/2006/relationships" r:id="" action="ppaction://hlinksldjump"/>
            </a:rPr>
            <a:t>Siklus</a:t>
          </a:r>
          <a:r>
            <a:rPr lang="en-GB" sz="1400" kern="1200" dirty="0"/>
            <a:t> dan </a:t>
          </a:r>
          <a:r>
            <a:rPr lang="en-GB" sz="1400" kern="1200" dirty="0" err="1"/>
            <a:t>Metodologi</a:t>
          </a:r>
          <a:r>
            <a:rPr lang="en-GB" sz="1400" kern="1200" dirty="0"/>
            <a:t> </a:t>
          </a:r>
          <a:r>
            <a:rPr lang="en-GB" sz="1400" kern="1200" dirty="0" err="1"/>
            <a:t>Pengembangan</a:t>
          </a:r>
          <a:r>
            <a:rPr lang="en-GB" sz="1400" kern="1200" dirty="0"/>
            <a:t> Software</a:t>
          </a:r>
          <a:endParaRPr lang="en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GB" sz="1400" kern="1200" dirty="0"/>
            <a:t>  1.2 </a:t>
          </a:r>
          <a:r>
            <a:rPr lang="en-GB" sz="1400" kern="1200" dirty="0">
              <a:hlinkClick xmlns:r="http://schemas.openxmlformats.org/officeDocument/2006/relationships" r:id="" action="ppaction://hlinksldjump"/>
            </a:rPr>
            <a:t>System Request</a:t>
          </a:r>
          <a:r>
            <a:rPr lang="en-GB" sz="1400" kern="1200" dirty="0"/>
            <a:t> dan Feasibility Analysis</a:t>
          </a:r>
          <a:endParaRPr lang="en-ID" sz="1400" kern="1200" dirty="0"/>
        </a:p>
      </dsp:txBody>
      <dsp:txXfrm>
        <a:off x="3028950" y="247055"/>
        <a:ext cx="4105156" cy="1482327"/>
      </dsp:txXfrm>
    </dsp:sp>
    <dsp:sp modelId="{666E94A9-7497-4713-A0C8-9488B8ED8407}">
      <dsp:nvSpPr>
        <dsp:cNvPr id="0" name=""/>
        <dsp:cNvSpPr/>
      </dsp:nvSpPr>
      <dsp:spPr>
        <a:xfrm>
          <a:off x="201930" y="0"/>
          <a:ext cx="2827020" cy="197643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d-ID" sz="2400" kern="1200" dirty="0"/>
            <a:t> 1. </a:t>
          </a:r>
          <a:r>
            <a:rPr lang="en-GB" sz="2400" kern="1200" dirty="0"/>
            <a:t>System </a:t>
          </a:r>
          <a:r>
            <a:rPr lang="en-GB" sz="2400" kern="1200" dirty="0">
              <a:hlinkClick xmlns:r="http://schemas.openxmlformats.org/officeDocument/2006/relationships" r:id="" action="ppaction://hlinksldjump"/>
            </a:rPr>
            <a:t>Planning</a:t>
          </a:r>
          <a:endParaRPr lang="en-US" sz="2400" u="none" kern="1200" dirty="0"/>
        </a:p>
      </dsp:txBody>
      <dsp:txXfrm>
        <a:off x="298412" y="96482"/>
        <a:ext cx="2634056" cy="1783473"/>
      </dsp:txXfrm>
    </dsp:sp>
    <dsp:sp modelId="{F91DF6CE-794F-4A9F-8751-7D4B97D9FA92}">
      <dsp:nvSpPr>
        <dsp:cNvPr id="0" name=""/>
        <dsp:cNvSpPr/>
      </dsp:nvSpPr>
      <dsp:spPr>
        <a:xfrm>
          <a:off x="3028950" y="2174081"/>
          <a:ext cx="4846320" cy="1976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2</a:t>
          </a:r>
          <a:r>
            <a:rPr lang="en-US" sz="1400" kern="1200" dirty="0"/>
            <a:t>.1 </a:t>
          </a:r>
          <a:r>
            <a:rPr lang="en-GB" sz="1400" kern="1200" dirty="0">
              <a:hlinkClick xmlns:r="http://schemas.openxmlformats.org/officeDocument/2006/relationships" r:id="" action="ppaction://hlinksldjump"/>
            </a:rPr>
            <a:t>Requirement Gathering</a:t>
          </a:r>
          <a:endParaRPr lang="id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2</a:t>
          </a:r>
          <a:r>
            <a:rPr lang="en-ID" sz="1400" kern="1200" dirty="0"/>
            <a:t>.2 Identifikasi Proses Bisnis dengan </a:t>
          </a:r>
          <a:r>
            <a:rPr lang="en-ID" sz="1400" kern="1200" dirty="0">
              <a:hlinkClick xmlns:r="http://schemas.openxmlformats.org/officeDocument/2006/relationships" r:id="" action="ppaction://hlinksldjump"/>
            </a:rPr>
            <a:t>Use Case Diagram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2</a:t>
          </a:r>
          <a:r>
            <a:rPr lang="da-DK" sz="1400" kern="1200" dirty="0"/>
            <a:t>.3 Pemodelan Proses Bisnis dengan </a:t>
          </a:r>
          <a:r>
            <a:rPr lang="da-DK" sz="1400" kern="1200" dirty="0">
              <a:hlinkClick xmlns:r="http://schemas.openxmlformats.org/officeDocument/2006/relationships" r:id="" action="ppaction://hlinksldjump"/>
            </a:rPr>
            <a:t>AD</a:t>
          </a:r>
          <a:r>
            <a:rPr lang="da-DK" sz="1400" kern="1200" dirty="0"/>
            <a:t> atau </a:t>
          </a:r>
          <a:r>
            <a:rPr lang="da-DK" sz="1400" kern="1200" dirty="0">
              <a:hlinkClick xmlns:r="http://schemas.openxmlformats.org/officeDocument/2006/relationships" r:id="" action="ppaction://hlinksldjump"/>
            </a:rPr>
            <a:t>BPMN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2</a:t>
          </a:r>
          <a:r>
            <a:rPr lang="pt-BR" sz="1400" kern="1200" dirty="0"/>
            <a:t>.4 Realisasi Proses Bisnis dengan </a:t>
          </a:r>
          <a:r>
            <a:rPr lang="pt-BR" sz="1400" kern="1200" dirty="0">
              <a:hlinkClick xmlns:r="http://schemas.openxmlformats.org/officeDocument/2006/relationships" r:id="" action="ppaction://hlinksldjump"/>
            </a:rPr>
            <a:t>Sequence Diagram</a:t>
          </a:r>
          <a:endParaRPr lang="en-US" sz="1400" kern="1200" dirty="0"/>
        </a:p>
      </dsp:txBody>
      <dsp:txXfrm>
        <a:off x="3028950" y="2421136"/>
        <a:ext cx="4105156" cy="1482327"/>
      </dsp:txXfrm>
    </dsp:sp>
    <dsp:sp modelId="{FA5D5B51-90B1-447A-A665-2C1539C0F53F}">
      <dsp:nvSpPr>
        <dsp:cNvPr id="0" name=""/>
        <dsp:cNvSpPr/>
      </dsp:nvSpPr>
      <dsp:spPr>
        <a:xfrm>
          <a:off x="201930" y="2174081"/>
          <a:ext cx="2827020" cy="197643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/>
            <a:t>2. Systems </a:t>
          </a:r>
          <a:r>
            <a:rPr lang="id-ID" sz="2400" kern="1200" dirty="0">
              <a:hlinkClick xmlns:r="http://schemas.openxmlformats.org/officeDocument/2006/relationships" r:id="" action="ppaction://hlinksldjump"/>
            </a:rPr>
            <a:t>Analysis</a:t>
          </a:r>
          <a:endParaRPr lang="id-ID" sz="2400" kern="1200" dirty="0"/>
        </a:p>
      </dsp:txBody>
      <dsp:txXfrm>
        <a:off x="298412" y="2270563"/>
        <a:ext cx="2634056" cy="1783473"/>
      </dsp:txXfrm>
    </dsp:sp>
    <dsp:sp modelId="{ECB98FF5-C100-4167-A6ED-87F0F931E5B4}">
      <dsp:nvSpPr>
        <dsp:cNvPr id="0" name=""/>
        <dsp:cNvSpPr/>
      </dsp:nvSpPr>
      <dsp:spPr>
        <a:xfrm>
          <a:off x="3028950" y="4348163"/>
          <a:ext cx="4846320" cy="1976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3</a:t>
          </a:r>
          <a:r>
            <a:rPr lang="id-ID" sz="1400" kern="1200" dirty="0"/>
            <a:t>.1</a:t>
          </a:r>
          <a:r>
            <a:rPr lang="en-GB" sz="1400" kern="1200" dirty="0"/>
            <a:t> </a:t>
          </a:r>
          <a:r>
            <a:rPr lang="id-ID" sz="1400" kern="1200" dirty="0"/>
            <a:t>Pe</a:t>
          </a:r>
          <a:r>
            <a:rPr lang="en-GB" sz="1400" kern="1200" dirty="0" err="1"/>
            <a:t>rancangan</a:t>
          </a:r>
          <a:r>
            <a:rPr lang="id-ID" sz="1400" kern="1200" dirty="0"/>
            <a:t> </a:t>
          </a:r>
          <a:r>
            <a:rPr lang="id-ID" sz="1400" kern="1200" dirty="0">
              <a:hlinkClick xmlns:r="http://schemas.openxmlformats.org/officeDocument/2006/relationships" r:id="" action="ppaction://hlinksldjump"/>
            </a:rPr>
            <a:t>Class Diagram</a:t>
          </a:r>
          <a:endParaRPr lang="id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3</a:t>
          </a:r>
          <a:r>
            <a:rPr lang="id-ID" sz="1400" kern="1200" dirty="0"/>
            <a:t>.3 Pe</a:t>
          </a:r>
          <a:r>
            <a:rPr lang="en-GB" sz="1400" kern="1200" dirty="0" err="1"/>
            <a:t>rancangan</a:t>
          </a:r>
          <a:r>
            <a:rPr lang="id-ID" sz="1400" kern="1200" dirty="0"/>
            <a:t> </a:t>
          </a:r>
          <a:r>
            <a:rPr lang="id-ID" sz="1400" kern="1200" dirty="0">
              <a:hlinkClick xmlns:r="http://schemas.openxmlformats.org/officeDocument/2006/relationships" r:id="" action="ppaction://hlinksldjump"/>
            </a:rPr>
            <a:t>User Interface Design</a:t>
          </a:r>
          <a:endParaRPr lang="id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3</a:t>
          </a:r>
          <a:r>
            <a:rPr lang="id-ID" sz="1400" kern="1200" dirty="0"/>
            <a:t>.4 Pe</a:t>
          </a:r>
          <a:r>
            <a:rPr lang="en-GB" sz="1400" kern="1200" dirty="0" err="1"/>
            <a:t>rancangan</a:t>
          </a:r>
          <a:r>
            <a:rPr lang="id-ID" sz="1400" kern="1200" dirty="0"/>
            <a:t> </a:t>
          </a:r>
          <a:r>
            <a:rPr lang="id-ID" sz="1400" kern="1200" dirty="0">
              <a:hlinkClick xmlns:r="http://schemas.openxmlformats.org/officeDocument/2006/relationships" r:id="" action="ppaction://hlinksldjump"/>
            </a:rPr>
            <a:t>Data Model</a:t>
          </a:r>
          <a:endParaRPr lang="id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d-ID" sz="1400" kern="1200" dirty="0"/>
            <a:t>  </a:t>
          </a:r>
          <a:r>
            <a:rPr lang="en-GB" sz="1400" kern="1200" dirty="0"/>
            <a:t>3</a:t>
          </a:r>
          <a:r>
            <a:rPr lang="id-ID" sz="1400" kern="1200" dirty="0"/>
            <a:t>.5 Pe</a:t>
          </a:r>
          <a:r>
            <a:rPr lang="en-GB" sz="1400" kern="1200" dirty="0" err="1"/>
            <a:t>rancangan</a:t>
          </a:r>
          <a:r>
            <a:rPr lang="id-ID" sz="1400" kern="1200" dirty="0"/>
            <a:t> </a:t>
          </a:r>
          <a:r>
            <a:rPr lang="id-ID" sz="1400" kern="1200" dirty="0">
              <a:hlinkClick xmlns:r="http://schemas.openxmlformats.org/officeDocument/2006/relationships" r:id="" action="ppaction://hlinksldjump"/>
            </a:rPr>
            <a:t>Deployment Diagram</a:t>
          </a:r>
          <a:endParaRPr lang="id-ID" sz="1400" kern="1200" dirty="0"/>
        </a:p>
      </dsp:txBody>
      <dsp:txXfrm>
        <a:off x="3028950" y="4595218"/>
        <a:ext cx="4105156" cy="1482327"/>
      </dsp:txXfrm>
    </dsp:sp>
    <dsp:sp modelId="{BFDDA7AB-7BED-4AE4-B749-B6ED5BA813A6}">
      <dsp:nvSpPr>
        <dsp:cNvPr id="0" name=""/>
        <dsp:cNvSpPr/>
      </dsp:nvSpPr>
      <dsp:spPr>
        <a:xfrm>
          <a:off x="201930" y="4348163"/>
          <a:ext cx="2827020" cy="197643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  <a:r>
            <a:rPr lang="id-ID" sz="2400" kern="1200" dirty="0"/>
            <a:t>. Systems </a:t>
          </a:r>
          <a:r>
            <a:rPr lang="id-ID" sz="2400" kern="1200" dirty="0">
              <a:hlinkClick xmlns:r="http://schemas.openxmlformats.org/officeDocument/2006/relationships" r:id="" action="ppaction://hlinksldjump"/>
            </a:rPr>
            <a:t>Design</a:t>
          </a:r>
          <a:endParaRPr lang="id-ID" sz="2400" kern="1200" dirty="0"/>
        </a:p>
      </dsp:txBody>
      <dsp:txXfrm>
        <a:off x="298412" y="4444645"/>
        <a:ext cx="2634056" cy="17834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1</a:t>
          </a:r>
          <a:r>
            <a:rPr lang="id-ID" sz="3600" kern="1200" dirty="0"/>
            <a:t>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</a:t>
          </a:r>
          <a:r>
            <a:rPr lang="id-ID" sz="2000" kern="1200" dirty="0"/>
            <a:t>.1 Identifikasi Proses Bisnis dengan </a:t>
          </a:r>
          <a:r>
            <a:rPr lang="id-ID" sz="2000" b="1" kern="1200" dirty="0"/>
            <a:t>Use Case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</a:t>
          </a:r>
          <a:r>
            <a:rPr lang="id-ID" sz="2000" kern="1200" dirty="0"/>
            <a:t>.2 Pemodelan Proses Bisnis dengan </a:t>
          </a:r>
          <a:r>
            <a:rPr lang="id-ID" sz="2000" b="1" kern="1200" dirty="0"/>
            <a:t>Activity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</a:t>
          </a:r>
          <a:r>
            <a:rPr lang="id-ID" sz="2000" kern="1200" dirty="0"/>
            <a:t>.3 Realisasi Proses Bisnis dengan </a:t>
          </a:r>
          <a:r>
            <a:rPr lang="id-ID" sz="2000" b="1" kern="1200" dirty="0"/>
            <a:t>Sequence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2</a:t>
          </a:r>
          <a:r>
            <a:rPr lang="id-ID" sz="3600" kern="1200" dirty="0"/>
            <a:t>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E3A91-2E2F-4ED9-A28A-3DA97D5742E3}">
      <dsp:nvSpPr>
        <dsp:cNvPr id="0" name=""/>
        <dsp:cNvSpPr/>
      </dsp:nvSpPr>
      <dsp:spPr>
        <a:xfrm>
          <a:off x="2936406" y="0"/>
          <a:ext cx="2857655" cy="10973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2989976" y="53570"/>
        <a:ext cx="2750515" cy="990256"/>
      </dsp:txXfrm>
    </dsp:sp>
    <dsp:sp modelId="{47F33915-6B3B-401C-B50F-B22A754E2EF7}">
      <dsp:nvSpPr>
        <dsp:cNvPr id="0" name=""/>
        <dsp:cNvSpPr/>
      </dsp:nvSpPr>
      <dsp:spPr>
        <a:xfrm>
          <a:off x="2209414" y="866258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58C13-D8CC-4AD2-A7BF-1189D1A964E3}">
      <dsp:nvSpPr>
        <dsp:cNvPr id="0" name=""/>
        <dsp:cNvSpPr/>
      </dsp:nvSpPr>
      <dsp:spPr>
        <a:xfrm>
          <a:off x="4683367" y="1813501"/>
          <a:ext cx="2943150" cy="109739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736937" y="1867071"/>
        <a:ext cx="2836010" cy="990256"/>
      </dsp:txXfrm>
    </dsp:sp>
    <dsp:sp modelId="{396D247C-7331-400F-88B3-FB5C75DEFBD2}">
      <dsp:nvSpPr>
        <dsp:cNvPr id="0" name=""/>
        <dsp:cNvSpPr/>
      </dsp:nvSpPr>
      <dsp:spPr>
        <a:xfrm>
          <a:off x="2206898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85177-67DC-46B9-9178-4FD74108A018}">
      <dsp:nvSpPr>
        <dsp:cNvPr id="0" name=""/>
        <dsp:cNvSpPr/>
      </dsp:nvSpPr>
      <dsp:spPr>
        <a:xfrm>
          <a:off x="3006363" y="3625307"/>
          <a:ext cx="2673545" cy="109739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3059933" y="3678877"/>
        <a:ext cx="2566405" cy="990256"/>
      </dsp:txXfrm>
    </dsp:sp>
    <dsp:sp modelId="{D2CA6A8E-22C6-4F9F-B88D-7C12E5956E50}">
      <dsp:nvSpPr>
        <dsp:cNvPr id="0" name=""/>
        <dsp:cNvSpPr/>
      </dsp:nvSpPr>
      <dsp:spPr>
        <a:xfrm>
          <a:off x="2855763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DDDCB-B12F-428D-A586-90FD6F79F55C}">
      <dsp:nvSpPr>
        <dsp:cNvPr id="0" name=""/>
        <dsp:cNvSpPr/>
      </dsp:nvSpPr>
      <dsp:spPr>
        <a:xfrm>
          <a:off x="963902" y="1813501"/>
          <a:ext cx="3134857" cy="10973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1017472" y="1867071"/>
        <a:ext cx="3027717" cy="990256"/>
      </dsp:txXfrm>
    </dsp:sp>
    <dsp:sp modelId="{498F4E31-E423-4928-A28F-F71BD81A544F}">
      <dsp:nvSpPr>
        <dsp:cNvPr id="0" name=""/>
        <dsp:cNvSpPr/>
      </dsp:nvSpPr>
      <dsp:spPr>
        <a:xfrm>
          <a:off x="2859079" y="880000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1.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1.1 Identifikasi Proses Bisnis dengan </a:t>
          </a:r>
          <a:r>
            <a:rPr lang="id-ID" sz="2000" b="1" kern="1200" dirty="0"/>
            <a:t>Use </a:t>
          </a:r>
          <a:r>
            <a:rPr lang="id-ID" sz="2000" b="1" kern="1200" dirty="0" err="1"/>
            <a:t>Case</a:t>
          </a:r>
          <a:r>
            <a:rPr lang="id-ID" sz="2000" b="1" kern="1200" dirty="0"/>
            <a:t>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1.2 Pemodelan Proses Bisnis dengan </a:t>
          </a:r>
          <a:r>
            <a:rPr lang="id-ID" sz="2000" b="1" kern="1200" dirty="0" err="1"/>
            <a:t>Activity</a:t>
          </a:r>
          <a:r>
            <a:rPr lang="id-ID" sz="2000" b="1" kern="1200" dirty="0"/>
            <a:t>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1.3 Realisasi Proses Bisnis dengan </a:t>
          </a:r>
          <a:r>
            <a:rPr lang="id-ID" sz="2000" b="1" kern="1200" dirty="0" err="1"/>
            <a:t>Sequence</a:t>
          </a:r>
          <a:r>
            <a:rPr lang="id-ID" sz="2000" b="1" kern="1200" dirty="0"/>
            <a:t>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2.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1.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1.1 Identifikasi Proses Bisnis dengan </a:t>
          </a:r>
          <a:r>
            <a:rPr lang="id-ID" sz="2000" b="1" kern="1200" dirty="0"/>
            <a:t>Use </a:t>
          </a:r>
          <a:r>
            <a:rPr lang="id-ID" sz="2000" b="1" kern="1200" dirty="0" err="1"/>
            <a:t>Case</a:t>
          </a:r>
          <a:r>
            <a:rPr lang="id-ID" sz="2000" b="1" kern="1200" dirty="0"/>
            <a:t>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1.2 Pemodelan Proses Bisnis dengan </a:t>
          </a:r>
          <a:r>
            <a:rPr lang="id-ID" sz="2000" b="1" kern="1200" dirty="0" err="1"/>
            <a:t>Activity</a:t>
          </a:r>
          <a:r>
            <a:rPr lang="id-ID" sz="2000" b="1" kern="1200" dirty="0"/>
            <a:t>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1.3 Realisasi Proses Bisnis dengan </a:t>
          </a:r>
          <a:r>
            <a:rPr lang="id-ID" sz="2000" b="1" kern="1200" dirty="0" err="1"/>
            <a:t>Sequence</a:t>
          </a:r>
          <a:r>
            <a:rPr lang="id-ID" sz="2000" b="1" kern="1200" dirty="0"/>
            <a:t>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2.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1.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1.1 Identifikasi Proses Bisnis dengan </a:t>
          </a:r>
          <a:r>
            <a:rPr lang="id-ID" sz="2000" b="1" kern="1200" dirty="0"/>
            <a:t>Use </a:t>
          </a:r>
          <a:r>
            <a:rPr lang="id-ID" sz="2000" b="1" kern="1200" dirty="0" err="1"/>
            <a:t>Case</a:t>
          </a:r>
          <a:r>
            <a:rPr lang="id-ID" sz="2000" b="1" kern="1200" dirty="0"/>
            <a:t>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1.2 Pemodelan Proses Bisnis dengan </a:t>
          </a:r>
          <a:r>
            <a:rPr lang="id-ID" sz="2000" b="1" kern="1200" dirty="0" err="1"/>
            <a:t>Activity</a:t>
          </a:r>
          <a:r>
            <a:rPr lang="id-ID" sz="2000" b="1" kern="1200" dirty="0"/>
            <a:t>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1.3 Realisasi Proses Bisnis dengan </a:t>
          </a:r>
          <a:r>
            <a:rPr lang="id-ID" sz="2000" b="1" kern="1200" dirty="0" err="1"/>
            <a:t>Sequence</a:t>
          </a:r>
          <a:r>
            <a:rPr lang="id-ID" sz="2000" b="1" kern="1200" dirty="0"/>
            <a:t>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2.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E3A91-2E2F-4ED9-A28A-3DA97D5742E3}">
      <dsp:nvSpPr>
        <dsp:cNvPr id="0" name=""/>
        <dsp:cNvSpPr/>
      </dsp:nvSpPr>
      <dsp:spPr>
        <a:xfrm>
          <a:off x="2936406" y="0"/>
          <a:ext cx="2857655" cy="10973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2989976" y="53570"/>
        <a:ext cx="2750515" cy="990256"/>
      </dsp:txXfrm>
    </dsp:sp>
    <dsp:sp modelId="{47F33915-6B3B-401C-B50F-B22A754E2EF7}">
      <dsp:nvSpPr>
        <dsp:cNvPr id="0" name=""/>
        <dsp:cNvSpPr/>
      </dsp:nvSpPr>
      <dsp:spPr>
        <a:xfrm>
          <a:off x="2209414" y="866258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58C13-D8CC-4AD2-A7BF-1189D1A964E3}">
      <dsp:nvSpPr>
        <dsp:cNvPr id="0" name=""/>
        <dsp:cNvSpPr/>
      </dsp:nvSpPr>
      <dsp:spPr>
        <a:xfrm>
          <a:off x="4683367" y="1813501"/>
          <a:ext cx="2943150" cy="109739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736937" y="1867071"/>
        <a:ext cx="2836010" cy="990256"/>
      </dsp:txXfrm>
    </dsp:sp>
    <dsp:sp modelId="{396D247C-7331-400F-88B3-FB5C75DEFBD2}">
      <dsp:nvSpPr>
        <dsp:cNvPr id="0" name=""/>
        <dsp:cNvSpPr/>
      </dsp:nvSpPr>
      <dsp:spPr>
        <a:xfrm>
          <a:off x="2206898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85177-67DC-46B9-9178-4FD74108A018}">
      <dsp:nvSpPr>
        <dsp:cNvPr id="0" name=""/>
        <dsp:cNvSpPr/>
      </dsp:nvSpPr>
      <dsp:spPr>
        <a:xfrm>
          <a:off x="3006363" y="3625307"/>
          <a:ext cx="2673545" cy="109739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3059933" y="3678877"/>
        <a:ext cx="2566405" cy="990256"/>
      </dsp:txXfrm>
    </dsp:sp>
    <dsp:sp modelId="{D2CA6A8E-22C6-4F9F-B88D-7C12E5956E50}">
      <dsp:nvSpPr>
        <dsp:cNvPr id="0" name=""/>
        <dsp:cNvSpPr/>
      </dsp:nvSpPr>
      <dsp:spPr>
        <a:xfrm>
          <a:off x="2855763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DDDCB-B12F-428D-A586-90FD6F79F55C}">
      <dsp:nvSpPr>
        <dsp:cNvPr id="0" name=""/>
        <dsp:cNvSpPr/>
      </dsp:nvSpPr>
      <dsp:spPr>
        <a:xfrm>
          <a:off x="963902" y="1813501"/>
          <a:ext cx="3134857" cy="10973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1017472" y="1867071"/>
        <a:ext cx="3027717" cy="990256"/>
      </dsp:txXfrm>
    </dsp:sp>
    <dsp:sp modelId="{498F4E31-E423-4928-A28F-F71BD81A544F}">
      <dsp:nvSpPr>
        <dsp:cNvPr id="0" name=""/>
        <dsp:cNvSpPr/>
      </dsp:nvSpPr>
      <dsp:spPr>
        <a:xfrm>
          <a:off x="2859079" y="880000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E442-987C-49AD-BDED-357B7AF3203C}">
      <dsp:nvSpPr>
        <dsp:cNvPr id="0" name=""/>
        <dsp:cNvSpPr/>
      </dsp:nvSpPr>
      <dsp:spPr>
        <a:xfrm>
          <a:off x="0" y="3127370"/>
          <a:ext cx="8667750" cy="205189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900" kern="1200" dirty="0">
              <a:solidFill>
                <a:srgbClr val="C00000"/>
              </a:solidFill>
            </a:rPr>
            <a:t>Feasibility Analysis</a:t>
          </a:r>
          <a:endParaRPr lang="en-US" sz="3900" kern="1200" dirty="0">
            <a:solidFill>
              <a:srgbClr val="C00000"/>
            </a:solidFill>
          </a:endParaRPr>
        </a:p>
      </dsp:txBody>
      <dsp:txXfrm>
        <a:off x="0" y="3127370"/>
        <a:ext cx="8667750" cy="1108022"/>
      </dsp:txXfrm>
    </dsp:sp>
    <dsp:sp modelId="{52FBD962-DE35-4A7A-8CBF-499855F2E9BF}">
      <dsp:nvSpPr>
        <dsp:cNvPr id="0" name=""/>
        <dsp:cNvSpPr/>
      </dsp:nvSpPr>
      <dsp:spPr>
        <a:xfrm>
          <a:off x="4232" y="4194354"/>
          <a:ext cx="2886428" cy="94387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Technical </a:t>
          </a:r>
          <a:r>
            <a:rPr lang="id-ID" sz="2000" i="1" kern="1200" dirty="0"/>
            <a:t>(Capabilities)</a:t>
          </a:r>
          <a:endParaRPr lang="en-US" sz="2800" i="1" kern="1200" dirty="0"/>
        </a:p>
      </dsp:txBody>
      <dsp:txXfrm>
        <a:off x="4232" y="4194354"/>
        <a:ext cx="2886428" cy="943870"/>
      </dsp:txXfrm>
    </dsp:sp>
    <dsp:sp modelId="{EED28D97-86D5-4C73-A3AD-BC62E477C31A}">
      <dsp:nvSpPr>
        <dsp:cNvPr id="0" name=""/>
        <dsp:cNvSpPr/>
      </dsp:nvSpPr>
      <dsp:spPr>
        <a:xfrm>
          <a:off x="2890660" y="4194354"/>
          <a:ext cx="2886428" cy="943870"/>
        </a:xfrm>
        <a:prstGeom prst="rect">
          <a:avLst/>
        </a:prstGeom>
        <a:solidFill>
          <a:schemeClr val="accent4">
            <a:tint val="40000"/>
            <a:alpha val="90000"/>
            <a:hueOff val="2302784"/>
            <a:satOff val="-12252"/>
            <a:lumOff val="-698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2302784"/>
              <a:satOff val="-12252"/>
              <a:lumOff val="-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Economic</a:t>
          </a:r>
          <a:br>
            <a:rPr lang="id-ID" sz="2400" i="1" kern="1200" dirty="0"/>
          </a:br>
          <a:r>
            <a:rPr lang="id-ID" sz="1800" i="1" kern="1200" dirty="0"/>
            <a:t>(ROI, BEP)</a:t>
          </a:r>
          <a:endParaRPr lang="en-US" sz="2400" i="1" kern="1200" dirty="0"/>
        </a:p>
      </dsp:txBody>
      <dsp:txXfrm>
        <a:off x="2890660" y="4194354"/>
        <a:ext cx="2886428" cy="943870"/>
      </dsp:txXfrm>
    </dsp:sp>
    <dsp:sp modelId="{C48B36D3-1B95-452E-9023-9FD0C014D993}">
      <dsp:nvSpPr>
        <dsp:cNvPr id="0" name=""/>
        <dsp:cNvSpPr/>
      </dsp:nvSpPr>
      <dsp:spPr>
        <a:xfrm>
          <a:off x="5777089" y="4194354"/>
          <a:ext cx="2886428" cy="943870"/>
        </a:xfrm>
        <a:prstGeom prst="rect">
          <a:avLst/>
        </a:prstGeom>
        <a:solidFill>
          <a:schemeClr val="accent4">
            <a:tint val="40000"/>
            <a:alpha val="90000"/>
            <a:hueOff val="4605567"/>
            <a:satOff val="-24504"/>
            <a:lumOff val="-1396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4605567"/>
              <a:satOff val="-24504"/>
              <a:lumOff val="-13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Organizational</a:t>
          </a:r>
          <a:br>
            <a:rPr lang="id-ID" sz="2400" i="1" kern="1200" dirty="0"/>
          </a:br>
          <a:r>
            <a:rPr lang="id-ID" sz="1800" i="1" kern="1200" dirty="0"/>
            <a:t>(Goals, Core Business)</a:t>
          </a:r>
          <a:endParaRPr lang="en-US" sz="2400" i="1" kern="1200" dirty="0"/>
        </a:p>
      </dsp:txBody>
      <dsp:txXfrm>
        <a:off x="5777089" y="4194354"/>
        <a:ext cx="2886428" cy="943870"/>
      </dsp:txXfrm>
    </dsp:sp>
    <dsp:sp modelId="{FB04BE2D-F5F5-4CCA-98C1-34F69690EC53}">
      <dsp:nvSpPr>
        <dsp:cNvPr id="0" name=""/>
        <dsp:cNvSpPr/>
      </dsp:nvSpPr>
      <dsp:spPr>
        <a:xfrm rot="10800000">
          <a:off x="0" y="0"/>
          <a:ext cx="8667750" cy="3155811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>
              <a:solidFill>
                <a:srgbClr val="C00000"/>
              </a:solidFill>
            </a:rPr>
            <a:t>System </a:t>
          </a:r>
          <a:r>
            <a:rPr lang="id-ID" sz="3600" kern="1200" dirty="0" err="1">
              <a:solidFill>
                <a:srgbClr val="C00000"/>
              </a:solidFill>
            </a:rPr>
            <a:t>Request</a:t>
          </a:r>
          <a:br>
            <a:rPr lang="id-ID" sz="3600" kern="1200" dirty="0">
              <a:solidFill>
                <a:srgbClr val="C00000"/>
              </a:solidFill>
            </a:rPr>
          </a:br>
          <a:r>
            <a:rPr lang="id-ID" sz="3600" kern="1200" dirty="0">
              <a:solidFill>
                <a:schemeClr val="tx1"/>
              </a:solidFill>
            </a:rPr>
            <a:t>(Business </a:t>
          </a:r>
          <a:r>
            <a:rPr lang="id-ID" sz="3600" kern="1200" dirty="0" err="1">
              <a:solidFill>
                <a:schemeClr val="tx1"/>
              </a:solidFill>
            </a:rPr>
            <a:t>Value</a:t>
          </a:r>
          <a:r>
            <a:rPr lang="id-ID" sz="3600" kern="1200" dirty="0">
              <a:solidFill>
                <a:schemeClr val="tx1"/>
              </a:solidFill>
            </a:rPr>
            <a:t> </a:t>
          </a:r>
          <a:r>
            <a:rPr lang="id-ID" sz="3600" kern="1200" dirty="0" err="1">
              <a:solidFill>
                <a:schemeClr val="tx1"/>
              </a:solidFill>
            </a:rPr>
            <a:t>Identification</a:t>
          </a:r>
          <a:r>
            <a:rPr lang="id-ID" sz="3600" kern="1200" dirty="0"/>
            <a:t>)</a:t>
          </a:r>
          <a:endParaRPr lang="en-US" sz="3600" kern="1200" dirty="0"/>
        </a:p>
      </dsp:txBody>
      <dsp:txXfrm rot="-10800000">
        <a:off x="0" y="0"/>
        <a:ext cx="8667750" cy="1107690"/>
      </dsp:txXfrm>
    </dsp:sp>
    <dsp:sp modelId="{4406362C-6F12-40B0-AF1C-171D414E0D8E}">
      <dsp:nvSpPr>
        <dsp:cNvPr id="0" name=""/>
        <dsp:cNvSpPr/>
      </dsp:nvSpPr>
      <dsp:spPr>
        <a:xfrm>
          <a:off x="4232" y="1110026"/>
          <a:ext cx="2886428" cy="943587"/>
        </a:xfrm>
        <a:prstGeom prst="rect">
          <a:avLst/>
        </a:prstGeom>
        <a:solidFill>
          <a:schemeClr val="accent4">
            <a:tint val="40000"/>
            <a:alpha val="90000"/>
            <a:hueOff val="6908351"/>
            <a:satOff val="-36757"/>
            <a:lumOff val="-2094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6908351"/>
              <a:satOff val="-36757"/>
              <a:lumOff val="-20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Lower Cost</a:t>
          </a:r>
          <a:endParaRPr lang="en-US" sz="2400" i="1" kern="1200" dirty="0"/>
        </a:p>
      </dsp:txBody>
      <dsp:txXfrm>
        <a:off x="4232" y="1110026"/>
        <a:ext cx="2886428" cy="943587"/>
      </dsp:txXfrm>
    </dsp:sp>
    <dsp:sp modelId="{5A621D1F-438C-4B46-BE6E-2D231831CE32}">
      <dsp:nvSpPr>
        <dsp:cNvPr id="0" name=""/>
        <dsp:cNvSpPr/>
      </dsp:nvSpPr>
      <dsp:spPr>
        <a:xfrm>
          <a:off x="2890660" y="1110026"/>
          <a:ext cx="2886428" cy="943587"/>
        </a:xfrm>
        <a:prstGeom prst="rect">
          <a:avLst/>
        </a:prstGeom>
        <a:solidFill>
          <a:schemeClr val="accent4">
            <a:tint val="40000"/>
            <a:alpha val="90000"/>
            <a:hueOff val="9211134"/>
            <a:satOff val="-49009"/>
            <a:lumOff val="-2792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9211134"/>
              <a:satOff val="-49009"/>
              <a:lumOff val="-27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 err="1"/>
            <a:t>Increase</a:t>
          </a:r>
          <a:r>
            <a:rPr lang="id-ID" sz="2400" i="1" kern="1200" dirty="0"/>
            <a:t> </a:t>
          </a:r>
          <a:r>
            <a:rPr lang="id-ID" sz="2400" i="1" kern="1200" dirty="0" err="1"/>
            <a:t>Productivity</a:t>
          </a:r>
          <a:endParaRPr lang="en-US" sz="2400" i="1" kern="1200" dirty="0"/>
        </a:p>
      </dsp:txBody>
      <dsp:txXfrm>
        <a:off x="2890660" y="1110026"/>
        <a:ext cx="2886428" cy="943587"/>
      </dsp:txXfrm>
    </dsp:sp>
    <dsp:sp modelId="{99F9971B-5C61-4A8D-82F4-7E7F20F063A1}">
      <dsp:nvSpPr>
        <dsp:cNvPr id="0" name=""/>
        <dsp:cNvSpPr/>
      </dsp:nvSpPr>
      <dsp:spPr>
        <a:xfrm>
          <a:off x="5777089" y="1110026"/>
          <a:ext cx="2886428" cy="943587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Increase Profit</a:t>
          </a:r>
          <a:endParaRPr lang="en-US" sz="2400" i="1" kern="1200" dirty="0"/>
        </a:p>
      </dsp:txBody>
      <dsp:txXfrm>
        <a:off x="5777089" y="1110026"/>
        <a:ext cx="2886428" cy="94358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1.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1.1 Identifikasi Proses Bisnis dengan </a:t>
          </a:r>
          <a:r>
            <a:rPr lang="id-ID" sz="2000" b="1" kern="1200" dirty="0"/>
            <a:t>Use </a:t>
          </a:r>
          <a:r>
            <a:rPr lang="id-ID" sz="2000" b="1" kern="1200" dirty="0" err="1"/>
            <a:t>Case</a:t>
          </a:r>
          <a:r>
            <a:rPr lang="id-ID" sz="2000" b="1" kern="1200" dirty="0"/>
            <a:t>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1.2 Pemodelan Proses Bisnis dengan </a:t>
          </a:r>
          <a:r>
            <a:rPr lang="id-ID" sz="2000" b="1" kern="1200" dirty="0" err="1"/>
            <a:t>Activity</a:t>
          </a:r>
          <a:r>
            <a:rPr lang="id-ID" sz="2000" b="1" kern="1200" dirty="0"/>
            <a:t>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1.3 Realisasi Proses Bisnis dengan </a:t>
          </a:r>
          <a:r>
            <a:rPr lang="id-ID" sz="2000" b="1" kern="1200" dirty="0" err="1"/>
            <a:t>Sequence</a:t>
          </a:r>
          <a:r>
            <a:rPr lang="id-ID" sz="2000" b="1" kern="1200" dirty="0"/>
            <a:t>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2.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E3A91-2E2F-4ED9-A28A-3DA97D5742E3}">
      <dsp:nvSpPr>
        <dsp:cNvPr id="0" name=""/>
        <dsp:cNvSpPr/>
      </dsp:nvSpPr>
      <dsp:spPr>
        <a:xfrm>
          <a:off x="2936406" y="0"/>
          <a:ext cx="2857655" cy="10973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2989976" y="53570"/>
        <a:ext cx="2750515" cy="990256"/>
      </dsp:txXfrm>
    </dsp:sp>
    <dsp:sp modelId="{47F33915-6B3B-401C-B50F-B22A754E2EF7}">
      <dsp:nvSpPr>
        <dsp:cNvPr id="0" name=""/>
        <dsp:cNvSpPr/>
      </dsp:nvSpPr>
      <dsp:spPr>
        <a:xfrm>
          <a:off x="2209414" y="866258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58C13-D8CC-4AD2-A7BF-1189D1A964E3}">
      <dsp:nvSpPr>
        <dsp:cNvPr id="0" name=""/>
        <dsp:cNvSpPr/>
      </dsp:nvSpPr>
      <dsp:spPr>
        <a:xfrm>
          <a:off x="4683367" y="1813501"/>
          <a:ext cx="2943150" cy="109739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736937" y="1867071"/>
        <a:ext cx="2836010" cy="990256"/>
      </dsp:txXfrm>
    </dsp:sp>
    <dsp:sp modelId="{396D247C-7331-400F-88B3-FB5C75DEFBD2}">
      <dsp:nvSpPr>
        <dsp:cNvPr id="0" name=""/>
        <dsp:cNvSpPr/>
      </dsp:nvSpPr>
      <dsp:spPr>
        <a:xfrm>
          <a:off x="2206898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85177-67DC-46B9-9178-4FD74108A018}">
      <dsp:nvSpPr>
        <dsp:cNvPr id="0" name=""/>
        <dsp:cNvSpPr/>
      </dsp:nvSpPr>
      <dsp:spPr>
        <a:xfrm>
          <a:off x="3006363" y="3625307"/>
          <a:ext cx="2673545" cy="109739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3059933" y="3678877"/>
        <a:ext cx="2566405" cy="990256"/>
      </dsp:txXfrm>
    </dsp:sp>
    <dsp:sp modelId="{D2CA6A8E-22C6-4F9F-B88D-7C12E5956E50}">
      <dsp:nvSpPr>
        <dsp:cNvPr id="0" name=""/>
        <dsp:cNvSpPr/>
      </dsp:nvSpPr>
      <dsp:spPr>
        <a:xfrm>
          <a:off x="2855763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DDDCB-B12F-428D-A586-90FD6F79F55C}">
      <dsp:nvSpPr>
        <dsp:cNvPr id="0" name=""/>
        <dsp:cNvSpPr/>
      </dsp:nvSpPr>
      <dsp:spPr>
        <a:xfrm>
          <a:off x="963902" y="1813501"/>
          <a:ext cx="3134857" cy="10973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1017472" y="1867071"/>
        <a:ext cx="3027717" cy="990256"/>
      </dsp:txXfrm>
    </dsp:sp>
    <dsp:sp modelId="{498F4E31-E423-4928-A28F-F71BD81A544F}">
      <dsp:nvSpPr>
        <dsp:cNvPr id="0" name=""/>
        <dsp:cNvSpPr/>
      </dsp:nvSpPr>
      <dsp:spPr>
        <a:xfrm>
          <a:off x="2859079" y="880000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41A50-EC32-4F7A-B9E2-EFC969868B72}">
      <dsp:nvSpPr>
        <dsp:cNvPr id="0" name=""/>
        <dsp:cNvSpPr/>
      </dsp:nvSpPr>
      <dsp:spPr>
        <a:xfrm>
          <a:off x="-210051" y="0"/>
          <a:ext cx="633323" cy="2469770"/>
        </a:xfrm>
        <a:prstGeom prst="upArrow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231B113-1087-45F6-AF44-C906E7A8E445}">
      <dsp:nvSpPr>
        <dsp:cNvPr id="0" name=""/>
        <dsp:cNvSpPr/>
      </dsp:nvSpPr>
      <dsp:spPr>
        <a:xfrm>
          <a:off x="20058" y="0"/>
          <a:ext cx="1919156" cy="2469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2">
                  <a:lumMod val="50000"/>
                </a:schemeClr>
              </a:solidFill>
            </a:rPr>
            <a:t>More Prescriptive/</a:t>
          </a:r>
          <a:br>
            <a:rPr lang="en-US" sz="2000" kern="1200" dirty="0">
              <a:solidFill>
                <a:schemeClr val="accent2">
                  <a:lumMod val="50000"/>
                </a:schemeClr>
              </a:solidFill>
            </a:rPr>
          </a:br>
          <a:r>
            <a:rPr lang="en-US" sz="2000" kern="1200" dirty="0">
              <a:solidFill>
                <a:schemeClr val="accent2">
                  <a:lumMod val="50000"/>
                </a:schemeClr>
              </a:solidFill>
            </a:rPr>
            <a:t>Documentation</a:t>
          </a:r>
          <a:endParaRPr lang="id-ID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0058" y="0"/>
        <a:ext cx="1919156" cy="2469770"/>
      </dsp:txXfrm>
    </dsp:sp>
    <dsp:sp modelId="{5C16697D-6B0A-47CB-8A14-E5FC309781E2}">
      <dsp:nvSpPr>
        <dsp:cNvPr id="0" name=""/>
        <dsp:cNvSpPr/>
      </dsp:nvSpPr>
      <dsp:spPr>
        <a:xfrm>
          <a:off x="-20054" y="2675584"/>
          <a:ext cx="633323" cy="2469770"/>
        </a:xfrm>
        <a:prstGeom prst="downArrow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74E278-3046-4D14-BB97-E6C36D95240D}">
      <dsp:nvSpPr>
        <dsp:cNvPr id="0" name=""/>
        <dsp:cNvSpPr/>
      </dsp:nvSpPr>
      <dsp:spPr>
        <a:xfrm>
          <a:off x="210055" y="2675584"/>
          <a:ext cx="1919156" cy="2469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2">
                  <a:lumMod val="75000"/>
                </a:schemeClr>
              </a:solidFill>
            </a:rPr>
            <a:t>More</a:t>
          </a:r>
          <a:br>
            <a:rPr lang="en-US" sz="2000" kern="1200" dirty="0">
              <a:solidFill>
                <a:schemeClr val="accent2">
                  <a:lumMod val="75000"/>
                </a:schemeClr>
              </a:solidFill>
            </a:rPr>
          </a:br>
          <a:r>
            <a:rPr lang="en-US" sz="2000" kern="1200" dirty="0">
              <a:solidFill>
                <a:schemeClr val="accent2">
                  <a:lumMod val="75000"/>
                </a:schemeClr>
              </a:solidFill>
            </a:rPr>
            <a:t>Adaptive/</a:t>
          </a:r>
          <a:br>
            <a:rPr lang="en-US" sz="2000" kern="1200" dirty="0">
              <a:solidFill>
                <a:schemeClr val="accent2">
                  <a:lumMod val="75000"/>
                </a:schemeClr>
              </a:solidFill>
            </a:rPr>
          </a:br>
          <a:r>
            <a:rPr lang="en-US" sz="1900" kern="1200" dirty="0">
              <a:solidFill>
                <a:schemeClr val="accent2">
                  <a:lumMod val="75000"/>
                </a:schemeClr>
              </a:solidFill>
            </a:rPr>
            <a:t>Communication</a:t>
          </a:r>
          <a:endParaRPr lang="id-ID" sz="1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10055" y="2675584"/>
        <a:ext cx="1919156" cy="24697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E442-987C-49AD-BDED-357B7AF3203C}">
      <dsp:nvSpPr>
        <dsp:cNvPr id="0" name=""/>
        <dsp:cNvSpPr/>
      </dsp:nvSpPr>
      <dsp:spPr>
        <a:xfrm>
          <a:off x="0" y="3127370"/>
          <a:ext cx="8667750" cy="205189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900" kern="1200" dirty="0">
              <a:solidFill>
                <a:srgbClr val="C00000"/>
              </a:solidFill>
            </a:rPr>
            <a:t>Feasibility Analysis</a:t>
          </a:r>
          <a:endParaRPr lang="en-US" sz="3900" kern="1200" dirty="0">
            <a:solidFill>
              <a:srgbClr val="C00000"/>
            </a:solidFill>
          </a:endParaRPr>
        </a:p>
      </dsp:txBody>
      <dsp:txXfrm>
        <a:off x="0" y="3127370"/>
        <a:ext cx="8667750" cy="1108022"/>
      </dsp:txXfrm>
    </dsp:sp>
    <dsp:sp modelId="{52FBD962-DE35-4A7A-8CBF-499855F2E9BF}">
      <dsp:nvSpPr>
        <dsp:cNvPr id="0" name=""/>
        <dsp:cNvSpPr/>
      </dsp:nvSpPr>
      <dsp:spPr>
        <a:xfrm>
          <a:off x="4232" y="4194354"/>
          <a:ext cx="2886428" cy="94387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Technical </a:t>
          </a:r>
          <a:r>
            <a:rPr lang="id-ID" sz="2000" i="1" kern="1200" dirty="0"/>
            <a:t>(Capabilities)</a:t>
          </a:r>
          <a:endParaRPr lang="en-US" sz="2800" i="1" kern="1200" dirty="0"/>
        </a:p>
      </dsp:txBody>
      <dsp:txXfrm>
        <a:off x="4232" y="4194354"/>
        <a:ext cx="2886428" cy="943870"/>
      </dsp:txXfrm>
    </dsp:sp>
    <dsp:sp modelId="{EED28D97-86D5-4C73-A3AD-BC62E477C31A}">
      <dsp:nvSpPr>
        <dsp:cNvPr id="0" name=""/>
        <dsp:cNvSpPr/>
      </dsp:nvSpPr>
      <dsp:spPr>
        <a:xfrm>
          <a:off x="2890660" y="4194354"/>
          <a:ext cx="2886428" cy="943870"/>
        </a:xfrm>
        <a:prstGeom prst="rect">
          <a:avLst/>
        </a:prstGeom>
        <a:solidFill>
          <a:schemeClr val="accent4">
            <a:tint val="40000"/>
            <a:alpha val="90000"/>
            <a:hueOff val="2302784"/>
            <a:satOff val="-12252"/>
            <a:lumOff val="-698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2302784"/>
              <a:satOff val="-12252"/>
              <a:lumOff val="-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Economic</a:t>
          </a:r>
          <a:br>
            <a:rPr lang="id-ID" sz="2400" i="1" kern="1200" dirty="0"/>
          </a:br>
          <a:r>
            <a:rPr lang="id-ID" sz="1800" i="1" kern="1200" dirty="0"/>
            <a:t>(ROI, BEP)</a:t>
          </a:r>
          <a:endParaRPr lang="en-US" sz="2400" i="1" kern="1200" dirty="0"/>
        </a:p>
      </dsp:txBody>
      <dsp:txXfrm>
        <a:off x="2890660" y="4194354"/>
        <a:ext cx="2886428" cy="943870"/>
      </dsp:txXfrm>
    </dsp:sp>
    <dsp:sp modelId="{C48B36D3-1B95-452E-9023-9FD0C014D993}">
      <dsp:nvSpPr>
        <dsp:cNvPr id="0" name=""/>
        <dsp:cNvSpPr/>
      </dsp:nvSpPr>
      <dsp:spPr>
        <a:xfrm>
          <a:off x="5777089" y="4194354"/>
          <a:ext cx="2886428" cy="943870"/>
        </a:xfrm>
        <a:prstGeom prst="rect">
          <a:avLst/>
        </a:prstGeom>
        <a:solidFill>
          <a:schemeClr val="accent4">
            <a:tint val="40000"/>
            <a:alpha val="90000"/>
            <a:hueOff val="4605567"/>
            <a:satOff val="-24504"/>
            <a:lumOff val="-1396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4605567"/>
              <a:satOff val="-24504"/>
              <a:lumOff val="-13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Organizational</a:t>
          </a:r>
          <a:br>
            <a:rPr lang="id-ID" sz="2400" i="1" kern="1200" dirty="0"/>
          </a:br>
          <a:r>
            <a:rPr lang="id-ID" sz="1800" i="1" kern="1200" dirty="0"/>
            <a:t>(Goals, Core Business)</a:t>
          </a:r>
          <a:endParaRPr lang="en-US" sz="2400" i="1" kern="1200" dirty="0"/>
        </a:p>
      </dsp:txBody>
      <dsp:txXfrm>
        <a:off x="5777089" y="4194354"/>
        <a:ext cx="2886428" cy="943870"/>
      </dsp:txXfrm>
    </dsp:sp>
    <dsp:sp modelId="{FB04BE2D-F5F5-4CCA-98C1-34F69690EC53}">
      <dsp:nvSpPr>
        <dsp:cNvPr id="0" name=""/>
        <dsp:cNvSpPr/>
      </dsp:nvSpPr>
      <dsp:spPr>
        <a:xfrm rot="10800000">
          <a:off x="0" y="0"/>
          <a:ext cx="8667750" cy="3155811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>
              <a:solidFill>
                <a:srgbClr val="C00000"/>
              </a:solidFill>
            </a:rPr>
            <a:t>System </a:t>
          </a:r>
          <a:r>
            <a:rPr lang="id-ID" sz="3600" kern="1200" dirty="0" err="1">
              <a:solidFill>
                <a:srgbClr val="C00000"/>
              </a:solidFill>
            </a:rPr>
            <a:t>Request</a:t>
          </a:r>
          <a:br>
            <a:rPr lang="id-ID" sz="3600" kern="1200" dirty="0">
              <a:solidFill>
                <a:srgbClr val="C00000"/>
              </a:solidFill>
            </a:rPr>
          </a:br>
          <a:r>
            <a:rPr lang="id-ID" sz="3600" kern="1200" dirty="0">
              <a:solidFill>
                <a:schemeClr val="tx1"/>
              </a:solidFill>
            </a:rPr>
            <a:t>(Business </a:t>
          </a:r>
          <a:r>
            <a:rPr lang="id-ID" sz="3600" kern="1200" dirty="0" err="1">
              <a:solidFill>
                <a:schemeClr val="tx1"/>
              </a:solidFill>
            </a:rPr>
            <a:t>Value</a:t>
          </a:r>
          <a:r>
            <a:rPr lang="id-ID" sz="3600" kern="1200" dirty="0">
              <a:solidFill>
                <a:schemeClr val="tx1"/>
              </a:solidFill>
            </a:rPr>
            <a:t> </a:t>
          </a:r>
          <a:r>
            <a:rPr lang="id-ID" sz="3600" kern="1200" dirty="0" err="1">
              <a:solidFill>
                <a:schemeClr val="tx1"/>
              </a:solidFill>
            </a:rPr>
            <a:t>Identification</a:t>
          </a:r>
          <a:r>
            <a:rPr lang="id-ID" sz="3600" kern="1200" dirty="0"/>
            <a:t>)</a:t>
          </a:r>
          <a:endParaRPr lang="en-US" sz="3600" kern="1200" dirty="0"/>
        </a:p>
      </dsp:txBody>
      <dsp:txXfrm rot="-10800000">
        <a:off x="0" y="0"/>
        <a:ext cx="8667750" cy="1107690"/>
      </dsp:txXfrm>
    </dsp:sp>
    <dsp:sp modelId="{4406362C-6F12-40B0-AF1C-171D414E0D8E}">
      <dsp:nvSpPr>
        <dsp:cNvPr id="0" name=""/>
        <dsp:cNvSpPr/>
      </dsp:nvSpPr>
      <dsp:spPr>
        <a:xfrm>
          <a:off x="4232" y="1110026"/>
          <a:ext cx="2886428" cy="943587"/>
        </a:xfrm>
        <a:prstGeom prst="rect">
          <a:avLst/>
        </a:prstGeom>
        <a:solidFill>
          <a:schemeClr val="accent4">
            <a:tint val="40000"/>
            <a:alpha val="90000"/>
            <a:hueOff val="6908351"/>
            <a:satOff val="-36757"/>
            <a:lumOff val="-2094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6908351"/>
              <a:satOff val="-36757"/>
              <a:lumOff val="-20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Lower Cost</a:t>
          </a:r>
          <a:endParaRPr lang="en-US" sz="2400" i="1" kern="1200" dirty="0"/>
        </a:p>
      </dsp:txBody>
      <dsp:txXfrm>
        <a:off x="4232" y="1110026"/>
        <a:ext cx="2886428" cy="943587"/>
      </dsp:txXfrm>
    </dsp:sp>
    <dsp:sp modelId="{5A621D1F-438C-4B46-BE6E-2D231831CE32}">
      <dsp:nvSpPr>
        <dsp:cNvPr id="0" name=""/>
        <dsp:cNvSpPr/>
      </dsp:nvSpPr>
      <dsp:spPr>
        <a:xfrm>
          <a:off x="2890660" y="1110026"/>
          <a:ext cx="2886428" cy="943587"/>
        </a:xfrm>
        <a:prstGeom prst="rect">
          <a:avLst/>
        </a:prstGeom>
        <a:solidFill>
          <a:schemeClr val="accent4">
            <a:tint val="40000"/>
            <a:alpha val="90000"/>
            <a:hueOff val="9211134"/>
            <a:satOff val="-49009"/>
            <a:lumOff val="-2792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9211134"/>
              <a:satOff val="-49009"/>
              <a:lumOff val="-27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 err="1"/>
            <a:t>Increase</a:t>
          </a:r>
          <a:r>
            <a:rPr lang="id-ID" sz="2400" i="1" kern="1200" dirty="0"/>
            <a:t> </a:t>
          </a:r>
          <a:r>
            <a:rPr lang="id-ID" sz="2400" i="1" kern="1200" dirty="0" err="1"/>
            <a:t>Productivity</a:t>
          </a:r>
          <a:endParaRPr lang="en-US" sz="2400" i="1" kern="1200" dirty="0"/>
        </a:p>
      </dsp:txBody>
      <dsp:txXfrm>
        <a:off x="2890660" y="1110026"/>
        <a:ext cx="2886428" cy="943587"/>
      </dsp:txXfrm>
    </dsp:sp>
    <dsp:sp modelId="{99F9971B-5C61-4A8D-82F4-7E7F20F063A1}">
      <dsp:nvSpPr>
        <dsp:cNvPr id="0" name=""/>
        <dsp:cNvSpPr/>
      </dsp:nvSpPr>
      <dsp:spPr>
        <a:xfrm>
          <a:off x="5777089" y="1110026"/>
          <a:ext cx="2886428" cy="943587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i="1" kern="1200" dirty="0"/>
            <a:t>Increase Profit</a:t>
          </a:r>
          <a:endParaRPr lang="en-US" sz="2400" i="1" kern="1200" dirty="0"/>
        </a:p>
      </dsp:txBody>
      <dsp:txXfrm>
        <a:off x="5777089" y="1110026"/>
        <a:ext cx="2886428" cy="9435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E3A91-2E2F-4ED9-A28A-3DA97D5742E3}">
      <dsp:nvSpPr>
        <dsp:cNvPr id="0" name=""/>
        <dsp:cNvSpPr/>
      </dsp:nvSpPr>
      <dsp:spPr>
        <a:xfrm>
          <a:off x="2936406" y="0"/>
          <a:ext cx="2857655" cy="10973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Planning</a:t>
          </a:r>
          <a:endParaRPr lang="id-ID" sz="28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Proposal)</a:t>
          </a:r>
          <a:endParaRPr lang="en-US" sz="2000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2989976" y="53570"/>
        <a:ext cx="2750515" cy="990256"/>
      </dsp:txXfrm>
    </dsp:sp>
    <dsp:sp modelId="{47F33915-6B3B-401C-B50F-B22A754E2EF7}">
      <dsp:nvSpPr>
        <dsp:cNvPr id="0" name=""/>
        <dsp:cNvSpPr/>
      </dsp:nvSpPr>
      <dsp:spPr>
        <a:xfrm>
          <a:off x="2209414" y="866258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174428" y="617694"/>
              </a:moveTo>
              <a:arcTo wR="1811805" hR="1811805" stAng="19126251" swAng="106685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58C13-D8CC-4AD2-A7BF-1189D1A964E3}">
      <dsp:nvSpPr>
        <dsp:cNvPr id="0" name=""/>
        <dsp:cNvSpPr/>
      </dsp:nvSpPr>
      <dsp:spPr>
        <a:xfrm>
          <a:off x="4683367" y="1813501"/>
          <a:ext cx="2943150" cy="109739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Analysis</a:t>
          </a:r>
          <a:br>
            <a:rPr lang="id-ID" sz="20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736937" y="1867071"/>
        <a:ext cx="2836010" cy="990256"/>
      </dsp:txXfrm>
    </dsp:sp>
    <dsp:sp modelId="{396D247C-7331-400F-88B3-FB5C75DEFBD2}">
      <dsp:nvSpPr>
        <dsp:cNvPr id="0" name=""/>
        <dsp:cNvSpPr/>
      </dsp:nvSpPr>
      <dsp:spPr>
        <a:xfrm>
          <a:off x="2206898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3465772" y="2551424"/>
              </a:moveTo>
              <a:arcTo wR="1811805" hR="1811805" stAng="1445590" swAng="119030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85177-67DC-46B9-9178-4FD74108A018}">
      <dsp:nvSpPr>
        <dsp:cNvPr id="0" name=""/>
        <dsp:cNvSpPr/>
      </dsp:nvSpPr>
      <dsp:spPr>
        <a:xfrm>
          <a:off x="3006363" y="3625307"/>
          <a:ext cx="2673545" cy="109739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Design</a:t>
          </a:r>
          <a:br>
            <a:rPr lang="id-ID" sz="2000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(System </a:t>
          </a:r>
          <a:r>
            <a:rPr lang="id-ID" sz="2000" i="1" kern="120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Specification</a:t>
          </a:r>
          <a:r>
            <a:rPr lang="id-ID" sz="2000" i="1" kern="1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)</a:t>
          </a:r>
          <a:endParaRPr lang="en-US" sz="2000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3059933" y="3678877"/>
        <a:ext cx="2566405" cy="990256"/>
      </dsp:txXfrm>
    </dsp:sp>
    <dsp:sp modelId="{D2CA6A8E-22C6-4F9F-B88D-7C12E5956E50}">
      <dsp:nvSpPr>
        <dsp:cNvPr id="0" name=""/>
        <dsp:cNvSpPr/>
      </dsp:nvSpPr>
      <dsp:spPr>
        <a:xfrm>
          <a:off x="2855763" y="225961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506998" y="3068832"/>
              </a:moveTo>
              <a:arcTo wR="1811805" hR="1811805" stAng="8164110" swAng="119030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DDDCB-B12F-428D-A586-90FD6F79F55C}">
      <dsp:nvSpPr>
        <dsp:cNvPr id="0" name=""/>
        <dsp:cNvSpPr/>
      </dsp:nvSpPr>
      <dsp:spPr>
        <a:xfrm>
          <a:off x="963902" y="1813501"/>
          <a:ext cx="3134857" cy="10973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Implementation</a:t>
          </a:r>
          <a:br>
            <a:rPr lang="id-ID" sz="27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</a:br>
          <a:r>
            <a:rPr lang="id-ID" sz="2000" i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(New System)</a:t>
          </a:r>
          <a:endParaRPr lang="en-US" sz="2000" i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1017472" y="1867071"/>
        <a:ext cx="3027717" cy="990256"/>
      </dsp:txXfrm>
    </dsp:sp>
    <dsp:sp modelId="{498F4E31-E423-4928-A28F-F71BD81A544F}">
      <dsp:nvSpPr>
        <dsp:cNvPr id="0" name=""/>
        <dsp:cNvSpPr/>
      </dsp:nvSpPr>
      <dsp:spPr>
        <a:xfrm>
          <a:off x="2859079" y="880000"/>
          <a:ext cx="3623611" cy="3623611"/>
        </a:xfrm>
        <a:custGeom>
          <a:avLst/>
          <a:gdLst/>
          <a:ahLst/>
          <a:cxnLst/>
          <a:rect l="0" t="0" r="0" b="0"/>
          <a:pathLst>
            <a:path>
              <a:moveTo>
                <a:pt x="149618" y="1090851"/>
              </a:moveTo>
              <a:arcTo wR="1811805" hR="1811805" stAng="12206894" swAng="1066856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1.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1.1 Identifikasi Proses Bisnis dengan </a:t>
          </a:r>
          <a:r>
            <a:rPr lang="id-ID" sz="2000" b="1" kern="1200" dirty="0"/>
            <a:t>Use </a:t>
          </a:r>
          <a:r>
            <a:rPr lang="id-ID" sz="2000" b="1" kern="1200" dirty="0" err="1"/>
            <a:t>Case</a:t>
          </a:r>
          <a:r>
            <a:rPr lang="id-ID" sz="2000" b="1" kern="1200" dirty="0"/>
            <a:t>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1.2 Pemodelan Proses Bisnis dengan </a:t>
          </a:r>
          <a:r>
            <a:rPr lang="id-ID" sz="2000" b="1" kern="1200" dirty="0" err="1"/>
            <a:t>Activity</a:t>
          </a:r>
          <a:r>
            <a:rPr lang="id-ID" sz="2000" b="1" kern="1200" dirty="0"/>
            <a:t>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1.3 Realisasi Proses Bisnis dengan </a:t>
          </a:r>
          <a:r>
            <a:rPr lang="id-ID" sz="2000" b="1" kern="1200" dirty="0" err="1"/>
            <a:t>Sequence</a:t>
          </a:r>
          <a:r>
            <a:rPr lang="id-ID" sz="2000" b="1" kern="1200" dirty="0"/>
            <a:t>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2.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1.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1.1 Identifikasi Proses Bisnis dengan </a:t>
          </a:r>
          <a:r>
            <a:rPr lang="id-ID" sz="2000" b="1" kern="1200" dirty="0"/>
            <a:t>Use </a:t>
          </a:r>
          <a:r>
            <a:rPr lang="id-ID" sz="2000" b="1" kern="1200" dirty="0" err="1"/>
            <a:t>Case</a:t>
          </a:r>
          <a:r>
            <a:rPr lang="id-ID" sz="2000" b="1" kern="1200" dirty="0"/>
            <a:t>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1.2 Pemodelan Proses Bisnis dengan </a:t>
          </a:r>
          <a:r>
            <a:rPr lang="id-ID" sz="2000" b="1" kern="1200" dirty="0" err="1"/>
            <a:t>Activity</a:t>
          </a:r>
          <a:r>
            <a:rPr lang="id-ID" sz="2000" b="1" kern="1200" dirty="0"/>
            <a:t>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1.3 Realisasi Proses Bisnis dengan </a:t>
          </a:r>
          <a:r>
            <a:rPr lang="id-ID" sz="2000" b="1" kern="1200" dirty="0" err="1"/>
            <a:t>Sequence</a:t>
          </a:r>
          <a:r>
            <a:rPr lang="id-ID" sz="2000" b="1" kern="1200" dirty="0"/>
            <a:t>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2.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9C7B-016F-4F7D-8418-09AFCF35FC9B}">
      <dsp:nvSpPr>
        <dsp:cNvPr id="0" name=""/>
        <dsp:cNvSpPr/>
      </dsp:nvSpPr>
      <dsp:spPr>
        <a:xfrm>
          <a:off x="4254" y="0"/>
          <a:ext cx="4093004" cy="53340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1. Systems </a:t>
          </a:r>
          <a:r>
            <a:rPr lang="id-ID" sz="3600" b="1" kern="1200" dirty="0"/>
            <a:t>Analysis</a:t>
          </a:r>
          <a:endParaRPr lang="en-US" sz="3600" b="1" kern="1200" dirty="0"/>
        </a:p>
      </dsp:txBody>
      <dsp:txXfrm>
        <a:off x="4254" y="0"/>
        <a:ext cx="4093004" cy="1600200"/>
      </dsp:txXfrm>
    </dsp:sp>
    <dsp:sp modelId="{7FCEF56D-3174-4858-B65E-32232F5EC6BA}">
      <dsp:nvSpPr>
        <dsp:cNvPr id="0" name=""/>
        <dsp:cNvSpPr/>
      </dsp:nvSpPr>
      <dsp:spPr>
        <a:xfrm>
          <a:off x="413555" y="1600655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1.1 Identifikasi Proses Bisnis dengan </a:t>
          </a:r>
          <a:r>
            <a:rPr lang="id-ID" sz="2000" b="1" kern="1200" dirty="0"/>
            <a:t>Use </a:t>
          </a:r>
          <a:r>
            <a:rPr lang="id-ID" sz="2000" b="1" kern="1200" dirty="0" err="1"/>
            <a:t>Case</a:t>
          </a:r>
          <a:r>
            <a:rPr lang="id-ID" sz="2000" b="1" kern="1200" dirty="0"/>
            <a:t> Diagram</a:t>
          </a:r>
          <a:endParaRPr lang="en-US" sz="2000" b="1" kern="1200" dirty="0"/>
        </a:p>
      </dsp:txBody>
      <dsp:txXfrm>
        <a:off x="444247" y="1631347"/>
        <a:ext cx="3213019" cy="986533"/>
      </dsp:txXfrm>
    </dsp:sp>
    <dsp:sp modelId="{40A0A62B-0767-409E-915F-D677630A89EA}">
      <dsp:nvSpPr>
        <dsp:cNvPr id="0" name=""/>
        <dsp:cNvSpPr/>
      </dsp:nvSpPr>
      <dsp:spPr>
        <a:xfrm>
          <a:off x="413555" y="2809791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1.2 Pemodelan Proses Bisnis dengan </a:t>
          </a:r>
          <a:r>
            <a:rPr lang="id-ID" sz="2000" b="1" kern="1200" dirty="0" err="1"/>
            <a:t>Activity</a:t>
          </a:r>
          <a:r>
            <a:rPr lang="id-ID" sz="2000" b="1" kern="1200" dirty="0"/>
            <a:t> Diagram </a:t>
          </a:r>
          <a:r>
            <a:rPr lang="id-ID" sz="2000" kern="1200" dirty="0"/>
            <a:t>atau </a:t>
          </a:r>
          <a:r>
            <a:rPr lang="id-ID" sz="2000" b="1" kern="1200" dirty="0"/>
            <a:t>BPMN</a:t>
          </a:r>
          <a:endParaRPr lang="en-US" sz="2000" b="1" kern="1200" dirty="0"/>
        </a:p>
      </dsp:txBody>
      <dsp:txXfrm>
        <a:off x="444247" y="2840483"/>
        <a:ext cx="3213019" cy="986533"/>
      </dsp:txXfrm>
    </dsp:sp>
    <dsp:sp modelId="{5D3E91EF-120F-4997-BDB1-349094122924}">
      <dsp:nvSpPr>
        <dsp:cNvPr id="0" name=""/>
        <dsp:cNvSpPr/>
      </dsp:nvSpPr>
      <dsp:spPr>
        <a:xfrm>
          <a:off x="413555" y="4018926"/>
          <a:ext cx="3274403" cy="1047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1.3 Realisasi Proses Bisnis dengan </a:t>
          </a:r>
          <a:r>
            <a:rPr lang="id-ID" sz="2000" b="1" kern="1200" dirty="0" err="1"/>
            <a:t>Sequence</a:t>
          </a:r>
          <a:r>
            <a:rPr lang="id-ID" sz="2000" b="1" kern="1200" dirty="0"/>
            <a:t> Diagram </a:t>
          </a:r>
          <a:br>
            <a:rPr lang="id-ID" sz="2000" b="1" kern="1200" dirty="0"/>
          </a:br>
          <a:br>
            <a:rPr lang="id-ID" sz="1000" b="1" kern="1200" dirty="0"/>
          </a:br>
          <a:r>
            <a:rPr lang="id-ID" sz="2000" kern="1200" dirty="0"/>
            <a:t>(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Boundary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r>
            <a:rPr lang="id-ID" sz="20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id-ID" sz="2000" kern="1200" dirty="0"/>
            <a:t> </a:t>
          </a:r>
          <a:r>
            <a:rPr lang="id-ID" sz="2000" b="1" kern="1200" dirty="0" err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Entity</a:t>
          </a:r>
          <a:r>
            <a:rPr lang="id-ID" sz="2000" kern="1200" dirty="0"/>
            <a:t>)</a:t>
          </a:r>
          <a:endParaRPr lang="en-US" sz="1800" kern="1200" dirty="0"/>
        </a:p>
      </dsp:txBody>
      <dsp:txXfrm>
        <a:off x="444247" y="4049618"/>
        <a:ext cx="3213019" cy="986533"/>
      </dsp:txXfrm>
    </dsp:sp>
    <dsp:sp modelId="{D7BE1501-93BD-429A-ADA0-7A86BE8CD8C1}">
      <dsp:nvSpPr>
        <dsp:cNvPr id="0" name=""/>
        <dsp:cNvSpPr/>
      </dsp:nvSpPr>
      <dsp:spPr>
        <a:xfrm>
          <a:off x="4404234" y="0"/>
          <a:ext cx="4093004" cy="53340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2. Systems </a:t>
          </a:r>
          <a:r>
            <a:rPr lang="id-ID" sz="3600" b="1" kern="1200" dirty="0"/>
            <a:t>Design</a:t>
          </a:r>
          <a:endParaRPr lang="en-US" sz="3600" b="1" kern="1200" dirty="0"/>
        </a:p>
      </dsp:txBody>
      <dsp:txXfrm>
        <a:off x="4404234" y="0"/>
        <a:ext cx="4093004" cy="1600200"/>
      </dsp:txXfrm>
    </dsp:sp>
    <dsp:sp modelId="{189BCEA2-2D1E-4C47-B835-CE16665F3D52}">
      <dsp:nvSpPr>
        <dsp:cNvPr id="0" name=""/>
        <dsp:cNvSpPr/>
      </dsp:nvSpPr>
      <dsp:spPr>
        <a:xfrm>
          <a:off x="4813535" y="1600330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2.1 Pemodelan </a:t>
          </a:r>
          <a:r>
            <a:rPr lang="id-ID" sz="20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 Diagram</a:t>
          </a:r>
        </a:p>
      </dsp:txBody>
      <dsp:txXfrm>
        <a:off x="4836294" y="1623089"/>
        <a:ext cx="3228885" cy="731532"/>
      </dsp:txXfrm>
    </dsp:sp>
    <dsp:sp modelId="{D2072BBF-B1D3-47C1-90E1-EB7923F3B0BD}">
      <dsp:nvSpPr>
        <dsp:cNvPr id="0" name=""/>
        <dsp:cNvSpPr/>
      </dsp:nvSpPr>
      <dsp:spPr>
        <a:xfrm>
          <a:off x="4813535" y="2496926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2.2 Pemodelan 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</a:t>
          </a:r>
          <a:r>
            <a:rPr lang="id-ID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Interface</a:t>
          </a:r>
          <a:r>
            <a:rPr lang="id-ID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Design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2519685"/>
        <a:ext cx="3228885" cy="731532"/>
      </dsp:txXfrm>
    </dsp:sp>
    <dsp:sp modelId="{0BBCF615-47EA-4627-AF90-89B40B748315}">
      <dsp:nvSpPr>
        <dsp:cNvPr id="0" name=""/>
        <dsp:cNvSpPr/>
      </dsp:nvSpPr>
      <dsp:spPr>
        <a:xfrm>
          <a:off x="4813535" y="3393523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2.3 Pemodelan </a:t>
          </a:r>
          <a:r>
            <a:rPr lang="id-ID" sz="2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  <a:endParaRPr lang="en-US" sz="20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6294" y="3416282"/>
        <a:ext cx="3228885" cy="731532"/>
      </dsp:txXfrm>
    </dsp:sp>
    <dsp:sp modelId="{5AE25BAE-A97D-4699-AF39-49AF1F0F153A}">
      <dsp:nvSpPr>
        <dsp:cNvPr id="0" name=""/>
        <dsp:cNvSpPr/>
      </dsp:nvSpPr>
      <dsp:spPr>
        <a:xfrm>
          <a:off x="4813535" y="4290119"/>
          <a:ext cx="3274403" cy="777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2.4 Pemodelan </a:t>
          </a:r>
          <a:r>
            <a:rPr lang="id-ID" sz="2000" b="1" kern="1200" dirty="0"/>
            <a:t>Deployment Diagram</a:t>
          </a:r>
          <a:endParaRPr lang="en-US" sz="2000" b="1" kern="1200" dirty="0"/>
        </a:p>
      </dsp:txBody>
      <dsp:txXfrm>
        <a:off x="4836294" y="4312878"/>
        <a:ext cx="3228885" cy="7315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F6B0-0CE5-43CA-BB80-B60C2986769F}">
      <dsp:nvSpPr>
        <dsp:cNvPr id="0" name=""/>
        <dsp:cNvSpPr/>
      </dsp:nvSpPr>
      <dsp:spPr>
        <a:xfrm>
          <a:off x="2815227" y="1435"/>
          <a:ext cx="3010326" cy="11990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600" b="1" kern="1200" dirty="0">
              <a:latin typeface="+mn-lt"/>
            </a:rPr>
            <a:t>1. </a:t>
          </a:r>
          <a:r>
            <a:rPr lang="en-US" sz="2600" b="1" kern="1200" dirty="0" err="1">
              <a:latin typeface="+mn-lt"/>
            </a:rPr>
            <a:t>Swimlane</a:t>
          </a:r>
          <a:endParaRPr lang="en-US" sz="2600" b="1" kern="1200" dirty="0">
            <a:latin typeface="+mn-lt"/>
          </a:endParaRPr>
        </a:p>
      </dsp:txBody>
      <dsp:txXfrm>
        <a:off x="2873757" y="59965"/>
        <a:ext cx="2893266" cy="1081942"/>
      </dsp:txXfrm>
    </dsp:sp>
    <dsp:sp modelId="{215078BC-0A2E-4E10-BAD9-E4F0F2368018}">
      <dsp:nvSpPr>
        <dsp:cNvPr id="0" name=""/>
        <dsp:cNvSpPr/>
      </dsp:nvSpPr>
      <dsp:spPr>
        <a:xfrm>
          <a:off x="2418050" y="1085274"/>
          <a:ext cx="3963102" cy="3963102"/>
        </a:xfrm>
        <a:custGeom>
          <a:avLst/>
          <a:gdLst/>
          <a:ahLst/>
          <a:cxnLst/>
          <a:rect l="0" t="0" r="0" b="0"/>
          <a:pathLst>
            <a:path>
              <a:moveTo>
                <a:pt x="2659498" y="119581"/>
              </a:moveTo>
              <a:arcTo wR="1981551" hR="1981551" stAng="17400401" swAng="225849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A43E5-12A0-467B-86B6-12B62064D4FF}">
      <dsp:nvSpPr>
        <dsp:cNvPr id="0" name=""/>
        <dsp:cNvSpPr/>
      </dsp:nvSpPr>
      <dsp:spPr>
        <a:xfrm>
          <a:off x="5311954" y="2017497"/>
          <a:ext cx="3026909" cy="11990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600" b="1" kern="1200" dirty="0">
              <a:latin typeface="+mn-lt"/>
            </a:rPr>
            <a:t>2. </a:t>
          </a:r>
          <a:r>
            <a:rPr lang="en-US" sz="2600" b="1" kern="1200" dirty="0">
              <a:latin typeface="+mn-lt"/>
            </a:rPr>
            <a:t>Connecting Object</a:t>
          </a:r>
        </a:p>
      </dsp:txBody>
      <dsp:txXfrm>
        <a:off x="5370484" y="2076027"/>
        <a:ext cx="2909849" cy="1081942"/>
      </dsp:txXfrm>
    </dsp:sp>
    <dsp:sp modelId="{A9E3520B-F87E-42DC-9B42-39C963F55C93}">
      <dsp:nvSpPr>
        <dsp:cNvPr id="0" name=""/>
        <dsp:cNvSpPr/>
      </dsp:nvSpPr>
      <dsp:spPr>
        <a:xfrm>
          <a:off x="2437019" y="124852"/>
          <a:ext cx="3963102" cy="3963102"/>
        </a:xfrm>
        <a:custGeom>
          <a:avLst/>
          <a:gdLst/>
          <a:ahLst/>
          <a:cxnLst/>
          <a:rect l="0" t="0" r="0" b="0"/>
          <a:pathLst>
            <a:path>
              <a:moveTo>
                <a:pt x="3616122" y="3101695"/>
              </a:moveTo>
              <a:arcTo wR="1981551" hR="1981551" stAng="2065330" swAng="210106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6895C-489B-4552-8C74-220D814013CB}">
      <dsp:nvSpPr>
        <dsp:cNvPr id="0" name=""/>
        <dsp:cNvSpPr/>
      </dsp:nvSpPr>
      <dsp:spPr>
        <a:xfrm>
          <a:off x="2832487" y="3965972"/>
          <a:ext cx="3010326" cy="11990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600" b="1" kern="1200" dirty="0">
              <a:latin typeface="+mn-lt"/>
            </a:rPr>
            <a:t>3. </a:t>
          </a:r>
          <a:r>
            <a:rPr lang="en-US" sz="2600" b="1" kern="1200" dirty="0">
              <a:latin typeface="+mn-lt"/>
            </a:rPr>
            <a:t>Artifact</a:t>
          </a:r>
        </a:p>
      </dsp:txBody>
      <dsp:txXfrm>
        <a:off x="2891017" y="4024502"/>
        <a:ext cx="2893266" cy="1081942"/>
      </dsp:txXfrm>
    </dsp:sp>
    <dsp:sp modelId="{9440C33E-AB35-4CAF-8AC0-50D1CFBBE18D}">
      <dsp:nvSpPr>
        <dsp:cNvPr id="0" name=""/>
        <dsp:cNvSpPr/>
      </dsp:nvSpPr>
      <dsp:spPr>
        <a:xfrm>
          <a:off x="2381531" y="148185"/>
          <a:ext cx="3963102" cy="3963102"/>
        </a:xfrm>
        <a:custGeom>
          <a:avLst/>
          <a:gdLst/>
          <a:ahLst/>
          <a:cxnLst/>
          <a:rect l="0" t="0" r="0" b="0"/>
          <a:pathLst>
            <a:path>
              <a:moveTo>
                <a:pt x="1225545" y="3813217"/>
              </a:moveTo>
              <a:arcTo wR="1981551" hR="1981551" stAng="6745681" swAng="2085288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07580-3990-4067-A6DB-AA185F9F96CA}">
      <dsp:nvSpPr>
        <dsp:cNvPr id="0" name=""/>
        <dsp:cNvSpPr/>
      </dsp:nvSpPr>
      <dsp:spPr>
        <a:xfrm>
          <a:off x="482261" y="1994496"/>
          <a:ext cx="2979207" cy="11990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600" b="1" kern="1200" dirty="0">
              <a:latin typeface="+mn-lt"/>
            </a:rPr>
            <a:t>4. </a:t>
          </a:r>
          <a:r>
            <a:rPr lang="en-US" sz="2600" b="1" kern="1200" dirty="0">
              <a:latin typeface="+mn-lt"/>
            </a:rPr>
            <a:t>Flow Object</a:t>
          </a:r>
        </a:p>
      </dsp:txBody>
      <dsp:txXfrm>
        <a:off x="540791" y="2053026"/>
        <a:ext cx="2862147" cy="1081942"/>
      </dsp:txXfrm>
    </dsp:sp>
    <dsp:sp modelId="{E4FC945D-6B8D-46C5-BB4D-C1B8C5E34635}">
      <dsp:nvSpPr>
        <dsp:cNvPr id="0" name=""/>
        <dsp:cNvSpPr/>
      </dsp:nvSpPr>
      <dsp:spPr>
        <a:xfrm>
          <a:off x="2383714" y="1052488"/>
          <a:ext cx="3963102" cy="3963102"/>
        </a:xfrm>
        <a:custGeom>
          <a:avLst/>
          <a:gdLst/>
          <a:ahLst/>
          <a:cxnLst/>
          <a:rect l="0" t="0" r="0" b="0"/>
          <a:pathLst>
            <a:path>
              <a:moveTo>
                <a:pt x="301043" y="931580"/>
              </a:moveTo>
              <a:arcTo wR="1981551" hR="1981551" stAng="12719814" swAng="212204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81400" y="9224965"/>
            <a:ext cx="32004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r" defTabSz="954018">
              <a:defRPr sz="700" i="1" dirty="0">
                <a:effectLst/>
              </a:defRPr>
            </a:lvl1pPr>
          </a:lstStyle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11189" y="180975"/>
            <a:ext cx="61642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r" defTabSz="954018">
              <a:defRPr sz="700" i="1" dirty="0" smtClean="0">
                <a:effectLst/>
              </a:defRPr>
            </a:lvl1pPr>
          </a:lstStyle>
          <a:p>
            <a:pPr>
              <a:defRPr/>
            </a:pPr>
            <a:r>
              <a:rPr lang="en-US" altLang="ja-JP" dirty="0"/>
              <a:t>Romi Satria Wahono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95301" y="9101138"/>
            <a:ext cx="3314701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b" anchorCtr="0" compatLnSpc="1">
            <a:prstTxWarp prst="textNoShape">
              <a:avLst/>
            </a:prstTxWarp>
          </a:bodyPr>
          <a:lstStyle>
            <a:lvl1pPr algn="l" defTabSz="954018">
              <a:defRPr sz="700" i="1" dirty="0">
                <a:effectLst/>
              </a:defRPr>
            </a:lvl1pPr>
          </a:lstStyle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>
            <a:off x="611191" y="381000"/>
            <a:ext cx="6096000" cy="0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3" tIns="45716" rIns="91433" bIns="45716"/>
          <a:lstStyle/>
          <a:p>
            <a:pPr>
              <a:defRPr/>
            </a:pPr>
            <a:endParaRPr lang="id-ID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H="1">
            <a:off x="611191" y="9220200"/>
            <a:ext cx="6096000" cy="0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3" tIns="45716" rIns="91433" bIns="45716"/>
          <a:lstStyle/>
          <a:p>
            <a:pPr>
              <a:defRPr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370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l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6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>
            <a:lvl1pPr algn="r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6" y="4559303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7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b" anchorCtr="0" compatLnSpc="1">
            <a:prstTxWarp prst="textNoShape">
              <a:avLst/>
            </a:prstTxWarp>
          </a:bodyPr>
          <a:lstStyle>
            <a:lvl1pPr algn="l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6" y="9121778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2" tIns="47691" rIns="95382" bIns="47691" numCol="1" anchor="b" anchorCtr="0" compatLnSpc="1">
            <a:prstTxWarp prst="textNoShape">
              <a:avLst/>
            </a:prstTxWarp>
          </a:bodyPr>
          <a:lstStyle>
            <a:lvl1pPr algn="r" defTabSz="95401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38C9D2B2-F8A0-41B1-8482-D108E1D20E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492785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DE5D-4095-4917-B3BC-EA2D7883FF6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45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376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0AE67C-63DF-4A9C-86F5-697162B00572}" type="slidenum">
              <a:rPr lang="en-US"/>
              <a:pPr/>
              <a:t>69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9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71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1514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77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5920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78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296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79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6803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80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2996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81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1463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82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1063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83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074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1332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84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2210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85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4516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86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8567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202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2606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228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8447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Systems Analysis and Design</a:t>
            </a: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232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980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597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Software Engineering: An Overview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1438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Software Engineering: An Overview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7797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1267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0713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Systems Analysis and Design</a:t>
            </a: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223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romi@romisatriawahono.net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http://romisatriawahono.net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210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quares"/>
          <p:cNvGrpSpPr/>
          <p:nvPr userDrawn="1"/>
        </p:nvGrpSpPr>
        <p:grpSpPr>
          <a:xfrm>
            <a:off x="1" y="2053939"/>
            <a:ext cx="628650" cy="524183"/>
            <a:chOff x="0" y="452558"/>
            <a:chExt cx="914400" cy="524182"/>
          </a:xfrm>
        </p:grpSpPr>
        <p:sp>
          <p:nvSpPr>
            <p:cNvPr id="16" name="Rounded Rectangle 15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8" name="Round Same Side Corner Rectangle 17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grpSp>
        <p:nvGrpSpPr>
          <p:cNvPr id="19" name="squares"/>
          <p:cNvGrpSpPr/>
          <p:nvPr userDrawn="1"/>
        </p:nvGrpSpPr>
        <p:grpSpPr>
          <a:xfrm rot="10800000">
            <a:off x="8517030" y="2053939"/>
            <a:ext cx="628650" cy="524183"/>
            <a:chOff x="0" y="452558"/>
            <a:chExt cx="914400" cy="524182"/>
          </a:xfrm>
        </p:grpSpPr>
        <p:sp>
          <p:nvSpPr>
            <p:cNvPr id="20" name="Rounded Rectangle 19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22" name="Round Same Side Corner Rectangle 21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54B75-CACB-4A84-9E02-75CECF0BC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4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828" y="762000"/>
            <a:ext cx="7772400" cy="2387600"/>
          </a:xfrm>
        </p:spPr>
        <p:txBody>
          <a:bodyPr anchor="ctr">
            <a:norm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1" y="4024441"/>
            <a:ext cx="6858000" cy="16557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59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squares"/>
          <p:cNvGrpSpPr/>
          <p:nvPr userDrawn="1"/>
        </p:nvGrpSpPr>
        <p:grpSpPr>
          <a:xfrm>
            <a:off x="1" y="2053939"/>
            <a:ext cx="628650" cy="524183"/>
            <a:chOff x="0" y="452558"/>
            <a:chExt cx="914400" cy="524182"/>
          </a:xfrm>
        </p:grpSpPr>
        <p:sp>
          <p:nvSpPr>
            <p:cNvPr id="16" name="Rounded Rectangle 15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8" name="Round Same Side Corner Rectangle 17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grpSp>
        <p:nvGrpSpPr>
          <p:cNvPr id="19" name="squares"/>
          <p:cNvGrpSpPr/>
          <p:nvPr userDrawn="1"/>
        </p:nvGrpSpPr>
        <p:grpSpPr>
          <a:xfrm rot="10800000">
            <a:off x="8517030" y="2053939"/>
            <a:ext cx="628650" cy="524183"/>
            <a:chOff x="0" y="452558"/>
            <a:chExt cx="914400" cy="524182"/>
          </a:xfrm>
        </p:grpSpPr>
        <p:sp>
          <p:nvSpPr>
            <p:cNvPr id="20" name="Rounded Rectangle 19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22" name="Round Same Side Corner Rectangle 21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C99AFCE-3129-4D97-A1F7-48975A69C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9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3335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17A05F-6238-497D-8E92-69316627D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26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3240256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EB51BB-DAD7-4CFC-ACD0-FBD5E711A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7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3000"/>
            <a:ext cx="3886200" cy="5333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43000"/>
            <a:ext cx="3886200" cy="5333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11" name="Rounded Rectangle 10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51CE1BD-D8FB-4D09-8ECD-6A42809F0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1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66800"/>
            <a:ext cx="3868340" cy="747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14512"/>
            <a:ext cx="3868340" cy="466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66800"/>
            <a:ext cx="3887391" cy="747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14512"/>
            <a:ext cx="3887391" cy="466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13" name="Rounded Rectangle 12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9" name="Round Same Side Corner Rectangle 18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2610108-BD92-4DD8-BDB7-DB30530E2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14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9" name="Rounded Rectangle 8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F6D535B-0DE3-4538-BD94-488C4B27E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0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3" name="Rounded Rectangle 2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B599E0-C611-4456-AD1E-B2634B8A4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72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409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40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A4C61B-89A8-46B7-9CDE-85D024B34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7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3335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36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3240256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3000"/>
            <a:ext cx="3886200" cy="5333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43000"/>
            <a:ext cx="3886200" cy="5333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11" name="Rounded Rectangle 10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0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66800"/>
            <a:ext cx="3868340" cy="747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14512"/>
            <a:ext cx="3868340" cy="466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66800"/>
            <a:ext cx="3887391" cy="747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14512"/>
            <a:ext cx="3887391" cy="466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13" name="Rounded Rectangle 12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9" name="Round Same Side Corner Rectangle 18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sp>
        <p:nvSpPr>
          <p:cNvPr id="2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94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9" name="Rounded Rectangle 8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quares"/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3" name="Rounded Rectangle 2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2400" kern="0">
                <a:solidFill>
                  <a:prstClr val="white"/>
                </a:solidFill>
                <a:effectLst/>
                <a:latin typeface="Constantia"/>
              </a:endParaRPr>
            </a:p>
          </p:txBody>
        </p:sp>
      </p:grp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409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40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9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64B7D2C-EC4F-485D-A30A-CB2EADBD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grpSp>
        <p:nvGrpSpPr>
          <p:cNvPr id="16" name="squares">
            <a:extLst>
              <a:ext uri="{FF2B5EF4-FFF2-40B4-BE49-F238E27FC236}">
                <a16:creationId xmlns:a16="http://schemas.microsoft.com/office/drawing/2014/main" id="{2BFB66EF-0CC1-4DF6-B5BB-AAEBB663B4A4}"/>
              </a:ext>
            </a:extLst>
          </p:cNvPr>
          <p:cNvGrpSpPr/>
          <p:nvPr userDrawn="1"/>
        </p:nvGrpSpPr>
        <p:grpSpPr>
          <a:xfrm>
            <a:off x="1" y="237817"/>
            <a:ext cx="628650" cy="524183"/>
            <a:chOff x="0" y="452558"/>
            <a:chExt cx="914400" cy="524182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7CBA2252-0E3A-4D42-9FDF-E5CB6C71CAAD}"/>
                </a:ext>
              </a:extLst>
            </p:cNvPr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CA7BF8D0-25EE-49B0-9340-15A114A2C317}"/>
                </a:ext>
              </a:extLst>
            </p:cNvPr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  <p:sp>
          <p:nvSpPr>
            <p:cNvPr id="19" name="Round Same Side Corner Rectangle 4">
              <a:extLst>
                <a:ext uri="{FF2B5EF4-FFF2-40B4-BE49-F238E27FC236}">
                  <a16:creationId xmlns:a16="http://schemas.microsoft.com/office/drawing/2014/main" id="{6B899947-A7B6-4A67-B48E-6F629EC0C8A5}"/>
                </a:ext>
              </a:extLst>
            </p:cNvPr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87">
                <a:defRPr/>
              </a:pPr>
              <a:endParaRPr sz="240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D395310-E4AF-4F59-A8A6-B3070920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629400"/>
            <a:ext cx="2057400" cy="22860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5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4.xml"/><Relationship Id="rId10" Type="http://schemas.openxmlformats.org/officeDocument/2006/relationships/slide" Target="../slides/slide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86700" cy="5333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700310"/>
            <a:ext cx="595744" cy="14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" y="6717438"/>
            <a:ext cx="808227" cy="14056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effectLst/>
                <a:latin typeface="+mn-lt"/>
              </a:defRPr>
            </a:lvl1pPr>
          </a:lstStyle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51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01495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86700" cy="5333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0" y="6707016"/>
            <a:ext cx="567484" cy="134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" y="6735780"/>
            <a:ext cx="702758" cy="122219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695790"/>
            <a:ext cx="2057400" cy="16221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708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Relationship Id="rId14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notesSlide" Target="../notesSlides/notesSlide23.xml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0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notesSlide" Target="../notesSlides/notesSlide24.xml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3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1A427B-4BC3-4F90-AAB2-A8719C814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0B37C1-6D61-4C2F-BCF2-C1B0940D8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828" y="381000"/>
            <a:ext cx="8031972" cy="2590800"/>
          </a:xfrm>
        </p:spPr>
        <p:txBody>
          <a:bodyPr>
            <a:noAutofit/>
          </a:bodyPr>
          <a:lstStyle/>
          <a:p>
            <a:r>
              <a:rPr lang="en-GB" sz="5600" dirty="0"/>
              <a:t>Unified </a:t>
            </a:r>
            <a:r>
              <a:rPr lang="en-GB" sz="5600" dirty="0" err="1"/>
              <a:t>Modeling</a:t>
            </a:r>
            <a:r>
              <a:rPr lang="en-GB" sz="5600" dirty="0"/>
              <a:t> Language </a:t>
            </a:r>
            <a:r>
              <a:rPr lang="en-GB" dirty="0"/>
              <a:t>(UML)</a:t>
            </a:r>
            <a:endParaRPr lang="en-ID" sz="2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DF82ED-20F5-4A21-91FF-E1178CFE4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1" y="4190999"/>
            <a:ext cx="6858000" cy="1489203"/>
          </a:xfrm>
        </p:spPr>
        <p:txBody>
          <a:bodyPr>
            <a:normAutofit/>
          </a:bodyPr>
          <a:lstStyle/>
          <a:p>
            <a:r>
              <a:rPr lang="id-ID" sz="3200" dirty="0"/>
              <a:t>Romi Satria Wahon</a:t>
            </a:r>
            <a:r>
              <a:rPr lang="en-US" sz="3200" dirty="0"/>
              <a:t>o</a:t>
            </a:r>
            <a:br>
              <a:rPr lang="en-US" sz="3600" dirty="0"/>
            </a:b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romi@romisatriawahono.net</a:t>
            </a:r>
            <a:br>
              <a:rPr lang="en-US" sz="22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http://romisatriawahono.net</a:t>
            </a:r>
            <a:br>
              <a:rPr lang="id-ID" sz="22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d-ID" sz="2200" i="1" dirty="0">
                <a:solidFill>
                  <a:schemeClr val="bg1">
                    <a:lumMod val="65000"/>
                  </a:schemeClr>
                </a:solidFill>
              </a:rPr>
              <a:t>081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18228331</a:t>
            </a:r>
          </a:p>
        </p:txBody>
      </p:sp>
    </p:spTree>
    <p:extLst>
      <p:ext uri="{BB962C8B-B14F-4D97-AF65-F5344CB8AC3E}">
        <p14:creationId xmlns:p14="http://schemas.microsoft.com/office/powerpoint/2010/main" val="928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051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28649" y="1524000"/>
            <a:ext cx="7981950" cy="4495800"/>
          </a:xfrm>
        </p:spPr>
        <p:txBody>
          <a:bodyPr lIns="92075" tIns="46038" rIns="92075" bIns="46038">
            <a:normAutofit/>
          </a:bodyPr>
          <a:lstStyle/>
          <a:p>
            <a:r>
              <a:rPr lang="en-US" dirty="0"/>
              <a:t>A formalized </a:t>
            </a:r>
            <a:r>
              <a:rPr lang="en-US" dirty="0">
                <a:solidFill>
                  <a:srgbClr val="C00000"/>
                </a:solidFill>
              </a:rPr>
              <a:t>approach to implementing </a:t>
            </a:r>
            <a:r>
              <a:rPr lang="en-US" dirty="0"/>
              <a:t>the Software Development Life Cycle </a:t>
            </a:r>
            <a:r>
              <a:rPr lang="en-US" sz="2000" i="1" dirty="0"/>
              <a:t>(Dennis, 2012)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simplified representation </a:t>
            </a:r>
            <a:r>
              <a:rPr lang="en-US" dirty="0"/>
              <a:t>of a software process </a:t>
            </a:r>
            <a:r>
              <a:rPr lang="en-US" sz="2000" i="1" dirty="0"/>
              <a:t>(</a:t>
            </a:r>
            <a:r>
              <a:rPr lang="en-US" sz="2000" i="1" dirty="0" err="1"/>
              <a:t>Sommerville</a:t>
            </a:r>
            <a:r>
              <a:rPr lang="en-US" sz="2000" i="1" dirty="0"/>
              <a:t>, 2015)</a:t>
            </a:r>
          </a:p>
          <a:p>
            <a:endParaRPr lang="en-US" dirty="0"/>
          </a:p>
          <a:p>
            <a:r>
              <a:rPr lang="en-US" dirty="0"/>
              <a:t>A distinct </a:t>
            </a:r>
            <a:r>
              <a:rPr lang="en-US" dirty="0">
                <a:solidFill>
                  <a:srgbClr val="C00000"/>
                </a:solidFill>
              </a:rPr>
              <a:t>set of activities</a:t>
            </a:r>
            <a:r>
              <a:rPr lang="en-US" dirty="0"/>
              <a:t>, actions, tasks, milestones, and work products required to engineer high quality software  </a:t>
            </a:r>
            <a:r>
              <a:rPr lang="en-US" sz="2000" i="1" dirty="0"/>
              <a:t>(Pressman, 2015)</a:t>
            </a:r>
          </a:p>
          <a:p>
            <a:endParaRPr lang="en-US" dirty="0"/>
          </a:p>
          <a:p>
            <a:endParaRPr lang="en-US" sz="2000" i="1" dirty="0"/>
          </a:p>
        </p:txBody>
      </p:sp>
      <p:sp>
        <p:nvSpPr>
          <p:cNvPr id="54274" name="Rectangle 2050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628649" y="228599"/>
            <a:ext cx="8501495" cy="685801"/>
          </a:xfrm>
          <a:noFill/>
        </p:spPr>
        <p:txBody>
          <a:bodyPr lIns="92075" tIns="46038" rIns="92075" bIns="46038">
            <a:noAutofit/>
          </a:bodyPr>
          <a:lstStyle/>
          <a:p>
            <a:r>
              <a:rPr lang="id-ID" sz="3600" dirty="0"/>
              <a:t>Metodologi Pengembangan </a:t>
            </a:r>
            <a:r>
              <a:rPr lang="id-ID" sz="3600" dirty="0" err="1"/>
              <a:t>Software</a:t>
            </a:r>
            <a:br>
              <a:rPr lang="id-ID" sz="3600" dirty="0"/>
            </a:br>
            <a:r>
              <a:rPr lang="en-US" sz="3600" dirty="0"/>
              <a:t>(</a:t>
            </a:r>
            <a:r>
              <a:rPr lang="en-US" sz="3600" dirty="0">
                <a:solidFill>
                  <a:srgbClr val="C00000"/>
                </a:solidFill>
              </a:rPr>
              <a:t>Model Process</a:t>
            </a:r>
            <a:r>
              <a:rPr lang="en-US" sz="360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2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Extend and Include Relationships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66226"/>
            <a:ext cx="8839200" cy="592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Sistem Konsultasi Dokter Rumah Sakit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66" t="4438" r="1266" b="2366"/>
          <a:stretch/>
        </p:blipFill>
        <p:spPr>
          <a:xfrm>
            <a:off x="990600" y="762000"/>
            <a:ext cx="7467600" cy="61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8139112" cy="2095501"/>
          </a:xfrm>
        </p:spPr>
        <p:txBody>
          <a:bodyPr>
            <a:normAutofit/>
          </a:bodyPr>
          <a:lstStyle/>
          <a:p>
            <a:r>
              <a:rPr lang="id-ID" sz="3600" dirty="0"/>
              <a:t>Studi Kasus: Use </a:t>
            </a:r>
            <a:r>
              <a:rPr lang="id-ID" sz="3600" dirty="0" err="1"/>
              <a:t>Case</a:t>
            </a:r>
            <a:r>
              <a:rPr lang="id-ID" sz="3600" dirty="0"/>
              <a:t> Diagram Sistem ATM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6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Case Diagram</a:t>
            </a:r>
            <a:r>
              <a:rPr lang="id-ID" dirty="0"/>
              <a:t> Sistem ATM</a:t>
            </a:r>
            <a:br>
              <a:rPr lang="id-ID" dirty="0"/>
            </a:br>
            <a:r>
              <a:rPr lang="id-ID" sz="3100" dirty="0"/>
              <a:t>(versi Sederhana)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23" t="6239" r="3495" b="4171"/>
          <a:stretch/>
        </p:blipFill>
        <p:spPr>
          <a:xfrm>
            <a:off x="1295400" y="1067251"/>
            <a:ext cx="6436176" cy="57063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52399"/>
            <a:ext cx="8591551" cy="685801"/>
          </a:xfrm>
        </p:spPr>
        <p:txBody>
          <a:bodyPr>
            <a:normAutofit fontScale="90000"/>
          </a:bodyPr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 Sistem ATM</a:t>
            </a:r>
            <a:br>
              <a:rPr lang="id-ID" dirty="0"/>
            </a:br>
            <a:r>
              <a:rPr lang="id-ID" sz="3100" dirty="0"/>
              <a:t>(Versi </a:t>
            </a:r>
            <a:r>
              <a:rPr lang="id-ID" sz="3100" dirty="0" err="1"/>
              <a:t>Include</a:t>
            </a:r>
            <a:r>
              <a:rPr lang="id-ID" sz="3100" dirty="0"/>
              <a:t> dan </a:t>
            </a:r>
            <a:r>
              <a:rPr lang="id-ID" sz="3100" dirty="0" err="1"/>
              <a:t>Extends</a:t>
            </a:r>
            <a:r>
              <a:rPr lang="id-ID" sz="3100" dirty="0"/>
              <a:t>)</a:t>
            </a:r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26" t="4911" r="1810" b="1304"/>
          <a:stretch/>
        </p:blipFill>
        <p:spPr>
          <a:xfrm>
            <a:off x="1064159" y="914400"/>
            <a:ext cx="7720530" cy="59920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 ERP Perbankan</a:t>
            </a:r>
            <a:br>
              <a:rPr lang="id-ID" dirty="0"/>
            </a:br>
            <a:r>
              <a:rPr lang="id-ID" sz="3100" dirty="0"/>
              <a:t>(Sistem Lebih Kompleks)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191" t="8666" r="3191" b="5910"/>
          <a:stretch/>
        </p:blipFill>
        <p:spPr>
          <a:xfrm>
            <a:off x="152400" y="1156384"/>
            <a:ext cx="5083919" cy="3581852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2057400" y="2590800"/>
            <a:ext cx="3962400" cy="2286000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134" t="6841" r="4046" b="5911"/>
          <a:stretch/>
        </p:blipFill>
        <p:spPr>
          <a:xfrm>
            <a:off x="5171044" y="3733800"/>
            <a:ext cx="3885495" cy="30189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 Sistem ATM</a:t>
            </a:r>
            <a:br>
              <a:rPr lang="id-ID" dirty="0"/>
            </a:br>
            <a:r>
              <a:rPr lang="id-ID" sz="3100" dirty="0"/>
              <a:t>(Versi Normal)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26" t="5011" r="1535" b="2594"/>
          <a:stretch/>
        </p:blipFill>
        <p:spPr>
          <a:xfrm>
            <a:off x="1371600" y="1121664"/>
            <a:ext cx="6553200" cy="52964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E13CF0-F541-44C3-8233-3E92E0C01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234CDD-5840-4819-9EA5-DDD17ABA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CF3D6-2930-4744-B8E5-6F456677B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CCD98-EFD2-4133-92AE-4882F1F2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D2FCA7-223B-4566-B105-8972817DA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B051DB-A966-4570-A722-8A31A5A6E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FBCB1-2B4D-4D79-90B3-45A669D11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CF8AA-4A24-4AA9-9E47-E1F32E8F6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6EC5FF-7AFA-41DF-B043-239E0D992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D2AEB3-5441-48A6-959C-5DC98F3E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417CA-6F6C-4714-9980-934858955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AADF2-A4D3-4E15-BFF5-A748C7C26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3045"/>
            <a:ext cx="6229350" cy="552635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Structured Design</a:t>
            </a:r>
            <a:br>
              <a:rPr lang="id-ID" sz="3200" dirty="0">
                <a:solidFill>
                  <a:srgbClr val="C00000"/>
                </a:solidFill>
              </a:rPr>
            </a:br>
            <a:r>
              <a:rPr lang="id-ID" sz="2400" dirty="0"/>
              <a:t>(</a:t>
            </a:r>
            <a:r>
              <a:rPr lang="id-ID" sz="2400" dirty="0" err="1">
                <a:solidFill>
                  <a:srgbClr val="00B050"/>
                </a:solidFill>
              </a:rPr>
              <a:t>Prescriptive</a:t>
            </a:r>
            <a:r>
              <a:rPr lang="id-ID" sz="2400" dirty="0"/>
              <a:t>) (1967- )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Waterfall</a:t>
            </a:r>
            <a:r>
              <a:rPr lang="en-US" sz="2400" dirty="0"/>
              <a:t> method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Parallel</a:t>
            </a:r>
            <a:r>
              <a:rPr lang="en-US" sz="2400" dirty="0"/>
              <a:t> development</a:t>
            </a:r>
            <a:endParaRPr lang="id-ID" sz="2400" dirty="0"/>
          </a:p>
          <a:p>
            <a:pPr lvl="1"/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Rapid Application Development</a:t>
            </a:r>
            <a:r>
              <a:rPr lang="id-ID" sz="3200" dirty="0">
                <a:solidFill>
                  <a:srgbClr val="C00000"/>
                </a:solidFill>
              </a:rPr>
              <a:t> </a:t>
            </a:r>
            <a:r>
              <a:rPr lang="id-ID" sz="2400" dirty="0"/>
              <a:t>(</a:t>
            </a:r>
            <a:r>
              <a:rPr lang="id-ID" sz="2400" dirty="0" err="1">
                <a:solidFill>
                  <a:srgbClr val="00B050"/>
                </a:solidFill>
              </a:rPr>
              <a:t>Iterative</a:t>
            </a:r>
            <a:r>
              <a:rPr lang="id-ID" sz="2400" dirty="0"/>
              <a:t>) (1985-)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Phased</a:t>
            </a:r>
            <a:r>
              <a:rPr lang="en-US" sz="2400" dirty="0"/>
              <a:t> Development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Prototyping</a:t>
            </a:r>
            <a:endParaRPr lang="id-ID" sz="2400" dirty="0">
              <a:solidFill>
                <a:srgbClr val="0070C0"/>
              </a:solidFill>
            </a:endParaRPr>
          </a:p>
          <a:p>
            <a:pPr lvl="1"/>
            <a:endParaRPr lang="en-US" sz="20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Agile Development</a:t>
            </a:r>
            <a:br>
              <a:rPr lang="id-ID" sz="3200" dirty="0">
                <a:solidFill>
                  <a:srgbClr val="C00000"/>
                </a:solidFill>
              </a:rPr>
            </a:br>
            <a:r>
              <a:rPr lang="id-ID" sz="2400" dirty="0"/>
              <a:t>(</a:t>
            </a:r>
            <a:r>
              <a:rPr lang="id-ID" sz="2400" dirty="0" err="1">
                <a:solidFill>
                  <a:srgbClr val="00B050"/>
                </a:solidFill>
              </a:rPr>
              <a:t>Adaptive</a:t>
            </a:r>
            <a:r>
              <a:rPr lang="id-ID" sz="2400" dirty="0"/>
              <a:t>) (1995-)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Extreme Programming </a:t>
            </a:r>
            <a:r>
              <a:rPr lang="en-US" sz="2400" dirty="0"/>
              <a:t>(XP)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Scrum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Metodologi Pengembangan Software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01704" y="6330255"/>
            <a:ext cx="6140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</a:pPr>
            <a:r>
              <a:rPr lang="id-ID" sz="2000" i="1" dirty="0" err="1">
                <a:effectLst/>
              </a:rPr>
              <a:t>Compiled</a:t>
            </a:r>
            <a:r>
              <a:rPr lang="id-ID" sz="2000" i="1" dirty="0">
                <a:effectLst/>
              </a:rPr>
              <a:t> </a:t>
            </a:r>
            <a:r>
              <a:rPr lang="id-ID" sz="2000" i="1" dirty="0" err="1">
                <a:effectLst/>
              </a:rPr>
              <a:t>from</a:t>
            </a:r>
            <a:r>
              <a:rPr lang="id-ID" sz="2000" i="1" dirty="0">
                <a:effectLst/>
              </a:rPr>
              <a:t> </a:t>
            </a:r>
            <a:r>
              <a:rPr lang="en-US" sz="2000" i="1" dirty="0">
                <a:effectLst/>
              </a:rPr>
              <a:t>(Dennis</a:t>
            </a:r>
            <a:r>
              <a:rPr lang="id-ID" sz="2000" i="1" dirty="0">
                <a:effectLst/>
              </a:rPr>
              <a:t>, </a:t>
            </a:r>
            <a:r>
              <a:rPr lang="id-ID" sz="2000" i="1" dirty="0" err="1">
                <a:effectLst/>
              </a:rPr>
              <a:t>Wixom</a:t>
            </a:r>
            <a:r>
              <a:rPr lang="id-ID" sz="2000" i="1" dirty="0">
                <a:effectLst/>
              </a:rPr>
              <a:t> </a:t>
            </a:r>
            <a:r>
              <a:rPr lang="id-ID" sz="2000" i="1" dirty="0" err="1">
                <a:effectLst/>
              </a:rPr>
              <a:t>and</a:t>
            </a:r>
            <a:r>
              <a:rPr lang="id-ID" sz="2000" i="1" dirty="0">
                <a:effectLst/>
              </a:rPr>
              <a:t> </a:t>
            </a:r>
            <a:r>
              <a:rPr lang="id-ID" sz="2000" i="1" dirty="0" err="1">
                <a:effectLst/>
              </a:rPr>
              <a:t>Tegarden</a:t>
            </a:r>
            <a:r>
              <a:rPr lang="en-US" sz="2000" i="1" dirty="0">
                <a:effectLst/>
              </a:rPr>
              <a:t>, 201</a:t>
            </a:r>
            <a:r>
              <a:rPr lang="id-ID" sz="2000" i="1" dirty="0">
                <a:effectLst/>
              </a:rPr>
              <a:t>6</a:t>
            </a:r>
            <a:r>
              <a:rPr lang="en-US" sz="2000" i="1" dirty="0">
                <a:effectLst/>
              </a:rPr>
              <a:t>)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6878107" y="984985"/>
          <a:ext cx="1919161" cy="514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3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E547D0-52D8-4FB0-A9D6-DAF0BB546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250939-6447-49AA-B439-CC2880AD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C77D3-556C-44F9-BF21-6E8A6582D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19AAB-CC4C-4DB1-8275-5F10894D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30CBE9-A195-4D91-8DF8-F5A2BF84E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A5ACB7-EBE0-4CB3-8B2F-E5E114EC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67E95-DC96-4C01-B4F2-B54376C12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D388C-DB3B-401B-93F3-8719525C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E70BE4-5044-4E08-8942-C9C2E1C42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ECFB5B-6FEF-4A4D-B9D0-729DAA02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D699-57C5-47A3-915A-40D7330D7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94C27-07A9-4D74-8E98-7C207C041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6E1C0C-FF7E-4A53-B084-1BBA51CC1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70D42-591D-4CD3-8CC9-E1E10F41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1E6EB-1040-47B6-BACD-E6EAF4D12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93AD2-4D73-4879-829E-DE6912EB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D50F67-8FB1-4914-82A7-F57ED961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1CADC0-469B-4C7F-BA3B-75B2D1E0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 </a:t>
            </a:r>
            <a:r>
              <a:rPr lang="id-ID" dirty="0" err="1"/>
              <a:t>MusicPedia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D4239-A59B-4C2E-9B47-0BEA12EE7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A222C-F579-43A2-B911-FF8D12167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7109" r="6875" b="2978"/>
          <a:stretch/>
        </p:blipFill>
        <p:spPr>
          <a:xfrm>
            <a:off x="392497" y="828261"/>
            <a:ext cx="8359005" cy="57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2.</a:t>
            </a:r>
            <a:r>
              <a:rPr lang="id-ID" sz="4000" dirty="0"/>
              <a:t>3</a:t>
            </a:r>
            <a:r>
              <a:rPr lang="en-US" sz="4000" dirty="0"/>
              <a:t> </a:t>
            </a:r>
            <a:r>
              <a:rPr lang="id-ID" sz="4000" dirty="0"/>
              <a:t>Pemodelan Proses Bisnis dengan AD atau BPMN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2.3.1 </a:t>
            </a:r>
            <a:r>
              <a:rPr lang="id-ID" dirty="0"/>
              <a:t>Activity Diagram</a:t>
            </a:r>
          </a:p>
          <a:p>
            <a:r>
              <a:rPr lang="en-GB" dirty="0"/>
              <a:t>2.3.2 </a:t>
            </a:r>
            <a:r>
              <a:rPr lang="id-ID" dirty="0"/>
              <a:t>Business Process Model and Notation</a:t>
            </a:r>
            <a:r>
              <a:rPr lang="en-GB" dirty="0"/>
              <a:t> (BPMN)</a:t>
            </a:r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6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 l="1829" t="3623" r="2190" b="1583"/>
          <a:stretch/>
        </p:blipFill>
        <p:spPr>
          <a:xfrm>
            <a:off x="1219200" y="-34578"/>
            <a:ext cx="6629400" cy="660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 l="5137" t="75627" r="4395" b="6886"/>
          <a:stretch/>
        </p:blipFill>
        <p:spPr>
          <a:xfrm>
            <a:off x="1447800" y="5029200"/>
            <a:ext cx="6248400" cy="12192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</p:spPr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31" t="1785" r="1100" b="1154"/>
          <a:stretch/>
        </p:blipFill>
        <p:spPr>
          <a:xfrm>
            <a:off x="-27471" y="0"/>
            <a:ext cx="919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2.3.1 </a:t>
            </a:r>
            <a:r>
              <a:rPr lang="id-ID" sz="3600" dirty="0"/>
              <a:t>Activity Diagram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8501495" cy="593246"/>
          </a:xfrm>
        </p:spPr>
        <p:txBody>
          <a:bodyPr>
            <a:normAutofit/>
          </a:bodyPr>
          <a:lstStyle/>
          <a:p>
            <a:r>
              <a:rPr lang="en-US" sz="2800" dirty="0"/>
              <a:t>Activity Diagram</a:t>
            </a:r>
            <a:r>
              <a:rPr lang="id-ID" sz="2800" dirty="0"/>
              <a:t> </a:t>
            </a:r>
            <a:r>
              <a:rPr lang="id-ID" sz="2800" dirty="0" err="1"/>
              <a:t>Syntax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500" t="12223" r="21667" b="8889"/>
          <a:stretch/>
        </p:blipFill>
        <p:spPr>
          <a:xfrm>
            <a:off x="1524000" y="457200"/>
            <a:ext cx="6140020" cy="65065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0208-E14F-4FBD-AAE0-67FD73EB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18407-D82B-464E-9DF0-11A3E5009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D6AB1-287F-47CE-9C58-B42FA6F2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3334"/>
          <a:stretch/>
        </p:blipFill>
        <p:spPr>
          <a:xfrm>
            <a:off x="110548" y="125505"/>
            <a:ext cx="3189958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62486-5054-4E04-A966-948C21DB9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3334"/>
          <a:stretch/>
        </p:blipFill>
        <p:spPr>
          <a:xfrm>
            <a:off x="838200" y="526675"/>
            <a:ext cx="3089487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3B390-FC11-4D2D-9003-D10934B46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260734" y="1293718"/>
            <a:ext cx="30226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C6929-8575-46FB-9CE2-7B1862F9D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6" t="5011" r="1535" b="2594"/>
          <a:stretch/>
        </p:blipFill>
        <p:spPr>
          <a:xfrm>
            <a:off x="5309236" y="90284"/>
            <a:ext cx="2922722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78EF2-81D0-444B-A8C3-BBB3AA9C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3" t="5487" r="1513" b="8413"/>
          <a:stretch/>
        </p:blipFill>
        <p:spPr>
          <a:xfrm>
            <a:off x="6229331" y="725016"/>
            <a:ext cx="2847540" cy="208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890C7-44A1-4D87-97A7-8CCED23B73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8" t="3316" r="2734" b="29141"/>
          <a:stretch/>
        </p:blipFill>
        <p:spPr>
          <a:xfrm>
            <a:off x="4847782" y="1615965"/>
            <a:ext cx="2514239" cy="2102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7E05F-569F-456F-86AD-186BD726B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1" t="4581" r="1811" b="1651"/>
          <a:stretch/>
        </p:blipFill>
        <p:spPr>
          <a:xfrm>
            <a:off x="5059920" y="3944471"/>
            <a:ext cx="2519362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C7FEB-9C4E-4976-8723-BF75F1DBDB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50" t="7496" r="2324" b="2183"/>
          <a:stretch/>
        </p:blipFill>
        <p:spPr>
          <a:xfrm>
            <a:off x="6557509" y="4398925"/>
            <a:ext cx="2519362" cy="241291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54A136A-1968-4755-98E6-1891A3089335}"/>
              </a:ext>
            </a:extLst>
          </p:cNvPr>
          <p:cNvSpPr/>
          <p:nvPr/>
        </p:nvSpPr>
        <p:spPr>
          <a:xfrm>
            <a:off x="4114800" y="1524000"/>
            <a:ext cx="732982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A138F45-63D1-4CB7-A43F-EA7B22FDAFBE}"/>
              </a:ext>
            </a:extLst>
          </p:cNvPr>
          <p:cNvSpPr/>
          <p:nvPr/>
        </p:nvSpPr>
        <p:spPr>
          <a:xfrm rot="5400000">
            <a:off x="6948709" y="3586234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4D8CBC5-0055-480C-B115-6E2412FEED63}"/>
              </a:ext>
            </a:extLst>
          </p:cNvPr>
          <p:cNvSpPr/>
          <p:nvPr/>
        </p:nvSpPr>
        <p:spPr>
          <a:xfrm rot="10800000">
            <a:off x="4120034" y="4820771"/>
            <a:ext cx="732982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6C405C-00F2-413C-A763-B91E7C4992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549"/>
          <a:stretch/>
        </p:blipFill>
        <p:spPr>
          <a:xfrm>
            <a:off x="851045" y="3904481"/>
            <a:ext cx="1427345" cy="253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154E4C-36F4-4D02-B48D-F11BFB7327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8830"/>
          <a:stretch/>
        </p:blipFill>
        <p:spPr>
          <a:xfrm>
            <a:off x="1965905" y="4114800"/>
            <a:ext cx="1550415" cy="251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17B35E-5D6C-407E-B5FE-FF11F35E34B3}"/>
              </a:ext>
            </a:extLst>
          </p:cNvPr>
          <p:cNvSpPr txBox="1"/>
          <p:nvPr/>
        </p:nvSpPr>
        <p:spPr>
          <a:xfrm>
            <a:off x="685916" y="1364159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+mn-lt"/>
              </a:rPr>
              <a:t>Planning</a:t>
            </a:r>
            <a:endParaRPr lang="en-ID" sz="5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4BE05-D3B4-4066-843F-EA99B479CA17}"/>
              </a:ext>
            </a:extLst>
          </p:cNvPr>
          <p:cNvSpPr txBox="1"/>
          <p:nvPr/>
        </p:nvSpPr>
        <p:spPr>
          <a:xfrm>
            <a:off x="6036803" y="1352685"/>
            <a:ext cx="2448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Analysis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A53C0-1FBC-48C4-8BE6-627E63D93933}"/>
              </a:ext>
            </a:extLst>
          </p:cNvPr>
          <p:cNvSpPr txBox="1"/>
          <p:nvPr/>
        </p:nvSpPr>
        <p:spPr>
          <a:xfrm>
            <a:off x="6223555" y="4711979"/>
            <a:ext cx="2074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Design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D9EE20-0B20-4DDF-B7F7-D3E678445BC0}"/>
              </a:ext>
            </a:extLst>
          </p:cNvPr>
          <p:cNvSpPr txBox="1"/>
          <p:nvPr/>
        </p:nvSpPr>
        <p:spPr>
          <a:xfrm>
            <a:off x="142440" y="4665162"/>
            <a:ext cx="3868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n-lt"/>
              </a:rPr>
              <a:t>Implementation</a:t>
            </a:r>
            <a:endParaRPr lang="en-ID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54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/>
              <a:t>Studi Kasus: </a:t>
            </a:r>
            <a:r>
              <a:rPr lang="id-ID" sz="3600" dirty="0" err="1"/>
              <a:t>Activity</a:t>
            </a:r>
            <a:r>
              <a:rPr lang="id-ID" sz="3600" dirty="0"/>
              <a:t> Diagram Sistem ATM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 Sistem ATM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26" t="5011" r="1535" b="2594"/>
          <a:stretch/>
        </p:blipFill>
        <p:spPr>
          <a:xfrm>
            <a:off x="1143000" y="820910"/>
            <a:ext cx="7239000" cy="5850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Kartu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3" t="5384" r="1513" b="24505"/>
          <a:stretch/>
        </p:blipFill>
        <p:spPr>
          <a:xfrm>
            <a:off x="285751" y="812587"/>
            <a:ext cx="8572497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Memasukkan</a:t>
            </a:r>
            <a:r>
              <a:rPr lang="en-US" dirty="0"/>
              <a:t> PIN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6" t="4586" r="2406" b="12754"/>
          <a:stretch/>
        </p:blipFill>
        <p:spPr>
          <a:xfrm>
            <a:off x="590869" y="729855"/>
            <a:ext cx="7924800" cy="59757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Diagram: </a:t>
            </a:r>
            <a:r>
              <a:rPr lang="en-US" dirty="0" err="1"/>
              <a:t>Mengecek</a:t>
            </a:r>
            <a:r>
              <a:rPr lang="en-US" dirty="0"/>
              <a:t> </a:t>
            </a:r>
            <a:r>
              <a:rPr lang="en-US" dirty="0" err="1"/>
              <a:t>Saldo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3" t="4595" r="2463" b="23805"/>
          <a:stretch/>
        </p:blipFill>
        <p:spPr>
          <a:xfrm>
            <a:off x="228600" y="990600"/>
            <a:ext cx="8697953" cy="4953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3" t="5487" r="1513" b="8413"/>
          <a:stretch/>
        </p:blipFill>
        <p:spPr>
          <a:xfrm>
            <a:off x="606236" y="744393"/>
            <a:ext cx="8080564" cy="59204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id-ID" dirty="0"/>
              <a:t>Mengirim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6" t="3988" r="2406" b="3988"/>
          <a:stretch/>
        </p:blipFill>
        <p:spPr>
          <a:xfrm>
            <a:off x="1219200" y="779930"/>
            <a:ext cx="6781800" cy="60067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Activity Diagram: Men</a:t>
            </a:r>
            <a:r>
              <a:rPr lang="id-ID" sz="2900" dirty="0" err="1"/>
              <a:t>gupdate</a:t>
            </a:r>
            <a:r>
              <a:rPr lang="id-ID" sz="2900" dirty="0"/>
              <a:t> Informasi Kotak Deposit</a:t>
            </a:r>
            <a:endParaRPr lang="en-US" sz="2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46" t="5577" r="3207" b="3931"/>
          <a:stretch/>
        </p:blipFill>
        <p:spPr>
          <a:xfrm>
            <a:off x="914400" y="685800"/>
            <a:ext cx="7315200" cy="61897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id-ID" dirty="0"/>
              <a:t>Keluar Sistem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56" t="4592" r="1337" b="9530"/>
          <a:stretch/>
        </p:blipFill>
        <p:spPr>
          <a:xfrm>
            <a:off x="1143000" y="776373"/>
            <a:ext cx="7315200" cy="59292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2.3.2 Business Process Model and Notation (</a:t>
            </a:r>
            <a:r>
              <a:rPr lang="id-ID" sz="4000" dirty="0"/>
              <a:t>BPMN</a:t>
            </a:r>
            <a:r>
              <a:rPr lang="en-GB" sz="4000" dirty="0"/>
              <a:t>)</a:t>
            </a:r>
            <a:endParaRPr lang="id-ID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0208-E14F-4FBD-AAE0-67FD73EB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18407-D82B-464E-9DF0-11A3E5009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D6AB1-287F-47CE-9C58-B42FA6F2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3334"/>
          <a:stretch/>
        </p:blipFill>
        <p:spPr>
          <a:xfrm>
            <a:off x="110548" y="125505"/>
            <a:ext cx="3189958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62486-5054-4E04-A966-948C21DB9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3334"/>
          <a:stretch/>
        </p:blipFill>
        <p:spPr>
          <a:xfrm>
            <a:off x="838200" y="526675"/>
            <a:ext cx="3089487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3B390-FC11-4D2D-9003-D10934B46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260734" y="1293718"/>
            <a:ext cx="30226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C6929-8575-46FB-9CE2-7B1862F9D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6" t="5011" r="1535" b="2594"/>
          <a:stretch/>
        </p:blipFill>
        <p:spPr>
          <a:xfrm>
            <a:off x="5309236" y="90284"/>
            <a:ext cx="2922722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78EF2-81D0-444B-A8C3-BBB3AA9C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3" t="5487" r="1513" b="8413"/>
          <a:stretch/>
        </p:blipFill>
        <p:spPr>
          <a:xfrm>
            <a:off x="6229331" y="725016"/>
            <a:ext cx="2847540" cy="208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890C7-44A1-4D87-97A7-8CCED23B73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8" t="3316" r="2734" b="29141"/>
          <a:stretch/>
        </p:blipFill>
        <p:spPr>
          <a:xfrm>
            <a:off x="4847782" y="1615965"/>
            <a:ext cx="2514239" cy="2102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7E05F-569F-456F-86AD-186BD726B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1" t="4581" r="1811" b="1651"/>
          <a:stretch/>
        </p:blipFill>
        <p:spPr>
          <a:xfrm>
            <a:off x="5059920" y="3944471"/>
            <a:ext cx="2519362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C7FEB-9C4E-4976-8723-BF75F1DBDB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50" t="7496" r="2324" b="2183"/>
          <a:stretch/>
        </p:blipFill>
        <p:spPr>
          <a:xfrm>
            <a:off x="6557509" y="4398925"/>
            <a:ext cx="2519362" cy="241291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54A136A-1968-4755-98E6-1891A3089335}"/>
              </a:ext>
            </a:extLst>
          </p:cNvPr>
          <p:cNvSpPr/>
          <p:nvPr/>
        </p:nvSpPr>
        <p:spPr>
          <a:xfrm>
            <a:off x="4114800" y="1524000"/>
            <a:ext cx="732982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A138F45-63D1-4CB7-A43F-EA7B22FDAFBE}"/>
              </a:ext>
            </a:extLst>
          </p:cNvPr>
          <p:cNvSpPr/>
          <p:nvPr/>
        </p:nvSpPr>
        <p:spPr>
          <a:xfrm rot="5400000">
            <a:off x="6948709" y="3586234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4D8CBC5-0055-480C-B115-6E2412FEED63}"/>
              </a:ext>
            </a:extLst>
          </p:cNvPr>
          <p:cNvSpPr/>
          <p:nvPr/>
        </p:nvSpPr>
        <p:spPr>
          <a:xfrm rot="10800000">
            <a:off x="4120034" y="4820771"/>
            <a:ext cx="732982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6C405C-00F2-413C-A763-B91E7C4992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549"/>
          <a:stretch/>
        </p:blipFill>
        <p:spPr>
          <a:xfrm>
            <a:off x="851045" y="3904481"/>
            <a:ext cx="1427345" cy="253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17B35E-5D6C-407E-B5FE-FF11F35E34B3}"/>
              </a:ext>
            </a:extLst>
          </p:cNvPr>
          <p:cNvSpPr txBox="1"/>
          <p:nvPr/>
        </p:nvSpPr>
        <p:spPr>
          <a:xfrm>
            <a:off x="685916" y="1364159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+mn-lt"/>
              </a:rPr>
              <a:t>Planning</a:t>
            </a:r>
            <a:endParaRPr lang="en-ID" sz="5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4BE05-D3B4-4066-843F-EA99B479CA17}"/>
              </a:ext>
            </a:extLst>
          </p:cNvPr>
          <p:cNvSpPr txBox="1"/>
          <p:nvPr/>
        </p:nvSpPr>
        <p:spPr>
          <a:xfrm>
            <a:off x="6036803" y="1352685"/>
            <a:ext cx="2448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Analysis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A53C0-1FBC-48C4-8BE6-627E63D93933}"/>
              </a:ext>
            </a:extLst>
          </p:cNvPr>
          <p:cNvSpPr txBox="1"/>
          <p:nvPr/>
        </p:nvSpPr>
        <p:spPr>
          <a:xfrm>
            <a:off x="6223555" y="4711979"/>
            <a:ext cx="2074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Design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D53365F-9DBD-4EDD-8BA3-FD0B7B32A1E9}"/>
              </a:ext>
            </a:extLst>
          </p:cNvPr>
          <p:cNvSpPr/>
          <p:nvPr/>
        </p:nvSpPr>
        <p:spPr>
          <a:xfrm rot="19574144">
            <a:off x="3762410" y="3294405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FCF931-17F9-41DC-8D4C-16E0D72DCC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8830"/>
          <a:stretch/>
        </p:blipFill>
        <p:spPr>
          <a:xfrm>
            <a:off x="1965905" y="4114800"/>
            <a:ext cx="1550415" cy="251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D9EE20-0B20-4DDF-B7F7-D3E678445BC0}"/>
              </a:ext>
            </a:extLst>
          </p:cNvPr>
          <p:cNvSpPr txBox="1"/>
          <p:nvPr/>
        </p:nvSpPr>
        <p:spPr>
          <a:xfrm>
            <a:off x="142440" y="4665162"/>
            <a:ext cx="3868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n-lt"/>
              </a:rPr>
              <a:t>Implementation</a:t>
            </a:r>
            <a:endParaRPr lang="en-ID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8BF099-C725-4567-B00A-CC4CA74DADC9}"/>
              </a:ext>
            </a:extLst>
          </p:cNvPr>
          <p:cNvSpPr txBox="1"/>
          <p:nvPr/>
        </p:nvSpPr>
        <p:spPr>
          <a:xfrm>
            <a:off x="924075" y="3560668"/>
            <a:ext cx="1292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+mn-lt"/>
              </a:rPr>
              <a:t>Versi</a:t>
            </a:r>
            <a:r>
              <a:rPr lang="en-US" sz="3200" dirty="0">
                <a:solidFill>
                  <a:srgbClr val="00B0F0"/>
                </a:solidFill>
                <a:latin typeface="+mn-lt"/>
              </a:rPr>
              <a:t> 1</a:t>
            </a:r>
            <a:endParaRPr lang="en-ID" sz="3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8640C11-ABEF-4576-AA63-55CF94207076}"/>
              </a:ext>
            </a:extLst>
          </p:cNvPr>
          <p:cNvSpPr/>
          <p:nvPr/>
        </p:nvSpPr>
        <p:spPr>
          <a:xfrm rot="5400000">
            <a:off x="7199165" y="3687999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37256AE-9EC5-401E-887A-299A6F76265E}"/>
              </a:ext>
            </a:extLst>
          </p:cNvPr>
          <p:cNvSpPr/>
          <p:nvPr/>
        </p:nvSpPr>
        <p:spPr>
          <a:xfrm rot="10800000">
            <a:off x="4026876" y="4991298"/>
            <a:ext cx="732982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96AA07-59C5-4839-8D9D-17232D307CD8}"/>
              </a:ext>
            </a:extLst>
          </p:cNvPr>
          <p:cNvSpPr txBox="1"/>
          <p:nvPr/>
        </p:nvSpPr>
        <p:spPr>
          <a:xfrm>
            <a:off x="2165871" y="3713068"/>
            <a:ext cx="1292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n-lt"/>
              </a:rPr>
              <a:t>Versi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2</a:t>
            </a:r>
            <a:endParaRPr lang="en-ID" sz="3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36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19" grpId="0"/>
      <p:bldP spid="20" grpId="0"/>
      <p:bldP spid="22" grpId="0" animBg="1"/>
      <p:bldP spid="21" grpId="0"/>
      <p:bldP spid="25" grpId="0"/>
      <p:bldP spid="26" grpId="0" animBg="1"/>
      <p:bldP spid="27" grpId="0" animBg="1"/>
      <p:bldP spid="28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28650" y="1352550"/>
            <a:ext cx="7886700" cy="4824413"/>
          </a:xfrm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420"/>
            <a:ext cx="7886700" cy="739774"/>
          </a:xfrm>
        </p:spPr>
        <p:txBody>
          <a:bodyPr/>
          <a:lstStyle/>
          <a:p>
            <a:r>
              <a:rPr lang="id-ID" dirty="0"/>
              <a:t>Elemen BPMN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35526" y="1119447"/>
          <a:ext cx="8664633" cy="516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56A9E-F5DF-4390-A0D8-D6BE172C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6734" y="911375"/>
          <a:ext cx="8839200" cy="56418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4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505">
                <a:tc>
                  <a:txBody>
                    <a:bodyPr/>
                    <a:lstStyle/>
                    <a:p>
                      <a:pPr algn="l"/>
                      <a:r>
                        <a:rPr lang="id-ID" sz="2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ELEMEN</a:t>
                      </a:r>
                      <a:endParaRPr lang="en-US" sz="2200" b="1" dirty="0">
                        <a:solidFill>
                          <a:srgbClr val="707B9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2200" dirty="0">
                          <a:effectLst/>
                        </a:rPr>
                        <a:t>DESKRIPSI</a:t>
                      </a:r>
                      <a:endParaRPr lang="en-US" sz="2200" b="1" dirty="0">
                        <a:solidFill>
                          <a:srgbClr val="707B9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2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NAMA NOTASI</a:t>
                      </a:r>
                      <a:endParaRPr lang="en-US" sz="2200" b="1" dirty="0">
                        <a:solidFill>
                          <a:srgbClr val="707B9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664"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effectLst/>
                        </a:rPr>
                        <a:t>Swimlane</a:t>
                      </a:r>
                      <a:endParaRPr lang="en-US" sz="24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id-ID" sz="2200" dirty="0">
                          <a:effectLst/>
                        </a:rPr>
                        <a:t>Mekanisme untuk mengatur</a:t>
                      </a:r>
                      <a:r>
                        <a:rPr lang="id-ID" sz="2200" baseline="0" dirty="0">
                          <a:effectLst/>
                        </a:rPr>
                        <a:t> dan memisahkan peran atau penanggungjawab dari suatu proses</a:t>
                      </a:r>
                      <a:endParaRPr lang="en-US" sz="2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Pool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9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Lane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33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</a:rPr>
                        <a:t>Connecting Object</a:t>
                      </a:r>
                      <a:endParaRPr lang="en-US" sz="24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200" dirty="0">
                          <a:effectLst/>
                          <a:latin typeface="+mn-lt"/>
                        </a:rPr>
                        <a:t>Konektor</a:t>
                      </a:r>
                      <a:r>
                        <a:rPr lang="id-ID" sz="2200" baseline="0" dirty="0">
                          <a:effectLst/>
                          <a:latin typeface="+mn-lt"/>
                        </a:rPr>
                        <a:t> dari obyek yang mengalir pada suatu proses</a:t>
                      </a:r>
                      <a:endParaRPr lang="en-US" sz="2200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Sequence Flow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Message Flow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1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Association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369">
                <a:tc rowSpan="4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</a:rPr>
                        <a:t>Artifact</a:t>
                      </a:r>
                      <a:endParaRPr lang="en-US" sz="24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/>
                      <a:r>
                        <a:rPr lang="id-ID" sz="2200" dirty="0">
                          <a:effectLst/>
                        </a:rPr>
                        <a:t>Informasi tambahan</a:t>
                      </a:r>
                      <a:r>
                        <a:rPr lang="id-ID" sz="2200" baseline="0" dirty="0">
                          <a:effectLst/>
                        </a:rPr>
                        <a:t> dalam suatu proses</a:t>
                      </a:r>
                      <a:endParaRPr lang="en-US" sz="2200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Annotation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5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Group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5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effectLst/>
                        </a:rPr>
                        <a:t>Data Object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694">
                <a:tc vMerge="1">
                  <a:txBody>
                    <a:bodyPr/>
                    <a:lstStyle/>
                    <a:p>
                      <a:pPr algn="l"/>
                      <a:endParaRPr lang="en-US" sz="1800" b="1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80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2200" b="1" dirty="0">
                          <a:effectLst/>
                        </a:rPr>
                        <a:t>Data</a:t>
                      </a:r>
                      <a:r>
                        <a:rPr lang="id-ID" sz="2200" b="1" baseline="0" dirty="0">
                          <a:effectLst/>
                        </a:rPr>
                        <a:t> Store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694">
                <a:tc rowSpan="3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</a:rPr>
                        <a:t>Flow Object</a:t>
                      </a:r>
                      <a:endParaRPr lang="en-US" sz="24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id-ID" sz="2200" dirty="0">
                          <a:effectLst/>
                        </a:rPr>
                        <a:t>Obyek yang</a:t>
                      </a:r>
                      <a:r>
                        <a:rPr lang="id-ID" sz="2200" baseline="0" dirty="0">
                          <a:effectLst/>
                        </a:rPr>
                        <a:t> mengalir pada suatu proses</a:t>
                      </a:r>
                      <a:endParaRPr lang="en-US" sz="22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Event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96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 err="1">
                          <a:effectLst/>
                        </a:rPr>
                        <a:t>Activit</a:t>
                      </a:r>
                      <a:r>
                        <a:rPr lang="id-ID" sz="2200" b="1" dirty="0">
                          <a:effectLst/>
                        </a:rPr>
                        <a:t>y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96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effectLst/>
                        </a:rPr>
                        <a:t>Gateway</a:t>
                      </a:r>
                      <a:endParaRPr lang="en-US" sz="2200" b="1" dirty="0">
                        <a:effectLst/>
                        <a:latin typeface="Arial Narrow" pitchFamily="34" charset="0"/>
                      </a:endParaRPr>
                    </a:p>
                  </a:txBody>
                  <a:tcPr marL="45629" marR="45629" marT="31940" marB="3194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Elemen dan Notasi BPMN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6C6D6-E956-4034-83CA-8EB9626EE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76364" y="1066800"/>
          <a:ext cx="8278879" cy="507117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3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1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7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dirty="0">
                          <a:effectLst/>
                          <a:latin typeface="+mn-lt"/>
                        </a:rPr>
                        <a:t>N</a:t>
                      </a:r>
                      <a:r>
                        <a:rPr lang="en-ID" sz="2400" b="1" dirty="0" err="1">
                          <a:effectLst/>
                          <a:latin typeface="+mn-lt"/>
                        </a:rPr>
                        <a:t>ama</a:t>
                      </a:r>
                      <a:r>
                        <a:rPr lang="id-ID" sz="2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ID" sz="2400" b="1" dirty="0" err="1">
                          <a:effectLst/>
                          <a:latin typeface="+mn-lt"/>
                        </a:rPr>
                        <a:t>Notasi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8989" marR="38989" marT="42058" marB="4205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b="1" dirty="0" err="1">
                          <a:effectLst/>
                          <a:latin typeface="+mn-lt"/>
                        </a:rPr>
                        <a:t>Deskripsi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8989" marR="38989" marT="42058" marB="4205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b="1" dirty="0" err="1">
                          <a:effectLst/>
                          <a:latin typeface="+mn-lt"/>
                        </a:rPr>
                        <a:t>Notasi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8989" marR="38989" marT="42058" marB="4205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71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  <a:latin typeface="+mn-lt"/>
                        </a:rPr>
                        <a:t>Pool</a:t>
                      </a:r>
                    </a:p>
                  </a:txBody>
                  <a:tcPr marL="38989" marR="38989" marT="42058" marB="42058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id-ID" sz="2400" dirty="0">
                          <a:effectLst/>
                          <a:latin typeface="+mn-lt"/>
                        </a:rPr>
                        <a:t>Kontainer dari </a:t>
                      </a:r>
                      <a:r>
                        <a:rPr lang="id-ID" sz="24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satu proses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8989" marR="38989" marT="42058" marB="42058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38989" marR="38989" marT="42058" marB="4205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7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effectLst/>
                          <a:latin typeface="+mn-lt"/>
                        </a:rPr>
                        <a:t>Lane</a:t>
                      </a:r>
                    </a:p>
                  </a:txBody>
                  <a:tcPr marL="38989" marR="38989" marT="42058" marB="42058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id-ID" sz="24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Partisi</a:t>
                      </a:r>
                      <a:r>
                        <a:rPr lang="id-ID" sz="2400" dirty="0">
                          <a:effectLst/>
                          <a:latin typeface="+mn-lt"/>
                        </a:rPr>
                        <a:t> dari suatu proses</a:t>
                      </a:r>
                      <a:r>
                        <a:rPr lang="id-ID" sz="2400" baseline="0" dirty="0">
                          <a:effectLst/>
                          <a:latin typeface="+mn-lt"/>
                        </a:rPr>
                        <a:t>, yang m</a:t>
                      </a:r>
                      <a:r>
                        <a:rPr lang="id-ID" sz="2400" dirty="0">
                          <a:effectLst/>
                          <a:latin typeface="+mn-lt"/>
                        </a:rPr>
                        <a:t>enunjukkan </a:t>
                      </a:r>
                      <a:r>
                        <a:rPr lang="id-ID" sz="24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sub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organisasi</a:t>
                      </a:r>
                      <a:r>
                        <a:rPr lang="id-ID" sz="2400" baseline="0" dirty="0">
                          <a:effectLst/>
                          <a:latin typeface="+mn-lt"/>
                        </a:rPr>
                        <a:t>, jabatan, peran atau penanggungjawab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38989" marR="38989" marT="42058" marB="42058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38989" marR="38989" marT="42058" marB="4205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091"/>
            <a:ext cx="7886700" cy="739774"/>
          </a:xfrm>
        </p:spPr>
        <p:txBody>
          <a:bodyPr/>
          <a:lstStyle/>
          <a:p>
            <a:r>
              <a:rPr lang="id-ID" dirty="0"/>
              <a:t>Swimlane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E8E079-EAAC-4456-A98B-ED107EFD6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" t="15105" r="43631" b="5135"/>
          <a:stretch/>
        </p:blipFill>
        <p:spPr>
          <a:xfrm>
            <a:off x="6320050" y="2265011"/>
            <a:ext cx="2239344" cy="1069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D82109-C07B-49A8-849C-4BBE448BE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9" t="12612" r="52388" b="5135"/>
          <a:stretch/>
        </p:blipFill>
        <p:spPr>
          <a:xfrm>
            <a:off x="6320050" y="4358914"/>
            <a:ext cx="2257103" cy="13300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47DCE-242D-497E-8CB5-664E6BD1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5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978870"/>
          <a:ext cx="8610600" cy="55771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8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6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04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dirty="0">
                          <a:effectLst/>
                        </a:rPr>
                        <a:t>NAMA NOTASI</a:t>
                      </a:r>
                      <a:endParaRPr lang="en-US" sz="2400" b="1" dirty="0"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DESKRIPSI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NOTASI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3175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Sequence</a:t>
                      </a:r>
                      <a:r>
                        <a:rPr lang="id-ID" sz="2400" b="1" baseline="0" dirty="0"/>
                        <a:t> </a:t>
                      </a:r>
                      <a:r>
                        <a:rPr lang="en-US" sz="2400" b="1" dirty="0"/>
                        <a:t>Flow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/>
                        <a:t>Konektor yang menghubungkan</a:t>
                      </a:r>
                      <a:r>
                        <a:rPr lang="id-ID" sz="2400" baseline="0" dirty="0"/>
                        <a:t> </a:t>
                      </a:r>
                      <a:r>
                        <a:rPr lang="id-ID" sz="2400" dirty="0">
                          <a:solidFill>
                            <a:srgbClr val="C00000"/>
                          </a:solidFill>
                        </a:rPr>
                        <a:t>antar obyek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id-ID" sz="2400" baseline="0" dirty="0"/>
                        <a:t>yang mengalir dalam 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satu proses </a:t>
                      </a:r>
                      <a:r>
                        <a:rPr lang="id-ID" sz="2400" baseline="0" dirty="0"/>
                        <a:t>(satu pool)</a:t>
                      </a:r>
                      <a:endParaRPr lang="en-US" sz="2400" dirty="0">
                        <a:solidFill>
                          <a:srgbClr val="C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br>
                        <a:rPr lang="en-US" sz="2000" dirty="0"/>
                      </a:br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1800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Message </a:t>
                      </a:r>
                      <a:r>
                        <a:rPr lang="en-US" sz="2400" b="1" dirty="0"/>
                        <a:t>Flow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/>
                        <a:t>Konektor</a:t>
                      </a:r>
                      <a:r>
                        <a:rPr lang="id-ID" sz="2400" baseline="0" dirty="0"/>
                        <a:t> yang menghubungkan antar obyek yang mengalir 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antar proses</a:t>
                      </a:r>
                      <a:r>
                        <a:rPr lang="id-ID" sz="2400" baseline="0" dirty="0"/>
                        <a:t> (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beda pool</a:t>
                      </a:r>
                      <a:r>
                        <a:rPr lang="id-ID" sz="2400" baseline="0" dirty="0"/>
                        <a:t>)</a:t>
                      </a:r>
                      <a:endParaRPr lang="en-US" sz="2400" dirty="0">
                        <a:solidFill>
                          <a:srgbClr val="C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br>
                        <a:rPr lang="en-US" sz="2000" dirty="0"/>
                      </a:br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8080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Association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/>
                        <a:t>Konektor</a:t>
                      </a:r>
                      <a:r>
                        <a:rPr lang="id-ID" sz="2400" baseline="0" dirty="0"/>
                        <a:t> yang menghubungkan obyek yang mengalir ke 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artifact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Connecting Object</a:t>
            </a:r>
            <a:endParaRPr lang="en-US" dirty="0"/>
          </a:p>
        </p:txBody>
      </p:sp>
      <p:pic>
        <p:nvPicPr>
          <p:cNvPr id="11265" name="Picture 1" descr="Image:Modeling_the_Process3_Image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138" y="1933697"/>
            <a:ext cx="1694945" cy="6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8" t="41074" r="32061" b="41480"/>
          <a:stretch/>
        </p:blipFill>
        <p:spPr bwMode="auto">
          <a:xfrm>
            <a:off x="6539172" y="3658437"/>
            <a:ext cx="2177902" cy="4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5" t="38933" r="477" b="25244"/>
          <a:stretch/>
        </p:blipFill>
        <p:spPr bwMode="auto">
          <a:xfrm>
            <a:off x="6595549" y="5202778"/>
            <a:ext cx="2121525" cy="101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B8C83-FEF8-4E8D-B796-C69C22472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02D210-C5CE-4FA6-AFED-C7D2589BD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97D8DD-D2DC-4A6F-B3A7-24F1B9AD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Swimlane - Proses Bisnis Organisasi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F1B66-8A65-4D82-B4C5-5C14C718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55"/>
          <a:stretch/>
        </p:blipFill>
        <p:spPr>
          <a:xfrm>
            <a:off x="187307" y="1057441"/>
            <a:ext cx="8769385" cy="53241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162B-BC87-4E7C-BD92-61CDEEF08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918AB43-51B9-438C-9D1D-D797B181FF44}"/>
              </a:ext>
            </a:extLst>
          </p:cNvPr>
          <p:cNvSpPr/>
          <p:nvPr/>
        </p:nvSpPr>
        <p:spPr>
          <a:xfrm>
            <a:off x="382383" y="1142999"/>
            <a:ext cx="670560" cy="514270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299452-DECB-40A9-A6CA-5C9F2BBCBDD7}"/>
              </a:ext>
            </a:extLst>
          </p:cNvPr>
          <p:cNvSpPr/>
          <p:nvPr/>
        </p:nvSpPr>
        <p:spPr>
          <a:xfrm>
            <a:off x="919938" y="1221331"/>
            <a:ext cx="523701" cy="495474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3A18B2-1A4F-4F4E-9B26-E725939615E7}"/>
              </a:ext>
            </a:extLst>
          </p:cNvPr>
          <p:cNvCxnSpPr>
            <a:cxnSpLocks/>
            <a:stCxn id="7" idx="2"/>
            <a:endCxn id="10" idx="1"/>
          </p:cNvCxnSpPr>
          <p:nvPr/>
        </p:nvCxnSpPr>
        <p:spPr>
          <a:xfrm>
            <a:off x="717663" y="6285700"/>
            <a:ext cx="1423606" cy="30047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319D0A-6B32-4392-866B-0208A25F7337}"/>
              </a:ext>
            </a:extLst>
          </p:cNvPr>
          <p:cNvSpPr txBox="1"/>
          <p:nvPr/>
        </p:nvSpPr>
        <p:spPr>
          <a:xfrm>
            <a:off x="2141269" y="6324560"/>
            <a:ext cx="104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dirty="0">
                <a:solidFill>
                  <a:schemeClr val="accent2"/>
                </a:solidFill>
              </a:rPr>
              <a:t>Pool</a:t>
            </a:r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EAE098-80C2-4A90-8184-A8C766037FA5}"/>
              </a:ext>
            </a:extLst>
          </p:cNvPr>
          <p:cNvCxnSpPr>
            <a:cxnSpLocks/>
          </p:cNvCxnSpPr>
          <p:nvPr/>
        </p:nvCxnSpPr>
        <p:spPr>
          <a:xfrm flipV="1">
            <a:off x="1279985" y="1142999"/>
            <a:ext cx="861284" cy="64106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466DCA-A6C1-458E-A470-4081C97A3D11}"/>
              </a:ext>
            </a:extLst>
          </p:cNvPr>
          <p:cNvSpPr txBox="1"/>
          <p:nvPr/>
        </p:nvSpPr>
        <p:spPr>
          <a:xfrm>
            <a:off x="1999952" y="826438"/>
            <a:ext cx="104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dirty="0">
                <a:solidFill>
                  <a:srgbClr val="00B050"/>
                </a:solidFill>
              </a:rPr>
              <a:t>Lane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477F-B6A0-433A-955F-CFAAAEA2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Swimlane</a:t>
            </a:r>
            <a:r>
              <a:rPr lang="id-ID" dirty="0"/>
              <a:t> - Proses Bisnis Sistem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1DB63-BC9B-41A7-9A2E-E2C0EF8B0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C71FD-3924-44D1-AB4E-F1F2685BE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" t="7315" r="15145" b="2680"/>
          <a:stretch/>
        </p:blipFill>
        <p:spPr>
          <a:xfrm>
            <a:off x="86294" y="1202505"/>
            <a:ext cx="8971411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978870"/>
          <a:ext cx="8610600" cy="56037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3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3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392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dirty="0">
                          <a:effectLst/>
                        </a:rPr>
                        <a:t>NAMA NOTASI</a:t>
                      </a:r>
                      <a:endParaRPr lang="en-US" sz="2400" b="1" dirty="0"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DESKRIPSI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NOTASI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5935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Annotation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>
                          <a:solidFill>
                            <a:srgbClr val="C00000"/>
                          </a:solidFill>
                        </a:rPr>
                        <a:t>Penjelasan</a:t>
                      </a:r>
                      <a:r>
                        <a:rPr lang="id-ID" sz="2400" dirty="0"/>
                        <a:t> dari suatu obyek yang mengalir</a:t>
                      </a:r>
                      <a:endParaRPr lang="en-US" sz="24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br>
                        <a:rPr lang="en-US" sz="2000" dirty="0"/>
                      </a:br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924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Group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>
                          <a:solidFill>
                            <a:srgbClr val="C00000"/>
                          </a:solidFill>
                        </a:rPr>
                        <a:t>Pengelompokan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id-ID" sz="2400" baseline="0" dirty="0"/>
                        <a:t>dari beberapa obyek yang mengalir</a:t>
                      </a:r>
                      <a:endParaRPr lang="en-US" sz="24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br>
                        <a:rPr lang="en-US" sz="2000" dirty="0"/>
                      </a:br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3327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Data Object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>
                          <a:solidFill>
                            <a:srgbClr val="C00000"/>
                          </a:solidFill>
                        </a:rPr>
                        <a:t>File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 dan dokumen </a:t>
                      </a:r>
                      <a:r>
                        <a:rPr lang="id-ID" sz="2400" baseline="0" dirty="0"/>
                        <a:t>yang digunakan dan dihasilkan oleh suatu aktifitas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4644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/>
                        <a:t>Data Store</a:t>
                      </a:r>
                      <a:endParaRPr lang="en-US" sz="2400" b="1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>
                          <a:solidFill>
                            <a:srgbClr val="C00000"/>
                          </a:solidFill>
                        </a:rPr>
                        <a:t>Sistem dan aplikasi </a:t>
                      </a:r>
                      <a:r>
                        <a:rPr lang="id-ID" sz="2400" baseline="0" dirty="0"/>
                        <a:t>yang digunakan dan dihasilkan oleh suatu aktifitas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Artifact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258" r="84444" b="52255"/>
          <a:stretch/>
        </p:blipFill>
        <p:spPr>
          <a:xfrm>
            <a:off x="7415762" y="4170039"/>
            <a:ext cx="919461" cy="1004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83047" b="60025"/>
          <a:stretch/>
        </p:blipFill>
        <p:spPr>
          <a:xfrm>
            <a:off x="7301394" y="5407335"/>
            <a:ext cx="1148196" cy="1082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2553" b="28465"/>
          <a:stretch/>
        </p:blipFill>
        <p:spPr>
          <a:xfrm>
            <a:off x="7301395" y="2981841"/>
            <a:ext cx="1193124" cy="989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68036" b="42655"/>
          <a:stretch/>
        </p:blipFill>
        <p:spPr>
          <a:xfrm>
            <a:off x="7218699" y="1690686"/>
            <a:ext cx="1522268" cy="109243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36F91-0535-4F26-B0B0-78284AFE1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/>
              <a:t>Annotation, Data Object dan Data Store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98" b="12866"/>
          <a:stretch/>
        </p:blipFill>
        <p:spPr>
          <a:xfrm>
            <a:off x="493221" y="838200"/>
            <a:ext cx="7794914" cy="57108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484" y="1087582"/>
            <a:ext cx="847898" cy="98505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>
            <a:off x="4328160" y="1580111"/>
            <a:ext cx="1169324" cy="159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35751" y="1287723"/>
            <a:ext cx="244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accent2"/>
                </a:solidFill>
              </a:rPr>
              <a:t>Data Object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18415" y="4281054"/>
            <a:ext cx="1623752" cy="822961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6830291" y="5104015"/>
            <a:ext cx="19396" cy="49322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6502" y="5528672"/>
            <a:ext cx="244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rgbClr val="92D050"/>
                </a:solidFill>
              </a:rPr>
              <a:t>Annotation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21514" y="5340928"/>
            <a:ext cx="1051041" cy="107649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3086793" y="5879177"/>
            <a:ext cx="73472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71484" y="5586789"/>
            <a:ext cx="212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rgbClr val="00B0F0"/>
                </a:solidFill>
              </a:rPr>
              <a:t>Data Store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BCE187-15AA-42E1-88F5-405D299B1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41195"/>
            <a:ext cx="7886700" cy="739774"/>
          </a:xfrm>
        </p:spPr>
        <p:txBody>
          <a:bodyPr>
            <a:normAutofit/>
          </a:bodyPr>
          <a:lstStyle/>
          <a:p>
            <a:r>
              <a:rPr lang="en-ID" dirty="0"/>
              <a:t>Event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28650" y="1352550"/>
            <a:ext cx="7886700" cy="482441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80" t="9309" r="6530" b="4376"/>
          <a:stretch/>
        </p:blipFill>
        <p:spPr>
          <a:xfrm>
            <a:off x="54427" y="1676400"/>
            <a:ext cx="9013373" cy="3200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28650" y="3948963"/>
            <a:ext cx="655231" cy="67835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56265" y="4602532"/>
            <a:ext cx="265359" cy="79802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5400552"/>
            <a:ext cx="212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rgbClr val="00B0F0"/>
                </a:solidFill>
                <a:effectLst/>
              </a:rPr>
              <a:t>Start Event</a:t>
            </a:r>
            <a:endParaRPr lang="en-US" sz="3200" dirty="0">
              <a:solidFill>
                <a:srgbClr val="00B0F0"/>
              </a:solidFill>
              <a:effectLst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220542" y="2438400"/>
            <a:ext cx="571033" cy="60492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620000" y="3043324"/>
            <a:ext cx="909694" cy="23301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49624" y="5418925"/>
            <a:ext cx="212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accent2"/>
                </a:solidFill>
                <a:effectLst/>
              </a:rPr>
              <a:t>End Event</a:t>
            </a:r>
            <a:endParaRPr lang="en-US" sz="32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585E-6A68-43E6-A48D-7F0C2D4E5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6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61" t="10377" r="6953" b="4280"/>
          <a:stretch/>
        </p:blipFill>
        <p:spPr>
          <a:xfrm>
            <a:off x="38100" y="1116612"/>
            <a:ext cx="9067800" cy="32139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47413"/>
            <a:ext cx="7886700" cy="739774"/>
          </a:xfrm>
        </p:spPr>
        <p:txBody>
          <a:bodyPr>
            <a:normAutofit/>
          </a:bodyPr>
          <a:lstStyle/>
          <a:p>
            <a:r>
              <a:rPr lang="en-ID" dirty="0"/>
              <a:t>Activity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28800" y="4037693"/>
            <a:ext cx="0" cy="149628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7"/>
          <p:cNvSpPr txBox="1"/>
          <p:nvPr/>
        </p:nvSpPr>
        <p:spPr>
          <a:xfrm>
            <a:off x="1371600" y="5370730"/>
            <a:ext cx="985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3600" dirty="0">
                <a:solidFill>
                  <a:srgbClr val="92D050"/>
                </a:solidFill>
                <a:effectLst/>
              </a:rPr>
              <a:t>Task</a:t>
            </a:r>
            <a:endParaRPr lang="en-US" sz="3600" dirty="0">
              <a:solidFill>
                <a:srgbClr val="92D050"/>
              </a:solidFill>
              <a:effectLst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541723" y="2562681"/>
            <a:ext cx="0" cy="297129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/>
          <p:nvPr/>
        </p:nvSpPr>
        <p:spPr>
          <a:xfrm>
            <a:off x="6426815" y="5370731"/>
            <a:ext cx="2306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3600" dirty="0">
                <a:solidFill>
                  <a:schemeClr val="accent2"/>
                </a:solidFill>
                <a:effectLst/>
              </a:rPr>
              <a:t>Subprocess</a:t>
            </a:r>
            <a:endParaRPr lang="en-US" sz="36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3D697-5895-4E49-B096-986966D7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01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0208-E14F-4FBD-AAE0-67FD73EB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18407-D82B-464E-9DF0-11A3E5009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D6AB1-287F-47CE-9C58-B42FA6F2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3334"/>
          <a:stretch/>
        </p:blipFill>
        <p:spPr>
          <a:xfrm>
            <a:off x="110548" y="125505"/>
            <a:ext cx="3189958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62486-5054-4E04-A966-948C21DB9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3334"/>
          <a:stretch/>
        </p:blipFill>
        <p:spPr>
          <a:xfrm>
            <a:off x="838200" y="526675"/>
            <a:ext cx="3089487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3B390-FC11-4D2D-9003-D10934B46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260734" y="1293718"/>
            <a:ext cx="30226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C6929-8575-46FB-9CE2-7B1862F9D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6" t="5011" r="1535" b="2594"/>
          <a:stretch/>
        </p:blipFill>
        <p:spPr>
          <a:xfrm>
            <a:off x="5309236" y="90284"/>
            <a:ext cx="2922722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78EF2-81D0-444B-A8C3-BBB3AA9C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3" t="5487" r="1513" b="8413"/>
          <a:stretch/>
        </p:blipFill>
        <p:spPr>
          <a:xfrm>
            <a:off x="6229331" y="725016"/>
            <a:ext cx="2847540" cy="208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890C7-44A1-4D87-97A7-8CCED23B73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8" t="3316" r="2734" b="29141"/>
          <a:stretch/>
        </p:blipFill>
        <p:spPr>
          <a:xfrm>
            <a:off x="4847782" y="1615965"/>
            <a:ext cx="2514239" cy="2102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7E05F-569F-456F-86AD-186BD726B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1" t="4581" r="1811" b="1651"/>
          <a:stretch/>
        </p:blipFill>
        <p:spPr>
          <a:xfrm>
            <a:off x="5059920" y="3944471"/>
            <a:ext cx="2519362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C7FEB-9C4E-4976-8723-BF75F1DBDB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50" t="7496" r="2324" b="2183"/>
          <a:stretch/>
        </p:blipFill>
        <p:spPr>
          <a:xfrm>
            <a:off x="6557509" y="4398925"/>
            <a:ext cx="2519362" cy="241291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54A136A-1968-4755-98E6-1891A3089335}"/>
              </a:ext>
            </a:extLst>
          </p:cNvPr>
          <p:cNvSpPr/>
          <p:nvPr/>
        </p:nvSpPr>
        <p:spPr>
          <a:xfrm>
            <a:off x="4114800" y="1524000"/>
            <a:ext cx="732982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A138F45-63D1-4CB7-A43F-EA7B22FDAFBE}"/>
              </a:ext>
            </a:extLst>
          </p:cNvPr>
          <p:cNvSpPr/>
          <p:nvPr/>
        </p:nvSpPr>
        <p:spPr>
          <a:xfrm rot="5400000">
            <a:off x="6948709" y="3586234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4D8CBC5-0055-480C-B115-6E2412FEED63}"/>
              </a:ext>
            </a:extLst>
          </p:cNvPr>
          <p:cNvSpPr/>
          <p:nvPr/>
        </p:nvSpPr>
        <p:spPr>
          <a:xfrm rot="10800000">
            <a:off x="4120034" y="4820771"/>
            <a:ext cx="732982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6C405C-00F2-413C-A763-B91E7C4992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549"/>
          <a:stretch/>
        </p:blipFill>
        <p:spPr>
          <a:xfrm>
            <a:off x="851045" y="3904481"/>
            <a:ext cx="1427345" cy="253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154E4C-36F4-4D02-B48D-F11BFB7327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8830"/>
          <a:stretch/>
        </p:blipFill>
        <p:spPr>
          <a:xfrm>
            <a:off x="1965905" y="4114800"/>
            <a:ext cx="1550415" cy="251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17B35E-5D6C-407E-B5FE-FF11F35E34B3}"/>
              </a:ext>
            </a:extLst>
          </p:cNvPr>
          <p:cNvSpPr txBox="1"/>
          <p:nvPr/>
        </p:nvSpPr>
        <p:spPr>
          <a:xfrm>
            <a:off x="685916" y="1364159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+mn-lt"/>
              </a:rPr>
              <a:t>Planning</a:t>
            </a:r>
            <a:endParaRPr lang="en-ID" sz="5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A53C0-1FBC-48C4-8BE6-627E63D93933}"/>
              </a:ext>
            </a:extLst>
          </p:cNvPr>
          <p:cNvSpPr txBox="1"/>
          <p:nvPr/>
        </p:nvSpPr>
        <p:spPr>
          <a:xfrm>
            <a:off x="6223555" y="4711979"/>
            <a:ext cx="2074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Design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D9EE20-0B20-4DDF-B7F7-D3E678445BC0}"/>
              </a:ext>
            </a:extLst>
          </p:cNvPr>
          <p:cNvSpPr txBox="1"/>
          <p:nvPr/>
        </p:nvSpPr>
        <p:spPr>
          <a:xfrm>
            <a:off x="142440" y="4665162"/>
            <a:ext cx="3868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n-lt"/>
              </a:rPr>
              <a:t>Implementation</a:t>
            </a:r>
            <a:endParaRPr lang="en-ID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32A6C1-8CA5-40F7-8F4C-31B63F2247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549"/>
          <a:stretch/>
        </p:blipFill>
        <p:spPr>
          <a:xfrm>
            <a:off x="4829853" y="661498"/>
            <a:ext cx="1427345" cy="253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9524A-7FBA-455D-B082-D93D73F9124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8830"/>
          <a:stretch/>
        </p:blipFill>
        <p:spPr>
          <a:xfrm>
            <a:off x="5944713" y="871817"/>
            <a:ext cx="1550415" cy="251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14BE05-D3B4-4066-843F-EA99B479CA17}"/>
              </a:ext>
            </a:extLst>
          </p:cNvPr>
          <p:cNvSpPr txBox="1"/>
          <p:nvPr/>
        </p:nvSpPr>
        <p:spPr>
          <a:xfrm>
            <a:off x="6036803" y="1352685"/>
            <a:ext cx="2448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Analysis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9291A-3A1D-4504-937F-35E23E903909}"/>
              </a:ext>
            </a:extLst>
          </p:cNvPr>
          <p:cNvSpPr txBox="1"/>
          <p:nvPr/>
        </p:nvSpPr>
        <p:spPr>
          <a:xfrm>
            <a:off x="5013477" y="967757"/>
            <a:ext cx="204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n-lt"/>
              </a:rPr>
              <a:t>Prototype</a:t>
            </a:r>
            <a:endParaRPr lang="en-ID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3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20" grpId="0"/>
      <p:bldP spid="21" grpId="0"/>
      <p:bldP spid="19" grpId="0"/>
      <p:bldP spid="2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43301"/>
            <a:ext cx="7886700" cy="739774"/>
          </a:xfrm>
        </p:spPr>
        <p:txBody>
          <a:bodyPr>
            <a:normAutofit/>
          </a:bodyPr>
          <a:lstStyle/>
          <a:p>
            <a:r>
              <a:rPr lang="en-ID" dirty="0" err="1"/>
              <a:t>Subprocess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60226" y="1000411"/>
            <a:ext cx="7886700" cy="48244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d-ID" dirty="0"/>
              <a:t>Leveling pada proses bisnis menggunakan BPMN menggunakan </a:t>
            </a:r>
            <a:r>
              <a:rPr lang="id-ID" dirty="0" err="1">
                <a:solidFill>
                  <a:srgbClr val="C00000"/>
                </a:solidFill>
              </a:rPr>
              <a:t>subprocess</a:t>
            </a:r>
            <a:endParaRPr lang="id-ID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61" t="8852" r="6953" b="2756"/>
          <a:stretch/>
        </p:blipFill>
        <p:spPr>
          <a:xfrm>
            <a:off x="19050" y="1828800"/>
            <a:ext cx="7460882" cy="2738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65" t="5334" r="6483" b="1450"/>
          <a:stretch/>
        </p:blipFill>
        <p:spPr>
          <a:xfrm>
            <a:off x="5012559" y="3570732"/>
            <a:ext cx="3885929" cy="31348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465405" y="3053694"/>
            <a:ext cx="421098" cy="56818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1E94E-C15C-4692-BE16-621B81E09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8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57160"/>
            <a:ext cx="7886700" cy="739774"/>
          </a:xfrm>
        </p:spPr>
        <p:txBody>
          <a:bodyPr>
            <a:normAutofit/>
          </a:bodyPr>
          <a:lstStyle/>
          <a:p>
            <a:r>
              <a:rPr lang="en-ID" dirty="0"/>
              <a:t>Gateway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/>
        </p:nvGraphicFramePr>
        <p:xfrm>
          <a:off x="185651" y="1219200"/>
          <a:ext cx="8805949" cy="26343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7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6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8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dirty="0">
                          <a:effectLst/>
                          <a:latin typeface="+mn-lt"/>
                        </a:rPr>
                        <a:t>Nama Notasi</a:t>
                      </a:r>
                      <a:endParaRPr lang="en-US" sz="2400" b="1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>
                          <a:latin typeface="+mn-lt"/>
                        </a:rPr>
                        <a:t>Deskripsi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>
                          <a:latin typeface="+mn-lt"/>
                        </a:rPr>
                        <a:t>Notasi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903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>
                          <a:latin typeface="+mn-lt"/>
                        </a:rPr>
                        <a:t>Exclusive Gateway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>
                          <a:latin typeface="+mn-lt"/>
                        </a:rPr>
                        <a:t>Pilih </a:t>
                      </a:r>
                      <a:r>
                        <a:rPr lang="id-ID" sz="2400" dirty="0">
                          <a:solidFill>
                            <a:srgbClr val="C00000"/>
                          </a:solidFill>
                          <a:latin typeface="+mn-lt"/>
                        </a:rPr>
                        <a:t>salah satu</a:t>
                      </a:r>
                      <a:endParaRPr lang="en-US" sz="24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  <a:p>
                      <a:pPr algn="ctr"/>
                      <a:br>
                        <a:rPr lang="en-US" sz="2400" dirty="0">
                          <a:latin typeface="+mn-lt"/>
                        </a:rPr>
                      </a:br>
                      <a:endParaRPr lang="en-US" sz="2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5278">
                <a:tc>
                  <a:txBody>
                    <a:bodyPr/>
                    <a:lstStyle/>
                    <a:p>
                      <a:pPr algn="ctr"/>
                      <a:r>
                        <a:rPr lang="id-ID" sz="2400" b="1" dirty="0" err="1">
                          <a:latin typeface="+mn-lt"/>
                        </a:rPr>
                        <a:t>Parallel</a:t>
                      </a:r>
                      <a:r>
                        <a:rPr lang="id-ID" sz="2400" b="1" dirty="0">
                          <a:latin typeface="+mn-lt"/>
                        </a:rPr>
                        <a:t> Gateway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>
                          <a:latin typeface="+mn-lt"/>
                        </a:rPr>
                        <a:t>Kegiatan </a:t>
                      </a:r>
                      <a:r>
                        <a:rPr lang="id-ID" sz="2400" dirty="0">
                          <a:solidFill>
                            <a:srgbClr val="C00000"/>
                          </a:solidFill>
                          <a:latin typeface="+mn-lt"/>
                        </a:rPr>
                        <a:t>bersamaan</a:t>
                      </a:r>
                      <a:r>
                        <a:rPr lang="id-ID" sz="2400" dirty="0">
                          <a:latin typeface="+mn-lt"/>
                        </a:rPr>
                        <a:t> (paralel)</a:t>
                      </a:r>
                      <a:r>
                        <a:rPr lang="id-ID" sz="2400" baseline="0" dirty="0">
                          <a:latin typeface="+mn-lt"/>
                        </a:rPr>
                        <a:t> dalam satu waktu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  <a:p>
                      <a:pPr algn="ctr"/>
                      <a:br>
                        <a:rPr lang="en-US" sz="2400" dirty="0">
                          <a:latin typeface="+mn-lt"/>
                        </a:rPr>
                      </a:br>
                      <a:endParaRPr lang="en-US" sz="2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3395" t="32562" r="20780" b="24054"/>
          <a:stretch/>
        </p:blipFill>
        <p:spPr>
          <a:xfrm>
            <a:off x="7821664" y="1828800"/>
            <a:ext cx="6096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0367" t="34209" r="20367" b="18417"/>
          <a:stretch/>
        </p:blipFill>
        <p:spPr>
          <a:xfrm>
            <a:off x="7817140" y="3054353"/>
            <a:ext cx="614124" cy="5527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7FF71-1FA1-4B98-85AD-AC64649A6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0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60861"/>
            <a:ext cx="7886700" cy="739774"/>
          </a:xfrm>
        </p:spPr>
        <p:txBody>
          <a:bodyPr>
            <a:normAutofit/>
          </a:bodyPr>
          <a:lstStyle/>
          <a:p>
            <a:r>
              <a:rPr lang="en-ID" dirty="0"/>
              <a:t>Exclusive Gateway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31" t="9545" r="6483" b="3552"/>
          <a:stretch/>
        </p:blipFill>
        <p:spPr>
          <a:xfrm>
            <a:off x="141514" y="1382751"/>
            <a:ext cx="899160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57800" y="4419600"/>
            <a:ext cx="1018308" cy="9906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10000" y="1724993"/>
            <a:ext cx="1018308" cy="9906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28781" y="5956683"/>
            <a:ext cx="395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accent2"/>
                </a:solidFill>
                <a:effectLst/>
              </a:rPr>
              <a:t>Exclusive Gateway</a:t>
            </a:r>
            <a:endParaRPr lang="en-US" sz="32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6251" y="5424100"/>
            <a:ext cx="5481" cy="65525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2"/>
          </p:cNvCxnSpPr>
          <p:nvPr/>
        </p:nvCxnSpPr>
        <p:spPr>
          <a:xfrm>
            <a:off x="4319154" y="2715593"/>
            <a:ext cx="1091046" cy="336375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FA6D3-97F9-4A7A-A7CA-77D1D5129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142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21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44004"/>
            <a:ext cx="7886700" cy="739774"/>
          </a:xfrm>
        </p:spPr>
        <p:txBody>
          <a:bodyPr>
            <a:normAutofit/>
          </a:bodyPr>
          <a:lstStyle/>
          <a:p>
            <a:r>
              <a:rPr lang="en-ID" dirty="0"/>
              <a:t>Parallel Gateway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27" t="11121" r="1660" b="4982"/>
          <a:stretch/>
        </p:blipFill>
        <p:spPr>
          <a:xfrm>
            <a:off x="228600" y="1752600"/>
            <a:ext cx="8686800" cy="31242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24200" y="2919896"/>
            <a:ext cx="789708" cy="78960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52457" y="2919895"/>
            <a:ext cx="789708" cy="78960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5951F-B326-4097-ABE6-508BED7380B8}"/>
              </a:ext>
            </a:extLst>
          </p:cNvPr>
          <p:cNvSpPr txBox="1"/>
          <p:nvPr/>
        </p:nvSpPr>
        <p:spPr>
          <a:xfrm>
            <a:off x="4143732" y="5953329"/>
            <a:ext cx="313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 err="1">
                <a:solidFill>
                  <a:schemeClr val="accent2"/>
                </a:solidFill>
                <a:effectLst/>
              </a:rPr>
              <a:t>Parallel</a:t>
            </a:r>
            <a:r>
              <a:rPr lang="id-ID" sz="3200" dirty="0">
                <a:solidFill>
                  <a:schemeClr val="accent2"/>
                </a:solidFill>
                <a:effectLst/>
              </a:rPr>
              <a:t> Gateway</a:t>
            </a:r>
            <a:endParaRPr lang="en-US" sz="32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2CD258-5599-4447-891A-20A3FBCEB7AD}"/>
              </a:ext>
            </a:extLst>
          </p:cNvPr>
          <p:cNvCxnSpPr>
            <a:cxnSpLocks/>
          </p:cNvCxnSpPr>
          <p:nvPr/>
        </p:nvCxnSpPr>
        <p:spPr>
          <a:xfrm flipH="1">
            <a:off x="5791732" y="3709502"/>
            <a:ext cx="473324" cy="236984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4368B6-3A1E-4467-A4A4-0DCF6A061A01}"/>
              </a:ext>
            </a:extLst>
          </p:cNvPr>
          <p:cNvCxnSpPr>
            <a:cxnSpLocks/>
          </p:cNvCxnSpPr>
          <p:nvPr/>
        </p:nvCxnSpPr>
        <p:spPr>
          <a:xfrm>
            <a:off x="3810000" y="3709502"/>
            <a:ext cx="1600200" cy="236984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5AF5F-0319-4DB7-84BD-87419366E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58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/>
              <a:t>Studi Kasus: BPMN </a:t>
            </a:r>
            <a:r>
              <a:rPr lang="id-ID" sz="3600" dirty="0" err="1"/>
              <a:t>MusicPedia</a:t>
            </a:r>
            <a:endParaRPr lang="id-ID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User </a:t>
            </a:r>
            <a:r>
              <a:rPr lang="id-ID" dirty="0" err="1"/>
              <a:t>Interface</a:t>
            </a:r>
            <a:r>
              <a:rPr lang="id-ID" dirty="0"/>
              <a:t> Diagram langsung digambarkan (</a:t>
            </a:r>
            <a:r>
              <a:rPr lang="id-ID" dirty="0" err="1">
                <a:solidFill>
                  <a:srgbClr val="C00000"/>
                </a:solidFill>
              </a:rPr>
              <a:t>prototyping</a:t>
            </a:r>
            <a:r>
              <a:rPr lang="id-ID" dirty="0"/>
              <a:t>) untuk mempermudah pengguna memahami konteks dari alur proses berjalannya </a:t>
            </a:r>
            <a:r>
              <a:rPr lang="id-ID" dirty="0" err="1"/>
              <a:t>software</a:t>
            </a:r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7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 l="1829" t="3623" r="2190" b="1583"/>
          <a:stretch/>
        </p:blipFill>
        <p:spPr>
          <a:xfrm>
            <a:off x="1219200" y="-34578"/>
            <a:ext cx="6629400" cy="660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 l="5137" t="75627" r="4395" b="6886"/>
          <a:stretch/>
        </p:blipFill>
        <p:spPr>
          <a:xfrm>
            <a:off x="1447800" y="5029200"/>
            <a:ext cx="6248400" cy="12192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</p:spPr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31" t="1785" r="1100" b="1154"/>
          <a:stretch/>
        </p:blipFill>
        <p:spPr>
          <a:xfrm>
            <a:off x="-27471" y="0"/>
            <a:ext cx="919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67E977-21C6-499C-93E1-B5A93A3E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DEFC5-D355-4392-ACD5-5F058247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F9E8E-A985-43EB-B7F3-384C81520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05" t="25218" r="31265" b="10184"/>
          <a:stretch/>
        </p:blipFill>
        <p:spPr>
          <a:xfrm>
            <a:off x="428625" y="97464"/>
            <a:ext cx="8286750" cy="658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3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48F538-024E-4EAD-B5CC-0DAD6A9C8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B59432-F46D-49E6-B44A-9921B7C6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825C0-9502-4901-ACAB-AB15B5C14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663E2-D2F8-4A4E-9F20-1AB2427B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08" t="19907" r="32994" b="13951"/>
          <a:stretch/>
        </p:blipFill>
        <p:spPr>
          <a:xfrm>
            <a:off x="771524" y="2406"/>
            <a:ext cx="7600951" cy="685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61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EEE70F-E0BC-40F5-83B2-70A0852D5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C2D5E0-A66F-4995-A039-21F5BAC8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23AE9-644F-48C1-90ED-E1EFBAD7D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F55AE-C1EF-4FC4-9E1A-7CB9371A2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5" t="26111" r="25000" b="12175"/>
          <a:stretch/>
        </p:blipFill>
        <p:spPr>
          <a:xfrm>
            <a:off x="152400" y="963292"/>
            <a:ext cx="8839200" cy="493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5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B0FA36-F5D3-44DF-9714-72EA52EC2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F07084-99A3-45EF-B2D0-3C322A47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76C47-0E37-4A05-9FD2-8D59125A8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3C7E1-9F0D-498C-BAE9-620F443E4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25358" r="32500" b="10186"/>
          <a:stretch/>
        </p:blipFill>
        <p:spPr>
          <a:xfrm>
            <a:off x="419100" y="76200"/>
            <a:ext cx="8305800" cy="655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6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0208-E14F-4FBD-AAE0-67FD73EB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18407-D82B-464E-9DF0-11A3E5009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D6AB1-287F-47CE-9C58-B42FA6F2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3334"/>
          <a:stretch/>
        </p:blipFill>
        <p:spPr>
          <a:xfrm>
            <a:off x="110548" y="125505"/>
            <a:ext cx="3189958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62486-5054-4E04-A966-948C21DB9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3334"/>
          <a:stretch/>
        </p:blipFill>
        <p:spPr>
          <a:xfrm>
            <a:off x="838200" y="526675"/>
            <a:ext cx="3089487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3B390-FC11-4D2D-9003-D10934B46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260734" y="1293718"/>
            <a:ext cx="30226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C6929-8575-46FB-9CE2-7B1862F9D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6" t="5011" r="1535" b="2594"/>
          <a:stretch/>
        </p:blipFill>
        <p:spPr>
          <a:xfrm>
            <a:off x="5309236" y="90284"/>
            <a:ext cx="2922722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78EF2-81D0-444B-A8C3-BBB3AA9C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3" t="5487" r="1513" b="8413"/>
          <a:stretch/>
        </p:blipFill>
        <p:spPr>
          <a:xfrm>
            <a:off x="6229331" y="725016"/>
            <a:ext cx="2847540" cy="208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890C7-44A1-4D87-97A7-8CCED23B73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8" t="3316" r="2734" b="29141"/>
          <a:stretch/>
        </p:blipFill>
        <p:spPr>
          <a:xfrm>
            <a:off x="4847782" y="1615965"/>
            <a:ext cx="2514239" cy="2102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7E05F-569F-456F-86AD-186BD726B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1" t="4581" r="1811" b="1651"/>
          <a:stretch/>
        </p:blipFill>
        <p:spPr>
          <a:xfrm>
            <a:off x="5059920" y="3944471"/>
            <a:ext cx="2519362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C7FEB-9C4E-4976-8723-BF75F1DBDB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50" t="7496" r="2324" b="2183"/>
          <a:stretch/>
        </p:blipFill>
        <p:spPr>
          <a:xfrm>
            <a:off x="6557509" y="4398925"/>
            <a:ext cx="2519362" cy="241291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54A136A-1968-4755-98E6-1891A3089335}"/>
              </a:ext>
            </a:extLst>
          </p:cNvPr>
          <p:cNvSpPr/>
          <p:nvPr/>
        </p:nvSpPr>
        <p:spPr>
          <a:xfrm>
            <a:off x="4114800" y="1524000"/>
            <a:ext cx="732982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A138F45-63D1-4CB7-A43F-EA7B22FDAFBE}"/>
              </a:ext>
            </a:extLst>
          </p:cNvPr>
          <p:cNvSpPr/>
          <p:nvPr/>
        </p:nvSpPr>
        <p:spPr>
          <a:xfrm rot="5400000">
            <a:off x="6948709" y="3586234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4D8CBC5-0055-480C-B115-6E2412FEED63}"/>
              </a:ext>
            </a:extLst>
          </p:cNvPr>
          <p:cNvSpPr/>
          <p:nvPr/>
        </p:nvSpPr>
        <p:spPr>
          <a:xfrm rot="10800000">
            <a:off x="4120034" y="4820771"/>
            <a:ext cx="732982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6C405C-00F2-413C-A763-B91E7C4992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549"/>
          <a:stretch/>
        </p:blipFill>
        <p:spPr>
          <a:xfrm>
            <a:off x="851045" y="3904481"/>
            <a:ext cx="1427345" cy="253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17B35E-5D6C-407E-B5FE-FF11F35E34B3}"/>
              </a:ext>
            </a:extLst>
          </p:cNvPr>
          <p:cNvSpPr txBox="1"/>
          <p:nvPr/>
        </p:nvSpPr>
        <p:spPr>
          <a:xfrm>
            <a:off x="685916" y="1364159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+mn-lt"/>
              </a:rPr>
              <a:t>Planning</a:t>
            </a:r>
            <a:endParaRPr lang="en-ID" sz="5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4BE05-D3B4-4066-843F-EA99B479CA17}"/>
              </a:ext>
            </a:extLst>
          </p:cNvPr>
          <p:cNvSpPr txBox="1"/>
          <p:nvPr/>
        </p:nvSpPr>
        <p:spPr>
          <a:xfrm>
            <a:off x="6036803" y="1352685"/>
            <a:ext cx="2448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Analysis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A53C0-1FBC-48C4-8BE6-627E63D93933}"/>
              </a:ext>
            </a:extLst>
          </p:cNvPr>
          <p:cNvSpPr txBox="1"/>
          <p:nvPr/>
        </p:nvSpPr>
        <p:spPr>
          <a:xfrm>
            <a:off x="6223555" y="4711979"/>
            <a:ext cx="2074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latin typeface="+mn-lt"/>
              </a:rPr>
              <a:t>Design</a:t>
            </a:r>
            <a:endParaRPr lang="en-ID" sz="5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D53365F-9DBD-4EDD-8BA3-FD0B7B32A1E9}"/>
              </a:ext>
            </a:extLst>
          </p:cNvPr>
          <p:cNvSpPr/>
          <p:nvPr/>
        </p:nvSpPr>
        <p:spPr>
          <a:xfrm rot="19574144">
            <a:off x="3762410" y="3294405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FCF931-17F9-41DC-8D4C-16E0D72DCC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8830"/>
          <a:stretch/>
        </p:blipFill>
        <p:spPr>
          <a:xfrm>
            <a:off x="1965905" y="4114800"/>
            <a:ext cx="1550415" cy="251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D9EE20-0B20-4DDF-B7F7-D3E678445BC0}"/>
              </a:ext>
            </a:extLst>
          </p:cNvPr>
          <p:cNvSpPr txBox="1"/>
          <p:nvPr/>
        </p:nvSpPr>
        <p:spPr>
          <a:xfrm>
            <a:off x="142440" y="4665162"/>
            <a:ext cx="3868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n-lt"/>
              </a:rPr>
              <a:t>Implementation</a:t>
            </a:r>
            <a:endParaRPr lang="en-ID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8BF099-C725-4567-B00A-CC4CA74DADC9}"/>
              </a:ext>
            </a:extLst>
          </p:cNvPr>
          <p:cNvSpPr txBox="1"/>
          <p:nvPr/>
        </p:nvSpPr>
        <p:spPr>
          <a:xfrm>
            <a:off x="382454" y="3560668"/>
            <a:ext cx="237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Hasil Sprint 1</a:t>
            </a:r>
            <a:endParaRPr lang="en-ID" sz="3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8640C11-ABEF-4576-AA63-55CF94207076}"/>
              </a:ext>
            </a:extLst>
          </p:cNvPr>
          <p:cNvSpPr/>
          <p:nvPr/>
        </p:nvSpPr>
        <p:spPr>
          <a:xfrm rot="5400000">
            <a:off x="7199165" y="3687999"/>
            <a:ext cx="732982" cy="609600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37256AE-9EC5-401E-887A-299A6F76265E}"/>
              </a:ext>
            </a:extLst>
          </p:cNvPr>
          <p:cNvSpPr/>
          <p:nvPr/>
        </p:nvSpPr>
        <p:spPr>
          <a:xfrm rot="10800000">
            <a:off x="4026876" y="4991298"/>
            <a:ext cx="732982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96AA07-59C5-4839-8D9D-17232D307CD8}"/>
              </a:ext>
            </a:extLst>
          </p:cNvPr>
          <p:cNvSpPr txBox="1"/>
          <p:nvPr/>
        </p:nvSpPr>
        <p:spPr>
          <a:xfrm>
            <a:off x="1626498" y="3858744"/>
            <a:ext cx="237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Hasil Sprint 2</a:t>
            </a:r>
            <a:endParaRPr lang="en-ID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9B8E8E-1B4F-40E3-BB1D-524993B29FF6}"/>
              </a:ext>
            </a:extLst>
          </p:cNvPr>
          <p:cNvSpPr txBox="1"/>
          <p:nvPr/>
        </p:nvSpPr>
        <p:spPr>
          <a:xfrm>
            <a:off x="4179574" y="1929824"/>
            <a:ext cx="1479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Sprint 1</a:t>
            </a:r>
            <a:endParaRPr lang="en-ID" sz="3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36CEC6-ABAF-4F3D-8EB7-1CE1ED1C763E}"/>
              </a:ext>
            </a:extLst>
          </p:cNvPr>
          <p:cNvSpPr txBox="1"/>
          <p:nvPr/>
        </p:nvSpPr>
        <p:spPr>
          <a:xfrm>
            <a:off x="4807864" y="2594744"/>
            <a:ext cx="1479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Sprint 2</a:t>
            </a:r>
            <a:endParaRPr lang="en-ID" sz="3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9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19" grpId="0"/>
      <p:bldP spid="20" grpId="0"/>
      <p:bldP spid="22" grpId="0" animBg="1"/>
      <p:bldP spid="21" grpId="0"/>
      <p:bldP spid="25" grpId="0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C3ABC1-B314-4A55-84C2-D174DD4A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378391-CEE0-43B9-8D78-BD56E866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FD066-8C68-4C0C-944C-EA6CC7228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BD2A2-5F79-484B-8D94-7833FD0EB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53" t="24121" r="32790" b="13751"/>
          <a:stretch/>
        </p:blipFill>
        <p:spPr>
          <a:xfrm>
            <a:off x="631963" y="139591"/>
            <a:ext cx="7886700" cy="666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D50F67-8FB1-4914-82A7-F57ED961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1CADC0-469B-4C7F-BA3B-75B2D1E0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 </a:t>
            </a:r>
            <a:r>
              <a:rPr lang="id-ID" dirty="0" err="1"/>
              <a:t>MusicPedia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D4239-A59B-4C2E-9B47-0BEA12EE7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A222C-F579-43A2-B911-FF8D12167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7109" r="6875" b="2978"/>
          <a:stretch/>
        </p:blipFill>
        <p:spPr>
          <a:xfrm>
            <a:off x="392497" y="828261"/>
            <a:ext cx="8359005" cy="57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Melakukan Registrasi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4A499-3785-4F29-AE8D-D51AF6A05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3" t="6720" r="9994" b="2041"/>
          <a:stretch/>
        </p:blipFill>
        <p:spPr>
          <a:xfrm>
            <a:off x="685800" y="801756"/>
            <a:ext cx="7625743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74B052-5E85-4D94-99A7-3A5A7057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F2EA0C-F138-4C54-8ADF-53B6E9E8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User </a:t>
            </a:r>
            <a:r>
              <a:rPr lang="id-ID" dirty="0" err="1"/>
              <a:t>Interface</a:t>
            </a:r>
            <a:r>
              <a:rPr lang="id-ID" dirty="0"/>
              <a:t> Design Melakukan Registrasi </a:t>
            </a:r>
            <a:r>
              <a:rPr lang="id-ID" sz="3100" dirty="0"/>
              <a:t>(versi Web dan versi Android)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40B8F-F712-42A8-9350-81D5C94C1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AC3D1-B303-4216-AEA6-1A49285F1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" t="5562" r="2876" b="2222"/>
          <a:stretch/>
        </p:blipFill>
        <p:spPr>
          <a:xfrm>
            <a:off x="101600" y="971403"/>
            <a:ext cx="5499100" cy="430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1F4711-8B5A-41B8-8C3C-C27CAC4D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" t="8489" r="2879" b="2378"/>
          <a:stretch/>
        </p:blipFill>
        <p:spPr>
          <a:xfrm>
            <a:off x="3859891" y="3352799"/>
            <a:ext cx="5188859" cy="335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66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Melihat Daftar Lagu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B6CC5-0315-4DFF-9ACA-6DC3F647F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0" t="6816" r="10088" b="2025"/>
          <a:stretch/>
        </p:blipFill>
        <p:spPr>
          <a:xfrm>
            <a:off x="990600" y="894973"/>
            <a:ext cx="7086600" cy="57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873ED2-6847-43D2-8418-7D1BDC11C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9CA8D5-ADD8-48CC-8196-DBA09F9E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Memutar </a:t>
            </a:r>
            <a:r>
              <a:rPr lang="id-ID" dirty="0" err="1"/>
              <a:t>Trial</a:t>
            </a:r>
            <a:r>
              <a:rPr lang="id-ID" dirty="0"/>
              <a:t> Lagu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3EF3F-A1B9-46EF-A577-A612A9CE6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1E02B-16E3-4620-ADF0-CEF52B73C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" t="6783" r="10360" b="2111"/>
          <a:stretch/>
        </p:blipFill>
        <p:spPr>
          <a:xfrm>
            <a:off x="1409699" y="801757"/>
            <a:ext cx="63246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Mengelola Data Lagu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F4C97-5ABC-420C-9D62-E42F99844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" t="4195" r="5834" b="1035"/>
          <a:stretch/>
        </p:blipFill>
        <p:spPr>
          <a:xfrm>
            <a:off x="57150" y="1219200"/>
            <a:ext cx="902208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Melakukan </a:t>
            </a:r>
            <a:r>
              <a:rPr lang="id-ID" dirty="0" err="1"/>
              <a:t>Login</a:t>
            </a:r>
            <a:r>
              <a:rPr lang="id-ID" dirty="0"/>
              <a:t> dan </a:t>
            </a:r>
            <a:r>
              <a:rPr lang="id-ID" dirty="0" err="1"/>
              <a:t>Logout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E2EBE-5F9F-419B-8F1F-00E60BCC5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5897" r="5833" b="1255"/>
          <a:stretch/>
        </p:blipFill>
        <p:spPr>
          <a:xfrm>
            <a:off x="381000" y="749300"/>
            <a:ext cx="838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Mengelola Data Pelanggan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AEAF3-E43A-42B8-BAB6-B70F02D5C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4195" r="5360" b="1035"/>
          <a:stretch/>
        </p:blipFill>
        <p:spPr>
          <a:xfrm>
            <a:off x="13855" y="1092650"/>
            <a:ext cx="9161884" cy="49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Melakukan Pembelian lagu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349BF-1B81-42E5-BDCB-1A9CE5496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6549" r="1667" b="1773"/>
          <a:stretch/>
        </p:blipFill>
        <p:spPr>
          <a:xfrm>
            <a:off x="76200" y="1219200"/>
            <a:ext cx="907596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1E58-D272-4BA4-9C26-DA363E96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1.2 System Request dan Feasibility Analysis</a:t>
            </a:r>
            <a:endParaRPr lang="en-ID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B015-BC66-4D2D-B065-6AD64B879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E1F4A-B79B-4D6C-A81D-EBE627F9F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Mengubah Data Pribadi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1330D-09B9-41C4-A3DA-A725ABFE2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5448" r="4526" b="2021"/>
          <a:stretch/>
        </p:blipFill>
        <p:spPr>
          <a:xfrm>
            <a:off x="473652" y="754689"/>
            <a:ext cx="8196695" cy="59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BPMN Mengekspor Laporan Penjualan Lagu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DA320-B611-4CCE-B55F-F6E252FAB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6117" r="3334" b="2003"/>
          <a:stretch/>
        </p:blipFill>
        <p:spPr>
          <a:xfrm>
            <a:off x="228600" y="990600"/>
            <a:ext cx="8610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2.</a:t>
            </a:r>
            <a:r>
              <a:rPr lang="id-ID" sz="4000" dirty="0"/>
              <a:t>4</a:t>
            </a:r>
            <a:r>
              <a:rPr lang="en-US" sz="4000" dirty="0"/>
              <a:t> </a:t>
            </a:r>
            <a:r>
              <a:rPr lang="id-ID" sz="4000" dirty="0"/>
              <a:t>Realisasi Proses Bisnis dengan </a:t>
            </a:r>
            <a:r>
              <a:rPr lang="id-ID" sz="4000" dirty="0" err="1"/>
              <a:t>Sequence</a:t>
            </a:r>
            <a:r>
              <a:rPr lang="id-ID" sz="4000" dirty="0"/>
              <a:t> Diagram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730806"/>
              </p:ext>
            </p:extLst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0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93C5A0-5616-4A07-AB14-9D65DE455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d-ID" dirty="0" err="1"/>
              <a:t>Sequence</a:t>
            </a:r>
            <a:r>
              <a:rPr lang="id-ID" dirty="0"/>
              <a:t> diagram menggambarkan </a:t>
            </a:r>
            <a:r>
              <a:rPr lang="id-ID" dirty="0">
                <a:solidFill>
                  <a:srgbClr val="C00000"/>
                </a:solidFill>
              </a:rPr>
              <a:t>interaksi antar </a:t>
            </a:r>
            <a:r>
              <a:rPr lang="id-ID" i="1" dirty="0" err="1">
                <a:solidFill>
                  <a:srgbClr val="C00000"/>
                </a:solidFill>
              </a:rPr>
              <a:t>object</a:t>
            </a:r>
            <a:r>
              <a:rPr lang="id-ID" dirty="0">
                <a:solidFill>
                  <a:srgbClr val="C00000"/>
                </a:solidFill>
              </a:rPr>
              <a:t> (</a:t>
            </a:r>
            <a:r>
              <a:rPr lang="id-ID" i="1" dirty="0" err="1">
                <a:solidFill>
                  <a:srgbClr val="C00000"/>
                </a:solidFill>
              </a:rPr>
              <a:t>class</a:t>
            </a:r>
            <a:r>
              <a:rPr lang="id-ID" dirty="0">
                <a:solidFill>
                  <a:srgbClr val="C00000"/>
                </a:solidFill>
              </a:rPr>
              <a:t>) dalam </a:t>
            </a:r>
            <a:r>
              <a:rPr lang="id-ID" dirty="0" err="1">
                <a:solidFill>
                  <a:srgbClr val="C00000"/>
                </a:solidFill>
              </a:rPr>
              <a:t>sofware</a:t>
            </a:r>
            <a:r>
              <a:rPr lang="id-ID" dirty="0"/>
              <a:t> pada suatu </a:t>
            </a:r>
            <a:r>
              <a:rPr lang="id-ID" dirty="0" err="1">
                <a:solidFill>
                  <a:srgbClr val="C00000"/>
                </a:solidFill>
              </a:rPr>
              <a:t>sekuensial</a:t>
            </a:r>
            <a:r>
              <a:rPr lang="id-ID" dirty="0">
                <a:solidFill>
                  <a:srgbClr val="C00000"/>
                </a:solidFill>
              </a:rPr>
              <a:t> waktu</a:t>
            </a:r>
          </a:p>
          <a:p>
            <a:pPr lvl="1"/>
            <a:r>
              <a:rPr lang="id-ID" dirty="0"/>
              <a:t>Interaksi </a:t>
            </a:r>
            <a:r>
              <a:rPr lang="id-ID" dirty="0" err="1"/>
              <a:t>object</a:t>
            </a:r>
            <a:r>
              <a:rPr lang="id-ID" dirty="0"/>
              <a:t> (</a:t>
            </a:r>
            <a:r>
              <a:rPr lang="id-ID" dirty="0" err="1"/>
              <a:t>class</a:t>
            </a:r>
            <a:r>
              <a:rPr lang="id-ID" dirty="0"/>
              <a:t>) berdasarkan </a:t>
            </a:r>
            <a:r>
              <a:rPr lang="id-ID" dirty="0">
                <a:solidFill>
                  <a:srgbClr val="0070C0"/>
                </a:solidFill>
              </a:rPr>
              <a:t>alur proses bekerjanya </a:t>
            </a:r>
            <a:r>
              <a:rPr lang="id-ID" dirty="0" err="1">
                <a:solidFill>
                  <a:srgbClr val="0070C0"/>
                </a:solidFill>
              </a:rPr>
              <a:t>software</a:t>
            </a:r>
            <a:r>
              <a:rPr lang="id-ID" dirty="0"/>
              <a:t>, </a:t>
            </a:r>
            <a:r>
              <a:rPr lang="id-ID" dirty="0" err="1"/>
              <a:t>dimana</a:t>
            </a:r>
            <a:r>
              <a:rPr lang="id-ID" dirty="0"/>
              <a:t> interaksi tersebut menggambarkan </a:t>
            </a:r>
            <a:r>
              <a:rPr lang="id-ID" dirty="0">
                <a:solidFill>
                  <a:srgbClr val="00B050"/>
                </a:solidFill>
              </a:rPr>
              <a:t>pesan yang dikirimkan secara </a:t>
            </a:r>
            <a:r>
              <a:rPr lang="id-ID" dirty="0" err="1">
                <a:solidFill>
                  <a:srgbClr val="00B050"/>
                </a:solidFill>
              </a:rPr>
              <a:t>sekuensial</a:t>
            </a:r>
            <a:r>
              <a:rPr lang="id-ID" dirty="0">
                <a:solidFill>
                  <a:srgbClr val="00B050"/>
                </a:solidFill>
              </a:rPr>
              <a:t> antara </a:t>
            </a:r>
            <a:r>
              <a:rPr lang="id-ID" dirty="0" err="1">
                <a:solidFill>
                  <a:srgbClr val="00B050"/>
                </a:solidFill>
              </a:rPr>
              <a:t>object</a:t>
            </a:r>
            <a:r>
              <a:rPr lang="id-ID" dirty="0">
                <a:solidFill>
                  <a:srgbClr val="00B050"/>
                </a:solidFill>
              </a:rPr>
              <a:t> </a:t>
            </a:r>
            <a:r>
              <a:rPr lang="id-ID" dirty="0"/>
              <a:t>(</a:t>
            </a:r>
            <a:r>
              <a:rPr lang="id-ID" dirty="0" err="1"/>
              <a:t>class</a:t>
            </a:r>
            <a:r>
              <a:rPr lang="id-ID" dirty="0"/>
              <a:t>)</a:t>
            </a:r>
            <a:endParaRPr lang="id-ID" dirty="0">
              <a:solidFill>
                <a:srgbClr val="0070C0"/>
              </a:solidFill>
            </a:endParaRPr>
          </a:p>
          <a:p>
            <a:pPr lvl="1"/>
            <a:r>
              <a:rPr lang="id-ID" dirty="0"/>
              <a:t>Garis </a:t>
            </a:r>
            <a:r>
              <a:rPr lang="id-ID" dirty="0">
                <a:solidFill>
                  <a:srgbClr val="0070C0"/>
                </a:solidFill>
              </a:rPr>
              <a:t>vertikal (</a:t>
            </a:r>
            <a:r>
              <a:rPr lang="id-ID" dirty="0" err="1">
                <a:solidFill>
                  <a:srgbClr val="0070C0"/>
                </a:solidFill>
              </a:rPr>
              <a:t>lifeline</a:t>
            </a:r>
            <a:r>
              <a:rPr lang="id-ID" dirty="0">
                <a:solidFill>
                  <a:srgbClr val="0070C0"/>
                </a:solidFill>
              </a:rPr>
              <a:t>) menunjukkan </a:t>
            </a:r>
            <a:r>
              <a:rPr lang="id-ID" dirty="0" err="1">
                <a:solidFill>
                  <a:srgbClr val="0070C0"/>
                </a:solidFill>
              </a:rPr>
              <a:t>object</a:t>
            </a:r>
            <a:r>
              <a:rPr lang="id-ID" dirty="0">
                <a:solidFill>
                  <a:srgbClr val="0070C0"/>
                </a:solidFill>
              </a:rPr>
              <a:t> (</a:t>
            </a:r>
            <a:r>
              <a:rPr lang="id-ID" dirty="0" err="1">
                <a:solidFill>
                  <a:srgbClr val="0070C0"/>
                </a:solidFill>
              </a:rPr>
              <a:t>class</a:t>
            </a:r>
            <a:r>
              <a:rPr lang="id-ID" dirty="0">
                <a:solidFill>
                  <a:srgbClr val="0070C0"/>
                </a:solidFill>
              </a:rPr>
              <a:t>)</a:t>
            </a:r>
            <a:r>
              <a:rPr lang="id-ID" dirty="0"/>
              <a:t>, garis </a:t>
            </a:r>
            <a:r>
              <a:rPr lang="id-ID" dirty="0">
                <a:solidFill>
                  <a:srgbClr val="00B050"/>
                </a:solidFill>
              </a:rPr>
              <a:t>horizontal menunjukkan pesan yang mengalir </a:t>
            </a:r>
            <a:r>
              <a:rPr lang="id-ID" dirty="0"/>
              <a:t>antara </a:t>
            </a:r>
            <a:r>
              <a:rPr lang="id-ID" dirty="0" err="1"/>
              <a:t>object</a:t>
            </a:r>
            <a:r>
              <a:rPr lang="id-ID" dirty="0"/>
              <a:t> (</a:t>
            </a:r>
            <a:r>
              <a:rPr lang="id-ID" dirty="0" err="1"/>
              <a:t>class</a:t>
            </a:r>
            <a:r>
              <a:rPr lang="id-ID" dirty="0"/>
              <a:t>) tersebut</a:t>
            </a:r>
          </a:p>
          <a:p>
            <a:endParaRPr lang="id-ID" dirty="0"/>
          </a:p>
          <a:p>
            <a:r>
              <a:rPr lang="id-ID" dirty="0" err="1"/>
              <a:t>Sequence</a:t>
            </a:r>
            <a:r>
              <a:rPr lang="id-ID" dirty="0"/>
              <a:t> diagram adalah </a:t>
            </a:r>
            <a:r>
              <a:rPr lang="id-ID" dirty="0">
                <a:solidFill>
                  <a:srgbClr val="C00000"/>
                </a:solidFill>
              </a:rPr>
              <a:t>alat komunikasi System </a:t>
            </a:r>
            <a:r>
              <a:rPr lang="id-ID" dirty="0" err="1">
                <a:solidFill>
                  <a:srgbClr val="C00000"/>
                </a:solidFill>
              </a:rPr>
              <a:t>Analyst</a:t>
            </a:r>
            <a:r>
              <a:rPr lang="id-ID" dirty="0">
                <a:solidFill>
                  <a:srgbClr val="C00000"/>
                </a:solidFill>
              </a:rPr>
              <a:t> dengan </a:t>
            </a:r>
            <a:r>
              <a:rPr lang="id-ID" dirty="0" err="1">
                <a:solidFill>
                  <a:srgbClr val="C00000"/>
                </a:solidFill>
              </a:rPr>
              <a:t>Programmer</a:t>
            </a:r>
            <a:r>
              <a:rPr lang="id-ID" dirty="0"/>
              <a:t>, menggambarkan alur proses bekerjanya </a:t>
            </a:r>
            <a:r>
              <a:rPr lang="id-ID" dirty="0" err="1"/>
              <a:t>software</a:t>
            </a:r>
            <a:r>
              <a:rPr lang="id-ID" dirty="0"/>
              <a:t> sekaligus dengan komposisi </a:t>
            </a:r>
            <a:r>
              <a:rPr lang="id-ID" dirty="0" err="1"/>
              <a:t>software</a:t>
            </a:r>
            <a:r>
              <a:rPr lang="id-ID" dirty="0"/>
              <a:t> akan seperti apa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05DAD-3CAA-48CB-B506-FB748C68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EE0DC-CBA5-437A-94A4-EFC5ED2F9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Sequence Diagram Syntax</a:t>
            </a:r>
          </a:p>
        </p:txBody>
      </p:sp>
      <p:sp>
        <p:nvSpPr>
          <p:cNvPr id="2150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1219200"/>
            <a:ext cx="7620000" cy="48006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/>
            <a:endParaRPr lang="en-US" sz="3600"/>
          </a:p>
        </p:txBody>
      </p:sp>
      <p:sp>
        <p:nvSpPr>
          <p:cNvPr id="2150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581400" y="1219200"/>
            <a:ext cx="0" cy="480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762000" y="23622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0600" y="1371600"/>
            <a:ext cx="2551113" cy="4486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AN ACTOR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AN OBJECT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A LIFELINE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A FOCUS OF CONTROL</a:t>
            </a:r>
          </a:p>
          <a:p>
            <a:endParaRPr lang="en-US" sz="1800" dirty="0"/>
          </a:p>
          <a:p>
            <a:r>
              <a:rPr lang="en-US" sz="1800" dirty="0"/>
              <a:t>A MESSAGE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OBJECT DESTRUCTION</a:t>
            </a:r>
          </a:p>
        </p:txBody>
      </p:sp>
      <p:sp>
        <p:nvSpPr>
          <p:cNvPr id="21512" name="Line 1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762000" y="32004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62000" y="39624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762000" y="46482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62000" y="52578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638800" y="1371600"/>
            <a:ext cx="609600" cy="914400"/>
            <a:chOff x="3312" y="1104"/>
            <a:chExt cx="384" cy="576"/>
          </a:xfrm>
        </p:grpSpPr>
        <p:sp>
          <p:nvSpPr>
            <p:cNvPr id="21523" name="Oval 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360" y="1104"/>
              <a:ext cx="288" cy="2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504" y="134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312" y="1392"/>
              <a:ext cx="19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92"/>
              <a:ext cx="19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312" y="1536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Line 2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504" y="1536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7" name="Rectangle 2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0" y="2438400"/>
            <a:ext cx="2667000" cy="685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err="1"/>
              <a:t>anObject:aClass</a:t>
            </a:r>
            <a:endParaRPr lang="en-US" sz="2400" dirty="0"/>
          </a:p>
        </p:txBody>
      </p:sp>
      <p:sp>
        <p:nvSpPr>
          <p:cNvPr id="21518" name="Line 2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943600" y="32766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Rectangle 3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67400" y="4038600"/>
            <a:ext cx="152400" cy="533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Line 3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4953000" y="51054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Text Box 3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53000" y="4724400"/>
            <a:ext cx="183563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    </a:t>
            </a:r>
            <a:r>
              <a:rPr lang="en-US" sz="2000" dirty="0" err="1"/>
              <a:t>aMessage</a:t>
            </a:r>
            <a:r>
              <a:rPr lang="en-US" sz="2000" dirty="0"/>
              <a:t>()</a:t>
            </a:r>
          </a:p>
        </p:txBody>
      </p:sp>
      <p:sp>
        <p:nvSpPr>
          <p:cNvPr id="21522" name="Text Box 3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759048" y="5405735"/>
            <a:ext cx="33695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4D4F0E-3A4A-4D35-B1FA-DFE3F18C4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152399"/>
            <a:ext cx="9144000" cy="64750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39FD40-0814-4765-BDF2-7C13E525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0CCE-8B0E-4547-8E83-CBA8082D6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89B5F6-3F29-4346-A43F-F9519985BF8B}"/>
              </a:ext>
            </a:extLst>
          </p:cNvPr>
          <p:cNvSpPr/>
          <p:nvPr/>
        </p:nvSpPr>
        <p:spPr>
          <a:xfrm>
            <a:off x="2133600" y="381000"/>
            <a:ext cx="6996544" cy="1598204"/>
          </a:xfrm>
          <a:prstGeom prst="roundRect">
            <a:avLst/>
          </a:prstGeom>
          <a:solidFill>
            <a:srgbClr val="FF9393">
              <a:alpha val="24706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Object Lifeline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(Class Candidate)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7C6DAB-99A8-4A0B-A445-8D835F5DC08C}"/>
              </a:ext>
            </a:extLst>
          </p:cNvPr>
          <p:cNvSpPr/>
          <p:nvPr/>
        </p:nvSpPr>
        <p:spPr>
          <a:xfrm>
            <a:off x="4572000" y="3048000"/>
            <a:ext cx="3352801" cy="1598204"/>
          </a:xfrm>
          <a:prstGeom prst="roundRect">
            <a:avLst/>
          </a:prstGeom>
          <a:solidFill>
            <a:srgbClr val="92D050">
              <a:alpha val="24706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14663B"/>
                </a:solidFill>
              </a:rPr>
              <a:t>Message</a:t>
            </a:r>
            <a:br>
              <a:rPr lang="en-US" sz="2800" dirty="0">
                <a:solidFill>
                  <a:srgbClr val="14663B"/>
                </a:solidFill>
              </a:rPr>
            </a:br>
            <a:br>
              <a:rPr lang="en-US" sz="2800" dirty="0">
                <a:solidFill>
                  <a:srgbClr val="14663B"/>
                </a:solidFill>
              </a:rPr>
            </a:br>
            <a:r>
              <a:rPr lang="en-US" sz="2800" dirty="0">
                <a:solidFill>
                  <a:srgbClr val="14663B"/>
                </a:solidFill>
              </a:rPr>
              <a:t>(Method Candidate)</a:t>
            </a:r>
          </a:p>
        </p:txBody>
      </p:sp>
    </p:spTree>
    <p:extLst>
      <p:ext uri="{BB962C8B-B14F-4D97-AF65-F5344CB8AC3E}">
        <p14:creationId xmlns:p14="http://schemas.microsoft.com/office/powerpoint/2010/main" val="159223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4F23259-A181-4C32-B0CF-24EC8CB9A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2652" cy="67214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28B13-066C-465C-A2B4-07190F892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C546E0E4-908A-4724-B308-E4F6AE4FA0DD}" type="slidenum">
              <a:rPr lang="en-US" sz="1200" smtClean="0">
                <a:solidFill>
                  <a:schemeClr val="tx1">
                    <a:tint val="75000"/>
                  </a:schemeClr>
                </a:solidFill>
                <a:ea typeface="+mn-ea"/>
              </a:rPr>
              <a:pPr algn="r">
                <a:spcAft>
                  <a:spcPts val="600"/>
                </a:spcAft>
              </a:pPr>
              <a:t>167</a:t>
            </a:fld>
            <a:endParaRPr lang="en-US" sz="120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0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EA099-F03D-4791-B15B-94B281B4A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84787A-D15A-4411-98EC-2198C597E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err="1"/>
              <a:t>Denert</a:t>
            </a:r>
            <a:r>
              <a:rPr lang="en-US" dirty="0"/>
              <a:t>’</a:t>
            </a:r>
            <a:r>
              <a:rPr lang="id-ID" dirty="0"/>
              <a:t>s</a:t>
            </a:r>
            <a:r>
              <a:rPr lang="en-US" dirty="0"/>
              <a:t> </a:t>
            </a:r>
            <a:r>
              <a:rPr lang="id-ID" dirty="0"/>
              <a:t>L</a:t>
            </a:r>
            <a:r>
              <a:rPr lang="en-US" dirty="0"/>
              <a:t>aw</a:t>
            </a:r>
            <a:r>
              <a:rPr lang="id-ID" dirty="0"/>
              <a:t> (1991)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5F062-01DB-4447-8E35-8452E77F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25555" r="25000" b="24444"/>
          <a:stretch/>
        </p:blipFill>
        <p:spPr>
          <a:xfrm>
            <a:off x="-388230" y="3130062"/>
            <a:ext cx="5881857" cy="37279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9078D-A680-422A-8CB0-6CD6CB9A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2667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solidFill>
                  <a:srgbClr val="C00000"/>
                </a:solidFill>
              </a:rPr>
              <a:t>Separation of concerns </a:t>
            </a:r>
            <a:r>
              <a:rPr lang="en-ID" sz="4000" dirty="0"/>
              <a:t>leads to standard architectures</a:t>
            </a:r>
            <a:endParaRPr lang="id-ID" sz="3600" dirty="0"/>
          </a:p>
          <a:p>
            <a:pPr marL="0" indent="0" algn="r">
              <a:buNone/>
            </a:pPr>
            <a:endParaRPr lang="id-ID" sz="1100" i="1" dirty="0"/>
          </a:p>
          <a:p>
            <a:pPr marL="0" indent="0" algn="r">
              <a:buNone/>
            </a:pPr>
            <a:r>
              <a:rPr lang="id-ID" i="1" dirty="0"/>
              <a:t>(</a:t>
            </a:r>
            <a:r>
              <a:rPr lang="id-ID" i="1" dirty="0" err="1"/>
              <a:t>Endres</a:t>
            </a:r>
            <a:r>
              <a:rPr lang="id-ID" i="1" dirty="0"/>
              <a:t>, 2003)                                                              [</a:t>
            </a:r>
            <a:r>
              <a:rPr lang="id-ID" i="1" dirty="0">
                <a:solidFill>
                  <a:srgbClr val="00B050"/>
                </a:solidFill>
              </a:rPr>
              <a:t>L9</a:t>
            </a:r>
            <a:r>
              <a:rPr lang="id-ID" i="1" dirty="0"/>
              <a:t>]</a:t>
            </a:r>
            <a:endParaRPr lang="en-US" i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693EA5-C4F1-475D-B3CB-FB8997C6D286}"/>
              </a:ext>
            </a:extLst>
          </p:cNvPr>
          <p:cNvSpPr/>
          <p:nvPr/>
        </p:nvSpPr>
        <p:spPr>
          <a:xfrm>
            <a:off x="304800" y="3238501"/>
            <a:ext cx="8501495" cy="1028699"/>
          </a:xfrm>
          <a:prstGeom prst="roundRect">
            <a:avLst/>
          </a:prstGeom>
          <a:solidFill>
            <a:srgbClr val="FF0000">
              <a:alpha val="25098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dirty="0" err="1">
                <a:solidFill>
                  <a:srgbClr val="FF0000"/>
                </a:solidFill>
              </a:rPr>
              <a:t>Boundary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5D9FD8-58FA-4686-AA34-ED867530CC90}"/>
              </a:ext>
            </a:extLst>
          </p:cNvPr>
          <p:cNvSpPr/>
          <p:nvPr/>
        </p:nvSpPr>
        <p:spPr>
          <a:xfrm>
            <a:off x="304799" y="4479681"/>
            <a:ext cx="8501495" cy="1028699"/>
          </a:xfrm>
          <a:prstGeom prst="roundRect">
            <a:avLst/>
          </a:prstGeom>
          <a:solidFill>
            <a:srgbClr val="0070C0">
              <a:alpha val="25098"/>
            </a:srgbClr>
          </a:solidFill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dirty="0" err="1">
                <a:solidFill>
                  <a:srgbClr val="0070C0"/>
                </a:solidFill>
              </a:rPr>
              <a:t>Control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A7F697-0BB7-4B1C-BC78-5D0420FE57C0}"/>
              </a:ext>
            </a:extLst>
          </p:cNvPr>
          <p:cNvSpPr/>
          <p:nvPr/>
        </p:nvSpPr>
        <p:spPr>
          <a:xfrm>
            <a:off x="276224" y="5715000"/>
            <a:ext cx="8501495" cy="1028699"/>
          </a:xfrm>
          <a:prstGeom prst="roundRect">
            <a:avLst/>
          </a:prstGeom>
          <a:solidFill>
            <a:srgbClr val="7030A0">
              <a:alpha val="25098"/>
            </a:srgbClr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dirty="0" err="1">
                <a:solidFill>
                  <a:srgbClr val="7030A0"/>
                </a:solidFill>
              </a:rPr>
              <a:t>Entity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 err="1"/>
              <a:t>Sequence</a:t>
            </a:r>
            <a:r>
              <a:rPr lang="id-ID" dirty="0"/>
              <a:t> Diagram berbasis Arsitektur </a:t>
            </a:r>
            <a:r>
              <a:rPr lang="id-ID" dirty="0" err="1">
                <a:solidFill>
                  <a:srgbClr val="C00000"/>
                </a:solidFill>
              </a:rPr>
              <a:t>Boundary</a:t>
            </a:r>
            <a:r>
              <a:rPr lang="id-ID" dirty="0"/>
              <a:t> – </a:t>
            </a:r>
            <a:r>
              <a:rPr lang="id-ID" dirty="0" err="1">
                <a:solidFill>
                  <a:srgbClr val="0070C0"/>
                </a:solidFill>
              </a:rPr>
              <a:t>Control</a:t>
            </a:r>
            <a:r>
              <a:rPr lang="id-ID" dirty="0"/>
              <a:t> – </a:t>
            </a:r>
            <a:r>
              <a:rPr lang="id-ID" dirty="0" err="1">
                <a:solidFill>
                  <a:srgbClr val="7030A0"/>
                </a:solidFill>
              </a:rPr>
              <a:t>Entity</a:t>
            </a:r>
            <a:r>
              <a:rPr lang="id-ID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4E259-BE56-4EA9-8CA4-782A3B236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1250" r="23333" b="17499"/>
          <a:stretch/>
        </p:blipFill>
        <p:spPr>
          <a:xfrm>
            <a:off x="4229100" y="2182066"/>
            <a:ext cx="4914900" cy="35416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1"/>
            <a:ext cx="4724400" cy="542924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Boundary</a:t>
            </a:r>
            <a:r>
              <a:rPr lang="en-US" dirty="0"/>
              <a:t> Class:</a:t>
            </a:r>
          </a:p>
          <a:p>
            <a:pPr lvl="1"/>
            <a:r>
              <a:rPr lang="en-US" dirty="0"/>
              <a:t>Class yang </a:t>
            </a:r>
            <a:r>
              <a:rPr lang="en-US" dirty="0" err="1"/>
              <a:t>berinteraksi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aktor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(user interface)</a:t>
            </a:r>
          </a:p>
          <a:p>
            <a:pPr lvl="1"/>
            <a:r>
              <a:rPr lang="en-US" dirty="0"/>
              <a:t>Form, input, UI</a:t>
            </a:r>
            <a:r>
              <a:rPr lang="id-ID" dirty="0"/>
              <a:t>, </a:t>
            </a:r>
            <a:r>
              <a:rPr lang="id-ID" dirty="0" err="1"/>
              <a:t>dsb</a:t>
            </a:r>
            <a:endParaRPr lang="id-ID" dirty="0"/>
          </a:p>
          <a:p>
            <a:pPr lvl="1"/>
            <a:endParaRPr lang="en-US" sz="900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Control</a:t>
            </a:r>
            <a:r>
              <a:rPr lang="en-US" dirty="0"/>
              <a:t> Class:</a:t>
            </a:r>
          </a:p>
          <a:p>
            <a:pPr lvl="1"/>
            <a:r>
              <a:rPr lang="en-US" dirty="0"/>
              <a:t>Class yang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, </a:t>
            </a:r>
            <a:r>
              <a:rPr lang="en-US" dirty="0" err="1"/>
              <a:t>penghitungan</a:t>
            </a:r>
            <a:r>
              <a:rPr lang="en-US" dirty="0"/>
              <a:t>, </a:t>
            </a:r>
            <a:r>
              <a:rPr lang="en-US" dirty="0" err="1"/>
              <a:t>kalkulasi</a:t>
            </a:r>
            <a:r>
              <a:rPr lang="en-US" dirty="0"/>
              <a:t>, </a:t>
            </a:r>
            <a:r>
              <a:rPr lang="en-US" dirty="0" err="1"/>
              <a:t>komputasi</a:t>
            </a:r>
            <a:r>
              <a:rPr lang="en-US" dirty="0"/>
              <a:t>, query, </a:t>
            </a:r>
            <a:r>
              <a:rPr lang="en-US" dirty="0" err="1"/>
              <a:t>dst</a:t>
            </a:r>
            <a:endParaRPr lang="id-ID" dirty="0"/>
          </a:p>
          <a:p>
            <a:pPr lvl="1"/>
            <a:endParaRPr lang="en-US" sz="1000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Entity</a:t>
            </a:r>
            <a:r>
              <a:rPr lang="en-US" dirty="0"/>
              <a:t> Class:</a:t>
            </a:r>
          </a:p>
          <a:p>
            <a:pPr lvl="1"/>
            <a:r>
              <a:rPr lang="en-US" dirty="0"/>
              <a:t>Class yang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data, </a:t>
            </a:r>
            <a:r>
              <a:rPr lang="en-US" dirty="0" err="1"/>
              <a:t>penyimpanan</a:t>
            </a:r>
            <a:r>
              <a:rPr lang="en-US" dirty="0"/>
              <a:t> data/file</a:t>
            </a:r>
          </a:p>
        </p:txBody>
      </p:sp>
    </p:spTree>
    <p:extLst>
      <p:ext uri="{BB962C8B-B14F-4D97-AF65-F5344CB8AC3E}">
        <p14:creationId xmlns:p14="http://schemas.microsoft.com/office/powerpoint/2010/main" val="16430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6200" y="915880"/>
            <a:ext cx="7010400" cy="59436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</a:rPr>
              <a:t>Planning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id-ID" sz="2400" dirty="0">
                <a:solidFill>
                  <a:srgbClr val="0070C0"/>
                </a:solidFill>
              </a:rPr>
              <a:t>Mengapa</a:t>
            </a:r>
            <a:r>
              <a:rPr lang="id-ID" sz="2400" dirty="0"/>
              <a:t> </a:t>
            </a:r>
            <a:r>
              <a:rPr lang="id-ID" sz="2400" dirty="0" err="1"/>
              <a:t>Software</a:t>
            </a:r>
            <a:r>
              <a:rPr lang="id-ID" sz="2400" dirty="0"/>
              <a:t> harus Dikembangkan</a:t>
            </a:r>
            <a:r>
              <a:rPr lang="en-US" sz="2400" dirty="0"/>
              <a:t>?</a:t>
            </a:r>
          </a:p>
          <a:p>
            <a:pPr marL="687387" lvl="1" indent="-342900"/>
            <a:r>
              <a:rPr lang="id-ID" dirty="0"/>
              <a:t>System request</a:t>
            </a:r>
            <a:endParaRPr lang="en-GB" dirty="0"/>
          </a:p>
          <a:p>
            <a:pPr marL="687387" lvl="1" indent="-342900"/>
            <a:r>
              <a:rPr lang="en-GB" dirty="0"/>
              <a:t>F</a:t>
            </a:r>
            <a:r>
              <a:rPr lang="id-ID" dirty="0"/>
              <a:t>easibility </a:t>
            </a:r>
            <a:r>
              <a:rPr lang="en-GB" dirty="0"/>
              <a:t>A</a:t>
            </a:r>
            <a:r>
              <a:rPr lang="id-ID" dirty="0"/>
              <a:t>nalysis</a:t>
            </a:r>
            <a:r>
              <a:rPr lang="en-GB" dirty="0"/>
              <a:t> (</a:t>
            </a:r>
            <a:r>
              <a:rPr lang="id-ID" dirty="0"/>
              <a:t>project size estimation</a:t>
            </a:r>
            <a:r>
              <a:rPr lang="en-GB" dirty="0"/>
              <a:t>)</a:t>
            </a:r>
            <a:endParaRPr lang="id-ID" dirty="0"/>
          </a:p>
          <a:p>
            <a:pPr marL="801687" lvl="1" indent="-457200"/>
            <a:endParaRPr lang="en-US" sz="1600" dirty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Analysis</a:t>
            </a:r>
            <a:r>
              <a:rPr lang="en-US" sz="2800" b="1" dirty="0"/>
              <a:t>: </a:t>
            </a:r>
            <a:r>
              <a:rPr lang="id-ID" sz="2400" dirty="0">
                <a:solidFill>
                  <a:srgbClr val="0070C0"/>
                </a:solidFill>
              </a:rPr>
              <a:t>Siapa</a:t>
            </a:r>
            <a:r>
              <a:rPr lang="en-GB" sz="2400" dirty="0"/>
              <a:t> </a:t>
            </a:r>
            <a:r>
              <a:rPr lang="en-GB" sz="2400" dirty="0" err="1"/>
              <a:t>Pengguna</a:t>
            </a:r>
            <a:r>
              <a:rPr lang="en-GB" sz="2400" dirty="0"/>
              <a:t> dan </a:t>
            </a:r>
            <a:r>
              <a:rPr lang="id-ID" sz="2400" dirty="0">
                <a:solidFill>
                  <a:srgbClr val="0070C0"/>
                </a:solidFill>
              </a:rPr>
              <a:t>Alur</a:t>
            </a:r>
            <a:r>
              <a:rPr lang="id-ID" sz="2400" dirty="0"/>
              <a:t> Kerja Software?</a:t>
            </a:r>
            <a:endParaRPr lang="en-US" sz="2400" dirty="0"/>
          </a:p>
          <a:p>
            <a:pPr marL="687387" lvl="1" indent="-342900"/>
            <a:r>
              <a:rPr lang="en-US" sz="2400" dirty="0"/>
              <a:t>Requirement </a:t>
            </a:r>
            <a:r>
              <a:rPr lang="id-ID" sz="2400" dirty="0"/>
              <a:t>g</a:t>
            </a:r>
            <a:r>
              <a:rPr lang="en-US" sz="2400" dirty="0" err="1"/>
              <a:t>athering</a:t>
            </a:r>
            <a:endParaRPr lang="en-GB" dirty="0"/>
          </a:p>
          <a:p>
            <a:pPr marL="687387" lvl="1" indent="-342900"/>
            <a:r>
              <a:rPr lang="en-GB" sz="2400" dirty="0"/>
              <a:t>B</a:t>
            </a:r>
            <a:r>
              <a:rPr lang="id-ID" sz="2400" dirty="0"/>
              <a:t>usiness process modeling</a:t>
            </a:r>
          </a:p>
          <a:p>
            <a:pPr marL="801687" lvl="1" indent="-457200"/>
            <a:endParaRPr lang="en-US" sz="1600" dirty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800" b="1" dirty="0"/>
              <a:t>: </a:t>
            </a:r>
            <a:r>
              <a:rPr lang="id-ID" sz="2400" dirty="0">
                <a:solidFill>
                  <a:srgbClr val="0070C0"/>
                </a:solidFill>
              </a:rPr>
              <a:t>Bagaimana Komposisi</a:t>
            </a:r>
            <a:r>
              <a:rPr lang="id-ID" sz="2400" dirty="0"/>
              <a:t> dari Software</a:t>
            </a:r>
            <a:r>
              <a:rPr lang="en-US" sz="2400" dirty="0"/>
              <a:t>?</a:t>
            </a:r>
          </a:p>
          <a:p>
            <a:pPr marL="687387" lvl="1" indent="-342900"/>
            <a:r>
              <a:rPr lang="id-ID" sz="2400" dirty="0"/>
              <a:t>Program d</a:t>
            </a:r>
            <a:r>
              <a:rPr lang="en-US" sz="2400" dirty="0" err="1"/>
              <a:t>esign</a:t>
            </a:r>
            <a:endParaRPr lang="en-US" dirty="0"/>
          </a:p>
          <a:p>
            <a:pPr marL="687387" lvl="1" indent="-342900"/>
            <a:r>
              <a:rPr lang="en-GB" dirty="0"/>
              <a:t>U</a:t>
            </a:r>
            <a:r>
              <a:rPr lang="id-ID" sz="2400" dirty="0"/>
              <a:t>ser i</a:t>
            </a:r>
            <a:r>
              <a:rPr lang="en-US" sz="2400" dirty="0" err="1"/>
              <a:t>nterface</a:t>
            </a:r>
            <a:r>
              <a:rPr lang="en-US" sz="2400" dirty="0"/>
              <a:t> </a:t>
            </a:r>
            <a:r>
              <a:rPr lang="id-ID" sz="2400" dirty="0"/>
              <a:t>d</a:t>
            </a:r>
            <a:r>
              <a:rPr lang="en-US" sz="2400" dirty="0" err="1"/>
              <a:t>esign</a:t>
            </a:r>
            <a:endParaRPr lang="en-US" dirty="0"/>
          </a:p>
          <a:p>
            <a:pPr marL="687387" lvl="1" indent="-342900"/>
            <a:r>
              <a:rPr lang="en-US" sz="2400" dirty="0"/>
              <a:t>Data </a:t>
            </a:r>
            <a:r>
              <a:rPr lang="id-ID" sz="2400" dirty="0"/>
              <a:t>d</a:t>
            </a:r>
            <a:r>
              <a:rPr lang="en-US" sz="2400" dirty="0" err="1"/>
              <a:t>esign</a:t>
            </a:r>
            <a:endParaRPr lang="id-ID" sz="2400" dirty="0"/>
          </a:p>
          <a:p>
            <a:pPr marL="801687" lvl="1" indent="-457200"/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Implementation</a:t>
            </a:r>
            <a:r>
              <a:rPr lang="en-US" sz="2800" b="1" dirty="0"/>
              <a:t>: </a:t>
            </a:r>
            <a:r>
              <a:rPr lang="id-ID" sz="2400" dirty="0">
                <a:solidFill>
                  <a:srgbClr val="0070C0"/>
                </a:solidFill>
              </a:rPr>
              <a:t>Konstruksi</a:t>
            </a:r>
            <a:r>
              <a:rPr lang="id-ID" sz="2400" dirty="0"/>
              <a:t> dan </a:t>
            </a:r>
            <a:r>
              <a:rPr lang="id-ID" sz="2400" dirty="0">
                <a:solidFill>
                  <a:srgbClr val="0070C0"/>
                </a:solidFill>
              </a:rPr>
              <a:t>Penyerahan</a:t>
            </a:r>
            <a:r>
              <a:rPr lang="id-ID" sz="2400" dirty="0"/>
              <a:t> </a:t>
            </a:r>
            <a:r>
              <a:rPr lang="id-ID" sz="2400" dirty="0" err="1"/>
              <a:t>Software</a:t>
            </a:r>
            <a:endParaRPr lang="en-US" sz="2400" dirty="0">
              <a:solidFill>
                <a:srgbClr val="0070C0"/>
              </a:solidFill>
            </a:endParaRPr>
          </a:p>
          <a:p>
            <a:pPr marL="863600" lvl="1" indent="-514350"/>
            <a:r>
              <a:rPr lang="en-US" sz="2400" dirty="0"/>
              <a:t>System </a:t>
            </a:r>
            <a:r>
              <a:rPr lang="id-ID" sz="2400" dirty="0"/>
              <a:t>c</a:t>
            </a:r>
            <a:r>
              <a:rPr lang="en-US" sz="2400" dirty="0" err="1"/>
              <a:t>onstruction</a:t>
            </a:r>
            <a:endParaRPr lang="en-US" dirty="0"/>
          </a:p>
          <a:p>
            <a:pPr marL="863600" lvl="1" indent="-514350"/>
            <a:r>
              <a:rPr lang="en-US" sz="2400" dirty="0"/>
              <a:t>Testing</a:t>
            </a:r>
          </a:p>
          <a:p>
            <a:pPr marL="863600" lvl="1" indent="-514350"/>
            <a:r>
              <a:rPr lang="en-GB" sz="2400" dirty="0"/>
              <a:t>D</a:t>
            </a:r>
            <a:r>
              <a:rPr lang="id-ID" sz="2400" dirty="0"/>
              <a:t>ocumentation</a:t>
            </a:r>
            <a:endParaRPr lang="en-GB" dirty="0"/>
          </a:p>
          <a:p>
            <a:pPr marL="863600" lvl="1" indent="-514350"/>
            <a:r>
              <a:rPr lang="en-US" sz="2400" dirty="0"/>
              <a:t>Installation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id-ID" dirty="0"/>
              <a:t>Siklus Pengembangan Software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EFEA1-1736-41DA-8BC3-EE5DE56B1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1447800"/>
            <a:ext cx="5791200" cy="3210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6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80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0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0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80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0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8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80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80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80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80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0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80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0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866188" cy="6477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88" t="3316" r="2734" b="29141"/>
          <a:stretch/>
        </p:blipFill>
        <p:spPr>
          <a:xfrm>
            <a:off x="609600" y="291287"/>
            <a:ext cx="7848600" cy="65619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9B446-90F3-4358-8A75-FF632EBE7A4B}"/>
              </a:ext>
            </a:extLst>
          </p:cNvPr>
          <p:cNvSpPr/>
          <p:nvPr/>
        </p:nvSpPr>
        <p:spPr>
          <a:xfrm rot="16200000">
            <a:off x="65075" y="2817017"/>
            <a:ext cx="6270654" cy="1219202"/>
          </a:xfrm>
          <a:prstGeom prst="roundRect">
            <a:avLst/>
          </a:prstGeom>
          <a:solidFill>
            <a:srgbClr val="FF0000">
              <a:alpha val="25098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d-ID" dirty="0" err="1">
                <a:solidFill>
                  <a:srgbClr val="FF0000"/>
                </a:solidFill>
              </a:rPr>
              <a:t>Boundary</a:t>
            </a:r>
            <a:r>
              <a:rPr lang="id-ID" dirty="0">
                <a:solidFill>
                  <a:srgbClr val="FF0000"/>
                </a:solidFill>
              </a:rPr>
              <a:t> (View)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611FBA-464B-492F-96AF-EBAC88E88530}"/>
              </a:ext>
            </a:extLst>
          </p:cNvPr>
          <p:cNvSpPr/>
          <p:nvPr/>
        </p:nvSpPr>
        <p:spPr>
          <a:xfrm rot="16200000">
            <a:off x="1738694" y="2743596"/>
            <a:ext cx="6270655" cy="1366042"/>
          </a:xfrm>
          <a:prstGeom prst="roundRect">
            <a:avLst/>
          </a:prstGeom>
          <a:solidFill>
            <a:srgbClr val="0070C0">
              <a:alpha val="25098"/>
            </a:srgbClr>
          </a:solidFill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d-ID" b="1" dirty="0" err="1">
                <a:solidFill>
                  <a:srgbClr val="0070C0"/>
                </a:solidFill>
              </a:rPr>
              <a:t>Control</a:t>
            </a:r>
            <a:r>
              <a:rPr lang="id-ID" b="1" dirty="0">
                <a:solidFill>
                  <a:srgbClr val="0070C0"/>
                </a:solidFill>
              </a:rPr>
              <a:t> (</a:t>
            </a:r>
            <a:r>
              <a:rPr lang="id-ID" b="1" dirty="0" err="1">
                <a:solidFill>
                  <a:srgbClr val="0070C0"/>
                </a:solidFill>
              </a:rPr>
              <a:t>Controller</a:t>
            </a:r>
            <a:r>
              <a:rPr lang="id-ID" b="1" dirty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8A45CF-E301-4629-9033-F5ABE82AEB14}"/>
              </a:ext>
            </a:extLst>
          </p:cNvPr>
          <p:cNvSpPr/>
          <p:nvPr/>
        </p:nvSpPr>
        <p:spPr>
          <a:xfrm rot="16200000">
            <a:off x="3217847" y="2845591"/>
            <a:ext cx="6270657" cy="1162049"/>
          </a:xfrm>
          <a:prstGeom prst="roundRect">
            <a:avLst/>
          </a:prstGeom>
          <a:solidFill>
            <a:srgbClr val="7030A0">
              <a:alpha val="25098"/>
            </a:srgbClr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d-ID" dirty="0" err="1">
                <a:solidFill>
                  <a:srgbClr val="7030A0"/>
                </a:solidFill>
              </a:rPr>
              <a:t>Entity</a:t>
            </a:r>
            <a:r>
              <a:rPr lang="id-ID" dirty="0">
                <a:solidFill>
                  <a:srgbClr val="7030A0"/>
                </a:solidFill>
              </a:rPr>
              <a:t> (Model)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5EABCE-2A8D-4663-BADB-A433340E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67777C-3C22-4028-94B7-35E6E354F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BE78-0793-4C9A-9887-87B3EB719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2B33B-1A91-4E37-9A8A-799407839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8" t="3316" r="2734" b="74519"/>
          <a:stretch/>
        </p:blipFill>
        <p:spPr>
          <a:xfrm>
            <a:off x="609600" y="291287"/>
            <a:ext cx="7848600" cy="21533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FF9894-6F72-43D4-BD57-58445392C2AE}"/>
              </a:ext>
            </a:extLst>
          </p:cNvPr>
          <p:cNvSpPr txBox="1">
            <a:spLocks/>
          </p:cNvSpPr>
          <p:nvPr/>
        </p:nvSpPr>
        <p:spPr>
          <a:xfrm>
            <a:off x="210235" y="2516531"/>
            <a:ext cx="4114800" cy="3962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public class </a:t>
            </a:r>
            <a:r>
              <a:rPr kumimoji="0" lang="en-US" sz="1800" dirty="0" err="1">
                <a:solidFill>
                  <a:srgbClr val="C00000"/>
                </a:solidFill>
                <a:effectLst/>
              </a:rPr>
              <a:t>ManajerValidasi</a:t>
            </a:r>
            <a:r>
              <a:rPr kumimoji="0" lang="en-US" sz="1800" dirty="0">
                <a:effectLst/>
              </a:rPr>
              <a:t> </a:t>
            </a:r>
            <a:r>
              <a:rPr kumimoji="0" lang="en-US" sz="1800" b="1" dirty="0">
                <a:effectLst/>
              </a:rPr>
              <a:t>{</a:t>
            </a:r>
            <a:endParaRPr kumimoji="0" lang="en-US" sz="1800" dirty="0">
              <a:effectLst/>
            </a:endParaRPr>
          </a:p>
          <a:p>
            <a:pPr marL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</a:t>
            </a:r>
            <a:r>
              <a:rPr kumimoji="0" lang="en-US" sz="1800" dirty="0">
                <a:effectLst/>
              </a:rPr>
              <a:t>private Login </a:t>
            </a:r>
            <a:r>
              <a:rPr kumimoji="0" lang="en-US" sz="1800" dirty="0" err="1">
                <a:effectLst/>
              </a:rPr>
              <a:t>m_Login</a:t>
            </a:r>
            <a:r>
              <a:rPr kumimoji="0" lang="en-US" sz="1800" b="1" dirty="0">
                <a:effectLst/>
              </a:rPr>
              <a:t>;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</a:t>
            </a:r>
            <a:r>
              <a:rPr kumimoji="0" lang="en-US" sz="1800" dirty="0">
                <a:effectLst/>
              </a:rPr>
              <a:t>public int </a:t>
            </a:r>
            <a:r>
              <a:rPr kumimoji="0" lang="en-US" sz="1800" dirty="0" err="1">
                <a:effectLst/>
              </a:rPr>
              <a:t>validasiKartu</a:t>
            </a:r>
            <a:r>
              <a:rPr kumimoji="0" lang="en-US" sz="1800" b="1" dirty="0">
                <a:effectLst/>
              </a:rPr>
              <a:t>(){</a:t>
            </a:r>
            <a:endParaRPr kumimoji="0" lang="id-ID" sz="1800" b="1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</a:t>
            </a: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b="1" dirty="0">
                <a:effectLst/>
              </a:rPr>
              <a:t>            </a:t>
            </a:r>
            <a:r>
              <a:rPr kumimoji="0" lang="en-US" sz="1800" b="1" dirty="0">
                <a:effectLst/>
              </a:rPr>
              <a:t>}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 </a:t>
            </a:r>
            <a:r>
              <a:rPr kumimoji="0" lang="en-US" sz="1800" dirty="0">
                <a:effectLst/>
              </a:rPr>
              <a:t>public int </a:t>
            </a:r>
            <a:r>
              <a:rPr kumimoji="0" lang="en-US" sz="1800" dirty="0" err="1">
                <a:solidFill>
                  <a:srgbClr val="C00000"/>
                </a:solidFill>
                <a:effectLst/>
              </a:rPr>
              <a:t>validasiPIN</a:t>
            </a:r>
            <a:r>
              <a:rPr kumimoji="0" lang="en-US" sz="1800" b="1" dirty="0">
                <a:effectLst/>
              </a:rPr>
              <a:t>(){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int pin = </a:t>
            </a:r>
            <a:r>
              <a:rPr kumimoji="0" lang="en-US" sz="1800" dirty="0" err="1">
                <a:effectLst/>
              </a:rPr>
              <a:t>m_Login.</a:t>
            </a:r>
            <a:r>
              <a:rPr kumimoji="0" lang="en-US" sz="1800" dirty="0" err="1">
                <a:solidFill>
                  <a:srgbClr val="0070C0"/>
                </a:solidFill>
                <a:effectLst/>
              </a:rPr>
              <a:t>getPIN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()</a:t>
            </a:r>
            <a:r>
              <a:rPr kumimoji="0" lang="en-US" sz="1800" dirty="0">
                <a:effectLst/>
              </a:rPr>
              <a:t>;</a:t>
            </a: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if(</a:t>
            </a:r>
            <a:r>
              <a:rPr kumimoji="0" lang="en-US" sz="1800" dirty="0" err="1">
                <a:effectLst/>
              </a:rPr>
              <a:t>pin.equals</a:t>
            </a:r>
            <a:r>
              <a:rPr kumimoji="0" lang="en-US" sz="1800" dirty="0">
                <a:effectLst/>
              </a:rPr>
              <a:t>(</a:t>
            </a:r>
            <a:r>
              <a:rPr kumimoji="0" lang="en-US" sz="1800" dirty="0" err="1">
                <a:effectLst/>
              </a:rPr>
              <a:t>pinuser</a:t>
            </a:r>
            <a:r>
              <a:rPr kumimoji="0" lang="en-US" sz="1800" dirty="0">
                <a:effectLst/>
              </a:rPr>
              <a:t>)){</a:t>
            </a: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	</a:t>
            </a:r>
            <a:r>
              <a:rPr kumimoji="0" lang="en-US" sz="1800" dirty="0" err="1">
                <a:effectLst/>
              </a:rPr>
              <a:t>MenuUtama.show</a:t>
            </a:r>
            <a:r>
              <a:rPr kumimoji="0" lang="en-US" sz="1800" dirty="0">
                <a:effectLst/>
              </a:rPr>
              <a:t>()};</a:t>
            </a: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b="1" dirty="0">
                <a:effectLst/>
              </a:rPr>
              <a:t>            </a:t>
            </a:r>
            <a:r>
              <a:rPr kumimoji="0" lang="en-US" sz="1800" b="1" dirty="0">
                <a:effectLst/>
              </a:rPr>
              <a:t>}</a:t>
            </a:r>
            <a:endParaRPr kumimoji="0" lang="en-US" sz="1800" dirty="0">
              <a:effectLst/>
            </a:endParaRPr>
          </a:p>
          <a:p>
            <a:pPr marL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  </a:t>
            </a:r>
            <a:r>
              <a:rPr kumimoji="0" lang="en-US" sz="1800" dirty="0">
                <a:effectLst/>
              </a:rPr>
              <a:t>public void </a:t>
            </a:r>
            <a:r>
              <a:rPr kumimoji="0" lang="en-US" sz="1800" dirty="0" err="1">
                <a:effectLst/>
              </a:rPr>
              <a:t>blokirKartu</a:t>
            </a:r>
            <a:r>
              <a:rPr kumimoji="0" lang="en-US" sz="1800" b="1" dirty="0">
                <a:effectLst/>
              </a:rPr>
              <a:t>(){</a:t>
            </a:r>
            <a:r>
              <a:rPr kumimoji="0" lang="en-US" sz="1800" dirty="0">
                <a:effectLst/>
              </a:rPr>
              <a:t>	</a:t>
            </a: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</a:t>
            </a: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  }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b="1" dirty="0">
                <a:effectLst/>
              </a:rPr>
              <a:t>    </a:t>
            </a:r>
            <a:r>
              <a:rPr kumimoji="0" lang="en-US" sz="1800" b="1" dirty="0">
                <a:effectLst/>
              </a:rPr>
              <a:t>}</a:t>
            </a:r>
            <a:endParaRPr kumimoji="0" lang="en-US" sz="1800" dirty="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BC8919-2D61-4021-8288-47C4CBEA9E76}"/>
              </a:ext>
            </a:extLst>
          </p:cNvPr>
          <p:cNvSpPr txBox="1">
            <a:spLocks/>
          </p:cNvSpPr>
          <p:nvPr/>
        </p:nvSpPr>
        <p:spPr>
          <a:xfrm>
            <a:off x="5520168" y="3129492"/>
            <a:ext cx="3274004" cy="2364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id-ID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public class 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Login</a:t>
            </a:r>
            <a:r>
              <a:rPr kumimoji="0" lang="en-US" sz="1800" dirty="0">
                <a:effectLst/>
              </a:rPr>
              <a:t> {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id-ID" sz="1800" dirty="0">
                <a:effectLst/>
              </a:rPr>
              <a:t>        </a:t>
            </a:r>
            <a:r>
              <a:rPr kumimoji="0" lang="en-US" sz="1800" dirty="0">
                <a:effectLst/>
              </a:rPr>
              <a:t>public int </a:t>
            </a:r>
            <a:r>
              <a:rPr kumimoji="0" lang="en-US" sz="1800" dirty="0" err="1">
                <a:solidFill>
                  <a:srgbClr val="0070C0"/>
                </a:solidFill>
                <a:effectLst/>
              </a:rPr>
              <a:t>getPIN</a:t>
            </a:r>
            <a:r>
              <a:rPr kumimoji="0" lang="en-US" sz="1800" dirty="0">
                <a:effectLst/>
              </a:rPr>
              <a:t>(){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	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id-ID" sz="1800" dirty="0">
                <a:effectLst/>
              </a:rPr>
              <a:t>         </a:t>
            </a:r>
            <a:r>
              <a:rPr kumimoji="0" lang="en-US" sz="1800" dirty="0">
                <a:effectLst/>
              </a:rPr>
              <a:t>}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}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A26E9C-733D-4B6E-A5F2-4E9704D97F66}"/>
              </a:ext>
            </a:extLst>
          </p:cNvPr>
          <p:cNvSpPr/>
          <p:nvPr/>
        </p:nvSpPr>
        <p:spPr>
          <a:xfrm>
            <a:off x="3543300" y="264999"/>
            <a:ext cx="2171700" cy="17162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BB528E-3A81-4C17-AD95-695C4197498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751028" y="1981200"/>
            <a:ext cx="878122" cy="9144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58A840-424E-4531-A0D0-A40F0D28024A}"/>
              </a:ext>
            </a:extLst>
          </p:cNvPr>
          <p:cNvSpPr/>
          <p:nvPr/>
        </p:nvSpPr>
        <p:spPr>
          <a:xfrm>
            <a:off x="5353478" y="403887"/>
            <a:ext cx="1595010" cy="2040759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75F0E8-CE31-49CD-899B-712202A602BB}"/>
              </a:ext>
            </a:extLst>
          </p:cNvPr>
          <p:cNvCxnSpPr>
            <a:cxnSpLocks/>
          </p:cNvCxnSpPr>
          <p:nvPr/>
        </p:nvCxnSpPr>
        <p:spPr>
          <a:xfrm>
            <a:off x="6172203" y="2470934"/>
            <a:ext cx="776285" cy="805666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1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Sequence Diagram</a:t>
            </a:r>
            <a:r>
              <a:rPr lang="id-ID" sz="3200" dirty="0"/>
              <a:t> dibuat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C00000"/>
                </a:solidFill>
              </a:rPr>
              <a:t>untuk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setiap</a:t>
            </a:r>
            <a:r>
              <a:rPr lang="en-US" sz="3200" dirty="0">
                <a:solidFill>
                  <a:srgbClr val="C00000"/>
                </a:solidFill>
              </a:rPr>
              <a:t> Use Case </a:t>
            </a:r>
            <a:r>
              <a:rPr lang="en-US" sz="3200" dirty="0"/>
              <a:t>yang </a:t>
            </a:r>
            <a:r>
              <a:rPr lang="en-US" sz="3200" dirty="0" err="1"/>
              <a:t>dibuat</a:t>
            </a:r>
            <a:endParaRPr lang="en-US" sz="3200" dirty="0"/>
          </a:p>
          <a:p>
            <a:endParaRPr lang="id-ID" sz="3200" dirty="0"/>
          </a:p>
          <a:p>
            <a:r>
              <a:rPr lang="id-ID" sz="3200" dirty="0"/>
              <a:t>Dim</a:t>
            </a:r>
            <a:r>
              <a:rPr lang="en-US" sz="3200" dirty="0" err="1"/>
              <a:t>ulai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menarik</a:t>
            </a:r>
            <a:r>
              <a:rPr lang="en-US" sz="3200" dirty="0"/>
              <a:t> Actor yang </a:t>
            </a:r>
            <a:r>
              <a:rPr lang="en-US" sz="3200" dirty="0" err="1"/>
              <a:t>ada</a:t>
            </a:r>
            <a:r>
              <a:rPr lang="en-US" sz="3200" dirty="0"/>
              <a:t> di Use Case Diagram, </a:t>
            </a:r>
            <a:r>
              <a:rPr lang="id-ID" sz="3200" dirty="0"/>
              <a:t>di</a:t>
            </a:r>
            <a:r>
              <a:rPr lang="en-US" sz="3200" dirty="0" err="1"/>
              <a:t>lanjutkan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membuat</a:t>
            </a:r>
            <a:r>
              <a:rPr lang="en-US" sz="3200" dirty="0"/>
              <a:t> sequence detail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id-ID" sz="3200" dirty="0">
                <a:solidFill>
                  <a:srgbClr val="C00000"/>
                </a:solidFill>
              </a:rPr>
              <a:t>alur proses berjalannya Use </a:t>
            </a:r>
            <a:r>
              <a:rPr lang="id-ID" sz="3200" dirty="0" err="1">
                <a:solidFill>
                  <a:srgbClr val="C00000"/>
                </a:solidFill>
              </a:rPr>
              <a:t>Case</a:t>
            </a:r>
            <a:r>
              <a:rPr lang="id-ID" sz="3200" dirty="0"/>
              <a:t> dengan </a:t>
            </a:r>
            <a:r>
              <a:rPr lang="id-ID" sz="3200" dirty="0" err="1">
                <a:solidFill>
                  <a:srgbClr val="C00000"/>
                </a:solidFill>
              </a:rPr>
              <a:t>message</a:t>
            </a:r>
            <a:r>
              <a:rPr lang="id-ID" sz="3200" dirty="0">
                <a:solidFill>
                  <a:srgbClr val="C00000"/>
                </a:solidFill>
              </a:rPr>
              <a:t> yang mengalir </a:t>
            </a:r>
            <a:r>
              <a:rPr lang="id-ID" sz="3200" dirty="0" err="1">
                <a:solidFill>
                  <a:srgbClr val="C00000"/>
                </a:solidFill>
              </a:rPr>
              <a:t>didalamnya</a:t>
            </a:r>
            <a:endParaRPr lang="id-ID" sz="3200" dirty="0">
              <a:solidFill>
                <a:srgbClr val="C00000"/>
              </a:solidFill>
            </a:endParaRPr>
          </a:p>
          <a:p>
            <a:endParaRPr lang="id-ID" sz="3200" dirty="0">
              <a:solidFill>
                <a:srgbClr val="C00000"/>
              </a:solidFill>
            </a:endParaRPr>
          </a:p>
          <a:p>
            <a:r>
              <a:rPr lang="en-US" sz="3200" dirty="0" err="1"/>
              <a:t>Catatan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C00000"/>
                </a:solidFill>
              </a:rPr>
              <a:t>Objek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Lifeline di Sequence Diagram </a:t>
            </a:r>
            <a:r>
              <a:rPr lang="en-US" sz="3200" dirty="0" err="1"/>
              <a:t>akan</a:t>
            </a:r>
            <a:r>
              <a:rPr lang="en-US" sz="3200" dirty="0"/>
              <a:t> </a:t>
            </a:r>
            <a:r>
              <a:rPr lang="en-US" sz="3200" dirty="0" err="1"/>
              <a:t>menjadi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C00000"/>
                </a:solidFill>
              </a:rPr>
              <a:t>kandidat</a:t>
            </a:r>
            <a:r>
              <a:rPr lang="en-US" sz="3200" dirty="0">
                <a:solidFill>
                  <a:srgbClr val="C00000"/>
                </a:solidFill>
              </a:rPr>
              <a:t> Class</a:t>
            </a:r>
            <a:r>
              <a:rPr lang="id-ID" sz="3200" dirty="0">
                <a:solidFill>
                  <a:srgbClr val="C00000"/>
                </a:solidFill>
              </a:rPr>
              <a:t>, </a:t>
            </a:r>
            <a:r>
              <a:rPr lang="id-ID" sz="3200" dirty="0"/>
              <a:t>karena itulah harus mengikuti arsitektur </a:t>
            </a:r>
            <a:r>
              <a:rPr lang="id-ID" sz="3200" dirty="0" err="1">
                <a:solidFill>
                  <a:srgbClr val="C00000"/>
                </a:solidFill>
              </a:rPr>
              <a:t>Boundary</a:t>
            </a:r>
            <a:r>
              <a:rPr lang="id-ID" sz="3200" dirty="0">
                <a:solidFill>
                  <a:srgbClr val="C00000"/>
                </a:solidFill>
              </a:rPr>
              <a:t> – </a:t>
            </a:r>
            <a:r>
              <a:rPr lang="id-ID" sz="3200" dirty="0" err="1">
                <a:solidFill>
                  <a:srgbClr val="C00000"/>
                </a:solidFill>
              </a:rPr>
              <a:t>Control</a:t>
            </a:r>
            <a:r>
              <a:rPr lang="id-ID" sz="3200" dirty="0">
                <a:solidFill>
                  <a:srgbClr val="C00000"/>
                </a:solidFill>
              </a:rPr>
              <a:t> – </a:t>
            </a:r>
            <a:r>
              <a:rPr lang="id-ID" sz="3200" dirty="0" err="1">
                <a:solidFill>
                  <a:srgbClr val="C00000"/>
                </a:solidFill>
              </a:rPr>
              <a:t>Class</a:t>
            </a:r>
            <a:r>
              <a:rPr lang="id-ID" sz="3200" dirty="0">
                <a:solidFill>
                  <a:srgbClr val="C00000"/>
                </a:solidFill>
              </a:rPr>
              <a:t> 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8520112" cy="2095501"/>
          </a:xfrm>
        </p:spPr>
        <p:txBody>
          <a:bodyPr>
            <a:normAutofit/>
          </a:bodyPr>
          <a:lstStyle/>
          <a:p>
            <a:r>
              <a:rPr lang="id-ID" sz="3600" dirty="0"/>
              <a:t>Studi Kasus: </a:t>
            </a:r>
            <a:r>
              <a:rPr lang="id-ID" sz="3600" dirty="0" err="1"/>
              <a:t>Sequence</a:t>
            </a:r>
            <a:r>
              <a:rPr lang="id-ID" sz="3600" dirty="0"/>
              <a:t> Diagram Sistem ATM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ATM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26" t="5011" r="1535" b="2594"/>
          <a:stretch/>
        </p:blipFill>
        <p:spPr>
          <a:xfrm>
            <a:off x="1066800" y="780788"/>
            <a:ext cx="7391400" cy="59738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Kartu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3" t="5384" r="1513" b="24505"/>
          <a:stretch/>
        </p:blipFill>
        <p:spPr>
          <a:xfrm>
            <a:off x="665434" y="990599"/>
            <a:ext cx="8249965" cy="54999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Memasukkan</a:t>
            </a:r>
            <a:r>
              <a:rPr lang="en-US" dirty="0"/>
              <a:t> PIN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6" t="4586" r="2406" b="10850"/>
          <a:stretch/>
        </p:blipFill>
        <p:spPr>
          <a:xfrm>
            <a:off x="990599" y="838200"/>
            <a:ext cx="7524751" cy="58048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Diagram: </a:t>
            </a:r>
            <a:r>
              <a:rPr lang="en-US" dirty="0" err="1"/>
              <a:t>Mengecek</a:t>
            </a:r>
            <a:r>
              <a:rPr lang="en-US" dirty="0"/>
              <a:t> </a:t>
            </a:r>
            <a:r>
              <a:rPr lang="en-US" dirty="0" err="1"/>
              <a:t>Saldo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3" t="4595" r="2463" b="23805"/>
          <a:stretch/>
        </p:blipFill>
        <p:spPr>
          <a:xfrm>
            <a:off x="228600" y="990600"/>
            <a:ext cx="8564138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3" t="5487" r="1513" b="5487"/>
          <a:stretch/>
        </p:blipFill>
        <p:spPr>
          <a:xfrm>
            <a:off x="714375" y="838200"/>
            <a:ext cx="7715250" cy="58448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id-ID" dirty="0"/>
              <a:t>Mengirim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6" t="3988" r="2406" b="3988"/>
          <a:stretch/>
        </p:blipFill>
        <p:spPr>
          <a:xfrm>
            <a:off x="1200150" y="732609"/>
            <a:ext cx="6743700" cy="59729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04800" y="1066800"/>
          <a:ext cx="866775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Planning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Activity Diagram: Men</a:t>
            </a:r>
            <a:r>
              <a:rPr lang="id-ID" sz="2800" dirty="0" err="1"/>
              <a:t>gupdate</a:t>
            </a:r>
            <a:r>
              <a:rPr lang="id-ID" sz="2800" dirty="0"/>
              <a:t> Informasi Kotak Deposit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46" t="5577" r="3207" b="3931"/>
          <a:stretch/>
        </p:blipFill>
        <p:spPr>
          <a:xfrm>
            <a:off x="1066800" y="762000"/>
            <a:ext cx="7162800" cy="60608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id-ID" dirty="0"/>
              <a:t>Keluar Sistem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56" t="4591" r="1337" b="7955"/>
          <a:stretch/>
        </p:blipFill>
        <p:spPr>
          <a:xfrm>
            <a:off x="952500" y="730554"/>
            <a:ext cx="7239000" cy="59750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2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550"/>
            <a:ext cx="8866188" cy="6477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Kartu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465" t="6890" r="2714" b="2352"/>
          <a:stretch/>
        </p:blipFill>
        <p:spPr>
          <a:xfrm>
            <a:off x="809624" y="1002895"/>
            <a:ext cx="7724775" cy="58300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866188" cy="6477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Memasukkan</a:t>
            </a:r>
            <a:r>
              <a:rPr lang="en-US" dirty="0"/>
              <a:t> PIN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88" t="3316" r="2734" b="29141"/>
          <a:stretch/>
        </p:blipFill>
        <p:spPr>
          <a:xfrm>
            <a:off x="1028700" y="749205"/>
            <a:ext cx="7086600" cy="59248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Mengecek</a:t>
            </a:r>
            <a:r>
              <a:rPr lang="en-US" dirty="0"/>
              <a:t> </a:t>
            </a:r>
            <a:r>
              <a:rPr lang="en-US" dirty="0" err="1"/>
              <a:t>Saldo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583" t="5725" r="1832" b="30077"/>
          <a:stretch/>
        </p:blipFill>
        <p:spPr>
          <a:xfrm>
            <a:off x="105102" y="1447800"/>
            <a:ext cx="8933795" cy="381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08" t="6580" r="1908" b="2632"/>
          <a:stretch/>
        </p:blipFill>
        <p:spPr>
          <a:xfrm>
            <a:off x="0" y="943628"/>
            <a:ext cx="9144000" cy="57619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8362950" cy="6858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id-ID" dirty="0"/>
              <a:t>Mengirim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00" t="5008" r="1234" b="5008"/>
          <a:stretch/>
        </p:blipFill>
        <p:spPr>
          <a:xfrm>
            <a:off x="557212" y="838201"/>
            <a:ext cx="8029575" cy="58594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Sequence Diagram: </a:t>
            </a:r>
            <a:r>
              <a:rPr lang="id-ID" sz="2800" dirty="0" err="1"/>
              <a:t>Mengupdate</a:t>
            </a:r>
            <a:r>
              <a:rPr lang="id-ID" sz="2800" dirty="0"/>
              <a:t> Informasi Kotak Deposit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65" t="5725" r="2714" b="16794"/>
          <a:stretch/>
        </p:blipFill>
        <p:spPr>
          <a:xfrm>
            <a:off x="190500" y="806669"/>
            <a:ext cx="8763000" cy="57868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866188" cy="6477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id-ID" dirty="0"/>
              <a:t>Keluar Sistem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8" t="5725" r="2885" b="30077"/>
          <a:stretch/>
        </p:blipFill>
        <p:spPr>
          <a:xfrm>
            <a:off x="304800" y="1219200"/>
            <a:ext cx="8534402" cy="4267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8520112" cy="2095501"/>
          </a:xfrm>
        </p:spPr>
        <p:txBody>
          <a:bodyPr>
            <a:normAutofit/>
          </a:bodyPr>
          <a:lstStyle/>
          <a:p>
            <a:r>
              <a:rPr lang="id-ID" sz="3600" dirty="0"/>
              <a:t>Studi Kasus: </a:t>
            </a:r>
            <a:r>
              <a:rPr lang="id-ID" sz="3600" dirty="0" err="1"/>
              <a:t>Sequence</a:t>
            </a:r>
            <a:r>
              <a:rPr lang="id-ID" sz="3600" dirty="0"/>
              <a:t> Diagram </a:t>
            </a:r>
            <a:r>
              <a:rPr lang="en-US" sz="3600" dirty="0" err="1"/>
              <a:t>MusicPedia</a:t>
            </a:r>
            <a:endParaRPr lang="id-ID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51" y="807517"/>
          <a:ext cx="9125607" cy="59175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4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479">
                <a:tc>
                  <a:txBody>
                    <a:bodyPr/>
                    <a:lstStyle/>
                    <a:p>
                      <a:r>
                        <a:rPr lang="en-US" sz="2400" dirty="0" err="1"/>
                        <a:t>Elemen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Deskripsi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Contoh</a:t>
                      </a:r>
                      <a:endParaRPr lang="id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532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Business Need</a:t>
                      </a:r>
                      <a:endParaRPr lang="id-ID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business-related reason </a:t>
                      </a:r>
                      <a:r>
                        <a:rPr lang="en-US" dirty="0"/>
                        <a:t>for initiating</a:t>
                      </a:r>
                      <a:r>
                        <a:rPr lang="en-US" baseline="0" dirty="0"/>
                        <a:t> the software development project</a:t>
                      </a:r>
                      <a:endParaRPr lang="id-ID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D" dirty="0">
                          <a:solidFill>
                            <a:srgbClr val="C00000"/>
                          </a:solidFill>
                        </a:rPr>
                        <a:t>Reason</a:t>
                      </a:r>
                      <a:r>
                        <a:rPr lang="en-ID" dirty="0"/>
                        <a:t> prompting the project</a:t>
                      </a:r>
                      <a:r>
                        <a:rPr lang="id-ID" dirty="0"/>
                        <a:t>, </a:t>
                      </a:r>
                      <a:r>
                        <a:rPr lang="id-ID" dirty="0" err="1"/>
                        <a:t>and</a:t>
                      </a:r>
                      <a:r>
                        <a:rPr lang="id-ID" dirty="0"/>
                        <a:t> </a:t>
                      </a:r>
                      <a:r>
                        <a:rPr lang="id-ID" dirty="0">
                          <a:solidFill>
                            <a:srgbClr val="C00000"/>
                          </a:solidFill>
                        </a:rPr>
                        <a:t>w</a:t>
                      </a:r>
                      <a:r>
                        <a:rPr lang="en-ID" dirty="0" err="1">
                          <a:solidFill>
                            <a:srgbClr val="C00000"/>
                          </a:solidFill>
                        </a:rPr>
                        <a:t>hy</a:t>
                      </a:r>
                      <a:r>
                        <a:rPr lang="en-ID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ID" dirty="0"/>
                        <a:t>the project should be funded</a:t>
                      </a:r>
                      <a:r>
                        <a:rPr lang="id-ID" dirty="0"/>
                        <a:t>?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Meningkatkan penjualan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Mengurangi biaya operasional</a:t>
                      </a:r>
                      <a:endParaRPr lang="en-US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Meningkatkan </a:t>
                      </a:r>
                      <a:r>
                        <a:rPr lang="id-ID" sz="1800" dirty="0" err="1"/>
                        <a:t>produktifitas</a:t>
                      </a:r>
                      <a:r>
                        <a:rPr lang="id-ID" sz="1800" dirty="0"/>
                        <a:t> pegawai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Meningkatkan kualitas layanan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Mengurangi kebocoran/kecurangan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</a:t>
                      </a:r>
                      <a:r>
                        <a:rPr lang="id-ID" sz="1800" dirty="0" err="1"/>
                        <a:t>engurangi</a:t>
                      </a:r>
                      <a:r>
                        <a:rPr lang="id-ID" sz="1800" dirty="0"/>
                        <a:t> cacat produksi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Meningkatkan efisiensi kerja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858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Business Value</a:t>
                      </a:r>
                      <a:endParaRPr lang="id-ID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benefits that the software will create </a:t>
                      </a:r>
                      <a:r>
                        <a:rPr lang="en-US" dirty="0"/>
                        <a:t>for the organization</a:t>
                      </a:r>
                      <a:endParaRPr lang="id-ID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D" dirty="0">
                          <a:solidFill>
                            <a:srgbClr val="C00000"/>
                          </a:solidFill>
                        </a:rPr>
                        <a:t>Tangible value </a:t>
                      </a:r>
                      <a:r>
                        <a:rPr lang="en-ID" dirty="0"/>
                        <a:t>(a </a:t>
                      </a:r>
                      <a:r>
                        <a:rPr lang="en-ID" dirty="0" err="1"/>
                        <a:t>quantiable</a:t>
                      </a:r>
                      <a:r>
                        <a:rPr lang="en-ID" dirty="0"/>
                        <a:t> value) and </a:t>
                      </a:r>
                      <a:r>
                        <a:rPr lang="en-ID" dirty="0">
                          <a:solidFill>
                            <a:srgbClr val="C00000"/>
                          </a:solidFill>
                        </a:rPr>
                        <a:t>intangible value </a:t>
                      </a:r>
                      <a:r>
                        <a:rPr lang="en-ID" dirty="0"/>
                        <a:t>(intuitive believe)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d-ID" sz="1800" dirty="0"/>
                        <a:t>Peningkatan penjualan </a:t>
                      </a:r>
                      <a:r>
                        <a:rPr lang="en-US" sz="1800" dirty="0"/>
                        <a:t>3%</a:t>
                      </a:r>
                      <a:endParaRPr lang="id-ID" sz="18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d-ID" sz="1800" dirty="0"/>
                        <a:t>Pengurangan biaya operasional 10%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d-ID" sz="1800" dirty="0"/>
                        <a:t>Peningkatan </a:t>
                      </a:r>
                      <a:r>
                        <a:rPr lang="id-ID" sz="1800" dirty="0" err="1"/>
                        <a:t>produktifitas</a:t>
                      </a:r>
                      <a:r>
                        <a:rPr lang="id-ID" sz="1800" dirty="0"/>
                        <a:t> pegawai 10% (dihitung rasio pekerjaan dan gaji)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d-ID" sz="1800" dirty="0"/>
                        <a:t>Pengurangan cacat produksi 20%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d-ID" sz="1800" dirty="0"/>
                        <a:t>Peningkatan efisiensi kerja 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6436">
                <a:tc>
                  <a:txBody>
                    <a:bodyPr/>
                    <a:lstStyle/>
                    <a:p>
                      <a:r>
                        <a:rPr lang="en-US" sz="2000" b="1" dirty="0"/>
                        <a:t>Business Requirements</a:t>
                      </a:r>
                      <a:endParaRPr lang="id-ID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business capabilities </a:t>
                      </a:r>
                      <a:r>
                        <a:rPr lang="en-US" dirty="0"/>
                        <a:t>that software will provide</a:t>
                      </a:r>
                      <a:endParaRPr lang="id-ID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D" dirty="0"/>
                        <a:t>Can be replaced by </a:t>
                      </a:r>
                      <a:r>
                        <a:rPr lang="en-ID" dirty="0">
                          <a:solidFill>
                            <a:srgbClr val="C00000"/>
                          </a:solidFill>
                        </a:rPr>
                        <a:t>Use Case </a:t>
                      </a:r>
                      <a:r>
                        <a:rPr lang="en-ID" dirty="0" err="1">
                          <a:solidFill>
                            <a:srgbClr val="C00000"/>
                          </a:solidFill>
                        </a:rPr>
                        <a:t>Diagr</a:t>
                      </a:r>
                      <a:r>
                        <a:rPr lang="id-ID" dirty="0" err="1">
                          <a:solidFill>
                            <a:srgbClr val="C00000"/>
                          </a:solidFill>
                        </a:rPr>
                        <a:t>am</a:t>
                      </a:r>
                      <a:endParaRPr lang="id-ID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Fitur registrasi, </a:t>
                      </a:r>
                      <a:r>
                        <a:rPr lang="id-ID" sz="1800" dirty="0" err="1"/>
                        <a:t>login</a:t>
                      </a:r>
                      <a:r>
                        <a:rPr lang="id-ID" sz="1800" dirty="0"/>
                        <a:t>, dan </a:t>
                      </a:r>
                      <a:r>
                        <a:rPr lang="id-ID" sz="1800" dirty="0" err="1"/>
                        <a:t>logout</a:t>
                      </a:r>
                      <a:endParaRPr lang="id-ID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Fitur pengelolaan data pengguna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Fitur pengiriman notifikasi otomatis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Fitur cetak laporan bulanan dan tahunan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82305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05" y="176781"/>
            <a:ext cx="7886700" cy="661420"/>
          </a:xfrm>
        </p:spPr>
        <p:txBody>
          <a:bodyPr/>
          <a:lstStyle/>
          <a:p>
            <a:r>
              <a:rPr lang="en-US" dirty="0"/>
              <a:t>System Request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D50F67-8FB1-4914-82A7-F57ED961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1CADC0-469B-4C7F-BA3B-75B2D1E0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 </a:t>
            </a:r>
            <a:r>
              <a:rPr lang="id-ID" dirty="0" err="1"/>
              <a:t>MusicPedia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D4239-A59B-4C2E-9B47-0BEA12EE7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A222C-F579-43A2-B911-FF8D12167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7109" r="6875" b="2978"/>
          <a:stretch/>
        </p:blipFill>
        <p:spPr>
          <a:xfrm>
            <a:off x="392497" y="828261"/>
            <a:ext cx="8359005" cy="57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C8AE40-9200-4850-84AF-3BDF01DEA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ECB88E-63A6-42DE-95FE-6E3E6082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Registrasi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6995E-61F5-44D3-9057-5E4DB8DC0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A76C6-3FC7-4488-BDB1-BBEFAF0CC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1" t="7172" r="5264" b="4988"/>
          <a:stretch/>
        </p:blipFill>
        <p:spPr>
          <a:xfrm>
            <a:off x="152400" y="929715"/>
            <a:ext cx="8977744" cy="54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1DBE97-54CA-4829-A5DD-84F6C6850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54DC97-D281-4A89-8F7F-A2C14D83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Diagram: </a:t>
            </a:r>
            <a:r>
              <a:rPr lang="en-US" dirty="0" err="1"/>
              <a:t>Melihat</a:t>
            </a:r>
            <a:r>
              <a:rPr lang="en-US" dirty="0"/>
              <a:t> Daftar </a:t>
            </a:r>
            <a:r>
              <a:rPr lang="en-US" dirty="0" err="1"/>
              <a:t>Lagu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2B27B-E839-4839-A945-F746495A4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332CA-19E1-4902-935C-EFA9249D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6" t="7650" r="2935" b="4626"/>
          <a:stretch/>
        </p:blipFill>
        <p:spPr>
          <a:xfrm>
            <a:off x="-39476" y="1051485"/>
            <a:ext cx="91696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E9B310-8640-4D70-ACED-0F193960C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A42C2D-F417-4EF4-BA59-D0CB3718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Diagram: </a:t>
            </a:r>
            <a:r>
              <a:rPr lang="en-US" dirty="0" err="1"/>
              <a:t>Memutar</a:t>
            </a:r>
            <a:r>
              <a:rPr lang="en-US" dirty="0"/>
              <a:t> Trial </a:t>
            </a:r>
            <a:r>
              <a:rPr lang="en-US" dirty="0" err="1"/>
              <a:t>Lagu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2F037-7B7D-49E2-BABF-F9AABCA1A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28FCB-F80A-4371-B6A2-434CAB1C4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8866" r="2025" b="3930"/>
          <a:stretch/>
        </p:blipFill>
        <p:spPr>
          <a:xfrm>
            <a:off x="0" y="1256211"/>
            <a:ext cx="9147700" cy="434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313D9A-28F9-4448-BFE8-956F7EB66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C34431-151F-4072-999F-7B6C2E5C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Sequence Diagram: </a:t>
            </a:r>
            <a:r>
              <a:rPr lang="en-US" sz="3200" dirty="0" err="1"/>
              <a:t>Melakukan</a:t>
            </a:r>
            <a:r>
              <a:rPr lang="en-US" sz="3200" dirty="0"/>
              <a:t> Login dan Logout</a:t>
            </a:r>
            <a:endParaRPr lang="en-ID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06AFC-3E16-4BF3-96B0-C4F45DEAD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0536E-077F-4A49-B5E1-64664589C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" t="4445" r="2474" b="7777"/>
          <a:stretch/>
        </p:blipFill>
        <p:spPr>
          <a:xfrm>
            <a:off x="983848" y="762000"/>
            <a:ext cx="717630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E60FFE-5302-4E2D-AD33-CC68C5D38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0705C-EE20-4D22-BB31-819E36458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E0A2D-9D4B-4373-9B9E-6EDE481D1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" t="2625" r="2231" b="4042"/>
          <a:stretch/>
        </p:blipFill>
        <p:spPr>
          <a:xfrm>
            <a:off x="695324" y="568052"/>
            <a:ext cx="7753351" cy="62925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FEAA00-98E0-42D6-9119-B677FD5D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Mengelola</a:t>
            </a:r>
            <a:r>
              <a:rPr lang="en-US" dirty="0"/>
              <a:t> Data </a:t>
            </a:r>
            <a:r>
              <a:rPr lang="en-US" dirty="0" err="1"/>
              <a:t>Lagu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813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38602A-34C8-4311-AC4A-3FAD8E1B8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17A81-DE43-408B-B797-FD7FFD8C3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CF1F9-14FC-4779-83E8-4CC2CD8AE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1" t="2222" r="4021" b="2222"/>
          <a:stretch/>
        </p:blipFill>
        <p:spPr>
          <a:xfrm>
            <a:off x="1428750" y="643759"/>
            <a:ext cx="6286500" cy="62142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AB15B9-5A8B-4A60-B969-62A2BC9A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Sequence Diagram: </a:t>
            </a:r>
            <a:r>
              <a:rPr lang="en-US" sz="3200" dirty="0" err="1"/>
              <a:t>Mengelola</a:t>
            </a:r>
            <a:r>
              <a:rPr lang="en-US" sz="3200" dirty="0"/>
              <a:t> Data </a:t>
            </a:r>
            <a:r>
              <a:rPr lang="en-US" sz="3200" dirty="0" err="1"/>
              <a:t>Pelanggan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10375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D6E01F-E783-4136-AB42-F3C48FEE4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D35BED-6332-4DFB-84D8-1C39FE3B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Mengubah</a:t>
            </a:r>
            <a:r>
              <a:rPr lang="en-US" dirty="0"/>
              <a:t> Data </a:t>
            </a:r>
            <a:r>
              <a:rPr lang="en-US" dirty="0" err="1"/>
              <a:t>Pribadi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65621-B492-4858-8122-D369D0D28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3653B-1C3D-4D23-9B2E-8C1D8653D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2" t="7558" r="5764" b="5987"/>
          <a:stretch/>
        </p:blipFill>
        <p:spPr>
          <a:xfrm>
            <a:off x="-76200" y="919514"/>
            <a:ext cx="9130144" cy="53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B8D3B-68CC-4F00-A860-AFEB25BAE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73D17-93C2-4695-89CD-C64376FF6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B7FAB-0CEB-480C-BF0D-42F7FCCFD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3" t="4445" r="5749" b="4445"/>
          <a:stretch/>
        </p:blipFill>
        <p:spPr>
          <a:xfrm>
            <a:off x="914400" y="685574"/>
            <a:ext cx="7086600" cy="6248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A547A8-BD23-4254-AD89-8D87B23A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Sequence Diagram: </a:t>
            </a:r>
            <a:r>
              <a:rPr lang="en-US" sz="3200" dirty="0" err="1"/>
              <a:t>Melakukan</a:t>
            </a:r>
            <a:r>
              <a:rPr lang="en-US" sz="3200" dirty="0"/>
              <a:t> </a:t>
            </a:r>
            <a:r>
              <a:rPr lang="en-US" sz="3200" dirty="0" err="1"/>
              <a:t>Pembelian</a:t>
            </a:r>
            <a:r>
              <a:rPr lang="en-US" sz="3200" dirty="0"/>
              <a:t> </a:t>
            </a:r>
            <a:r>
              <a:rPr lang="en-US" sz="3200" dirty="0" err="1"/>
              <a:t>Lagu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4207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157840-3239-400F-8146-6950845D0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7E17A-BC37-429C-BCAF-5392F401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Sequence Diagram: </a:t>
            </a:r>
            <a:r>
              <a:rPr lang="en-US" sz="3000" dirty="0" err="1"/>
              <a:t>Mengekspor</a:t>
            </a:r>
            <a:r>
              <a:rPr lang="en-US" sz="3000" dirty="0"/>
              <a:t> </a:t>
            </a:r>
            <a:r>
              <a:rPr lang="en-US" sz="3000" dirty="0" err="1"/>
              <a:t>Laporan</a:t>
            </a:r>
            <a:r>
              <a:rPr lang="en-US" sz="3000" dirty="0"/>
              <a:t> </a:t>
            </a:r>
            <a:r>
              <a:rPr lang="en-US" sz="3000" dirty="0" err="1"/>
              <a:t>Penjualan</a:t>
            </a:r>
            <a:endParaRPr lang="en-ID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BD2DB-E789-49AB-B03F-A8FE2CA8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03099-3576-49E4-8C74-BD6B954A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4" t="6862" r="8361" b="3157"/>
          <a:stretch/>
        </p:blipFill>
        <p:spPr>
          <a:xfrm>
            <a:off x="13856" y="838200"/>
            <a:ext cx="8686800" cy="59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Romi Satria Wahono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12137" r="28156" b="46744"/>
          <a:stretch/>
        </p:blipFill>
        <p:spPr bwMode="auto">
          <a:xfrm>
            <a:off x="5699528" y="129230"/>
            <a:ext cx="3430616" cy="382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85" y="861369"/>
            <a:ext cx="8741664" cy="5958268"/>
          </a:xfrm>
        </p:spPr>
        <p:txBody>
          <a:bodyPr>
            <a:normAutofit fontScale="92500" lnSpcReduction="20000"/>
          </a:bodyPr>
          <a:lstStyle/>
          <a:p>
            <a:r>
              <a:rPr lang="id-ID" sz="2400" dirty="0">
                <a:solidFill>
                  <a:srgbClr val="C00000"/>
                </a:solidFill>
              </a:rPr>
              <a:t>SMA Taruna Nusantara</a:t>
            </a:r>
            <a:r>
              <a:rPr lang="en-US" sz="2400" dirty="0"/>
              <a:t> </a:t>
            </a:r>
            <a:r>
              <a:rPr lang="id-ID" sz="2400" dirty="0"/>
              <a:t>Magelang (1993)</a:t>
            </a:r>
          </a:p>
          <a:p>
            <a:r>
              <a:rPr lang="id-ID" sz="2400" dirty="0">
                <a:solidFill>
                  <a:srgbClr val="C00000"/>
                </a:solidFill>
              </a:rPr>
              <a:t>B.Eng</a:t>
            </a:r>
            <a:r>
              <a:rPr lang="id-ID" sz="2400" dirty="0"/>
              <a:t>, </a:t>
            </a:r>
            <a:r>
              <a:rPr lang="id-ID" sz="2400" dirty="0">
                <a:solidFill>
                  <a:srgbClr val="C00000"/>
                </a:solidFill>
              </a:rPr>
              <a:t>M.Eng</a:t>
            </a:r>
            <a:r>
              <a:rPr lang="id-ID" sz="2400" dirty="0"/>
              <a:t> and </a:t>
            </a:r>
            <a:r>
              <a:rPr lang="id-ID" sz="2400" dirty="0">
                <a:solidFill>
                  <a:srgbClr val="C00000"/>
                </a:solidFill>
              </a:rPr>
              <a:t>Ph.D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id-ID" sz="2400" dirty="0"/>
              <a:t>in Software Engineering</a:t>
            </a:r>
            <a:br>
              <a:rPr lang="id-ID" sz="2400" dirty="0"/>
            </a:br>
            <a:r>
              <a:rPr lang="id-ID" sz="2400" dirty="0"/>
              <a:t>Saitama University Japan (1994-2004)</a:t>
            </a:r>
            <a:br>
              <a:rPr lang="id-ID" sz="2400" dirty="0"/>
            </a:br>
            <a:r>
              <a:rPr lang="id-ID" sz="2400" dirty="0"/>
              <a:t>Universiti Teknikal Malaysia Melaka (2014)</a:t>
            </a:r>
          </a:p>
          <a:p>
            <a:r>
              <a:rPr lang="en-US" sz="2400" dirty="0"/>
              <a:t>Core Competency </a:t>
            </a:r>
            <a:r>
              <a:rPr lang="id-ID" sz="2400" dirty="0"/>
              <a:t>in </a:t>
            </a:r>
            <a:r>
              <a:rPr lang="en-US" sz="2400" dirty="0">
                <a:solidFill>
                  <a:srgbClr val="C00000"/>
                </a:solidFill>
              </a:rPr>
              <a:t>Enterprise Architecture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>
                <a:solidFill>
                  <a:srgbClr val="0070C0"/>
                </a:solidFill>
              </a:rPr>
              <a:t>Software Engineering</a:t>
            </a:r>
            <a:r>
              <a:rPr lang="id-ID" sz="2400" dirty="0">
                <a:solidFill>
                  <a:srgbClr val="0070C0"/>
                </a:solidFill>
              </a:rPr>
              <a:t> </a:t>
            </a:r>
            <a:r>
              <a:rPr lang="id-ID" sz="2400" dirty="0"/>
              <a:t>and </a:t>
            </a:r>
            <a:r>
              <a:rPr lang="en-US" sz="2400" dirty="0">
                <a:solidFill>
                  <a:srgbClr val="00B050"/>
                </a:solidFill>
              </a:rPr>
              <a:t>Machine Learning</a:t>
            </a:r>
          </a:p>
          <a:p>
            <a:r>
              <a:rPr lang="id-ID" sz="2400" dirty="0">
                <a:solidFill>
                  <a:srgbClr val="C00000"/>
                </a:solidFill>
              </a:rPr>
              <a:t>LIPI</a:t>
            </a:r>
            <a:r>
              <a:rPr lang="id-ID" sz="2400" dirty="0"/>
              <a:t> Researcher (2004-2007)</a:t>
            </a:r>
          </a:p>
          <a:p>
            <a:r>
              <a:rPr lang="en-US" sz="2400" dirty="0"/>
              <a:t>Founder </a:t>
            </a:r>
            <a:r>
              <a:rPr lang="id-ID" sz="2400" dirty="0"/>
              <a:t>and</a:t>
            </a:r>
            <a:r>
              <a:rPr lang="en-US" sz="2400" dirty="0"/>
              <a:t> </a:t>
            </a:r>
            <a:r>
              <a:rPr lang="id-ID" sz="2400" dirty="0">
                <a:solidFill>
                  <a:srgbClr val="C00000"/>
                </a:solidFill>
              </a:rPr>
              <a:t>CEO</a:t>
            </a:r>
            <a:r>
              <a:rPr lang="id-ID" sz="2400" dirty="0"/>
              <a:t>:</a:t>
            </a:r>
          </a:p>
          <a:p>
            <a:pPr lvl="1"/>
            <a:r>
              <a:rPr lang="id-ID" sz="1900" dirty="0"/>
              <a:t>PT</a:t>
            </a:r>
            <a:r>
              <a:rPr lang="id-ID" sz="1900" dirty="0">
                <a:solidFill>
                  <a:srgbClr val="CC0000"/>
                </a:solidFill>
              </a:rPr>
              <a:t> </a:t>
            </a:r>
            <a:r>
              <a:rPr lang="id-ID" sz="1900" dirty="0">
                <a:solidFill>
                  <a:srgbClr val="0070C0"/>
                </a:solidFill>
              </a:rPr>
              <a:t>Brainmatics</a:t>
            </a:r>
            <a:r>
              <a:rPr lang="id-ID" sz="1900" dirty="0">
                <a:solidFill>
                  <a:srgbClr val="CC0000"/>
                </a:solidFill>
              </a:rPr>
              <a:t> </a:t>
            </a:r>
            <a:r>
              <a:rPr lang="id-ID" sz="1900" dirty="0"/>
              <a:t>Cipta Informatika (2005)</a:t>
            </a:r>
          </a:p>
          <a:p>
            <a:pPr lvl="1"/>
            <a:r>
              <a:rPr lang="id-ID" sz="1900" dirty="0"/>
              <a:t>PT </a:t>
            </a:r>
            <a:r>
              <a:rPr lang="en-US" sz="1900" dirty="0" err="1"/>
              <a:t>IlmuKomputerCom</a:t>
            </a:r>
            <a:r>
              <a:rPr lang="id-ID" sz="1900" dirty="0">
                <a:solidFill>
                  <a:srgbClr val="CC0000"/>
                </a:solidFill>
              </a:rPr>
              <a:t> </a:t>
            </a:r>
            <a:r>
              <a:rPr lang="id-ID" sz="1900" dirty="0">
                <a:solidFill>
                  <a:srgbClr val="0070C0"/>
                </a:solidFill>
              </a:rPr>
              <a:t>Braindevs</a:t>
            </a:r>
            <a:r>
              <a:rPr lang="id-ID" sz="1900" dirty="0"/>
              <a:t> Sistema (2014)</a:t>
            </a:r>
          </a:p>
          <a:p>
            <a:r>
              <a:rPr lang="id-ID" sz="2400" dirty="0"/>
              <a:t>Professional </a:t>
            </a:r>
            <a:r>
              <a:rPr lang="id-ID" sz="2400" dirty="0">
                <a:solidFill>
                  <a:srgbClr val="C00000"/>
                </a:solidFill>
              </a:rPr>
              <a:t>Member</a:t>
            </a:r>
            <a:r>
              <a:rPr lang="id-ID" sz="2400" dirty="0"/>
              <a:t> of IEEE, ACM and PMI</a:t>
            </a:r>
          </a:p>
          <a:p>
            <a:r>
              <a:rPr lang="id-ID" sz="2400" dirty="0"/>
              <a:t>IT and Research </a:t>
            </a:r>
            <a:r>
              <a:rPr lang="id-ID" sz="2400" dirty="0">
                <a:solidFill>
                  <a:srgbClr val="C00000"/>
                </a:solidFill>
              </a:rPr>
              <a:t>Award Winners </a:t>
            </a:r>
            <a:r>
              <a:rPr lang="id-ID" sz="2400" dirty="0"/>
              <a:t>from WSIS (United Nations),</a:t>
            </a:r>
            <a:br>
              <a:rPr lang="en-US" sz="2400" dirty="0"/>
            </a:br>
            <a:r>
              <a:rPr lang="id-ID" sz="2400" dirty="0"/>
              <a:t>Kemdikbud, Ristekdikti, LIPI, etc</a:t>
            </a:r>
          </a:p>
          <a:p>
            <a:r>
              <a:rPr lang="id-ID" sz="2400" dirty="0"/>
              <a:t>SCOPUS/ISI Indexed </a:t>
            </a:r>
            <a:r>
              <a:rPr lang="en-US" sz="2400" dirty="0">
                <a:solidFill>
                  <a:srgbClr val="C00000"/>
                </a:solidFill>
              </a:rPr>
              <a:t>Q1</a:t>
            </a:r>
            <a:r>
              <a:rPr lang="en-US" sz="2400" dirty="0"/>
              <a:t> </a:t>
            </a:r>
            <a:r>
              <a:rPr lang="id-ID" sz="2400" dirty="0">
                <a:solidFill>
                  <a:srgbClr val="C00000"/>
                </a:solidFill>
              </a:rPr>
              <a:t>Journal Reviewer</a:t>
            </a:r>
            <a:r>
              <a:rPr lang="id-ID" sz="2400" dirty="0"/>
              <a:t>: </a:t>
            </a:r>
            <a:r>
              <a:rPr lang="id-ID" sz="2400" dirty="0">
                <a:solidFill>
                  <a:srgbClr val="0070C0"/>
                </a:solidFill>
              </a:rPr>
              <a:t>Information and Software Technology</a:t>
            </a:r>
            <a:r>
              <a:rPr lang="id-ID" sz="2400" dirty="0"/>
              <a:t>, </a:t>
            </a:r>
            <a:r>
              <a:rPr lang="en-ID" sz="2400" dirty="0">
                <a:solidFill>
                  <a:srgbClr val="00B050"/>
                </a:solidFill>
              </a:rPr>
              <a:t>Journal of Systems and Software</a:t>
            </a:r>
            <a:r>
              <a:rPr lang="id-ID" sz="2400" dirty="0"/>
              <a:t>, </a:t>
            </a:r>
            <a:r>
              <a:rPr lang="id-ID" sz="2400" dirty="0">
                <a:solidFill>
                  <a:schemeClr val="accent2"/>
                </a:solidFill>
              </a:rPr>
              <a:t>Software: Practice and Experience</a:t>
            </a:r>
            <a:r>
              <a:rPr lang="id-ID" sz="2400" dirty="0"/>
              <a:t>, </a:t>
            </a:r>
            <a:r>
              <a:rPr lang="en-US" sz="2400" dirty="0">
                <a:solidFill>
                  <a:srgbClr val="7030A0"/>
                </a:solidFill>
              </a:rPr>
              <a:t>Empirical Software Engineering</a:t>
            </a:r>
            <a:r>
              <a:rPr lang="en-US" sz="2400" dirty="0"/>
              <a:t>, </a:t>
            </a:r>
            <a:r>
              <a:rPr lang="id-ID" sz="2400" dirty="0"/>
              <a:t>etc</a:t>
            </a:r>
          </a:p>
          <a:p>
            <a:r>
              <a:rPr lang="id-ID" sz="2400" dirty="0"/>
              <a:t>Industrial </a:t>
            </a:r>
            <a:r>
              <a:rPr lang="id-ID" sz="2400" dirty="0">
                <a:solidFill>
                  <a:srgbClr val="C00000"/>
                </a:solidFill>
              </a:rPr>
              <a:t>IT Certifications: </a:t>
            </a:r>
            <a:r>
              <a:rPr lang="id-ID" sz="2400" dirty="0"/>
              <a:t>TOGAF, ITIL, </a:t>
            </a:r>
            <a:r>
              <a:rPr lang="en-US" sz="2400" dirty="0"/>
              <a:t>CCAI, </a:t>
            </a:r>
            <a:r>
              <a:rPr lang="id-ID" sz="2400" dirty="0"/>
              <a:t>CCNA, etc</a:t>
            </a:r>
          </a:p>
          <a:p>
            <a:r>
              <a:rPr lang="id-ID" sz="2400" dirty="0">
                <a:solidFill>
                  <a:srgbClr val="C00000"/>
                </a:solidFill>
              </a:rPr>
              <a:t>Enterprise Architecture Consultant</a:t>
            </a:r>
            <a:r>
              <a:rPr lang="id-ID" sz="2400" dirty="0"/>
              <a:t>: KPK, RistekDikti, INSW,</a:t>
            </a:r>
            <a:r>
              <a:rPr lang="en-US" sz="2400" dirty="0"/>
              <a:t> BPPT,</a:t>
            </a:r>
            <a:r>
              <a:rPr lang="id-ID" sz="2400" dirty="0"/>
              <a:t> Kemsos Kemenkeu (Itjend, DJBC, DJPK),</a:t>
            </a:r>
            <a:r>
              <a:rPr lang="en-US" sz="2400" dirty="0"/>
              <a:t> </a:t>
            </a:r>
            <a:r>
              <a:rPr lang="id-ID" sz="2400" dirty="0"/>
              <a:t>Telkom, </a:t>
            </a:r>
            <a:r>
              <a:rPr lang="en-US" sz="2400" dirty="0"/>
              <a:t>FIF, </a:t>
            </a:r>
            <a:r>
              <a:rPr lang="id-ID" sz="2400" dirty="0"/>
              <a:t>PLN</a:t>
            </a:r>
            <a:r>
              <a:rPr lang="en-US" sz="2400" dirty="0"/>
              <a:t>,</a:t>
            </a:r>
            <a:r>
              <a:rPr lang="id-ID" sz="2400" dirty="0"/>
              <a:t> PJB, Pertamina EP, etc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815976-7B1B-4E6D-B196-5E5751539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729" y="1246600"/>
            <a:ext cx="4724400" cy="502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Software quality </a:t>
            </a:r>
            <a:r>
              <a:rPr lang="en-US" sz="3200" dirty="0"/>
              <a:t>is </a:t>
            </a:r>
            <a:r>
              <a:rPr lang="en-US" sz="2000" i="1" dirty="0"/>
              <a:t>(IEEE, 1991)</a:t>
            </a:r>
            <a:r>
              <a:rPr lang="en-US" sz="3200" dirty="0"/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The degree to which a system, component, or process </a:t>
            </a:r>
            <a:r>
              <a:rPr lang="en-US" sz="2800" b="1" dirty="0">
                <a:solidFill>
                  <a:srgbClr val="00B050"/>
                </a:solidFill>
              </a:rPr>
              <a:t>meets specified requirements</a:t>
            </a:r>
            <a:endParaRPr lang="id-ID" sz="2800" b="1" dirty="0">
              <a:solidFill>
                <a:srgbClr val="00B05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800" dirty="0">
              <a:solidFill>
                <a:srgbClr val="0070C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The degree to which a system, component, or process meets customer or user needs or </a:t>
            </a:r>
            <a:r>
              <a:rPr lang="en-US" sz="2800" b="1" dirty="0">
                <a:solidFill>
                  <a:srgbClr val="0070C0"/>
                </a:solidFill>
              </a:rPr>
              <a:t>expectations</a:t>
            </a:r>
            <a:r>
              <a:rPr lang="id-ID" sz="2800" b="1" dirty="0">
                <a:solidFill>
                  <a:srgbClr val="0070C0"/>
                </a:solidFill>
              </a:rPr>
              <a:t> (</a:t>
            </a:r>
            <a:r>
              <a:rPr lang="id-ID" sz="2800" b="1" dirty="0" err="1">
                <a:solidFill>
                  <a:srgbClr val="0070C0"/>
                </a:solidFill>
              </a:rPr>
              <a:t>benefits</a:t>
            </a:r>
            <a:r>
              <a:rPr lang="id-ID" sz="2800" b="1" dirty="0">
                <a:solidFill>
                  <a:srgbClr val="0070C0"/>
                </a:solidFill>
              </a:rPr>
              <a:t>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Software</a:t>
            </a:r>
            <a:r>
              <a:rPr lang="id-ID" dirty="0"/>
              <a:t> Berkualitas?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F6AD0BA-06F9-41BB-B0A0-8D15A1657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"/>
          <a:stretch/>
        </p:blipFill>
        <p:spPr>
          <a:xfrm>
            <a:off x="5486400" y="448183"/>
            <a:ext cx="3088178" cy="601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ECC73FCE-BCD9-402D-9079-14ADEC5E319C}"/>
              </a:ext>
            </a:extLst>
          </p:cNvPr>
          <p:cNvSpPr/>
          <p:nvPr/>
        </p:nvSpPr>
        <p:spPr>
          <a:xfrm>
            <a:off x="840928" y="2590800"/>
            <a:ext cx="4340671" cy="914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00B050"/>
                </a:solidFill>
              </a:rPr>
              <a:t>Sesuai Kebutuhan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DC4742-1F0C-46A3-905A-D51D4F1D8FC2}"/>
              </a:ext>
            </a:extLst>
          </p:cNvPr>
          <p:cNvSpPr/>
          <p:nvPr/>
        </p:nvSpPr>
        <p:spPr>
          <a:xfrm>
            <a:off x="887189" y="5033365"/>
            <a:ext cx="4340671" cy="9144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C00000"/>
                </a:solidFill>
              </a:rPr>
              <a:t>Ada Keuntungan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9FD91-68AC-4A59-9D6E-98ABB707A155}"/>
              </a:ext>
            </a:extLst>
          </p:cNvPr>
          <p:cNvSpPr txBox="1"/>
          <p:nvPr/>
        </p:nvSpPr>
        <p:spPr>
          <a:xfrm flipH="1">
            <a:off x="5837779" y="5489295"/>
            <a:ext cx="3002281" cy="1077218"/>
          </a:xfrm>
          <a:prstGeom prst="rect">
            <a:avLst/>
          </a:prstGeom>
          <a:solidFill>
            <a:srgbClr val="FFABAB"/>
          </a:solidFill>
        </p:spPr>
        <p:txBody>
          <a:bodyPr wrap="square" rtlCol="0">
            <a:spAutoFit/>
          </a:bodyPr>
          <a:lstStyle/>
          <a:p>
            <a:r>
              <a:rPr lang="id-ID" sz="3200" dirty="0"/>
              <a:t>Business</a:t>
            </a:r>
          </a:p>
          <a:p>
            <a:r>
              <a:rPr lang="id-ID" sz="3200" dirty="0" err="1"/>
              <a:t>Value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9BD42-BAC2-4D99-965F-9AD4F2E03DB3}"/>
              </a:ext>
            </a:extLst>
          </p:cNvPr>
          <p:cNvSpPr txBox="1"/>
          <p:nvPr/>
        </p:nvSpPr>
        <p:spPr>
          <a:xfrm flipH="1">
            <a:off x="5513070" y="306577"/>
            <a:ext cx="300228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3200" dirty="0"/>
              <a:t>Business </a:t>
            </a:r>
            <a:r>
              <a:rPr lang="id-ID" sz="3200" dirty="0" err="1"/>
              <a:t>Requirements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AAA21B-FB98-44C6-B973-8EF815E858D4}"/>
              </a:ext>
            </a:extLst>
          </p:cNvPr>
          <p:cNvCxnSpPr>
            <a:cxnSpLocks/>
          </p:cNvCxnSpPr>
          <p:nvPr/>
        </p:nvCxnSpPr>
        <p:spPr>
          <a:xfrm flipV="1">
            <a:off x="4879396" y="1062638"/>
            <a:ext cx="835604" cy="167257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3CF986-42A9-4756-A31D-9940496D5A72}"/>
              </a:ext>
            </a:extLst>
          </p:cNvPr>
          <p:cNvCxnSpPr>
            <a:cxnSpLocks/>
          </p:cNvCxnSpPr>
          <p:nvPr/>
        </p:nvCxnSpPr>
        <p:spPr>
          <a:xfrm>
            <a:off x="5052490" y="5768711"/>
            <a:ext cx="12192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2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858" y="990600"/>
            <a:ext cx="8143142" cy="5791200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err="1"/>
              <a:t>Gunakan</a:t>
            </a:r>
            <a:r>
              <a:rPr lang="en-US" sz="2600" dirty="0"/>
              <a:t> </a:t>
            </a:r>
            <a:r>
              <a:rPr lang="en-US" sz="2600" dirty="0" err="1"/>
              <a:t>pola</a:t>
            </a:r>
            <a:r>
              <a:rPr lang="en-US" sz="2600" dirty="0"/>
              <a:t> Subject-Verb-Object (</a:t>
            </a:r>
            <a:r>
              <a:rPr lang="en-US" sz="2600" dirty="0">
                <a:solidFill>
                  <a:srgbClr val="C00000"/>
                </a:solidFill>
              </a:rPr>
              <a:t>S-V-O</a:t>
            </a:r>
            <a:r>
              <a:rPr lang="en-US" sz="2600" dirty="0"/>
              <a:t>) </a:t>
            </a:r>
            <a:r>
              <a:rPr lang="en-US" sz="2600" dirty="0" err="1"/>
              <a:t>untuk</a:t>
            </a:r>
            <a:r>
              <a:rPr lang="en-US" sz="2600" dirty="0"/>
              <a:t> use case diagram (Actor – Use Case) </a:t>
            </a:r>
            <a:r>
              <a:rPr lang="en-US" sz="2600" dirty="0" err="1"/>
              <a:t>dan</a:t>
            </a:r>
            <a:r>
              <a:rPr lang="en-US" sz="2600" dirty="0"/>
              <a:t> Activity Diagram (Partition – </a:t>
            </a:r>
            <a:r>
              <a:rPr lang="id-ID" sz="2600" dirty="0" err="1"/>
              <a:t>Action</a:t>
            </a:r>
            <a:r>
              <a:rPr lang="en-US" sz="2600" dirty="0"/>
              <a:t>)</a:t>
            </a:r>
          </a:p>
          <a:p>
            <a:r>
              <a:rPr lang="en-US" sz="2600" dirty="0"/>
              <a:t>Use </a:t>
            </a:r>
            <a:r>
              <a:rPr lang="id-ID" sz="2600" dirty="0"/>
              <a:t>C</a:t>
            </a:r>
            <a:r>
              <a:rPr lang="en-US" sz="2600" dirty="0" err="1"/>
              <a:t>ase</a:t>
            </a:r>
            <a:r>
              <a:rPr lang="en-US" sz="2600" dirty="0"/>
              <a:t> </a:t>
            </a:r>
            <a:r>
              <a:rPr lang="id-ID" sz="2600" dirty="0"/>
              <a:t>D</a:t>
            </a:r>
            <a:r>
              <a:rPr lang="en-US" sz="2600" dirty="0" err="1"/>
              <a:t>iagram</a:t>
            </a:r>
            <a:r>
              <a:rPr lang="en-US" sz="2600" dirty="0"/>
              <a:t> </a:t>
            </a:r>
            <a:r>
              <a:rPr lang="en-US" sz="2600" dirty="0" err="1"/>
              <a:t>adalah</a:t>
            </a:r>
            <a:r>
              <a:rPr lang="en-US" sz="2600" dirty="0"/>
              <a:t> </a:t>
            </a:r>
            <a:r>
              <a:rPr lang="en-US" sz="2600" dirty="0" err="1">
                <a:solidFill>
                  <a:srgbClr val="C00000"/>
                </a:solidFill>
              </a:rPr>
              <a:t>apa</a:t>
            </a:r>
            <a:r>
              <a:rPr lang="en-US" sz="2600" dirty="0">
                <a:solidFill>
                  <a:srgbClr val="C00000"/>
                </a:solidFill>
              </a:rPr>
              <a:t> yang </a:t>
            </a:r>
            <a:r>
              <a:rPr lang="en-US" sz="2600" dirty="0" err="1">
                <a:solidFill>
                  <a:srgbClr val="C00000"/>
                </a:solidFill>
              </a:rPr>
              <a:t>dilakukan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id-ID" sz="2600" dirty="0">
                <a:solidFill>
                  <a:srgbClr val="C00000"/>
                </a:solidFill>
              </a:rPr>
              <a:t>A</a:t>
            </a:r>
            <a:r>
              <a:rPr lang="en-US" sz="2600" dirty="0" err="1">
                <a:solidFill>
                  <a:srgbClr val="C00000"/>
                </a:solidFill>
              </a:rPr>
              <a:t>ctor</a:t>
            </a:r>
            <a:r>
              <a:rPr lang="en-US" sz="2600" dirty="0">
                <a:solidFill>
                  <a:srgbClr val="C00000"/>
                </a:solidFill>
              </a:rPr>
              <a:t> di s</a:t>
            </a:r>
            <a:r>
              <a:rPr lang="id-ID" sz="2600" dirty="0">
                <a:solidFill>
                  <a:srgbClr val="C00000"/>
                </a:solidFill>
              </a:rPr>
              <a:t>i</a:t>
            </a:r>
            <a:r>
              <a:rPr lang="en-US" sz="2600" dirty="0">
                <a:solidFill>
                  <a:srgbClr val="C00000"/>
                </a:solidFill>
              </a:rPr>
              <a:t>stem</a:t>
            </a:r>
            <a:r>
              <a:rPr lang="en-US" sz="2600" dirty="0"/>
              <a:t>, </a:t>
            </a:r>
            <a:r>
              <a:rPr lang="en-US" sz="2600" dirty="0" err="1"/>
              <a:t>bukan</a:t>
            </a:r>
            <a:r>
              <a:rPr lang="en-US" sz="2600" dirty="0"/>
              <a:t> </a:t>
            </a:r>
            <a:r>
              <a:rPr lang="en-US" sz="2600" dirty="0" err="1"/>
              <a:t>apa</a:t>
            </a:r>
            <a:r>
              <a:rPr lang="en-US" sz="2600" dirty="0"/>
              <a:t> yang </a:t>
            </a:r>
            <a:r>
              <a:rPr lang="en-US" sz="2600" dirty="0" err="1"/>
              <a:t>dilakukan</a:t>
            </a:r>
            <a:r>
              <a:rPr lang="en-US" sz="2600" dirty="0"/>
              <a:t> </a:t>
            </a:r>
            <a:r>
              <a:rPr lang="en-US" sz="2600" dirty="0" err="1"/>
              <a:t>oleh</a:t>
            </a:r>
            <a:r>
              <a:rPr lang="en-US" sz="2600" dirty="0"/>
              <a:t> s</a:t>
            </a:r>
            <a:r>
              <a:rPr lang="id-ID" sz="2600" dirty="0"/>
              <a:t>i</a:t>
            </a:r>
            <a:r>
              <a:rPr lang="en-US" sz="2600" dirty="0"/>
              <a:t>stem</a:t>
            </a:r>
          </a:p>
          <a:p>
            <a:r>
              <a:rPr lang="en-US" sz="2600" dirty="0" err="1"/>
              <a:t>Pada</a:t>
            </a:r>
            <a:r>
              <a:rPr lang="en-US" sz="2600" dirty="0"/>
              <a:t> </a:t>
            </a:r>
            <a:r>
              <a:rPr lang="id-ID" sz="2600" dirty="0"/>
              <a:t>S</a:t>
            </a:r>
            <a:r>
              <a:rPr lang="en-US" sz="2600" dirty="0" err="1"/>
              <a:t>equence</a:t>
            </a:r>
            <a:r>
              <a:rPr lang="en-US" sz="2600" dirty="0"/>
              <a:t> </a:t>
            </a:r>
            <a:r>
              <a:rPr lang="id-ID" sz="2600" dirty="0"/>
              <a:t>D</a:t>
            </a:r>
            <a:r>
              <a:rPr lang="en-US" sz="2600" dirty="0" err="1"/>
              <a:t>iagram</a:t>
            </a:r>
            <a:r>
              <a:rPr lang="en-US" sz="2600" dirty="0"/>
              <a:t> </a:t>
            </a:r>
            <a:r>
              <a:rPr lang="en-US" sz="2600" dirty="0" err="1">
                <a:solidFill>
                  <a:srgbClr val="C00000"/>
                </a:solidFill>
              </a:rPr>
              <a:t>perhatikan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transaksi</a:t>
            </a:r>
            <a:r>
              <a:rPr lang="en-US" sz="2600" dirty="0">
                <a:solidFill>
                  <a:srgbClr val="C00000"/>
                </a:solidFill>
              </a:rPr>
              <a:t> yang </a:t>
            </a:r>
            <a:r>
              <a:rPr lang="en-US" sz="2600" dirty="0" err="1">
                <a:solidFill>
                  <a:srgbClr val="C00000"/>
                </a:solidFill>
              </a:rPr>
              <a:t>harusnya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datangnya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dari</a:t>
            </a:r>
            <a:r>
              <a:rPr lang="en-US" sz="2600" dirty="0">
                <a:solidFill>
                  <a:srgbClr val="C00000"/>
                </a:solidFill>
              </a:rPr>
              <a:t> actor</a:t>
            </a:r>
            <a:r>
              <a:rPr lang="en-US" sz="2600" dirty="0"/>
              <a:t>, </a:t>
            </a:r>
            <a:r>
              <a:rPr lang="en-US" sz="2600" dirty="0" err="1"/>
              <a:t>dan</a:t>
            </a:r>
            <a:r>
              <a:rPr lang="en-US" sz="2600" dirty="0"/>
              <a:t> </a:t>
            </a:r>
            <a:r>
              <a:rPr lang="en-US" sz="2600" dirty="0" err="1"/>
              <a:t>bukan</a:t>
            </a:r>
            <a:r>
              <a:rPr lang="en-US" sz="2600" dirty="0"/>
              <a:t> </a:t>
            </a:r>
            <a:r>
              <a:rPr lang="en-US" sz="2600" dirty="0" err="1"/>
              <a:t>dari</a:t>
            </a:r>
            <a:r>
              <a:rPr lang="en-US" sz="2600" dirty="0"/>
              <a:t> object lain</a:t>
            </a:r>
          </a:p>
          <a:p>
            <a:r>
              <a:rPr lang="en-US" sz="2600" dirty="0"/>
              <a:t>Naming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C00000"/>
                </a:solidFill>
              </a:rPr>
              <a:t>object </a:t>
            </a:r>
            <a:r>
              <a:rPr lang="en-US" sz="2600" dirty="0" err="1">
                <a:solidFill>
                  <a:srgbClr val="C00000"/>
                </a:solidFill>
              </a:rPr>
              <a:t>dan</a:t>
            </a:r>
            <a:r>
              <a:rPr lang="en-US" sz="2600" dirty="0">
                <a:solidFill>
                  <a:srgbClr val="C00000"/>
                </a:solidFill>
              </a:rPr>
              <a:t> class </a:t>
            </a:r>
            <a:r>
              <a:rPr lang="en-US" sz="2600" dirty="0" err="1">
                <a:solidFill>
                  <a:srgbClr val="C00000"/>
                </a:solidFill>
              </a:rPr>
              <a:t>adalah</a:t>
            </a:r>
            <a:r>
              <a:rPr lang="en-US" sz="2600" dirty="0">
                <a:solidFill>
                  <a:srgbClr val="C00000"/>
                </a:solidFill>
              </a:rPr>
              <a:t> kata </a:t>
            </a:r>
            <a:r>
              <a:rPr lang="en-US" sz="2600" dirty="0" err="1">
                <a:solidFill>
                  <a:srgbClr val="C00000"/>
                </a:solidFill>
              </a:rPr>
              <a:t>benda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/>
              <a:t>(noun), </a:t>
            </a:r>
            <a:r>
              <a:rPr lang="en-US" sz="2600" dirty="0" err="1"/>
              <a:t>untuk</a:t>
            </a:r>
            <a:r>
              <a:rPr lang="en-US" sz="2600" dirty="0"/>
              <a:t> message di </a:t>
            </a:r>
            <a:r>
              <a:rPr lang="id-ID" sz="2600" dirty="0"/>
              <a:t>S</a:t>
            </a:r>
            <a:r>
              <a:rPr lang="en-US" sz="2600" dirty="0" err="1"/>
              <a:t>equence</a:t>
            </a:r>
            <a:r>
              <a:rPr lang="en-US" sz="2600" dirty="0"/>
              <a:t> </a:t>
            </a:r>
            <a:r>
              <a:rPr lang="id-ID" sz="2600" dirty="0"/>
              <a:t>D</a:t>
            </a:r>
            <a:r>
              <a:rPr lang="en-US" sz="2600" dirty="0" err="1"/>
              <a:t>iagram</a:t>
            </a:r>
            <a:r>
              <a:rPr lang="en-US" sz="2600" dirty="0"/>
              <a:t> (method) </a:t>
            </a:r>
            <a:r>
              <a:rPr lang="en-US" sz="2600" dirty="0" err="1"/>
              <a:t>adalah</a:t>
            </a:r>
            <a:r>
              <a:rPr lang="en-US" sz="2600" dirty="0"/>
              <a:t> kata</a:t>
            </a:r>
            <a:r>
              <a:rPr lang="id-ID" sz="2600" dirty="0"/>
              <a:t> </a:t>
            </a:r>
            <a:r>
              <a:rPr lang="en-US" sz="2600" dirty="0" err="1"/>
              <a:t>kerja</a:t>
            </a:r>
            <a:endParaRPr lang="en-US" sz="2600" dirty="0"/>
          </a:p>
          <a:p>
            <a:r>
              <a:rPr lang="id-ID" sz="2600" dirty="0" err="1"/>
              <a:t>Object</a:t>
            </a:r>
            <a:r>
              <a:rPr lang="id-ID" sz="2600" dirty="0"/>
              <a:t> </a:t>
            </a:r>
            <a:r>
              <a:rPr lang="id-ID" sz="2600" dirty="0" err="1"/>
              <a:t>lifeline</a:t>
            </a:r>
            <a:r>
              <a:rPr lang="id-ID" sz="2600" dirty="0"/>
              <a:t> dan </a:t>
            </a:r>
            <a:r>
              <a:rPr lang="id-ID" sz="2600" dirty="0" err="1"/>
              <a:t>message</a:t>
            </a:r>
            <a:r>
              <a:rPr lang="id-ID" sz="2600" dirty="0"/>
              <a:t> di </a:t>
            </a:r>
            <a:r>
              <a:rPr lang="id-ID" sz="2600" dirty="0" err="1"/>
              <a:t>Sequence</a:t>
            </a:r>
            <a:r>
              <a:rPr lang="id-ID" sz="2600" dirty="0"/>
              <a:t> Diagram dan nama </a:t>
            </a:r>
            <a:r>
              <a:rPr lang="id-ID" sz="2600" dirty="0" err="1"/>
              <a:t>class</a:t>
            </a:r>
            <a:r>
              <a:rPr lang="id-ID" sz="2600" dirty="0"/>
              <a:t> di Class Diagram, </a:t>
            </a:r>
            <a:r>
              <a:rPr lang="id-ID" sz="2600" dirty="0">
                <a:solidFill>
                  <a:srgbClr val="C00000"/>
                </a:solidFill>
              </a:rPr>
              <a:t>tidak boleh menggunakan spasi</a:t>
            </a:r>
            <a:r>
              <a:rPr lang="id-ID" sz="2600" dirty="0"/>
              <a:t>, karena akan jadi Class dan </a:t>
            </a:r>
            <a:r>
              <a:rPr lang="id-ID" sz="2600" dirty="0" err="1"/>
              <a:t>Method</a:t>
            </a:r>
            <a:r>
              <a:rPr lang="id-ID" sz="2600" dirty="0"/>
              <a:t> di kode program</a:t>
            </a:r>
            <a:endParaRPr lang="en-US" sz="2600" dirty="0"/>
          </a:p>
          <a:p>
            <a:r>
              <a:rPr lang="id-ID" sz="2600" dirty="0">
                <a:solidFill>
                  <a:srgbClr val="C00000"/>
                </a:solidFill>
              </a:rPr>
              <a:t>Actor </a:t>
            </a:r>
            <a:r>
              <a:rPr lang="en-US" sz="2600" dirty="0">
                <a:solidFill>
                  <a:srgbClr val="C00000"/>
                </a:solidFill>
              </a:rPr>
              <a:t>(</a:t>
            </a:r>
            <a:r>
              <a:rPr lang="en-US" sz="2600" dirty="0" err="1">
                <a:solidFill>
                  <a:srgbClr val="C00000"/>
                </a:solidFill>
              </a:rPr>
              <a:t>manusia</a:t>
            </a:r>
            <a:r>
              <a:rPr lang="en-US" sz="2600" dirty="0">
                <a:solidFill>
                  <a:srgbClr val="C00000"/>
                </a:solidFill>
              </a:rPr>
              <a:t>) </a:t>
            </a:r>
            <a:r>
              <a:rPr lang="id-ID" sz="2600" dirty="0"/>
              <a:t>akan mengirim </a:t>
            </a:r>
            <a:r>
              <a:rPr lang="id-ID" sz="2600" dirty="0">
                <a:solidFill>
                  <a:srgbClr val="C00000"/>
                </a:solidFill>
              </a:rPr>
              <a:t>message hanya ke Boundary Class</a:t>
            </a:r>
            <a:r>
              <a:rPr lang="id-ID" sz="2600" dirty="0"/>
              <a:t>, tidak ke Control atau Entity Class</a:t>
            </a:r>
            <a:r>
              <a:rPr lang="en-US" sz="2600" dirty="0"/>
              <a:t>. </a:t>
            </a:r>
            <a:r>
              <a:rPr lang="en-US" sz="2600" dirty="0" err="1"/>
              <a:t>Sedangkan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C00000"/>
                </a:solidFill>
              </a:rPr>
              <a:t>Actor (System) </a:t>
            </a:r>
            <a:r>
              <a:rPr lang="en-US" sz="2600" dirty="0" err="1"/>
              <a:t>akan</a:t>
            </a:r>
            <a:r>
              <a:rPr lang="en-US" sz="2600" dirty="0"/>
              <a:t> </a:t>
            </a:r>
            <a:r>
              <a:rPr lang="en-US" sz="2600" dirty="0" err="1"/>
              <a:t>mengirim</a:t>
            </a:r>
            <a:r>
              <a:rPr lang="en-US" sz="2600" dirty="0"/>
              <a:t> message </a:t>
            </a:r>
            <a:r>
              <a:rPr lang="en-US" sz="2600" dirty="0" err="1"/>
              <a:t>ke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C00000"/>
                </a:solidFill>
              </a:rPr>
              <a:t>Control</a:t>
            </a:r>
            <a:endParaRPr lang="id-ID" sz="2600" dirty="0">
              <a:solidFill>
                <a:srgbClr val="C00000"/>
              </a:solidFill>
            </a:endParaRPr>
          </a:p>
          <a:p>
            <a:r>
              <a:rPr lang="id-ID" sz="2600" dirty="0" err="1">
                <a:solidFill>
                  <a:srgbClr val="C00000"/>
                </a:solidFill>
              </a:rPr>
              <a:t>Entity</a:t>
            </a:r>
            <a:r>
              <a:rPr lang="id-ID" sz="2600" dirty="0">
                <a:solidFill>
                  <a:srgbClr val="C00000"/>
                </a:solidFill>
              </a:rPr>
              <a:t> Class </a:t>
            </a:r>
            <a:r>
              <a:rPr lang="id-ID" sz="2600" dirty="0"/>
              <a:t>bukan </a:t>
            </a:r>
            <a:r>
              <a:rPr lang="id-ID" sz="2600" dirty="0" err="1"/>
              <a:t>consumer</a:t>
            </a:r>
            <a:r>
              <a:rPr lang="id-ID" sz="2600" dirty="0"/>
              <a:t>, jadi </a:t>
            </a:r>
            <a:r>
              <a:rPr lang="id-ID" sz="2600" dirty="0">
                <a:solidFill>
                  <a:srgbClr val="C00000"/>
                </a:solidFill>
              </a:rPr>
              <a:t>tidak pernah mengirim </a:t>
            </a:r>
            <a:r>
              <a:rPr lang="id-ID" sz="2600" dirty="0" err="1">
                <a:solidFill>
                  <a:srgbClr val="C00000"/>
                </a:solidFill>
              </a:rPr>
              <a:t>message</a:t>
            </a:r>
            <a:r>
              <a:rPr lang="id-ID" sz="2600" dirty="0">
                <a:solidFill>
                  <a:srgbClr val="C00000"/>
                </a:solidFill>
              </a:rPr>
              <a:t> </a:t>
            </a:r>
            <a:r>
              <a:rPr lang="id-ID" sz="2600" dirty="0"/>
              <a:t>ke </a:t>
            </a:r>
            <a:r>
              <a:rPr lang="id-ID" sz="2600" dirty="0" err="1"/>
              <a:t>Boundary</a:t>
            </a:r>
            <a:r>
              <a:rPr lang="id-ID" sz="2600" dirty="0"/>
              <a:t> atau </a:t>
            </a:r>
            <a:r>
              <a:rPr lang="id-ID" sz="2600" dirty="0" err="1"/>
              <a:t>Control</a:t>
            </a:r>
            <a:r>
              <a:rPr lang="id-ID" sz="2600" dirty="0"/>
              <a:t> Class</a:t>
            </a:r>
          </a:p>
          <a:p>
            <a:r>
              <a:rPr lang="en-US" sz="2600" dirty="0"/>
              <a:t>Boundary class </a:t>
            </a:r>
            <a:r>
              <a:rPr lang="en-US" sz="2600" dirty="0" err="1"/>
              <a:t>akan</a:t>
            </a:r>
            <a:r>
              <a:rPr lang="en-US" sz="2600" dirty="0"/>
              <a:t> </a:t>
            </a:r>
            <a:r>
              <a:rPr lang="en-US" sz="2600" dirty="0" err="1"/>
              <a:t>menjadi</a:t>
            </a:r>
            <a:r>
              <a:rPr lang="en-US" sz="2600" dirty="0"/>
              <a:t> UI Design, entity class </a:t>
            </a:r>
            <a:r>
              <a:rPr lang="en-US" sz="2600" dirty="0" err="1"/>
              <a:t>akan</a:t>
            </a:r>
            <a:r>
              <a:rPr lang="en-US" sz="2600" dirty="0"/>
              <a:t> </a:t>
            </a:r>
            <a:r>
              <a:rPr lang="en-US" sz="2600" dirty="0" err="1"/>
              <a:t>menjadi</a:t>
            </a:r>
            <a:r>
              <a:rPr lang="en-US" sz="2600" dirty="0"/>
              <a:t> Data Model</a:t>
            </a:r>
            <a:endParaRPr lang="id-ID" sz="2600" dirty="0"/>
          </a:p>
          <a:p>
            <a:r>
              <a:rPr lang="en-US" sz="2600" dirty="0"/>
              <a:t>Class diagram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menunjukkan</a:t>
            </a:r>
            <a:r>
              <a:rPr lang="en-US" sz="2600" dirty="0"/>
              <a:t> </a:t>
            </a:r>
            <a:r>
              <a:rPr lang="en-US" sz="2600" dirty="0" err="1"/>
              <a:t>alur</a:t>
            </a:r>
            <a:r>
              <a:rPr lang="en-US" sz="2600" dirty="0"/>
              <a:t>, </a:t>
            </a:r>
            <a:r>
              <a:rPr lang="en-US" sz="2600" dirty="0" err="1"/>
              <a:t>tapi</a:t>
            </a:r>
            <a:r>
              <a:rPr lang="en-US" sz="2600" dirty="0"/>
              <a:t> </a:t>
            </a:r>
            <a:r>
              <a:rPr lang="en-US" sz="2600" dirty="0" err="1"/>
              <a:t>menunjukkan</a:t>
            </a:r>
            <a:r>
              <a:rPr lang="en-US" sz="2600" dirty="0"/>
              <a:t> </a:t>
            </a:r>
            <a:r>
              <a:rPr lang="en-US" sz="2600" dirty="0" err="1">
                <a:solidFill>
                  <a:srgbClr val="C00000"/>
                </a:solidFill>
              </a:rPr>
              <a:t>struktur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dan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komposisi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dari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sistem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/>
              <a:t>yg</a:t>
            </a:r>
            <a:r>
              <a:rPr lang="en-US" sz="2600" dirty="0"/>
              <a:t> </a:t>
            </a:r>
            <a:r>
              <a:rPr lang="en-US" sz="2600" dirty="0" err="1"/>
              <a:t>kita</a:t>
            </a:r>
            <a:r>
              <a:rPr lang="en-US" sz="2600" dirty="0"/>
              <a:t> </a:t>
            </a:r>
            <a:r>
              <a:rPr lang="en-US" sz="2600" dirty="0" err="1"/>
              <a:t>bangun</a:t>
            </a:r>
            <a:endParaRPr lang="en-US" sz="2600" dirty="0"/>
          </a:p>
          <a:p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Catatan</a:t>
            </a:r>
            <a:r>
              <a:rPr lang="en-US" dirty="0"/>
              <a:t> </a:t>
            </a:r>
            <a:r>
              <a:rPr lang="id-ID" dirty="0"/>
              <a:t>Pola Kesalahan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CDC6-72DF-4C0E-919F-AF678C85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3. Systems Design</a:t>
            </a:r>
            <a:endParaRPr lang="en-ID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92A06-6D21-4FFC-B56C-5E626BA26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9FBC4-70EF-49DC-BED9-DC130B495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06" y="152400"/>
            <a:ext cx="8458200" cy="762000"/>
          </a:xfrm>
        </p:spPr>
        <p:txBody>
          <a:bodyPr>
            <a:normAutofit/>
          </a:bodyPr>
          <a:lstStyle/>
          <a:p>
            <a:r>
              <a:rPr lang="id-ID" dirty="0"/>
              <a:t>Siklus Pengembangan </a:t>
            </a:r>
            <a:r>
              <a:rPr lang="id-ID" dirty="0" err="1"/>
              <a:t>Software</a:t>
            </a:r>
            <a:endParaRPr lang="en-US" dirty="0"/>
          </a:p>
        </p:txBody>
      </p:sp>
      <p:graphicFrame>
        <p:nvGraphicFramePr>
          <p:cNvPr id="5" name="Content Placeholder 9"/>
          <p:cNvGraphicFramePr>
            <a:graphicFrameLocks/>
          </p:cNvGraphicFramePr>
          <p:nvPr/>
        </p:nvGraphicFramePr>
        <p:xfrm>
          <a:off x="228600" y="1066800"/>
          <a:ext cx="859042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6A298E5-C505-4790-BCDB-43FEBDFF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19800"/>
            <a:ext cx="7886700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2400" i="1" dirty="0"/>
              <a:t>(</a:t>
            </a:r>
            <a:r>
              <a:rPr lang="id-ID" sz="2400" i="1" dirty="0" err="1"/>
              <a:t>Tilley</a:t>
            </a:r>
            <a:r>
              <a:rPr lang="id-ID" sz="2400" i="1" dirty="0"/>
              <a:t>, 2012)            (Dennis, 2016)           (</a:t>
            </a:r>
            <a:r>
              <a:rPr lang="id-ID" sz="2400" i="1" dirty="0" err="1"/>
              <a:t>Valacich</a:t>
            </a:r>
            <a:r>
              <a:rPr lang="id-ID" sz="2400" i="1" dirty="0"/>
              <a:t>, 2017)</a:t>
            </a:r>
            <a:endParaRPr lang="en-US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8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 l="1829" t="3623" r="2190" b="1583"/>
          <a:stretch/>
        </p:blipFill>
        <p:spPr>
          <a:xfrm>
            <a:off x="1219200" y="-34578"/>
            <a:ext cx="6629400" cy="660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 l="5137" t="75627" r="4395" b="6886"/>
          <a:stretch/>
        </p:blipFill>
        <p:spPr>
          <a:xfrm>
            <a:off x="1447800" y="5029200"/>
            <a:ext cx="6248400" cy="12192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</p:spPr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31" t="1785" r="1100" b="1154"/>
          <a:stretch/>
        </p:blipFill>
        <p:spPr>
          <a:xfrm>
            <a:off x="-27471" y="0"/>
            <a:ext cx="919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3.1 </a:t>
            </a:r>
            <a:r>
              <a:rPr lang="en-US" sz="4000" dirty="0" err="1"/>
              <a:t>Perancangan</a:t>
            </a:r>
            <a:r>
              <a:rPr lang="en-US" sz="4000" dirty="0"/>
              <a:t> Class Diagram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981200"/>
            <a:ext cx="4248150" cy="3505199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r>
              <a:rPr lang="id-ID" dirty="0"/>
              <a:t> </a:t>
            </a:r>
            <a:r>
              <a:rPr lang="id-ID" dirty="0" err="1"/>
              <a:t>public</a:t>
            </a:r>
            <a:r>
              <a:rPr lang="id-ID" dirty="0"/>
              <a:t> </a:t>
            </a:r>
            <a:r>
              <a:rPr lang="id-ID" dirty="0" err="1"/>
              <a:t>class</a:t>
            </a:r>
            <a:r>
              <a:rPr lang="id-ID" dirty="0"/>
              <a:t> </a:t>
            </a:r>
            <a:r>
              <a:rPr lang="id-ID" dirty="0" err="1"/>
              <a:t>MenuPIN</a:t>
            </a:r>
            <a:r>
              <a:rPr lang="id-ID" dirty="0"/>
              <a:t>{</a:t>
            </a:r>
          </a:p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r>
              <a:rPr lang="id-ID" dirty="0"/>
              <a:t>     ........</a:t>
            </a:r>
          </a:p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r>
              <a:rPr lang="id-ID" dirty="0"/>
              <a:t> 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4243B-BB69-4FB6-8264-E1859ED29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2" t="20378" r="9423" b="7655"/>
          <a:stretch/>
        </p:blipFill>
        <p:spPr>
          <a:xfrm>
            <a:off x="531159" y="2209800"/>
            <a:ext cx="301214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71500" y="1295400"/>
            <a:ext cx="81153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solidFill>
                  <a:srgbClr val="C00000"/>
                </a:solidFill>
              </a:rPr>
              <a:t>Visibility</a:t>
            </a:r>
            <a:r>
              <a:rPr lang="en-US" sz="3600" dirty="0"/>
              <a:t> of attributes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+</a:t>
            </a:r>
            <a:r>
              <a:rPr lang="id-ID" sz="3200" b="1" dirty="0">
                <a:solidFill>
                  <a:srgbClr val="C00000"/>
                </a:solidFill>
              </a:rPr>
              <a:t>  </a:t>
            </a:r>
            <a:r>
              <a:rPr lang="en-US" sz="3200" b="1" dirty="0"/>
              <a:t>Public</a:t>
            </a:r>
            <a:r>
              <a:rPr lang="en-US" sz="3200" dirty="0"/>
              <a:t>: not hidden from any object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#</a:t>
            </a:r>
            <a:r>
              <a:rPr lang="id-ID" sz="3200" b="1" dirty="0">
                <a:solidFill>
                  <a:srgbClr val="C00000"/>
                </a:solidFill>
              </a:rPr>
              <a:t>  </a:t>
            </a:r>
            <a:r>
              <a:rPr lang="en-US" sz="3200" b="1" dirty="0"/>
              <a:t>Protected</a:t>
            </a:r>
            <a:r>
              <a:rPr lang="en-US" sz="3200" dirty="0"/>
              <a:t>: hidden from all but immediate subclasses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–</a:t>
            </a:r>
            <a:r>
              <a:rPr lang="id-ID" sz="3200" b="1" dirty="0">
                <a:solidFill>
                  <a:srgbClr val="C00000"/>
                </a:solidFill>
              </a:rPr>
              <a:t>  </a:t>
            </a:r>
            <a:r>
              <a:rPr lang="en-US" sz="3200" b="1" dirty="0"/>
              <a:t>Private</a:t>
            </a:r>
            <a:r>
              <a:rPr lang="en-US" sz="3200" dirty="0"/>
              <a:t>: hidden from all other classes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solidFill>
                  <a:srgbClr val="C00000"/>
                </a:solidFill>
              </a:rPr>
              <a:t>Default is private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Attributes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143001"/>
            <a:ext cx="4629150" cy="4572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9144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1800" dirty="0"/>
              <a:t>  </a:t>
            </a:r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en-US" sz="2000" dirty="0"/>
              <a:t>public class </a:t>
            </a:r>
            <a:r>
              <a:rPr lang="en-US" sz="2000" dirty="0" err="1"/>
              <a:t>ManajerValidasi</a:t>
            </a:r>
            <a:r>
              <a:rPr lang="en-US" sz="2000" dirty="0"/>
              <a:t> </a:t>
            </a:r>
            <a:r>
              <a:rPr lang="en-US" sz="2000" b="1" dirty="0"/>
              <a:t>{</a:t>
            </a:r>
            <a:endParaRPr lang="en-US" sz="2000" dirty="0"/>
          </a:p>
          <a:p>
            <a:pPr marL="0">
              <a:lnSpc>
                <a:spcPts val="1400"/>
              </a:lnSpc>
              <a:spcBef>
                <a:spcPts val="600"/>
              </a:spcBef>
            </a:pP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dirty="0"/>
              <a:t>           </a:t>
            </a:r>
            <a:r>
              <a:rPr lang="en-US" sz="2000" dirty="0"/>
              <a:t>private Login </a:t>
            </a:r>
            <a:r>
              <a:rPr lang="en-US" sz="2000" dirty="0" err="1"/>
              <a:t>m_Login</a:t>
            </a:r>
            <a:r>
              <a:rPr lang="en-US" sz="2000" b="1" dirty="0"/>
              <a:t>;</a:t>
            </a: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endParaRPr lang="id-ID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dirty="0"/>
              <a:t>           </a:t>
            </a:r>
            <a:r>
              <a:rPr lang="en-US" sz="2000" dirty="0"/>
              <a:t>public int </a:t>
            </a:r>
            <a:r>
              <a:rPr lang="en-US" sz="2000" dirty="0" err="1"/>
              <a:t>validasiKartu</a:t>
            </a:r>
            <a:r>
              <a:rPr lang="en-US" sz="2000" b="1" dirty="0"/>
              <a:t>(){</a:t>
            </a:r>
            <a:endParaRPr lang="id-ID" sz="2000" b="1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en-US" sz="2000" dirty="0"/>
              <a:t>	return 0</a:t>
            </a:r>
            <a:r>
              <a:rPr lang="en-US" sz="2000" b="1" dirty="0"/>
              <a:t>;</a:t>
            </a: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b="1" dirty="0"/>
              <a:t>            </a:t>
            </a:r>
            <a:r>
              <a:rPr lang="en-US" sz="2000" b="1" dirty="0"/>
              <a:t>}</a:t>
            </a: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endParaRPr lang="id-ID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dirty="0"/>
              <a:t>            </a:t>
            </a:r>
            <a:r>
              <a:rPr lang="en-US" sz="2000" dirty="0"/>
              <a:t>public int </a:t>
            </a:r>
            <a:r>
              <a:rPr lang="en-US" sz="2000" dirty="0" err="1"/>
              <a:t>validasiPIN</a:t>
            </a:r>
            <a:r>
              <a:rPr lang="en-US" sz="2000" b="1" dirty="0"/>
              <a:t>(){</a:t>
            </a: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en-US" sz="2000" dirty="0"/>
              <a:t>	return 0</a:t>
            </a:r>
            <a:r>
              <a:rPr lang="en-US" sz="2000" b="1" dirty="0"/>
              <a:t>;</a:t>
            </a: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b="1" dirty="0"/>
              <a:t>            </a:t>
            </a:r>
            <a:r>
              <a:rPr lang="en-US" sz="2000" b="1" dirty="0"/>
              <a:t>}</a:t>
            </a:r>
            <a:endParaRPr lang="en-US" sz="2000" dirty="0"/>
          </a:p>
          <a:p>
            <a:pPr marL="0">
              <a:lnSpc>
                <a:spcPts val="1400"/>
              </a:lnSpc>
              <a:spcBef>
                <a:spcPts val="600"/>
              </a:spcBef>
            </a:pP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dirty="0"/>
              <a:t>             </a:t>
            </a:r>
            <a:r>
              <a:rPr lang="en-US" sz="2000" dirty="0"/>
              <a:t>public void </a:t>
            </a:r>
            <a:r>
              <a:rPr lang="en-US" sz="2000" dirty="0" err="1"/>
              <a:t>blokirKartu</a:t>
            </a:r>
            <a:r>
              <a:rPr lang="en-US" sz="2000" b="1" dirty="0"/>
              <a:t>(){</a:t>
            </a:r>
            <a:r>
              <a:rPr lang="en-US" sz="2000" dirty="0"/>
              <a:t>	</a:t>
            </a:r>
            <a:endParaRPr lang="id-ID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en-US" sz="2000" dirty="0"/>
              <a:t>	</a:t>
            </a:r>
            <a:endParaRPr lang="id-ID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dirty="0"/>
              <a:t>             }</a:t>
            </a:r>
            <a:endParaRPr lang="en-US" sz="2000" dirty="0"/>
          </a:p>
          <a:p>
            <a:pPr marL="0" indent="0">
              <a:lnSpc>
                <a:spcPts val="1400"/>
              </a:lnSpc>
              <a:spcBef>
                <a:spcPts val="600"/>
              </a:spcBef>
              <a:buNone/>
            </a:pPr>
            <a:r>
              <a:rPr lang="id-ID" sz="2000" b="1" dirty="0"/>
              <a:t>    </a:t>
            </a:r>
            <a:r>
              <a:rPr lang="en-US" sz="2000" b="1" dirty="0"/>
              <a:t>}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with Attribute and Method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0B616-C66A-4987-BD6E-A56F3D193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t="18954" r="11790" b="3504"/>
          <a:stretch/>
        </p:blipFill>
        <p:spPr>
          <a:xfrm>
            <a:off x="381000" y="1905000"/>
            <a:ext cx="2895600" cy="27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990600"/>
            <a:ext cx="8077200" cy="5851074"/>
          </a:xfrm>
          <a:noFill/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Generalization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“</a:t>
            </a:r>
            <a:r>
              <a:rPr lang="en-US" sz="2000" dirty="0">
                <a:solidFill>
                  <a:srgbClr val="0070C0"/>
                </a:solidFill>
              </a:rPr>
              <a:t>Is-A</a:t>
            </a:r>
            <a:r>
              <a:rPr lang="en-US" sz="2000" dirty="0"/>
              <a:t>” relationship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Enables inheritance of attributes &amp; operations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</a:rPr>
              <a:t>Subclasses and </a:t>
            </a:r>
            <a:r>
              <a:rPr lang="en-US" sz="2000" dirty="0" err="1">
                <a:solidFill>
                  <a:srgbClr val="0070C0"/>
                </a:solidFill>
              </a:rPr>
              <a:t>superclasses</a:t>
            </a:r>
            <a:endParaRPr lang="en-US" sz="2000" dirty="0">
              <a:solidFill>
                <a:srgbClr val="0070C0"/>
              </a:solidFill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Aggregation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“</a:t>
            </a:r>
            <a:r>
              <a:rPr lang="en-US" sz="2000" dirty="0">
                <a:solidFill>
                  <a:srgbClr val="0070C0"/>
                </a:solidFill>
              </a:rPr>
              <a:t>Has-A</a:t>
            </a:r>
            <a:r>
              <a:rPr lang="en-US" sz="2000" dirty="0"/>
              <a:t>” relationship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Relates parts to wholes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Uses decomposition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Composition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“</a:t>
            </a:r>
            <a:r>
              <a:rPr lang="en-US" sz="2000" dirty="0">
                <a:solidFill>
                  <a:srgbClr val="0070C0"/>
                </a:solidFill>
              </a:rPr>
              <a:t>Has-A</a:t>
            </a:r>
            <a:r>
              <a:rPr lang="en-US" sz="2000" dirty="0"/>
              <a:t>” relationship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Similar but </a:t>
            </a:r>
            <a:r>
              <a:rPr lang="en-US" sz="2000" dirty="0">
                <a:solidFill>
                  <a:srgbClr val="0070C0"/>
                </a:solidFill>
              </a:rPr>
              <a:t>stronger than Aggregation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Association</a:t>
            </a:r>
          </a:p>
          <a:p>
            <a:pPr lvl="1"/>
            <a:r>
              <a:rPr lang="en-US" sz="2000" dirty="0"/>
              <a:t>Relationships that don't fit “Is-A” or “Has-A”</a:t>
            </a:r>
          </a:p>
          <a:p>
            <a:pPr lvl="1"/>
            <a:r>
              <a:rPr lang="en-US" sz="2000" dirty="0"/>
              <a:t>Often a </a:t>
            </a:r>
            <a:r>
              <a:rPr lang="en-US" sz="2000" dirty="0">
                <a:solidFill>
                  <a:srgbClr val="0070C0"/>
                </a:solidFill>
              </a:rPr>
              <a:t>weaker form of “Has-A”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Miscellaneous relationships </a:t>
            </a:r>
            <a:r>
              <a:rPr lang="en-US" sz="2000" dirty="0"/>
              <a:t>between classes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Relationships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" y="1"/>
          <a:ext cx="8991600" cy="6850998"/>
        </p:xfrm>
        <a:graphic>
          <a:graphicData uri="http://schemas.openxmlformats.org/drawingml/2006/table">
            <a:tbl>
              <a:tblPr/>
              <a:tblGrid>
                <a:gridCol w="164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1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91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System Request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: </a:t>
                      </a:r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Sistem Penjualan Musik Online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1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Project Sponsor: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Margaret Mooney, Vice President of Marketing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Business Needs: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Project ini dibangun untuk:</a:t>
                      </a:r>
                    </a:p>
                    <a:p>
                      <a:pPr marL="342900" indent="-342900" algn="l" fontAlgn="t">
                        <a:buAutoNum type="arabicPeriod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Mendapatkan pelanggan baru lewat Internet</a:t>
                      </a:r>
                    </a:p>
                    <a:p>
                      <a:pPr marL="342900" indent="-342900" algn="l" fontAlgn="t">
                        <a:buAutoNum type="arabicPeriod"/>
                      </a:pPr>
                      <a:endParaRPr lang="id-ID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42900" indent="-342900" algn="l" fontAlgn="t">
                        <a:buAutoNum type="arabicPeriod"/>
                      </a:pPr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Meningkatkan efisiensi penanganan masalah pelanggan melalui internet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9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Business Requirements: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0469">
                <a:tc gridSpan="2"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 yang mendukung penjualan musik secara </a:t>
                      </a:r>
                      <a:r>
                        <a:rPr lang="id-ID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online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Fitur-fitur yang harus ada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Pencarian Produk</a:t>
                      </a: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Pencarian Toko yang Menyediakan Stok Produk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Pemesanan Produk Melalui Toko yang Menyediakan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Pembayaran dengan Berbagai Pilihan Pembayaran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9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Business Value: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5573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Intangible Value:</a:t>
                      </a:r>
                    </a:p>
                    <a:p>
                      <a:pPr marL="742950" lvl="1" indent="-285750" algn="l" fontAlgn="t">
                        <a:buFont typeface="Wingdings" panose="05000000000000000000" pitchFamily="2" charset="2"/>
                        <a:buChar char="§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Meningkatkan kenyamanan dan 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kepuasan pelanggan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742950" lvl="1" indent="-285750" algn="l" fontAlgn="t">
                        <a:buFont typeface="Wingdings" panose="05000000000000000000" pitchFamily="2" charset="2"/>
                        <a:buChar char="§"/>
                      </a:pPr>
                      <a:r>
                        <a:rPr lang="id-ID" sz="1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Meningkatkan </a:t>
                      </a:r>
                      <a:r>
                        <a:rPr lang="id-ID" sz="1800" b="0" i="0" u="none" strike="noStrike" baseline="0" dirty="0" err="1">
                          <a:solidFill>
                            <a:srgbClr val="0070C0"/>
                          </a:solidFill>
                          <a:latin typeface="+mn-lt"/>
                        </a:rPr>
                        <a:t>brand</a:t>
                      </a:r>
                      <a:r>
                        <a:rPr lang="id-ID" sz="1800" b="0" i="0" u="none" strike="noStrike" baseline="0" dirty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id-ID" sz="1800" b="0" i="0" u="none" strike="noStrike" baseline="0" dirty="0" err="1">
                          <a:solidFill>
                            <a:srgbClr val="0070C0"/>
                          </a:solidFill>
                          <a:latin typeface="+mn-lt"/>
                        </a:rPr>
                        <a:t>recognition</a:t>
                      </a:r>
                      <a:r>
                        <a:rPr lang="id-ID" sz="1800" b="0" i="0" u="none" strike="noStrike" baseline="0" dirty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id-ID" sz="1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tentang perusahaan di dunia Internet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l" fontAlgn="t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l" fontAlgn="t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Tangible Value: </a:t>
                      </a:r>
                    </a:p>
                    <a:p>
                      <a:pPr marL="457200" lvl="1" indent="0" algn="l" fontAlgn="t">
                        <a:buFont typeface="Wingdings" panose="05000000000000000000" pitchFamily="2" charset="2"/>
                        <a:buNone/>
                      </a:pPr>
                      <a:r>
                        <a:rPr lang="id-ID" sz="18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1. Meningkatkan penjualan dari pelanggan baru lewat Internet: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1257300" lvl="2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Rp 400 juta </a:t>
                      </a:r>
                      <a:r>
                        <a:rPr lang="id-ID" sz="1800" b="0" i="0" u="none" strike="noStrike" dirty="0">
                          <a:solidFill>
                            <a:srgbClr val="00B050"/>
                          </a:solidFill>
                          <a:latin typeface="+mn-lt"/>
                        </a:rPr>
                        <a:t>peningkatan penjualan 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dari pelanggan baru dan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 600 juta dari pelanggan lama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457200" lvl="1" indent="0" algn="l" fontAlgn="t">
                        <a:buFont typeface="Wingdings" panose="05000000000000000000" pitchFamily="2" charset="2"/>
                        <a:buNone/>
                      </a:pP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2. Mengurangi biaya operasional untuk menangani komplain dari pelanggan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257300" lvl="2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Rp 100 juta </a:t>
                      </a:r>
                      <a:r>
                        <a:rPr lang="id-ID" sz="1800" b="0" i="0" u="none" strike="noStrike" dirty="0">
                          <a:solidFill>
                            <a:srgbClr val="00B050"/>
                          </a:solidFill>
                          <a:latin typeface="+mn-lt"/>
                        </a:rPr>
                        <a:t>pengurangan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tahunan biaya telepon untuk menangani pelanggan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: Rounded Corners 4"/>
          <p:cNvSpPr/>
          <p:nvPr/>
        </p:nvSpPr>
        <p:spPr>
          <a:xfrm>
            <a:off x="762000" y="838200"/>
            <a:ext cx="5943600" cy="3048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1085850" y="1139798"/>
            <a:ext cx="457200" cy="42704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1543050" y="1368511"/>
            <a:ext cx="7296150" cy="4602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648200" y="1828800"/>
            <a:ext cx="3276600" cy="441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4343400" y="1828800"/>
            <a:ext cx="2514601" cy="2590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1636538" y="1139798"/>
            <a:ext cx="878062" cy="35846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9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Association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907E2-9CEA-4669-B988-F996C1BB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7" t="21725" r="5331" b="7782"/>
          <a:stretch/>
        </p:blipFill>
        <p:spPr>
          <a:xfrm>
            <a:off x="139972" y="832348"/>
            <a:ext cx="4862868" cy="16768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AFADDC-7094-4B4E-91C4-3CF546035D06}"/>
              </a:ext>
            </a:extLst>
          </p:cNvPr>
          <p:cNvSpPr txBox="1">
            <a:spLocks/>
          </p:cNvSpPr>
          <p:nvPr/>
        </p:nvSpPr>
        <p:spPr>
          <a:xfrm>
            <a:off x="255784" y="2693944"/>
            <a:ext cx="4114800" cy="3962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public class </a:t>
            </a:r>
            <a:r>
              <a:rPr kumimoji="0" lang="en-US" sz="1800" dirty="0" err="1">
                <a:effectLst/>
              </a:rPr>
              <a:t>ManajerValidasi</a:t>
            </a:r>
            <a:r>
              <a:rPr kumimoji="0" lang="en-US" sz="1800" dirty="0">
                <a:effectLst/>
              </a:rPr>
              <a:t> </a:t>
            </a:r>
            <a:r>
              <a:rPr kumimoji="0" lang="en-US" sz="1800" b="1" dirty="0">
                <a:effectLst/>
              </a:rPr>
              <a:t>{</a:t>
            </a:r>
            <a:endParaRPr kumimoji="0" lang="en-US" sz="1800" dirty="0">
              <a:effectLst/>
            </a:endParaRPr>
          </a:p>
          <a:p>
            <a:pPr marL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</a:t>
            </a:r>
            <a:r>
              <a:rPr kumimoji="0" lang="en-US" sz="1800" dirty="0">
                <a:effectLst/>
              </a:rPr>
              <a:t>private Login </a:t>
            </a:r>
            <a:r>
              <a:rPr kumimoji="0" lang="en-US" sz="1800" dirty="0" err="1">
                <a:effectLst/>
              </a:rPr>
              <a:t>m_Login</a:t>
            </a:r>
            <a:r>
              <a:rPr kumimoji="0" lang="en-US" sz="1800" b="1" dirty="0">
                <a:effectLst/>
              </a:rPr>
              <a:t>;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</a:t>
            </a:r>
            <a:r>
              <a:rPr kumimoji="0" lang="en-US" sz="1800" dirty="0">
                <a:effectLst/>
              </a:rPr>
              <a:t>public int </a:t>
            </a:r>
            <a:r>
              <a:rPr kumimoji="0" lang="en-US" sz="1800" dirty="0" err="1">
                <a:effectLst/>
              </a:rPr>
              <a:t>validasiKartu</a:t>
            </a:r>
            <a:r>
              <a:rPr kumimoji="0" lang="en-US" sz="1800" b="1" dirty="0">
                <a:effectLst/>
              </a:rPr>
              <a:t>(){</a:t>
            </a:r>
            <a:endParaRPr kumimoji="0" lang="id-ID" sz="1800" b="1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return 0</a:t>
            </a:r>
            <a:r>
              <a:rPr kumimoji="0" lang="en-US" sz="1800" b="1" dirty="0">
                <a:effectLst/>
              </a:rPr>
              <a:t>;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b="1" dirty="0">
                <a:effectLst/>
              </a:rPr>
              <a:t>            </a:t>
            </a:r>
            <a:r>
              <a:rPr kumimoji="0" lang="en-US" sz="1800" b="1" dirty="0">
                <a:effectLst/>
              </a:rPr>
              <a:t>}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 </a:t>
            </a:r>
            <a:r>
              <a:rPr kumimoji="0" lang="en-US" sz="1800" dirty="0">
                <a:effectLst/>
              </a:rPr>
              <a:t>public int </a:t>
            </a:r>
            <a:r>
              <a:rPr kumimoji="0" lang="en-US" sz="1800" dirty="0" err="1">
                <a:effectLst/>
              </a:rPr>
              <a:t>validasiPIN</a:t>
            </a:r>
            <a:r>
              <a:rPr kumimoji="0" lang="en-US" sz="1800" b="1" dirty="0">
                <a:effectLst/>
              </a:rPr>
              <a:t>(){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       	int pin = </a:t>
            </a:r>
            <a:r>
              <a:rPr kumimoji="0" lang="en-US" sz="1800" dirty="0" err="1">
                <a:effectLst/>
              </a:rPr>
              <a:t>m_login.getPIN</a:t>
            </a:r>
            <a:r>
              <a:rPr kumimoji="0" lang="en-US" sz="1800" dirty="0">
                <a:effectLst/>
              </a:rPr>
              <a:t>();	</a:t>
            </a: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return 0</a:t>
            </a:r>
            <a:r>
              <a:rPr kumimoji="0" lang="en-US" sz="1800" b="1" dirty="0">
                <a:effectLst/>
              </a:rPr>
              <a:t>;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b="1" dirty="0">
                <a:effectLst/>
              </a:rPr>
              <a:t>            </a:t>
            </a:r>
            <a:r>
              <a:rPr kumimoji="0" lang="en-US" sz="1800" b="1" dirty="0">
                <a:effectLst/>
              </a:rPr>
              <a:t>}</a:t>
            </a:r>
            <a:endParaRPr kumimoji="0" lang="en-US" sz="1800" dirty="0">
              <a:effectLst/>
            </a:endParaRPr>
          </a:p>
          <a:p>
            <a:pPr marL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  </a:t>
            </a:r>
            <a:r>
              <a:rPr kumimoji="0" lang="en-US" sz="1800" dirty="0">
                <a:effectLst/>
              </a:rPr>
              <a:t>public void </a:t>
            </a:r>
            <a:r>
              <a:rPr kumimoji="0" lang="en-US" sz="1800" dirty="0" err="1">
                <a:effectLst/>
              </a:rPr>
              <a:t>blokirKartu</a:t>
            </a:r>
            <a:r>
              <a:rPr kumimoji="0" lang="en-US" sz="1800" b="1" dirty="0">
                <a:effectLst/>
              </a:rPr>
              <a:t>(){</a:t>
            </a:r>
            <a:r>
              <a:rPr kumimoji="0" lang="en-US" sz="1800" dirty="0">
                <a:effectLst/>
              </a:rPr>
              <a:t>	</a:t>
            </a: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	</a:t>
            </a:r>
            <a:endParaRPr kumimoji="0" lang="id-ID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           }</a:t>
            </a: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b="1" dirty="0">
                <a:effectLst/>
              </a:rPr>
              <a:t>    </a:t>
            </a:r>
            <a:r>
              <a:rPr kumimoji="0" lang="en-US" sz="1800" b="1" dirty="0">
                <a:effectLst/>
              </a:rPr>
              <a:t>}</a:t>
            </a:r>
            <a:endParaRPr kumimoji="0" lang="en-US" sz="1800" dirty="0">
              <a:effectLst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6F1227-BBC5-4355-9B3D-45CF0BBA76E6}"/>
              </a:ext>
            </a:extLst>
          </p:cNvPr>
          <p:cNvSpPr txBox="1">
            <a:spLocks/>
          </p:cNvSpPr>
          <p:nvPr/>
        </p:nvSpPr>
        <p:spPr>
          <a:xfrm>
            <a:off x="5359466" y="3044790"/>
            <a:ext cx="3274004" cy="2364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id-ID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public class Login {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id-ID" sz="1800" dirty="0">
                <a:effectLst/>
              </a:rPr>
              <a:t>        </a:t>
            </a:r>
            <a:r>
              <a:rPr kumimoji="0" lang="en-US" sz="1800" dirty="0">
                <a:effectLst/>
              </a:rPr>
              <a:t>public int </a:t>
            </a:r>
            <a:r>
              <a:rPr kumimoji="0" lang="en-US" sz="1800" dirty="0" err="1">
                <a:effectLst/>
              </a:rPr>
              <a:t>getPIN</a:t>
            </a:r>
            <a:r>
              <a:rPr kumimoji="0" lang="en-US" sz="1800" dirty="0">
                <a:effectLst/>
              </a:rPr>
              <a:t>(){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	return 0;</a:t>
            </a:r>
            <a:endParaRPr kumimoji="0" lang="id-ID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id-ID" sz="1800" dirty="0">
                <a:effectLst/>
              </a:rPr>
              <a:t>         </a:t>
            </a:r>
            <a:r>
              <a:rPr kumimoji="0" lang="en-US" sz="1800" dirty="0">
                <a:effectLst/>
              </a:rPr>
              <a:t>}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}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47B21-4048-4531-AD9A-CB3704829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1" t="3316" r="21468" b="73989"/>
          <a:stretch/>
        </p:blipFill>
        <p:spPr>
          <a:xfrm>
            <a:off x="5199592" y="636855"/>
            <a:ext cx="3733800" cy="19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Class </a:t>
            </a:r>
            <a:r>
              <a:rPr lang="en-US" dirty="0"/>
              <a:t>Inheritance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5998A-B978-4492-AF6A-B1BF53E0C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3" t="22012" r="6493" b="10228"/>
          <a:stretch/>
        </p:blipFill>
        <p:spPr>
          <a:xfrm>
            <a:off x="1752600" y="838200"/>
            <a:ext cx="5911516" cy="1676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BF96F-8FA7-4D20-8801-98D03F4D9340}"/>
              </a:ext>
            </a:extLst>
          </p:cNvPr>
          <p:cNvSpPr txBox="1">
            <a:spLocks/>
          </p:cNvSpPr>
          <p:nvPr/>
        </p:nvSpPr>
        <p:spPr>
          <a:xfrm>
            <a:off x="255784" y="2693945"/>
            <a:ext cx="3274004" cy="1878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dirty="0">
                <a:effectLst/>
              </a:rPr>
              <a:t>  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dirty="0">
                <a:effectLst/>
              </a:rPr>
              <a:t>public class </a:t>
            </a:r>
            <a:r>
              <a:rPr kumimoji="0" lang="id-ID" sz="1800" dirty="0" err="1">
                <a:effectLst/>
              </a:rPr>
              <a:t>MenuUtama</a:t>
            </a:r>
            <a:r>
              <a:rPr kumimoji="0" lang="en-US" sz="1800" dirty="0">
                <a:effectLst/>
              </a:rPr>
              <a:t> </a:t>
            </a:r>
            <a:r>
              <a:rPr kumimoji="0" lang="en-US" sz="1800" b="1" dirty="0">
                <a:effectLst/>
              </a:rPr>
              <a:t>{</a:t>
            </a:r>
            <a:endParaRPr kumimoji="0" lang="en-US" sz="1800" dirty="0">
              <a:effectLst/>
            </a:endParaRPr>
          </a:p>
          <a:p>
            <a:pPr marL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endParaRPr kumimoji="0" lang="en-US" sz="1800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kumimoji="0" lang="id-ID" sz="1800" b="1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id-ID" sz="1800" b="1" dirty="0">
                <a:effectLst/>
              </a:rPr>
              <a:t>       ......</a:t>
            </a: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kumimoji="0" lang="id-ID" sz="1800" b="1" dirty="0">
              <a:effectLst/>
            </a:endParaRPr>
          </a:p>
          <a:p>
            <a:pPr marL="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en-US" sz="1800" b="1" dirty="0">
                <a:effectLst/>
              </a:rPr>
              <a:t>}</a:t>
            </a:r>
            <a:endParaRPr kumimoji="0" lang="en-US" sz="1800" dirty="0">
              <a:effectLst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AE4545-5522-4474-AA4D-1A385EA468BB}"/>
              </a:ext>
            </a:extLst>
          </p:cNvPr>
          <p:cNvSpPr txBox="1">
            <a:spLocks/>
          </p:cNvSpPr>
          <p:nvPr/>
        </p:nvSpPr>
        <p:spPr>
          <a:xfrm>
            <a:off x="4267200" y="3044790"/>
            <a:ext cx="4621016" cy="2364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id-ID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public class </a:t>
            </a:r>
            <a:r>
              <a:rPr kumimoji="0" lang="id-ID" sz="1800" dirty="0" err="1">
                <a:effectLst/>
              </a:rPr>
              <a:t>MenuPengambilanUang</a:t>
            </a:r>
            <a:br>
              <a:rPr kumimoji="0" lang="id-ID" sz="1800" dirty="0">
                <a:effectLst/>
              </a:rPr>
            </a:br>
            <a:r>
              <a:rPr kumimoji="0" lang="id-ID" sz="1800" dirty="0">
                <a:effectLst/>
              </a:rPr>
              <a:t>          </a:t>
            </a:r>
            <a:br>
              <a:rPr kumimoji="0" lang="id-ID" sz="1800" dirty="0">
                <a:effectLst/>
              </a:rPr>
            </a:br>
            <a:r>
              <a:rPr kumimoji="0" lang="id-ID" sz="1800" dirty="0">
                <a:effectLst/>
              </a:rPr>
              <a:t>             </a:t>
            </a:r>
            <a:r>
              <a:rPr kumimoji="0" lang="id-ID" sz="1800" dirty="0" err="1">
                <a:solidFill>
                  <a:srgbClr val="FF0000"/>
                </a:solidFill>
                <a:effectLst/>
              </a:rPr>
              <a:t>extends</a:t>
            </a:r>
            <a:r>
              <a:rPr kumimoji="0" lang="id-ID" sz="1800" dirty="0">
                <a:effectLst/>
              </a:rPr>
              <a:t> </a:t>
            </a:r>
            <a:r>
              <a:rPr kumimoji="0" lang="id-ID" sz="1800" dirty="0" err="1">
                <a:effectLst/>
              </a:rPr>
              <a:t>MenuUtama</a:t>
            </a:r>
            <a:r>
              <a:rPr kumimoji="0" lang="en-US" sz="1800" dirty="0">
                <a:effectLst/>
              </a:rPr>
              <a:t> {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id-ID" sz="1800" dirty="0">
                <a:effectLst/>
              </a:rPr>
              <a:t>      .....</a:t>
            </a: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kumimoji="0" lang="en-US" sz="1800" dirty="0">
              <a:effectLst/>
            </a:endParaRPr>
          </a:p>
          <a:p>
            <a:pPr marL="91440" indent="0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765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Diagram: </a:t>
            </a:r>
            <a:r>
              <a:rPr lang="en-US" dirty="0" err="1"/>
              <a:t>Sistem</a:t>
            </a:r>
            <a:r>
              <a:rPr lang="en-US" dirty="0"/>
              <a:t> ATM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11" t="4581" r="1811" b="1651"/>
          <a:stretch/>
        </p:blipFill>
        <p:spPr>
          <a:xfrm>
            <a:off x="409574" y="838200"/>
            <a:ext cx="8324852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1E1BEB-7406-4CA4-BD47-B764A35E1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B86551-72EE-43EB-B674-F7BD4344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 err="1"/>
              <a:t>Class</a:t>
            </a:r>
            <a:r>
              <a:rPr lang="id-ID" sz="3600" dirty="0"/>
              <a:t> Diagram: </a:t>
            </a:r>
            <a:r>
              <a:rPr lang="id-ID" sz="3600" dirty="0" err="1"/>
              <a:t>MusicPedia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64B33-410F-4D72-A914-960D28F5A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2D689-1558-4AC9-9DEC-1E5616BCD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3324" r="833" b="983"/>
          <a:stretch/>
        </p:blipFill>
        <p:spPr>
          <a:xfrm>
            <a:off x="228600" y="770254"/>
            <a:ext cx="8686800" cy="60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27FB-C1A6-4D22-A01F-B64708F9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3.2 </a:t>
            </a:r>
            <a:r>
              <a:rPr lang="en-GB" sz="4000" dirty="0" err="1"/>
              <a:t>Perancangan</a:t>
            </a:r>
            <a:r>
              <a:rPr lang="en-US" sz="4000" dirty="0"/>
              <a:t> User Interface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628FF-EF41-49F4-98C7-5061BBF10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211A0-C885-42D1-9872-4A0FBD700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97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49" y="1066800"/>
            <a:ext cx="7905751" cy="5715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500" dirty="0"/>
              <a:t>Interface design is an </a:t>
            </a:r>
            <a:r>
              <a:rPr lang="en-US" sz="3500" dirty="0">
                <a:solidFill>
                  <a:srgbClr val="C00000"/>
                </a:solidFill>
              </a:rPr>
              <a:t>art</a:t>
            </a:r>
          </a:p>
          <a:p>
            <a:pPr eaLnBrk="1" hangingPunct="1"/>
            <a:r>
              <a:rPr lang="en-US" sz="3500" dirty="0">
                <a:solidFill>
                  <a:srgbClr val="C00000"/>
                </a:solidFill>
              </a:rPr>
              <a:t>Balance </a:t>
            </a:r>
            <a:r>
              <a:rPr lang="en-US" sz="3500" dirty="0"/>
              <a:t>between</a:t>
            </a:r>
          </a:p>
          <a:p>
            <a:pPr lvl="1" eaLnBrk="1" hangingPunct="1"/>
            <a:r>
              <a:rPr lang="en-US" sz="2600" dirty="0"/>
              <a:t>Making the </a:t>
            </a:r>
            <a:r>
              <a:rPr lang="en-US" sz="2600" dirty="0">
                <a:solidFill>
                  <a:srgbClr val="0070C0"/>
                </a:solidFill>
              </a:rPr>
              <a:t>interface useful </a:t>
            </a:r>
            <a:r>
              <a:rPr lang="en-US" sz="2600" dirty="0"/>
              <a:t>and</a:t>
            </a:r>
          </a:p>
          <a:p>
            <a:pPr lvl="1" eaLnBrk="1" hangingPunct="1"/>
            <a:r>
              <a:rPr lang="en-US" sz="2600" dirty="0"/>
              <a:t>Presenting </a:t>
            </a:r>
            <a:r>
              <a:rPr lang="en-US" sz="2600" dirty="0">
                <a:solidFill>
                  <a:srgbClr val="0070C0"/>
                </a:solidFill>
              </a:rPr>
              <a:t>too much information</a:t>
            </a:r>
            <a:endParaRPr lang="id-ID" sz="2600" dirty="0">
              <a:solidFill>
                <a:srgbClr val="0070C0"/>
              </a:solidFill>
            </a:endParaRPr>
          </a:p>
          <a:p>
            <a:endParaRPr lang="id-ID" sz="1300" dirty="0"/>
          </a:p>
          <a:p>
            <a:r>
              <a:rPr lang="id-ID" sz="3000" dirty="0" err="1">
                <a:solidFill>
                  <a:srgbClr val="C00000"/>
                </a:solidFill>
              </a:rPr>
              <a:t>Principles</a:t>
            </a:r>
            <a:r>
              <a:rPr lang="id-ID" sz="3000" dirty="0"/>
              <a:t> </a:t>
            </a:r>
            <a:r>
              <a:rPr lang="id-ID" sz="3000" dirty="0" err="1"/>
              <a:t>for</a:t>
            </a:r>
            <a:r>
              <a:rPr lang="id-ID" sz="3000" dirty="0"/>
              <a:t> User </a:t>
            </a:r>
            <a:r>
              <a:rPr lang="id-ID" sz="3000" dirty="0" err="1"/>
              <a:t>Interface</a:t>
            </a:r>
            <a:r>
              <a:rPr lang="id-ID" sz="3000" dirty="0"/>
              <a:t> Design: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Layout</a:t>
            </a:r>
            <a:r>
              <a:rPr lang="id-ID" sz="2600" dirty="0">
                <a:solidFill>
                  <a:srgbClr val="0070C0"/>
                </a:solidFill>
              </a:rPr>
              <a:t>: </a:t>
            </a:r>
            <a:r>
              <a:rPr lang="en-US" sz="2300" dirty="0">
                <a:solidFill>
                  <a:srgbClr val="00B050"/>
                </a:solidFill>
              </a:rPr>
              <a:t>Consistent</a:t>
            </a:r>
            <a:r>
              <a:rPr lang="en-US" sz="2300" dirty="0"/>
              <a:t> use of screen area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Content awareness</a:t>
            </a:r>
            <a:r>
              <a:rPr lang="id-ID" sz="2600" dirty="0">
                <a:solidFill>
                  <a:srgbClr val="0070C0"/>
                </a:solidFill>
              </a:rPr>
              <a:t>: </a:t>
            </a:r>
            <a:r>
              <a:rPr lang="en-US" sz="2300" dirty="0"/>
              <a:t>Users </a:t>
            </a:r>
            <a:r>
              <a:rPr lang="en-US" sz="2300" dirty="0">
                <a:solidFill>
                  <a:srgbClr val="00B050"/>
                </a:solidFill>
              </a:rPr>
              <a:t>know where </a:t>
            </a:r>
            <a:r>
              <a:rPr lang="en-US" sz="2300" dirty="0"/>
              <a:t>they are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Aesthetics</a:t>
            </a:r>
            <a:r>
              <a:rPr lang="id-ID" sz="2600" dirty="0">
                <a:solidFill>
                  <a:srgbClr val="0070C0"/>
                </a:solidFill>
              </a:rPr>
              <a:t>: </a:t>
            </a:r>
            <a:r>
              <a:rPr lang="en-US" sz="2300" dirty="0"/>
              <a:t>White space vs. functionality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User experience</a:t>
            </a:r>
            <a:r>
              <a:rPr lang="id-ID" sz="2600" dirty="0">
                <a:solidFill>
                  <a:srgbClr val="0070C0"/>
                </a:solidFill>
              </a:rPr>
              <a:t>: </a:t>
            </a:r>
            <a:r>
              <a:rPr lang="en-US" sz="2300" dirty="0"/>
              <a:t>Ease of use vs. learning curve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Consistency</a:t>
            </a:r>
            <a:r>
              <a:rPr lang="id-ID" sz="2600" dirty="0">
                <a:solidFill>
                  <a:srgbClr val="0070C0"/>
                </a:solidFill>
              </a:rPr>
              <a:t>: </a:t>
            </a:r>
            <a:r>
              <a:rPr lang="en-US" sz="2300" dirty="0"/>
              <a:t>User can predict </a:t>
            </a:r>
            <a:r>
              <a:rPr lang="en-US" sz="2300" dirty="0">
                <a:solidFill>
                  <a:srgbClr val="00B050"/>
                </a:solidFill>
              </a:rPr>
              <a:t>what will happen </a:t>
            </a:r>
            <a:r>
              <a:rPr lang="en-US" sz="2300" dirty="0"/>
              <a:t>for each action</a:t>
            </a:r>
          </a:p>
          <a:p>
            <a:pPr marL="971550" lvl="1" indent="-514350">
              <a:lnSpc>
                <a:spcPct val="80000"/>
              </a:lnSpc>
              <a:buFont typeface="+mj-lt"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Minimal user effort</a:t>
            </a:r>
            <a:r>
              <a:rPr lang="id-ID" sz="2600" dirty="0">
                <a:solidFill>
                  <a:srgbClr val="0070C0"/>
                </a:solidFill>
              </a:rPr>
              <a:t>: </a:t>
            </a:r>
            <a:r>
              <a:rPr lang="en-US" sz="2300" dirty="0">
                <a:solidFill>
                  <a:srgbClr val="00B050"/>
                </a:solidFill>
              </a:rPr>
              <a:t>Simple to use</a:t>
            </a:r>
            <a:r>
              <a:rPr lang="en-US" sz="2300" dirty="0"/>
              <a:t>, three click rule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id-ID" sz="4000" dirty="0" err="1"/>
              <a:t>Philosophy</a:t>
            </a:r>
            <a:r>
              <a:rPr lang="id-ID" sz="4000" dirty="0"/>
              <a:t> </a:t>
            </a:r>
            <a:r>
              <a:rPr lang="id-ID" sz="4000" dirty="0" err="1"/>
              <a:t>and</a:t>
            </a:r>
            <a:r>
              <a:rPr lang="id-ID" sz="4000" dirty="0"/>
              <a:t> </a:t>
            </a:r>
            <a:r>
              <a:rPr lang="en-US" sz="4000" dirty="0"/>
              <a:t>Principles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85E78E-37D5-42F4-BBF0-0C594AAE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DC49C-08D1-4CE4-9E7F-9C5B0350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BPMN Melakukan Registrasi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1742-98A2-4201-918D-ECD7C46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4A499-3785-4F29-AE8D-D51AF6A05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3" t="6720" r="9994" b="2041"/>
          <a:stretch/>
        </p:blipFill>
        <p:spPr>
          <a:xfrm>
            <a:off x="685800" y="801756"/>
            <a:ext cx="7625743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74B052-5E85-4D94-99A7-3A5A7057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F2EA0C-F138-4C54-8ADF-53B6E9E8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User </a:t>
            </a:r>
            <a:r>
              <a:rPr lang="id-ID" dirty="0" err="1"/>
              <a:t>Interface</a:t>
            </a:r>
            <a:r>
              <a:rPr lang="id-ID" dirty="0"/>
              <a:t> Design Melakukan Registrasi </a:t>
            </a:r>
            <a:r>
              <a:rPr lang="id-ID" sz="3100" dirty="0"/>
              <a:t>(versi Web dan versi Android)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40B8F-F712-42A8-9350-81D5C94C1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AC3D1-B303-4216-AEA6-1A49285F1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" t="5562" r="2876" b="2222"/>
          <a:stretch/>
        </p:blipFill>
        <p:spPr>
          <a:xfrm>
            <a:off x="101600" y="971403"/>
            <a:ext cx="5499100" cy="430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1F4711-8B5A-41B8-8C3C-C27CAC4DA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" t="8489" r="2879" b="2378"/>
          <a:stretch/>
        </p:blipFill>
        <p:spPr>
          <a:xfrm>
            <a:off x="3859891" y="3352799"/>
            <a:ext cx="5188859" cy="335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4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27FB-C1A6-4D22-A01F-B64708F9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4000" dirty="0"/>
              <a:t>3.3</a:t>
            </a:r>
            <a:r>
              <a:rPr lang="id-ID" sz="4000" dirty="0"/>
              <a:t> </a:t>
            </a:r>
            <a:r>
              <a:rPr lang="en-GB" sz="4000" dirty="0" err="1"/>
              <a:t>Perancangan</a:t>
            </a:r>
            <a:r>
              <a:rPr lang="id-ID" sz="4000" dirty="0"/>
              <a:t> Data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628FF-EF41-49F4-98C7-5061BBF10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211A0-C885-42D1-9872-4A0FBD700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0"/>
          <a:ext cx="8991600" cy="6842406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923">
                <a:tc>
                  <a:txBody>
                    <a:bodyPr/>
                    <a:lstStyle/>
                    <a:p>
                      <a:pPr algn="ctr"/>
                      <a:r>
                        <a:rPr lang="id-ID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Studi Kelayakan Sistem Penjualan Musik Online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677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Margaret Mooney </a:t>
                      </a:r>
                      <a:r>
                        <a:rPr lang="id-ID" sz="2000" dirty="0"/>
                        <a:t>dan</a:t>
                      </a:r>
                      <a:r>
                        <a:rPr lang="en-US" sz="2000" dirty="0"/>
                        <a:t> Alec Adams </a:t>
                      </a:r>
                      <a:r>
                        <a:rPr lang="id-ID" sz="2000" dirty="0"/>
                        <a:t>membuat studi</a:t>
                      </a:r>
                      <a:r>
                        <a:rPr lang="id-ID" sz="2000" baseline="0" dirty="0"/>
                        <a:t> kelayakan untuk pengembangan Sistem </a:t>
                      </a:r>
                      <a:r>
                        <a:rPr lang="id-ID" sz="2000" dirty="0"/>
                        <a:t>Penjualan Musik</a:t>
                      </a:r>
                      <a:r>
                        <a:rPr lang="en-US" sz="2000" dirty="0"/>
                        <a:t> </a:t>
                      </a:r>
                      <a:r>
                        <a:rPr lang="id-ID" sz="2000" dirty="0"/>
                        <a:t>Online</a:t>
                      </a:r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1359">
                <a:tc>
                  <a:txBody>
                    <a:bodyPr/>
                    <a:lstStyle/>
                    <a:p>
                      <a:pPr algn="l"/>
                      <a:r>
                        <a:rPr lang="id-ID" sz="2400" b="1" dirty="0"/>
                        <a:t>Kelayakan Teknis</a:t>
                      </a:r>
                      <a:endParaRPr lang="en-US" sz="2400" b="1" dirty="0"/>
                    </a:p>
                    <a:p>
                      <a:pPr algn="l"/>
                      <a:endParaRPr lang="id-ID" sz="1100" dirty="0"/>
                    </a:p>
                    <a:p>
                      <a:pPr algn="l"/>
                      <a:r>
                        <a:rPr lang="en-ID" sz="2000" dirty="0" err="1"/>
                        <a:t>Sistem</a:t>
                      </a:r>
                      <a:r>
                        <a:rPr lang="en-ID" sz="2000" dirty="0"/>
                        <a:t> </a:t>
                      </a:r>
                      <a:r>
                        <a:rPr lang="id-ID" sz="2000" dirty="0"/>
                        <a:t>penjualan</a:t>
                      </a:r>
                      <a:r>
                        <a:rPr lang="id-ID" sz="2000" baseline="0" dirty="0"/>
                        <a:t> musik </a:t>
                      </a:r>
                      <a:r>
                        <a:rPr lang="id-ID" sz="2000" baseline="0" dirty="0" err="1"/>
                        <a:t>online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dirty="0"/>
                        <a:t>layak secara</a:t>
                      </a:r>
                      <a:r>
                        <a:rPr lang="id-ID" sz="2000" baseline="0" dirty="0"/>
                        <a:t> teknis, meskipun memiliki beberapa risiko.</a:t>
                      </a:r>
                      <a:r>
                        <a:rPr lang="en-US" sz="2000" dirty="0"/>
                        <a:t> </a:t>
                      </a:r>
                    </a:p>
                    <a:p>
                      <a:pPr algn="l"/>
                      <a:endParaRPr lang="en-US" sz="1050" dirty="0"/>
                    </a:p>
                    <a:p>
                      <a:pPr algn="l"/>
                      <a:r>
                        <a:rPr lang="id-ID" sz="2000" dirty="0"/>
                        <a:t>Risiko Berhubungan dengan </a:t>
                      </a:r>
                      <a:r>
                        <a:rPr lang="id-ID" sz="2000" b="1" dirty="0" err="1">
                          <a:solidFill>
                            <a:srgbClr val="C00000"/>
                          </a:solidFill>
                        </a:rPr>
                        <a:t>Kefamilieran</a:t>
                      </a:r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 dengan Aplikasi</a:t>
                      </a:r>
                      <a:r>
                        <a:rPr lang="id-ID" sz="2000" baseline="0" dirty="0"/>
                        <a:t>: </a:t>
                      </a:r>
                      <a:r>
                        <a:rPr lang="id-ID" sz="2000" baseline="0" dirty="0" err="1"/>
                        <a:t>Resiko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baseline="0" dirty="0">
                          <a:solidFill>
                            <a:srgbClr val="0070C0"/>
                          </a:solidFill>
                        </a:rPr>
                        <a:t>Tinggi</a:t>
                      </a:r>
                      <a:endParaRPr lang="en-US" sz="2000" b="1" dirty="0">
                        <a:solidFill>
                          <a:srgbClr val="0070C0"/>
                        </a:solidFill>
                      </a:endParaRP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Divisi </a:t>
                      </a:r>
                      <a:r>
                        <a:rPr lang="id-ID" sz="1800" dirty="0" err="1"/>
                        <a:t>Marketing</a:t>
                      </a:r>
                      <a:r>
                        <a:rPr lang="id-ID" sz="1800" dirty="0"/>
                        <a:t>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tidak</a:t>
                      </a:r>
                      <a:r>
                        <a:rPr lang="id-ID" sz="1800" baseline="0" dirty="0">
                          <a:solidFill>
                            <a:srgbClr val="00B050"/>
                          </a:solidFill>
                        </a:rPr>
                        <a:t> memiliki pengalaman </a:t>
                      </a:r>
                      <a:r>
                        <a:rPr lang="id-ID" sz="1800" baseline="0" dirty="0"/>
                        <a:t>menggunakan sistem penjualan </a:t>
                      </a:r>
                      <a:r>
                        <a:rPr lang="id-ID" sz="1800" baseline="0" dirty="0" err="1"/>
                        <a:t>online</a:t>
                      </a:r>
                      <a:endParaRPr lang="en-US" sz="1800" dirty="0"/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Divisi IT memiliki pemahaman yang baik tentang sistem penjualan </a:t>
                      </a:r>
                      <a:r>
                        <a:rPr lang="id-ID" sz="1800" dirty="0" err="1"/>
                        <a:t>offline</a:t>
                      </a:r>
                      <a:r>
                        <a:rPr lang="id-ID" sz="1800" baseline="0" dirty="0"/>
                        <a:t>, akan tetapi </a:t>
                      </a:r>
                      <a:r>
                        <a:rPr lang="id-ID" sz="1800" baseline="0" dirty="0">
                          <a:solidFill>
                            <a:srgbClr val="00B050"/>
                          </a:solidFill>
                        </a:rPr>
                        <a:t>tidak berpengalaman </a:t>
                      </a:r>
                      <a:r>
                        <a:rPr lang="id-ID" sz="1800" baseline="0" dirty="0"/>
                        <a:t>mengembangkan sistem penjualan musik </a:t>
                      </a:r>
                      <a:r>
                        <a:rPr lang="id-ID" sz="1800" baseline="0" dirty="0" err="1"/>
                        <a:t>online</a:t>
                      </a:r>
                      <a:endParaRPr lang="id-ID" sz="1800" baseline="0" dirty="0"/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rgbClr val="0070C0"/>
                        </a:solidFill>
                      </a:endParaRPr>
                    </a:p>
                    <a:p>
                      <a:pPr algn="l"/>
                      <a:r>
                        <a:rPr lang="en-US" sz="2000" dirty="0" err="1"/>
                        <a:t>Risiko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Berhubungan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dengan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Kefamili</a:t>
                      </a:r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e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ran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dengan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Teknologi</a:t>
                      </a:r>
                      <a:r>
                        <a:rPr lang="en-US" sz="2000" dirty="0"/>
                        <a:t>: </a:t>
                      </a:r>
                      <a:r>
                        <a:rPr lang="en-US" sz="2000" dirty="0" err="1"/>
                        <a:t>Resiko</a:t>
                      </a:r>
                      <a:r>
                        <a:rPr lang="en-US" sz="2000" dirty="0"/>
                        <a:t> </a:t>
                      </a:r>
                      <a:r>
                        <a:rPr lang="id-ID" sz="2000" dirty="0">
                          <a:solidFill>
                            <a:srgbClr val="0070C0"/>
                          </a:solidFill>
                        </a:rPr>
                        <a:t>Sedang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Divisi IT tidak menguasai </a:t>
                      </a:r>
                      <a:r>
                        <a:rPr lang="id-ID" sz="1800" baseline="0" dirty="0"/>
                        <a:t>masalah infrastruktur dan ISP, tetapi </a:t>
                      </a:r>
                      <a:r>
                        <a:rPr lang="id-ID" sz="1800" dirty="0"/>
                        <a:t>akan menyewa konsultan</a:t>
                      </a:r>
                      <a:r>
                        <a:rPr lang="id-ID" sz="1800" baseline="0" dirty="0"/>
                        <a:t>  </a:t>
                      </a:r>
                      <a:endParaRPr lang="en-US" sz="1800" dirty="0"/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Divisi IT cukup familier dengan </a:t>
                      </a:r>
                      <a:r>
                        <a:rPr lang="id-ID" sz="1800" dirty="0" err="1"/>
                        <a:t>framework</a:t>
                      </a:r>
                      <a:r>
                        <a:rPr lang="id-ID" sz="1800" dirty="0"/>
                        <a:t> dan IDE yang akan digunakan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Divisi </a:t>
                      </a:r>
                      <a:r>
                        <a:rPr lang="id-ID" sz="1800" dirty="0" err="1"/>
                        <a:t>Marketing</a:t>
                      </a:r>
                      <a:r>
                        <a:rPr lang="id-ID" sz="1800" baseline="0" dirty="0"/>
                        <a:t> tidak memiliki pengalaman menggunakan teknologi Web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endParaRPr lang="id-ID" sz="1100" dirty="0"/>
                    </a:p>
                    <a:p>
                      <a:pPr algn="l"/>
                      <a:r>
                        <a:rPr lang="id-ID" sz="2000" dirty="0"/>
                        <a:t>Risiko berhubungan dengan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b="1" baseline="0" dirty="0">
                          <a:solidFill>
                            <a:srgbClr val="C00000"/>
                          </a:solidFill>
                        </a:rPr>
                        <a:t>Ukuran Project</a:t>
                      </a:r>
                      <a:r>
                        <a:rPr lang="id-ID" sz="2000" baseline="0" dirty="0"/>
                        <a:t>: Risiko </a:t>
                      </a:r>
                      <a:r>
                        <a:rPr lang="id-ID" sz="2000" baseline="0" dirty="0">
                          <a:solidFill>
                            <a:srgbClr val="0070C0"/>
                          </a:solidFill>
                        </a:rPr>
                        <a:t>Rendah</a:t>
                      </a:r>
                      <a:endParaRPr lang="id-ID" sz="2000" dirty="0">
                        <a:solidFill>
                          <a:srgbClr val="0070C0"/>
                        </a:solidFill>
                      </a:endParaRP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Perusahaan memiliki total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30 orang pengembang 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Project dikerjakan oleh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5 orang pengembang </a:t>
                      </a:r>
                      <a:r>
                        <a:rPr lang="id-ID" sz="1800" dirty="0"/>
                        <a:t>dengan</a:t>
                      </a:r>
                      <a:r>
                        <a:rPr lang="id-ID" sz="1800" baseline="0" dirty="0"/>
                        <a:t> estimasi waktu </a:t>
                      </a:r>
                      <a:r>
                        <a:rPr lang="id-ID" sz="1800" baseline="0" dirty="0">
                          <a:solidFill>
                            <a:srgbClr val="00B050"/>
                          </a:solidFill>
                        </a:rPr>
                        <a:t>6 bulan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endParaRPr lang="en-US" sz="1100" b="0" dirty="0">
                        <a:solidFill>
                          <a:srgbClr val="0070C0"/>
                        </a:solidFill>
                      </a:endParaRPr>
                    </a:p>
                    <a:p>
                      <a:pPr algn="l"/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Kompatibilitas</a:t>
                      </a:r>
                      <a:r>
                        <a:rPr lang="id-ID" sz="2000" baseline="0" dirty="0"/>
                        <a:t> dengan sistem dan infrastruktur yang ada: Risiko </a:t>
                      </a:r>
                      <a:r>
                        <a:rPr lang="id-ID" sz="2000" baseline="0" dirty="0">
                          <a:solidFill>
                            <a:srgbClr val="0070C0"/>
                          </a:solidFill>
                        </a:rPr>
                        <a:t>Rendah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Sistem pemesanan yang ada sekarang menggunakan </a:t>
                      </a:r>
                      <a:r>
                        <a:rPr lang="id-ID" sz="1800" i="1" dirty="0"/>
                        <a:t>open </a:t>
                      </a:r>
                      <a:r>
                        <a:rPr lang="id-ID" sz="1800" i="1" dirty="0" err="1"/>
                        <a:t>standard</a:t>
                      </a:r>
                      <a:r>
                        <a:rPr lang="id-ID" sz="1800" dirty="0"/>
                        <a:t>, jadi sangat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kompatibel</a:t>
                      </a:r>
                      <a:r>
                        <a:rPr lang="id-ID" sz="1800" baseline="0" dirty="0"/>
                        <a:t> dengan sistem penjualan berbasis web yang akan dibangun</a:t>
                      </a:r>
                      <a:endParaRPr lang="en-US" sz="1800" dirty="0"/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83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Data Model Sistem ATM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23" t="4897" r="1923" b="2635"/>
          <a:stretch/>
        </p:blipFill>
        <p:spPr>
          <a:xfrm>
            <a:off x="457200" y="914399"/>
            <a:ext cx="8654143" cy="583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7A1E0-EF40-4AE0-9CC9-8655C8D85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7AD6F-9F95-4087-BE91-351B5CD4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6950C-CB2A-48CB-932E-0F8E6140E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BBC09-DB22-42E8-8231-F3C2F8E48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3333" r="727" b="1111"/>
          <a:stretch/>
        </p:blipFill>
        <p:spPr>
          <a:xfrm>
            <a:off x="0" y="87571"/>
            <a:ext cx="9174876" cy="6743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E62293-8A7B-449D-B286-5952EDA8333A}"/>
              </a:ext>
            </a:extLst>
          </p:cNvPr>
          <p:cNvSpPr/>
          <p:nvPr/>
        </p:nvSpPr>
        <p:spPr>
          <a:xfrm>
            <a:off x="228600" y="61067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d-ID" sz="4800" dirty="0">
                <a:effectLst/>
                <a:latin typeface="+mj-lt"/>
              </a:rPr>
              <a:t>Data Model </a:t>
            </a:r>
            <a:r>
              <a:rPr lang="id-ID" sz="4800" dirty="0" err="1">
                <a:effectLst/>
                <a:latin typeface="+mj-lt"/>
              </a:rPr>
              <a:t>MusicPedia</a:t>
            </a:r>
            <a:endParaRPr lang="en-US" sz="48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98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27FB-C1A6-4D22-A01F-B64708F9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3</a:t>
            </a:r>
            <a:r>
              <a:rPr lang="id-ID" sz="4000" dirty="0"/>
              <a:t>.</a:t>
            </a:r>
            <a:r>
              <a:rPr lang="en-GB" sz="4000" dirty="0"/>
              <a:t>4</a:t>
            </a:r>
            <a:r>
              <a:rPr lang="id-ID" sz="4000" dirty="0"/>
              <a:t> </a:t>
            </a:r>
            <a:r>
              <a:rPr lang="en-GB" sz="4000" dirty="0" err="1"/>
              <a:t>Perancangan</a:t>
            </a:r>
            <a:r>
              <a:rPr lang="id-ID" sz="4000" dirty="0"/>
              <a:t> Deployment Diagram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628FF-EF41-49F4-98C7-5061BBF10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211A0-C885-42D1-9872-4A0FBD700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0173"/>
            <a:ext cx="70104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Servers</a:t>
            </a:r>
          </a:p>
          <a:p>
            <a:pPr lvl="1"/>
            <a:r>
              <a:rPr lang="en-US" dirty="0"/>
              <a:t>Mainframes, Minis, Micros</a:t>
            </a:r>
          </a:p>
          <a:p>
            <a:r>
              <a:rPr lang="en-US" dirty="0">
                <a:solidFill>
                  <a:srgbClr val="C00000"/>
                </a:solidFill>
              </a:rPr>
              <a:t>Clients</a:t>
            </a:r>
          </a:p>
          <a:p>
            <a:pPr lvl="1"/>
            <a:r>
              <a:rPr lang="en-US" dirty="0" err="1"/>
              <a:t>Input/Output</a:t>
            </a:r>
            <a:r>
              <a:rPr lang="en-US" dirty="0"/>
              <a:t> HW used by users</a:t>
            </a:r>
          </a:p>
          <a:p>
            <a:pPr lvl="1"/>
            <a:r>
              <a:rPr lang="en-US" dirty="0"/>
              <a:t>Terminals, PCs, special purpose HW</a:t>
            </a:r>
          </a:p>
          <a:p>
            <a:r>
              <a:rPr lang="en-US" dirty="0">
                <a:solidFill>
                  <a:srgbClr val="C00000"/>
                </a:solidFill>
              </a:rPr>
              <a:t>Network</a:t>
            </a:r>
          </a:p>
          <a:p>
            <a:pPr lvl="1"/>
            <a:r>
              <a:rPr lang="en-US" dirty="0"/>
              <a:t>HW and SW to connect clients to servers</a:t>
            </a:r>
          </a:p>
          <a:p>
            <a:r>
              <a:rPr lang="en-US" dirty="0">
                <a:solidFill>
                  <a:srgbClr val="C00000"/>
                </a:solidFill>
              </a:rPr>
              <a:t>Nodes</a:t>
            </a:r>
          </a:p>
          <a:p>
            <a:pPr lvl="1"/>
            <a:r>
              <a:rPr lang="en-US" dirty="0"/>
              <a:t>Any piece of hardware in the model</a:t>
            </a:r>
          </a:p>
          <a:p>
            <a:pPr lvl="1"/>
            <a:r>
              <a:rPr lang="en-US" dirty="0"/>
              <a:t>A computational resource</a:t>
            </a:r>
          </a:p>
          <a:p>
            <a:pPr lvl="1"/>
            <a:r>
              <a:rPr lang="en-US" dirty="0"/>
              <a:t>Labeled by its name</a:t>
            </a:r>
          </a:p>
          <a:p>
            <a:pPr lvl="1"/>
            <a:r>
              <a:rPr lang="en-US" dirty="0"/>
              <a:t>Stereotype to label the type of node</a:t>
            </a:r>
          </a:p>
          <a:p>
            <a:r>
              <a:rPr lang="en-US" dirty="0">
                <a:solidFill>
                  <a:srgbClr val="C00000"/>
                </a:solidFill>
              </a:rPr>
              <a:t>Artifacts</a:t>
            </a:r>
          </a:p>
          <a:p>
            <a:pPr lvl="1"/>
            <a:r>
              <a:rPr lang="en-US" dirty="0"/>
              <a:t>Piece of the information system, such as software or a database table</a:t>
            </a:r>
          </a:p>
          <a:p>
            <a:r>
              <a:rPr lang="en-US" dirty="0">
                <a:solidFill>
                  <a:srgbClr val="C00000"/>
                </a:solidFill>
              </a:rPr>
              <a:t>Node with Deployed Artifact</a:t>
            </a:r>
          </a:p>
          <a:p>
            <a:pPr lvl="1"/>
            <a:r>
              <a:rPr lang="en-US" dirty="0"/>
              <a:t>Shows artifact placed on a physical node</a:t>
            </a:r>
          </a:p>
          <a:p>
            <a:pPr lvl="1"/>
            <a:r>
              <a:rPr lang="en-US" dirty="0"/>
              <a:t>Good for showing distribution data or software</a:t>
            </a:r>
          </a:p>
          <a:p>
            <a:r>
              <a:rPr lang="en-US" dirty="0">
                <a:solidFill>
                  <a:srgbClr val="C00000"/>
                </a:solidFill>
              </a:rPr>
              <a:t>Communication paths</a:t>
            </a:r>
          </a:p>
          <a:p>
            <a:pPr lvl="1"/>
            <a:r>
              <a:rPr lang="en-US" dirty="0"/>
              <a:t>Links between nodes of the network</a:t>
            </a:r>
          </a:p>
          <a:p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Deployment Diagram</a:t>
            </a:r>
            <a:endParaRPr lang="id-ID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5" descr="Picture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7665" y="3578154"/>
            <a:ext cx="1468437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ictur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7" y="1431925"/>
            <a:ext cx="186531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icture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1055" y="1535076"/>
            <a:ext cx="1590675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Picture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7974" y="3323095"/>
            <a:ext cx="13906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31606" y="1183823"/>
            <a:ext cx="1703387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+mn-lt"/>
              </a:rPr>
              <a:t>Node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135812" y="1210168"/>
            <a:ext cx="1703388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+mn-lt"/>
              </a:rPr>
              <a:t>Artifact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27552" y="2786849"/>
            <a:ext cx="1882848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+mn-lt"/>
              </a:rPr>
              <a:t>Node with</a:t>
            </a:r>
            <a:br>
              <a:rPr lang="en-US" sz="1600" dirty="0">
                <a:effectLst/>
                <a:latin typeface="+mn-lt"/>
              </a:rPr>
            </a:br>
            <a:r>
              <a:rPr lang="en-US" sz="1600" dirty="0">
                <a:effectLst/>
                <a:latin typeface="+mn-lt"/>
              </a:rPr>
              <a:t>Deployment Artifact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058024" y="2996625"/>
            <a:ext cx="1933576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+mn-lt"/>
              </a:rPr>
              <a:t>Communication</a:t>
            </a:r>
            <a:br>
              <a:rPr lang="en-US" sz="1600" dirty="0">
                <a:effectLst/>
                <a:latin typeface="+mn-lt"/>
              </a:rPr>
            </a:br>
            <a:r>
              <a:rPr lang="en-US" sz="1600" dirty="0">
                <a:effectLst/>
                <a:latin typeface="+mn-lt"/>
              </a:rPr>
              <a:t>Path</a:t>
            </a:r>
          </a:p>
        </p:txBody>
      </p:sp>
    </p:spTree>
    <p:extLst>
      <p:ext uri="{BB962C8B-B14F-4D97-AF65-F5344CB8AC3E}">
        <p14:creationId xmlns:p14="http://schemas.microsoft.com/office/powerpoint/2010/main" val="18991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Diagram Examples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5480"/>
          <a:stretch/>
        </p:blipFill>
        <p:spPr bwMode="auto">
          <a:xfrm>
            <a:off x="541447" y="1066800"/>
            <a:ext cx="7973903" cy="5257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</p:pic>
    </p:spTree>
    <p:extLst>
      <p:ext uri="{BB962C8B-B14F-4D97-AF65-F5344CB8AC3E}">
        <p14:creationId xmlns:p14="http://schemas.microsoft.com/office/powerpoint/2010/main" val="19312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Diagram</a:t>
            </a:r>
            <a:r>
              <a:rPr lang="id-ID" dirty="0"/>
              <a:t> (</a:t>
            </a:r>
            <a:r>
              <a:rPr lang="en-US" dirty="0"/>
              <a:t>3</a:t>
            </a:r>
            <a:r>
              <a:rPr lang="id-ID" dirty="0"/>
              <a:t> Tier)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2" t="6779" r="1247" b="3390"/>
          <a:stretch/>
        </p:blipFill>
        <p:spPr>
          <a:xfrm>
            <a:off x="152400" y="1600200"/>
            <a:ext cx="877594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8443912" cy="2095501"/>
          </a:xfrm>
        </p:spPr>
        <p:txBody>
          <a:bodyPr>
            <a:normAutofit/>
          </a:bodyPr>
          <a:lstStyle/>
          <a:p>
            <a:r>
              <a:rPr lang="id-ID" sz="4000" dirty="0"/>
              <a:t>Rangkuman Studi Kasus Sistem ATM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06" y="152400"/>
            <a:ext cx="8458200" cy="762000"/>
          </a:xfrm>
        </p:spPr>
        <p:txBody>
          <a:bodyPr>
            <a:normAutofit/>
          </a:bodyPr>
          <a:lstStyle/>
          <a:p>
            <a:r>
              <a:rPr lang="id-ID" dirty="0"/>
              <a:t>Siklus Pengembangan </a:t>
            </a:r>
            <a:r>
              <a:rPr lang="id-ID" dirty="0" err="1"/>
              <a:t>Software</a:t>
            </a:r>
            <a:endParaRPr lang="en-US" dirty="0"/>
          </a:p>
        </p:txBody>
      </p:sp>
      <p:graphicFrame>
        <p:nvGraphicFramePr>
          <p:cNvPr id="5" name="Content Placeholder 9"/>
          <p:cNvGraphicFramePr>
            <a:graphicFrameLocks/>
          </p:cNvGraphicFramePr>
          <p:nvPr/>
        </p:nvGraphicFramePr>
        <p:xfrm>
          <a:off x="228600" y="1066800"/>
          <a:ext cx="859042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6A298E5-C505-4790-BCDB-43FEBDFF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19800"/>
            <a:ext cx="7886700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2400" i="1" dirty="0"/>
              <a:t>(</a:t>
            </a:r>
            <a:r>
              <a:rPr lang="id-ID" sz="2400" i="1" dirty="0" err="1"/>
              <a:t>Tilley</a:t>
            </a:r>
            <a:r>
              <a:rPr lang="id-ID" sz="2400" i="1" dirty="0"/>
              <a:t>, 2012)            (Dennis, 2016)           (</a:t>
            </a:r>
            <a:r>
              <a:rPr lang="id-ID" sz="2400" i="1" dirty="0" err="1"/>
              <a:t>Valacich</a:t>
            </a:r>
            <a:r>
              <a:rPr lang="id-ID" sz="2400" i="1" dirty="0"/>
              <a:t>, 2017)</a:t>
            </a:r>
            <a:endParaRPr lang="en-US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09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 l="1829" t="3623" r="2190" b="1583"/>
          <a:stretch/>
        </p:blipFill>
        <p:spPr>
          <a:xfrm>
            <a:off x="1219200" y="-34578"/>
            <a:ext cx="6629400" cy="660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 l="5137" t="75627" r="4395" b="6886"/>
          <a:stretch/>
        </p:blipFill>
        <p:spPr>
          <a:xfrm>
            <a:off x="1447800" y="5029200"/>
            <a:ext cx="6248400" cy="12192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</p:spPr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31" t="1785" r="1100" b="1154"/>
          <a:stretch/>
        </p:blipFill>
        <p:spPr>
          <a:xfrm>
            <a:off x="-27471" y="0"/>
            <a:ext cx="919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6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76200"/>
          <a:ext cx="8991600" cy="6692932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439">
                <a:tc>
                  <a:txBody>
                    <a:bodyPr/>
                    <a:lstStyle/>
                    <a:p>
                      <a:pPr algn="l"/>
                      <a:r>
                        <a:rPr lang="id-ID" sz="2400" b="1" i="0" dirty="0">
                          <a:latin typeface="+mn-lt"/>
                          <a:cs typeface="+mn-cs"/>
                        </a:rPr>
                        <a:t>Kelayakan</a:t>
                      </a:r>
                      <a:r>
                        <a:rPr lang="id-ID" sz="2400" b="1" i="0" baseline="0" dirty="0">
                          <a:latin typeface="+mn-lt"/>
                          <a:cs typeface="+mn-cs"/>
                        </a:rPr>
                        <a:t> Ekonomi</a:t>
                      </a:r>
                      <a:endParaRPr lang="en-US" sz="24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451">
                <a:tc>
                  <a:txBody>
                    <a:bodyPr/>
                    <a:lstStyle/>
                    <a:p>
                      <a:pPr algn="l"/>
                      <a:r>
                        <a:rPr lang="id-ID" sz="2400" dirty="0" err="1"/>
                        <a:t>Cost</a:t>
                      </a:r>
                      <a:r>
                        <a:rPr lang="id-ID" sz="2400" dirty="0"/>
                        <a:t> </a:t>
                      </a:r>
                      <a:r>
                        <a:rPr lang="id-ID" sz="2400" dirty="0" err="1"/>
                        <a:t>benefit</a:t>
                      </a:r>
                      <a:r>
                        <a:rPr lang="id-ID" sz="2400" dirty="0"/>
                        <a:t> </a:t>
                      </a:r>
                      <a:r>
                        <a:rPr lang="id-ID" sz="2400" dirty="0" err="1"/>
                        <a:t>analysis</a:t>
                      </a:r>
                      <a:r>
                        <a:rPr lang="id-ID" sz="2400" dirty="0"/>
                        <a:t> telah</a:t>
                      </a:r>
                      <a:r>
                        <a:rPr lang="id-ID" sz="2400" baseline="0" dirty="0"/>
                        <a:t> dilakukan. Sistem </a:t>
                      </a:r>
                      <a:r>
                        <a:rPr lang="id-ID" sz="2400" dirty="0"/>
                        <a:t>Penjualan</a:t>
                      </a:r>
                      <a:r>
                        <a:rPr lang="id-ID" sz="2400" baseline="0" dirty="0"/>
                        <a:t> musik </a:t>
                      </a:r>
                      <a:r>
                        <a:rPr lang="id-ID" sz="2400" baseline="0" dirty="0" err="1"/>
                        <a:t>online</a:t>
                      </a:r>
                      <a:r>
                        <a:rPr lang="id-ID" sz="2400" baseline="0" dirty="0"/>
                        <a:t> memiliki peluang yang baik untuk bisa </a:t>
                      </a:r>
                      <a:r>
                        <a:rPr lang="id-ID" sz="2400" baseline="0" dirty="0">
                          <a:solidFill>
                            <a:srgbClr val="C00000"/>
                          </a:solidFill>
                        </a:rPr>
                        <a:t>meningkatkan pendapatan perusahaan</a:t>
                      </a:r>
                      <a:r>
                        <a:rPr lang="id-ID" sz="2400" baseline="0" dirty="0"/>
                        <a:t>.</a:t>
                      </a:r>
                    </a:p>
                    <a:p>
                      <a:pPr algn="l"/>
                      <a:endParaRPr lang="en-US" sz="2400" dirty="0"/>
                    </a:p>
                    <a:p>
                      <a:pPr marL="742950" lvl="1" indent="-285750" algn="l">
                        <a:buFont typeface="Arial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rgbClr val="C00000"/>
                          </a:solidFill>
                        </a:rPr>
                        <a:t>Return</a:t>
                      </a:r>
                      <a:r>
                        <a:rPr lang="en-US" sz="2400" b="0" baseline="0" dirty="0">
                          <a:solidFill>
                            <a:srgbClr val="C00000"/>
                          </a:solidFill>
                        </a:rPr>
                        <a:t> on Investment (R</a:t>
                      </a:r>
                      <a:r>
                        <a:rPr lang="en-US" sz="2400" b="0" dirty="0">
                          <a:solidFill>
                            <a:srgbClr val="C00000"/>
                          </a:solidFill>
                        </a:rPr>
                        <a:t>OI) </a:t>
                      </a:r>
                      <a:r>
                        <a:rPr lang="id-ID" sz="2400" b="0" dirty="0">
                          <a:solidFill>
                            <a:srgbClr val="C00000"/>
                          </a:solidFill>
                        </a:rPr>
                        <a:t>setelah</a:t>
                      </a:r>
                      <a:r>
                        <a:rPr lang="en-US" sz="2400" b="0" dirty="0">
                          <a:solidFill>
                            <a:srgbClr val="C00000"/>
                          </a:solidFill>
                        </a:rPr>
                        <a:t> 3 </a:t>
                      </a:r>
                      <a:r>
                        <a:rPr lang="id-ID" sz="2400" b="0" dirty="0">
                          <a:solidFill>
                            <a:srgbClr val="C00000"/>
                          </a:solidFill>
                        </a:rPr>
                        <a:t>tahun</a:t>
                      </a:r>
                      <a:r>
                        <a:rPr lang="en-US" sz="2400" dirty="0"/>
                        <a:t>: </a:t>
                      </a:r>
                      <a:r>
                        <a:rPr lang="id-ID" sz="2400" b="1" dirty="0">
                          <a:solidFill>
                            <a:srgbClr val="0070C0"/>
                          </a:solidFill>
                        </a:rPr>
                        <a:t>31%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  <a:p>
                      <a:pPr marL="742950" lvl="1" indent="-285750" algn="l">
                        <a:buFont typeface="Arial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rgbClr val="C00000"/>
                          </a:solidFill>
                        </a:rPr>
                        <a:t>Break-even point (BEP)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id-ID" sz="2400" b="1" dirty="0">
                          <a:solidFill>
                            <a:srgbClr val="0070C0"/>
                          </a:solidFill>
                        </a:rPr>
                        <a:t>2.25</a:t>
                      </a:r>
                      <a:r>
                        <a:rPr lang="id-ID" sz="2400" b="1" baseline="0" dirty="0">
                          <a:solidFill>
                            <a:srgbClr val="0070C0"/>
                          </a:solidFill>
                        </a:rPr>
                        <a:t> tahun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2400" dirty="0"/>
                        <a:t>Total keuntungan</a:t>
                      </a:r>
                      <a:r>
                        <a:rPr lang="id-ID" sz="2400" baseline="0" dirty="0"/>
                        <a:t> setelah 3 tahun: </a:t>
                      </a:r>
                      <a:r>
                        <a:rPr lang="id-ID" sz="2400" b="1" baseline="0" dirty="0">
                          <a:solidFill>
                            <a:srgbClr val="0070C0"/>
                          </a:solidFill>
                        </a:rPr>
                        <a:t>Rp. 503.559.986,-</a:t>
                      </a:r>
                      <a:endParaRPr lang="id-ID" sz="2400" b="1" dirty="0">
                        <a:solidFill>
                          <a:srgbClr val="0070C0"/>
                        </a:solidFill>
                      </a:endParaRPr>
                    </a:p>
                    <a:p>
                      <a:pPr algn="l"/>
                      <a:endParaRPr lang="en-US" sz="2000" dirty="0"/>
                    </a:p>
                    <a:p>
                      <a:pPr marL="457200" lvl="1" indent="0" algn="l">
                        <a:buFont typeface="Arial" pitchFamily="34" charset="0"/>
                        <a:buNone/>
                      </a:pPr>
                      <a:endParaRPr lang="id-ID" sz="2000" baseline="0" dirty="0"/>
                    </a:p>
                    <a:p>
                      <a:pPr marL="457200" lvl="1" indent="0" algn="l">
                        <a:buFont typeface="Arial" pitchFamily="34" charset="0"/>
                        <a:buNone/>
                      </a:pP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81">
                <a:tc>
                  <a:txBody>
                    <a:bodyPr/>
                    <a:lstStyle/>
                    <a:p>
                      <a:pPr algn="l"/>
                      <a:r>
                        <a:rPr lang="id-ID" sz="2400" b="1" dirty="0"/>
                        <a:t>Kelayakan Organisasi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02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2400" dirty="0"/>
                        <a:t>Secara organisasi, </a:t>
                      </a:r>
                      <a:r>
                        <a:rPr lang="id-ID" sz="2400" dirty="0" err="1">
                          <a:solidFill>
                            <a:srgbClr val="C00000"/>
                          </a:solidFill>
                        </a:rPr>
                        <a:t>resikonya</a:t>
                      </a:r>
                      <a:r>
                        <a:rPr lang="id-ID" sz="2400" dirty="0">
                          <a:solidFill>
                            <a:srgbClr val="C00000"/>
                          </a:solidFill>
                        </a:rPr>
                        <a:t> rendah</a:t>
                      </a:r>
                      <a:r>
                        <a:rPr lang="id-ID" sz="2400" dirty="0"/>
                        <a:t>. Tujuan dari pengembangan</a:t>
                      </a:r>
                      <a:r>
                        <a:rPr lang="id-ID" sz="2400" baseline="0" dirty="0"/>
                        <a:t> </a:t>
                      </a:r>
                      <a:r>
                        <a:rPr lang="id-ID" sz="2400" dirty="0"/>
                        <a:t>sistem penjualan</a:t>
                      </a:r>
                      <a:r>
                        <a:rPr lang="id-ID" sz="2400" baseline="0" dirty="0"/>
                        <a:t> musik </a:t>
                      </a:r>
                      <a:r>
                        <a:rPr lang="id-ID" sz="2400" baseline="0" dirty="0" err="1"/>
                        <a:t>online</a:t>
                      </a:r>
                      <a:r>
                        <a:rPr lang="id-ID" sz="2400" baseline="0" dirty="0"/>
                        <a:t> </a:t>
                      </a:r>
                      <a:r>
                        <a:rPr lang="id-ID" sz="2400" dirty="0"/>
                        <a:t>adalah meningkatkan penjualan perusahaan.</a:t>
                      </a:r>
                      <a:r>
                        <a:rPr lang="id-ID" sz="2400" baseline="0" dirty="0"/>
                        <a:t> D</a:t>
                      </a:r>
                      <a:r>
                        <a:rPr lang="id-ID" sz="2400" dirty="0"/>
                        <a:t>an ini selaras dengan KPI </a:t>
                      </a:r>
                      <a:r>
                        <a:rPr lang="id-ID" sz="2400" dirty="0" err="1"/>
                        <a:t>marketing</a:t>
                      </a:r>
                      <a:r>
                        <a:rPr lang="id-ID" sz="2400" dirty="0"/>
                        <a:t> yang ke arah peningkatan kuantitas</a:t>
                      </a:r>
                      <a:r>
                        <a:rPr lang="id-ID" sz="2400" baseline="0" dirty="0"/>
                        <a:t> penjualan</a:t>
                      </a:r>
                      <a:endParaRPr lang="en-US" sz="24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2400" dirty="0"/>
                        <a:t>Project </a:t>
                      </a:r>
                      <a:r>
                        <a:rPr lang="id-ID" sz="2400" dirty="0" err="1"/>
                        <a:t>champion</a:t>
                      </a:r>
                      <a:r>
                        <a:rPr lang="id-ID" sz="2400" dirty="0"/>
                        <a:t> dari pengembangan</a:t>
                      </a:r>
                      <a:r>
                        <a:rPr lang="id-ID" sz="2400" baseline="0" dirty="0"/>
                        <a:t> sistem p</a:t>
                      </a:r>
                      <a:r>
                        <a:rPr lang="id-ID" sz="2400" dirty="0"/>
                        <a:t>enjualan</a:t>
                      </a:r>
                      <a:r>
                        <a:rPr lang="id-ID" sz="2400" baseline="0" dirty="0"/>
                        <a:t> musik </a:t>
                      </a:r>
                      <a:r>
                        <a:rPr lang="id-ID" sz="2400" baseline="0" dirty="0" err="1"/>
                        <a:t>online</a:t>
                      </a:r>
                      <a:r>
                        <a:rPr lang="id-ID" sz="2400" baseline="0" dirty="0"/>
                        <a:t> ini adalah </a:t>
                      </a:r>
                      <a:r>
                        <a:rPr lang="en-US" sz="2400" dirty="0"/>
                        <a:t>Margaret Mooney, Vice President of Marketing</a:t>
                      </a:r>
                      <a:endParaRPr lang="id-ID" sz="240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2000" dirty="0"/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04800" y="1066800"/>
          <a:ext cx="866775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Planning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" y="1"/>
          <a:ext cx="8991600" cy="6850998"/>
        </p:xfrm>
        <a:graphic>
          <a:graphicData uri="http://schemas.openxmlformats.org/drawingml/2006/table">
            <a:tbl>
              <a:tblPr/>
              <a:tblGrid>
                <a:gridCol w="164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1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91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System Request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: </a:t>
                      </a:r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Sistem Penjualan Musik Online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1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Project Sponsor: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Margaret Mooney, Vice President of Marketing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Business Needs: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Project ini dibangun untuk:</a:t>
                      </a:r>
                    </a:p>
                    <a:p>
                      <a:pPr marL="342900" indent="-342900" algn="l" fontAlgn="t">
                        <a:buAutoNum type="arabicPeriod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Mendapatkan pelanggan baru lewat Internet</a:t>
                      </a:r>
                    </a:p>
                    <a:p>
                      <a:pPr marL="342900" indent="-342900" algn="l" fontAlgn="t">
                        <a:buAutoNum type="arabicPeriod"/>
                      </a:pPr>
                      <a:endParaRPr lang="id-ID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342900" indent="-342900" algn="l" fontAlgn="t">
                        <a:buAutoNum type="arabicPeriod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Memberikan layanan pendukung dengan menggunakan internet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9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Business Requirements: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0469">
                <a:tc gridSpan="2"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 yang mendukung penjualan musik secara </a:t>
                      </a:r>
                      <a:r>
                        <a:rPr lang="id-ID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online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Fitur-fitur yang harus ada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Pencarian Produk</a:t>
                      </a: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Pencarian Toko yang Menyediakan Stok Produk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Pemesanan Produk Melalui Toko yang Menyediakan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228600" indent="-228600" algn="l" fontAlgn="t">
                        <a:buFont typeface="+mj-lt"/>
                        <a:buAutoNum type="arabicPeriod"/>
                      </a:pPr>
                      <a:r>
                        <a:rPr lang="id-ID" sz="1800" b="0" i="0" u="none" strike="noStrike" dirty="0" err="1">
                          <a:solidFill>
                            <a:srgbClr val="C00000"/>
                          </a:solidFill>
                          <a:latin typeface="+mn-lt"/>
                        </a:rPr>
                        <a:t>Fitur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 Pembayaran dengan Berbagai Pilihan Pembayaran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9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Business Value:</a:t>
                      </a: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5573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Intangible Value:</a:t>
                      </a:r>
                    </a:p>
                    <a:p>
                      <a:pPr marL="742950" lvl="1" indent="-285750" algn="l" fontAlgn="t">
                        <a:buFont typeface="Wingdings" panose="05000000000000000000" pitchFamily="2" charset="2"/>
                        <a:buChar char="§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Meningkatkan kenyamanan dan </a:t>
                      </a: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kepuasan pelanggan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742950" lvl="1" indent="-285750" algn="l" fontAlgn="t">
                        <a:buFont typeface="Wingdings" panose="05000000000000000000" pitchFamily="2" charset="2"/>
                        <a:buChar char="§"/>
                      </a:pPr>
                      <a:r>
                        <a:rPr lang="id-ID" sz="1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Meningkatkan </a:t>
                      </a:r>
                      <a:r>
                        <a:rPr lang="id-ID" sz="1800" b="0" i="0" u="none" strike="noStrike" baseline="0" dirty="0" err="1">
                          <a:solidFill>
                            <a:srgbClr val="0070C0"/>
                          </a:solidFill>
                          <a:latin typeface="+mn-lt"/>
                        </a:rPr>
                        <a:t>brand</a:t>
                      </a:r>
                      <a:r>
                        <a:rPr lang="id-ID" sz="1800" b="0" i="0" u="none" strike="noStrike" baseline="0" dirty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id-ID" sz="1800" b="0" i="0" u="none" strike="noStrike" baseline="0" dirty="0" err="1">
                          <a:solidFill>
                            <a:srgbClr val="0070C0"/>
                          </a:solidFill>
                          <a:latin typeface="+mn-lt"/>
                        </a:rPr>
                        <a:t>recognition</a:t>
                      </a:r>
                      <a:r>
                        <a:rPr lang="id-ID" sz="1800" b="0" i="0" u="none" strike="noStrike" baseline="0" dirty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id-ID" sz="1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tentang perusahaan di dunia Internet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l" fontAlgn="t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l" fontAlgn="t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Tangible Value: </a:t>
                      </a:r>
                    </a:p>
                    <a:p>
                      <a:pPr marL="457200" lvl="1" indent="0" algn="l" fontAlgn="t">
                        <a:buFont typeface="Wingdings" panose="05000000000000000000" pitchFamily="2" charset="2"/>
                        <a:buNone/>
                      </a:pPr>
                      <a:r>
                        <a:rPr lang="id-ID" sz="18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1. Meningkatkan penjualan dari pelanggan baru lewat Internet: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1257300" lvl="2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Rp 400 juta </a:t>
                      </a:r>
                      <a:r>
                        <a:rPr lang="id-ID" sz="1800" b="0" i="0" u="none" strike="noStrike" dirty="0">
                          <a:solidFill>
                            <a:srgbClr val="00B050"/>
                          </a:solidFill>
                          <a:latin typeface="+mn-lt"/>
                        </a:rPr>
                        <a:t>peningkatan penjualan 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dari pelanggan baru dan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 600 juta dari pelanggan lama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457200" lvl="1" indent="0" algn="l" fontAlgn="t">
                        <a:buFont typeface="Wingdings" panose="05000000000000000000" pitchFamily="2" charset="2"/>
                        <a:buNone/>
                      </a:pPr>
                      <a:r>
                        <a:rPr lang="id-ID" sz="1800" b="0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2. Mengurangi biaya operasional untuk menangani komplain dari pelanggan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257300" lvl="2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Rp 100 juta </a:t>
                      </a:r>
                      <a:r>
                        <a:rPr lang="id-ID" sz="1800" b="0" i="0" u="none" strike="noStrike" dirty="0">
                          <a:solidFill>
                            <a:srgbClr val="00B050"/>
                          </a:solidFill>
                          <a:latin typeface="+mn-lt"/>
                        </a:rPr>
                        <a:t>pengurangan</a:t>
                      </a:r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tahunan biaya telepon untuk menangani pelanggan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279" marR="4279" marT="42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: Rounded Corners 4"/>
          <p:cNvSpPr/>
          <p:nvPr/>
        </p:nvSpPr>
        <p:spPr>
          <a:xfrm>
            <a:off x="762000" y="838200"/>
            <a:ext cx="5943600" cy="3048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1085850" y="1139798"/>
            <a:ext cx="457200" cy="42704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1543050" y="1368511"/>
            <a:ext cx="7296150" cy="4602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648200" y="1828800"/>
            <a:ext cx="3276600" cy="441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4343400" y="1828800"/>
            <a:ext cx="2514601" cy="2590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1636538" y="1139798"/>
            <a:ext cx="878062" cy="35846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0"/>
          <a:ext cx="8991600" cy="6842406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923">
                <a:tc>
                  <a:txBody>
                    <a:bodyPr/>
                    <a:lstStyle/>
                    <a:p>
                      <a:pPr algn="ctr"/>
                      <a:r>
                        <a:rPr lang="id-ID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Studi Kelayakan Sistem Penjualan Musik Online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677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Margaret Mooney </a:t>
                      </a:r>
                      <a:r>
                        <a:rPr lang="id-ID" sz="2000" dirty="0"/>
                        <a:t>dan</a:t>
                      </a:r>
                      <a:r>
                        <a:rPr lang="en-US" sz="2000" dirty="0"/>
                        <a:t> Alec Adams </a:t>
                      </a:r>
                      <a:r>
                        <a:rPr lang="id-ID" sz="2000" dirty="0"/>
                        <a:t>membuat studi</a:t>
                      </a:r>
                      <a:r>
                        <a:rPr lang="id-ID" sz="2000" baseline="0" dirty="0"/>
                        <a:t> kelayakan untuk pengembangan Sistem </a:t>
                      </a:r>
                      <a:r>
                        <a:rPr lang="id-ID" sz="2000" dirty="0"/>
                        <a:t>Penjualan Musik</a:t>
                      </a:r>
                      <a:r>
                        <a:rPr lang="en-US" sz="2000" dirty="0"/>
                        <a:t> </a:t>
                      </a:r>
                      <a:r>
                        <a:rPr lang="id-ID" sz="2000" dirty="0"/>
                        <a:t>Online</a:t>
                      </a:r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1359">
                <a:tc>
                  <a:txBody>
                    <a:bodyPr/>
                    <a:lstStyle/>
                    <a:p>
                      <a:pPr algn="l"/>
                      <a:r>
                        <a:rPr lang="id-ID" sz="2400" b="1" dirty="0"/>
                        <a:t>Kelayakan Teknis</a:t>
                      </a:r>
                      <a:endParaRPr lang="en-US" sz="2400" b="1" dirty="0"/>
                    </a:p>
                    <a:p>
                      <a:pPr algn="l"/>
                      <a:endParaRPr lang="id-ID" sz="1100" dirty="0"/>
                    </a:p>
                    <a:p>
                      <a:pPr algn="l"/>
                      <a:r>
                        <a:rPr lang="en-ID" sz="2000" dirty="0" err="1"/>
                        <a:t>Sistem</a:t>
                      </a:r>
                      <a:r>
                        <a:rPr lang="en-ID" sz="2000" dirty="0"/>
                        <a:t> </a:t>
                      </a:r>
                      <a:r>
                        <a:rPr lang="id-ID" sz="2000" dirty="0"/>
                        <a:t>penjualan</a:t>
                      </a:r>
                      <a:r>
                        <a:rPr lang="id-ID" sz="2000" baseline="0" dirty="0"/>
                        <a:t> musik </a:t>
                      </a:r>
                      <a:r>
                        <a:rPr lang="id-ID" sz="2000" baseline="0" dirty="0" err="1"/>
                        <a:t>online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dirty="0"/>
                        <a:t>layak secara</a:t>
                      </a:r>
                      <a:r>
                        <a:rPr lang="id-ID" sz="2000" baseline="0" dirty="0"/>
                        <a:t> teknis, meskipun memiliki beberapa risiko.</a:t>
                      </a:r>
                      <a:r>
                        <a:rPr lang="en-US" sz="2000" dirty="0"/>
                        <a:t> </a:t>
                      </a:r>
                    </a:p>
                    <a:p>
                      <a:pPr algn="l"/>
                      <a:endParaRPr lang="en-US" sz="1050" dirty="0"/>
                    </a:p>
                    <a:p>
                      <a:pPr algn="l"/>
                      <a:r>
                        <a:rPr lang="id-ID" sz="2000" dirty="0"/>
                        <a:t>Risiko Berhubungan dengan </a:t>
                      </a:r>
                      <a:r>
                        <a:rPr lang="id-ID" sz="2000" b="1" dirty="0" err="1">
                          <a:solidFill>
                            <a:srgbClr val="C00000"/>
                          </a:solidFill>
                        </a:rPr>
                        <a:t>Kefamilieran</a:t>
                      </a:r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 dengan Aplikasi</a:t>
                      </a:r>
                      <a:r>
                        <a:rPr lang="id-ID" sz="2000" baseline="0" dirty="0"/>
                        <a:t>: </a:t>
                      </a:r>
                      <a:r>
                        <a:rPr lang="id-ID" sz="2000" baseline="0" dirty="0" err="1"/>
                        <a:t>Resiko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baseline="0" dirty="0">
                          <a:solidFill>
                            <a:srgbClr val="0070C0"/>
                          </a:solidFill>
                        </a:rPr>
                        <a:t>Tinggi</a:t>
                      </a:r>
                      <a:endParaRPr lang="en-US" sz="2000" b="1" dirty="0">
                        <a:solidFill>
                          <a:srgbClr val="0070C0"/>
                        </a:solidFill>
                      </a:endParaRP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Divisi </a:t>
                      </a:r>
                      <a:r>
                        <a:rPr lang="id-ID" sz="1800" dirty="0" err="1"/>
                        <a:t>Marketing</a:t>
                      </a:r>
                      <a:r>
                        <a:rPr lang="id-ID" sz="1800" dirty="0"/>
                        <a:t>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tidak</a:t>
                      </a:r>
                      <a:r>
                        <a:rPr lang="id-ID" sz="1800" baseline="0" dirty="0">
                          <a:solidFill>
                            <a:srgbClr val="00B050"/>
                          </a:solidFill>
                        </a:rPr>
                        <a:t> memiliki pengalaman </a:t>
                      </a:r>
                      <a:r>
                        <a:rPr lang="id-ID" sz="1800" baseline="0" dirty="0"/>
                        <a:t>menggunakan sistem penjualan </a:t>
                      </a:r>
                      <a:r>
                        <a:rPr lang="id-ID" sz="1800" baseline="0" dirty="0" err="1"/>
                        <a:t>online</a:t>
                      </a:r>
                      <a:endParaRPr lang="en-US" sz="1800" dirty="0"/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800" dirty="0"/>
                        <a:t>Divisi IT memiliki pemahaman yang baik tentang sistem penjualan </a:t>
                      </a:r>
                      <a:r>
                        <a:rPr lang="id-ID" sz="1800" dirty="0" err="1"/>
                        <a:t>offline</a:t>
                      </a:r>
                      <a:r>
                        <a:rPr lang="id-ID" sz="1800" baseline="0" dirty="0"/>
                        <a:t>, akan tetapi </a:t>
                      </a:r>
                      <a:r>
                        <a:rPr lang="id-ID" sz="1800" baseline="0" dirty="0">
                          <a:solidFill>
                            <a:srgbClr val="00B050"/>
                          </a:solidFill>
                        </a:rPr>
                        <a:t>tidak berpengalaman </a:t>
                      </a:r>
                      <a:r>
                        <a:rPr lang="id-ID" sz="1800" baseline="0" dirty="0"/>
                        <a:t>mengembangkan sistem penjualan musik </a:t>
                      </a:r>
                      <a:r>
                        <a:rPr lang="id-ID" sz="1800" baseline="0" dirty="0" err="1"/>
                        <a:t>online</a:t>
                      </a:r>
                      <a:endParaRPr lang="id-ID" sz="1800" baseline="0" dirty="0"/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rgbClr val="0070C0"/>
                        </a:solidFill>
                      </a:endParaRPr>
                    </a:p>
                    <a:p>
                      <a:pPr algn="l"/>
                      <a:r>
                        <a:rPr lang="en-US" sz="2000" dirty="0" err="1"/>
                        <a:t>Risiko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Berhubungan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dengan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Kefamili</a:t>
                      </a:r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e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ran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dengan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Teknologi</a:t>
                      </a:r>
                      <a:r>
                        <a:rPr lang="en-US" sz="2000" dirty="0"/>
                        <a:t>: </a:t>
                      </a:r>
                      <a:r>
                        <a:rPr lang="en-US" sz="2000" dirty="0" err="1"/>
                        <a:t>Resiko</a:t>
                      </a:r>
                      <a:r>
                        <a:rPr lang="en-US" sz="2000" dirty="0"/>
                        <a:t> </a:t>
                      </a:r>
                      <a:r>
                        <a:rPr lang="id-ID" sz="2000" dirty="0">
                          <a:solidFill>
                            <a:srgbClr val="0070C0"/>
                          </a:solidFill>
                        </a:rPr>
                        <a:t>Sedang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Divisi IT tidak menguasai </a:t>
                      </a:r>
                      <a:r>
                        <a:rPr lang="id-ID" sz="1800" baseline="0" dirty="0"/>
                        <a:t>masalah infrastruktur dan ISP, tetapi </a:t>
                      </a:r>
                      <a:r>
                        <a:rPr lang="id-ID" sz="1800" dirty="0"/>
                        <a:t>akan menyewa konsultan</a:t>
                      </a:r>
                      <a:r>
                        <a:rPr lang="id-ID" sz="1800" baseline="0" dirty="0"/>
                        <a:t>  </a:t>
                      </a:r>
                      <a:endParaRPr lang="en-US" sz="1800" dirty="0"/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Divisi IT cukup familier dengan </a:t>
                      </a:r>
                      <a:r>
                        <a:rPr lang="id-ID" sz="1800" dirty="0" err="1"/>
                        <a:t>framework</a:t>
                      </a:r>
                      <a:r>
                        <a:rPr lang="id-ID" sz="1800" dirty="0"/>
                        <a:t> dan IDE yang akan digunakan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Divisi </a:t>
                      </a:r>
                      <a:r>
                        <a:rPr lang="id-ID" sz="1800" dirty="0" err="1"/>
                        <a:t>Marketing</a:t>
                      </a:r>
                      <a:r>
                        <a:rPr lang="id-ID" sz="1800" baseline="0" dirty="0"/>
                        <a:t> tidak memiliki pengalaman menggunakan teknologi Web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endParaRPr lang="id-ID" sz="1100" dirty="0"/>
                    </a:p>
                    <a:p>
                      <a:pPr algn="l"/>
                      <a:r>
                        <a:rPr lang="id-ID" sz="2000" dirty="0"/>
                        <a:t>Risiko berhubungan dengan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b="1" baseline="0" dirty="0">
                          <a:solidFill>
                            <a:srgbClr val="C00000"/>
                          </a:solidFill>
                        </a:rPr>
                        <a:t>Ukuran Project</a:t>
                      </a:r>
                      <a:r>
                        <a:rPr lang="id-ID" sz="2000" baseline="0" dirty="0"/>
                        <a:t>: Risiko </a:t>
                      </a:r>
                      <a:r>
                        <a:rPr lang="id-ID" sz="2000" baseline="0" dirty="0">
                          <a:solidFill>
                            <a:srgbClr val="0070C0"/>
                          </a:solidFill>
                        </a:rPr>
                        <a:t>Rendah</a:t>
                      </a:r>
                      <a:endParaRPr lang="id-ID" sz="2000" dirty="0">
                        <a:solidFill>
                          <a:srgbClr val="0070C0"/>
                        </a:solidFill>
                      </a:endParaRP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Perusahaan memiliki total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30 orang pengembang 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Project dikerjakan oleh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5 orang pengembang </a:t>
                      </a:r>
                      <a:r>
                        <a:rPr lang="id-ID" sz="1800" dirty="0"/>
                        <a:t>dengan</a:t>
                      </a:r>
                      <a:r>
                        <a:rPr lang="id-ID" sz="1800" baseline="0" dirty="0"/>
                        <a:t> estimasi waktu </a:t>
                      </a:r>
                      <a:r>
                        <a:rPr lang="id-ID" sz="1800" baseline="0" dirty="0">
                          <a:solidFill>
                            <a:srgbClr val="00B050"/>
                          </a:solidFill>
                        </a:rPr>
                        <a:t>6 bulan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endParaRPr lang="en-US" sz="1100" b="0" dirty="0">
                        <a:solidFill>
                          <a:srgbClr val="0070C0"/>
                        </a:solidFill>
                      </a:endParaRPr>
                    </a:p>
                    <a:p>
                      <a:pPr algn="l"/>
                      <a:r>
                        <a:rPr lang="id-ID" sz="2000" b="1" dirty="0">
                          <a:solidFill>
                            <a:srgbClr val="C00000"/>
                          </a:solidFill>
                        </a:rPr>
                        <a:t>Kompatibilitas</a:t>
                      </a:r>
                      <a:r>
                        <a:rPr lang="id-ID" sz="2000" baseline="0" dirty="0"/>
                        <a:t> dengan sistem dan infrastruktur yang ada: Risiko </a:t>
                      </a:r>
                      <a:r>
                        <a:rPr lang="id-ID" sz="2000" baseline="0" dirty="0">
                          <a:solidFill>
                            <a:srgbClr val="0070C0"/>
                          </a:solidFill>
                        </a:rPr>
                        <a:t>Rendah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1800" dirty="0"/>
                        <a:t>Sistem pemesanan yang ada sekarang menggunakan </a:t>
                      </a:r>
                      <a:r>
                        <a:rPr lang="id-ID" sz="1800" i="1" dirty="0"/>
                        <a:t>open </a:t>
                      </a:r>
                      <a:r>
                        <a:rPr lang="id-ID" sz="1800" i="1" dirty="0" err="1"/>
                        <a:t>standard</a:t>
                      </a:r>
                      <a:r>
                        <a:rPr lang="id-ID" sz="1800" dirty="0"/>
                        <a:t>, jadi sangat </a:t>
                      </a:r>
                      <a:r>
                        <a:rPr lang="id-ID" sz="1800" dirty="0">
                          <a:solidFill>
                            <a:srgbClr val="00B050"/>
                          </a:solidFill>
                        </a:rPr>
                        <a:t>kompatibel</a:t>
                      </a:r>
                      <a:r>
                        <a:rPr lang="id-ID" sz="1800" baseline="0" dirty="0"/>
                        <a:t> dengan sistem penjualan berbasis web yang akan dibangun</a:t>
                      </a:r>
                      <a:endParaRPr lang="en-US" sz="1800" dirty="0"/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76200"/>
          <a:ext cx="8991600" cy="5981657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439">
                <a:tc>
                  <a:txBody>
                    <a:bodyPr/>
                    <a:lstStyle/>
                    <a:p>
                      <a:pPr algn="l"/>
                      <a:r>
                        <a:rPr lang="id-ID" sz="2400" b="1" i="0" dirty="0">
                          <a:latin typeface="+mn-lt"/>
                          <a:cs typeface="+mn-cs"/>
                        </a:rPr>
                        <a:t>Kelayakan</a:t>
                      </a:r>
                      <a:r>
                        <a:rPr lang="id-ID" sz="2400" b="1" i="0" baseline="0" dirty="0">
                          <a:latin typeface="+mn-lt"/>
                          <a:cs typeface="+mn-cs"/>
                        </a:rPr>
                        <a:t> Ekonomi</a:t>
                      </a:r>
                      <a:endParaRPr lang="en-US" sz="24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451">
                <a:tc>
                  <a:txBody>
                    <a:bodyPr/>
                    <a:lstStyle/>
                    <a:p>
                      <a:pPr algn="l"/>
                      <a:r>
                        <a:rPr lang="id-ID" sz="2000" dirty="0" err="1"/>
                        <a:t>Cost</a:t>
                      </a:r>
                      <a:r>
                        <a:rPr lang="id-ID" sz="2000" dirty="0"/>
                        <a:t> </a:t>
                      </a:r>
                      <a:r>
                        <a:rPr lang="id-ID" sz="2000" dirty="0" err="1"/>
                        <a:t>benefit</a:t>
                      </a:r>
                      <a:r>
                        <a:rPr lang="id-ID" sz="2000" dirty="0"/>
                        <a:t> </a:t>
                      </a:r>
                      <a:r>
                        <a:rPr lang="id-ID" sz="2000" dirty="0" err="1"/>
                        <a:t>analysis</a:t>
                      </a:r>
                      <a:r>
                        <a:rPr lang="id-ID" sz="2000" dirty="0"/>
                        <a:t> telah</a:t>
                      </a:r>
                      <a:r>
                        <a:rPr lang="id-ID" sz="2000" baseline="0" dirty="0"/>
                        <a:t> dilakukan. Sistem </a:t>
                      </a:r>
                      <a:r>
                        <a:rPr lang="id-ID" sz="2000" dirty="0"/>
                        <a:t>Penjualan</a:t>
                      </a:r>
                      <a:r>
                        <a:rPr lang="id-ID" sz="2000" baseline="0" dirty="0"/>
                        <a:t> musik </a:t>
                      </a:r>
                      <a:r>
                        <a:rPr lang="id-ID" sz="2000" baseline="0" dirty="0" err="1"/>
                        <a:t>online</a:t>
                      </a:r>
                      <a:r>
                        <a:rPr lang="id-ID" sz="2000" baseline="0" dirty="0"/>
                        <a:t> memiliki peluang yang baik untuk bisa </a:t>
                      </a:r>
                      <a:r>
                        <a:rPr lang="id-ID" sz="2000" baseline="0" dirty="0">
                          <a:solidFill>
                            <a:srgbClr val="C00000"/>
                          </a:solidFill>
                        </a:rPr>
                        <a:t>meningkatkan pendapatan perusahaan</a:t>
                      </a:r>
                      <a:r>
                        <a:rPr lang="id-ID" sz="2000" baseline="0" dirty="0"/>
                        <a:t>.</a:t>
                      </a:r>
                      <a:endParaRPr lang="en-US" sz="2000" dirty="0"/>
                    </a:p>
                    <a:p>
                      <a:pPr marL="742950" lvl="1" indent="-285750" algn="l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Return</a:t>
                      </a:r>
                      <a:r>
                        <a:rPr lang="en-US" sz="2000" b="0" baseline="0" dirty="0">
                          <a:solidFill>
                            <a:srgbClr val="C00000"/>
                          </a:solidFill>
                        </a:rPr>
                        <a:t> on Investment (R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OI) </a:t>
                      </a:r>
                      <a:r>
                        <a:rPr lang="id-ID" sz="2000" b="0" dirty="0">
                          <a:solidFill>
                            <a:srgbClr val="C00000"/>
                          </a:solidFill>
                        </a:rPr>
                        <a:t>setelah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 3 </a:t>
                      </a:r>
                      <a:r>
                        <a:rPr lang="id-ID" sz="2000" b="0" dirty="0">
                          <a:solidFill>
                            <a:srgbClr val="C00000"/>
                          </a:solidFill>
                        </a:rPr>
                        <a:t>tahun</a:t>
                      </a:r>
                      <a:r>
                        <a:rPr lang="en-US" sz="2000" dirty="0"/>
                        <a:t>: </a:t>
                      </a:r>
                      <a:r>
                        <a:rPr lang="id-ID" sz="2000" b="1" dirty="0">
                          <a:solidFill>
                            <a:srgbClr val="0070C0"/>
                          </a:solidFill>
                        </a:rPr>
                        <a:t>31%</a:t>
                      </a:r>
                      <a:endParaRPr lang="en-US" sz="2000" b="1" dirty="0">
                        <a:solidFill>
                          <a:srgbClr val="0070C0"/>
                        </a:solidFill>
                      </a:endParaRPr>
                    </a:p>
                    <a:p>
                      <a:pPr marL="742950" lvl="1" indent="-285750" algn="l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Break-even point (BEP)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id-ID" sz="2000" b="1" dirty="0">
                          <a:solidFill>
                            <a:srgbClr val="0070C0"/>
                          </a:solidFill>
                        </a:rPr>
                        <a:t>2.25</a:t>
                      </a:r>
                      <a:r>
                        <a:rPr lang="id-ID" sz="2000" b="1" baseline="0" dirty="0">
                          <a:solidFill>
                            <a:srgbClr val="0070C0"/>
                          </a:solidFill>
                        </a:rPr>
                        <a:t> tahun</a:t>
                      </a:r>
                      <a:endParaRPr lang="en-US" sz="2000" b="1" dirty="0">
                        <a:solidFill>
                          <a:srgbClr val="0070C0"/>
                        </a:solidFill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2000" dirty="0"/>
                        <a:t>Total keuntungan</a:t>
                      </a:r>
                      <a:r>
                        <a:rPr lang="id-ID" sz="2000" baseline="0" dirty="0"/>
                        <a:t> setelah 3 tahun: </a:t>
                      </a:r>
                      <a:r>
                        <a:rPr lang="id-ID" sz="2000" b="1" baseline="0" dirty="0">
                          <a:solidFill>
                            <a:srgbClr val="0070C0"/>
                          </a:solidFill>
                        </a:rPr>
                        <a:t>Rp. 503.559.986,-</a:t>
                      </a:r>
                      <a:endParaRPr lang="id-ID" sz="2000" b="1" dirty="0">
                        <a:solidFill>
                          <a:srgbClr val="0070C0"/>
                        </a:solidFill>
                      </a:endParaRPr>
                    </a:p>
                    <a:p>
                      <a:pPr algn="l"/>
                      <a:endParaRPr lang="en-US" sz="2000" dirty="0"/>
                    </a:p>
                    <a:p>
                      <a:pPr algn="l"/>
                      <a:r>
                        <a:rPr lang="id-ID" sz="2000" dirty="0"/>
                        <a:t>Keuntungan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Intangible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2000" dirty="0"/>
                        <a:t>Meningkatkan </a:t>
                      </a:r>
                      <a:r>
                        <a:rPr lang="id-ID" sz="2000" dirty="0" err="1">
                          <a:solidFill>
                            <a:srgbClr val="0070C0"/>
                          </a:solidFill>
                        </a:rPr>
                        <a:t>kepuasaan</a:t>
                      </a:r>
                      <a:r>
                        <a:rPr lang="id-ID" sz="2000" dirty="0">
                          <a:solidFill>
                            <a:srgbClr val="0070C0"/>
                          </a:solidFill>
                        </a:rPr>
                        <a:t> pelanggan</a:t>
                      </a:r>
                    </a:p>
                    <a:p>
                      <a:pPr marL="800100" lvl="1" indent="-342900" algn="l">
                        <a:buFont typeface="Arial" pitchFamily="34" charset="0"/>
                        <a:buChar char="•"/>
                      </a:pPr>
                      <a:r>
                        <a:rPr lang="id-ID" sz="2000" dirty="0"/>
                        <a:t>Meningkatkan </a:t>
                      </a:r>
                      <a:r>
                        <a:rPr lang="id-ID" sz="2000" dirty="0" err="1">
                          <a:solidFill>
                            <a:srgbClr val="0070C0"/>
                          </a:solidFill>
                        </a:rPr>
                        <a:t>branding</a:t>
                      </a:r>
                      <a:r>
                        <a:rPr lang="id-ID" sz="2000" baseline="0" dirty="0">
                          <a:solidFill>
                            <a:srgbClr val="0070C0"/>
                          </a:solidFill>
                        </a:rPr>
                        <a:t> perusahaan</a:t>
                      </a:r>
                    </a:p>
                    <a:p>
                      <a:pPr marL="457200" lvl="1" indent="0" algn="l">
                        <a:buFont typeface="Arial" pitchFamily="34" charset="0"/>
                        <a:buNone/>
                      </a:pPr>
                      <a:endParaRPr lang="id-ID" sz="2000" baseline="0" dirty="0"/>
                    </a:p>
                    <a:p>
                      <a:pPr marL="457200" lvl="1" indent="0" algn="l">
                        <a:buFont typeface="Arial" pitchFamily="34" charset="0"/>
                        <a:buNone/>
                      </a:pP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81">
                <a:tc>
                  <a:txBody>
                    <a:bodyPr/>
                    <a:lstStyle/>
                    <a:p>
                      <a:pPr algn="l"/>
                      <a:r>
                        <a:rPr lang="id-ID" sz="2400" b="1" dirty="0"/>
                        <a:t>Kelayakan Organisasi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02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2000" dirty="0"/>
                        <a:t>Secara organisasi, </a:t>
                      </a:r>
                      <a:r>
                        <a:rPr lang="id-ID" sz="2000" dirty="0" err="1">
                          <a:solidFill>
                            <a:srgbClr val="C00000"/>
                          </a:solidFill>
                        </a:rPr>
                        <a:t>resikonya</a:t>
                      </a:r>
                      <a:r>
                        <a:rPr lang="id-ID" sz="2000" dirty="0">
                          <a:solidFill>
                            <a:srgbClr val="C00000"/>
                          </a:solidFill>
                        </a:rPr>
                        <a:t> rendah</a:t>
                      </a:r>
                      <a:r>
                        <a:rPr lang="id-ID" sz="2000" dirty="0"/>
                        <a:t>. Tujuan dari pengembangan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dirty="0"/>
                        <a:t>sistem penjualan</a:t>
                      </a:r>
                      <a:r>
                        <a:rPr lang="id-ID" sz="2000" baseline="0" dirty="0"/>
                        <a:t> musik </a:t>
                      </a:r>
                      <a:r>
                        <a:rPr lang="id-ID" sz="2000" baseline="0" dirty="0" err="1"/>
                        <a:t>online</a:t>
                      </a:r>
                      <a:r>
                        <a:rPr lang="id-ID" sz="2000" baseline="0" dirty="0"/>
                        <a:t> </a:t>
                      </a:r>
                      <a:r>
                        <a:rPr lang="id-ID" sz="2000" dirty="0"/>
                        <a:t>adalah meningkatkan penjualan perusahaan.</a:t>
                      </a:r>
                      <a:r>
                        <a:rPr lang="id-ID" sz="2000" baseline="0" dirty="0"/>
                        <a:t> D</a:t>
                      </a:r>
                      <a:r>
                        <a:rPr lang="id-ID" sz="2000" dirty="0"/>
                        <a:t>an ini selaras dengan KPI </a:t>
                      </a:r>
                      <a:r>
                        <a:rPr lang="id-ID" sz="2000" dirty="0" err="1"/>
                        <a:t>marketing</a:t>
                      </a:r>
                      <a:r>
                        <a:rPr lang="id-ID" sz="2000" dirty="0"/>
                        <a:t> yang ke arah peningkatan kuantitas</a:t>
                      </a:r>
                      <a:r>
                        <a:rPr lang="id-ID" sz="2000" baseline="0" dirty="0"/>
                        <a:t> penjualan</a:t>
                      </a:r>
                      <a:endParaRPr lang="en-US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2000" dirty="0"/>
                        <a:t>Project </a:t>
                      </a:r>
                      <a:r>
                        <a:rPr lang="id-ID" sz="2000" dirty="0" err="1"/>
                        <a:t>champion</a:t>
                      </a:r>
                      <a:r>
                        <a:rPr lang="id-ID" sz="2000" dirty="0"/>
                        <a:t> dari pengembangan</a:t>
                      </a:r>
                      <a:r>
                        <a:rPr lang="id-ID" sz="2000" baseline="0" dirty="0"/>
                        <a:t> sistem p</a:t>
                      </a:r>
                      <a:r>
                        <a:rPr lang="id-ID" sz="2000" dirty="0"/>
                        <a:t>enjualan</a:t>
                      </a:r>
                      <a:r>
                        <a:rPr lang="id-ID" sz="2000" baseline="0" dirty="0"/>
                        <a:t> musik </a:t>
                      </a:r>
                      <a:r>
                        <a:rPr lang="id-ID" sz="2000" baseline="0" dirty="0" err="1"/>
                        <a:t>online</a:t>
                      </a:r>
                      <a:r>
                        <a:rPr lang="id-ID" sz="2000" baseline="0" dirty="0"/>
                        <a:t> ini adalah </a:t>
                      </a:r>
                      <a:r>
                        <a:rPr lang="en-US" sz="2000" dirty="0"/>
                        <a:t>Margaret Mooney, Vice President of Marketing</a:t>
                      </a:r>
                      <a:endParaRPr lang="id-ID" sz="200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2000" dirty="0"/>
                    </a:p>
                  </a:txBody>
                  <a:tcPr marL="14886" marR="14886" marT="7443" marB="74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</p:nvPr>
        </p:nvGraphicFramePr>
        <p:xfrm>
          <a:off x="0" y="1"/>
          <a:ext cx="9143998" cy="6857991"/>
        </p:xfrm>
        <a:graphic>
          <a:graphicData uri="http://schemas.openxmlformats.org/drawingml/2006/table">
            <a:tbl>
              <a:tblPr firstRow="1"/>
              <a:tblGrid>
                <a:gridCol w="4395859">
                  <a:extLst>
                    <a:ext uri="{9D8B030D-6E8A-4147-A177-3AD203B41FA5}">
                      <a16:colId xmlns:a16="http://schemas.microsoft.com/office/drawing/2014/main" val="2766120151"/>
                    </a:ext>
                  </a:extLst>
                </a:gridCol>
                <a:gridCol w="1516341">
                  <a:extLst>
                    <a:ext uri="{9D8B030D-6E8A-4147-A177-3AD203B41FA5}">
                      <a16:colId xmlns:a16="http://schemas.microsoft.com/office/drawing/2014/main" val="3684099855"/>
                    </a:ext>
                  </a:extLst>
                </a:gridCol>
                <a:gridCol w="1638874">
                  <a:extLst>
                    <a:ext uri="{9D8B030D-6E8A-4147-A177-3AD203B41FA5}">
                      <a16:colId xmlns:a16="http://schemas.microsoft.com/office/drawing/2014/main" val="3520705213"/>
                    </a:ext>
                  </a:extLst>
                </a:gridCol>
                <a:gridCol w="1592924">
                  <a:extLst>
                    <a:ext uri="{9D8B030D-6E8A-4147-A177-3AD203B41FA5}">
                      <a16:colId xmlns:a16="http://schemas.microsoft.com/office/drawing/2014/main" val="1056853858"/>
                    </a:ext>
                  </a:extLst>
                </a:gridCol>
              </a:tblGrid>
              <a:tr h="2638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 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201</a:t>
                      </a:r>
                      <a:r>
                        <a:rPr lang="id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</a:t>
                      </a:r>
                      <a:r>
                        <a:rPr lang="id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</a:t>
                      </a:r>
                      <a:r>
                        <a:rPr lang="id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806936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Peningkatan penjualan dari pelanggan baru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1038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Peningkatan penjualan dari pelanggan lama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148974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Pengurangan biaya operasional dan telepon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300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1,300,000,000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69574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978,996,084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1,091,505,068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26308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All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978,996,084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2,070,501,152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70613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Honor Tim (Analysis, Design and Implementation)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687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Honor Konsultan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53292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Development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450,000,000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895787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Honor Pengelola Web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80,000,000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553600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Biaya Lisensi Software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01489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Hardware upgrades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615638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Biaya Komunikasi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77085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Biaya Marketing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259698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Operational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330,000,000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590,000,000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8043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780,000,000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590,000,000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825397"/>
                  </a:ext>
                </a:extLst>
              </a:tr>
              <a:tr h="4682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409,398,362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495,375,377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77670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all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1,145,247,419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1,640,622,796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229878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Project Costs Less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-780,000,000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640,000,000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710,000,000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59616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Yearly NPV: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569,597,722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669,811,321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79837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Cumulative NPV: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-166,251,335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503,559,986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91436"/>
                  </a:ext>
                </a:extLst>
              </a:tr>
              <a:tr h="4448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Return on Investment (ROI) di </a:t>
                      </a:r>
                      <a:r>
                        <a:rPr lang="en-ID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Tahun</a:t>
                      </a:r>
                      <a:r>
                        <a:rPr lang="en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 3: </a:t>
                      </a:r>
                      <a:r>
                        <a:rPr lang="en-ID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30.70%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-100.00%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-0.145166304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0.306932213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36042"/>
                  </a:ext>
                </a:extLst>
              </a:tr>
              <a:tr h="4046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Break-even Point (BEP): </a:t>
                      </a:r>
                      <a:r>
                        <a:rPr lang="en-ID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2.25 </a:t>
                      </a:r>
                      <a:r>
                        <a:rPr lang="en-ID" sz="15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tahun</a:t>
                      </a:r>
                      <a:endParaRPr lang="en-ID" sz="1500" b="1" i="0" u="none" strike="noStrike" dirty="0">
                        <a:solidFill>
                          <a:srgbClr val="FF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 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 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2.248206218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4999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7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Use </a:t>
            </a:r>
            <a:r>
              <a:rPr lang="id-ID" dirty="0" err="1"/>
              <a:t>Case</a:t>
            </a:r>
            <a:r>
              <a:rPr lang="id-ID" dirty="0"/>
              <a:t> Diagram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26" t="5011" r="1535" b="2594"/>
          <a:stretch/>
        </p:blipFill>
        <p:spPr>
          <a:xfrm>
            <a:off x="1066800" y="780788"/>
            <a:ext cx="7391400" cy="59738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Kartu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3" t="5384" r="1513" b="24505"/>
          <a:stretch/>
        </p:blipFill>
        <p:spPr>
          <a:xfrm>
            <a:off x="665434" y="990599"/>
            <a:ext cx="8249965" cy="54999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Memasukkan</a:t>
            </a:r>
            <a:r>
              <a:rPr lang="en-US" dirty="0"/>
              <a:t> PIN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6" t="4586" r="2406" b="10850"/>
          <a:stretch/>
        </p:blipFill>
        <p:spPr>
          <a:xfrm>
            <a:off x="990599" y="838200"/>
            <a:ext cx="7524751" cy="58048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Diagram: </a:t>
            </a:r>
            <a:r>
              <a:rPr lang="en-US" dirty="0" err="1"/>
              <a:t>Mengecek</a:t>
            </a:r>
            <a:r>
              <a:rPr lang="en-US" dirty="0"/>
              <a:t> </a:t>
            </a:r>
            <a:r>
              <a:rPr lang="en-US" dirty="0" err="1"/>
              <a:t>Saldo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3" t="4595" r="2463" b="23805"/>
          <a:stretch/>
        </p:blipFill>
        <p:spPr>
          <a:xfrm>
            <a:off x="228600" y="990600"/>
            <a:ext cx="8564138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</p:nvPr>
        </p:nvGraphicFramePr>
        <p:xfrm>
          <a:off x="0" y="1"/>
          <a:ext cx="9143998" cy="6857991"/>
        </p:xfrm>
        <a:graphic>
          <a:graphicData uri="http://schemas.openxmlformats.org/drawingml/2006/table">
            <a:tbl>
              <a:tblPr firstRow="1"/>
              <a:tblGrid>
                <a:gridCol w="4395859">
                  <a:extLst>
                    <a:ext uri="{9D8B030D-6E8A-4147-A177-3AD203B41FA5}">
                      <a16:colId xmlns:a16="http://schemas.microsoft.com/office/drawing/2014/main" val="2766120151"/>
                    </a:ext>
                  </a:extLst>
                </a:gridCol>
                <a:gridCol w="1516341">
                  <a:extLst>
                    <a:ext uri="{9D8B030D-6E8A-4147-A177-3AD203B41FA5}">
                      <a16:colId xmlns:a16="http://schemas.microsoft.com/office/drawing/2014/main" val="3684099855"/>
                    </a:ext>
                  </a:extLst>
                </a:gridCol>
                <a:gridCol w="1638874">
                  <a:extLst>
                    <a:ext uri="{9D8B030D-6E8A-4147-A177-3AD203B41FA5}">
                      <a16:colId xmlns:a16="http://schemas.microsoft.com/office/drawing/2014/main" val="3520705213"/>
                    </a:ext>
                  </a:extLst>
                </a:gridCol>
                <a:gridCol w="1592924">
                  <a:extLst>
                    <a:ext uri="{9D8B030D-6E8A-4147-A177-3AD203B41FA5}">
                      <a16:colId xmlns:a16="http://schemas.microsoft.com/office/drawing/2014/main" val="1056853858"/>
                    </a:ext>
                  </a:extLst>
                </a:gridCol>
              </a:tblGrid>
              <a:tr h="2638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 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201</a:t>
                      </a:r>
                      <a:r>
                        <a:rPr lang="id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</a:t>
                      </a:r>
                      <a:r>
                        <a:rPr lang="id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</a:t>
                      </a:r>
                      <a:r>
                        <a:rPr lang="id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806936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Peningkatan penjualan dari pelanggan baru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1038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Peningkatan penjualan dari pelanggan lama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148974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Pengurangan biaya operasional dan telepon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300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1,300,000,000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69574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978,996,084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1,091,505,068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26308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All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978,996,084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2,070,501,152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706131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Honor Tim (Analysis, Design and Implementation)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687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Honor Konsultan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90,000,000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53292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Development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450,000,000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895787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Honor Pengelola Web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80,000,000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553600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Biaya Lisensi Software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01489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Hardware upgrades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615638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Biaya Komunikasi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77085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Biaya Marketing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200,000,000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300,000,000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259698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Operational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330,000,000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590,000,000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8043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780,000,000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460,000,000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590,000,000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825397"/>
                  </a:ext>
                </a:extLst>
              </a:tr>
              <a:tr h="4682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409,398,362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495,375,377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77670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PV of all Costs: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1,145,247,419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1,640,622,796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229878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Total Project Costs Less Benefits: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-780,000,000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640,000,000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710,000,000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59616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Yearly NPV: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569,597,722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669,811,321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79837"/>
                  </a:ext>
                </a:extLst>
              </a:tr>
              <a:tr h="2638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Cumulative NPV: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-735,849,057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-166,251,335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503,559,986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91436"/>
                  </a:ext>
                </a:extLst>
              </a:tr>
              <a:tr h="4448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Return on Investment (ROI) di </a:t>
                      </a:r>
                      <a:r>
                        <a:rPr lang="en-ID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Tahun</a:t>
                      </a:r>
                      <a:r>
                        <a:rPr lang="en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 3: </a:t>
                      </a:r>
                      <a:r>
                        <a:rPr lang="en-ID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30.70%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-100.00%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-0.145166304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0.306932213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36042"/>
                  </a:ext>
                </a:extLst>
              </a:tr>
              <a:tr h="4046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Break-even Point (BEP): </a:t>
                      </a:r>
                      <a:r>
                        <a:rPr lang="en-ID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2.25 </a:t>
                      </a:r>
                      <a:r>
                        <a:rPr lang="en-ID" sz="15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tahun</a:t>
                      </a:r>
                      <a:endParaRPr lang="en-ID" sz="1500" b="1" i="0" u="none" strike="noStrike" dirty="0">
                        <a:solidFill>
                          <a:srgbClr val="FF0000"/>
                        </a:solidFill>
                        <a:effectLst/>
                        <a:latin typeface="Arial Narror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 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 Narror"/>
                        </a:rPr>
                        <a:t> 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r"/>
                        </a:rPr>
                        <a:t>2.248206218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4999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3" t="5487" r="1513" b="5487"/>
          <a:stretch/>
        </p:blipFill>
        <p:spPr>
          <a:xfrm>
            <a:off x="714375" y="838200"/>
            <a:ext cx="7715250" cy="58448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id-ID" dirty="0"/>
              <a:t>Mengirim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6" t="3988" r="2406" b="3988"/>
          <a:stretch/>
        </p:blipFill>
        <p:spPr>
          <a:xfrm>
            <a:off x="1200150" y="732609"/>
            <a:ext cx="6743700" cy="59729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Activity Diagram: Men</a:t>
            </a:r>
            <a:r>
              <a:rPr lang="id-ID" sz="2800" dirty="0" err="1"/>
              <a:t>gupdate</a:t>
            </a:r>
            <a:r>
              <a:rPr lang="id-ID" sz="2800" dirty="0"/>
              <a:t> Informasi Kotak Deposit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46" t="5577" r="3207" b="3931"/>
          <a:stretch/>
        </p:blipFill>
        <p:spPr>
          <a:xfrm>
            <a:off x="1066800" y="762000"/>
            <a:ext cx="7162800" cy="60608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Diagram: </a:t>
            </a:r>
            <a:r>
              <a:rPr lang="id-ID" dirty="0"/>
              <a:t>Keluar Sistem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56" t="4591" r="1337" b="7955"/>
          <a:stretch/>
        </p:blipFill>
        <p:spPr>
          <a:xfrm>
            <a:off x="952500" y="730554"/>
            <a:ext cx="7239000" cy="59750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550"/>
            <a:ext cx="8866188" cy="6477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Kartu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465" t="6890" r="2714" b="2352"/>
          <a:stretch/>
        </p:blipFill>
        <p:spPr>
          <a:xfrm>
            <a:off x="809624" y="1002895"/>
            <a:ext cx="7724775" cy="58300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3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866188" cy="6477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Memasukkan</a:t>
            </a:r>
            <a:r>
              <a:rPr lang="en-US" dirty="0"/>
              <a:t> PIN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88" t="3316" r="2734" b="29141"/>
          <a:stretch/>
        </p:blipFill>
        <p:spPr>
          <a:xfrm>
            <a:off x="1028700" y="749205"/>
            <a:ext cx="7086600" cy="59248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Mengecek</a:t>
            </a:r>
            <a:r>
              <a:rPr lang="en-US" dirty="0"/>
              <a:t> </a:t>
            </a:r>
            <a:r>
              <a:rPr lang="en-US" dirty="0" err="1"/>
              <a:t>Saldo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583" t="5725" r="1832" b="30077"/>
          <a:stretch/>
        </p:blipFill>
        <p:spPr>
          <a:xfrm>
            <a:off x="105102" y="1447800"/>
            <a:ext cx="8933795" cy="381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08" t="6580" r="1908" b="2632"/>
          <a:stretch/>
        </p:blipFill>
        <p:spPr>
          <a:xfrm>
            <a:off x="0" y="943628"/>
            <a:ext cx="9144000" cy="57619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8362950" cy="6858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id-ID" dirty="0"/>
              <a:t>Mengirim</a:t>
            </a:r>
            <a:r>
              <a:rPr lang="en-US" dirty="0"/>
              <a:t> </a:t>
            </a:r>
            <a:r>
              <a:rPr lang="en-US" dirty="0" err="1"/>
              <a:t>Uang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00" t="5008" r="1234" b="5008"/>
          <a:stretch/>
        </p:blipFill>
        <p:spPr>
          <a:xfrm>
            <a:off x="557212" y="838201"/>
            <a:ext cx="8029575" cy="58594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Sequence Diagram: </a:t>
            </a:r>
            <a:r>
              <a:rPr lang="id-ID" sz="2800" dirty="0" err="1"/>
              <a:t>Mengupdate</a:t>
            </a:r>
            <a:r>
              <a:rPr lang="id-ID" sz="2800" dirty="0"/>
              <a:t> Informasi Kotak Deposit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65" t="5725" r="2714" b="16794"/>
          <a:stretch/>
        </p:blipFill>
        <p:spPr>
          <a:xfrm>
            <a:off x="190500" y="806669"/>
            <a:ext cx="8763000" cy="57868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67E977-21C6-499C-93E1-B5A93A3E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DEFC5-D355-4392-ACD5-5F058247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F9E8E-A985-43EB-B7F3-384C81520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05" t="25218" r="31265" b="10184"/>
          <a:stretch/>
        </p:blipFill>
        <p:spPr>
          <a:xfrm>
            <a:off x="428625" y="97464"/>
            <a:ext cx="8286750" cy="658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1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866188" cy="647700"/>
          </a:xfrm>
        </p:spPr>
        <p:txBody>
          <a:bodyPr>
            <a:normAutofit/>
          </a:bodyPr>
          <a:lstStyle/>
          <a:p>
            <a:r>
              <a:rPr lang="en-US" dirty="0"/>
              <a:t>Sequence Diagram: </a:t>
            </a:r>
            <a:r>
              <a:rPr lang="id-ID" dirty="0"/>
              <a:t>Keluar Sistem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8" t="5725" r="2885" b="30077"/>
          <a:stretch/>
        </p:blipFill>
        <p:spPr>
          <a:xfrm>
            <a:off x="304800" y="1219200"/>
            <a:ext cx="8534402" cy="4267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Diagram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11" t="4581" r="1811" b="1651"/>
          <a:stretch/>
        </p:blipFill>
        <p:spPr>
          <a:xfrm>
            <a:off x="409574" y="838200"/>
            <a:ext cx="8324852" cy="57912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Data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60" t="5172" r="2460" b="3512"/>
          <a:stretch/>
        </p:blipFill>
        <p:spPr>
          <a:xfrm>
            <a:off x="1602796" y="789040"/>
            <a:ext cx="6553200" cy="58133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 Design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17500" r="43376" b="35893"/>
          <a:stretch/>
        </p:blipFill>
        <p:spPr bwMode="auto">
          <a:xfrm>
            <a:off x="762000" y="947416"/>
            <a:ext cx="7772400" cy="539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 Design</a:t>
            </a:r>
            <a:r>
              <a:rPr lang="id-ID" dirty="0"/>
              <a:t> (</a:t>
            </a:r>
            <a:r>
              <a:rPr lang="id-ID" dirty="0" err="1"/>
              <a:t>Sparx</a:t>
            </a:r>
            <a:r>
              <a:rPr lang="id-ID" dirty="0"/>
              <a:t> EA)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50" t="7496" r="2324" b="2183"/>
          <a:stretch/>
        </p:blipFill>
        <p:spPr>
          <a:xfrm>
            <a:off x="1447800" y="762000"/>
            <a:ext cx="6096000" cy="583842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 Design (</a:t>
            </a:r>
            <a:r>
              <a:rPr lang="en-US" dirty="0" err="1"/>
              <a:t>Netbeans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00" t="14445" r="55000" b="48222"/>
          <a:stretch/>
        </p:blipFill>
        <p:spPr>
          <a:xfrm>
            <a:off x="277812" y="990600"/>
            <a:ext cx="40386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00" t="14445" r="55000" b="50000"/>
          <a:stretch/>
        </p:blipFill>
        <p:spPr>
          <a:xfrm>
            <a:off x="4953000" y="3352800"/>
            <a:ext cx="4038600" cy="304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Diagram</a:t>
            </a:r>
            <a:r>
              <a:rPr lang="id-ID" dirty="0"/>
              <a:t> (</a:t>
            </a:r>
            <a:r>
              <a:rPr lang="en-US" dirty="0"/>
              <a:t>3</a:t>
            </a:r>
            <a:r>
              <a:rPr lang="id-ID" dirty="0"/>
              <a:t> Tier)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2" t="6779" r="1247" b="3390"/>
          <a:stretch/>
        </p:blipFill>
        <p:spPr>
          <a:xfrm>
            <a:off x="184029" y="1295400"/>
            <a:ext cx="8775941" cy="426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94A2A-ED91-4F61-BAD3-E076EE8C1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4224339" cy="55626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  1. System </a:t>
            </a:r>
            <a:r>
              <a:rPr lang="en-US" dirty="0">
                <a:solidFill>
                  <a:srgbClr val="C00000"/>
                </a:solidFill>
              </a:rPr>
              <a:t>Planning</a:t>
            </a:r>
          </a:p>
          <a:p>
            <a:pPr marL="457200" lvl="1" indent="0">
              <a:buNone/>
            </a:pPr>
            <a:r>
              <a:rPr lang="en-US" dirty="0"/>
              <a:t>1.1 Project </a:t>
            </a:r>
            <a:r>
              <a:rPr lang="en-US" dirty="0">
                <a:solidFill>
                  <a:srgbClr val="0070C0"/>
                </a:solidFill>
              </a:rPr>
              <a:t>Scope</a:t>
            </a:r>
          </a:p>
          <a:p>
            <a:pPr marL="457200" lvl="1" indent="0">
              <a:buNone/>
            </a:pPr>
            <a:r>
              <a:rPr lang="en-US" dirty="0"/>
              <a:t>1.2 Project </a:t>
            </a:r>
            <a:r>
              <a:rPr lang="en-US" dirty="0">
                <a:solidFill>
                  <a:srgbClr val="0070C0"/>
                </a:solidFill>
              </a:rPr>
              <a:t>Schedule</a:t>
            </a:r>
          </a:p>
          <a:p>
            <a:pPr marL="457200" lvl="1" indent="0">
              <a:buNone/>
            </a:pPr>
            <a:r>
              <a:rPr lang="en-US" dirty="0"/>
              <a:t>1.3 Project </a:t>
            </a:r>
            <a:r>
              <a:rPr lang="en-US" dirty="0">
                <a:solidFill>
                  <a:srgbClr val="0070C0"/>
                </a:solidFill>
              </a:rPr>
              <a:t>Team</a:t>
            </a:r>
          </a:p>
          <a:p>
            <a:pPr marL="0" indent="0">
              <a:buNone/>
            </a:pPr>
            <a:r>
              <a:rPr lang="en-US" dirty="0"/>
              <a:t>  2. System </a:t>
            </a:r>
            <a:r>
              <a:rPr lang="en-US" dirty="0">
                <a:solidFill>
                  <a:srgbClr val="C00000"/>
                </a:solidFill>
              </a:rPr>
              <a:t>Design</a:t>
            </a:r>
          </a:p>
          <a:p>
            <a:pPr marL="457200" lvl="1" indent="0">
              <a:buNone/>
            </a:pPr>
            <a:r>
              <a:rPr lang="en-US" dirty="0"/>
              <a:t>2.1 </a:t>
            </a:r>
            <a:r>
              <a:rPr lang="en-US" dirty="0">
                <a:solidFill>
                  <a:srgbClr val="0070C0"/>
                </a:solidFill>
              </a:rPr>
              <a:t>Functional</a:t>
            </a:r>
            <a:r>
              <a:rPr lang="en-US" dirty="0"/>
              <a:t> Requirements</a:t>
            </a:r>
          </a:p>
          <a:p>
            <a:pPr marL="914400" lvl="2" indent="0">
              <a:buNone/>
            </a:pPr>
            <a:r>
              <a:rPr lang="en-US" dirty="0"/>
              <a:t>2.1.1 </a:t>
            </a:r>
            <a:r>
              <a:rPr lang="en-US" dirty="0">
                <a:solidFill>
                  <a:srgbClr val="14663B"/>
                </a:solidFill>
              </a:rPr>
              <a:t>Actor</a:t>
            </a:r>
          </a:p>
          <a:p>
            <a:pPr marL="914400" lvl="2" indent="0">
              <a:buNone/>
            </a:pPr>
            <a:r>
              <a:rPr lang="en-US" dirty="0"/>
              <a:t>2.1.2 </a:t>
            </a:r>
            <a:r>
              <a:rPr lang="en-US" dirty="0">
                <a:solidFill>
                  <a:srgbClr val="14663B"/>
                </a:solidFill>
              </a:rPr>
              <a:t>Use Case </a:t>
            </a:r>
            <a:r>
              <a:rPr lang="en-US" dirty="0"/>
              <a:t>Diagram</a:t>
            </a:r>
          </a:p>
          <a:p>
            <a:pPr marL="914400" lvl="2" indent="0">
              <a:buNone/>
            </a:pPr>
            <a:r>
              <a:rPr lang="en-US" dirty="0"/>
              <a:t>2.1.3 </a:t>
            </a:r>
            <a:r>
              <a:rPr lang="en-US" dirty="0">
                <a:solidFill>
                  <a:srgbClr val="14663B"/>
                </a:solidFill>
              </a:rPr>
              <a:t>Activity</a:t>
            </a:r>
            <a:r>
              <a:rPr lang="en-US" dirty="0"/>
              <a:t> Diagram (BPMN)</a:t>
            </a:r>
          </a:p>
          <a:p>
            <a:pPr marL="914400" lvl="2" indent="0">
              <a:buNone/>
            </a:pPr>
            <a:r>
              <a:rPr lang="en-US" dirty="0"/>
              <a:t>2.1.4 </a:t>
            </a:r>
            <a:r>
              <a:rPr lang="en-US" dirty="0">
                <a:solidFill>
                  <a:srgbClr val="14663B"/>
                </a:solidFill>
              </a:rPr>
              <a:t>Sequence</a:t>
            </a:r>
            <a:r>
              <a:rPr lang="en-US" dirty="0"/>
              <a:t> Diagram</a:t>
            </a:r>
          </a:p>
          <a:p>
            <a:pPr marL="914400" lvl="2" indent="0">
              <a:buNone/>
            </a:pPr>
            <a:r>
              <a:rPr lang="en-US" dirty="0"/>
              <a:t>2.1.5 </a:t>
            </a:r>
            <a:r>
              <a:rPr lang="en-US" dirty="0">
                <a:solidFill>
                  <a:srgbClr val="14663B"/>
                </a:solidFill>
              </a:rPr>
              <a:t>Class</a:t>
            </a:r>
            <a:r>
              <a:rPr lang="en-US" dirty="0"/>
              <a:t> Diagram</a:t>
            </a:r>
          </a:p>
          <a:p>
            <a:pPr marL="914400" lvl="2" indent="0">
              <a:buNone/>
            </a:pPr>
            <a:r>
              <a:rPr lang="en-US" dirty="0"/>
              <a:t>2.1.6 </a:t>
            </a:r>
            <a:r>
              <a:rPr lang="en-US" dirty="0">
                <a:solidFill>
                  <a:srgbClr val="14663B"/>
                </a:solidFill>
              </a:rPr>
              <a:t>Data</a:t>
            </a:r>
            <a:r>
              <a:rPr lang="en-US" dirty="0"/>
              <a:t> Model</a:t>
            </a:r>
          </a:p>
          <a:p>
            <a:pPr marL="914400" lvl="2" indent="0">
              <a:buNone/>
            </a:pPr>
            <a:r>
              <a:rPr lang="en-US" dirty="0"/>
              <a:t>2.1.7 </a:t>
            </a:r>
            <a:r>
              <a:rPr lang="en-US" dirty="0">
                <a:solidFill>
                  <a:srgbClr val="14663B"/>
                </a:solidFill>
              </a:rPr>
              <a:t>User Interface </a:t>
            </a:r>
            <a:r>
              <a:rPr lang="en-US" dirty="0"/>
              <a:t>Design</a:t>
            </a:r>
          </a:p>
          <a:p>
            <a:pPr marL="914400" lvl="2" indent="0">
              <a:buNone/>
            </a:pPr>
            <a:r>
              <a:rPr lang="en-US" dirty="0"/>
              <a:t>2.1.8 </a:t>
            </a:r>
            <a:r>
              <a:rPr lang="en-US" dirty="0">
                <a:solidFill>
                  <a:srgbClr val="14663B"/>
                </a:solidFill>
              </a:rPr>
              <a:t>Deployment</a:t>
            </a:r>
            <a:r>
              <a:rPr lang="en-US" dirty="0"/>
              <a:t> Diagram</a:t>
            </a:r>
          </a:p>
          <a:p>
            <a:pPr marL="914400" lvl="2" indent="0">
              <a:buNone/>
            </a:pPr>
            <a:r>
              <a:rPr lang="en-US" dirty="0"/>
              <a:t>2.1.9 Relational </a:t>
            </a:r>
            <a:r>
              <a:rPr lang="en-US" dirty="0">
                <a:solidFill>
                  <a:srgbClr val="14663B"/>
                </a:solidFill>
              </a:rPr>
              <a:t>Matrices</a:t>
            </a:r>
          </a:p>
          <a:p>
            <a:pPr marL="1371600" lvl="3" indent="0">
              <a:buNone/>
            </a:pPr>
            <a:r>
              <a:rPr lang="en-US" dirty="0"/>
              <a:t>2.1.9.1 Actor – Activity Diagram</a:t>
            </a:r>
          </a:p>
          <a:p>
            <a:pPr marL="1371600" lvl="3" indent="0">
              <a:buNone/>
            </a:pPr>
            <a:r>
              <a:rPr lang="en-US" dirty="0"/>
              <a:t>2.1.9.2 Actor – Sequence Diagram</a:t>
            </a:r>
          </a:p>
          <a:p>
            <a:pPr marL="457200" lvl="1" indent="0">
              <a:buNone/>
            </a:pPr>
            <a:r>
              <a:rPr lang="en-US" dirty="0"/>
              <a:t>2.2 </a:t>
            </a:r>
            <a:r>
              <a:rPr lang="en-US" dirty="0">
                <a:solidFill>
                  <a:srgbClr val="0070C0"/>
                </a:solidFill>
              </a:rPr>
              <a:t>Nonfunctional</a:t>
            </a:r>
            <a:r>
              <a:rPr lang="en-US" dirty="0"/>
              <a:t> Requirements</a:t>
            </a:r>
          </a:p>
          <a:p>
            <a:pPr marL="914400" lvl="2" indent="0">
              <a:buNone/>
            </a:pPr>
            <a:r>
              <a:rPr lang="en-US" dirty="0"/>
              <a:t>2.2.1 </a:t>
            </a:r>
            <a:r>
              <a:rPr lang="en-US" dirty="0">
                <a:solidFill>
                  <a:srgbClr val="14663B"/>
                </a:solidFill>
              </a:rPr>
              <a:t>Operational</a:t>
            </a:r>
          </a:p>
          <a:p>
            <a:pPr marL="914400" lvl="2" indent="0">
              <a:buNone/>
            </a:pPr>
            <a:r>
              <a:rPr lang="en-US" dirty="0"/>
              <a:t>2.2.2 </a:t>
            </a:r>
            <a:r>
              <a:rPr lang="en-US" dirty="0">
                <a:solidFill>
                  <a:srgbClr val="14663B"/>
                </a:solidFill>
              </a:rPr>
              <a:t>Performance</a:t>
            </a:r>
          </a:p>
          <a:p>
            <a:pPr marL="914400" lvl="2" indent="0">
              <a:buNone/>
            </a:pPr>
            <a:r>
              <a:rPr lang="en-US" dirty="0"/>
              <a:t>2.2.3 </a:t>
            </a:r>
            <a:r>
              <a:rPr lang="en-US" dirty="0">
                <a:solidFill>
                  <a:srgbClr val="14663B"/>
                </a:solidFill>
              </a:rPr>
              <a:t>Security</a:t>
            </a:r>
          </a:p>
          <a:p>
            <a:pPr marL="914400" lvl="2" indent="0">
              <a:buNone/>
            </a:pPr>
            <a:r>
              <a:rPr lang="en-US" dirty="0"/>
              <a:t>2.2.4 </a:t>
            </a:r>
            <a:r>
              <a:rPr lang="en-US" dirty="0">
                <a:solidFill>
                  <a:srgbClr val="14663B"/>
                </a:solidFill>
              </a:rPr>
              <a:t>Hardware</a:t>
            </a:r>
          </a:p>
          <a:p>
            <a:pPr marL="914400" lvl="2" indent="0">
              <a:buNone/>
            </a:pPr>
            <a:r>
              <a:rPr lang="en-US" dirty="0"/>
              <a:t>2.2.5 </a:t>
            </a:r>
            <a:r>
              <a:rPr lang="en-US" dirty="0">
                <a:solidFill>
                  <a:srgbClr val="14663B"/>
                </a:solidFill>
              </a:rPr>
              <a:t>Development Platform</a:t>
            </a:r>
          </a:p>
          <a:p>
            <a:pPr marL="914400" lvl="2" indent="0">
              <a:buNone/>
            </a:pPr>
            <a:r>
              <a:rPr lang="en-US" dirty="0"/>
              <a:t>2.2.6 </a:t>
            </a:r>
            <a:r>
              <a:rPr lang="en-US" dirty="0">
                <a:solidFill>
                  <a:srgbClr val="14663B"/>
                </a:solidFill>
              </a:rPr>
              <a:t>Deadline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3C6CB7-2E2F-48C4-B30F-0FB70D6F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Template System Specification</a:t>
            </a:r>
            <a:br>
              <a:rPr lang="en-US" dirty="0"/>
            </a:br>
            <a:r>
              <a:rPr lang="en-US" dirty="0"/>
              <a:t>(SRS, BRD, FSD)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BF23B-0478-4F68-925F-F54716E81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8604D41-1E4B-4E3E-B4CB-A918C5AB222E}"/>
              </a:ext>
            </a:extLst>
          </p:cNvPr>
          <p:cNvSpPr txBox="1">
            <a:spLocks/>
          </p:cNvSpPr>
          <p:nvPr/>
        </p:nvSpPr>
        <p:spPr>
          <a:xfrm>
            <a:off x="4879395" y="1162275"/>
            <a:ext cx="4055485" cy="5562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en-US" sz="2000" dirty="0">
                <a:effectLst/>
              </a:rPr>
              <a:t>  3. System </a:t>
            </a:r>
            <a:r>
              <a:rPr kumimoji="0" lang="en-US" sz="2000" dirty="0">
                <a:solidFill>
                  <a:srgbClr val="C00000"/>
                </a:solidFill>
                <a:effectLst/>
              </a:rPr>
              <a:t>Implementation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3.1 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Testing</a:t>
            </a:r>
            <a:r>
              <a:rPr kumimoji="0" lang="en-US" sz="1800" dirty="0">
                <a:effectLst/>
              </a:rPr>
              <a:t> Strategy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3.2 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Installation</a:t>
            </a:r>
            <a:r>
              <a:rPr kumimoji="0" lang="en-US" sz="1800" dirty="0">
                <a:effectLst/>
              </a:rPr>
              <a:t> Strategy 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3.3 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Change Management </a:t>
            </a:r>
            <a:r>
              <a:rPr kumimoji="0" lang="en-US" sz="1800" dirty="0">
                <a:effectLst/>
              </a:rPr>
              <a:t>Strategy</a:t>
            </a:r>
            <a:endParaRPr kumimoji="0" lang="en-ID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77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9F42E-BA08-4EAD-886A-7DBE7C0D9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3DDD3-A7DA-4B5B-B3AB-D3D21C004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Terima</a:t>
            </a:r>
            <a:r>
              <a:rPr lang="en-GB" dirty="0"/>
              <a:t> Kasih</a:t>
            </a:r>
            <a:endParaRPr lang="en-ID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D40222A-3143-44A5-95CD-41D38B970C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d-ID" sz="3100" dirty="0"/>
              <a:t>Romi Satria Wahon</a:t>
            </a:r>
            <a:r>
              <a:rPr lang="en-US" sz="3100" dirty="0"/>
              <a:t>o</a:t>
            </a:r>
            <a:br>
              <a:rPr lang="en-US" sz="3600" dirty="0"/>
            </a:b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romi@romisatriawahono.net</a:t>
            </a:r>
            <a:br>
              <a:rPr lang="en-US" sz="22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http://romisatriawahono.net</a:t>
            </a:r>
            <a:br>
              <a:rPr lang="id-ID" sz="22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d-ID" sz="2200" i="1" dirty="0">
                <a:solidFill>
                  <a:schemeClr val="bg1">
                    <a:lumMod val="65000"/>
                  </a:schemeClr>
                </a:solidFill>
              </a:rPr>
              <a:t>081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18228331</a:t>
            </a:r>
          </a:p>
        </p:txBody>
      </p:sp>
    </p:spTree>
    <p:extLst>
      <p:ext uri="{BB962C8B-B14F-4D97-AF65-F5344CB8AC3E}">
        <p14:creationId xmlns:p14="http://schemas.microsoft.com/office/powerpoint/2010/main" val="39151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0E75F7-0275-4DA0-9B99-4BF576A6F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4D925-BDBF-4D63-BAAE-31952FF9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8B5A5-FF04-4AA3-B870-AD32DB5E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4C9FD-C5D5-41E4-9393-FBD2BB8C7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8" t="25836" r="27936" b="16157"/>
          <a:stretch/>
        </p:blipFill>
        <p:spPr>
          <a:xfrm>
            <a:off x="0" y="748071"/>
            <a:ext cx="9024127" cy="536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48F538-024E-4EAD-B5CC-0DAD6A9C8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B59432-F46D-49E6-B44A-9921B7C6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825C0-9502-4901-ACAB-AB15B5C14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663E2-D2F8-4A4E-9F20-1AB2427B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08" t="19907" r="32994" b="13951"/>
          <a:stretch/>
        </p:blipFill>
        <p:spPr>
          <a:xfrm>
            <a:off x="771524" y="2406"/>
            <a:ext cx="7600951" cy="685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0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EEE70F-E0BC-40F5-83B2-70A0852D5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C2D5E0-A66F-4995-A039-21F5BAC8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23AE9-644F-48C1-90ED-E1EFBAD7D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F55AE-C1EF-4FC4-9E1A-7CB9371A2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5" t="26111" r="25000" b="12175"/>
          <a:stretch/>
        </p:blipFill>
        <p:spPr>
          <a:xfrm>
            <a:off x="152400" y="963292"/>
            <a:ext cx="8839200" cy="493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3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B0FA36-F5D3-44DF-9714-72EA52EC2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F07084-99A3-45EF-B2D0-3C322A47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76C47-0E37-4A05-9FD2-8D59125A8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3C7E1-9F0D-498C-BAE9-620F443E4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25358" r="32500" b="10186"/>
          <a:stretch/>
        </p:blipFill>
        <p:spPr>
          <a:xfrm>
            <a:off x="419100" y="76200"/>
            <a:ext cx="8305800" cy="655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1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916" t="11481" r="17916" b="5556"/>
          <a:stretch/>
        </p:blipFill>
        <p:spPr>
          <a:xfrm>
            <a:off x="0" y="0"/>
            <a:ext cx="7391400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F6C87-B51C-45FE-A1B8-A4FCD1549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66879-6F93-4B26-BD7E-672B9E5B5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14445" r="38334" b="11482"/>
          <a:stretch/>
        </p:blipFill>
        <p:spPr>
          <a:xfrm>
            <a:off x="2667000" y="939699"/>
            <a:ext cx="6310719" cy="470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E7F24-BEF2-4798-9B51-FCDCEC33D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67" t="9259" r="22635" b="6426"/>
          <a:stretch/>
        </p:blipFill>
        <p:spPr>
          <a:xfrm>
            <a:off x="641901" y="2578752"/>
            <a:ext cx="5568032" cy="410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9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C3ABC1-B314-4A55-84C2-D174DD4A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378391-CEE0-43B9-8D78-BD56E866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FD066-8C68-4C0C-944C-EA6CC7228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BD2A2-5F79-484B-8D94-7833FD0EB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53" t="24121" r="32790" b="13751"/>
          <a:stretch/>
        </p:blipFill>
        <p:spPr>
          <a:xfrm>
            <a:off x="631963" y="139591"/>
            <a:ext cx="7886700" cy="666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2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6EBF2-C113-45AE-AB19-A773ED86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2. Systems Analysis</a:t>
            </a:r>
            <a:endParaRPr lang="en-ID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53A84-C0F1-4BDB-9F7B-61F995150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BDE94-2C36-498D-A55E-A26174058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6EBF2-C113-45AE-AB19-A773ED86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2.1 Requirement Gathering</a:t>
            </a:r>
            <a:endParaRPr lang="en-ID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53A84-C0F1-4BDB-9F7B-61F995150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BDE94-2C36-498D-A55E-A26174058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06" y="152400"/>
            <a:ext cx="8458200" cy="762000"/>
          </a:xfrm>
        </p:spPr>
        <p:txBody>
          <a:bodyPr>
            <a:normAutofit/>
          </a:bodyPr>
          <a:lstStyle/>
          <a:p>
            <a:r>
              <a:rPr lang="id-ID" dirty="0"/>
              <a:t>Siklus Pengembangan </a:t>
            </a:r>
            <a:r>
              <a:rPr lang="id-ID" dirty="0" err="1"/>
              <a:t>Software</a:t>
            </a:r>
            <a:endParaRPr lang="en-US" dirty="0"/>
          </a:p>
        </p:txBody>
      </p:sp>
      <p:graphicFrame>
        <p:nvGraphicFramePr>
          <p:cNvPr id="5" name="Content Placeholder 9"/>
          <p:cNvGraphicFramePr>
            <a:graphicFrameLocks/>
          </p:cNvGraphicFramePr>
          <p:nvPr/>
        </p:nvGraphicFramePr>
        <p:xfrm>
          <a:off x="228600" y="1066800"/>
          <a:ext cx="859042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6A298E5-C505-4790-BCDB-43FEBDFF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19800"/>
            <a:ext cx="7886700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2400" i="1" dirty="0"/>
              <a:t>(</a:t>
            </a:r>
            <a:r>
              <a:rPr lang="id-ID" sz="2400" i="1" dirty="0" err="1"/>
              <a:t>Tilley</a:t>
            </a:r>
            <a:r>
              <a:rPr lang="id-ID" sz="2400" i="1" dirty="0"/>
              <a:t>, 2012)            (Dennis, 2016)           (</a:t>
            </a:r>
            <a:r>
              <a:rPr lang="id-ID" sz="2400" i="1" dirty="0" err="1"/>
              <a:t>Valacich</a:t>
            </a:r>
            <a:r>
              <a:rPr lang="id-ID" sz="2400" i="1" dirty="0"/>
              <a:t>, 2017)</a:t>
            </a:r>
            <a:endParaRPr lang="en-US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9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3C74C-F9CE-439F-9E40-746465EB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952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/>
              <a:t>Errors are </a:t>
            </a:r>
            <a:r>
              <a:rPr lang="en-ID" sz="3600" dirty="0">
                <a:solidFill>
                  <a:srgbClr val="C00000"/>
                </a:solidFill>
              </a:rPr>
              <a:t>most frequent during the requirements and design </a:t>
            </a:r>
            <a:r>
              <a:rPr lang="en-ID" sz="3600" dirty="0"/>
              <a:t>activities</a:t>
            </a:r>
            <a:r>
              <a:rPr lang="id-ID" sz="3600" dirty="0"/>
              <a:t>, </a:t>
            </a:r>
            <a:r>
              <a:rPr lang="en-ID" sz="3600" dirty="0"/>
              <a:t>and are the more expensive the later they are removed</a:t>
            </a:r>
            <a:endParaRPr lang="id-ID" sz="3600" dirty="0"/>
          </a:p>
          <a:p>
            <a:pPr marL="0" indent="0">
              <a:buNone/>
            </a:pPr>
            <a:endParaRPr lang="id-ID" sz="3600" dirty="0"/>
          </a:p>
          <a:p>
            <a:pPr marL="0" indent="0" algn="r">
              <a:buNone/>
            </a:pPr>
            <a:r>
              <a:rPr lang="id-ID" i="1" dirty="0"/>
              <a:t>(</a:t>
            </a:r>
            <a:r>
              <a:rPr lang="id-ID" i="1" dirty="0" err="1"/>
              <a:t>Endres</a:t>
            </a:r>
            <a:r>
              <a:rPr lang="id-ID" i="1" dirty="0"/>
              <a:t>, 2003)</a:t>
            </a:r>
            <a:r>
              <a:rPr lang="id-ID" sz="3600" i="1" dirty="0"/>
              <a:t>                                               [</a:t>
            </a:r>
            <a:r>
              <a:rPr lang="id-ID" sz="3600" i="1" dirty="0">
                <a:solidFill>
                  <a:srgbClr val="00B050"/>
                </a:solidFill>
              </a:rPr>
              <a:t>L2</a:t>
            </a:r>
            <a:r>
              <a:rPr lang="id-ID" sz="3600" i="1" dirty="0"/>
              <a:t>]</a:t>
            </a:r>
            <a:endParaRPr lang="en-US" sz="36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84090F-B649-4506-8400-C180A2F2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Boehm’s </a:t>
            </a:r>
            <a:r>
              <a:rPr lang="id-ID" dirty="0"/>
              <a:t>F</a:t>
            </a:r>
            <a:r>
              <a:rPr lang="en-US" dirty="0" err="1"/>
              <a:t>irst</a:t>
            </a:r>
            <a:r>
              <a:rPr lang="en-US" dirty="0"/>
              <a:t> </a:t>
            </a:r>
            <a:r>
              <a:rPr lang="id-ID" dirty="0"/>
              <a:t>L</a:t>
            </a:r>
            <a:r>
              <a:rPr lang="en-US" dirty="0"/>
              <a:t>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BBD19-F4E3-4FF9-916A-8C6E15B1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52400" y="952500"/>
            <a:ext cx="8358904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Business </a:t>
            </a:r>
            <a:r>
              <a:rPr lang="en-US" sz="2400" dirty="0">
                <a:solidFill>
                  <a:srgbClr val="C00000"/>
                </a:solidFill>
              </a:rPr>
              <a:t>Requirement</a:t>
            </a:r>
            <a:r>
              <a:rPr lang="id-ID" sz="2400" dirty="0">
                <a:solidFill>
                  <a:srgbClr val="C00000"/>
                </a:solidFill>
              </a:rPr>
              <a:t>s</a:t>
            </a:r>
            <a:endParaRPr lang="en-US" sz="2400" dirty="0">
              <a:solidFill>
                <a:srgbClr val="C00000"/>
              </a:solidFill>
            </a:endParaRPr>
          </a:p>
          <a:p>
            <a:pPr lvl="1" eaLnBrk="1" hangingPunct="1"/>
            <a:r>
              <a:rPr lang="en-US" sz="2000" dirty="0"/>
              <a:t>Statement of </a:t>
            </a:r>
            <a:r>
              <a:rPr lang="en-US" sz="2000" dirty="0">
                <a:solidFill>
                  <a:srgbClr val="0070C0"/>
                </a:solidFill>
              </a:rPr>
              <a:t>what the system must do</a:t>
            </a:r>
          </a:p>
          <a:p>
            <a:pPr lvl="1" eaLnBrk="1" hangingPunct="1"/>
            <a:r>
              <a:rPr lang="en-US" sz="2000" dirty="0"/>
              <a:t>Focus on what the system must do, </a:t>
            </a:r>
            <a:r>
              <a:rPr lang="en-US" sz="2000" dirty="0">
                <a:solidFill>
                  <a:srgbClr val="0070C0"/>
                </a:solidFill>
              </a:rPr>
              <a:t>not how to do </a:t>
            </a:r>
            <a:r>
              <a:rPr lang="en-US" sz="2000" dirty="0"/>
              <a:t>it</a:t>
            </a:r>
            <a:endParaRPr lang="en-US" sz="2800" dirty="0"/>
          </a:p>
          <a:p>
            <a:pPr eaLnBrk="1" hangingPunct="1"/>
            <a:r>
              <a:rPr lang="en-US" sz="2400" dirty="0"/>
              <a:t>There are </a:t>
            </a:r>
            <a:r>
              <a:rPr lang="en-US" sz="2400" dirty="0">
                <a:solidFill>
                  <a:srgbClr val="C00000"/>
                </a:solidFill>
              </a:rPr>
              <a:t>2 kinds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C00000"/>
                </a:solidFill>
              </a:rPr>
              <a:t>requirements</a:t>
            </a:r>
          </a:p>
          <a:p>
            <a:pPr marL="344487" lvl="1" indent="0" eaLnBrk="1" hangingPunct="1">
              <a:buNone/>
            </a:pPr>
            <a:r>
              <a:rPr lang="id-ID" sz="2000" dirty="0">
                <a:solidFill>
                  <a:srgbClr val="0070C0"/>
                </a:solidFill>
              </a:rPr>
              <a:t>1. </a:t>
            </a:r>
            <a:r>
              <a:rPr lang="en-US" sz="2000" dirty="0">
                <a:solidFill>
                  <a:srgbClr val="0070C0"/>
                </a:solidFill>
              </a:rPr>
              <a:t>Functional</a:t>
            </a:r>
            <a:r>
              <a:rPr lang="id-ID" sz="2000" dirty="0">
                <a:solidFill>
                  <a:srgbClr val="0070C0"/>
                </a:solidFill>
              </a:rPr>
              <a:t> </a:t>
            </a:r>
            <a:r>
              <a:rPr lang="id-ID" sz="2000" dirty="0" err="1">
                <a:solidFill>
                  <a:srgbClr val="0070C0"/>
                </a:solidFill>
              </a:rPr>
              <a:t>Requirements</a:t>
            </a:r>
            <a:endParaRPr lang="en-US" sz="2000" dirty="0">
              <a:solidFill>
                <a:srgbClr val="0070C0"/>
              </a:solidFill>
            </a:endParaRPr>
          </a:p>
          <a:p>
            <a:pPr marL="344487" lvl="1" indent="0" eaLnBrk="1" hangingPunct="1">
              <a:buNone/>
            </a:pPr>
            <a:r>
              <a:rPr lang="id-ID" sz="2000" dirty="0">
                <a:solidFill>
                  <a:srgbClr val="0070C0"/>
                </a:solidFill>
              </a:rPr>
              <a:t>2. </a:t>
            </a:r>
            <a:r>
              <a:rPr lang="en-US" sz="2000" dirty="0">
                <a:solidFill>
                  <a:srgbClr val="0070C0"/>
                </a:solidFill>
              </a:rPr>
              <a:t>Nonfunctional</a:t>
            </a:r>
            <a:r>
              <a:rPr lang="id-ID" sz="2000" dirty="0">
                <a:solidFill>
                  <a:srgbClr val="0070C0"/>
                </a:solidFill>
              </a:rPr>
              <a:t> </a:t>
            </a:r>
            <a:r>
              <a:rPr lang="id-ID" sz="2000" dirty="0" err="1">
                <a:solidFill>
                  <a:srgbClr val="0070C0"/>
                </a:solidFill>
              </a:rPr>
              <a:t>Requirements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a Requirement</a:t>
            </a:r>
            <a:r>
              <a:rPr lang="id-ID" dirty="0"/>
              <a:t>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3" descr="fig145_01_0.jpg">
            <a:extLst>
              <a:ext uri="{FF2B5EF4-FFF2-40B4-BE49-F238E27FC236}">
                <a16:creationId xmlns:a16="http://schemas.microsoft.com/office/drawing/2014/main" id="{391694F1-EE17-4B90-B563-A96E37FF5F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2599532"/>
            <a:ext cx="5334000" cy="43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194A2A-ED91-4F61-BAD3-E076EE8C1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4224339" cy="55626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  1. System </a:t>
            </a:r>
            <a:r>
              <a:rPr lang="en-US" dirty="0">
                <a:solidFill>
                  <a:srgbClr val="C00000"/>
                </a:solidFill>
              </a:rPr>
              <a:t>Planning</a:t>
            </a:r>
          </a:p>
          <a:p>
            <a:pPr marL="457200" lvl="1" indent="0">
              <a:buNone/>
            </a:pPr>
            <a:r>
              <a:rPr lang="en-US" dirty="0"/>
              <a:t>1.1 Project </a:t>
            </a:r>
            <a:r>
              <a:rPr lang="en-US" dirty="0">
                <a:solidFill>
                  <a:srgbClr val="0070C0"/>
                </a:solidFill>
              </a:rPr>
              <a:t>Scope</a:t>
            </a:r>
          </a:p>
          <a:p>
            <a:pPr marL="457200" lvl="1" indent="0">
              <a:buNone/>
            </a:pPr>
            <a:r>
              <a:rPr lang="en-US" dirty="0"/>
              <a:t>1.2 Project </a:t>
            </a:r>
            <a:r>
              <a:rPr lang="en-US" dirty="0">
                <a:solidFill>
                  <a:srgbClr val="0070C0"/>
                </a:solidFill>
              </a:rPr>
              <a:t>Schedule</a:t>
            </a:r>
          </a:p>
          <a:p>
            <a:pPr marL="457200" lvl="1" indent="0">
              <a:buNone/>
            </a:pPr>
            <a:r>
              <a:rPr lang="en-US" dirty="0"/>
              <a:t>1.3 Project </a:t>
            </a:r>
            <a:r>
              <a:rPr lang="en-US" dirty="0">
                <a:solidFill>
                  <a:srgbClr val="0070C0"/>
                </a:solidFill>
              </a:rPr>
              <a:t>Team</a:t>
            </a:r>
          </a:p>
          <a:p>
            <a:pPr marL="0" indent="0">
              <a:buNone/>
            </a:pPr>
            <a:r>
              <a:rPr lang="en-US" dirty="0"/>
              <a:t>  2. System </a:t>
            </a:r>
            <a:r>
              <a:rPr lang="en-US" dirty="0">
                <a:solidFill>
                  <a:srgbClr val="C00000"/>
                </a:solidFill>
              </a:rPr>
              <a:t>Design</a:t>
            </a:r>
          </a:p>
          <a:p>
            <a:pPr marL="457200" lvl="1" indent="0">
              <a:buNone/>
            </a:pPr>
            <a:r>
              <a:rPr lang="en-US" dirty="0"/>
              <a:t>2.1 </a:t>
            </a:r>
            <a:r>
              <a:rPr lang="en-US" dirty="0">
                <a:solidFill>
                  <a:srgbClr val="0070C0"/>
                </a:solidFill>
              </a:rPr>
              <a:t>Functional</a:t>
            </a:r>
            <a:r>
              <a:rPr lang="en-US" dirty="0"/>
              <a:t> Requirements</a:t>
            </a:r>
          </a:p>
          <a:p>
            <a:pPr marL="914400" lvl="2" indent="0">
              <a:buNone/>
            </a:pPr>
            <a:r>
              <a:rPr lang="en-US" dirty="0"/>
              <a:t>2.1.1 </a:t>
            </a:r>
            <a:r>
              <a:rPr lang="en-US" dirty="0">
                <a:solidFill>
                  <a:srgbClr val="14663B"/>
                </a:solidFill>
              </a:rPr>
              <a:t>Actor</a:t>
            </a:r>
          </a:p>
          <a:p>
            <a:pPr marL="914400" lvl="2" indent="0">
              <a:buNone/>
            </a:pPr>
            <a:r>
              <a:rPr lang="en-US" dirty="0"/>
              <a:t>2.1.2 </a:t>
            </a:r>
            <a:r>
              <a:rPr lang="en-US" dirty="0">
                <a:solidFill>
                  <a:srgbClr val="14663B"/>
                </a:solidFill>
              </a:rPr>
              <a:t>Use Case </a:t>
            </a:r>
            <a:r>
              <a:rPr lang="en-US" dirty="0"/>
              <a:t>Diagram</a:t>
            </a:r>
          </a:p>
          <a:p>
            <a:pPr marL="914400" lvl="2" indent="0">
              <a:buNone/>
            </a:pPr>
            <a:r>
              <a:rPr lang="en-US" dirty="0"/>
              <a:t>2.1.3 </a:t>
            </a:r>
            <a:r>
              <a:rPr lang="en-US" dirty="0">
                <a:solidFill>
                  <a:srgbClr val="14663B"/>
                </a:solidFill>
              </a:rPr>
              <a:t>Activity</a:t>
            </a:r>
            <a:r>
              <a:rPr lang="en-US" dirty="0"/>
              <a:t> Diagram (BPMN)</a:t>
            </a:r>
          </a:p>
          <a:p>
            <a:pPr marL="914400" lvl="2" indent="0">
              <a:buNone/>
            </a:pPr>
            <a:r>
              <a:rPr lang="en-US" dirty="0"/>
              <a:t>2.1.4 </a:t>
            </a:r>
            <a:r>
              <a:rPr lang="en-US" dirty="0">
                <a:solidFill>
                  <a:srgbClr val="14663B"/>
                </a:solidFill>
              </a:rPr>
              <a:t>Sequence</a:t>
            </a:r>
            <a:r>
              <a:rPr lang="en-US" dirty="0"/>
              <a:t> Diagram</a:t>
            </a:r>
          </a:p>
          <a:p>
            <a:pPr marL="914400" lvl="2" indent="0">
              <a:buNone/>
            </a:pPr>
            <a:r>
              <a:rPr lang="en-US" dirty="0"/>
              <a:t>2.1.5 </a:t>
            </a:r>
            <a:r>
              <a:rPr lang="en-US" dirty="0">
                <a:solidFill>
                  <a:srgbClr val="14663B"/>
                </a:solidFill>
              </a:rPr>
              <a:t>Class</a:t>
            </a:r>
            <a:r>
              <a:rPr lang="en-US" dirty="0"/>
              <a:t> Diagram</a:t>
            </a:r>
          </a:p>
          <a:p>
            <a:pPr marL="914400" lvl="2" indent="0">
              <a:buNone/>
            </a:pPr>
            <a:r>
              <a:rPr lang="en-US" dirty="0"/>
              <a:t>2.1.6 </a:t>
            </a:r>
            <a:r>
              <a:rPr lang="en-US" dirty="0">
                <a:solidFill>
                  <a:srgbClr val="14663B"/>
                </a:solidFill>
              </a:rPr>
              <a:t>Data</a:t>
            </a:r>
            <a:r>
              <a:rPr lang="en-US" dirty="0"/>
              <a:t> Model</a:t>
            </a:r>
          </a:p>
          <a:p>
            <a:pPr marL="914400" lvl="2" indent="0">
              <a:buNone/>
            </a:pPr>
            <a:r>
              <a:rPr lang="en-US" dirty="0"/>
              <a:t>2.1.7 </a:t>
            </a:r>
            <a:r>
              <a:rPr lang="en-US" dirty="0">
                <a:solidFill>
                  <a:srgbClr val="14663B"/>
                </a:solidFill>
              </a:rPr>
              <a:t>User Interface </a:t>
            </a:r>
            <a:r>
              <a:rPr lang="en-US" dirty="0"/>
              <a:t>Design</a:t>
            </a:r>
          </a:p>
          <a:p>
            <a:pPr marL="914400" lvl="2" indent="0">
              <a:buNone/>
            </a:pPr>
            <a:r>
              <a:rPr lang="en-US" dirty="0"/>
              <a:t>2.1.8 </a:t>
            </a:r>
            <a:r>
              <a:rPr lang="en-US" dirty="0">
                <a:solidFill>
                  <a:srgbClr val="14663B"/>
                </a:solidFill>
              </a:rPr>
              <a:t>Deployment</a:t>
            </a:r>
            <a:r>
              <a:rPr lang="en-US" dirty="0"/>
              <a:t> Diagram</a:t>
            </a:r>
          </a:p>
          <a:p>
            <a:pPr marL="914400" lvl="2" indent="0">
              <a:buNone/>
            </a:pPr>
            <a:r>
              <a:rPr lang="en-US" dirty="0"/>
              <a:t>2.1.9 Relational </a:t>
            </a:r>
            <a:r>
              <a:rPr lang="en-US" dirty="0">
                <a:solidFill>
                  <a:srgbClr val="14663B"/>
                </a:solidFill>
              </a:rPr>
              <a:t>Matrices</a:t>
            </a:r>
          </a:p>
          <a:p>
            <a:pPr marL="1371600" lvl="3" indent="0">
              <a:buNone/>
            </a:pPr>
            <a:r>
              <a:rPr lang="en-US" dirty="0"/>
              <a:t>2.1.9.1 Actor – Activity Diagram</a:t>
            </a:r>
          </a:p>
          <a:p>
            <a:pPr marL="1371600" lvl="3" indent="0">
              <a:buNone/>
            </a:pPr>
            <a:r>
              <a:rPr lang="en-US" dirty="0"/>
              <a:t>2.1.9.2 Actor – Sequence Diagram</a:t>
            </a:r>
          </a:p>
          <a:p>
            <a:pPr marL="457200" lvl="1" indent="0">
              <a:buNone/>
            </a:pPr>
            <a:r>
              <a:rPr lang="en-US" dirty="0"/>
              <a:t>2.2 </a:t>
            </a:r>
            <a:r>
              <a:rPr lang="en-US" dirty="0">
                <a:solidFill>
                  <a:srgbClr val="0070C0"/>
                </a:solidFill>
              </a:rPr>
              <a:t>Nonfunctional</a:t>
            </a:r>
            <a:r>
              <a:rPr lang="en-US" dirty="0"/>
              <a:t> Requirements</a:t>
            </a:r>
          </a:p>
          <a:p>
            <a:pPr marL="914400" lvl="2" indent="0">
              <a:buNone/>
            </a:pPr>
            <a:r>
              <a:rPr lang="en-US" dirty="0"/>
              <a:t>2.2.1 </a:t>
            </a:r>
            <a:r>
              <a:rPr lang="en-US" dirty="0">
                <a:solidFill>
                  <a:srgbClr val="14663B"/>
                </a:solidFill>
              </a:rPr>
              <a:t>Operational</a:t>
            </a:r>
          </a:p>
          <a:p>
            <a:pPr marL="914400" lvl="2" indent="0">
              <a:buNone/>
            </a:pPr>
            <a:r>
              <a:rPr lang="en-US" dirty="0"/>
              <a:t>2.2.2 </a:t>
            </a:r>
            <a:r>
              <a:rPr lang="en-US" dirty="0">
                <a:solidFill>
                  <a:srgbClr val="14663B"/>
                </a:solidFill>
              </a:rPr>
              <a:t>Performance</a:t>
            </a:r>
          </a:p>
          <a:p>
            <a:pPr marL="914400" lvl="2" indent="0">
              <a:buNone/>
            </a:pPr>
            <a:r>
              <a:rPr lang="en-US" dirty="0"/>
              <a:t>2.2.3 </a:t>
            </a:r>
            <a:r>
              <a:rPr lang="en-US" dirty="0">
                <a:solidFill>
                  <a:srgbClr val="14663B"/>
                </a:solidFill>
              </a:rPr>
              <a:t>Security</a:t>
            </a:r>
          </a:p>
          <a:p>
            <a:pPr marL="914400" lvl="2" indent="0">
              <a:buNone/>
            </a:pPr>
            <a:r>
              <a:rPr lang="en-US" dirty="0"/>
              <a:t>2.2.4 </a:t>
            </a:r>
            <a:r>
              <a:rPr lang="en-US" dirty="0">
                <a:solidFill>
                  <a:srgbClr val="14663B"/>
                </a:solidFill>
              </a:rPr>
              <a:t>Hardware</a:t>
            </a:r>
          </a:p>
          <a:p>
            <a:pPr marL="914400" lvl="2" indent="0">
              <a:buNone/>
            </a:pPr>
            <a:r>
              <a:rPr lang="en-US" dirty="0"/>
              <a:t>2.2.5 </a:t>
            </a:r>
            <a:r>
              <a:rPr lang="en-US" dirty="0">
                <a:solidFill>
                  <a:srgbClr val="14663B"/>
                </a:solidFill>
              </a:rPr>
              <a:t>Development Platform</a:t>
            </a:r>
          </a:p>
          <a:p>
            <a:pPr marL="914400" lvl="2" indent="0">
              <a:buNone/>
            </a:pPr>
            <a:r>
              <a:rPr lang="en-US" dirty="0"/>
              <a:t>2.2.6 </a:t>
            </a:r>
            <a:r>
              <a:rPr lang="en-US" dirty="0">
                <a:solidFill>
                  <a:srgbClr val="14663B"/>
                </a:solidFill>
              </a:rPr>
              <a:t>Deadline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3C6CB7-2E2F-48C4-B30F-0FB70D6F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Template System Specification</a:t>
            </a:r>
            <a:br>
              <a:rPr lang="en-US" dirty="0"/>
            </a:br>
            <a:r>
              <a:rPr lang="en-US" dirty="0"/>
              <a:t>(SRS, BRD, FSD)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BF23B-0478-4F68-925F-F54716E81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8604D41-1E4B-4E3E-B4CB-A918C5AB222E}"/>
              </a:ext>
            </a:extLst>
          </p:cNvPr>
          <p:cNvSpPr txBox="1">
            <a:spLocks/>
          </p:cNvSpPr>
          <p:nvPr/>
        </p:nvSpPr>
        <p:spPr>
          <a:xfrm>
            <a:off x="4879395" y="1162275"/>
            <a:ext cx="4055485" cy="5562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en-US" sz="2000" dirty="0">
                <a:effectLst/>
              </a:rPr>
              <a:t>  3. System </a:t>
            </a:r>
            <a:r>
              <a:rPr kumimoji="0" lang="en-US" sz="2000" dirty="0">
                <a:solidFill>
                  <a:srgbClr val="C00000"/>
                </a:solidFill>
                <a:effectLst/>
              </a:rPr>
              <a:t>Implementation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3.1 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Testing</a:t>
            </a:r>
            <a:r>
              <a:rPr kumimoji="0" lang="en-US" sz="1800" dirty="0">
                <a:effectLst/>
              </a:rPr>
              <a:t> Strategy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3.2 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Installation</a:t>
            </a:r>
            <a:r>
              <a:rPr kumimoji="0" lang="en-US" sz="1800" dirty="0">
                <a:effectLst/>
              </a:rPr>
              <a:t> Strategy 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kumimoji="0" lang="en-US" sz="1800" dirty="0">
                <a:effectLst/>
              </a:rPr>
              <a:t>3.3 </a:t>
            </a:r>
            <a:r>
              <a:rPr kumimoji="0" lang="en-US" sz="1800" dirty="0">
                <a:solidFill>
                  <a:srgbClr val="0070C0"/>
                </a:solidFill>
                <a:effectLst/>
              </a:rPr>
              <a:t>Change Management </a:t>
            </a:r>
            <a:r>
              <a:rPr kumimoji="0" lang="en-US" sz="1800" dirty="0">
                <a:effectLst/>
              </a:rPr>
              <a:t>Strategy</a:t>
            </a:r>
            <a:endParaRPr kumimoji="0" lang="en-ID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19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49" y="1143000"/>
            <a:ext cx="8058150" cy="464309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id-ID" dirty="0"/>
              <a:t>Kebutuhan tentang </a:t>
            </a:r>
            <a:r>
              <a:rPr lang="id-ID" dirty="0">
                <a:solidFill>
                  <a:srgbClr val="C00000"/>
                </a:solidFill>
              </a:rPr>
              <a:t>fungsi </a:t>
            </a:r>
            <a:r>
              <a:rPr lang="id-ID" dirty="0" err="1">
                <a:solidFill>
                  <a:srgbClr val="C00000"/>
                </a:solidFill>
              </a:rPr>
              <a:t>software</a:t>
            </a:r>
            <a:r>
              <a:rPr lang="id-ID" dirty="0">
                <a:solidFill>
                  <a:srgbClr val="C00000"/>
                </a:solidFill>
              </a:rPr>
              <a:t> </a:t>
            </a:r>
            <a:r>
              <a:rPr lang="id-ID" dirty="0"/>
              <a:t>secara menyeluruh</a:t>
            </a:r>
          </a:p>
          <a:p>
            <a:pPr eaLnBrk="1" hangingPunct="1">
              <a:lnSpc>
                <a:spcPct val="90000"/>
              </a:lnSpc>
            </a:pPr>
            <a:r>
              <a:rPr lang="id-ID" dirty="0"/>
              <a:t>Pemodelan dengan </a:t>
            </a:r>
            <a:r>
              <a:rPr lang="id-ID" dirty="0">
                <a:solidFill>
                  <a:srgbClr val="C00000"/>
                </a:solidFill>
              </a:rPr>
              <a:t>UML</a:t>
            </a:r>
            <a:r>
              <a:rPr lang="id-ID" dirty="0"/>
              <a:t>, ataupun penjelasan fitur-fitur dalam bentuk </a:t>
            </a:r>
            <a:r>
              <a:rPr lang="id-ID" dirty="0">
                <a:solidFill>
                  <a:srgbClr val="C00000"/>
                </a:solidFill>
              </a:rPr>
              <a:t>problem </a:t>
            </a:r>
            <a:r>
              <a:rPr lang="id-ID" dirty="0" err="1">
                <a:solidFill>
                  <a:srgbClr val="C00000"/>
                </a:solidFill>
              </a:rPr>
              <a:t>statements</a:t>
            </a:r>
            <a:r>
              <a:rPr lang="id-ID" dirty="0"/>
              <a:t>, adalah termasuk dalam </a:t>
            </a:r>
            <a:r>
              <a:rPr lang="id-ID" dirty="0" err="1">
                <a:solidFill>
                  <a:srgbClr val="C00000"/>
                </a:solidFill>
              </a:rPr>
              <a:t>Functional</a:t>
            </a:r>
            <a:r>
              <a:rPr lang="id-ID" dirty="0">
                <a:solidFill>
                  <a:srgbClr val="C00000"/>
                </a:solidFill>
              </a:rPr>
              <a:t> </a:t>
            </a:r>
            <a:r>
              <a:rPr lang="id-ID" dirty="0" err="1">
                <a:solidFill>
                  <a:srgbClr val="C00000"/>
                </a:solidFill>
              </a:rPr>
              <a:t>Requirement</a:t>
            </a:r>
            <a:endParaRPr lang="en-US" dirty="0">
              <a:solidFill>
                <a:srgbClr val="C00000"/>
              </a:solidFill>
            </a:endParaRPr>
          </a:p>
          <a:p>
            <a:pPr lvl="1" eaLnBrk="1" hangingPunct="1"/>
            <a:r>
              <a:rPr lang="id-ID" dirty="0" err="1">
                <a:solidFill>
                  <a:srgbClr val="0070C0"/>
                </a:solidFill>
              </a:rPr>
              <a:t>Diagrams</a:t>
            </a:r>
            <a:r>
              <a:rPr lang="id-ID" dirty="0"/>
              <a:t>:</a:t>
            </a:r>
          </a:p>
          <a:p>
            <a:pPr lvl="2"/>
            <a:r>
              <a:rPr lang="id-ID" sz="2400" dirty="0">
                <a:solidFill>
                  <a:srgbClr val="008000"/>
                </a:solidFill>
              </a:rPr>
              <a:t>Use </a:t>
            </a:r>
            <a:r>
              <a:rPr lang="id-ID" sz="2400" dirty="0" err="1">
                <a:solidFill>
                  <a:srgbClr val="008000"/>
                </a:solidFill>
              </a:rPr>
              <a:t>Case</a:t>
            </a:r>
            <a:r>
              <a:rPr lang="id-ID" sz="2400" dirty="0">
                <a:solidFill>
                  <a:srgbClr val="008000"/>
                </a:solidFill>
              </a:rPr>
              <a:t> </a:t>
            </a:r>
            <a:r>
              <a:rPr lang="id-ID" sz="2400" dirty="0" err="1"/>
              <a:t>Diagrams</a:t>
            </a:r>
            <a:endParaRPr lang="id-ID" sz="2400" dirty="0"/>
          </a:p>
          <a:p>
            <a:pPr lvl="2" eaLnBrk="1" hangingPunct="1"/>
            <a:r>
              <a:rPr lang="id-ID" sz="2400" dirty="0" err="1">
                <a:solidFill>
                  <a:srgbClr val="008000"/>
                </a:solidFill>
              </a:rPr>
              <a:t>Activity</a:t>
            </a:r>
            <a:r>
              <a:rPr lang="id-ID" sz="2400" dirty="0"/>
              <a:t> </a:t>
            </a:r>
            <a:r>
              <a:rPr lang="id-ID" sz="2400" dirty="0" err="1"/>
              <a:t>Diagrams</a:t>
            </a:r>
            <a:endParaRPr lang="id-ID" sz="2400" dirty="0"/>
          </a:p>
          <a:p>
            <a:pPr lvl="1" eaLnBrk="1" hangingPunct="1"/>
            <a:endParaRPr lang="id-ID" dirty="0">
              <a:solidFill>
                <a:srgbClr val="0070C0"/>
              </a:solidFill>
            </a:endParaRPr>
          </a:p>
          <a:p>
            <a:pPr lvl="1" eaLnBrk="1" hangingPunct="1"/>
            <a:r>
              <a:rPr lang="id-ID" dirty="0">
                <a:solidFill>
                  <a:srgbClr val="0070C0"/>
                </a:solidFill>
              </a:rPr>
              <a:t>Problem </a:t>
            </a:r>
            <a:r>
              <a:rPr lang="id-ID" dirty="0" err="1">
                <a:solidFill>
                  <a:srgbClr val="0070C0"/>
                </a:solidFill>
              </a:rPr>
              <a:t>Statements</a:t>
            </a:r>
            <a:r>
              <a:rPr lang="id-ID" dirty="0"/>
              <a:t>:</a:t>
            </a:r>
            <a:endParaRPr lang="en-US" dirty="0"/>
          </a:p>
          <a:p>
            <a:pPr lvl="2" eaLnBrk="1" hangingPunct="1"/>
            <a:r>
              <a:rPr lang="en-US" sz="2400" dirty="0"/>
              <a:t>Must </a:t>
            </a:r>
            <a:r>
              <a:rPr lang="en-US" sz="2400" dirty="0">
                <a:solidFill>
                  <a:srgbClr val="008000"/>
                </a:solidFill>
              </a:rPr>
              <a:t>search</a:t>
            </a:r>
            <a:r>
              <a:rPr lang="en-US" sz="2400" dirty="0"/>
              <a:t> for inventory</a:t>
            </a:r>
          </a:p>
          <a:p>
            <a:pPr lvl="2" eaLnBrk="1" hangingPunct="1"/>
            <a:r>
              <a:rPr lang="en-US" sz="2400" dirty="0"/>
              <a:t>Must </a:t>
            </a:r>
            <a:r>
              <a:rPr lang="en-US" sz="2400" dirty="0">
                <a:solidFill>
                  <a:srgbClr val="008000"/>
                </a:solidFill>
              </a:rPr>
              <a:t>perform</a:t>
            </a:r>
            <a:r>
              <a:rPr lang="en-US" sz="2400" dirty="0"/>
              <a:t> these calculations</a:t>
            </a:r>
          </a:p>
          <a:p>
            <a:pPr lvl="2" eaLnBrk="1" hangingPunct="1"/>
            <a:r>
              <a:rPr lang="en-US" sz="2400" dirty="0"/>
              <a:t>Must </a:t>
            </a:r>
            <a:r>
              <a:rPr lang="en-US" sz="2400" dirty="0">
                <a:solidFill>
                  <a:srgbClr val="008000"/>
                </a:solidFill>
              </a:rPr>
              <a:t>produce</a:t>
            </a:r>
            <a:r>
              <a:rPr lang="en-US" sz="2400" dirty="0"/>
              <a:t> a specific report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dirty="0"/>
              <a:t>1. </a:t>
            </a:r>
            <a:r>
              <a:rPr lang="en-US" dirty="0"/>
              <a:t>Functional Requirement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1219200"/>
            <a:ext cx="7886700" cy="5257349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Operational</a:t>
            </a:r>
            <a:r>
              <a:rPr lang="en-US" sz="3600" dirty="0"/>
              <a:t> – Physical/technical environment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Performance</a:t>
            </a:r>
            <a:r>
              <a:rPr lang="en-US" sz="3600" dirty="0"/>
              <a:t> – Speed and reliability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Security</a:t>
            </a:r>
            <a:r>
              <a:rPr lang="en-US" sz="3600" dirty="0"/>
              <a:t> – Who can use the system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Cultural &amp; Political </a:t>
            </a:r>
            <a:r>
              <a:rPr lang="en-US" sz="3600" dirty="0"/>
              <a:t>– Company policies, legal issues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d-ID" dirty="0"/>
              <a:t>2. </a:t>
            </a:r>
            <a:r>
              <a:rPr lang="en-US" dirty="0"/>
              <a:t>Nonfunctional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D76BC3-B828-4156-819C-644D2494A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0409C7-FFFC-4CE0-96FD-F5D15E94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3AD04-6257-432E-9545-F4B62EABC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5" r="2570" b="2623"/>
          <a:stretch/>
        </p:blipFill>
        <p:spPr>
          <a:xfrm>
            <a:off x="0" y="-21771"/>
            <a:ext cx="917302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18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E803A5C-0512-4FD3-894A-043A02F7C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BF2AA1-89DD-4A97-AC37-AFBA7D9A8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CA0D5E-9F50-405D-B8E7-C07C6B7E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FDBC9-7108-4E45-9AC4-F7C1AE007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327" y="304801"/>
            <a:ext cx="6096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2842B8-EA20-40F0-9196-5C3B560FD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577" y="926524"/>
            <a:ext cx="5779077" cy="577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0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305800" cy="3048000"/>
          </a:xfrm>
        </p:spPr>
        <p:txBody>
          <a:bodyPr/>
          <a:lstStyle/>
          <a:p>
            <a:pPr marL="1035050" lvl="1" indent="-6858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</a:rPr>
              <a:t>Document Analysis</a:t>
            </a:r>
          </a:p>
          <a:p>
            <a:pPr marL="1035050" lvl="1" indent="-685800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</a:rPr>
              <a:t>Interviews</a:t>
            </a:r>
          </a:p>
          <a:p>
            <a:pPr marL="1035050" lvl="1" indent="-685800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</a:rPr>
              <a:t>Joint Application Design (JAD)</a:t>
            </a:r>
          </a:p>
          <a:p>
            <a:pPr marL="1035050" lvl="1" indent="-685800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sz="4000" dirty="0"/>
              <a:t>Questionnaires</a:t>
            </a:r>
          </a:p>
          <a:p>
            <a:pPr marL="1035050" lvl="1" indent="-685800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sz="4000" dirty="0"/>
              <a:t>Observation</a:t>
            </a:r>
          </a:p>
          <a:p>
            <a:pPr marL="685800" indent="-685800">
              <a:spcBef>
                <a:spcPct val="0"/>
              </a:spcBef>
              <a:buClrTx/>
              <a:buSzTx/>
              <a:buFont typeface="+mj-lt"/>
              <a:buAutoNum type="arabicPeriod"/>
            </a:pPr>
            <a:endParaRPr lang="en-US" sz="4000" dirty="0">
              <a:solidFill>
                <a:srgbClr val="FF5050"/>
              </a:solidFill>
            </a:endParaRPr>
          </a:p>
          <a:p>
            <a:pPr marL="685800" indent="-685800">
              <a:spcBef>
                <a:spcPct val="0"/>
              </a:spcBef>
              <a:buClrTx/>
              <a:buSzTx/>
              <a:buFont typeface="+mj-lt"/>
              <a:buAutoNum type="arabicPeriod"/>
            </a:pPr>
            <a:endParaRPr lang="en-US" sz="4000" dirty="0">
              <a:solidFill>
                <a:srgbClr val="FF5050"/>
              </a:solidFill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610600" cy="762000"/>
          </a:xfrm>
        </p:spPr>
        <p:txBody>
          <a:bodyPr>
            <a:noAutofit/>
          </a:bodyPr>
          <a:lstStyle/>
          <a:p>
            <a:r>
              <a:rPr lang="id-ID" dirty="0"/>
              <a:t>Metode </a:t>
            </a:r>
            <a:r>
              <a:rPr lang="en-GB" dirty="0"/>
              <a:t>Requirement Gathering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1352548"/>
            <a:ext cx="8077200" cy="5048251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Provides clues about the "formal" existing </a:t>
            </a:r>
            <a:r>
              <a:rPr lang="en-US" sz="3600" dirty="0">
                <a:solidFill>
                  <a:srgbClr val="C00000"/>
                </a:solidFill>
              </a:rPr>
              <a:t>As-Is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/>
              <a:t>Typical </a:t>
            </a:r>
            <a:r>
              <a:rPr lang="en-US" sz="3600" dirty="0">
                <a:solidFill>
                  <a:srgbClr val="C00000"/>
                </a:solidFill>
              </a:rPr>
              <a:t>documents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70C0"/>
                </a:solidFill>
              </a:rPr>
              <a:t>Forms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70C0"/>
                </a:solidFill>
              </a:rPr>
              <a:t>Reports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70C0"/>
                </a:solidFill>
              </a:rPr>
              <a:t>Policy manuals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/>
              <a:t>Look for user additions to forms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/>
              <a:t>Look for </a:t>
            </a:r>
            <a:r>
              <a:rPr lang="en-US" sz="3600" dirty="0">
                <a:solidFill>
                  <a:srgbClr val="C00000"/>
                </a:solidFill>
              </a:rPr>
              <a:t>unused form </a:t>
            </a:r>
            <a:r>
              <a:rPr lang="en-US" sz="3600" dirty="0"/>
              <a:t>elements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/>
              <a:t>Do document analysis before interviews</a:t>
            </a:r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dirty="0"/>
              <a:t>1. Document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1143000"/>
            <a:ext cx="8210550" cy="5333549"/>
          </a:xfrm>
        </p:spPr>
        <p:txBody>
          <a:bodyPr/>
          <a:lstStyle/>
          <a:p>
            <a:pPr eaLnBrk="1" hangingPunct="1"/>
            <a:r>
              <a:rPr lang="en-US" sz="3200" dirty="0"/>
              <a:t>Most </a:t>
            </a:r>
            <a:r>
              <a:rPr lang="en-US" sz="3200" dirty="0">
                <a:solidFill>
                  <a:srgbClr val="C00000"/>
                </a:solidFill>
              </a:rPr>
              <a:t>commonly used technique</a:t>
            </a:r>
            <a:r>
              <a:rPr lang="id-ID" sz="3200" dirty="0">
                <a:solidFill>
                  <a:srgbClr val="C00000"/>
                </a:solidFill>
              </a:rPr>
              <a:t> </a:t>
            </a:r>
            <a:r>
              <a:rPr lang="id-ID" sz="3200" dirty="0" err="1"/>
              <a:t>and</a:t>
            </a:r>
            <a:r>
              <a:rPr lang="id-ID" sz="3200" dirty="0"/>
              <a:t> v</a:t>
            </a:r>
            <a:r>
              <a:rPr lang="en-US" sz="3200" dirty="0" err="1"/>
              <a:t>ery</a:t>
            </a:r>
            <a:r>
              <a:rPr lang="en-US" sz="3200" dirty="0"/>
              <a:t> natural</a:t>
            </a:r>
            <a:endParaRPr lang="id-ID" sz="3200" dirty="0"/>
          </a:p>
          <a:p>
            <a:pPr eaLnBrk="1" hangingPunct="1"/>
            <a:r>
              <a:rPr lang="en-US" sz="3200" dirty="0"/>
              <a:t>If you need to know something, you </a:t>
            </a:r>
            <a:r>
              <a:rPr lang="en-US" sz="3200" dirty="0">
                <a:solidFill>
                  <a:srgbClr val="0070C0"/>
                </a:solidFill>
              </a:rPr>
              <a:t>ask someone</a:t>
            </a:r>
            <a:endParaRPr lang="id-ID" sz="3200" dirty="0">
              <a:solidFill>
                <a:srgbClr val="0070C0"/>
              </a:solidFill>
            </a:endParaRPr>
          </a:p>
          <a:p>
            <a:pPr eaLnBrk="1" hangingPunct="1"/>
            <a:r>
              <a:rPr lang="id-ID" dirty="0" err="1"/>
              <a:t>Five</a:t>
            </a:r>
            <a:r>
              <a:rPr lang="id-ID" dirty="0"/>
              <a:t> </a:t>
            </a:r>
            <a:r>
              <a:rPr lang="id-ID" dirty="0" err="1"/>
              <a:t>basic</a:t>
            </a:r>
            <a:r>
              <a:rPr lang="id-ID" dirty="0"/>
              <a:t> </a:t>
            </a:r>
            <a:r>
              <a:rPr lang="id-ID" dirty="0" err="1">
                <a:solidFill>
                  <a:srgbClr val="C00000"/>
                </a:solidFill>
              </a:rPr>
              <a:t>steps</a:t>
            </a:r>
            <a:r>
              <a:rPr lang="id-ID" dirty="0"/>
              <a:t>:</a:t>
            </a:r>
          </a:p>
          <a:p>
            <a:pPr marL="976312" lvl="1" indent="-514350" eaLnBrk="1" hangingPunct="1">
              <a:buFont typeface="+mj-lt"/>
              <a:buAutoNum type="arabicPeriod"/>
            </a:pPr>
            <a:r>
              <a:rPr lang="en-US" sz="2800" dirty="0"/>
              <a:t>Selecting interviewees</a:t>
            </a:r>
          </a:p>
          <a:p>
            <a:pPr marL="976312" lvl="1" indent="-514350" eaLnBrk="1" hangingPunct="1">
              <a:buFont typeface="+mj-lt"/>
              <a:buAutoNum type="arabicPeriod"/>
            </a:pPr>
            <a:r>
              <a:rPr lang="en-US" sz="2800" dirty="0"/>
              <a:t>Designing interview questions</a:t>
            </a:r>
          </a:p>
          <a:p>
            <a:pPr marL="976312" lvl="1" indent="-514350" eaLnBrk="1" hangingPunct="1">
              <a:buFont typeface="+mj-lt"/>
              <a:buAutoNum type="arabicPeriod"/>
            </a:pPr>
            <a:r>
              <a:rPr lang="en-US" sz="2800" dirty="0"/>
              <a:t>Preparing for the interview</a:t>
            </a:r>
          </a:p>
          <a:p>
            <a:pPr marL="976312" lvl="1" indent="-514350" eaLnBrk="1" hangingPunct="1">
              <a:buFont typeface="+mj-lt"/>
              <a:buAutoNum type="arabicPeriod"/>
            </a:pPr>
            <a:r>
              <a:rPr lang="en-US" sz="2800" dirty="0"/>
              <a:t>Conducting the interview</a:t>
            </a:r>
          </a:p>
          <a:p>
            <a:pPr marL="976312" lvl="1" indent="-514350" eaLnBrk="1" hangingPunct="1">
              <a:buFont typeface="+mj-lt"/>
              <a:buAutoNum type="arabicPeriod"/>
            </a:pPr>
            <a:r>
              <a:rPr lang="en-US" sz="2800" dirty="0"/>
              <a:t>Post-interview follow-up</a:t>
            </a:r>
          </a:p>
          <a:p>
            <a:pPr lvl="1" eaLnBrk="1" hangingPunct="1"/>
            <a:endParaRPr lang="en-US" dirty="0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2. Interviews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Allows </a:t>
            </a:r>
            <a:r>
              <a:rPr lang="en-US" sz="3200" dirty="0">
                <a:solidFill>
                  <a:srgbClr val="C00000"/>
                </a:solidFill>
              </a:rPr>
              <a:t>project managers, users, and developers to work together</a:t>
            </a:r>
          </a:p>
          <a:p>
            <a:pPr eaLnBrk="1" hangingPunct="1"/>
            <a:r>
              <a:rPr lang="en-US" sz="3200" dirty="0"/>
              <a:t>May </a:t>
            </a:r>
            <a:r>
              <a:rPr lang="en-US" sz="3200" dirty="0">
                <a:solidFill>
                  <a:srgbClr val="C00000"/>
                </a:solidFill>
              </a:rPr>
              <a:t>reduce scope creep by 50%</a:t>
            </a:r>
          </a:p>
          <a:p>
            <a:pPr eaLnBrk="1" hangingPunct="1"/>
            <a:r>
              <a:rPr lang="en-US" sz="3200" dirty="0"/>
              <a:t>Avoids requirements being too specific or too vague</a:t>
            </a:r>
          </a:p>
          <a:p>
            <a:pPr eaLnBrk="1" hangingPunct="1"/>
            <a:r>
              <a:rPr lang="en-US" sz="3200" dirty="0"/>
              <a:t>Include 10 to 20 users</a:t>
            </a:r>
          </a:p>
          <a:p>
            <a:pPr eaLnBrk="1" hangingPunct="1"/>
            <a:r>
              <a:rPr lang="en-US" sz="3200" dirty="0"/>
              <a:t>Tend to last 5 to 10 days over a three-week period</a:t>
            </a:r>
          </a:p>
          <a:p>
            <a:pPr eaLnBrk="1" hangingPunct="1"/>
            <a:endParaRPr lang="en-US" sz="3200" dirty="0"/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eaLnBrk="1" hangingPunct="1"/>
            <a:r>
              <a:rPr lang="en-US" sz="4400" dirty="0">
                <a:latin typeface="+mj-lt"/>
              </a:rPr>
              <a:t>3. Joint Application Design (JAD)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JAD Meeting Room</a:t>
            </a:r>
          </a:p>
        </p:txBody>
      </p:sp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1928813" y="3344863"/>
            <a:ext cx="43291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Verdana" pitchFamily="34" charset="0"/>
              </a:rPr>
              <a:t>JPEG Figure 5-5 Goes Here</a:t>
            </a:r>
          </a:p>
        </p:txBody>
      </p:sp>
      <p:pic>
        <p:nvPicPr>
          <p:cNvPr id="102405" name="Picture 4" descr="!05-05W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52011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990600"/>
            <a:ext cx="8039100" cy="5867400"/>
          </a:xfrm>
          <a:noFill/>
        </p:spPr>
        <p:txBody>
          <a:bodyPr lIns="92075" tIns="46038" rIns="92075" bIns="46038">
            <a:normAutofit fontScale="92500" lnSpcReduction="10000"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Selecting</a:t>
            </a:r>
            <a:r>
              <a:rPr lang="en-US" sz="3200" dirty="0"/>
              <a:t> participants</a:t>
            </a:r>
          </a:p>
          <a:p>
            <a:pPr lvl="1"/>
            <a:r>
              <a:rPr lang="en-US" sz="2400" dirty="0"/>
              <a:t>Using </a:t>
            </a:r>
            <a:r>
              <a:rPr lang="en-US" sz="2400" dirty="0">
                <a:solidFill>
                  <a:srgbClr val="0070C0"/>
                </a:solidFill>
              </a:rPr>
              <a:t>samples</a:t>
            </a:r>
            <a:r>
              <a:rPr lang="en-US" sz="2400" dirty="0"/>
              <a:t> of the population</a:t>
            </a:r>
          </a:p>
          <a:p>
            <a:r>
              <a:rPr lang="en-US" sz="3200" dirty="0"/>
              <a:t>Designing the questionnaire</a:t>
            </a:r>
          </a:p>
          <a:p>
            <a:pPr lvl="1"/>
            <a:r>
              <a:rPr lang="en-US" sz="2400" dirty="0"/>
              <a:t>More important than interview questions</a:t>
            </a:r>
          </a:p>
          <a:p>
            <a:pPr lvl="1"/>
            <a:r>
              <a:rPr lang="en-US" sz="2400" dirty="0"/>
              <a:t>Prioritize questions to grab attention</a:t>
            </a:r>
          </a:p>
          <a:p>
            <a:pPr lvl="1"/>
            <a:r>
              <a:rPr lang="en-US" sz="2400" dirty="0"/>
              <a:t>Distinguish between</a:t>
            </a:r>
            <a:r>
              <a:rPr lang="id-ID" sz="2400" dirty="0"/>
              <a:t>:</a:t>
            </a:r>
            <a:endParaRPr lang="en-US" sz="2400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Fact-oriented questions </a:t>
            </a:r>
            <a:r>
              <a:rPr lang="en-US" dirty="0"/>
              <a:t>(specific answers)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Opinion questions </a:t>
            </a:r>
            <a:r>
              <a:rPr lang="en-US" dirty="0"/>
              <a:t>(agree – disagree scale)</a:t>
            </a:r>
          </a:p>
          <a:p>
            <a:r>
              <a:rPr lang="en-US" sz="3200" dirty="0">
                <a:solidFill>
                  <a:srgbClr val="C00000"/>
                </a:solidFill>
              </a:rPr>
              <a:t>Administering</a:t>
            </a:r>
            <a:r>
              <a:rPr lang="en-US" sz="3200" dirty="0"/>
              <a:t> the questionnaire</a:t>
            </a:r>
          </a:p>
          <a:p>
            <a:pPr lvl="1"/>
            <a:r>
              <a:rPr lang="en-US" dirty="0"/>
              <a:t>Explain its </a:t>
            </a:r>
            <a:r>
              <a:rPr lang="en-US" dirty="0">
                <a:solidFill>
                  <a:srgbClr val="0070C0"/>
                </a:solidFill>
              </a:rPr>
              <a:t>importance</a:t>
            </a:r>
            <a:r>
              <a:rPr lang="en-US" dirty="0"/>
              <a:t> &amp; </a:t>
            </a:r>
            <a:r>
              <a:rPr lang="en-US" dirty="0">
                <a:solidFill>
                  <a:srgbClr val="0070C0"/>
                </a:solidFill>
              </a:rPr>
              <a:t>how it will be used</a:t>
            </a:r>
          </a:p>
          <a:p>
            <a:pPr lvl="1"/>
            <a:r>
              <a:rPr lang="en-US" dirty="0"/>
              <a:t>Give </a:t>
            </a:r>
            <a:r>
              <a:rPr lang="en-US" dirty="0">
                <a:solidFill>
                  <a:srgbClr val="0070C0"/>
                </a:solidFill>
              </a:rPr>
              <a:t>expected response date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Follow up </a:t>
            </a:r>
            <a:r>
              <a:rPr lang="en-US" dirty="0"/>
              <a:t>on late returns</a:t>
            </a:r>
            <a:r>
              <a:rPr lang="id-ID" dirty="0"/>
              <a:t> </a:t>
            </a:r>
            <a:r>
              <a:rPr lang="id-ID" dirty="0" err="1"/>
              <a:t>and</a:t>
            </a:r>
            <a:r>
              <a:rPr lang="id-ID" dirty="0"/>
              <a:t> h</a:t>
            </a:r>
            <a:r>
              <a:rPr lang="en-US" dirty="0" err="1"/>
              <a:t>ave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supervisors</a:t>
            </a:r>
            <a:r>
              <a:rPr lang="en-US" dirty="0"/>
              <a:t> follow up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Promise to report </a:t>
            </a:r>
            <a:r>
              <a:rPr lang="en-US" dirty="0"/>
              <a:t>results</a:t>
            </a:r>
          </a:p>
          <a:p>
            <a:r>
              <a:rPr lang="en-US" sz="3600" dirty="0"/>
              <a:t>Questionnaire </a:t>
            </a:r>
            <a:r>
              <a:rPr lang="en-US" sz="3600" dirty="0">
                <a:solidFill>
                  <a:srgbClr val="C00000"/>
                </a:solidFill>
              </a:rPr>
              <a:t>follow-up</a:t>
            </a:r>
          </a:p>
          <a:p>
            <a:pPr lvl="1"/>
            <a:r>
              <a:rPr lang="en-US" dirty="0"/>
              <a:t>Send results to participants</a:t>
            </a:r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dirty="0"/>
              <a:t>4. Questionnaire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1143000"/>
            <a:ext cx="8191500" cy="5334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200" dirty="0"/>
              <a:t>Users/managers often </a:t>
            </a:r>
            <a:r>
              <a:rPr lang="en-US" sz="3200" dirty="0">
                <a:solidFill>
                  <a:srgbClr val="C00000"/>
                </a:solidFill>
              </a:rPr>
              <a:t>don’t remember </a:t>
            </a:r>
            <a:r>
              <a:rPr lang="en-US" sz="3200" dirty="0"/>
              <a:t>everything they do</a:t>
            </a:r>
          </a:p>
          <a:p>
            <a:pPr eaLnBrk="1" hangingPunct="1"/>
            <a:r>
              <a:rPr lang="en-US" sz="3200" dirty="0">
                <a:solidFill>
                  <a:srgbClr val="C00000"/>
                </a:solidFill>
              </a:rPr>
              <a:t>Validates info gathered </a:t>
            </a:r>
            <a:r>
              <a:rPr lang="en-US" sz="3200" dirty="0"/>
              <a:t>in other ways</a:t>
            </a:r>
          </a:p>
          <a:p>
            <a:pPr eaLnBrk="1" hangingPunct="1"/>
            <a:r>
              <a:rPr lang="en-US" sz="3200" dirty="0">
                <a:solidFill>
                  <a:srgbClr val="C00000"/>
                </a:solidFill>
              </a:rPr>
              <a:t>Behaviors change </a:t>
            </a:r>
            <a:r>
              <a:rPr lang="en-US" sz="3200" dirty="0"/>
              <a:t>when people are </a:t>
            </a:r>
            <a:r>
              <a:rPr lang="en-US" sz="3200" dirty="0">
                <a:solidFill>
                  <a:srgbClr val="C00000"/>
                </a:solidFill>
              </a:rPr>
              <a:t>watched</a:t>
            </a:r>
          </a:p>
          <a:p>
            <a:pPr eaLnBrk="1" hangingPunct="1"/>
            <a:r>
              <a:rPr lang="en-US" sz="3200" dirty="0">
                <a:solidFill>
                  <a:srgbClr val="C00000"/>
                </a:solidFill>
              </a:rPr>
              <a:t>Keep low profile</a:t>
            </a:r>
            <a:r>
              <a:rPr lang="en-US" sz="3200" dirty="0"/>
              <a:t>, don’t change the process</a:t>
            </a:r>
          </a:p>
          <a:p>
            <a:pPr eaLnBrk="1" hangingPunct="1"/>
            <a:r>
              <a:rPr lang="en-US" sz="3200" dirty="0"/>
              <a:t>Careful </a:t>
            </a:r>
            <a:r>
              <a:rPr lang="en-US" sz="3200" dirty="0">
                <a:solidFill>
                  <a:srgbClr val="C00000"/>
                </a:solidFill>
              </a:rPr>
              <a:t>not to ignore </a:t>
            </a:r>
            <a:r>
              <a:rPr lang="en-US" sz="3200" dirty="0"/>
              <a:t>periodic activities</a:t>
            </a:r>
          </a:p>
          <a:p>
            <a:pPr lvl="1" eaLnBrk="1" hangingPunct="1"/>
            <a:r>
              <a:rPr lang="en-US" sz="2800" dirty="0"/>
              <a:t>Weekly … Monthly … Annual</a:t>
            </a:r>
            <a:endParaRPr lang="en-US" dirty="0"/>
          </a:p>
        </p:txBody>
      </p:sp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US" dirty="0"/>
              <a:t>5. Observation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591550" cy="77171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Karakteristik</a:t>
            </a:r>
            <a:r>
              <a:rPr lang="id-ID" dirty="0"/>
              <a:t> Metode </a:t>
            </a:r>
            <a:r>
              <a:rPr lang="en-GB" dirty="0"/>
              <a:t>Requirement Gathering</a:t>
            </a:r>
            <a:endParaRPr lang="id-ID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85800" y="1352549"/>
            <a:ext cx="8745538" cy="4944266"/>
            <a:chOff x="770" y="1185"/>
            <a:chExt cx="5509" cy="3072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778" y="1185"/>
              <a:ext cx="4742" cy="2936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85" y="1195"/>
              <a:ext cx="4735" cy="4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0" hangingPunct="0"/>
              <a:endParaRPr lang="en-US" sz="2400">
                <a:latin typeface="Verdana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70" y="1236"/>
              <a:ext cx="5509" cy="30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 dirty="0">
                  <a:latin typeface="Verdana" pitchFamily="34" charset="0"/>
                </a:rPr>
                <a:t>     	    </a:t>
              </a:r>
              <a:r>
                <a:rPr lang="en-US" sz="1400" dirty="0">
                  <a:latin typeface="Verdana" pitchFamily="34" charset="0"/>
                </a:rPr>
                <a:t>Interviews      JAD        Questionnaires    Document     Observation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					      Analysis</a:t>
              </a: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Type of	      As-Is	           </a:t>
              </a:r>
              <a:r>
                <a:rPr lang="en-US" sz="1400" dirty="0" err="1">
                  <a:latin typeface="Verdana" pitchFamily="34" charset="0"/>
                </a:rPr>
                <a:t>As-Is</a:t>
              </a:r>
              <a:r>
                <a:rPr lang="en-US" sz="1400" dirty="0">
                  <a:latin typeface="Verdana" pitchFamily="34" charset="0"/>
                </a:rPr>
                <a:t>       As-Is	      </a:t>
              </a:r>
              <a:r>
                <a:rPr lang="en-US" sz="1400" dirty="0" err="1">
                  <a:latin typeface="Verdana" pitchFamily="34" charset="0"/>
                </a:rPr>
                <a:t>As-Is</a:t>
              </a:r>
              <a:r>
                <a:rPr lang="en-US" sz="1400" dirty="0">
                  <a:latin typeface="Verdana" pitchFamily="34" charset="0"/>
                </a:rPr>
                <a:t>	             As-Is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Information    Improve.      Improve.  Improve.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                     To-Be           </a:t>
              </a:r>
              <a:r>
                <a:rPr lang="en-US" sz="1400" dirty="0" err="1">
                  <a:latin typeface="Verdana" pitchFamily="34" charset="0"/>
                </a:rPr>
                <a:t>To-Be</a:t>
              </a:r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Depth of         High             </a:t>
              </a:r>
              <a:r>
                <a:rPr lang="en-US" sz="1400" dirty="0" err="1">
                  <a:latin typeface="Verdana" pitchFamily="34" charset="0"/>
                </a:rPr>
                <a:t>High</a:t>
              </a:r>
              <a:r>
                <a:rPr lang="en-US" sz="1400" dirty="0">
                  <a:latin typeface="Verdana" pitchFamily="34" charset="0"/>
                </a:rPr>
                <a:t>        Medium             Low                 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Information</a:t>
              </a: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Breadth of      Low              Medium    High                 </a:t>
              </a:r>
              <a:r>
                <a:rPr lang="en-US" sz="1400" dirty="0" err="1">
                  <a:latin typeface="Verdana" pitchFamily="34" charset="0"/>
                </a:rPr>
                <a:t>High</a:t>
              </a:r>
              <a:r>
                <a:rPr lang="en-US" sz="1400" dirty="0">
                  <a:latin typeface="Verdana" pitchFamily="34" charset="0"/>
                </a:rPr>
                <a:t>                Low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Information</a:t>
              </a: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Integration     Low              High         Low                  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r>
                <a:rPr lang="en-US" sz="1400" dirty="0">
                  <a:latin typeface="Verdana" pitchFamily="34" charset="0"/>
                </a:rPr>
                <a:t>                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of Info.</a:t>
              </a: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User	      Medium         High         Low                  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r>
                <a:rPr lang="en-US" sz="1400" dirty="0">
                  <a:latin typeface="Verdana" pitchFamily="34" charset="0"/>
                </a:rPr>
                <a:t>                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Involvement</a:t>
              </a: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Cost               Medium        Low-          Low                  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r>
                <a:rPr lang="en-US" sz="1400" dirty="0">
                  <a:latin typeface="Verdana" pitchFamily="34" charset="0"/>
                </a:rPr>
                <a:t>               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r>
                <a:rPr lang="en-US" sz="1400" dirty="0">
                  <a:latin typeface="Verdana" pitchFamily="34" charset="0"/>
                </a:rPr>
                <a:t>-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		           Medium			             </a:t>
              </a:r>
              <a:r>
                <a:rPr lang="en-US" sz="1400" dirty="0" err="1">
                  <a:latin typeface="Verdana" pitchFamily="34" charset="0"/>
                </a:rPr>
                <a:t>Medium</a:t>
              </a:r>
              <a:r>
                <a:rPr lang="en-US" sz="1400" dirty="0">
                  <a:latin typeface="Verdana" pitchFamily="34" charset="0"/>
                </a:rPr>
                <a:t>                        </a:t>
              </a: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1295400"/>
            <a:ext cx="7886700" cy="4876799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sz="3200" dirty="0"/>
              <a:t>BPA (Business Process </a:t>
            </a:r>
            <a:r>
              <a:rPr lang="en-US" sz="3200" dirty="0">
                <a:solidFill>
                  <a:srgbClr val="C00000"/>
                </a:solidFill>
              </a:rPr>
              <a:t>Automation</a:t>
            </a:r>
            <a:r>
              <a:rPr lang="en-US" sz="3200" dirty="0"/>
              <a:t>)</a:t>
            </a:r>
          </a:p>
          <a:p>
            <a:pPr lvl="1"/>
            <a:r>
              <a:rPr lang="en-ID" sz="2800" dirty="0"/>
              <a:t>Makes almost </a:t>
            </a:r>
            <a:r>
              <a:rPr lang="en-ID" sz="2800" dirty="0">
                <a:solidFill>
                  <a:srgbClr val="0070C0"/>
                </a:solidFill>
              </a:rPr>
              <a:t>no changes </a:t>
            </a:r>
            <a:r>
              <a:rPr lang="en-ID" sz="2800" dirty="0"/>
              <a:t>to business processes</a:t>
            </a:r>
            <a:r>
              <a:rPr lang="id-ID" sz="2800" dirty="0"/>
              <a:t>, j</a:t>
            </a:r>
            <a:r>
              <a:rPr lang="en-ID" sz="2800" dirty="0" err="1"/>
              <a:t>ust</a:t>
            </a:r>
            <a:r>
              <a:rPr lang="en-ID" sz="2800" dirty="0"/>
              <a:t> makes them more efficient</a:t>
            </a:r>
            <a:endParaRPr lang="en-US" sz="2800" dirty="0"/>
          </a:p>
          <a:p>
            <a:pPr marL="514350" indent="-514350" eaLnBrk="1" hangingPunct="1">
              <a:buFont typeface="+mj-lt"/>
              <a:buAutoNum type="arabicPeriod"/>
            </a:pPr>
            <a:endParaRPr lang="id-ID" sz="32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3200" dirty="0"/>
              <a:t>BPI (Business Process </a:t>
            </a:r>
            <a:r>
              <a:rPr lang="en-US" sz="3200" dirty="0">
                <a:solidFill>
                  <a:srgbClr val="C00000"/>
                </a:solidFill>
              </a:rPr>
              <a:t>Improvement</a:t>
            </a:r>
            <a:r>
              <a:rPr lang="en-US" sz="3200" dirty="0"/>
              <a:t>)</a:t>
            </a:r>
          </a:p>
          <a:p>
            <a:pPr lvl="1"/>
            <a:r>
              <a:rPr lang="en-ID" sz="2800" dirty="0">
                <a:solidFill>
                  <a:srgbClr val="0070C0"/>
                </a:solidFill>
              </a:rPr>
              <a:t>Change</a:t>
            </a:r>
            <a:r>
              <a:rPr lang="en-ID" sz="2800" dirty="0"/>
              <a:t> what the users do, not just how efficiently they do it</a:t>
            </a:r>
            <a:endParaRPr lang="en-US" sz="2800" dirty="0"/>
          </a:p>
          <a:p>
            <a:pPr marL="514350" indent="-514350" eaLnBrk="1" hangingPunct="1">
              <a:buFont typeface="+mj-lt"/>
              <a:buAutoNum type="arabicPeriod"/>
            </a:pPr>
            <a:endParaRPr lang="id-ID" sz="32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3200" dirty="0"/>
              <a:t>BPR (Business Process </a:t>
            </a:r>
            <a:r>
              <a:rPr lang="en-US" sz="3200" dirty="0">
                <a:solidFill>
                  <a:srgbClr val="C00000"/>
                </a:solidFill>
              </a:rPr>
              <a:t>Reengineering</a:t>
            </a:r>
            <a:r>
              <a:rPr lang="en-US" sz="3200" dirty="0"/>
              <a:t>)</a:t>
            </a:r>
            <a:endParaRPr lang="id-ID" sz="3200" dirty="0"/>
          </a:p>
          <a:p>
            <a:pPr lvl="1"/>
            <a:r>
              <a:rPr lang="en-ID" sz="2800" dirty="0"/>
              <a:t>Throw away everything</a:t>
            </a:r>
            <a:r>
              <a:rPr lang="id-ID" sz="2800" dirty="0"/>
              <a:t>, </a:t>
            </a:r>
            <a:r>
              <a:rPr lang="id-ID" sz="2800" dirty="0">
                <a:solidFill>
                  <a:srgbClr val="0070C0"/>
                </a:solidFill>
              </a:rPr>
              <a:t>s</a:t>
            </a:r>
            <a:r>
              <a:rPr lang="en-ID" sz="2800" dirty="0">
                <a:solidFill>
                  <a:srgbClr val="0070C0"/>
                </a:solidFill>
              </a:rPr>
              <a:t>tart with a blank </a:t>
            </a:r>
            <a:r>
              <a:rPr lang="en-ID" sz="2800" dirty="0"/>
              <a:t>page</a:t>
            </a:r>
          </a:p>
          <a:p>
            <a:pPr lvl="1"/>
            <a:endParaRPr lang="en-US" sz="2800" dirty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52400"/>
            <a:ext cx="8686800" cy="762000"/>
          </a:xfrm>
        </p:spPr>
        <p:txBody>
          <a:bodyPr/>
          <a:lstStyle/>
          <a:p>
            <a:pPr eaLnBrk="1" hangingPunct="1"/>
            <a:r>
              <a:rPr lang="en-US" dirty="0"/>
              <a:t>Business Process </a:t>
            </a:r>
            <a:r>
              <a:rPr lang="en-US" dirty="0">
                <a:solidFill>
                  <a:srgbClr val="C00000"/>
                </a:solidFill>
              </a:rPr>
              <a:t>Analysis Strategies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534400" cy="771953"/>
          </a:xfrm>
        </p:spPr>
        <p:txBody>
          <a:bodyPr>
            <a:noAutofit/>
          </a:bodyPr>
          <a:lstStyle/>
          <a:p>
            <a:r>
              <a:rPr lang="en-US" dirty="0"/>
              <a:t>Business Process Analysis Strategies</a:t>
            </a:r>
            <a:r>
              <a:rPr lang="id-ID" dirty="0"/>
              <a:t> </a:t>
            </a:r>
            <a:r>
              <a:rPr lang="en-US" dirty="0" err="1">
                <a:solidFill>
                  <a:srgbClr val="C00000"/>
                </a:solidFill>
              </a:rPr>
              <a:t>Compar</a:t>
            </a:r>
            <a:r>
              <a:rPr lang="id-ID" dirty="0" err="1">
                <a:solidFill>
                  <a:srgbClr val="C00000"/>
                </a:solidFill>
              </a:rPr>
              <a:t>ison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35049" y="1371600"/>
            <a:ext cx="7118351" cy="4205288"/>
            <a:chOff x="762" y="1297"/>
            <a:chExt cx="4484" cy="2408"/>
          </a:xfrm>
        </p:grpSpPr>
        <p:sp>
          <p:nvSpPr>
            <p:cNvPr id="73733" name="Rectangle 4"/>
            <p:cNvSpPr>
              <a:spLocks noChangeArrowheads="1"/>
            </p:cNvSpPr>
            <p:nvPr/>
          </p:nvSpPr>
          <p:spPr bwMode="auto">
            <a:xfrm>
              <a:off x="784" y="1297"/>
              <a:ext cx="4416" cy="678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4" name="Rectangle 5"/>
            <p:cNvSpPr>
              <a:spLocks noChangeArrowheads="1"/>
            </p:cNvSpPr>
            <p:nvPr/>
          </p:nvSpPr>
          <p:spPr bwMode="auto">
            <a:xfrm>
              <a:off x="1936" y="1984"/>
              <a:ext cx="3264" cy="172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5" name="Rectangle 6"/>
            <p:cNvSpPr>
              <a:spLocks noChangeArrowheads="1"/>
            </p:cNvSpPr>
            <p:nvPr/>
          </p:nvSpPr>
          <p:spPr bwMode="auto">
            <a:xfrm>
              <a:off x="784" y="1975"/>
              <a:ext cx="1152" cy="173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6" name="Text Box 7"/>
            <p:cNvSpPr txBox="1">
              <a:spLocks noChangeArrowheads="1"/>
            </p:cNvSpPr>
            <p:nvPr/>
          </p:nvSpPr>
          <p:spPr bwMode="auto">
            <a:xfrm>
              <a:off x="762" y="1393"/>
              <a:ext cx="4484" cy="21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		</a:t>
              </a:r>
              <a:r>
                <a:rPr lang="id-ID" sz="1400" dirty="0">
                  <a:latin typeface="Verdana" pitchFamily="34" charset="0"/>
                </a:rPr>
                <a:t> </a:t>
              </a:r>
              <a:r>
                <a:rPr lang="en-US" sz="1400" dirty="0">
                  <a:latin typeface="Verdana" pitchFamily="34" charset="0"/>
                </a:rPr>
                <a:t>Business		Business		Business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		</a:t>
              </a:r>
              <a:r>
                <a:rPr lang="id-ID" sz="1400" dirty="0">
                  <a:latin typeface="Verdana" pitchFamily="34" charset="0"/>
                </a:rPr>
                <a:t> </a:t>
              </a:r>
              <a:r>
                <a:rPr lang="en-US" sz="1400" dirty="0">
                  <a:latin typeface="Verdana" pitchFamily="34" charset="0"/>
                </a:rPr>
                <a:t>Process		Process		Process</a:t>
              </a:r>
            </a:p>
            <a:p>
              <a:pPr eaLnBrk="0" hangingPunct="0"/>
              <a:r>
                <a:rPr lang="en-US" sz="1400" dirty="0">
                  <a:latin typeface="Verdana" pitchFamily="34" charset="0"/>
                </a:rPr>
                <a:t>	</a:t>
              </a:r>
              <a:r>
                <a:rPr lang="id-ID" sz="1400" dirty="0">
                  <a:latin typeface="Verdana" pitchFamily="34" charset="0"/>
                </a:rPr>
                <a:t>	</a:t>
              </a:r>
              <a:r>
                <a:rPr lang="en-US" sz="1400" dirty="0">
                  <a:latin typeface="Verdana" pitchFamily="34" charset="0"/>
                </a:rPr>
                <a:t>Automation</a:t>
              </a:r>
              <a:r>
                <a:rPr lang="id-ID" sz="1400" dirty="0">
                  <a:latin typeface="Verdana" pitchFamily="34" charset="0"/>
                </a:rPr>
                <a:t> 	</a:t>
              </a:r>
              <a:r>
                <a:rPr lang="en-US" sz="1400" dirty="0">
                  <a:latin typeface="Verdana" pitchFamily="34" charset="0"/>
                </a:rPr>
                <a:t>Improvement	</a:t>
              </a:r>
              <a:r>
                <a:rPr lang="en-US" sz="1400" dirty="0" err="1">
                  <a:latin typeface="Verdana" pitchFamily="34" charset="0"/>
                </a:rPr>
                <a:t>Reeingineering</a:t>
              </a:r>
              <a:endParaRPr lang="en-US" sz="1400" dirty="0">
                <a:latin typeface="Verdana" pitchFamily="34" charset="0"/>
              </a:endParaRPr>
            </a:p>
            <a:p>
              <a:pPr eaLnBrk="0" hangingPunct="0"/>
              <a:endParaRPr lang="en-US" sz="1400" dirty="0">
                <a:latin typeface="Verdana" pitchFamily="34" charset="0"/>
              </a:endParaRPr>
            </a:p>
            <a:p>
              <a:pPr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Potential Business	 Low-Moderate	Moderate		High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Value</a:t>
              </a:r>
            </a:p>
            <a:p>
              <a:pPr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Project Cost	 Low		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r>
                <a:rPr lang="en-US" sz="1400" dirty="0">
                  <a:latin typeface="Verdana" pitchFamily="34" charset="0"/>
                </a:rPr>
                <a:t>-Moderate	High</a:t>
              </a: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Breadth of </a:t>
              </a: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Analysis		 Narrow		</a:t>
              </a:r>
              <a:r>
                <a:rPr lang="en-US" sz="1400" dirty="0" err="1">
                  <a:latin typeface="Verdana" pitchFamily="34" charset="0"/>
                </a:rPr>
                <a:t>Narrow</a:t>
              </a:r>
              <a:r>
                <a:rPr lang="en-US" sz="1400" dirty="0">
                  <a:latin typeface="Verdana" pitchFamily="34" charset="0"/>
                </a:rPr>
                <a:t>-Moderate	Very Broad</a:t>
              </a:r>
            </a:p>
            <a:p>
              <a:pPr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endParaRPr lang="en-US" sz="1400" dirty="0">
                <a:latin typeface="Verdana" pitchFamily="34" charset="0"/>
              </a:endParaRPr>
            </a:p>
            <a:p>
              <a:pPr algn="l" eaLnBrk="0" hangingPunct="0"/>
              <a:r>
                <a:rPr lang="en-US" sz="1400" dirty="0">
                  <a:latin typeface="Verdana" pitchFamily="34" charset="0"/>
                </a:rPr>
                <a:t>Risk		 Low		</a:t>
              </a:r>
              <a:r>
                <a:rPr lang="en-US" sz="1400" dirty="0" err="1">
                  <a:latin typeface="Verdana" pitchFamily="34" charset="0"/>
                </a:rPr>
                <a:t>Low</a:t>
              </a:r>
              <a:r>
                <a:rPr lang="en-US" sz="1400" dirty="0">
                  <a:latin typeface="Verdana" pitchFamily="34" charset="0"/>
                </a:rPr>
                <a:t>-Moderate	Very High</a:t>
              </a:r>
            </a:p>
          </p:txBody>
        </p:sp>
        <p:sp>
          <p:nvSpPr>
            <p:cNvPr id="73737" name="Line 8"/>
            <p:cNvSpPr>
              <a:spLocks noChangeShapeType="1"/>
            </p:cNvSpPr>
            <p:nvPr/>
          </p:nvSpPr>
          <p:spPr bwMode="auto">
            <a:xfrm flipH="1" flipV="1">
              <a:off x="2968" y="1975"/>
              <a:ext cx="0" cy="1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8" name="Line 9"/>
            <p:cNvSpPr>
              <a:spLocks noChangeShapeType="1"/>
            </p:cNvSpPr>
            <p:nvPr/>
          </p:nvSpPr>
          <p:spPr bwMode="auto">
            <a:xfrm flipH="1" flipV="1">
              <a:off x="4184" y="1984"/>
              <a:ext cx="0" cy="1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31D9D-6C2F-43CB-95A2-F9B6C01F36CB}"/>
              </a:ext>
            </a:extLst>
          </p:cNvPr>
          <p:cNvSpPr txBox="1"/>
          <p:nvPr/>
        </p:nvSpPr>
        <p:spPr>
          <a:xfrm rot="16200000">
            <a:off x="1233816" y="-1326147"/>
            <a:ext cx="6857998" cy="9510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1100" dirty="0">
              <a:latin typeface="+mn-lt"/>
            </a:endParaRPr>
          </a:p>
          <a:p>
            <a:r>
              <a:rPr lang="id-ID" sz="6000" dirty="0" err="1">
                <a:latin typeface="+mn-lt"/>
              </a:rPr>
              <a:t>Course</a:t>
            </a:r>
            <a:r>
              <a:rPr lang="id-ID" sz="6000" dirty="0">
                <a:latin typeface="+mn-lt"/>
              </a:rPr>
              <a:t>   </a:t>
            </a:r>
            <a:r>
              <a:rPr lang="id-ID" sz="6000" dirty="0" err="1">
                <a:latin typeface="+mn-lt"/>
              </a:rPr>
              <a:t>Outline</a:t>
            </a:r>
            <a:endParaRPr lang="id-ID" sz="6000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id-ID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F95EFA-730A-4DE8-B366-472A25B6F0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457649"/>
              </p:ext>
            </p:extLst>
          </p:nvPr>
        </p:nvGraphicFramePr>
        <p:xfrm>
          <a:off x="1066799" y="304800"/>
          <a:ext cx="8077201" cy="6324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3B1B-5E92-491C-BD63-B4663A266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279778-633F-4F55-B11D-46E08AE64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2A388A-2394-4C39-8D0F-63DA1E7B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Business Process Simulation:</a:t>
            </a:r>
            <a:br>
              <a:rPr lang="en-US" sz="3400" dirty="0"/>
            </a:br>
            <a:r>
              <a:rPr lang="en-US" sz="3400" dirty="0" err="1"/>
              <a:t>Penanganan</a:t>
            </a:r>
            <a:r>
              <a:rPr lang="en-US" sz="3400" dirty="0"/>
              <a:t> </a:t>
            </a:r>
            <a:r>
              <a:rPr lang="en-US" sz="3400" dirty="0" err="1"/>
              <a:t>Pasien</a:t>
            </a:r>
            <a:r>
              <a:rPr lang="en-US" sz="3400" dirty="0"/>
              <a:t> </a:t>
            </a:r>
            <a:r>
              <a:rPr lang="en-US" sz="3400" dirty="0" err="1"/>
              <a:t>Gawat</a:t>
            </a:r>
            <a:r>
              <a:rPr lang="en-US" sz="3400" dirty="0"/>
              <a:t> </a:t>
            </a:r>
            <a:r>
              <a:rPr lang="en-US" sz="3400" dirty="0" err="1"/>
              <a:t>Darurat</a:t>
            </a:r>
            <a:endParaRPr lang="en-ID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BC548-805C-4ECE-8913-0F324FC0D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0" t="7255" r="17697" b="19311"/>
          <a:stretch/>
        </p:blipFill>
        <p:spPr>
          <a:xfrm>
            <a:off x="9525" y="1295400"/>
            <a:ext cx="9134475" cy="47813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81841-93F2-4C61-8300-FD3B61A49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kumimoji="1" lang="en-US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9CAFD95D-857E-40A6-B7AC-15DAB578D900}"/>
              </a:ext>
            </a:extLst>
          </p:cNvPr>
          <p:cNvSpPr/>
          <p:nvPr/>
        </p:nvSpPr>
        <p:spPr>
          <a:xfrm>
            <a:off x="323543" y="3768709"/>
            <a:ext cx="3127930" cy="1196726"/>
          </a:xfrm>
          <a:custGeom>
            <a:avLst/>
            <a:gdLst>
              <a:gd name="connsiteX0" fmla="*/ 0 w 2991817"/>
              <a:gd name="connsiteY0" fmla="*/ 0 h 1196726"/>
              <a:gd name="connsiteX1" fmla="*/ 2393454 w 2991817"/>
              <a:gd name="connsiteY1" fmla="*/ 0 h 1196726"/>
              <a:gd name="connsiteX2" fmla="*/ 2991817 w 2991817"/>
              <a:gd name="connsiteY2" fmla="*/ 598363 h 1196726"/>
              <a:gd name="connsiteX3" fmla="*/ 2393454 w 2991817"/>
              <a:gd name="connsiteY3" fmla="*/ 1196726 h 1196726"/>
              <a:gd name="connsiteX4" fmla="*/ 0 w 2991817"/>
              <a:gd name="connsiteY4" fmla="*/ 1196726 h 1196726"/>
              <a:gd name="connsiteX5" fmla="*/ 598363 w 2991817"/>
              <a:gd name="connsiteY5" fmla="*/ 598363 h 1196726"/>
              <a:gd name="connsiteX6" fmla="*/ 0 w 2991817"/>
              <a:gd name="connsiteY6" fmla="*/ 0 h 119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1817" h="1196726">
                <a:moveTo>
                  <a:pt x="0" y="0"/>
                </a:moveTo>
                <a:lnTo>
                  <a:pt x="2393454" y="0"/>
                </a:lnTo>
                <a:lnTo>
                  <a:pt x="2991817" y="598363"/>
                </a:lnTo>
                <a:lnTo>
                  <a:pt x="2393454" y="1196726"/>
                </a:lnTo>
                <a:lnTo>
                  <a:pt x="0" y="1196726"/>
                </a:lnTo>
                <a:lnTo>
                  <a:pt x="598363" y="59836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2379" tIns="41339" rIns="639702" bIns="4133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D" sz="3100" kern="1200" dirty="0"/>
              <a:t>1. Process Validation</a:t>
            </a:r>
            <a:endParaRPr lang="en-US" sz="3100" kern="1200" dirty="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4DCA9C-70C9-4B5C-94B2-8C2177D9A0D9}"/>
              </a:ext>
            </a:extLst>
          </p:cNvPr>
          <p:cNvSpPr/>
          <p:nvPr/>
        </p:nvSpPr>
        <p:spPr>
          <a:xfrm>
            <a:off x="3152291" y="3768709"/>
            <a:ext cx="2991817" cy="1196726"/>
          </a:xfrm>
          <a:custGeom>
            <a:avLst/>
            <a:gdLst>
              <a:gd name="connsiteX0" fmla="*/ 0 w 2991817"/>
              <a:gd name="connsiteY0" fmla="*/ 0 h 1196726"/>
              <a:gd name="connsiteX1" fmla="*/ 2393454 w 2991817"/>
              <a:gd name="connsiteY1" fmla="*/ 0 h 1196726"/>
              <a:gd name="connsiteX2" fmla="*/ 2991817 w 2991817"/>
              <a:gd name="connsiteY2" fmla="*/ 598363 h 1196726"/>
              <a:gd name="connsiteX3" fmla="*/ 2393454 w 2991817"/>
              <a:gd name="connsiteY3" fmla="*/ 1196726 h 1196726"/>
              <a:gd name="connsiteX4" fmla="*/ 0 w 2991817"/>
              <a:gd name="connsiteY4" fmla="*/ 1196726 h 1196726"/>
              <a:gd name="connsiteX5" fmla="*/ 598363 w 2991817"/>
              <a:gd name="connsiteY5" fmla="*/ 598363 h 1196726"/>
              <a:gd name="connsiteX6" fmla="*/ 0 w 2991817"/>
              <a:gd name="connsiteY6" fmla="*/ 0 h 119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1817" h="1196726">
                <a:moveTo>
                  <a:pt x="0" y="0"/>
                </a:moveTo>
                <a:lnTo>
                  <a:pt x="2393454" y="0"/>
                </a:lnTo>
                <a:lnTo>
                  <a:pt x="2991817" y="598363"/>
                </a:lnTo>
                <a:lnTo>
                  <a:pt x="2393454" y="1196726"/>
                </a:lnTo>
                <a:lnTo>
                  <a:pt x="0" y="1196726"/>
                </a:lnTo>
                <a:lnTo>
                  <a:pt x="598363" y="59836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5197846"/>
              <a:satOff val="-23984"/>
              <a:lumOff val="883"/>
              <a:alphaOff val="0"/>
            </a:schemeClr>
          </a:fillRef>
          <a:effectRef idx="3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2379" tIns="41339" rIns="639702" bIns="4133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D" sz="3100" kern="1200" dirty="0"/>
              <a:t>2. Time Analysis</a:t>
            </a:r>
            <a:endParaRPr lang="en-US" sz="3100" kern="1200" dirty="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07FA27B-2B63-460C-811A-0A9D142ADB38}"/>
              </a:ext>
            </a:extLst>
          </p:cNvPr>
          <p:cNvSpPr/>
          <p:nvPr/>
        </p:nvSpPr>
        <p:spPr>
          <a:xfrm>
            <a:off x="5844926" y="3768709"/>
            <a:ext cx="3127930" cy="1196726"/>
          </a:xfrm>
          <a:custGeom>
            <a:avLst/>
            <a:gdLst>
              <a:gd name="connsiteX0" fmla="*/ 0 w 2991817"/>
              <a:gd name="connsiteY0" fmla="*/ 0 h 1196726"/>
              <a:gd name="connsiteX1" fmla="*/ 2393454 w 2991817"/>
              <a:gd name="connsiteY1" fmla="*/ 0 h 1196726"/>
              <a:gd name="connsiteX2" fmla="*/ 2991817 w 2991817"/>
              <a:gd name="connsiteY2" fmla="*/ 598363 h 1196726"/>
              <a:gd name="connsiteX3" fmla="*/ 2393454 w 2991817"/>
              <a:gd name="connsiteY3" fmla="*/ 1196726 h 1196726"/>
              <a:gd name="connsiteX4" fmla="*/ 0 w 2991817"/>
              <a:gd name="connsiteY4" fmla="*/ 1196726 h 1196726"/>
              <a:gd name="connsiteX5" fmla="*/ 598363 w 2991817"/>
              <a:gd name="connsiteY5" fmla="*/ 598363 h 1196726"/>
              <a:gd name="connsiteX6" fmla="*/ 0 w 2991817"/>
              <a:gd name="connsiteY6" fmla="*/ 0 h 119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1817" h="1196726">
                <a:moveTo>
                  <a:pt x="0" y="0"/>
                </a:moveTo>
                <a:lnTo>
                  <a:pt x="2393454" y="0"/>
                </a:lnTo>
                <a:lnTo>
                  <a:pt x="2991817" y="598363"/>
                </a:lnTo>
                <a:lnTo>
                  <a:pt x="2393454" y="1196726"/>
                </a:lnTo>
                <a:lnTo>
                  <a:pt x="0" y="1196726"/>
                </a:lnTo>
                <a:lnTo>
                  <a:pt x="598363" y="5983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0395692"/>
              <a:satOff val="-47968"/>
              <a:lumOff val="1765"/>
              <a:alphaOff val="0"/>
            </a:schemeClr>
          </a:fillRef>
          <a:effectRef idx="3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2379" tIns="41339" rIns="639702" bIns="4133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D" sz="2800" kern="1200" dirty="0"/>
              <a:t>3. Resource Analysis</a:t>
            </a:r>
            <a:endParaRPr lang="en-US" sz="2800" kern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401D3C-3101-45C8-B2AA-8423BE5AD834}"/>
              </a:ext>
            </a:extLst>
          </p:cNvPr>
          <p:cNvSpPr txBox="1"/>
          <p:nvPr/>
        </p:nvSpPr>
        <p:spPr>
          <a:xfrm>
            <a:off x="407248" y="2966147"/>
            <a:ext cx="2220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D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Logic Faults and</a:t>
            </a:r>
          </a:p>
          <a:p>
            <a:pPr algn="l"/>
            <a:r>
              <a:rPr lang="en-ID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Deadlock Process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AC8EC4-0DA0-485F-BDC0-285D650D3BF4}"/>
              </a:ext>
            </a:extLst>
          </p:cNvPr>
          <p:cNvSpPr txBox="1"/>
          <p:nvPr/>
        </p:nvSpPr>
        <p:spPr>
          <a:xfrm>
            <a:off x="3024905" y="2940936"/>
            <a:ext cx="3062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D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Service Level Agreement</a:t>
            </a:r>
          </a:p>
          <a:p>
            <a:pPr algn="l"/>
            <a:r>
              <a:rPr lang="en-ID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Processing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6DE6E-06EE-4D13-BDF6-3F235FB6CCE9}"/>
              </a:ext>
            </a:extLst>
          </p:cNvPr>
          <p:cNvSpPr txBox="1"/>
          <p:nvPr/>
        </p:nvSpPr>
        <p:spPr>
          <a:xfrm>
            <a:off x="6103994" y="2940935"/>
            <a:ext cx="2868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dirty="0">
                <a:solidFill>
                  <a:srgbClr val="3D6F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Over/Under Utilization</a:t>
            </a:r>
            <a:br>
              <a:rPr lang="en-US" sz="2200" b="1" dirty="0">
                <a:solidFill>
                  <a:srgbClr val="3D6F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200" b="1" dirty="0">
                <a:solidFill>
                  <a:srgbClr val="3D6F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Resources</a:t>
            </a:r>
            <a:endParaRPr lang="en-ID" sz="2200" b="1" dirty="0">
              <a:solidFill>
                <a:srgbClr val="3D6F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755F62-CD61-4210-ADAF-2A4AFD6E82A8}"/>
              </a:ext>
            </a:extLst>
          </p:cNvPr>
          <p:cNvSpPr txBox="1"/>
          <p:nvPr/>
        </p:nvSpPr>
        <p:spPr>
          <a:xfrm>
            <a:off x="323543" y="1703978"/>
            <a:ext cx="8550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Business </a:t>
            </a:r>
            <a:r>
              <a:rPr lang="en-ID" sz="5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Process</a:t>
            </a:r>
            <a:r>
              <a:rPr lang="en-ID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ID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8956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DDCC4-F34E-49DC-A48E-0ADDC1B38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5F9059-701F-45D2-BDEA-E7058384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>
                <a:solidFill>
                  <a:srgbClr val="C00000"/>
                </a:solidFill>
              </a:rPr>
              <a:t>Validasi</a:t>
            </a:r>
            <a:r>
              <a:rPr lang="id-ID"/>
              <a:t> Proses Bisnis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24134-8C50-4E25-A60B-F9CE4DDA2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7" t="7055" r="1213" b="9692"/>
          <a:stretch/>
        </p:blipFill>
        <p:spPr>
          <a:xfrm>
            <a:off x="76200" y="942190"/>
            <a:ext cx="8789681" cy="4648200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600B7C52-8630-410F-B99D-BE99E13954E7}"/>
              </a:ext>
            </a:extLst>
          </p:cNvPr>
          <p:cNvSpPr/>
          <p:nvPr/>
        </p:nvSpPr>
        <p:spPr>
          <a:xfrm>
            <a:off x="762000" y="1267610"/>
            <a:ext cx="990600" cy="643466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AC50CE0C-93F2-40D3-897E-61A64C07BB3D}"/>
              </a:ext>
            </a:extLst>
          </p:cNvPr>
          <p:cNvSpPr/>
          <p:nvPr/>
        </p:nvSpPr>
        <p:spPr>
          <a:xfrm>
            <a:off x="8008631" y="1240983"/>
            <a:ext cx="990600" cy="643466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DF0CB4-2A6A-4AD7-9E4F-DDA30B822411}"/>
              </a:ext>
            </a:extLst>
          </p:cNvPr>
          <p:cNvCxnSpPr>
            <a:cxnSpLocks/>
          </p:cNvCxnSpPr>
          <p:nvPr/>
        </p:nvCxnSpPr>
        <p:spPr>
          <a:xfrm>
            <a:off x="1257300" y="1886645"/>
            <a:ext cx="559915" cy="3904555"/>
          </a:xfrm>
          <a:prstGeom prst="straightConnector1">
            <a:avLst/>
          </a:prstGeom>
          <a:ln w="5715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1ACDC22-572A-4EAC-985D-9498132B5309}"/>
              </a:ext>
            </a:extLst>
          </p:cNvPr>
          <p:cNvSpPr txBox="1"/>
          <p:nvPr/>
        </p:nvSpPr>
        <p:spPr>
          <a:xfrm>
            <a:off x="287426" y="5809315"/>
            <a:ext cx="3284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>
                <a:solidFill>
                  <a:srgbClr val="0070C0"/>
                </a:solidFill>
                <a:latin typeface="+mn-lt"/>
              </a:rPr>
              <a:t>Menangani </a:t>
            </a:r>
            <a:r>
              <a:rPr lang="id-ID" sz="2000" b="1">
                <a:solidFill>
                  <a:srgbClr val="C00000"/>
                </a:solidFill>
                <a:latin typeface="+mn-lt"/>
              </a:rPr>
              <a:t>100</a:t>
            </a:r>
            <a:r>
              <a:rPr lang="id-ID" sz="2000" b="1">
                <a:solidFill>
                  <a:srgbClr val="0070C0"/>
                </a:solidFill>
                <a:latin typeface="+mn-lt"/>
              </a:rPr>
              <a:t> Orang Pasien</a:t>
            </a:r>
            <a:endParaRPr lang="en-US" sz="2000" b="1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115376-2791-4262-B804-1F6EF7DF4B7A}"/>
              </a:ext>
            </a:extLst>
          </p:cNvPr>
          <p:cNvCxnSpPr>
            <a:cxnSpLocks/>
          </p:cNvCxnSpPr>
          <p:nvPr/>
        </p:nvCxnSpPr>
        <p:spPr>
          <a:xfrm flipH="1">
            <a:off x="6858000" y="1911076"/>
            <a:ext cx="1617720" cy="3880124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8F70C6-B717-4D16-9D37-459327E16AE4}"/>
              </a:ext>
            </a:extLst>
          </p:cNvPr>
          <p:cNvSpPr txBox="1"/>
          <p:nvPr/>
        </p:nvSpPr>
        <p:spPr>
          <a:xfrm>
            <a:off x="4587184" y="5833414"/>
            <a:ext cx="4103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>
                <a:solidFill>
                  <a:srgbClr val="00B050"/>
                </a:solidFill>
                <a:latin typeface="+mn-lt"/>
              </a:rPr>
              <a:t>Seperti Menangani </a:t>
            </a:r>
            <a:r>
              <a:rPr lang="id-ID" sz="2000" b="1">
                <a:solidFill>
                  <a:srgbClr val="C00000"/>
                </a:solidFill>
                <a:latin typeface="+mn-lt"/>
              </a:rPr>
              <a:t>296</a:t>
            </a:r>
            <a:r>
              <a:rPr lang="id-ID" sz="2000" b="1">
                <a:solidFill>
                  <a:srgbClr val="00B050"/>
                </a:solidFill>
                <a:latin typeface="+mn-lt"/>
              </a:rPr>
              <a:t> Orang Pasien</a:t>
            </a:r>
            <a:endParaRPr lang="en-US" sz="2000" b="1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11BA0-B523-467E-9F9B-58448ABA2064}"/>
              </a:ext>
            </a:extLst>
          </p:cNvPr>
          <p:cNvSpPr txBox="1"/>
          <p:nvPr/>
        </p:nvSpPr>
        <p:spPr>
          <a:xfrm>
            <a:off x="1424052" y="6162441"/>
            <a:ext cx="5899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b="1" dirty="0">
                <a:solidFill>
                  <a:srgbClr val="C00000"/>
                </a:solidFill>
                <a:latin typeface="+mn-lt"/>
              </a:rPr>
              <a:t>PROSES BISNIS INI TIDAK EFISIEN!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1F99130-9A11-45C8-A57B-A0807E725834}"/>
              </a:ext>
            </a:extLst>
          </p:cNvPr>
          <p:cNvSpPr/>
          <p:nvPr/>
        </p:nvSpPr>
        <p:spPr>
          <a:xfrm>
            <a:off x="5308990" y="1267611"/>
            <a:ext cx="2006210" cy="238999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8325-C646-4B15-9E3E-C3B519452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kumimoji="1" lang="en-US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6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  <p:bldP spid="14" grpId="0"/>
      <p:bldP spid="18" grpId="0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5D753-E52A-4C6A-8ED4-9BAB72521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A9E0A2-25B8-48CE-B679-A3965E40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>
                <a:solidFill>
                  <a:srgbClr val="C00000"/>
                </a:solidFill>
              </a:rPr>
              <a:t>Validasi</a:t>
            </a:r>
            <a:r>
              <a:rPr lang="id-ID"/>
              <a:t> Proses Bisnis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7CFBE-ECCA-45B8-B1A3-B89D3A765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" t="9340" r="17523" b="4092"/>
          <a:stretch/>
        </p:blipFill>
        <p:spPr>
          <a:xfrm>
            <a:off x="113649" y="907924"/>
            <a:ext cx="8916701" cy="4359276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0DA270D-5252-4E8C-8F96-805521C25738}"/>
              </a:ext>
            </a:extLst>
          </p:cNvPr>
          <p:cNvSpPr/>
          <p:nvPr/>
        </p:nvSpPr>
        <p:spPr>
          <a:xfrm>
            <a:off x="5600700" y="882117"/>
            <a:ext cx="1237232" cy="95498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1B6DF9-C348-4550-947B-CBC9DD5145F4}"/>
              </a:ext>
            </a:extLst>
          </p:cNvPr>
          <p:cNvCxnSpPr>
            <a:cxnSpLocks/>
          </p:cNvCxnSpPr>
          <p:nvPr/>
        </p:nvCxnSpPr>
        <p:spPr>
          <a:xfrm>
            <a:off x="6197792" y="1837106"/>
            <a:ext cx="0" cy="387789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28815B-8612-4955-BFFA-7A381590733A}"/>
              </a:ext>
            </a:extLst>
          </p:cNvPr>
          <p:cNvSpPr txBox="1"/>
          <p:nvPr/>
        </p:nvSpPr>
        <p:spPr>
          <a:xfrm>
            <a:off x="3217939" y="5691821"/>
            <a:ext cx="5676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>
                <a:solidFill>
                  <a:srgbClr val="C00000"/>
                </a:solidFill>
                <a:latin typeface="+mn-lt"/>
              </a:rPr>
              <a:t>Perlu Sinkronisasi Pekerjaan</a:t>
            </a:r>
            <a:r>
              <a:rPr lang="en-US" sz="2400" b="1">
                <a:solidFill>
                  <a:srgbClr val="C00000"/>
                </a:solidFill>
                <a:latin typeface="+mn-lt"/>
              </a:rPr>
              <a:t>,</a:t>
            </a:r>
            <a:br>
              <a:rPr lang="en-US" sz="2400" b="1">
                <a:solidFill>
                  <a:srgbClr val="C00000"/>
                </a:solidFill>
                <a:latin typeface="+mn-lt"/>
              </a:rPr>
            </a:br>
            <a:r>
              <a:rPr lang="en-US" sz="2400" b="1" err="1">
                <a:solidFill>
                  <a:srgbClr val="C00000"/>
                </a:solidFill>
                <a:latin typeface="+mn-lt"/>
              </a:rPr>
              <a:t>Sebelum</a:t>
            </a:r>
            <a:r>
              <a:rPr lang="en-US" sz="2400" b="1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+mn-lt"/>
              </a:rPr>
              <a:t>Otorisasi</a:t>
            </a:r>
            <a:r>
              <a:rPr lang="en-US" sz="2400" b="1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+mn-lt"/>
              </a:rPr>
              <a:t>Kedatangan</a:t>
            </a:r>
            <a:r>
              <a:rPr lang="en-US" sz="2400" b="1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+mn-lt"/>
              </a:rPr>
              <a:t>Dilakukan</a:t>
            </a:r>
            <a:endParaRPr lang="en-US" sz="2400" b="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0B580F-1F2C-4B00-80EA-05A6D5674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kumimoji="1" lang="en-US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2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C338C7-A305-47EA-BF42-CD598B5B6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F54722-8236-4857-A1C9-169562A73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>
                <a:solidFill>
                  <a:srgbClr val="C00000"/>
                </a:solidFill>
              </a:rPr>
              <a:t>Validasi</a:t>
            </a:r>
            <a:r>
              <a:rPr lang="id-ID"/>
              <a:t> Proses Bisnis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FAA52-E8E3-4D11-8C35-EDC80647A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2" t="18728" r="6073" b="21579"/>
          <a:stretch/>
        </p:blipFill>
        <p:spPr>
          <a:xfrm>
            <a:off x="153636" y="1077401"/>
            <a:ext cx="8836728" cy="4366383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62B7C4B-B007-4370-93CF-00796368A91C}"/>
              </a:ext>
            </a:extLst>
          </p:cNvPr>
          <p:cNvSpPr/>
          <p:nvPr/>
        </p:nvSpPr>
        <p:spPr>
          <a:xfrm>
            <a:off x="762000" y="1267610"/>
            <a:ext cx="990600" cy="643466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018738DB-668B-4348-9C77-70E4918076E7}"/>
              </a:ext>
            </a:extLst>
          </p:cNvPr>
          <p:cNvSpPr/>
          <p:nvPr/>
        </p:nvSpPr>
        <p:spPr>
          <a:xfrm>
            <a:off x="8008631" y="1240983"/>
            <a:ext cx="990600" cy="643466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760696-5239-4766-89E3-D77D9EA1E618}"/>
              </a:ext>
            </a:extLst>
          </p:cNvPr>
          <p:cNvCxnSpPr>
            <a:cxnSpLocks/>
          </p:cNvCxnSpPr>
          <p:nvPr/>
        </p:nvCxnSpPr>
        <p:spPr>
          <a:xfrm>
            <a:off x="1257300" y="1886645"/>
            <a:ext cx="2286000" cy="3862995"/>
          </a:xfrm>
          <a:prstGeom prst="straightConnector1">
            <a:avLst/>
          </a:prstGeom>
          <a:ln w="5715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6C1E4F-3AF8-43D0-AF3C-677FE85ADF84}"/>
              </a:ext>
            </a:extLst>
          </p:cNvPr>
          <p:cNvSpPr txBox="1"/>
          <p:nvPr/>
        </p:nvSpPr>
        <p:spPr>
          <a:xfrm>
            <a:off x="1362952" y="5776267"/>
            <a:ext cx="6418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400" b="1">
                <a:latin typeface="+mn-lt"/>
              </a:rPr>
              <a:t>Proses Bisnis </a:t>
            </a:r>
            <a:r>
              <a:rPr lang="id-ID" sz="2400" b="1">
                <a:solidFill>
                  <a:srgbClr val="C00000"/>
                </a:solidFill>
                <a:latin typeface="+mn-lt"/>
              </a:rPr>
              <a:t>Terbukti Valid </a:t>
            </a:r>
            <a:r>
              <a:rPr lang="id-ID" sz="2400" b="1">
                <a:latin typeface="+mn-lt"/>
              </a:rPr>
              <a:t>dan</a:t>
            </a:r>
            <a:br>
              <a:rPr lang="id-ID" sz="2400" b="1">
                <a:solidFill>
                  <a:srgbClr val="C00000"/>
                </a:solidFill>
                <a:latin typeface="+mn-lt"/>
              </a:rPr>
            </a:br>
            <a:r>
              <a:rPr lang="id-ID" sz="2400" b="1">
                <a:solidFill>
                  <a:srgbClr val="C00000"/>
                </a:solidFill>
                <a:latin typeface="+mn-lt"/>
              </a:rPr>
              <a:t>100 Pasien Tertangani dengan Efisien dan Efektif!</a:t>
            </a:r>
            <a:endParaRPr lang="en-US" sz="2400" b="1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33D0ED-2C51-4038-A622-2CD962EA3304}"/>
              </a:ext>
            </a:extLst>
          </p:cNvPr>
          <p:cNvCxnSpPr>
            <a:cxnSpLocks/>
          </p:cNvCxnSpPr>
          <p:nvPr/>
        </p:nvCxnSpPr>
        <p:spPr>
          <a:xfrm flipH="1">
            <a:off x="5410200" y="1911076"/>
            <a:ext cx="3065520" cy="3869523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1280DC6E-AF58-42B4-80C5-0752A47B9E5F}"/>
              </a:ext>
            </a:extLst>
          </p:cNvPr>
          <p:cNvSpPr/>
          <p:nvPr/>
        </p:nvSpPr>
        <p:spPr>
          <a:xfrm>
            <a:off x="5534025" y="1240983"/>
            <a:ext cx="990600" cy="64346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511E2-C035-4CAD-86C4-406CE5A76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kumimoji="1" lang="en-US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3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100403-643A-412E-8B37-6DCD75C4A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9AF4A3-7102-4E6F-A1D6-B4727F6E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Analisis </a:t>
            </a:r>
            <a:r>
              <a:rPr lang="id-ID">
                <a:solidFill>
                  <a:srgbClr val="C00000"/>
                </a:solidFill>
              </a:rPr>
              <a:t>Waktu</a:t>
            </a:r>
            <a:endParaRPr lang="en-US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5DBE3C1-E83F-4284-99C6-A3156C005BEC}"/>
              </a:ext>
            </a:extLst>
          </p:cNvPr>
          <p:cNvGraphicFramePr>
            <a:graphicFrameLocks/>
          </p:cNvGraphicFramePr>
          <p:nvPr/>
        </p:nvGraphicFramePr>
        <p:xfrm>
          <a:off x="33245" y="905611"/>
          <a:ext cx="6188065" cy="2606048"/>
        </p:xfrm>
        <a:graphic>
          <a:graphicData uri="http://schemas.openxmlformats.org/drawingml/2006/table">
            <a:tbl>
              <a:tblPr/>
              <a:tblGrid>
                <a:gridCol w="4411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5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err="1">
                          <a:effectLst/>
                        </a:rPr>
                        <a:t>Aktifitas</a:t>
                      </a:r>
                      <a:endParaRPr lang="en-US" sz="20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2000" b="1">
                          <a:effectLst/>
                        </a:rPr>
                        <a:t>Waktu </a:t>
                      </a:r>
                      <a:r>
                        <a:rPr lang="en-US" sz="2000" b="1">
                          <a:effectLst/>
                        </a:rPr>
                        <a:t>(</a:t>
                      </a:r>
                      <a:r>
                        <a:rPr lang="en-US" sz="2000" b="1" err="1">
                          <a:effectLst/>
                        </a:rPr>
                        <a:t>Menit</a:t>
                      </a:r>
                      <a:r>
                        <a:rPr lang="en-US" sz="2000" b="1">
                          <a:effectLst/>
                        </a:rPr>
                        <a:t>)</a:t>
                      </a:r>
                      <a:endParaRPr lang="en-US" sz="20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>
                          <a:effectLst/>
                        </a:rPr>
                        <a:t>Menerima Laporan Gawat Darurat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4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>
                          <a:effectLst/>
                        </a:rPr>
                        <a:t>Mengklasifikasi Tingkat Gawat Darurat</a:t>
                      </a:r>
                      <a:endParaRPr lang="en-US" sz="18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5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>
                          <a:effectLst/>
                        </a:rPr>
                        <a:t>Mengentri Data Pasien</a:t>
                      </a:r>
                      <a:endParaRPr lang="en-US" sz="18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11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>
                          <a:effectLst/>
                        </a:rPr>
                        <a:t>Menjemput Pasien dengan Ambulan Lengkap</a:t>
                      </a:r>
                      <a:endParaRPr lang="en-US" sz="18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20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>
                          <a:effectLst/>
                        </a:rPr>
                        <a:t>Mendatangi Pasien dengan Ambulan Motor</a:t>
                      </a:r>
                      <a:endParaRPr lang="fr-FR" sz="18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7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>
                          <a:effectLst/>
                        </a:rPr>
                        <a:t>Mendatangi Pasien dengan </a:t>
                      </a:r>
                      <a:r>
                        <a:rPr lang="id-ID" sz="1800" err="1">
                          <a:effectLst/>
                        </a:rPr>
                        <a:t>Ambulan</a:t>
                      </a:r>
                      <a:r>
                        <a:rPr lang="id-ID" sz="1800">
                          <a:effectLst/>
                        </a:rPr>
                        <a:t> Standard</a:t>
                      </a:r>
                      <a:endParaRPr lang="en-US" sz="18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10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>
                          <a:effectLst/>
                        </a:rPr>
                        <a:t>Mengotorisasi Kedatangan Pasien</a:t>
                      </a:r>
                      <a:endParaRPr lang="en-US" sz="180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4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7D0CB9D-A2D2-421F-A0CF-14BFE301A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" t="9340" r="17523" b="4092"/>
          <a:stretch/>
        </p:blipFill>
        <p:spPr>
          <a:xfrm>
            <a:off x="2446909" y="2286000"/>
            <a:ext cx="6683235" cy="3267359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486BBCA5-F678-48F1-B059-E738FC86EDDB}"/>
              </a:ext>
            </a:extLst>
          </p:cNvPr>
          <p:cNvSpPr/>
          <p:nvPr/>
        </p:nvSpPr>
        <p:spPr>
          <a:xfrm>
            <a:off x="3200400" y="2218589"/>
            <a:ext cx="3024892" cy="75321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>
                <a:solidFill>
                  <a:srgbClr val="FF0000"/>
                </a:solidFill>
              </a:rPr>
              <a:t>4 Menit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CA0A9-BE61-4EE0-A753-E8F827C13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978" r="26457" b="5228"/>
          <a:stretch/>
        </p:blipFill>
        <p:spPr>
          <a:xfrm>
            <a:off x="104279" y="4004766"/>
            <a:ext cx="6629081" cy="282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BD7444A-B01D-45CC-818D-1E6B284C8078}"/>
              </a:ext>
            </a:extLst>
          </p:cNvPr>
          <p:cNvSpPr/>
          <p:nvPr/>
        </p:nvSpPr>
        <p:spPr>
          <a:xfrm>
            <a:off x="3200400" y="4673139"/>
            <a:ext cx="5715000" cy="1651462"/>
          </a:xfrm>
          <a:prstGeom prst="roundRect">
            <a:avLst/>
          </a:prstGeom>
          <a:solidFill>
            <a:srgbClr val="FFD9D9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d-ID" sz="3600">
                <a:solidFill>
                  <a:srgbClr val="FF0000"/>
                </a:solidFill>
              </a:rPr>
              <a:t>Perlu Waktu 17.73 Menit untuk Menangani 1 Pasien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129923-0D21-4E1A-9336-3D3214C24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kumimoji="1" lang="en-US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95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5A85F-B5A6-4477-ABD7-04EECC24C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F9B5FC-1DAA-4774-A479-855D6611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Analisis </a:t>
            </a:r>
            <a:r>
              <a:rPr lang="id-ID">
                <a:solidFill>
                  <a:srgbClr val="C00000"/>
                </a:solidFill>
              </a:rPr>
              <a:t>Sumber Daya Manusia</a:t>
            </a:r>
            <a:endParaRPr lang="en-US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06CE973-D7BB-4C5A-9C80-BC421D1C33A1}"/>
              </a:ext>
            </a:extLst>
          </p:cNvPr>
          <p:cNvGraphicFramePr>
            <a:graphicFrameLocks/>
          </p:cNvGraphicFramePr>
          <p:nvPr/>
        </p:nvGraphicFramePr>
        <p:xfrm>
          <a:off x="152400" y="1012607"/>
          <a:ext cx="7543800" cy="2439150"/>
        </p:xfrm>
        <a:graphic>
          <a:graphicData uri="http://schemas.openxmlformats.org/drawingml/2006/table">
            <a:tbl>
              <a:tblPr/>
              <a:tblGrid>
                <a:gridCol w="528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88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err="1">
                          <a:effectLst/>
                        </a:rPr>
                        <a:t>Sumber</a:t>
                      </a:r>
                      <a:r>
                        <a:rPr lang="en-US" sz="2000" b="1">
                          <a:effectLst/>
                        </a:rPr>
                        <a:t> </a:t>
                      </a:r>
                      <a:r>
                        <a:rPr lang="en-US" sz="2000" b="1" err="1">
                          <a:effectLst/>
                        </a:rPr>
                        <a:t>Daya</a:t>
                      </a:r>
                      <a:endParaRPr lang="en-US" sz="2000">
                        <a:effectLst/>
                      </a:endParaRP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err="1">
                          <a:effectLst/>
                        </a:rPr>
                        <a:t>Kuantitas</a:t>
                      </a:r>
                      <a:endParaRPr lang="en-US" sz="2000">
                        <a:effectLst/>
                      </a:endParaRP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</a:rPr>
                        <a:t>Call center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</a:rPr>
                        <a:t>2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9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err="1">
                          <a:effectLst/>
                        </a:rPr>
                        <a:t>Perawat</a:t>
                      </a:r>
                      <a:endParaRPr lang="en-US" sz="2000">
                        <a:effectLst/>
                      </a:endParaRP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</a:rPr>
                        <a:t>2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9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err="1">
                          <a:effectLst/>
                        </a:rPr>
                        <a:t>Ambulan</a:t>
                      </a:r>
                      <a:r>
                        <a:rPr lang="en-US" sz="2000">
                          <a:effectLst/>
                        </a:rPr>
                        <a:t> </a:t>
                      </a:r>
                      <a:r>
                        <a:rPr lang="en-US" sz="2000" err="1">
                          <a:effectLst/>
                        </a:rPr>
                        <a:t>Lengkap</a:t>
                      </a:r>
                      <a:endParaRPr lang="en-US" sz="2000">
                        <a:effectLst/>
                      </a:endParaRP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</a:rPr>
                        <a:t>4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9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err="1">
                          <a:effectLst/>
                        </a:rPr>
                        <a:t>Ambulan</a:t>
                      </a:r>
                      <a:r>
                        <a:rPr lang="en-US" sz="2000">
                          <a:effectLst/>
                        </a:rPr>
                        <a:t> </a:t>
                      </a:r>
                      <a:r>
                        <a:rPr lang="en-US" sz="2000" err="1">
                          <a:effectLst/>
                        </a:rPr>
                        <a:t>Standar</a:t>
                      </a:r>
                      <a:endParaRPr lang="en-US" sz="2000">
                        <a:effectLst/>
                      </a:endParaRP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</a:rPr>
                        <a:t>2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9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err="1">
                          <a:effectLst/>
                        </a:rPr>
                        <a:t>Ambulan</a:t>
                      </a:r>
                      <a:r>
                        <a:rPr lang="en-US" sz="2000">
                          <a:effectLst/>
                        </a:rPr>
                        <a:t> Motor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</a:rPr>
                        <a:t>2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9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err="1">
                          <a:effectLst/>
                        </a:rPr>
                        <a:t>Resepsionis</a:t>
                      </a:r>
                      <a:endParaRPr lang="en-US" sz="2000">
                        <a:effectLst/>
                      </a:endParaRP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</a:rPr>
                        <a:t>2</a:t>
                      </a:r>
                    </a:p>
                  </a:txBody>
                  <a:tcPr marL="21825" marR="21825" marT="21825" marB="218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24AE73F-09E1-4845-B652-E71A9D9A3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" t="9340" r="17523" b="4092"/>
          <a:stretch/>
        </p:blipFill>
        <p:spPr>
          <a:xfrm>
            <a:off x="2446909" y="2286000"/>
            <a:ext cx="6683235" cy="326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B6FF607F-9B94-471D-9D0A-81177D7BE6D9}"/>
              </a:ext>
            </a:extLst>
          </p:cNvPr>
          <p:cNvSpPr/>
          <p:nvPr/>
        </p:nvSpPr>
        <p:spPr>
          <a:xfrm>
            <a:off x="3200400" y="2218589"/>
            <a:ext cx="3024892" cy="75321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>
                <a:solidFill>
                  <a:srgbClr val="FF0000"/>
                </a:solidFill>
              </a:rPr>
              <a:t>2 Orang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21D3E4-69B0-47C3-B73D-1EF2EBF02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38" r="24706" b="1559"/>
          <a:stretch/>
        </p:blipFill>
        <p:spPr>
          <a:xfrm>
            <a:off x="306471" y="4625109"/>
            <a:ext cx="8531057" cy="203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FACF8E37-1E94-41EA-B769-B9B9F9EBFA62}"/>
              </a:ext>
            </a:extLst>
          </p:cNvPr>
          <p:cNvSpPr/>
          <p:nvPr/>
        </p:nvSpPr>
        <p:spPr>
          <a:xfrm>
            <a:off x="228600" y="4495800"/>
            <a:ext cx="8458200" cy="6858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                            </a:t>
            </a:r>
            <a:r>
              <a:rPr lang="id-ID" sz="3600">
                <a:solidFill>
                  <a:srgbClr val="FF0000"/>
                </a:solidFill>
              </a:rPr>
              <a:t>Over</a:t>
            </a:r>
            <a:r>
              <a:rPr lang="en-US" sz="3600">
                <a:solidFill>
                  <a:srgbClr val="FF0000"/>
                </a:solidFill>
              </a:rPr>
              <a:t>utilization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7B11B2A8-23E0-4F7F-BDD3-46FAB99DBA78}"/>
              </a:ext>
            </a:extLst>
          </p:cNvPr>
          <p:cNvSpPr/>
          <p:nvPr/>
        </p:nvSpPr>
        <p:spPr>
          <a:xfrm>
            <a:off x="230909" y="5486198"/>
            <a:ext cx="8458200" cy="127885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                            Underutilization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B0442C4E-26CC-4670-B250-7F8B6575A4CA}"/>
              </a:ext>
            </a:extLst>
          </p:cNvPr>
          <p:cNvSpPr/>
          <p:nvPr/>
        </p:nvSpPr>
        <p:spPr>
          <a:xfrm>
            <a:off x="3200400" y="3048000"/>
            <a:ext cx="3024892" cy="75321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>
                <a:solidFill>
                  <a:srgbClr val="FF0000"/>
                </a:solidFill>
              </a:rPr>
              <a:t>2 Orang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572F0-9E37-4FFF-B08A-DA8211994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kumimoji="1" lang="en-US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55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887D4A-1874-45B2-B8F8-1024A0F61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444770-765B-4B7C-B892-029AC817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Analisis </a:t>
            </a:r>
            <a:r>
              <a:rPr lang="id-ID">
                <a:solidFill>
                  <a:srgbClr val="C00000"/>
                </a:solidFill>
              </a:rPr>
              <a:t>Biaya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D97D7-17F4-47AA-9766-CF4B3588E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6" t="8686" r="1279"/>
          <a:stretch/>
        </p:blipFill>
        <p:spPr>
          <a:xfrm>
            <a:off x="76200" y="838200"/>
            <a:ext cx="8241916" cy="47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97054-4E10-4F2E-BC48-933632DEA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02" r="32296" b="3730"/>
          <a:stretch/>
        </p:blipFill>
        <p:spPr>
          <a:xfrm>
            <a:off x="628649" y="4842326"/>
            <a:ext cx="8241917" cy="174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BEB5B9F-42B1-45DA-BC78-D36CFBB41347}"/>
              </a:ext>
            </a:extLst>
          </p:cNvPr>
          <p:cNvSpPr/>
          <p:nvPr/>
        </p:nvSpPr>
        <p:spPr>
          <a:xfrm>
            <a:off x="3352800" y="2846479"/>
            <a:ext cx="4648200" cy="753211"/>
          </a:xfrm>
          <a:prstGeom prst="roundRect">
            <a:avLst/>
          </a:prstGeom>
          <a:solidFill>
            <a:srgbClr val="FFE1E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>
                <a:solidFill>
                  <a:srgbClr val="FF0000"/>
                </a:solidFill>
              </a:rPr>
              <a:t>2 USD/Penanganan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C84E87-BF88-49D3-8FA7-DC89203F03C0}"/>
              </a:ext>
            </a:extLst>
          </p:cNvPr>
          <p:cNvSpPr/>
          <p:nvPr/>
        </p:nvSpPr>
        <p:spPr>
          <a:xfrm>
            <a:off x="533400" y="4343400"/>
            <a:ext cx="8337166" cy="23622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d-ID">
                <a:solidFill>
                  <a:srgbClr val="FF0000"/>
                </a:solidFill>
              </a:rPr>
              <a:t>Total Biaya </a:t>
            </a:r>
            <a:r>
              <a:rPr lang="id-ID" err="1">
                <a:solidFill>
                  <a:srgbClr val="FF0000"/>
                </a:solidFill>
              </a:rPr>
              <a:t>Perhari</a:t>
            </a:r>
            <a:r>
              <a:rPr lang="id-ID">
                <a:solidFill>
                  <a:srgbClr val="FF0000"/>
                </a:solidFill>
              </a:rPr>
              <a:t> </a:t>
            </a:r>
          </a:p>
          <a:p>
            <a:endParaRPr lang="id-ID">
              <a:solidFill>
                <a:srgbClr val="FF0000"/>
              </a:solidFill>
            </a:endParaRPr>
          </a:p>
          <a:p>
            <a:endParaRPr lang="id-ID">
              <a:solidFill>
                <a:srgbClr val="FF0000"/>
              </a:solidFill>
            </a:endParaRPr>
          </a:p>
          <a:p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5C560-37CD-41FE-B653-ECCFEA48C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F55C9E-BEDD-4D76-A4E9-B4F2B8568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29550" cy="5333549"/>
          </a:xfrm>
        </p:spPr>
        <p:txBody>
          <a:bodyPr>
            <a:normAutofit/>
          </a:bodyPr>
          <a:lstStyle/>
          <a:p>
            <a:r>
              <a:rPr lang="en-US" sz="3200" dirty="0" err="1"/>
              <a:t>Dikembangkan</a:t>
            </a:r>
            <a:r>
              <a:rPr lang="en-US" sz="3200" dirty="0"/>
              <a:t> </a:t>
            </a:r>
            <a:r>
              <a:rPr lang="en-US" sz="3200" dirty="0" err="1"/>
              <a:t>Sistem</a:t>
            </a:r>
            <a:r>
              <a:rPr lang="en-US" sz="3200" dirty="0"/>
              <a:t> </a:t>
            </a:r>
            <a:r>
              <a:rPr lang="en-US" sz="3200" dirty="0" err="1"/>
              <a:t>Cerdas</a:t>
            </a:r>
            <a:r>
              <a:rPr lang="en-US" sz="3200" dirty="0"/>
              <a:t> yang </a:t>
            </a:r>
            <a:r>
              <a:rPr lang="en-US" sz="3200" dirty="0" err="1"/>
              <a:t>membantu</a:t>
            </a:r>
            <a:r>
              <a:rPr lang="en-US" sz="3200" dirty="0"/>
              <a:t> </a:t>
            </a:r>
            <a:r>
              <a:rPr lang="en-US" sz="3200" dirty="0" err="1"/>
              <a:t>perawat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C00000"/>
                </a:solidFill>
              </a:rPr>
              <a:t>Mengautomasi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Klasifikasi</a:t>
            </a:r>
            <a:r>
              <a:rPr lang="en-US" sz="3200" dirty="0">
                <a:solidFill>
                  <a:srgbClr val="C00000"/>
                </a:solidFill>
              </a:rPr>
              <a:t> Tingkat </a:t>
            </a:r>
            <a:r>
              <a:rPr lang="en-US" sz="3200" dirty="0" err="1">
                <a:solidFill>
                  <a:srgbClr val="C00000"/>
                </a:solidFill>
              </a:rPr>
              <a:t>Gawat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Darurat</a:t>
            </a:r>
            <a:endParaRPr lang="en-US" sz="3200" dirty="0">
              <a:solidFill>
                <a:srgbClr val="C00000"/>
              </a:solidFill>
            </a:endParaRPr>
          </a:p>
          <a:p>
            <a:endParaRPr lang="en-ID" sz="3200" dirty="0"/>
          </a:p>
          <a:p>
            <a:r>
              <a:rPr lang="en-ID" sz="3200" dirty="0" err="1"/>
              <a:t>Pekerjaan</a:t>
            </a:r>
            <a:r>
              <a:rPr lang="en-ID" sz="3200" dirty="0"/>
              <a:t> “</a:t>
            </a:r>
            <a:r>
              <a:rPr lang="id-ID" sz="3200" dirty="0"/>
              <a:t>Mengklasifikasi Tingkat Gawat Darurat</a:t>
            </a:r>
            <a:r>
              <a:rPr lang="en-ID" sz="3200" dirty="0"/>
              <a:t>” yang </a:t>
            </a:r>
            <a:r>
              <a:rPr lang="en-ID" sz="3200" dirty="0" err="1">
                <a:solidFill>
                  <a:srgbClr val="C00000"/>
                </a:solidFill>
              </a:rPr>
              <a:t>sebelumnya</a:t>
            </a:r>
            <a:r>
              <a:rPr lang="en-ID" sz="3200" dirty="0">
                <a:solidFill>
                  <a:srgbClr val="C00000"/>
                </a:solidFill>
              </a:rPr>
              <a:t> </a:t>
            </a:r>
            <a:r>
              <a:rPr lang="en-ID" sz="3200" dirty="0" err="1">
                <a:solidFill>
                  <a:srgbClr val="C00000"/>
                </a:solidFill>
              </a:rPr>
              <a:t>perlu</a:t>
            </a:r>
            <a:r>
              <a:rPr lang="en-ID" sz="3200" dirty="0">
                <a:solidFill>
                  <a:srgbClr val="C00000"/>
                </a:solidFill>
              </a:rPr>
              <a:t> </a:t>
            </a:r>
            <a:r>
              <a:rPr lang="en-ID" sz="3200" dirty="0" err="1">
                <a:solidFill>
                  <a:srgbClr val="C00000"/>
                </a:solidFill>
              </a:rPr>
              <a:t>waktu</a:t>
            </a:r>
            <a:r>
              <a:rPr lang="en-ID" sz="3200" dirty="0">
                <a:solidFill>
                  <a:srgbClr val="C00000"/>
                </a:solidFill>
              </a:rPr>
              <a:t> 5 </a:t>
            </a:r>
            <a:r>
              <a:rPr lang="en-ID" sz="3200" dirty="0" err="1">
                <a:solidFill>
                  <a:srgbClr val="C00000"/>
                </a:solidFill>
              </a:rPr>
              <a:t>menit</a:t>
            </a:r>
            <a:endParaRPr lang="en-ID" sz="3200" dirty="0">
              <a:solidFill>
                <a:srgbClr val="C00000"/>
              </a:solidFill>
            </a:endParaRPr>
          </a:p>
          <a:p>
            <a:pPr lvl="1"/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sistem</a:t>
            </a:r>
            <a:r>
              <a:rPr lang="en-ID" sz="2800" dirty="0"/>
              <a:t> </a:t>
            </a:r>
            <a:r>
              <a:rPr lang="en-ID" sz="2800" dirty="0" err="1"/>
              <a:t>cerdas</a:t>
            </a:r>
            <a:r>
              <a:rPr lang="en-ID" sz="2800" dirty="0"/>
              <a:t> </a:t>
            </a:r>
            <a:r>
              <a:rPr lang="en-ID" sz="2800" dirty="0" err="1"/>
              <a:t>menjadi</a:t>
            </a:r>
            <a:r>
              <a:rPr lang="en-ID" sz="2800" dirty="0"/>
              <a:t> </a:t>
            </a:r>
            <a:r>
              <a:rPr lang="en-ID" sz="2800" dirty="0" err="1">
                <a:solidFill>
                  <a:srgbClr val="0070C0"/>
                </a:solidFill>
              </a:rPr>
              <a:t>hanya</a:t>
            </a:r>
            <a:r>
              <a:rPr lang="en-ID" sz="2800" dirty="0">
                <a:solidFill>
                  <a:srgbClr val="0070C0"/>
                </a:solidFill>
              </a:rPr>
              <a:t> 1 </a:t>
            </a:r>
            <a:r>
              <a:rPr lang="en-ID" sz="2800" dirty="0" err="1">
                <a:solidFill>
                  <a:srgbClr val="0070C0"/>
                </a:solidFill>
              </a:rPr>
              <a:t>menit</a:t>
            </a:r>
            <a:endParaRPr lang="en-ID" sz="2800" dirty="0">
              <a:solidFill>
                <a:srgbClr val="0070C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EA7DBD-6DAA-4AD3-9360-181FA585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Process </a:t>
            </a:r>
            <a:r>
              <a:rPr lang="en-US" dirty="0">
                <a:solidFill>
                  <a:srgbClr val="C00000"/>
                </a:solidFill>
              </a:rPr>
              <a:t>Automation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65F2B-30C0-4AEF-A0CC-709DEEE49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6E0E4-908A-4724-B308-E4F6AE4FA0DD}" type="slidenum">
              <a:rPr kumimoji="1" lang="en-US" smtClean="0">
                <a:solidFill>
                  <a:prstClr val="black">
                    <a:tint val="75000"/>
                  </a:prstClr>
                </a:solidFill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kumimoji="1" lang="en-US" dirty="0">
              <a:solidFill>
                <a:prstClr val="black">
                  <a:tint val="75000"/>
                </a:prstClr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7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100403-643A-412E-8B37-6DCD75C4A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9AF4A3-7102-4E6F-A1D6-B4727F6E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Process </a:t>
            </a:r>
            <a:r>
              <a:rPr lang="en-US" dirty="0">
                <a:solidFill>
                  <a:srgbClr val="C00000"/>
                </a:solidFill>
              </a:rPr>
              <a:t>Simulation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852D1F-CF99-4EA7-8F13-822C793D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5DBE3C1-E83F-4284-99C6-A3156C005BEC}"/>
              </a:ext>
            </a:extLst>
          </p:cNvPr>
          <p:cNvGraphicFramePr>
            <a:graphicFrameLocks/>
          </p:cNvGraphicFramePr>
          <p:nvPr/>
        </p:nvGraphicFramePr>
        <p:xfrm>
          <a:off x="33245" y="905611"/>
          <a:ext cx="6188065" cy="2606048"/>
        </p:xfrm>
        <a:graphic>
          <a:graphicData uri="http://schemas.openxmlformats.org/drawingml/2006/table">
            <a:tbl>
              <a:tblPr/>
              <a:tblGrid>
                <a:gridCol w="4411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5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</a:rPr>
                        <a:t>Aktifitas</a:t>
                      </a:r>
                      <a:endParaRPr lang="en-US" sz="20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2000" b="1" dirty="0">
                          <a:effectLst/>
                        </a:rPr>
                        <a:t>Waktu </a:t>
                      </a:r>
                      <a:r>
                        <a:rPr lang="en-US" sz="2000" b="1" dirty="0">
                          <a:effectLst/>
                        </a:rPr>
                        <a:t>(</a:t>
                      </a:r>
                      <a:r>
                        <a:rPr lang="en-US" sz="2000" b="1" dirty="0" err="1">
                          <a:effectLst/>
                        </a:rPr>
                        <a:t>Menit</a:t>
                      </a:r>
                      <a:r>
                        <a:rPr lang="en-US" sz="2000" b="1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Menerima Laporan Gawat Darurat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4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Mengklasifikasi Tingkat Gawat Darurat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5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Mengentri Data Pasien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11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Menjemput Pasien dengan Ambulan Lengkap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20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Mendatangi Pasien dengan Ambulan Motor</a:t>
                      </a:r>
                      <a:endParaRPr lang="fr-FR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7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Mendatangi Pasien dengan </a:t>
                      </a:r>
                      <a:r>
                        <a:rPr lang="id-ID" sz="1800" dirty="0" err="1">
                          <a:effectLst/>
                        </a:rPr>
                        <a:t>Ambulan</a:t>
                      </a:r>
                      <a:r>
                        <a:rPr lang="id-ID" sz="1800" dirty="0">
                          <a:effectLst/>
                        </a:rPr>
                        <a:t> Standard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10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Mengotorisasi Kedatangan Pasien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4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7D0CB9D-A2D2-421F-A0CF-14BFE301A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" t="9340" r="17523" b="4092"/>
          <a:stretch/>
        </p:blipFill>
        <p:spPr>
          <a:xfrm>
            <a:off x="2446909" y="2286000"/>
            <a:ext cx="6683235" cy="3267359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486BBCA5-F678-48F1-B059-E738FC86EDDB}"/>
              </a:ext>
            </a:extLst>
          </p:cNvPr>
          <p:cNvSpPr/>
          <p:nvPr/>
        </p:nvSpPr>
        <p:spPr>
          <a:xfrm>
            <a:off x="3200400" y="2868068"/>
            <a:ext cx="3024892" cy="75321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id-ID" dirty="0">
                <a:solidFill>
                  <a:srgbClr val="FF0000"/>
                </a:solidFill>
              </a:rPr>
              <a:t> Menit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CA0A9-BE61-4EE0-A753-E8F827C13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978" r="26457" b="5228"/>
          <a:stretch/>
        </p:blipFill>
        <p:spPr>
          <a:xfrm>
            <a:off x="104279" y="4004766"/>
            <a:ext cx="6629081" cy="282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BD7444A-B01D-45CC-818D-1E6B284C8078}"/>
              </a:ext>
            </a:extLst>
          </p:cNvPr>
          <p:cNvSpPr/>
          <p:nvPr/>
        </p:nvSpPr>
        <p:spPr>
          <a:xfrm>
            <a:off x="3200400" y="4673139"/>
            <a:ext cx="5715000" cy="1651462"/>
          </a:xfrm>
          <a:prstGeom prst="roundRect">
            <a:avLst/>
          </a:prstGeom>
          <a:solidFill>
            <a:srgbClr val="FFD9D9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d-ID" sz="3600" dirty="0">
                <a:solidFill>
                  <a:srgbClr val="FF0000"/>
                </a:solidFill>
              </a:rPr>
              <a:t>Perlu Waktu 17.73 Menit untuk Menangani 1 Pasien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9AAA3DCD-0993-4BF6-823D-12A650773C20}"/>
              </a:ext>
            </a:extLst>
          </p:cNvPr>
          <p:cNvSpPr/>
          <p:nvPr/>
        </p:nvSpPr>
        <p:spPr>
          <a:xfrm>
            <a:off x="4495800" y="1514758"/>
            <a:ext cx="1725510" cy="38775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100403-643A-412E-8B37-6DCD75C4A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9AF4A3-7102-4E6F-A1D6-B4727F6E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Process </a:t>
            </a:r>
            <a:r>
              <a:rPr lang="en-US" dirty="0">
                <a:solidFill>
                  <a:srgbClr val="C00000"/>
                </a:solidFill>
              </a:rPr>
              <a:t>Automation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852D1F-CF99-4EA7-8F13-822C793D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5DBE3C1-E83F-4284-99C6-A3156C005BEC}"/>
              </a:ext>
            </a:extLst>
          </p:cNvPr>
          <p:cNvGraphicFramePr>
            <a:graphicFrameLocks/>
          </p:cNvGraphicFramePr>
          <p:nvPr/>
        </p:nvGraphicFramePr>
        <p:xfrm>
          <a:off x="33245" y="905611"/>
          <a:ext cx="6188065" cy="2606048"/>
        </p:xfrm>
        <a:graphic>
          <a:graphicData uri="http://schemas.openxmlformats.org/drawingml/2006/table">
            <a:tbl>
              <a:tblPr/>
              <a:tblGrid>
                <a:gridCol w="4411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5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</a:rPr>
                        <a:t>Aktifitas</a:t>
                      </a:r>
                      <a:endParaRPr lang="en-US" sz="20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2000" b="1" dirty="0">
                          <a:effectLst/>
                        </a:rPr>
                        <a:t>Waktu </a:t>
                      </a:r>
                      <a:r>
                        <a:rPr lang="en-US" sz="2000" b="1" dirty="0">
                          <a:effectLst/>
                        </a:rPr>
                        <a:t>(</a:t>
                      </a:r>
                      <a:r>
                        <a:rPr lang="en-US" sz="2000" b="1" dirty="0" err="1">
                          <a:effectLst/>
                        </a:rPr>
                        <a:t>Menit</a:t>
                      </a:r>
                      <a:r>
                        <a:rPr lang="en-US" sz="2000" b="1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Menerima Laporan Gawat Darurat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4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Mengklasifikasi Tingkat Gawat Darurat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Mengentri Data Pasien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11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Menjemput Pasien dengan Ambulan Lengkap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20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Mendatangi Pasien dengan Ambulan Motor</a:t>
                      </a:r>
                      <a:endParaRPr lang="fr-FR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7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Mendatangi Pasien dengan </a:t>
                      </a:r>
                      <a:r>
                        <a:rPr lang="id-ID" sz="1800" dirty="0" err="1">
                          <a:effectLst/>
                        </a:rPr>
                        <a:t>Ambulan</a:t>
                      </a:r>
                      <a:r>
                        <a:rPr lang="id-ID" sz="1800" dirty="0">
                          <a:effectLst/>
                        </a:rPr>
                        <a:t> Standard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10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dirty="0">
                          <a:effectLst/>
                        </a:rPr>
                        <a:t>Mengotorisasi Kedatangan Pasien</a:t>
                      </a:r>
                      <a:endParaRPr lang="en-US" sz="1800" dirty="0">
                        <a:effectLst/>
                      </a:endParaRP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4</a:t>
                      </a:r>
                    </a:p>
                  </a:txBody>
                  <a:tcPr marL="23813" marR="23813" marT="23813" marB="2381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7D0CB9D-A2D2-421F-A0CF-14BFE301A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" t="9340" r="17523" b="4092"/>
          <a:stretch/>
        </p:blipFill>
        <p:spPr>
          <a:xfrm>
            <a:off x="2446909" y="2286000"/>
            <a:ext cx="6683235" cy="3267359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486BBCA5-F678-48F1-B059-E738FC86EDDB}"/>
              </a:ext>
            </a:extLst>
          </p:cNvPr>
          <p:cNvSpPr/>
          <p:nvPr/>
        </p:nvSpPr>
        <p:spPr>
          <a:xfrm>
            <a:off x="3200400" y="2868068"/>
            <a:ext cx="3024892" cy="75321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0000"/>
                </a:solidFill>
              </a:rPr>
              <a:t>1 </a:t>
            </a:r>
            <a:r>
              <a:rPr lang="en-US" dirty="0" err="1">
                <a:solidFill>
                  <a:srgbClr val="FF0000"/>
                </a:solidFill>
              </a:rPr>
              <a:t>Menit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CA0A9-BE61-4EE0-A753-E8F827C13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978" r="26457" b="5228"/>
          <a:stretch/>
        </p:blipFill>
        <p:spPr>
          <a:xfrm>
            <a:off x="104279" y="4004766"/>
            <a:ext cx="6629081" cy="282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BD7444A-B01D-45CC-818D-1E6B284C8078}"/>
              </a:ext>
            </a:extLst>
          </p:cNvPr>
          <p:cNvSpPr/>
          <p:nvPr/>
        </p:nvSpPr>
        <p:spPr>
          <a:xfrm>
            <a:off x="3107747" y="4368883"/>
            <a:ext cx="5715000" cy="1651462"/>
          </a:xfrm>
          <a:prstGeom prst="roundRect">
            <a:avLst/>
          </a:prstGeom>
          <a:solidFill>
            <a:srgbClr val="FFD9D9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</a:rPr>
              <a:t>Hanya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id-ID" sz="3600" dirty="0">
                <a:solidFill>
                  <a:srgbClr val="FF0000"/>
                </a:solidFill>
              </a:rPr>
              <a:t>Perlu Waktu </a:t>
            </a:r>
            <a:r>
              <a:rPr lang="en-US" sz="3600" dirty="0">
                <a:solidFill>
                  <a:srgbClr val="FF0000"/>
                </a:solidFill>
              </a:rPr>
              <a:t>8 </a:t>
            </a:r>
            <a:r>
              <a:rPr lang="id-ID" sz="3600" dirty="0">
                <a:solidFill>
                  <a:srgbClr val="FF0000"/>
                </a:solidFill>
              </a:rPr>
              <a:t>Menit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id-ID" sz="3600" dirty="0">
                <a:solidFill>
                  <a:srgbClr val="FF0000"/>
                </a:solidFill>
              </a:rPr>
              <a:t>untuk Menangani 1 Pasien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F18C6193-3BA7-4FED-8A8F-87F5F5002485}"/>
              </a:ext>
            </a:extLst>
          </p:cNvPr>
          <p:cNvSpPr/>
          <p:nvPr/>
        </p:nvSpPr>
        <p:spPr>
          <a:xfrm>
            <a:off x="4495800" y="1514758"/>
            <a:ext cx="1725510" cy="38775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3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1E58-D272-4BA4-9C26-DA363E96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1. Systems Planning</a:t>
            </a:r>
            <a:endParaRPr lang="en-ID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B015-BC66-4D2D-B065-6AD64B879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E1F4A-B79B-4D6C-A81D-EBE627F9F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204973"/>
            <a:ext cx="8058150" cy="51811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rgbClr val="C00000"/>
                </a:solidFill>
              </a:rPr>
              <a:t>The "Yes, But" syndrome</a:t>
            </a:r>
            <a:endParaRPr lang="id-ID" altLang="en-US" sz="3200" dirty="0">
              <a:solidFill>
                <a:srgbClr val="C00000"/>
              </a:solidFill>
            </a:endParaRPr>
          </a:p>
          <a:p>
            <a:pPr lvl="1"/>
            <a:r>
              <a:rPr lang="id-ID" altLang="en-US" sz="2800" dirty="0"/>
              <a:t>S</a:t>
            </a:r>
            <a:r>
              <a:rPr lang="en-US" altLang="en-US" sz="2800" dirty="0" err="1"/>
              <a:t>tems</a:t>
            </a:r>
            <a:r>
              <a:rPr lang="en-US" altLang="en-US" sz="2800" dirty="0"/>
              <a:t> from </a:t>
            </a:r>
            <a:r>
              <a:rPr lang="en-US" altLang="en-US" sz="2800" dirty="0">
                <a:solidFill>
                  <a:srgbClr val="0070C0"/>
                </a:solidFill>
              </a:rPr>
              <a:t>human nature </a:t>
            </a:r>
            <a:r>
              <a:rPr lang="en-US" altLang="en-US" sz="2800" dirty="0"/>
              <a:t>and the </a:t>
            </a:r>
            <a:r>
              <a:rPr lang="en-US" altLang="en-US" sz="2800" dirty="0">
                <a:solidFill>
                  <a:srgbClr val="0070C0"/>
                </a:solidFill>
              </a:rPr>
              <a:t>users' inability </a:t>
            </a:r>
            <a:r>
              <a:rPr lang="en-US" altLang="en-US" sz="2800" dirty="0"/>
              <a:t>to experience the software as they might a physical device</a:t>
            </a:r>
          </a:p>
          <a:p>
            <a:pPr marL="514350" indent="-514350">
              <a:buFont typeface="+mj-lt"/>
              <a:buAutoNum type="arabicPeriod"/>
            </a:pPr>
            <a:r>
              <a:rPr lang="id-ID" altLang="en-US" sz="3200" dirty="0">
                <a:solidFill>
                  <a:srgbClr val="C00000"/>
                </a:solidFill>
              </a:rPr>
              <a:t>The “</a:t>
            </a:r>
            <a:r>
              <a:rPr lang="en-US" altLang="en-US" sz="3200" dirty="0">
                <a:solidFill>
                  <a:srgbClr val="C00000"/>
                </a:solidFill>
              </a:rPr>
              <a:t>Undiscovered Ruins</a:t>
            </a:r>
            <a:r>
              <a:rPr lang="id-ID" altLang="en-US" sz="3200" dirty="0">
                <a:solidFill>
                  <a:srgbClr val="C00000"/>
                </a:solidFill>
              </a:rPr>
              <a:t>”</a:t>
            </a:r>
          </a:p>
          <a:p>
            <a:pPr lvl="1"/>
            <a:r>
              <a:rPr lang="en-US" altLang="en-US" sz="2800" dirty="0"/>
              <a:t>Searching for requirements is like </a:t>
            </a:r>
            <a:r>
              <a:rPr lang="en-US" altLang="en-US" sz="2800" dirty="0">
                <a:solidFill>
                  <a:srgbClr val="0070C0"/>
                </a:solidFill>
              </a:rPr>
              <a:t>searching</a:t>
            </a:r>
            <a:r>
              <a:rPr lang="en-US" altLang="en-US" sz="2800" dirty="0"/>
              <a:t> for "Undiscovered Ruins“</a:t>
            </a:r>
            <a:endParaRPr lang="id-ID" altLang="en-US" sz="2800" dirty="0"/>
          </a:p>
          <a:p>
            <a:pPr lvl="1"/>
            <a:r>
              <a:rPr lang="id-ID" altLang="en-US" sz="2800" dirty="0"/>
              <a:t>T</a:t>
            </a:r>
            <a:r>
              <a:rPr lang="en-US" altLang="en-US" sz="2800" dirty="0"/>
              <a:t>he </a:t>
            </a:r>
            <a:r>
              <a:rPr lang="en-US" altLang="en-US" sz="2800" dirty="0">
                <a:solidFill>
                  <a:srgbClr val="0070C0"/>
                </a:solidFill>
              </a:rPr>
              <a:t>more you find</a:t>
            </a:r>
            <a:r>
              <a:rPr lang="en-US" altLang="en-US" sz="2800" dirty="0"/>
              <a:t>, the </a:t>
            </a:r>
            <a:r>
              <a:rPr lang="en-US" altLang="en-US" sz="2800" dirty="0">
                <a:solidFill>
                  <a:srgbClr val="0070C0"/>
                </a:solidFill>
              </a:rPr>
              <a:t>more you know </a:t>
            </a:r>
            <a:r>
              <a:rPr lang="en-US" altLang="en-US" sz="2800" dirty="0"/>
              <a:t>remain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The </a:t>
            </a:r>
            <a:r>
              <a:rPr lang="en-US" altLang="en-US" sz="3200" dirty="0">
                <a:solidFill>
                  <a:srgbClr val="C00000"/>
                </a:solidFill>
              </a:rPr>
              <a:t>"User and the Developer" syndrome</a:t>
            </a:r>
            <a:endParaRPr lang="id-ID" altLang="en-US" sz="3200" dirty="0">
              <a:solidFill>
                <a:srgbClr val="C00000"/>
              </a:solidFill>
            </a:endParaRPr>
          </a:p>
          <a:p>
            <a:pPr lvl="1"/>
            <a:r>
              <a:rPr lang="id-ID" altLang="en-US" sz="2800" dirty="0" err="1"/>
              <a:t>Re</a:t>
            </a:r>
            <a:r>
              <a:rPr lang="en-US" altLang="en-US" sz="2800" dirty="0" err="1"/>
              <a:t>flects</a:t>
            </a:r>
            <a:r>
              <a:rPr lang="en-US" altLang="en-US" sz="2800" dirty="0"/>
              <a:t> the profound differences between these two, making </a:t>
            </a:r>
            <a:r>
              <a:rPr lang="en-US" altLang="en-US" sz="2800" dirty="0">
                <a:solidFill>
                  <a:srgbClr val="0070C0"/>
                </a:solidFill>
              </a:rPr>
              <a:t>communication difficult</a:t>
            </a:r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152399"/>
            <a:ext cx="8501495" cy="685801"/>
          </a:xfrm>
        </p:spPr>
        <p:txBody>
          <a:bodyPr>
            <a:normAutofit/>
          </a:bodyPr>
          <a:lstStyle/>
          <a:p>
            <a:r>
              <a:rPr lang="id-ID" altLang="en-US" sz="3800" dirty="0"/>
              <a:t>Tantangan di </a:t>
            </a:r>
            <a:r>
              <a:rPr lang="en-GB" altLang="en-US" sz="3800"/>
              <a:t>Requirement Gathering</a:t>
            </a:r>
            <a:endParaRPr lang="en-US" altLang="en-US" sz="3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9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628649" y="1219200"/>
            <a:ext cx="8134350" cy="48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3200" dirty="0"/>
              <a:t>For whatever reason, we always see </a:t>
            </a:r>
            <a:r>
              <a:rPr lang="en-US" altLang="en-US" sz="3200" dirty="0">
                <a:solidFill>
                  <a:srgbClr val="C00000"/>
                </a:solidFill>
              </a:rPr>
              <a:t>two</a:t>
            </a:r>
            <a:r>
              <a:rPr lang="en-US" altLang="en-US" sz="3200" dirty="0"/>
              <a:t> immediate, distinct, and separate </a:t>
            </a:r>
            <a:r>
              <a:rPr lang="en-US" altLang="en-US" sz="3200" dirty="0">
                <a:solidFill>
                  <a:srgbClr val="C00000"/>
                </a:solidFill>
              </a:rPr>
              <a:t>reactions</a:t>
            </a:r>
            <a:r>
              <a:rPr lang="en-US" altLang="en-US" sz="3200" dirty="0"/>
              <a:t> when the users see the system implementation for the first time</a:t>
            </a:r>
          </a:p>
          <a:p>
            <a:pPr marL="0" indent="0">
              <a:buNone/>
            </a:pPr>
            <a:endParaRPr lang="en-US" altLang="en-US" sz="3200" b="1" dirty="0"/>
          </a:p>
          <a:p>
            <a:pPr marL="519112" indent="-514350">
              <a:buFont typeface="+mj-lt"/>
              <a:buAutoNum type="arabicPeriod"/>
            </a:pPr>
            <a:r>
              <a:rPr lang="en-US" altLang="en-US" sz="3200" dirty="0"/>
              <a:t>"</a:t>
            </a:r>
            <a:r>
              <a:rPr lang="en-US" altLang="en-US" sz="3200" dirty="0">
                <a:solidFill>
                  <a:srgbClr val="0070C0"/>
                </a:solidFill>
              </a:rPr>
              <a:t>Wow, this is so cool</a:t>
            </a:r>
            <a:r>
              <a:rPr lang="en-US" altLang="en-US" sz="3200" dirty="0"/>
              <a:t>; we can really use this, what a neat job" and so on.</a:t>
            </a:r>
            <a:endParaRPr lang="en-US" altLang="en-US" sz="3200" b="1" dirty="0"/>
          </a:p>
          <a:p>
            <a:pPr marL="519112" indent="-514350">
              <a:buFont typeface="+mj-lt"/>
              <a:buAutoNum type="arabicPeriod"/>
            </a:pPr>
            <a:r>
              <a:rPr lang="en-US" altLang="en-US" sz="3200" dirty="0"/>
              <a:t>"Yes, </a:t>
            </a:r>
            <a:r>
              <a:rPr lang="en-US" altLang="en-US" sz="3200" dirty="0">
                <a:solidFill>
                  <a:srgbClr val="00B050"/>
                </a:solidFill>
              </a:rPr>
              <a:t>but, </a:t>
            </a:r>
            <a:r>
              <a:rPr lang="en-US" altLang="en-US" sz="3200" dirty="0" err="1">
                <a:solidFill>
                  <a:srgbClr val="00B050"/>
                </a:solidFill>
              </a:rPr>
              <a:t>hmmmm</a:t>
            </a:r>
            <a:r>
              <a:rPr lang="en-US" altLang="en-US" sz="3200" dirty="0"/>
              <a:t>, now that I see it, what about this ...  ? Wouldn't it be nice if . . . ? Whatever happened to . . . ?“</a:t>
            </a: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"Yes, But" Syndrome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219200"/>
            <a:ext cx="7981950" cy="5334000"/>
          </a:xfrm>
        </p:spPr>
        <p:txBody>
          <a:bodyPr/>
          <a:lstStyle/>
          <a:p>
            <a:r>
              <a:rPr lang="en-US" altLang="en-US" dirty="0"/>
              <a:t>In many ways, the search for requirements is </a:t>
            </a:r>
            <a:r>
              <a:rPr lang="en-US" altLang="en-US" dirty="0">
                <a:solidFill>
                  <a:srgbClr val="C00000"/>
                </a:solidFill>
              </a:rPr>
              <a:t>like a search for undiscovered ruins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The more you find, the more you know remain</a:t>
            </a:r>
          </a:p>
          <a:p>
            <a:pPr lvl="1"/>
            <a:r>
              <a:rPr lang="en-US" altLang="en-US" dirty="0"/>
              <a:t>You never really feel that you have found them all, and perhaps you never will. </a:t>
            </a:r>
          </a:p>
          <a:p>
            <a:endParaRPr lang="id-ID" altLang="en-US" dirty="0"/>
          </a:p>
          <a:p>
            <a:r>
              <a:rPr lang="en-US" altLang="en-US" dirty="0"/>
              <a:t>Indeed, software development teams always </a:t>
            </a:r>
            <a:r>
              <a:rPr lang="en-US" altLang="en-US" dirty="0">
                <a:solidFill>
                  <a:srgbClr val="C00000"/>
                </a:solidFill>
              </a:rPr>
              <a:t>struggle to determine when they are done </a:t>
            </a:r>
            <a:r>
              <a:rPr lang="en-US" altLang="en-US" dirty="0"/>
              <a:t>with requirements elicitation. When have they found 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all</a:t>
            </a:r>
            <a:r>
              <a:rPr lang="en-US" altLang="en-US" dirty="0"/>
              <a:t> the requirements </a:t>
            </a:r>
          </a:p>
          <a:p>
            <a:pPr lvl="1"/>
            <a:r>
              <a:rPr lang="en-US" altLang="en-US" dirty="0"/>
              <a:t>or </a:t>
            </a:r>
            <a:r>
              <a:rPr lang="en-US" altLang="en-US" dirty="0">
                <a:solidFill>
                  <a:srgbClr val="0070C0"/>
                </a:solidFill>
              </a:rPr>
              <a:t>at least enough </a:t>
            </a:r>
            <a:r>
              <a:rPr lang="en-US" altLang="en-US" dirty="0"/>
              <a:t>requirements?</a:t>
            </a:r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The "Undiscovered Ruins" Syndrome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447800"/>
            <a:ext cx="7886700" cy="487169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C00000"/>
                </a:solidFill>
              </a:rPr>
              <a:t>Communication gap </a:t>
            </a:r>
            <a:r>
              <a:rPr lang="en-US" altLang="en-US" sz="3200" dirty="0"/>
              <a:t>between the user and the developer</a:t>
            </a:r>
          </a:p>
          <a:p>
            <a:endParaRPr lang="id-ID" altLang="en-US" sz="3200" dirty="0"/>
          </a:p>
          <a:p>
            <a:r>
              <a:rPr lang="en-US" altLang="en-US" sz="3200" dirty="0">
                <a:solidFill>
                  <a:srgbClr val="C00000"/>
                </a:solidFill>
              </a:rPr>
              <a:t>Users and developers </a:t>
            </a:r>
            <a:r>
              <a:rPr lang="en-US" altLang="en-US" sz="3200" dirty="0"/>
              <a:t>are</a:t>
            </a:r>
            <a:endParaRPr lang="id-ID" altLang="en-US" sz="3200" dirty="0"/>
          </a:p>
          <a:p>
            <a:pPr lvl="1"/>
            <a:r>
              <a:rPr lang="en-US" altLang="en-US" sz="2800" dirty="0"/>
              <a:t>typically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>
                <a:solidFill>
                  <a:srgbClr val="0070C0"/>
                </a:solidFill>
              </a:rPr>
              <a:t>from different worlds</a:t>
            </a:r>
            <a:r>
              <a:rPr lang="id-ID" altLang="en-US" sz="2800" dirty="0"/>
              <a:t>,</a:t>
            </a:r>
          </a:p>
          <a:p>
            <a:pPr lvl="1"/>
            <a:r>
              <a:rPr lang="en-US" altLang="en-US" sz="2800" dirty="0"/>
              <a:t>may even </a:t>
            </a:r>
            <a:r>
              <a:rPr lang="en-US" altLang="en-US" sz="2800" dirty="0">
                <a:solidFill>
                  <a:srgbClr val="0070C0"/>
                </a:solidFill>
              </a:rPr>
              <a:t>speak different languages</a:t>
            </a:r>
            <a:r>
              <a:rPr lang="en-US" altLang="en-US" sz="2800" dirty="0"/>
              <a:t>, </a:t>
            </a:r>
            <a:endParaRPr lang="id-ID" altLang="en-US" sz="2800" dirty="0"/>
          </a:p>
          <a:p>
            <a:pPr lvl="1"/>
            <a:r>
              <a:rPr lang="en-US" altLang="en-US" sz="2800" dirty="0"/>
              <a:t>have </a:t>
            </a:r>
            <a:r>
              <a:rPr lang="en-US" altLang="en-US" sz="2800" dirty="0">
                <a:solidFill>
                  <a:srgbClr val="0070C0"/>
                </a:solidFill>
              </a:rPr>
              <a:t>different backgrounds</a:t>
            </a:r>
            <a:r>
              <a:rPr lang="en-US" altLang="en-US" sz="2800" dirty="0"/>
              <a:t>,</a:t>
            </a:r>
            <a:endParaRPr lang="id-ID" altLang="en-US" sz="2800" dirty="0"/>
          </a:p>
          <a:p>
            <a:pPr lvl="1"/>
            <a:r>
              <a:rPr lang="id-ID" altLang="en-US" sz="2800" dirty="0" err="1"/>
              <a:t>have</a:t>
            </a:r>
            <a:r>
              <a:rPr lang="id-ID" altLang="en-US" sz="2800" dirty="0"/>
              <a:t> </a:t>
            </a:r>
            <a:r>
              <a:rPr lang="id-ID" altLang="en-US" sz="2800" dirty="0" err="1">
                <a:solidFill>
                  <a:srgbClr val="0070C0"/>
                </a:solidFill>
              </a:rPr>
              <a:t>different</a:t>
            </a:r>
            <a:r>
              <a:rPr lang="id-ID" altLang="en-US" sz="2800" dirty="0">
                <a:solidFill>
                  <a:srgbClr val="0070C0"/>
                </a:solidFill>
              </a:rPr>
              <a:t> </a:t>
            </a:r>
            <a:r>
              <a:rPr lang="en-US" altLang="en-US" sz="2800" dirty="0">
                <a:solidFill>
                  <a:srgbClr val="0070C0"/>
                </a:solidFill>
              </a:rPr>
              <a:t>motivations</a:t>
            </a:r>
            <a:r>
              <a:rPr lang="en-US" altLang="en-US" sz="2800" dirty="0"/>
              <a:t>, and</a:t>
            </a:r>
            <a:endParaRPr lang="id-ID" altLang="en-US" sz="2800" dirty="0"/>
          </a:p>
          <a:p>
            <a:pPr lvl="1"/>
            <a:r>
              <a:rPr lang="id-ID" altLang="en-US" sz="2800" dirty="0" err="1"/>
              <a:t>have</a:t>
            </a:r>
            <a:r>
              <a:rPr lang="id-ID" altLang="en-US" sz="2800" dirty="0"/>
              <a:t> </a:t>
            </a:r>
            <a:r>
              <a:rPr lang="id-ID" altLang="en-US" sz="2800" dirty="0" err="1">
                <a:solidFill>
                  <a:srgbClr val="0070C0"/>
                </a:solidFill>
              </a:rPr>
              <a:t>different</a:t>
            </a:r>
            <a:r>
              <a:rPr lang="id-ID" altLang="en-US" sz="2800" dirty="0">
                <a:solidFill>
                  <a:srgbClr val="0070C0"/>
                </a:solidFill>
              </a:rPr>
              <a:t> </a:t>
            </a:r>
            <a:r>
              <a:rPr lang="en-US" altLang="en-US" sz="2800" dirty="0">
                <a:solidFill>
                  <a:srgbClr val="0070C0"/>
                </a:solidFill>
              </a:rPr>
              <a:t>objectives</a:t>
            </a: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52401"/>
            <a:ext cx="8362950" cy="685800"/>
          </a:xfrm>
        </p:spPr>
        <p:txBody>
          <a:bodyPr/>
          <a:lstStyle/>
          <a:p>
            <a:r>
              <a:rPr lang="en-US" altLang="en-US" sz="3800" dirty="0"/>
              <a:t>The "User and the Developer" Syndrome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295400"/>
            <a:ext cx="8858250" cy="4953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/>
              <a:t>Reasons for this problem and some </a:t>
            </a:r>
            <a:r>
              <a:rPr lang="en-US" altLang="en-US" sz="2800" dirty="0">
                <a:solidFill>
                  <a:srgbClr val="C00000"/>
                </a:solidFill>
              </a:rPr>
              <a:t>suggested solutions</a:t>
            </a: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1450"/>
            <a:ext cx="8866188" cy="647700"/>
          </a:xfrm>
        </p:spPr>
        <p:txBody>
          <a:bodyPr>
            <a:normAutofit/>
          </a:bodyPr>
          <a:lstStyle/>
          <a:p>
            <a:r>
              <a:rPr lang="en-US" altLang="en-US" sz="3800" dirty="0"/>
              <a:t>The "User and the Developer" Syndrome</a:t>
            </a:r>
            <a:endParaRPr lang="en-US" altLang="en-US" sz="3800" i="1" dirty="0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8991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5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599" y="1905000"/>
          <a:ext cx="8686801" cy="26822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4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endParaRPr lang="id-ID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Paradigm</a:t>
                      </a:r>
                      <a:endParaRPr lang="id-ID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Diagrams</a:t>
                      </a:r>
                      <a:endParaRPr lang="id-ID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id-ID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id-ID" sz="2800" dirty="0" err="1">
                          <a:solidFill>
                            <a:srgbClr val="C00000"/>
                          </a:solidFill>
                        </a:rPr>
                        <a:t>rocess-oriented</a:t>
                      </a:r>
                      <a:r>
                        <a:rPr lang="id-ID" sz="28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id-ID" sz="2800" dirty="0" err="1"/>
                        <a:t>Paradigm</a:t>
                      </a:r>
                      <a:endParaRPr lang="id-ID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Flowchart</a:t>
                      </a:r>
                      <a:endParaRPr lang="id-ID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id-ID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800" dirty="0">
                          <a:solidFill>
                            <a:srgbClr val="C00000"/>
                          </a:solidFill>
                        </a:rPr>
                        <a:t>Data-</a:t>
                      </a:r>
                      <a:r>
                        <a:rPr lang="id-ID" sz="2800" dirty="0" err="1">
                          <a:solidFill>
                            <a:srgbClr val="C00000"/>
                          </a:solidFill>
                        </a:rPr>
                        <a:t>oriented</a:t>
                      </a:r>
                      <a:r>
                        <a:rPr lang="id-ID" sz="2800" dirty="0"/>
                        <a:t> </a:t>
                      </a:r>
                      <a:r>
                        <a:rPr lang="id-ID" sz="2800" dirty="0" err="1"/>
                        <a:t>Paradigm</a:t>
                      </a:r>
                      <a:endParaRPr lang="id-ID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DFD</a:t>
                      </a:r>
                      <a:endParaRPr lang="id-ID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995028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  <a:endParaRPr lang="id-ID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800" dirty="0" err="1">
                          <a:solidFill>
                            <a:srgbClr val="C00000"/>
                          </a:solidFill>
                        </a:rPr>
                        <a:t>Object-oriented</a:t>
                      </a:r>
                      <a:r>
                        <a:rPr lang="id-ID" sz="2800" dirty="0"/>
                        <a:t> </a:t>
                      </a:r>
                      <a:r>
                        <a:rPr lang="id-ID" sz="2800" dirty="0" err="1"/>
                        <a:t>Paradigm</a:t>
                      </a:r>
                      <a:br>
                        <a:rPr lang="en-US" sz="2800" dirty="0"/>
                      </a:br>
                      <a:r>
                        <a:rPr lang="id-ID" sz="2800" dirty="0"/>
                        <a:t>(data + </a:t>
                      </a:r>
                      <a:r>
                        <a:rPr lang="id-ID" sz="2800" dirty="0" err="1"/>
                        <a:t>process</a:t>
                      </a:r>
                      <a:r>
                        <a:rPr lang="id-ID" sz="28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UML</a:t>
                      </a:r>
                      <a:endParaRPr lang="id-ID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Evolusi Paradigma Analysis dan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UML: </a:t>
            </a:r>
            <a:r>
              <a:rPr lang="en-US" sz="3200" dirty="0">
                <a:solidFill>
                  <a:srgbClr val="C00000"/>
                </a:solidFill>
              </a:rPr>
              <a:t>Unified Modeling Language</a:t>
            </a:r>
          </a:p>
          <a:p>
            <a:r>
              <a:rPr lang="en-US" sz="3200" dirty="0"/>
              <a:t>UML can be used for </a:t>
            </a:r>
            <a:r>
              <a:rPr lang="en-US" sz="3200" dirty="0">
                <a:solidFill>
                  <a:srgbClr val="C00000"/>
                </a:solidFill>
              </a:rPr>
              <a:t>modeling all processes in the development life cycle </a:t>
            </a:r>
            <a:r>
              <a:rPr lang="en-US" sz="3200" dirty="0"/>
              <a:t>and across different implementation technologies (technology and language independent)</a:t>
            </a:r>
          </a:p>
          <a:p>
            <a:r>
              <a:rPr lang="en-US" sz="3200" dirty="0"/>
              <a:t>UML is the </a:t>
            </a:r>
            <a:r>
              <a:rPr lang="en-US" sz="3200" dirty="0">
                <a:solidFill>
                  <a:srgbClr val="C00000"/>
                </a:solidFill>
              </a:rPr>
              <a:t>standard language </a:t>
            </a:r>
            <a:r>
              <a:rPr lang="en-US" sz="3200" dirty="0"/>
              <a:t>for visualizing, specifying, constructing, and documenting the artifacts of a software-intensive system</a:t>
            </a:r>
            <a:endParaRPr lang="id-ID" sz="3200" dirty="0"/>
          </a:p>
          <a:p>
            <a:r>
              <a:rPr lang="en-US" sz="3200" dirty="0"/>
              <a:t>UML is a </a:t>
            </a:r>
            <a:r>
              <a:rPr lang="en-US" sz="3200" dirty="0">
                <a:solidFill>
                  <a:srgbClr val="C00000"/>
                </a:solidFill>
              </a:rPr>
              <a:t>communication tool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– for the team, and other stakeholders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UML?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Sejarah</a:t>
            </a:r>
            <a:r>
              <a:rPr lang="en-US" dirty="0"/>
              <a:t> UML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EDCBA8DD-E3C3-4664-9E5B-7EC2515F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41206"/>
            <a:ext cx="8686800" cy="4107297"/>
          </a:xfrm>
        </p:spPr>
      </p:pic>
      <p:pic>
        <p:nvPicPr>
          <p:cNvPr id="10" name="Picture 4" descr="BJR">
            <a:extLst>
              <a:ext uri="{FF2B5EF4-FFF2-40B4-BE49-F238E27FC236}">
                <a16:creationId xmlns:a16="http://schemas.microsoft.com/office/drawing/2014/main" id="{E553F740-02DE-47E5-9956-2E7CF2A1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3810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A1E9F5A0-7A83-4FEF-8647-BCCD7AB9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295400"/>
            <a:ext cx="3810000" cy="3810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 b="1" dirty="0" err="1">
                <a:solidFill>
                  <a:schemeClr val="bg1"/>
                </a:solidFill>
                <a:latin typeface="Arial" pitchFamily="34" charset="0"/>
              </a:rPr>
              <a:t>Booch</a:t>
            </a:r>
            <a:r>
              <a:rPr lang="en-US" sz="1900" b="1" dirty="0">
                <a:solidFill>
                  <a:schemeClr val="bg1"/>
                </a:solidFill>
                <a:latin typeface="Arial" pitchFamily="34" charset="0"/>
              </a:rPr>
              <a:t>,    Jacobson, </a:t>
            </a:r>
            <a:r>
              <a:rPr lang="en-US" sz="1900" b="1" dirty="0" err="1">
                <a:solidFill>
                  <a:schemeClr val="bg1"/>
                </a:solidFill>
                <a:latin typeface="Arial" pitchFamily="34" charset="0"/>
              </a:rPr>
              <a:t>Rumbaugh</a:t>
            </a:r>
            <a:endParaRPr lang="en-US" sz="19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State </a:t>
            </a:r>
            <a:r>
              <a:rPr lang="id-ID" dirty="0" err="1"/>
              <a:t>of</a:t>
            </a:r>
            <a:r>
              <a:rPr lang="id-ID" dirty="0"/>
              <a:t> </a:t>
            </a:r>
            <a:r>
              <a:rPr lang="id-ID" dirty="0" err="1"/>
              <a:t>the</a:t>
            </a:r>
            <a:r>
              <a:rPr lang="id-ID" dirty="0"/>
              <a:t> Art UML </a:t>
            </a:r>
            <a:r>
              <a:rPr lang="en-US" dirty="0"/>
              <a:t>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7712E8-C1F4-4838-AA8C-905B0CDE4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/>
          <a:stretch/>
        </p:blipFill>
        <p:spPr>
          <a:xfrm>
            <a:off x="4121152" y="1143000"/>
            <a:ext cx="5251448" cy="52110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2" y="1392791"/>
            <a:ext cx="7886700" cy="5333549"/>
          </a:xfrm>
        </p:spPr>
        <p:txBody>
          <a:bodyPr/>
          <a:lstStyle/>
          <a:p>
            <a:r>
              <a:rPr lang="en-US" sz="3600" dirty="0"/>
              <a:t>Rational Rose</a:t>
            </a:r>
          </a:p>
          <a:p>
            <a:r>
              <a:rPr lang="en-US" sz="3600" dirty="0"/>
              <a:t>Visual Paradigm</a:t>
            </a:r>
          </a:p>
          <a:p>
            <a:r>
              <a:rPr lang="id-ID" sz="3600" dirty="0" err="1">
                <a:solidFill>
                  <a:srgbClr val="C00000"/>
                </a:solidFill>
              </a:rPr>
              <a:t>Sparx</a:t>
            </a:r>
            <a:r>
              <a:rPr lang="id-ID" sz="3600" dirty="0">
                <a:solidFill>
                  <a:srgbClr val="C00000"/>
                </a:solidFill>
              </a:rPr>
              <a:t> Systems</a:t>
            </a:r>
            <a:br>
              <a:rPr lang="id-ID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Enterprise Architect</a:t>
            </a:r>
          </a:p>
          <a:p>
            <a:r>
              <a:rPr lang="en-US" sz="3600" dirty="0"/>
              <a:t>Microsoft Visio</a:t>
            </a:r>
          </a:p>
          <a:p>
            <a:r>
              <a:rPr lang="en-US" sz="3600" dirty="0"/>
              <a:t>Star UML</a:t>
            </a:r>
          </a:p>
        </p:txBody>
      </p:sp>
    </p:spTree>
    <p:extLst>
      <p:ext uri="{BB962C8B-B14F-4D97-AF65-F5344CB8AC3E}">
        <p14:creationId xmlns:p14="http://schemas.microsoft.com/office/powerpoint/2010/main" val="6561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UML 2.0 Diagram</a:t>
            </a:r>
            <a:r>
              <a:rPr lang="id-ID" sz="4000" dirty="0"/>
              <a:t>s</a:t>
            </a:r>
            <a:endParaRPr lang="en-US" sz="4000" dirty="0"/>
          </a:p>
        </p:txBody>
      </p:sp>
      <p:pic>
        <p:nvPicPr>
          <p:cNvPr id="147463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6" cstate="print"/>
          <a:srcRect b="3750"/>
          <a:stretch/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3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1E58-D272-4BA4-9C26-DA363E96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1.1 Siklus dan </a:t>
            </a:r>
            <a:r>
              <a:rPr lang="en-GB" sz="4000" dirty="0" err="1"/>
              <a:t>Metodologi</a:t>
            </a:r>
            <a:r>
              <a:rPr lang="en-GB" sz="4000" dirty="0"/>
              <a:t> </a:t>
            </a:r>
            <a:r>
              <a:rPr lang="en-GB" sz="4000" dirty="0" err="1"/>
              <a:t>Pengembangan</a:t>
            </a:r>
            <a:r>
              <a:rPr lang="en-GB" sz="4000" dirty="0"/>
              <a:t> Software</a:t>
            </a:r>
            <a:endParaRPr lang="en-ID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B015-BC66-4D2D-B065-6AD64B879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E1F4A-B79B-4D6C-A81D-EBE627F9F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200"/>
            <a:ext cx="8134350" cy="52573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UML is modeling notation, it is </a:t>
            </a:r>
            <a:r>
              <a:rPr lang="en-US" sz="3600" dirty="0">
                <a:solidFill>
                  <a:srgbClr val="C00000"/>
                </a:solidFill>
              </a:rPr>
              <a:t>not a development process</a:t>
            </a:r>
            <a:r>
              <a:rPr lang="en-US" sz="3600" dirty="0"/>
              <a:t> or a methodology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UML driven development </a:t>
            </a:r>
            <a:r>
              <a:rPr lang="en-US" sz="2800" dirty="0"/>
              <a:t>process?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UML is </a:t>
            </a:r>
            <a:r>
              <a:rPr lang="en-US" sz="3600" dirty="0">
                <a:solidFill>
                  <a:srgbClr val="C00000"/>
                </a:solidFill>
              </a:rPr>
              <a:t>too complex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difficult to understand quickly</a:t>
            </a:r>
          </a:p>
          <a:p>
            <a:pPr lvl="1"/>
            <a:r>
              <a:rPr lang="id-ID" sz="2800" dirty="0" err="1">
                <a:solidFill>
                  <a:srgbClr val="0070C0"/>
                </a:solidFill>
              </a:rPr>
              <a:t>Which</a:t>
            </a:r>
            <a:r>
              <a:rPr lang="id-ID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UML diagrams</a:t>
            </a:r>
            <a:r>
              <a:rPr lang="id-ID" sz="2800" dirty="0">
                <a:solidFill>
                  <a:srgbClr val="0070C0"/>
                </a:solidFill>
              </a:rPr>
              <a:t> </a:t>
            </a:r>
            <a:r>
              <a:rPr lang="id-ID" sz="2800" dirty="0" err="1"/>
              <a:t>should</a:t>
            </a:r>
            <a:r>
              <a:rPr lang="id-ID" sz="2800" dirty="0"/>
              <a:t> </a:t>
            </a:r>
            <a:r>
              <a:rPr lang="id-ID" sz="2800" dirty="0" err="1"/>
              <a:t>we</a:t>
            </a:r>
            <a:r>
              <a:rPr lang="id-ID" sz="2800" dirty="0"/>
              <a:t> </a:t>
            </a:r>
            <a:r>
              <a:rPr lang="id-ID" sz="2800" dirty="0" err="1"/>
              <a:t>use</a:t>
            </a:r>
            <a:r>
              <a:rPr lang="en-US" sz="2800" dirty="0"/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153400" cy="5181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Display the boundary of a system </a:t>
            </a:r>
            <a:r>
              <a:rPr lang="id-ID" sz="3200" dirty="0" err="1"/>
              <a:t>and</a:t>
            </a:r>
            <a:r>
              <a:rPr lang="en-US" sz="3200" dirty="0"/>
              <a:t> its major functions using </a:t>
            </a:r>
            <a:r>
              <a:rPr lang="en-US" sz="3200" dirty="0">
                <a:solidFill>
                  <a:srgbClr val="C00000"/>
                </a:solidFill>
              </a:rPr>
              <a:t>use cases and actors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3200" dirty="0"/>
              <a:t>Model </a:t>
            </a:r>
            <a:r>
              <a:rPr lang="id-ID" sz="3200" dirty="0" err="1"/>
              <a:t>the</a:t>
            </a:r>
            <a:r>
              <a:rPr lang="id-ID" sz="3200" dirty="0"/>
              <a:t> </a:t>
            </a:r>
            <a:r>
              <a:rPr lang="id-ID" sz="3200" dirty="0" err="1"/>
              <a:t>organization’s</a:t>
            </a:r>
            <a:r>
              <a:rPr lang="id-ID" sz="3200" dirty="0"/>
              <a:t> </a:t>
            </a:r>
            <a:r>
              <a:rPr lang="id-ID" sz="3200" dirty="0" err="1"/>
              <a:t>business</a:t>
            </a:r>
            <a:r>
              <a:rPr lang="id-ID" sz="3200" dirty="0"/>
              <a:t> </a:t>
            </a:r>
            <a:r>
              <a:rPr lang="id-ID" sz="3200" dirty="0" err="1"/>
              <a:t>process</a:t>
            </a:r>
            <a:r>
              <a:rPr lang="id-ID" sz="3200" dirty="0"/>
              <a:t> </a:t>
            </a:r>
            <a:r>
              <a:rPr lang="id-ID" sz="3200" dirty="0" err="1"/>
              <a:t>with</a:t>
            </a:r>
            <a:r>
              <a:rPr lang="id-ID" sz="3200" dirty="0"/>
              <a:t> </a:t>
            </a:r>
            <a:r>
              <a:rPr lang="id-ID" sz="3200" dirty="0" err="1">
                <a:solidFill>
                  <a:srgbClr val="C00000"/>
                </a:solidFill>
              </a:rPr>
              <a:t>activity</a:t>
            </a:r>
            <a:r>
              <a:rPr lang="id-ID" sz="3200" dirty="0">
                <a:solidFill>
                  <a:srgbClr val="C00000"/>
                </a:solidFill>
              </a:rPr>
              <a:t> diagram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Illustrate use case realizations with </a:t>
            </a:r>
            <a:r>
              <a:rPr lang="id-ID" sz="3200" dirty="0" err="1">
                <a:solidFill>
                  <a:srgbClr val="C00000"/>
                </a:solidFill>
              </a:rPr>
              <a:t>sequence</a:t>
            </a:r>
            <a:r>
              <a:rPr lang="id-ID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diagrams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Represent a static structure of a system using </a:t>
            </a:r>
            <a:r>
              <a:rPr lang="en-US" sz="3200" dirty="0">
                <a:solidFill>
                  <a:srgbClr val="C00000"/>
                </a:solidFill>
              </a:rPr>
              <a:t>class diagrams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Reveal the physical implementation architecture with </a:t>
            </a:r>
            <a:r>
              <a:rPr lang="en-US" sz="3200" dirty="0">
                <a:solidFill>
                  <a:srgbClr val="C00000"/>
                </a:solidFill>
              </a:rPr>
              <a:t>deployment diagrams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382000" cy="838200"/>
          </a:xfrm>
        </p:spPr>
        <p:txBody>
          <a:bodyPr>
            <a:noAutofit/>
          </a:bodyPr>
          <a:lstStyle/>
          <a:p>
            <a:r>
              <a:rPr lang="en-US" sz="3600" dirty="0"/>
              <a:t>UML </a:t>
            </a:r>
            <a:r>
              <a:rPr lang="id-ID" sz="3600" dirty="0" err="1"/>
              <a:t>based</a:t>
            </a:r>
            <a:r>
              <a:rPr lang="id-ID" sz="3600" dirty="0"/>
              <a:t> </a:t>
            </a:r>
            <a:r>
              <a:rPr lang="id-ID" sz="3600" dirty="0" err="1"/>
              <a:t>Software</a:t>
            </a:r>
            <a:r>
              <a:rPr lang="id-ID" sz="3600" dirty="0"/>
              <a:t> </a:t>
            </a:r>
            <a:r>
              <a:rPr lang="id-ID" sz="3600" dirty="0" err="1"/>
              <a:t>Analysis</a:t>
            </a:r>
            <a:r>
              <a:rPr lang="id-ID" sz="3600" dirty="0"/>
              <a:t> </a:t>
            </a:r>
            <a:r>
              <a:rPr lang="id-ID" sz="3600" dirty="0" err="1"/>
              <a:t>and</a:t>
            </a:r>
            <a:r>
              <a:rPr lang="id-ID" sz="3600" dirty="0"/>
              <a:t> Design</a:t>
            </a:r>
            <a:br>
              <a:rPr lang="id-ID" sz="3600" dirty="0"/>
            </a:br>
            <a:r>
              <a:rPr lang="en-US" sz="2800" dirty="0"/>
              <a:t>(</a:t>
            </a:r>
            <a:r>
              <a:rPr lang="en-US" sz="2800" i="1" dirty="0" err="1"/>
              <a:t>Sparx</a:t>
            </a:r>
            <a:r>
              <a:rPr lang="id-ID" sz="2800" i="1" dirty="0"/>
              <a:t> Systems EA</a:t>
            </a:r>
            <a:r>
              <a:rPr lang="en-US" sz="2800" dirty="0"/>
              <a:t>)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9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143000"/>
            <a:ext cx="8382000" cy="5410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C00000"/>
                </a:solidFill>
              </a:rPr>
              <a:t>use case diagram</a:t>
            </a:r>
            <a:r>
              <a:rPr lang="en-US" sz="2800" dirty="0"/>
              <a:t>, describing how the system is used. </a:t>
            </a:r>
            <a:r>
              <a:rPr lang="en-US" sz="2800" dirty="0">
                <a:solidFill>
                  <a:srgbClr val="0070C0"/>
                </a:solidFill>
              </a:rPr>
              <a:t>Analysts start with a use case diagram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An </a:t>
            </a:r>
            <a:r>
              <a:rPr lang="en-US" sz="2800" dirty="0">
                <a:solidFill>
                  <a:srgbClr val="C00000"/>
                </a:solidFill>
              </a:rPr>
              <a:t>activity diagram</a:t>
            </a:r>
            <a:r>
              <a:rPr lang="en-US" sz="2800" dirty="0"/>
              <a:t>, illustrating the overall flow of activities. </a:t>
            </a:r>
            <a:r>
              <a:rPr lang="en-US" sz="2800" dirty="0">
                <a:solidFill>
                  <a:srgbClr val="0070C0"/>
                </a:solidFill>
              </a:rPr>
              <a:t>Each use case may create one activity diagram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C00000"/>
                </a:solidFill>
              </a:rPr>
              <a:t>Sequence diagrams</a:t>
            </a:r>
            <a:r>
              <a:rPr lang="en-US" sz="2800" dirty="0"/>
              <a:t>, showing the sequence of activities and class relationships. </a:t>
            </a:r>
            <a:r>
              <a:rPr lang="en-US" sz="2800" dirty="0">
                <a:solidFill>
                  <a:srgbClr val="0070C0"/>
                </a:solidFill>
              </a:rPr>
              <a:t>Each use case may create one or more sequence diagrams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C00000"/>
                </a:solidFill>
              </a:rPr>
              <a:t>Class diagrams</a:t>
            </a:r>
            <a:r>
              <a:rPr lang="en-US" sz="2800" dirty="0"/>
              <a:t>, showing the classes and relationships. </a:t>
            </a:r>
            <a:r>
              <a:rPr lang="en-US" sz="2800" dirty="0">
                <a:solidFill>
                  <a:srgbClr val="0070C0"/>
                </a:solidFill>
              </a:rPr>
              <a:t>Sequence diagrams are used to determine classes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>
                <a:solidFill>
                  <a:srgbClr val="C00000"/>
                </a:solidFill>
              </a:rPr>
              <a:t>Statechart</a:t>
            </a:r>
            <a:r>
              <a:rPr lang="en-US" sz="2800" dirty="0">
                <a:solidFill>
                  <a:srgbClr val="C00000"/>
                </a:solidFill>
              </a:rPr>
              <a:t> diagrams</a:t>
            </a:r>
            <a:r>
              <a:rPr lang="en-US" sz="2800" dirty="0"/>
              <a:t>, showing the state transitions. Each class may create a </a:t>
            </a:r>
            <a:r>
              <a:rPr lang="en-US" sz="2800" dirty="0" err="1"/>
              <a:t>statechart</a:t>
            </a:r>
            <a:r>
              <a:rPr lang="en-US" sz="2800" dirty="0"/>
              <a:t> diagram, which is </a:t>
            </a:r>
            <a:r>
              <a:rPr lang="en-US" sz="2800" dirty="0">
                <a:solidFill>
                  <a:srgbClr val="0070C0"/>
                </a:solidFill>
              </a:rPr>
              <a:t>useful for determining class methods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UML </a:t>
            </a:r>
            <a:r>
              <a:rPr lang="id-ID" dirty="0" err="1"/>
              <a:t>based</a:t>
            </a:r>
            <a:r>
              <a:rPr lang="id-ID" dirty="0"/>
              <a:t> </a:t>
            </a:r>
            <a:r>
              <a:rPr lang="id-ID" dirty="0" err="1"/>
              <a:t>Software</a:t>
            </a:r>
            <a:r>
              <a:rPr lang="id-ID" dirty="0"/>
              <a:t> </a:t>
            </a:r>
            <a:r>
              <a:rPr lang="id-ID" dirty="0" err="1"/>
              <a:t>Analysis</a:t>
            </a:r>
            <a:r>
              <a:rPr lang="id-ID" dirty="0"/>
              <a:t> </a:t>
            </a:r>
            <a:r>
              <a:rPr lang="id-ID" dirty="0" err="1"/>
              <a:t>and</a:t>
            </a:r>
            <a:r>
              <a:rPr lang="id-ID" dirty="0"/>
              <a:t> Design </a:t>
            </a:r>
            <a:r>
              <a:rPr lang="en-US" sz="3100" dirty="0"/>
              <a:t>(</a:t>
            </a:r>
            <a:r>
              <a:rPr lang="en-US" sz="3100" i="1" dirty="0"/>
              <a:t>Kendal, 2011</a:t>
            </a:r>
            <a:r>
              <a:rPr lang="en-US" sz="310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10333" r="23375" b="2889"/>
          <a:stretch/>
        </p:blipFill>
        <p:spPr bwMode="auto">
          <a:xfrm>
            <a:off x="0" y="0"/>
            <a:ext cx="9144000" cy="692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1573" y="6412468"/>
            <a:ext cx="2681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i="1" dirty="0">
                <a:effectLst/>
              </a:rPr>
              <a:t>(Kendall and Kendall, 2011)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195" t="14537" r="23627" b="5210"/>
          <a:stretch/>
        </p:blipFill>
        <p:spPr>
          <a:xfrm>
            <a:off x="1343102" y="707006"/>
            <a:ext cx="6581698" cy="6123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UML </a:t>
            </a:r>
            <a:r>
              <a:rPr lang="id-ID" dirty="0" err="1"/>
              <a:t>based</a:t>
            </a:r>
            <a:r>
              <a:rPr lang="id-ID" dirty="0"/>
              <a:t> </a:t>
            </a:r>
            <a:r>
              <a:rPr lang="id-ID" dirty="0" err="1"/>
              <a:t>Software</a:t>
            </a:r>
            <a:r>
              <a:rPr lang="id-ID" dirty="0"/>
              <a:t> </a:t>
            </a:r>
            <a:r>
              <a:rPr lang="id-ID" dirty="0" err="1"/>
              <a:t>Analysis</a:t>
            </a:r>
            <a:r>
              <a:rPr lang="id-ID" dirty="0"/>
              <a:t> </a:t>
            </a:r>
            <a:r>
              <a:rPr lang="id-ID" dirty="0" err="1"/>
              <a:t>and</a:t>
            </a:r>
            <a:r>
              <a:rPr lang="id-ID" dirty="0"/>
              <a:t> Design</a:t>
            </a:r>
            <a:br>
              <a:rPr lang="id-ID" dirty="0"/>
            </a:br>
            <a:r>
              <a:rPr lang="en-US" sz="3100" dirty="0"/>
              <a:t>(</a:t>
            </a:r>
            <a:r>
              <a:rPr lang="en-US" sz="3100" i="1" dirty="0"/>
              <a:t>Barclay, 2004</a:t>
            </a:r>
            <a:r>
              <a:rPr lang="en-US" sz="3100" dirty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4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 l="1829" t="3623" r="2190" b="1583"/>
          <a:stretch/>
        </p:blipFill>
        <p:spPr>
          <a:xfrm>
            <a:off x="1219200" y="-34578"/>
            <a:ext cx="6629400" cy="660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 l="5137" t="75627" r="4395" b="6886"/>
          <a:stretch/>
        </p:blipFill>
        <p:spPr>
          <a:xfrm>
            <a:off x="1447800" y="5029200"/>
            <a:ext cx="6248400" cy="12192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543300" y="6553200"/>
            <a:ext cx="2057400" cy="304800"/>
          </a:xfrm>
        </p:spPr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31" t="1785" r="1100" b="1154"/>
          <a:stretch/>
        </p:blipFill>
        <p:spPr>
          <a:xfrm>
            <a:off x="-27471" y="0"/>
            <a:ext cx="919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m-02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57437" y="2090737"/>
            <a:ext cx="4429125" cy="34385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Studi</a:t>
            </a:r>
            <a:r>
              <a:rPr lang="en-GB" dirty="0"/>
              <a:t> </a:t>
            </a:r>
            <a:r>
              <a:rPr lang="en-GB" dirty="0" err="1"/>
              <a:t>Kasus</a:t>
            </a:r>
            <a:r>
              <a:rPr lang="en-GB" dirty="0"/>
              <a:t>: ATM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7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1504"/>
            <a:ext cx="7886700" cy="4643095"/>
          </a:xfrm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</a:t>
            </a:r>
            <a:r>
              <a:rPr lang="id-ID" dirty="0"/>
              <a:t>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0668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3716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 err="1">
                <a:solidFill>
                  <a:prstClr val="black"/>
                </a:solidFill>
                <a:effectLst/>
              </a:rPr>
              <a:t>Layar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44958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4958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5105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7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id-ID" sz="3200" dirty="0">
                <a:solidFill>
                  <a:srgbClr val="C00000"/>
                </a:solidFill>
                <a:effectLst/>
              </a:rPr>
              <a:t>Menu PIN</a:t>
            </a:r>
            <a:br>
              <a:rPr kumimoji="0" lang="id-ID" sz="3200" dirty="0">
                <a:solidFill>
                  <a:prstClr val="black"/>
                </a:solidFill>
                <a:effectLst/>
              </a:rPr>
            </a:br>
            <a:endParaRPr kumimoji="0" lang="id-ID" sz="3200" dirty="0">
              <a:solidFill>
                <a:prstClr val="black"/>
              </a:solidFill>
              <a:effectLst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br>
              <a:rPr kumimoji="0" lang="id-ID" sz="3200" dirty="0">
                <a:solidFill>
                  <a:prstClr val="black"/>
                </a:solidFill>
                <a:effectLst/>
              </a:rPr>
            </a:br>
            <a:r>
              <a:rPr kumimoji="0" lang="en-US" sz="3200" dirty="0" err="1">
                <a:solidFill>
                  <a:prstClr val="black"/>
                </a:solidFill>
                <a:effectLst/>
              </a:rPr>
              <a:t>Masukkan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PIN:</a:t>
            </a:r>
            <a:endParaRPr kumimoji="0" lang="id-ID" sz="3200" dirty="0">
              <a:solidFill>
                <a:prstClr val="black"/>
              </a:solidFill>
              <a:effectLst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id-ID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2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E11846-42B6-4A63-AF9E-BFF4659F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6096000" cy="55626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d-ID" b="1" dirty="0">
                <a:solidFill>
                  <a:srgbClr val="7030A0"/>
                </a:solidFill>
              </a:rPr>
              <a:t>User/</a:t>
            </a:r>
            <a:r>
              <a:rPr lang="id-ID" b="1" dirty="0" err="1">
                <a:solidFill>
                  <a:srgbClr val="7030A0"/>
                </a:solidFill>
              </a:rPr>
              <a:t>Product</a:t>
            </a:r>
            <a:r>
              <a:rPr lang="id-ID" b="1" dirty="0">
                <a:solidFill>
                  <a:srgbClr val="7030A0"/>
                </a:solidFill>
              </a:rPr>
              <a:t> </a:t>
            </a:r>
            <a:r>
              <a:rPr lang="id-ID" b="1" dirty="0" err="1">
                <a:solidFill>
                  <a:srgbClr val="7030A0"/>
                </a:solidFill>
              </a:rPr>
              <a:t>Owner</a:t>
            </a:r>
            <a:r>
              <a:rPr lang="id-ID" b="1" dirty="0">
                <a:solidFill>
                  <a:srgbClr val="7030A0"/>
                </a:solidFill>
              </a:rPr>
              <a:t> m</a:t>
            </a:r>
            <a:r>
              <a:rPr lang="id-ID" dirty="0"/>
              <a:t>embawa permintaan kebutuhan (perubahan) </a:t>
            </a:r>
            <a:r>
              <a:rPr lang="id-ID" dirty="0" err="1"/>
              <a:t>software</a:t>
            </a:r>
            <a:r>
              <a:rPr lang="id-ID" dirty="0"/>
              <a:t> (</a:t>
            </a:r>
            <a:r>
              <a:rPr lang="id-ID" dirty="0">
                <a:solidFill>
                  <a:srgbClr val="C00000"/>
                </a:solidFill>
              </a:rPr>
              <a:t>System </a:t>
            </a:r>
            <a:r>
              <a:rPr lang="id-ID" dirty="0" err="1">
                <a:solidFill>
                  <a:srgbClr val="C00000"/>
                </a:solidFill>
              </a:rPr>
              <a:t>Request</a:t>
            </a:r>
            <a:r>
              <a:rPr lang="id-ID" dirty="0"/>
              <a:t>) ke System </a:t>
            </a:r>
            <a:r>
              <a:rPr lang="id-ID" dirty="0" err="1"/>
              <a:t>Analyst</a:t>
            </a:r>
            <a:endParaRPr lang="id-ID" dirty="0"/>
          </a:p>
          <a:p>
            <a:pPr marL="514350" indent="-514350">
              <a:buFont typeface="+mj-lt"/>
              <a:buAutoNum type="arabicPeriod"/>
            </a:pPr>
            <a:r>
              <a:rPr lang="id-ID" b="1" dirty="0">
                <a:solidFill>
                  <a:srgbClr val="7030A0"/>
                </a:solidFill>
              </a:rPr>
              <a:t>System </a:t>
            </a:r>
            <a:r>
              <a:rPr lang="id-ID" b="1" dirty="0" err="1">
                <a:solidFill>
                  <a:srgbClr val="7030A0"/>
                </a:solidFill>
              </a:rPr>
              <a:t>Analyst</a:t>
            </a:r>
            <a:r>
              <a:rPr lang="id-ID" b="1" dirty="0">
                <a:solidFill>
                  <a:srgbClr val="7030A0"/>
                </a:solidFill>
              </a:rPr>
              <a:t> </a:t>
            </a:r>
            <a:r>
              <a:rPr lang="id-ID" dirty="0"/>
              <a:t>membuat analisis kelayakan (</a:t>
            </a:r>
            <a:r>
              <a:rPr lang="id-ID" dirty="0" err="1">
                <a:solidFill>
                  <a:srgbClr val="C00000"/>
                </a:solidFill>
              </a:rPr>
              <a:t>Feasibility</a:t>
            </a:r>
            <a:r>
              <a:rPr lang="id-ID" dirty="0">
                <a:solidFill>
                  <a:srgbClr val="C00000"/>
                </a:solidFill>
              </a:rPr>
              <a:t> Analysis</a:t>
            </a:r>
            <a:r>
              <a:rPr lang="id-ID" dirty="0"/>
              <a:t>) dari System </a:t>
            </a:r>
            <a:r>
              <a:rPr lang="id-ID" dirty="0" err="1"/>
              <a:t>Request</a:t>
            </a:r>
            <a:r>
              <a:rPr lang="id-ID" dirty="0"/>
              <a:t> tersebut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Setelah dinyatakan layak, System </a:t>
            </a:r>
            <a:r>
              <a:rPr lang="id-ID" dirty="0" err="1"/>
              <a:t>Analyst</a:t>
            </a:r>
            <a:r>
              <a:rPr lang="id-ID" dirty="0"/>
              <a:t> melakukan </a:t>
            </a:r>
            <a:r>
              <a:rPr lang="id-ID" dirty="0" err="1"/>
              <a:t>analysis</a:t>
            </a:r>
            <a:r>
              <a:rPr lang="id-ID" dirty="0"/>
              <a:t> dan </a:t>
            </a:r>
            <a:r>
              <a:rPr lang="id-ID" dirty="0" err="1"/>
              <a:t>design</a:t>
            </a:r>
            <a:r>
              <a:rPr lang="id-ID" dirty="0"/>
              <a:t>, dan hasilnya adalah </a:t>
            </a:r>
            <a:r>
              <a:rPr lang="id-ID" dirty="0">
                <a:solidFill>
                  <a:schemeClr val="accent2"/>
                </a:solidFill>
              </a:rPr>
              <a:t>System </a:t>
            </a:r>
            <a:r>
              <a:rPr lang="id-ID" dirty="0" err="1">
                <a:solidFill>
                  <a:schemeClr val="accent2"/>
                </a:solidFill>
              </a:rPr>
              <a:t>Specification</a:t>
            </a:r>
            <a:endParaRPr lang="id-ID" dirty="0">
              <a:solidFill>
                <a:schemeClr val="accent2"/>
              </a:solidFill>
            </a:endParaRPr>
          </a:p>
          <a:p>
            <a:pPr lvl="1"/>
            <a:r>
              <a:rPr lang="id-ID" b="1" dirty="0">
                <a:solidFill>
                  <a:srgbClr val="7030A0"/>
                </a:solidFill>
              </a:rPr>
              <a:t>Business Analyst </a:t>
            </a:r>
            <a:r>
              <a:rPr lang="id-ID" dirty="0"/>
              <a:t>membantu System Analyst memahami proses bisnis </a:t>
            </a:r>
            <a:r>
              <a:rPr lang="en-US" dirty="0" err="1"/>
              <a:t>dari</a:t>
            </a:r>
            <a:r>
              <a:rPr lang="id-ID" dirty="0"/>
              <a:t> software yang akan dibangun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System </a:t>
            </a:r>
            <a:r>
              <a:rPr lang="id-ID" dirty="0" err="1"/>
              <a:t>Specification</a:t>
            </a:r>
            <a:r>
              <a:rPr lang="id-ID" dirty="0"/>
              <a:t> diserahkan oleh System </a:t>
            </a:r>
            <a:r>
              <a:rPr lang="id-ID" dirty="0" err="1"/>
              <a:t>Anayst</a:t>
            </a:r>
            <a:r>
              <a:rPr lang="id-ID" dirty="0"/>
              <a:t> ke </a:t>
            </a:r>
            <a:r>
              <a:rPr lang="id-ID" b="1" dirty="0" err="1">
                <a:solidFill>
                  <a:srgbClr val="7030A0"/>
                </a:solidFill>
              </a:rPr>
              <a:t>Programmer</a:t>
            </a:r>
            <a:r>
              <a:rPr lang="id-ID" b="1" dirty="0"/>
              <a:t> </a:t>
            </a:r>
            <a:r>
              <a:rPr lang="id-ID" dirty="0"/>
              <a:t>untuk dilakukan </a:t>
            </a:r>
            <a:r>
              <a:rPr lang="id-ID" dirty="0">
                <a:solidFill>
                  <a:srgbClr val="008000"/>
                </a:solidFill>
              </a:rPr>
              <a:t>Konstruksi</a:t>
            </a:r>
            <a:r>
              <a:rPr lang="id-ID" dirty="0"/>
              <a:t> (</a:t>
            </a:r>
            <a:r>
              <a:rPr lang="id-ID" i="1" dirty="0" err="1"/>
              <a:t>Coding</a:t>
            </a:r>
            <a:r>
              <a:rPr lang="id-ID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Hasil Konstruksi berupa </a:t>
            </a:r>
            <a:r>
              <a:rPr lang="id-ID" dirty="0">
                <a:solidFill>
                  <a:srgbClr val="008000"/>
                </a:solidFill>
              </a:rPr>
              <a:t>Kode Program </a:t>
            </a:r>
            <a:r>
              <a:rPr lang="id-ID" dirty="0"/>
              <a:t>diserahkan ke </a:t>
            </a:r>
            <a:r>
              <a:rPr lang="id-ID" b="1" dirty="0">
                <a:solidFill>
                  <a:srgbClr val="7030A0"/>
                </a:solidFill>
              </a:rPr>
              <a:t>Software Tester </a:t>
            </a:r>
            <a:r>
              <a:rPr lang="id-ID" dirty="0"/>
              <a:t>untuk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>
                <a:solidFill>
                  <a:srgbClr val="008000"/>
                </a:solidFill>
              </a:rPr>
              <a:t>Pengujian</a:t>
            </a:r>
            <a:br>
              <a:rPr lang="en-US" dirty="0"/>
            </a:br>
            <a:r>
              <a:rPr lang="id-ID" dirty="0"/>
              <a:t>(</a:t>
            </a:r>
            <a:r>
              <a:rPr lang="id-ID" i="1" dirty="0"/>
              <a:t>Unit, Integration, System, User Acceptance Testing</a:t>
            </a:r>
            <a:r>
              <a:rPr lang="id-ID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rgbClr val="008000"/>
                </a:solidFill>
              </a:rPr>
              <a:t>Instalasi</a:t>
            </a:r>
            <a:r>
              <a:rPr lang="en-US" dirty="0"/>
              <a:t> (</a:t>
            </a:r>
            <a:r>
              <a:rPr lang="en-US" i="1" dirty="0">
                <a:solidFill>
                  <a:srgbClr val="008000"/>
                </a:solidFill>
              </a:rPr>
              <a:t>delivery</a:t>
            </a:r>
            <a:r>
              <a:rPr lang="en-US" dirty="0"/>
              <a:t>) software dan </a:t>
            </a:r>
            <a:r>
              <a:rPr lang="en-US" dirty="0" err="1">
                <a:solidFill>
                  <a:srgbClr val="008000"/>
                </a:solidFill>
              </a:rPr>
              <a:t>manajemen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perubahan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Software</a:t>
            </a:r>
            <a:r>
              <a:rPr lang="en-US" dirty="0"/>
              <a:t> = </a:t>
            </a:r>
            <a:r>
              <a:rPr lang="id-ID" dirty="0"/>
              <a:t>Kode Program + Dokumentasi (Pengembangan dan Penggunaa</a:t>
            </a:r>
            <a:r>
              <a:rPr lang="en-US" dirty="0"/>
              <a:t>n</a:t>
            </a:r>
            <a:r>
              <a:rPr lang="id-ID" dirty="0"/>
              <a:t>)</a:t>
            </a:r>
            <a:r>
              <a:rPr lang="en-US" dirty="0">
                <a:solidFill>
                  <a:srgbClr val="0080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Siklus kembali ke 1 apabila ada permintaan perubahan (</a:t>
            </a:r>
            <a:r>
              <a:rPr lang="id-ID" dirty="0">
                <a:solidFill>
                  <a:srgbClr val="0070C0"/>
                </a:solidFill>
              </a:rPr>
              <a:t>Permintaan Perubahan Software</a:t>
            </a:r>
            <a:r>
              <a:rPr lang="id-ID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EC19E1-3070-4854-9115-6618E989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Siklus Pengembangan Software:</a:t>
            </a:r>
            <a:br>
              <a:rPr lang="id-ID" dirty="0"/>
            </a:br>
            <a:r>
              <a:rPr lang="id-ID" sz="2700" dirty="0"/>
              <a:t>Alur, </a:t>
            </a:r>
            <a:r>
              <a:rPr lang="id-ID" sz="2700" b="1" dirty="0">
                <a:solidFill>
                  <a:srgbClr val="7030A0"/>
                </a:solidFill>
              </a:rPr>
              <a:t>Peran</a:t>
            </a:r>
            <a:r>
              <a:rPr lang="id-ID" sz="2700" dirty="0"/>
              <a:t>, dan </a:t>
            </a:r>
            <a:r>
              <a:rPr lang="id-ID" sz="2700" dirty="0">
                <a:solidFill>
                  <a:srgbClr val="C00000"/>
                </a:solidFill>
              </a:rPr>
              <a:t>Ta</a:t>
            </a:r>
            <a:r>
              <a:rPr lang="id-ID" sz="2700" dirty="0">
                <a:solidFill>
                  <a:schemeClr val="accent2"/>
                </a:solidFill>
              </a:rPr>
              <a:t>ha</a:t>
            </a:r>
            <a:r>
              <a:rPr lang="id-ID" sz="2700" dirty="0">
                <a:solidFill>
                  <a:srgbClr val="00B050"/>
                </a:solidFill>
              </a:rPr>
              <a:t>pa</a:t>
            </a:r>
            <a:r>
              <a:rPr lang="id-ID" sz="2700" dirty="0">
                <a:solidFill>
                  <a:srgbClr val="0070C0"/>
                </a:solidFill>
              </a:rPr>
              <a:t>n</a:t>
            </a:r>
            <a:r>
              <a:rPr lang="id-ID" sz="2700" dirty="0"/>
              <a:t> (</a:t>
            </a:r>
            <a:r>
              <a:rPr lang="id-ID" sz="2700" i="1" dirty="0">
                <a:solidFill>
                  <a:srgbClr val="C00000"/>
                </a:solidFill>
              </a:rPr>
              <a:t>De</a:t>
            </a:r>
            <a:r>
              <a:rPr lang="id-ID" sz="2700" i="1" dirty="0">
                <a:solidFill>
                  <a:schemeClr val="accent2"/>
                </a:solidFill>
              </a:rPr>
              <a:t>li</a:t>
            </a:r>
            <a:r>
              <a:rPr lang="id-ID" sz="2700" i="1" dirty="0">
                <a:solidFill>
                  <a:srgbClr val="00B050"/>
                </a:solidFill>
              </a:rPr>
              <a:t>ver</a:t>
            </a:r>
            <a:r>
              <a:rPr lang="id-ID" sz="2700" i="1" dirty="0">
                <a:solidFill>
                  <a:srgbClr val="0070C0"/>
                </a:solidFill>
              </a:rPr>
              <a:t>able</a:t>
            </a:r>
            <a:r>
              <a:rPr lang="id-ID" sz="2700" dirty="0"/>
              <a:t>)</a:t>
            </a:r>
            <a:r>
              <a:rPr lang="en-US" sz="1600" i="1" dirty="0"/>
              <a:t>  </a:t>
            </a:r>
            <a:r>
              <a:rPr lang="en-US" sz="1800" i="1" dirty="0"/>
              <a:t>(</a:t>
            </a:r>
            <a:r>
              <a:rPr lang="id-ID" sz="1800" i="1" dirty="0"/>
              <a:t>Tilley, 2012)</a:t>
            </a:r>
            <a:r>
              <a:rPr lang="en-US" sz="1800" i="1" dirty="0"/>
              <a:t> </a:t>
            </a:r>
            <a:r>
              <a:rPr lang="id-ID" sz="1800" i="1" dirty="0"/>
              <a:t>(Dennis, 2016)</a:t>
            </a:r>
            <a:r>
              <a:rPr lang="en-US" sz="1800" i="1" dirty="0"/>
              <a:t> </a:t>
            </a:r>
            <a:r>
              <a:rPr lang="id-ID" sz="1800" i="1" dirty="0"/>
              <a:t>(Valacich, 2017)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89ADF-DA75-4C0C-9599-B2C3822AA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9E5B4288-901C-41E6-834B-614CB4A62107}"/>
              </a:ext>
            </a:extLst>
          </p:cNvPr>
          <p:cNvSpPr/>
          <p:nvPr/>
        </p:nvSpPr>
        <p:spPr>
          <a:xfrm>
            <a:off x="6019800" y="1085374"/>
            <a:ext cx="685800" cy="1276826"/>
          </a:xfrm>
          <a:prstGeom prst="rightBrac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1AD8E-6CFA-4552-87DC-018DE15450CA}"/>
              </a:ext>
            </a:extLst>
          </p:cNvPr>
          <p:cNvSpPr txBox="1"/>
          <p:nvPr/>
        </p:nvSpPr>
        <p:spPr>
          <a:xfrm>
            <a:off x="6479866" y="1308942"/>
            <a:ext cx="234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sz="2400" b="1" dirty="0">
                <a:solidFill>
                  <a:srgbClr val="C00000"/>
                </a:solidFill>
                <a:effectLst/>
                <a:latin typeface="+mn-lt"/>
              </a:rPr>
              <a:t>Planning</a:t>
            </a:r>
            <a:br>
              <a:rPr lang="id-ID" sz="2800" dirty="0">
                <a:solidFill>
                  <a:srgbClr val="C00000"/>
                </a:solidFill>
                <a:effectLst/>
                <a:latin typeface="+mn-lt"/>
              </a:rPr>
            </a:br>
            <a:r>
              <a:rPr lang="id-ID" sz="2000" i="1" dirty="0">
                <a:solidFill>
                  <a:srgbClr val="C00000"/>
                </a:solidFill>
                <a:effectLst/>
                <a:latin typeface="+mn-lt"/>
              </a:rPr>
              <a:t>(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</a:rPr>
              <a:t>System</a:t>
            </a:r>
            <a:r>
              <a:rPr lang="id-ID" sz="2000" i="1" dirty="0"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</a:rPr>
              <a:t>Proposal</a:t>
            </a:r>
            <a:r>
              <a:rPr lang="id-ID" sz="2000" i="1" dirty="0">
                <a:solidFill>
                  <a:srgbClr val="C00000"/>
                </a:solidFill>
                <a:effectLst/>
                <a:latin typeface="+mn-lt"/>
              </a:rPr>
              <a:t>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2EF376F-7FB1-4D3A-B209-0301CB21E265}"/>
              </a:ext>
            </a:extLst>
          </p:cNvPr>
          <p:cNvSpPr/>
          <p:nvPr/>
        </p:nvSpPr>
        <p:spPr>
          <a:xfrm>
            <a:off x="6019800" y="2438400"/>
            <a:ext cx="685800" cy="1105299"/>
          </a:xfrm>
          <a:prstGeom prst="rightBrac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FA534-A8E9-4D77-A370-C10190FB525D}"/>
              </a:ext>
            </a:extLst>
          </p:cNvPr>
          <p:cNvSpPr txBox="1"/>
          <p:nvPr/>
        </p:nvSpPr>
        <p:spPr>
          <a:xfrm>
            <a:off x="6434925" y="2578466"/>
            <a:ext cx="2709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d-ID" sz="2400" b="1" dirty="0">
                <a:solidFill>
                  <a:schemeClr val="accent2"/>
                </a:solidFill>
                <a:effectLst/>
                <a:latin typeface="+mn-lt"/>
              </a:rPr>
              <a:t>Analysis </a:t>
            </a:r>
            <a:r>
              <a:rPr lang="id-ID" sz="2400" b="1" dirty="0" err="1">
                <a:solidFill>
                  <a:schemeClr val="accent2"/>
                </a:solidFill>
                <a:effectLst/>
                <a:latin typeface="+mn-lt"/>
              </a:rPr>
              <a:t>and</a:t>
            </a:r>
            <a:r>
              <a:rPr lang="id-ID" sz="2400" b="1" dirty="0">
                <a:solidFill>
                  <a:schemeClr val="accent2"/>
                </a:solidFill>
                <a:effectLst/>
                <a:latin typeface="+mn-lt"/>
              </a:rPr>
              <a:t> Design</a:t>
            </a:r>
            <a:br>
              <a:rPr lang="id-ID" sz="2800" dirty="0">
                <a:solidFill>
                  <a:schemeClr val="accent2"/>
                </a:solidFill>
                <a:effectLst/>
                <a:latin typeface="+mn-lt"/>
              </a:rPr>
            </a:br>
            <a:r>
              <a:rPr lang="id-ID" sz="2000" i="1" dirty="0">
                <a:solidFill>
                  <a:schemeClr val="accent2"/>
                </a:solidFill>
                <a:effectLst/>
                <a:latin typeface="+mn-lt"/>
              </a:rPr>
              <a:t>(</a:t>
            </a:r>
            <a:r>
              <a:rPr lang="en-US" sz="2000" i="1" dirty="0">
                <a:solidFill>
                  <a:schemeClr val="accent2"/>
                </a:solidFill>
                <a:effectLst/>
                <a:latin typeface="+mn-lt"/>
              </a:rPr>
              <a:t>System</a:t>
            </a:r>
            <a:r>
              <a:rPr lang="id-ID" sz="2000" i="1" dirty="0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en-US" sz="2000" i="1" dirty="0">
                <a:solidFill>
                  <a:schemeClr val="accent2"/>
                </a:solidFill>
                <a:effectLst/>
                <a:latin typeface="+mn-lt"/>
              </a:rPr>
              <a:t>Specification</a:t>
            </a:r>
            <a:r>
              <a:rPr lang="id-ID" sz="2000" i="1" dirty="0">
                <a:solidFill>
                  <a:schemeClr val="accent2"/>
                </a:solidFill>
                <a:effectLst/>
                <a:latin typeface="+mn-lt"/>
              </a:rPr>
              <a:t>)</a:t>
            </a:r>
            <a:endParaRPr lang="id-ID" sz="2800" i="1" dirty="0">
              <a:solidFill>
                <a:schemeClr val="accent2"/>
              </a:solidFill>
              <a:effectLst/>
              <a:latin typeface="+mn-lt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F1A10641-A12E-4FE0-8379-FBF4BA946AA9}"/>
              </a:ext>
            </a:extLst>
          </p:cNvPr>
          <p:cNvSpPr/>
          <p:nvPr/>
        </p:nvSpPr>
        <p:spPr>
          <a:xfrm>
            <a:off x="6019800" y="3625540"/>
            <a:ext cx="685800" cy="2122268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19920-81B5-43BE-9191-B05259971E3F}"/>
              </a:ext>
            </a:extLst>
          </p:cNvPr>
          <p:cNvSpPr txBox="1"/>
          <p:nvPr/>
        </p:nvSpPr>
        <p:spPr>
          <a:xfrm>
            <a:off x="6516038" y="4259759"/>
            <a:ext cx="2246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d-ID" sz="2400" b="1" dirty="0">
                <a:solidFill>
                  <a:srgbClr val="00B050"/>
                </a:solidFill>
                <a:effectLst/>
                <a:latin typeface="+mn-lt"/>
              </a:rPr>
              <a:t>Implementation</a:t>
            </a:r>
            <a:br>
              <a:rPr lang="id-ID" sz="2800" dirty="0">
                <a:solidFill>
                  <a:srgbClr val="00B050"/>
                </a:solidFill>
                <a:effectLst/>
                <a:latin typeface="+mn-lt"/>
              </a:rPr>
            </a:br>
            <a:r>
              <a:rPr lang="id-ID" sz="2000" i="1" dirty="0">
                <a:solidFill>
                  <a:srgbClr val="00B050"/>
                </a:solidFill>
                <a:effectLst/>
                <a:latin typeface="+mn-lt"/>
              </a:rPr>
              <a:t>(</a:t>
            </a:r>
            <a:r>
              <a:rPr lang="id-ID" sz="2000" i="1" dirty="0" err="1">
                <a:solidFill>
                  <a:srgbClr val="00B050"/>
                </a:solidFill>
                <a:effectLst/>
                <a:latin typeface="+mn-lt"/>
              </a:rPr>
              <a:t>Software</a:t>
            </a:r>
            <a:r>
              <a:rPr lang="id-ID" sz="2000" i="1" dirty="0">
                <a:solidFill>
                  <a:srgbClr val="00B050"/>
                </a:solidFill>
                <a:effectLst/>
                <a:latin typeface="+mn-lt"/>
              </a:rPr>
              <a:t>)</a:t>
            </a:r>
            <a:endParaRPr lang="id-ID" sz="2800" i="1" dirty="0">
              <a:solidFill>
                <a:srgbClr val="00B050"/>
              </a:solidFill>
              <a:effectLst/>
              <a:latin typeface="+mn-lt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4BA8954-D3DA-44C2-BA07-109458BFE2FF}"/>
              </a:ext>
            </a:extLst>
          </p:cNvPr>
          <p:cNvSpPr/>
          <p:nvPr/>
        </p:nvSpPr>
        <p:spPr>
          <a:xfrm>
            <a:off x="6019800" y="5923259"/>
            <a:ext cx="685800" cy="47754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E4A86-43A7-44E5-B627-8EC14EBDC2A8}"/>
              </a:ext>
            </a:extLst>
          </p:cNvPr>
          <p:cNvSpPr txBox="1"/>
          <p:nvPr/>
        </p:nvSpPr>
        <p:spPr>
          <a:xfrm>
            <a:off x="6479866" y="5783759"/>
            <a:ext cx="2237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d-ID" sz="2400" b="1" dirty="0" err="1">
                <a:solidFill>
                  <a:srgbClr val="0070C0"/>
                </a:solidFill>
                <a:effectLst/>
                <a:latin typeface="+mn-lt"/>
              </a:rPr>
              <a:t>Maintenance</a:t>
            </a:r>
            <a:br>
              <a:rPr lang="id-ID" sz="280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id-ID" sz="2000" i="1" dirty="0">
                <a:solidFill>
                  <a:srgbClr val="0070C0"/>
                </a:solidFill>
                <a:effectLst/>
                <a:latin typeface="+mn-lt"/>
              </a:rPr>
              <a:t>(</a:t>
            </a:r>
            <a:r>
              <a:rPr lang="id-ID" sz="2000" i="1" dirty="0" err="1">
                <a:solidFill>
                  <a:srgbClr val="0070C0"/>
                </a:solidFill>
                <a:effectLst/>
                <a:latin typeface="+mn-lt"/>
              </a:rPr>
              <a:t>Updated</a:t>
            </a:r>
            <a:r>
              <a:rPr lang="id-ID" sz="2000" i="1" dirty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id-ID" sz="2000" i="1" dirty="0" err="1">
                <a:solidFill>
                  <a:srgbClr val="0070C0"/>
                </a:solidFill>
                <a:effectLst/>
                <a:latin typeface="+mn-lt"/>
              </a:rPr>
              <a:t>Software</a:t>
            </a:r>
            <a:r>
              <a:rPr lang="id-ID" sz="2000" i="1" dirty="0">
                <a:solidFill>
                  <a:srgbClr val="0070C0"/>
                </a:solidFill>
                <a:effectLst/>
                <a:latin typeface="+mn-lt"/>
              </a:rPr>
              <a:t>)</a:t>
            </a:r>
            <a:endParaRPr lang="id-ID" sz="2800" i="1" dirty="0">
              <a:solidFill>
                <a:srgbClr val="0070C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87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>
                <a:solidFill>
                  <a:srgbClr val="C00000"/>
                </a:solidFill>
                <a:effectLst/>
              </a:rPr>
              <a:t>Utama</a:t>
            </a: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id-ID" sz="3000" dirty="0">
                <a:solidFill>
                  <a:prstClr val="black"/>
                </a:solidFill>
                <a:effectLst/>
              </a:rPr>
              <a:t>Mengecek</a:t>
            </a:r>
            <a:r>
              <a:rPr kumimoji="0" lang="en-US" sz="30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prstClr val="black"/>
                </a:solidFill>
                <a:effectLst/>
              </a:rPr>
              <a:t>Saldo</a:t>
            </a: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000" dirty="0" err="1">
                <a:solidFill>
                  <a:prstClr val="black"/>
                </a:solidFill>
                <a:effectLst/>
              </a:rPr>
              <a:t>Mentransfer</a:t>
            </a:r>
            <a:r>
              <a:rPr kumimoji="0" lang="en-US" sz="30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prstClr val="black"/>
                </a:solidFill>
                <a:effectLst/>
              </a:rPr>
              <a:t>Uang</a:t>
            </a: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000" dirty="0" err="1">
                <a:solidFill>
                  <a:prstClr val="black"/>
                </a:solidFill>
                <a:effectLst/>
              </a:rPr>
              <a:t>Mengambil</a:t>
            </a:r>
            <a:r>
              <a:rPr kumimoji="0" lang="en-US" sz="30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prstClr val="black"/>
                </a:solidFill>
                <a:effectLst/>
              </a:rPr>
              <a:t>Uang</a:t>
            </a: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000" dirty="0">
                <a:solidFill>
                  <a:prstClr val="black"/>
                </a:solidFill>
                <a:effectLst/>
              </a:rPr>
              <a:t>Logout</a:t>
            </a: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30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>
                <a:solidFill>
                  <a:srgbClr val="C00000"/>
                </a:solidFill>
                <a:effectLst/>
              </a:rPr>
              <a:t>Menu </a:t>
            </a:r>
            <a:r>
              <a:rPr kumimoji="0" lang="id-ID" sz="3000" dirty="0">
                <a:solidFill>
                  <a:srgbClr val="C00000"/>
                </a:solidFill>
                <a:effectLst/>
              </a:rPr>
              <a:t>Pengecekan</a:t>
            </a:r>
            <a:r>
              <a:rPr kumimoji="0" lang="en-US" sz="3000" dirty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srgbClr val="C00000"/>
                </a:solidFill>
                <a:effectLst/>
              </a:rPr>
              <a:t>Saldo</a:t>
            </a: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>
                <a:solidFill>
                  <a:prstClr val="black"/>
                </a:solidFill>
                <a:effectLst/>
              </a:rPr>
              <a:t>Saldo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anda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adalah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0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>
                <a:solidFill>
                  <a:srgbClr val="C00000"/>
                </a:solidFill>
                <a:effectLst/>
              </a:rPr>
              <a:t>Menu </a:t>
            </a:r>
            <a:r>
              <a:rPr kumimoji="0" lang="id-ID" sz="3000" dirty="0">
                <a:solidFill>
                  <a:srgbClr val="C00000"/>
                </a:solidFill>
                <a:effectLst/>
              </a:rPr>
              <a:t>Pengiriman</a:t>
            </a:r>
            <a:r>
              <a:rPr kumimoji="0" lang="en-US" sz="3000" dirty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>
                <a:solidFill>
                  <a:prstClr val="black"/>
                </a:solidFill>
                <a:effectLst/>
              </a:rPr>
              <a:t>No Account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Penerima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>
                <a:solidFill>
                  <a:srgbClr val="C00000"/>
                </a:solidFill>
                <a:effectLst/>
              </a:rPr>
              <a:t>Menu </a:t>
            </a:r>
            <a:r>
              <a:rPr kumimoji="0" lang="id-ID" sz="3000" dirty="0">
                <a:solidFill>
                  <a:srgbClr val="C00000"/>
                </a:solidFill>
                <a:effectLst/>
              </a:rPr>
              <a:t>Pengiriman</a:t>
            </a:r>
            <a:r>
              <a:rPr kumimoji="0" lang="en-US" sz="3000" dirty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>
                <a:solidFill>
                  <a:prstClr val="black"/>
                </a:solidFill>
                <a:effectLst/>
              </a:rPr>
              <a:t>Jumlah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yang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dikirim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32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>
                <a:solidFill>
                  <a:srgbClr val="C00000"/>
                </a:solidFill>
                <a:effectLst/>
              </a:rPr>
              <a:t>Menu </a:t>
            </a:r>
            <a:r>
              <a:rPr kumimoji="0" lang="id-ID" sz="3000" dirty="0">
                <a:solidFill>
                  <a:srgbClr val="C00000"/>
                </a:solidFill>
                <a:effectLst/>
              </a:rPr>
              <a:t>Pengiriman</a:t>
            </a:r>
            <a:r>
              <a:rPr kumimoji="0" lang="en-US" sz="3000" dirty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berhasil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terkirim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09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>
                <a:solidFill>
                  <a:srgbClr val="C00000"/>
                </a:solidFill>
                <a:effectLst/>
              </a:rPr>
              <a:t>Menu </a:t>
            </a:r>
            <a:r>
              <a:rPr kumimoji="0" lang="id-ID" sz="3000" dirty="0">
                <a:solidFill>
                  <a:srgbClr val="C00000"/>
                </a:solidFill>
                <a:effectLst/>
              </a:rPr>
              <a:t>Pengambilan</a:t>
            </a:r>
            <a:r>
              <a:rPr kumimoji="0" lang="en-US" sz="3000" dirty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>
                <a:solidFill>
                  <a:prstClr val="black"/>
                </a:solidFill>
                <a:effectLst/>
              </a:rPr>
              <a:t>Jumlah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yang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diambil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9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>
                <a:solidFill>
                  <a:srgbClr val="C00000"/>
                </a:solidFill>
                <a:effectLst/>
              </a:rPr>
              <a:t>Menu </a:t>
            </a:r>
            <a:r>
              <a:rPr kumimoji="0" lang="id-ID" sz="3000" dirty="0">
                <a:solidFill>
                  <a:srgbClr val="C00000"/>
                </a:solidFill>
                <a:effectLst/>
              </a:rPr>
              <a:t>Pengambilan</a:t>
            </a:r>
            <a:r>
              <a:rPr kumimoji="0" lang="en-US" sz="3000" dirty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 err="1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berhasil</a:t>
            </a:r>
            <a:r>
              <a:rPr kumimoji="0" lang="en-US" sz="3200" dirty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diambil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2.2 </a:t>
            </a:r>
            <a:r>
              <a:rPr lang="id-ID" sz="4000" dirty="0"/>
              <a:t>Identifikasi Proses Bisnis dengan Use Case Diagram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14CD-2F6E-47AD-9E47-B895C836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CB263-C453-4C70-ACD0-42076005ED00}"/>
              </a:ext>
            </a:extLst>
          </p:cNvPr>
          <p:cNvSpPr txBox="1"/>
          <p:nvPr/>
        </p:nvSpPr>
        <p:spPr>
          <a:xfrm>
            <a:off x="0" y="0"/>
            <a:ext cx="91440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id-ID" sz="400" dirty="0">
              <a:effectLst/>
              <a:latin typeface="+mn-lt"/>
            </a:endParaRPr>
          </a:p>
          <a:p>
            <a:r>
              <a:rPr lang="id-ID" sz="4000" dirty="0">
                <a:effectLst/>
                <a:latin typeface="+mj-lt"/>
              </a:rPr>
              <a:t>UML </a:t>
            </a:r>
            <a:r>
              <a:rPr lang="id-ID" sz="4000" dirty="0" err="1">
                <a:effectLst/>
                <a:latin typeface="+mj-lt"/>
              </a:rPr>
              <a:t>based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Software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Analysis</a:t>
            </a:r>
            <a:r>
              <a:rPr lang="id-ID" sz="4000" dirty="0">
                <a:effectLst/>
                <a:latin typeface="+mj-lt"/>
              </a:rPr>
              <a:t> </a:t>
            </a:r>
            <a:r>
              <a:rPr lang="id-ID" sz="4000" dirty="0" err="1">
                <a:effectLst/>
                <a:latin typeface="+mj-lt"/>
              </a:rPr>
              <a:t>and</a:t>
            </a:r>
            <a:r>
              <a:rPr lang="id-ID" sz="4000" dirty="0">
                <a:effectLst/>
                <a:latin typeface="+mj-lt"/>
              </a:rPr>
              <a:t> Design</a:t>
            </a:r>
            <a:br>
              <a:rPr lang="id-ID" sz="3200" dirty="0">
                <a:effectLst/>
                <a:latin typeface="+mj-lt"/>
              </a:rPr>
            </a:br>
            <a:r>
              <a:rPr lang="id-ID" sz="2000" i="1" dirty="0">
                <a:effectLst/>
                <a:latin typeface="+mj-lt"/>
              </a:rPr>
              <a:t>(Wahono, 2009)</a:t>
            </a:r>
            <a:endParaRPr lang="id-ID" sz="1400" i="1" dirty="0">
              <a:effectLst/>
              <a:latin typeface="+mj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id-ID" dirty="0">
              <a:effectLst/>
              <a:latin typeface="+mn-lt"/>
            </a:endParaRPr>
          </a:p>
          <a:p>
            <a:endParaRPr lang="en-US" dirty="0">
              <a:effectLst/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FAE9-FB5A-4182-AE3C-69C1DB3D81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04900"/>
          <a:ext cx="850149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9BF3-E20B-41B2-8DDE-96C85D40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5C5B3F-F458-43EB-A8D9-A3E498E082BF}"/>
              </a:ext>
            </a:extLst>
          </p:cNvPr>
          <p:cNvSpPr/>
          <p:nvPr/>
        </p:nvSpPr>
        <p:spPr>
          <a:xfrm>
            <a:off x="4229100" y="3420725"/>
            <a:ext cx="800100" cy="838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7C0D330-D5F7-4088-BA91-03DAF8008ADB}"/>
              </a:ext>
            </a:extLst>
          </p:cNvPr>
          <p:cNvCxnSpPr>
            <a:cxnSpLocks/>
          </p:cNvCxnSpPr>
          <p:nvPr/>
        </p:nvCxnSpPr>
        <p:spPr>
          <a:xfrm flipV="1">
            <a:off x="3543300" y="4876800"/>
            <a:ext cx="1790700" cy="990600"/>
          </a:xfrm>
          <a:prstGeom prst="bentConnector3">
            <a:avLst>
              <a:gd name="adj1" fmla="val -266"/>
            </a:avLst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B9A53D-D4E5-4F01-BD33-F17FCBD64B68}"/>
              </a:ext>
            </a:extLst>
          </p:cNvPr>
          <p:cNvCxnSpPr>
            <a:cxnSpLocks/>
          </p:cNvCxnSpPr>
          <p:nvPr/>
        </p:nvCxnSpPr>
        <p:spPr>
          <a:xfrm flipV="1">
            <a:off x="1447800" y="4038600"/>
            <a:ext cx="3886200" cy="1828800"/>
          </a:xfrm>
          <a:prstGeom prst="bentConnector3">
            <a:avLst>
              <a:gd name="adj1" fmla="val -368"/>
            </a:avLst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FF1E1B-B3C3-46EF-BEEC-A0AEE3A79685}"/>
              </a:ext>
            </a:extLst>
          </p:cNvPr>
          <p:cNvSpPr/>
          <p:nvPr/>
        </p:nvSpPr>
        <p:spPr>
          <a:xfrm>
            <a:off x="533401" y="5715000"/>
            <a:ext cx="3886200" cy="6858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4F94248-063E-47EC-8EF3-E5BFA69FBF37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90804" y="2971805"/>
            <a:ext cx="2628893" cy="2857498"/>
          </a:xfrm>
          <a:prstGeom prst="bentConnector2">
            <a:avLst/>
          </a:prstGeom>
          <a:ln w="381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6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1295400"/>
            <a:ext cx="821055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Summarized into a </a:t>
            </a:r>
            <a:r>
              <a:rPr lang="en-US" sz="3200" dirty="0">
                <a:solidFill>
                  <a:srgbClr val="C00000"/>
                </a:solidFill>
              </a:rPr>
              <a:t>single picture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All of the use cases for the part of the system being modeled</a:t>
            </a:r>
          </a:p>
          <a:p>
            <a:pPr eaLnBrk="1" hangingPunct="1"/>
            <a:r>
              <a:rPr lang="en-US" sz="3200" dirty="0"/>
              <a:t>Use case represents the discrete </a:t>
            </a:r>
            <a:r>
              <a:rPr lang="en-US" sz="3200" dirty="0">
                <a:solidFill>
                  <a:srgbClr val="C00000"/>
                </a:solidFill>
              </a:rPr>
              <a:t>activities performed by the user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Use Case Diagram tells </a:t>
            </a:r>
            <a:r>
              <a:rPr lang="en-US" sz="3200" dirty="0">
                <a:solidFill>
                  <a:srgbClr val="C00000"/>
                </a:solidFill>
              </a:rPr>
              <a:t>what the system will do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Good for </a:t>
            </a:r>
            <a:r>
              <a:rPr lang="en-US" sz="3200" dirty="0">
                <a:solidFill>
                  <a:srgbClr val="C00000"/>
                </a:solidFill>
              </a:rPr>
              <a:t>communicating with users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Use Case Diagram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06" y="152400"/>
            <a:ext cx="8458200" cy="762000"/>
          </a:xfrm>
        </p:spPr>
        <p:txBody>
          <a:bodyPr>
            <a:normAutofit/>
          </a:bodyPr>
          <a:lstStyle/>
          <a:p>
            <a:r>
              <a:rPr lang="id-ID" dirty="0"/>
              <a:t>Siklus Pengembangan </a:t>
            </a:r>
            <a:r>
              <a:rPr lang="id-ID" dirty="0" err="1"/>
              <a:t>Software</a:t>
            </a:r>
            <a:endParaRPr lang="en-US" dirty="0"/>
          </a:p>
        </p:txBody>
      </p:sp>
      <p:graphicFrame>
        <p:nvGraphicFramePr>
          <p:cNvPr id="5" name="Content Placeholder 9"/>
          <p:cNvGraphicFramePr>
            <a:graphicFrameLocks/>
          </p:cNvGraphicFramePr>
          <p:nvPr/>
        </p:nvGraphicFramePr>
        <p:xfrm>
          <a:off x="228600" y="1066800"/>
          <a:ext cx="859042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6A298E5-C505-4790-BCDB-43FEBDFF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19800"/>
            <a:ext cx="7886700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2400" i="1" dirty="0"/>
              <a:t>(</a:t>
            </a:r>
            <a:r>
              <a:rPr lang="id-ID" sz="2400" i="1" dirty="0" err="1"/>
              <a:t>Tilley</a:t>
            </a:r>
            <a:r>
              <a:rPr lang="id-ID" sz="2400" i="1" dirty="0"/>
              <a:t>, 2012)            (Dennis, 2016)           (</a:t>
            </a:r>
            <a:r>
              <a:rPr lang="id-ID" sz="2400" i="1" dirty="0" err="1"/>
              <a:t>Valacich</a:t>
            </a:r>
            <a:r>
              <a:rPr lang="id-ID" sz="2400" i="1" dirty="0"/>
              <a:t>, 2017)</a:t>
            </a:r>
            <a:endParaRPr lang="en-US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ontent Placeholder 4"/>
          <p:cNvSpPr>
            <a:spLocks noGrp="1"/>
          </p:cNvSpPr>
          <p:nvPr>
            <p:ph idx="1"/>
          </p:nvPr>
        </p:nvSpPr>
        <p:spPr>
          <a:xfrm>
            <a:off x="619124" y="1143000"/>
            <a:ext cx="6400800" cy="563879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C00000"/>
                </a:solidFill>
              </a:rPr>
              <a:t>Actor</a:t>
            </a:r>
          </a:p>
          <a:p>
            <a:pPr lvl="1">
              <a:lnSpc>
                <a:spcPct val="80000"/>
              </a:lnSpc>
            </a:pPr>
            <a:r>
              <a:rPr lang="en-US" sz="2600" dirty="0"/>
              <a:t>person or system that derives benefit from and is external to the subject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C00000"/>
                </a:solidFill>
              </a:rPr>
              <a:t>Use Case</a:t>
            </a:r>
          </a:p>
          <a:p>
            <a:pPr lvl="1">
              <a:lnSpc>
                <a:spcPct val="80000"/>
              </a:lnSpc>
            </a:pPr>
            <a:r>
              <a:rPr lang="en-US" sz="2600" dirty="0"/>
              <a:t>Represents a major piece of system functionality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C00000"/>
                </a:solidFill>
              </a:rPr>
              <a:t>Association</a:t>
            </a:r>
            <a:r>
              <a:rPr lang="en-US" sz="3600" dirty="0"/>
              <a:t> Relationship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C00000"/>
                </a:solidFill>
              </a:rPr>
              <a:t>Include</a:t>
            </a:r>
            <a:r>
              <a:rPr lang="en-US" sz="3600" dirty="0"/>
              <a:t> Relationship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C00000"/>
                </a:solidFill>
              </a:rPr>
              <a:t>Extend</a:t>
            </a:r>
            <a:r>
              <a:rPr lang="en-US" sz="3600" dirty="0"/>
              <a:t> Relationship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C00000"/>
                </a:solidFill>
              </a:rPr>
              <a:t>Generalization</a:t>
            </a:r>
            <a:r>
              <a:rPr lang="en-US" sz="3600" dirty="0"/>
              <a:t> Relationship</a:t>
            </a:r>
          </a:p>
        </p:txBody>
      </p:sp>
      <p:sp>
        <p:nvSpPr>
          <p:cNvPr id="563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Diagram</a:t>
            </a:r>
            <a:r>
              <a:rPr lang="id-ID" dirty="0"/>
              <a:t> </a:t>
            </a:r>
            <a:r>
              <a:rPr lang="id-ID" dirty="0" err="1"/>
              <a:t>Syntax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467600" y="990600"/>
            <a:ext cx="609604" cy="1447801"/>
            <a:chOff x="7619998" y="914400"/>
            <a:chExt cx="609604" cy="1447801"/>
          </a:xfrm>
        </p:grpSpPr>
        <p:sp>
          <p:nvSpPr>
            <p:cNvPr id="7" name="Oval 6"/>
            <p:cNvSpPr/>
            <p:nvPr/>
          </p:nvSpPr>
          <p:spPr bwMode="auto">
            <a:xfrm>
              <a:off x="7620000" y="914400"/>
              <a:ext cx="609601" cy="5278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dirty="0">
                <a:noFill/>
                <a:ea typeface="ＭＳ Ｐゴシック" charset="-128"/>
              </a:endParaRPr>
            </a:p>
          </p:txBody>
        </p:sp>
        <p:cxnSp>
          <p:nvCxnSpPr>
            <p:cNvPr id="9" name="Straight Connector 8"/>
            <p:cNvCxnSpPr>
              <a:stCxn id="7" idx="4"/>
            </p:cNvCxnSpPr>
            <p:nvPr/>
          </p:nvCxnSpPr>
          <p:spPr bwMode="auto">
            <a:xfrm rot="5400000">
              <a:off x="7660878" y="1706166"/>
              <a:ext cx="5278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7574458" y="2011859"/>
              <a:ext cx="395882" cy="3048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 rot="16200000" flipH="1">
              <a:off x="7879259" y="2011859"/>
              <a:ext cx="395882" cy="3048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 rot="10800000" flipV="1">
              <a:off x="7620000" y="1574206"/>
              <a:ext cx="304801" cy="1281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>
              <a:off x="7924801" y="1574206"/>
              <a:ext cx="304801" cy="1281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7010401" y="2667000"/>
            <a:ext cx="16764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C6D9F0"/>
              </a:solidFill>
              <a:ea typeface="ＭＳ Ｐゴシック" charset="-128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239000" y="3849687"/>
            <a:ext cx="12192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92975" y="4494212"/>
            <a:ext cx="1295400" cy="15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92975" y="5180012"/>
            <a:ext cx="1295400" cy="15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7216775" y="5568950"/>
            <a:ext cx="1393825" cy="222250"/>
            <a:chOff x="6934200" y="5556220"/>
            <a:chExt cx="1165779" cy="15240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934200" y="5636774"/>
              <a:ext cx="1066197" cy="2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Isosceles Triangle 30"/>
            <p:cNvSpPr/>
            <p:nvPr/>
          </p:nvSpPr>
          <p:spPr>
            <a:xfrm rot="5400000">
              <a:off x="7947433" y="5556074"/>
              <a:ext cx="152400" cy="152693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>
                <a:solidFill>
                  <a:srgbClr val="C6D9F0"/>
                </a:solidFill>
                <a:ea typeface="ＭＳ Ｐゴシック" charset="-128"/>
              </a:endParaRPr>
            </a:p>
          </p:txBody>
        </p:sp>
      </p:grpSp>
      <p:sp>
        <p:nvSpPr>
          <p:cNvPr id="56330" name="TextBox 32"/>
          <p:cNvSpPr txBox="1">
            <a:spLocks noChangeArrowheads="1"/>
          </p:cNvSpPr>
          <p:nvPr/>
        </p:nvSpPr>
        <p:spPr bwMode="auto">
          <a:xfrm>
            <a:off x="7264400" y="4841875"/>
            <a:ext cx="1247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charset="0"/>
              </a:rPr>
              <a:t>&lt;&lt;extends&gt;&gt;</a:t>
            </a:r>
          </a:p>
        </p:txBody>
      </p:sp>
      <p:sp>
        <p:nvSpPr>
          <p:cNvPr id="56331" name="TextBox 33"/>
          <p:cNvSpPr txBox="1">
            <a:spLocks noChangeArrowheads="1"/>
          </p:cNvSpPr>
          <p:nvPr/>
        </p:nvSpPr>
        <p:spPr bwMode="auto">
          <a:xfrm>
            <a:off x="7232650" y="4156075"/>
            <a:ext cx="1279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charset="0"/>
              </a:rPr>
              <a:t>&lt;&lt;includes&gt;&gt;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A major piece of </a:t>
            </a:r>
            <a:br>
              <a:rPr lang="en-US" sz="3200" dirty="0"/>
            </a:br>
            <a:r>
              <a:rPr lang="en-US" sz="3200" dirty="0">
                <a:solidFill>
                  <a:srgbClr val="C00000"/>
                </a:solidFill>
              </a:rPr>
              <a:t>system functionality</a:t>
            </a:r>
          </a:p>
          <a:p>
            <a:pPr eaLnBrk="1" hangingPunct="1"/>
            <a:r>
              <a:rPr lang="en-US" sz="3200" dirty="0"/>
              <a:t>Can </a:t>
            </a:r>
            <a:r>
              <a:rPr lang="en-US" sz="3200" dirty="0">
                <a:solidFill>
                  <a:srgbClr val="C00000"/>
                </a:solidFill>
              </a:rPr>
              <a:t>extend</a:t>
            </a:r>
            <a:r>
              <a:rPr lang="en-US" sz="3200" dirty="0"/>
              <a:t> other</a:t>
            </a:r>
            <a:br>
              <a:rPr lang="en-US" sz="3200" dirty="0"/>
            </a:br>
            <a:r>
              <a:rPr lang="en-US" sz="3200" dirty="0"/>
              <a:t>Use Cases</a:t>
            </a:r>
          </a:p>
          <a:p>
            <a:pPr eaLnBrk="1" hangingPunct="1"/>
            <a:r>
              <a:rPr lang="en-US" sz="3200" dirty="0"/>
              <a:t>Placed inside system boundary</a:t>
            </a:r>
          </a:p>
          <a:p>
            <a:pPr eaLnBrk="1" hangingPunct="1"/>
            <a:r>
              <a:rPr lang="en-US" sz="3200" dirty="0"/>
              <a:t>Labeled with descriptive</a:t>
            </a:r>
            <a:br>
              <a:rPr lang="en-US" sz="3200">
                <a:solidFill>
                  <a:srgbClr val="C00000"/>
                </a:solidFill>
              </a:rPr>
            </a:br>
            <a:r>
              <a:rPr lang="en-US" sz="3200">
                <a:solidFill>
                  <a:srgbClr val="C00000"/>
                </a:solidFill>
              </a:rPr>
              <a:t>verb</a:t>
            </a:r>
            <a:r>
              <a:rPr lang="id-ID" sz="3200">
                <a:solidFill>
                  <a:srgbClr val="C00000"/>
                </a:solidFill>
              </a:rPr>
              <a:t> </a:t>
            </a:r>
            <a:r>
              <a:rPr lang="en-US" sz="3200">
                <a:solidFill>
                  <a:srgbClr val="C00000"/>
                </a:solidFill>
              </a:rPr>
              <a:t>-</a:t>
            </a:r>
            <a:r>
              <a:rPr lang="id-ID" sz="3200">
                <a:solidFill>
                  <a:srgbClr val="C00000"/>
                </a:solidFill>
              </a:rPr>
              <a:t> </a:t>
            </a:r>
            <a:r>
              <a:rPr lang="en-US" sz="3200">
                <a:solidFill>
                  <a:srgbClr val="C00000"/>
                </a:solidFill>
              </a:rPr>
              <a:t>noun </a:t>
            </a:r>
            <a:r>
              <a:rPr lang="en-US" sz="3200" dirty="0">
                <a:solidFill>
                  <a:srgbClr val="C00000"/>
                </a:solidFill>
              </a:rPr>
              <a:t>phrase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Use Case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5943600" y="2133600"/>
            <a:ext cx="2286000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Use Case</a:t>
            </a:r>
          </a:p>
        </p:txBody>
      </p:sp>
      <p:sp>
        <p:nvSpPr>
          <p:cNvPr id="57349" name="Oval 6"/>
          <p:cNvSpPr>
            <a:spLocks noChangeArrowheads="1"/>
          </p:cNvSpPr>
          <p:nvPr/>
        </p:nvSpPr>
        <p:spPr bwMode="auto">
          <a:xfrm>
            <a:off x="5181600" y="1901205"/>
            <a:ext cx="3733800" cy="108198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Includes the </a:t>
            </a:r>
            <a:r>
              <a:rPr lang="en-US" sz="3200" dirty="0">
                <a:solidFill>
                  <a:srgbClr val="C00000"/>
                </a:solidFill>
              </a:rPr>
              <a:t>name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of the system</a:t>
            </a:r>
            <a:br>
              <a:rPr lang="en-US" sz="3200" dirty="0"/>
            </a:br>
            <a:r>
              <a:rPr lang="en-US" sz="3200" dirty="0"/>
              <a:t>inside or on top</a:t>
            </a:r>
          </a:p>
          <a:p>
            <a:pPr eaLnBrk="1" hangingPunct="1"/>
            <a:r>
              <a:rPr lang="en-US" sz="3200" dirty="0"/>
              <a:t>Represents the</a:t>
            </a:r>
            <a:br>
              <a:rPr lang="en-US" sz="3200" dirty="0"/>
            </a:br>
            <a:r>
              <a:rPr lang="en-US" sz="3200" dirty="0">
                <a:solidFill>
                  <a:srgbClr val="C00000"/>
                </a:solidFill>
              </a:rPr>
              <a:t>scope of the system</a:t>
            </a:r>
          </a:p>
          <a:p>
            <a:pPr eaLnBrk="1" hangingPunct="1"/>
            <a:r>
              <a:rPr lang="en-US" sz="3200" dirty="0">
                <a:solidFill>
                  <a:srgbClr val="C00000"/>
                </a:solidFill>
              </a:rPr>
              <a:t>Actors are outside </a:t>
            </a:r>
            <a:r>
              <a:rPr lang="en-US" sz="3200" dirty="0"/>
              <a:t>the scope of the system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System Boundary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5715000" y="1524000"/>
            <a:ext cx="2895600" cy="64633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/>
              <a:t>Boundary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A </a:t>
            </a:r>
            <a:r>
              <a:rPr lang="en-US" sz="3200" dirty="0">
                <a:solidFill>
                  <a:srgbClr val="C00000"/>
                </a:solidFill>
              </a:rPr>
              <a:t>person</a:t>
            </a:r>
            <a:r>
              <a:rPr lang="en-US" sz="3200" dirty="0"/>
              <a:t> or </a:t>
            </a:r>
            <a:r>
              <a:rPr lang="en-US" sz="3200" dirty="0">
                <a:solidFill>
                  <a:srgbClr val="C00000"/>
                </a:solidFill>
              </a:rPr>
              <a:t>another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system </a:t>
            </a:r>
            <a:r>
              <a:rPr lang="en-US" sz="3200" dirty="0"/>
              <a:t>that interacts</a:t>
            </a:r>
            <a:br>
              <a:rPr lang="en-US" sz="3200" dirty="0"/>
            </a:br>
            <a:r>
              <a:rPr lang="en-US" sz="3200" dirty="0"/>
              <a:t>with the current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A </a:t>
            </a:r>
            <a:r>
              <a:rPr lang="en-US" sz="3200" dirty="0">
                <a:solidFill>
                  <a:srgbClr val="C00000"/>
                </a:solidFill>
              </a:rPr>
              <a:t>role</a:t>
            </a:r>
            <a:r>
              <a:rPr lang="en-US" sz="3200" dirty="0"/>
              <a:t>, not a specific user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solidFill>
                  <a:srgbClr val="C00000"/>
                </a:solidFill>
              </a:rPr>
              <a:t>Provides input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>
                <a:solidFill>
                  <a:srgbClr val="C00000"/>
                </a:solidFill>
              </a:rPr>
              <a:t>receives output</a:t>
            </a:r>
            <a:r>
              <a:rPr lang="en-US" sz="3200" dirty="0"/>
              <a:t>, or both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Actor</a:t>
            </a:r>
          </a:p>
        </p:txBody>
      </p:sp>
      <p:sp>
        <p:nvSpPr>
          <p:cNvPr id="59396" name="Oval 5"/>
          <p:cNvSpPr>
            <a:spLocks noChangeArrowheads="1"/>
          </p:cNvSpPr>
          <p:nvPr/>
        </p:nvSpPr>
        <p:spPr bwMode="auto">
          <a:xfrm>
            <a:off x="7086600" y="1676400"/>
            <a:ext cx="457200" cy="457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>
            <a:off x="73152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398" name="Line 7"/>
          <p:cNvSpPr>
            <a:spLocks noChangeShapeType="1"/>
          </p:cNvSpPr>
          <p:nvPr/>
        </p:nvSpPr>
        <p:spPr bwMode="auto">
          <a:xfrm flipH="1">
            <a:off x="7007225" y="2667000"/>
            <a:ext cx="307975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399" name="Line 8"/>
          <p:cNvSpPr>
            <a:spLocks noChangeShapeType="1"/>
          </p:cNvSpPr>
          <p:nvPr/>
        </p:nvSpPr>
        <p:spPr bwMode="auto">
          <a:xfrm>
            <a:off x="7315200" y="2667000"/>
            <a:ext cx="307975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00" name="Line 9"/>
          <p:cNvSpPr>
            <a:spLocks noChangeShapeType="1"/>
          </p:cNvSpPr>
          <p:nvPr/>
        </p:nvSpPr>
        <p:spPr bwMode="auto">
          <a:xfrm flipV="1">
            <a:off x="7315200" y="2286000"/>
            <a:ext cx="4572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 flipH="1" flipV="1">
            <a:off x="6858000" y="2286000"/>
            <a:ext cx="4572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02" name="Text Box 11"/>
          <p:cNvSpPr txBox="1">
            <a:spLocks noChangeArrowheads="1"/>
          </p:cNvSpPr>
          <p:nvPr/>
        </p:nvSpPr>
        <p:spPr bwMode="auto">
          <a:xfrm>
            <a:off x="6477000" y="3276600"/>
            <a:ext cx="1752600" cy="10207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en-US" sz="2400">
                <a:sym typeface="Symbol" pitchFamily="18" charset="2"/>
              </a:rPr>
              <a:t></a:t>
            </a:r>
            <a:r>
              <a:rPr lang="en-US" sz="2400"/>
              <a:t>actor</a:t>
            </a:r>
            <a:r>
              <a:rPr lang="en-US" sz="2400">
                <a:sym typeface="Symbol" pitchFamily="18" charset="2"/>
              </a:rPr>
              <a:t></a:t>
            </a:r>
          </a:p>
          <a:p>
            <a:r>
              <a:rPr lang="en-US" sz="2400">
                <a:sym typeface="Symbol" pitchFamily="18" charset="2"/>
              </a:rPr>
              <a:t>Actor/Role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8229600" cy="44958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C00000"/>
                </a:solidFill>
              </a:rPr>
              <a:t>Links</a:t>
            </a:r>
            <a:r>
              <a:rPr lang="en-US" sz="3600" dirty="0"/>
              <a:t> actor and the Use Case</a:t>
            </a:r>
          </a:p>
          <a:p>
            <a:pPr eaLnBrk="1" hangingPunct="1"/>
            <a:r>
              <a:rPr lang="en-US" sz="3600" dirty="0"/>
              <a:t>Shows </a:t>
            </a:r>
            <a:r>
              <a:rPr lang="en-US" sz="3600" dirty="0">
                <a:solidFill>
                  <a:srgbClr val="C00000"/>
                </a:solidFill>
              </a:rPr>
              <a:t>two-way communication</a:t>
            </a:r>
          </a:p>
          <a:p>
            <a:pPr lvl="1" eaLnBrk="1" hangingPunct="1"/>
            <a:r>
              <a:rPr lang="en-US" sz="3200" dirty="0"/>
              <a:t>If one-way, arrows are used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1"/>
            <a:ext cx="85725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Association Relationship</a:t>
            </a:r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>
            <a:off x="2209800" y="4648200"/>
            <a:ext cx="403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00075" y="1219201"/>
            <a:ext cx="8229600" cy="5154612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C00000"/>
                </a:solidFill>
              </a:rPr>
              <a:t>Extends</a:t>
            </a:r>
            <a:r>
              <a:rPr lang="en-US" sz="3200" dirty="0"/>
              <a:t> Use Case to include  </a:t>
            </a:r>
            <a:r>
              <a:rPr lang="en-US" sz="3200" dirty="0">
                <a:solidFill>
                  <a:srgbClr val="C00000"/>
                </a:solidFill>
              </a:rPr>
              <a:t>Optional</a:t>
            </a:r>
            <a:r>
              <a:rPr lang="en-US" sz="3200" dirty="0"/>
              <a:t>  behavior</a:t>
            </a:r>
          </a:p>
          <a:p>
            <a:pPr eaLnBrk="1" hangingPunct="1"/>
            <a:r>
              <a:rPr lang="en-US" sz="3200" dirty="0">
                <a:solidFill>
                  <a:srgbClr val="C00000"/>
                </a:solidFill>
              </a:rPr>
              <a:t>Arrow points </a:t>
            </a:r>
            <a:r>
              <a:rPr lang="en-US" sz="3200" dirty="0"/>
              <a:t>from the extension Use Case </a:t>
            </a:r>
            <a:r>
              <a:rPr lang="en-US" sz="3200" dirty="0">
                <a:solidFill>
                  <a:srgbClr val="C00000"/>
                </a:solidFill>
              </a:rPr>
              <a:t>to the base Use Case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Extends Relationship</a:t>
            </a:r>
          </a:p>
        </p:txBody>
      </p:sp>
      <p:sp>
        <p:nvSpPr>
          <p:cNvPr id="61444" name="Line 5"/>
          <p:cNvSpPr>
            <a:spLocks noChangeShapeType="1"/>
          </p:cNvSpPr>
          <p:nvPr/>
        </p:nvSpPr>
        <p:spPr bwMode="auto">
          <a:xfrm flipH="1">
            <a:off x="2209800" y="4191000"/>
            <a:ext cx="4343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arrow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2819400" y="3429000"/>
            <a:ext cx="32004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en-US">
                <a:sym typeface="Symbol" pitchFamily="18" charset="2"/>
              </a:rPr>
              <a:t></a:t>
            </a:r>
            <a:r>
              <a:rPr lang="en-US"/>
              <a:t>extend</a:t>
            </a:r>
            <a:r>
              <a:rPr lang="en-US">
                <a:sym typeface="Symbol" pitchFamily="18" charset="2"/>
              </a:rPr>
              <a:t></a:t>
            </a:r>
            <a:r>
              <a:rPr lang="en-US"/>
              <a:t> 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5867400" y="48768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1447" name="Line 5"/>
          <p:cNvSpPr>
            <a:spLocks noChangeShapeType="1"/>
          </p:cNvSpPr>
          <p:nvPr/>
        </p:nvSpPr>
        <p:spPr bwMode="auto">
          <a:xfrm flipH="1">
            <a:off x="3352800" y="5486400"/>
            <a:ext cx="2514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arrow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3352800" y="4953000"/>
            <a:ext cx="23622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en-US" sz="2800">
                <a:sym typeface="Symbol" pitchFamily="18" charset="2"/>
              </a:rPr>
              <a:t></a:t>
            </a:r>
            <a:r>
              <a:rPr lang="en-US" sz="2800"/>
              <a:t>extend</a:t>
            </a:r>
            <a:r>
              <a:rPr lang="en-US" sz="2800">
                <a:sym typeface="Symbol" pitchFamily="18" charset="2"/>
              </a:rPr>
              <a:t></a:t>
            </a:r>
            <a:r>
              <a:rPr lang="en-US" sz="2800"/>
              <a:t> </a:t>
            </a:r>
          </a:p>
        </p:txBody>
      </p:sp>
      <p:sp>
        <p:nvSpPr>
          <p:cNvPr id="61449" name="Text Box 5"/>
          <p:cNvSpPr txBox="1">
            <a:spLocks noChangeArrowheads="1"/>
          </p:cNvSpPr>
          <p:nvPr/>
        </p:nvSpPr>
        <p:spPr bwMode="auto">
          <a:xfrm>
            <a:off x="6172200" y="4953000"/>
            <a:ext cx="23622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Make</a:t>
            </a:r>
            <a:br>
              <a:rPr lang="en-US" sz="2800"/>
            </a:br>
            <a:r>
              <a:rPr lang="en-US" sz="2800"/>
              <a:t>Appointment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33400" y="48768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1451" name="Text Box 5"/>
          <p:cNvSpPr txBox="1">
            <a:spLocks noChangeArrowheads="1"/>
          </p:cNvSpPr>
          <p:nvPr/>
        </p:nvSpPr>
        <p:spPr bwMode="auto">
          <a:xfrm>
            <a:off x="609600" y="5065693"/>
            <a:ext cx="2667000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Make Payment</a:t>
            </a:r>
          </a:p>
          <a:p>
            <a:r>
              <a:rPr lang="en-US" sz="2800" dirty="0"/>
              <a:t>Arrangement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47700" y="1219200"/>
            <a:ext cx="8229600" cy="5238749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C00000"/>
                </a:solidFill>
              </a:rPr>
              <a:t>Include</a:t>
            </a:r>
            <a:r>
              <a:rPr lang="en-US" sz="3600" dirty="0"/>
              <a:t> one Use Case from </a:t>
            </a:r>
            <a:r>
              <a:rPr lang="en-US" sz="3600" dirty="0">
                <a:solidFill>
                  <a:srgbClr val="C00000"/>
                </a:solidFill>
              </a:rPr>
              <a:t>within another</a:t>
            </a:r>
          </a:p>
          <a:p>
            <a:pPr eaLnBrk="1" hangingPunct="1"/>
            <a:r>
              <a:rPr lang="en-US" sz="3600" dirty="0">
                <a:solidFill>
                  <a:srgbClr val="C00000"/>
                </a:solidFill>
              </a:rPr>
              <a:t>Arrow points </a:t>
            </a:r>
            <a:r>
              <a:rPr lang="en-US" sz="3600" dirty="0"/>
              <a:t>from base Use Case </a:t>
            </a:r>
            <a:r>
              <a:rPr lang="en-US" sz="3600" dirty="0">
                <a:solidFill>
                  <a:srgbClr val="C00000"/>
                </a:solidFill>
              </a:rPr>
              <a:t>to the included Use Case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Include Relationship</a:t>
            </a:r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flipH="1">
            <a:off x="2286000" y="4191000"/>
            <a:ext cx="4343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none" w="sm" len="sm"/>
            <a:tailEnd type="arrow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2004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en-US" dirty="0">
                <a:sym typeface="Symbol" pitchFamily="18" charset="2"/>
              </a:rPr>
              <a:t></a:t>
            </a:r>
            <a:r>
              <a:rPr lang="en-US" dirty="0"/>
              <a:t>include</a:t>
            </a:r>
            <a:r>
              <a:rPr lang="en-US" dirty="0">
                <a:sym typeface="Symbol" pitchFamily="18" charset="2"/>
              </a:rPr>
              <a:t></a:t>
            </a:r>
            <a:r>
              <a:rPr lang="en-US" dirty="0"/>
              <a:t> 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67400" y="48768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2471" name="Line 5"/>
          <p:cNvSpPr>
            <a:spLocks noChangeShapeType="1"/>
          </p:cNvSpPr>
          <p:nvPr/>
        </p:nvSpPr>
        <p:spPr bwMode="auto">
          <a:xfrm flipH="1">
            <a:off x="3352800" y="5486400"/>
            <a:ext cx="2514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arrow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3352800" y="4953000"/>
            <a:ext cx="23622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en-US" sz="2800">
                <a:sym typeface="Symbol" pitchFamily="18" charset="2"/>
              </a:rPr>
              <a:t></a:t>
            </a:r>
            <a:r>
              <a:rPr lang="en-US" sz="2800"/>
              <a:t>include</a:t>
            </a:r>
            <a:r>
              <a:rPr lang="en-US" sz="2800">
                <a:sym typeface="Symbol" pitchFamily="18" charset="2"/>
              </a:rPr>
              <a:t></a:t>
            </a:r>
            <a:r>
              <a:rPr lang="en-US" sz="2800"/>
              <a:t> </a:t>
            </a:r>
          </a:p>
        </p:txBody>
      </p:sp>
      <p:sp>
        <p:nvSpPr>
          <p:cNvPr id="62473" name="Text Box 5"/>
          <p:cNvSpPr txBox="1">
            <a:spLocks noChangeArrowheads="1"/>
          </p:cNvSpPr>
          <p:nvPr/>
        </p:nvSpPr>
        <p:spPr bwMode="auto">
          <a:xfrm>
            <a:off x="6096000" y="5029200"/>
            <a:ext cx="2362200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Create New Patient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33400" y="48768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2475" name="Text Box 5"/>
          <p:cNvSpPr txBox="1">
            <a:spLocks noChangeArrowheads="1"/>
          </p:cNvSpPr>
          <p:nvPr/>
        </p:nvSpPr>
        <p:spPr bwMode="auto">
          <a:xfrm>
            <a:off x="457200" y="5076101"/>
            <a:ext cx="29718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/>
              <a:t>Make New</a:t>
            </a:r>
          </a:p>
          <a:p>
            <a:r>
              <a:rPr lang="en-US" sz="2200" dirty="0"/>
              <a:t>Patient Appointment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47700" y="1266825"/>
            <a:ext cx="7810500" cy="4792663"/>
          </a:xfrm>
        </p:spPr>
        <p:txBody>
          <a:bodyPr/>
          <a:lstStyle/>
          <a:p>
            <a:pPr eaLnBrk="1" hangingPunct="1"/>
            <a:r>
              <a:rPr lang="en-US" sz="3600" dirty="0"/>
              <a:t>A specialized Use Case to a more generalized Use Case</a:t>
            </a:r>
          </a:p>
          <a:p>
            <a:pPr eaLnBrk="1" hangingPunct="1"/>
            <a:r>
              <a:rPr lang="en-US" sz="3600" dirty="0">
                <a:solidFill>
                  <a:srgbClr val="C00000"/>
                </a:solidFill>
              </a:rPr>
              <a:t>Arrow points </a:t>
            </a:r>
            <a:r>
              <a:rPr lang="en-US" sz="3600" dirty="0"/>
              <a:t>from specialized </a:t>
            </a:r>
            <a:r>
              <a:rPr lang="en-US" sz="3600" dirty="0">
                <a:solidFill>
                  <a:srgbClr val="C00000"/>
                </a:solidFill>
              </a:rPr>
              <a:t>to general Use Case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52401"/>
            <a:ext cx="8572500" cy="693737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Generalization Relationship</a:t>
            </a:r>
          </a:p>
        </p:txBody>
      </p:sp>
      <p:sp>
        <p:nvSpPr>
          <p:cNvPr id="63492" name="Line 5"/>
          <p:cNvSpPr>
            <a:spLocks noChangeShapeType="1"/>
          </p:cNvSpPr>
          <p:nvPr/>
        </p:nvSpPr>
        <p:spPr bwMode="auto">
          <a:xfrm flipH="1">
            <a:off x="2362200" y="41910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867400" y="48006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4" name="Line 5"/>
          <p:cNvSpPr>
            <a:spLocks noChangeShapeType="1"/>
          </p:cNvSpPr>
          <p:nvPr/>
        </p:nvSpPr>
        <p:spPr bwMode="auto">
          <a:xfrm flipH="1">
            <a:off x="3352800" y="541020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3495" name="Text Box 5"/>
          <p:cNvSpPr txBox="1">
            <a:spLocks noChangeArrowheads="1"/>
          </p:cNvSpPr>
          <p:nvPr/>
        </p:nvSpPr>
        <p:spPr bwMode="auto">
          <a:xfrm>
            <a:off x="6172200" y="4876800"/>
            <a:ext cx="23622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Make</a:t>
            </a:r>
            <a:br>
              <a:rPr lang="en-US" sz="2800"/>
            </a:br>
            <a:r>
              <a:rPr lang="en-US" sz="2800"/>
              <a:t>Appointment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33400" y="48006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7" name="Text Box 5"/>
          <p:cNvSpPr txBox="1">
            <a:spLocks noChangeArrowheads="1"/>
          </p:cNvSpPr>
          <p:nvPr/>
        </p:nvSpPr>
        <p:spPr bwMode="auto">
          <a:xfrm>
            <a:off x="685800" y="4876800"/>
            <a:ext cx="26670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Make Old</a:t>
            </a:r>
            <a:br>
              <a:rPr lang="en-US" sz="2800"/>
            </a:br>
            <a:r>
              <a:rPr lang="en-US" sz="2800"/>
              <a:t>Appointment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5770"/>
            <a:ext cx="8382000" cy="662430"/>
          </a:xfrm>
        </p:spPr>
        <p:txBody>
          <a:bodyPr/>
          <a:lstStyle/>
          <a:p>
            <a:pPr eaLnBrk="1" hangingPunct="1"/>
            <a:r>
              <a:rPr lang="en-US" sz="3600" dirty="0"/>
              <a:t>Use Case Diagram for Appointment System</a:t>
            </a:r>
          </a:p>
        </p:txBody>
      </p:sp>
      <p:pic>
        <p:nvPicPr>
          <p:cNvPr id="65539" name="Picture 2" descr="fig_05_0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153400" cy="550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06375"/>
            <a:ext cx="8382000" cy="631825"/>
          </a:xfrm>
        </p:spPr>
        <p:txBody>
          <a:bodyPr>
            <a:noAutofit/>
          </a:bodyPr>
          <a:lstStyle/>
          <a:p>
            <a:pPr eaLnBrk="1" hangingPunct="1"/>
            <a:r>
              <a:rPr lang="en-US" sz="3800" dirty="0"/>
              <a:t>Use Case Diagram with Specialized Actor</a:t>
            </a:r>
          </a:p>
        </p:txBody>
      </p:sp>
      <p:pic>
        <p:nvPicPr>
          <p:cNvPr id="66563" name="Picture 2" descr="fig_05_09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1143000"/>
            <a:ext cx="8428189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MOVIE_ONCLICK_URL" val="http://"/>
  <p:tag name="GENSWF_MOVIE_ONCLICK_URL_TARGET" val="_self"/>
  <p:tag name="GENSWF_MOVIE_PRESENTATION_END_URL" val="http://"/>
  <p:tag name="GENSWF_MOVIE_PRESENTATION_END_URL_TARGET" val="_self"/>
  <p:tag name="FLASHSPRING_PRESENTATION_REFERENCES" val=""/>
  <p:tag name="ISPRING_PRESENTER_PHOTO_0" val="jpg|/9j/4AAQSkZJRgABAQAAAQABAAD//gA7Q1JFQVRPUjogZ2QtanBlZyB2MS4wICh1c2luZyBJSkcg&#10;SlBFRyB2NjIpLCBxdWFsaXR5ID0gODUK/9sAQwAFAwQEBAMFBAQEBQUFBgcMCAcHBwcPCwsJDBEP&#10;EhIRDxERExYcFxMUGhURERghGBodHR8fHxMXIiQiHiQcHh8e/9sAQwEFBQUHBgcOCAgOHhQRFB4e&#10;Hh4eHh4eHh4eHh4eHh4eHh4eHh4eHh4eHh4eHh4eHh4eHh4eHh4eHh4eHh4eHh4e/8AAEQgA1gDI&#10;AwEiAAIRAQMRAf/EAB8AAAEFAQEBAQEBAAAAAAAAAAABAgMEBQYHCAkKC//EALUQAAIBAwMCBAMF&#10;BQQEAAABfQECAwAEEQUSITFBBhNRYQcicRQygZGhCCNCscEVUtHwJDNicoIJChYXGBkaJSYnKCkq&#10;NDU2Nzg5OkNERUZHSElKU1RVVldYWVpjZGVmZ2hpanN0dXZ3eHl6g4SFhoeIiYqSk5SVlpeYmZqi&#10;o6Slpqeoqaqys7S1tre4ubrCw8TFxsfIycrS09TV1tfY2drh4uPk5ebn6Onq8fLz9PX29/j5+v/E&#10;AB8BAAMBAQEBAQEBAQEAAAAAAAABAgMEBQYHCAkKC//EALURAAIBAgQEAwQHBQQEAAECdwABAgMR&#10;BAUhMQYSQVEHYXETIjKBCBRCkaGxwQkjM1LwFWJy0QoWJDThJfEXGBkaJicoKSo1Njc4OTpDREVG&#10;R0hJSlNUVVZXWFlaY2RlZmdoaWpzdHV2d3h5eoKDhIWGh4iJipKTlJWWl5iZmqKjpKWmp6ipqrKz&#10;tLW2t7i5usLDxMXGx8jJytLT1NXW19jZ2uLj5OXm5+jp6vLz9PX29/j5+v/aAAwDAQACEQMRAD8A&#10;83+NM0ieK9XmCbtspOf0rgYdT1HA/wBDH/fVegfGNJJdf1cKDku4H5mvMd18bqQIoCqQCCCN1eFh&#10;IKVJXR6s5NS3OkgumeJWZdrEZI9KmWfJzmskSOOOcfQ1IJOcYP5UpUlc0TNUXOTjNOE/YnntWX5n&#10;p1pwmJHPBFL2bC5qrOCKcs/FZSzY/iqG51S2tsCSTBPaiNJvZCckldm4Jqf5pPIrlZtbkLZgiG3H&#10;DMaYmp30iliyrj72QDito4CbMniYJ2Os84nuKetwMc5rjJNUvUfYZDkdsCpBqF6oDiVWQ9MrV/2f&#10;K25LxcOx14nHXNKZyT8vPFc5FqN0eWjUbeqlSPwq0NQVvlQMvPJIxg+lZywU4vYpYim+psm4AGS1&#10;J9o9DWd5oI5J6flSeawwM4zWPsWuhrzo02n460gm461med749qXzqnkHc0vPwvWgXBIPNZpm96aZ&#10;8dDRyBc1RcHGM0vnn1rKE+aXzuO9JwA1PtGT14o8/wB6y/OyTzSiX3qfZgaIuBRWW0uB1op+yC53&#10;HxIXd4jvT1zPJ/6Ea4NoR5rnGK9G8fKX1i4PYTSY/wC+ia477NmR+KrDNqCQpbmeIgQMVMsQG3/C&#10;tAWuB0FSG3wRxW7ZNzNWLPAGDikmEcSNJIQoHc1oXKxW8DzSkKiZJJ7Vwmr6i18zOxKpu+VAcYHv&#10;WlGm6jt0Iq1ORFjVNTuWOYCkUY6gEFm/wrGwJpC75Zs/jUUjKJDg5P40qgyE4VuPSvUhTjDRHDKT&#10;k9SyrfuhGGKr25qZGdo/3Z5HfHJqK2gYZZ2XGOQxolutjEwqsfGCE5qyNibycw7nfaBxg0okmjbz&#10;PLBQ8deP/rVnGdueevXP+FOjZyp2btpHK0Ba5ovfMTtZgVIwaLa9ZEdwQSF2nPcds1mujkYCmo4/&#10;MjZtw6evagdjorHUA0ZDdCePer1veE3ixSxAg9O5z/WuVs5irg/exzitJbn5WYNyRtyp7GpcEw5m&#10;mdVAbabIAR27+oNTm3h6+UB+Fcvp+2CZSrvuPVVrrbFhPGGznNeZiaHs9Tto1efRkTW0B/5ZimfY&#10;4P8AnmKulMqPpQEwtcabOpopG1hwT5a0C1ix9wflV0RnbzQqcdKHJiKYtYcnMYoW1hz/AKsVeEZ3&#10;EHrmmiPB/CobuIofZYdv+rHNFXhH8oxRV3YHY+MUzqVw3/TZ/wCdc7bxbjIfpXTeK+bqZvWVv51g&#10;2wwHqaHwoJsUQLs6U4wAKvBqyQAoAolO1M9hWy1IPPfiFqJ+0DTYiAo+aTHf0FchJITFszk55qfU&#10;p3muppp2DSu5Jb3rPJZmAUda9ijBQjY4Zy5mSfxZzn+VTLIy4ELZPfAq9pujzXAUup5Pp/Ouw0Tw&#10;e07KCoRM8kipqV4xNI4aU9zgVt55HwiMT6gVs6T4T1PUHG2FgD0JFew6P4LsYCkhhEhA/iFdtpml&#10;QxBB5KrgYwBXPLGdjpjg0tzxO0+F+ouVLspGOR3q/wD8K1uIl3NlVx3r3mCOz4BULxwfWobyOHaR&#10;GcDsM1m8TPuaLDw2seFHwf5CDzogxAOAB1+tYWveHI4IXBjbuRgV75PbRkkmNSQPSuP8U6YkltgJ&#10;wM4xShiJOQqmHXLofPdzDJBKVC49c+npTYZyrYJAOevpW3rNm63LKQMg4Oe9Y00A5II969KLujzG&#10;rOxoW91ggkjGfzrqPDd5O9wIkJ8okZXHFcXbbvk449F64rrPDd3H9uRfs5QH7pznNRWV4Mqn8R1z&#10;R5xgUghy3NXGTngDFJs6mvGtY9G5VaP5cdqVIhtFWSmRzQFwABSYXK/lgPmkMYq0FHpSBakLlTyg&#10;DnHQ0VbKgc570Urkmnr+p7fFcGnyW0Tx3AnPI4BVSQaqXF1HZMkhtIpEeaNGTlfvOB2+pr0PS/DW&#10;kah8bNGtLuySWA2N3K0ZYgM2xef1roPiH4R8Lx+E7+5tND+y3VpJbMHExIVjOg29SMgdfTIrtwvs&#10;+VJo5qsnzPU4y1sNHujGJkitXlyVRQ7Ae2Sf51gfE86do+lxmzjxIY23ncTntn2q9ahZjZq5UuDk&#10;blJA6Z7Vg/HgpDplqLZwwYNvYdT83SvoK+EpRpO0Tzqdao6iTZ4bduXbd+JHqa1PDNh9pkEjcqD0&#10;rHmALYGa7rwXbottGSByPzrzK0uSB30I80tTqNA0yNWVnA49q7bTowihVAOPbrWHpdu3y/NgdK6i&#10;xtVGGJJ968icmz2IIm3H5Yw5U1rQTSyRAK291GFHrTFsYm2BztZhwTTpoFt5g8bEgDkdKEW9SWzM&#10;k/7ucujj2wTV6S0KrgselUrG5jWZ5ZWI5wtaq3EUgChBn1qr3Ia1MyWMDPOMfrWbfWiSo3Q/hXST&#10;QI6/MQoPrWbeRCMEoQ3rip1QmeCfETR5dP1AzLHlX5BxXET2ykFgCBX0R4s0mDVbFo2A3AHacdDX&#10;iuv6RcadKwkBMeeuK9PC1lJWZ5mIotO6OaY7SoH3TxnvXX/CjTxrviy006Sf7MJCcuVyF44z7e9c&#10;0UjaAkr84546fjXb/BBf+K+sAo6bhjdgkY/X0+hrrceZWONy5Vc9zvfg9qFtaSXJ1m0KRoWOYyOA&#10;PrVHS/hTrWoaZbX8F9ZBLiISKrlgQCM+leq67mbRIhu1dZTauiraNlDyRh/Xp+VP0vcngHRFXcC9&#10;rFjb7IK8yvTjSu+x0Uas6jSXU8ol+EniFFGbmxJzgAM3+FcDd27Wt1LbSAF43KNjpkHBr6fuHaTW&#10;oALy+wxjb7OLfMPQH7+3j86+bvEyBfEmprn7t3KOv+2aynFKN0a0ajlJp9DMVeppCoP5VNFDM8Xm&#10;JG7IeAQpIJFPjtZnkEawyFm6AKcn8Kx5Wzpa6vYqsox+NFasOg6zOGMOl3cgXrthY4opWZF0eoeF&#10;Pm+POlY/h0y5/lHXV/EYpP8ADzU/JljdJNQh2FWyApuIiP55/GuV8JRhvjlZAMy/8Sm55BwRny+h&#10;ro/H1rb2vgW6uVgMbNfWyhcsQAJ41A546AZx3rfDbR/rqcuI3PPLm3hnlithZKrRgndnCk8enXoS&#10;K81+N6PFDaQiLA2sSx6nk8CvXryN742BszEZRu8zzCQQOOn4Z61558WLCe9jtLSRT5nlORjqcE19&#10;dVjzUbHn4KLqVlFHz2QfN4A68V6h4UtttpCB1x6V5zdWzw6mbbaQwcLg9v8APFekWeoJpyRRABpC&#10;MY9B618/iVeyPUw65b3Ousy0argEEc5rQh1BrbPmNle1cLL4h1OU5tYsjpnHFVpdS12Q4nwAeCa4&#10;/YM7VW7HrdjrSzwqsbKQvrUlxfrIjZcZxXlmk6xc20myX5dw9etdLp0l1eEFGA3DjNS4WN4yT1ZL&#10;qviEWlwFCswHYHrWVP8AEDVDIIrW2OzGOetN1rT7hLkyyFGjH8SNk1z0mpwWkwSKIFs49Sa2hBLZ&#10;GE2+52dpqnibVSWc7E74yMVcW/1aCPZLvZj/ABciuLi+IN3au1olntcHBDDBzW1beI7+8uri1vLa&#10;G2eFN+WfbnPQeh/OqcJW1iYxnHZM6vTLuW4hJuCAxPFZ/ijQob60kwqksuCaydJvby7uMwR7iP4R&#10;/PPSupjGpvZEzRW0DDoATI349BmuZ+47nRpJWPnW8WSyvJbZ9waNitdN8Mb+Kx8a6Vdo2YzKEZT0&#10;5yKPiXoU1prZufMDG5XcxxjDdD0q/wCHfDEFhNpl1FeG5uC6StBjKsu4A49CM/zr1YVE1FvqeROk&#10;/et0Pr9riygNld3EdxJNFHKi+TbtIFVgepVTjkjqRxmltMf8IhoEeM4tEOM46KP8/hT4NRez0byI&#10;IzLdXGUijQ4GNvLM3RVA7n6CoLI58LaGSAQLJcA8Zrz83k4pl5ar1EXdKnsbfXI985NxcQLHswSA&#10;RgDtxkdcnsK+PfilrWoL441nT445LZEvJcnHzMN5wfYV9m6fqMcJstPhUyzzHcyx/wACA8u3HA4w&#10;PU18VeI7W7vPiJ4ukWSJzb3F1NKzk/d8zHHqeQBW2GgqtOLfkL2nsqstOp6N8FrdL/RpdOuIYFlj&#10;kMge4YgAHbx+uat+GFS/8dXtvbRm2K25jXax+VgHOfbPtVH9nG98zTjbXUVu6IX2FYlDk7eMtjJ/&#10;H2q14e1CT/hNr8wxwxtFHsj8uJULcNjOAcnnGeaVraHv43meFk7dEepeDEvdM8wzTZmYhiM5AHTH&#10;SipvC0k02out0m5lkVQrHOR2zwKK+br+0lXnyvqclGUIU48yvoZHgz/kuFvnqNJn/nHXQ/ElnHge&#10;SOR1bZqkChAc7cTg4PA69a5PwzP5HxZuLryy3k6DcPgHBPK8D8q6Px7HDDpcOnQhmEtxZTFjj5sy&#10;txwOvB59Mele5ht4/wBdTzcQtzihM41a22xOAVkx8ue3rWV432T6jpUSjbm3m56HqP8AGvUE063N&#10;5bQvZEMyOd3PygAZxxjuK4v4nafHYeJdCkjXJ8m4JHbgp/jX10asWuU58jV8fT9T5v8AGelf2X45&#10;FuMbDMrDuMHH+ea17iz8y+ZyTjAAz2HoK7D4yaAhkuNckZTLEiODGPl+8Bz6da50mN4pnZ3VguUG&#10;3qfzrwcdFwqJHuYnCujWlF9dSM6pb2iNBBbedIi5YKOAPWsf+35r64SOGFFLdA2AKn0y3ntrhpbd&#10;yJJRh9w3DHpzWnp2hqs5mFuFZ+pK8/hXPHkjvucjjUb93YztPuWvoZt4ggeIcMxCnP8AWu6+G7Wt&#10;x5e99y5xzyW+gNY15pVtGgkZCvBAI6j6V1HgHSjDsZQR06DpWVWUeh1Uoy2K16Ek1W50w+SPPc+T&#10;tXkHOWGO3/665m/8JTQ3RuZS6jdlWAOM+9eta5oVvJdi7jXy7pCCkiryDSwajaKJItVtIZD3dTgG&#10;iNXlQ5Ur7nlNv4d+0Xi3UsKXEpOdxfHPYmu00jQWdf3ltCueSMZP1JNdAbTw/vMlvtjPUgdq0NPk&#10;t1ykJRuOPU1MqrloCopMrWunx26grbogA52qKWaNZovMVcBRge5q5dys0KqPl3fe9hVaSUSAwj5B&#10;jArB6miikeb/ABE0t7/T1ljUu8RJPHOPSqngiyubK70i6hbJKsVdhkKw5wRXdXUaNI6EDb396zvB&#10;duYdRltZgphtrlGhLcDax5Gf89K3oT2i+5zzgkpS8j2h5oDaBDcal9qkUCKCym27+uWcdAo9Tj06&#10;07Tn8zwroTLgj7Eh5HB61NaXs8NzBY2bR+bcv86lVJMSq7Ec9yQo/EmqmhD/AIpDQfm/5cE/rVZ3&#10;s2eflOs0aWmyxJqdrENRvfPeRT9khVGQIDy7kruVevUj2r5J1N4YfHvj5XnSIubhUVjguTOpwK+u&#10;tBuyuqQ2NskDmTdLdEKC+BtCd89Sx9tvvXyPeQ2138SPHMt3ArNC928QfPyv5yqG468Gt8A/3Mfk&#10;Z4p/vZep2H7NujjUvDWoSj7QDBcKu+G4MbDcDkcIxPTrxV3w/JYS/ETVDpkcsdsLZVVZG+beIWD5&#10;PHVgeeOueKb+ypE8uh6k8V3PBsuYiwTZtcc8Fijc+ijGead4TuNPh+Il/cWEF2tsoLFJQN+f3m7A&#10;A6e2MilLc92vJvCyV7pKJ6l4JVvtqCR98jMpbvgntnvRR4Suo57xHRWiVAo3MOOp5GOoor52X8ap&#10;6nF/y7h6GB4aaeP4n6lLbqWni0CcxgLk7sjAx35rd8QW89rLBp7Ww2xXtkBOI8Cb5pjuB9QoUFRg&#10;Ag4HNUPAX/JYLyTBYrpDEADJ/wBYvStfxJcxSaFYeTcBsa1JL5ig4XeJZFH+8FYZHY17OG6I48Q7&#10;XOjYD+1dOJmQMVlCrnJY/KfTpx/KuE+MqH/hINCBxkW8/A9zHWqk9+upWhh1mzm2wyEGRcYPy/8A&#10;165f4iXN7N4m0pLx45QLaXa0fqTHX0uHpNSTM8gknmFNHHfGNFTw5rai5Mr/AGeNWYqFyfNjA7nt&#10;3rgdMV7q2tZFPzNGp9uldv8AGubd4Z16cJKA0UBUyLgn95EM46dj0rloIP7Phs4QwJNvEx4xglAS&#10;PzJrzsy+Jeh9Jmb/ANqSf8qNqw0+ziQO4O5uvcVeeW3tl3LECfVutY8V44ZVQbieMGtCAx7Szyb2&#10;H8R5xXju/VmEVFIyNVklku4y6tljwAOg9a7DwrqcNtNF93CkGuXuJ1Wd9xGTHwT2HeuZ0rxLLLdO&#10;sdhMsCn5ZCeT+FaKDkieZRfqe93WoW967OGWIs3Y9KwfF+mmOx+3Wswdo/mdAeGXv+NeZTanql8N&#10;lrdNZhe5XJNa3hO91++uf7IuXkuUc487btG3vn8Kbg1qVzpnWaHPbzwrujQnuD1roEWFZEKRhVxx&#10;hSefr2rn77TP7NlDREkKORVzT9QBXaxwccisrFXNaQ4QpnnvkVSlkCHcX5HJFOMgkIZmPHFV7hlC&#10;YGDuOMgZqRFX/WSFuMdqVY5ikwtRiVR5ikDOWHQH8qniChiT0JqEy3UN1iyUmVyBtxnPPp+NVTvz&#10;KxhUtyO56z4Vmnk1mylnukXz42ZIog4yFQlt3z4OCRjK96j0P5fCGgk4z9hXnr3NW/C1vexW1jOW&#10;j8mAkXGUPmD923IOegJHGD+lVdEC/wDCHaAchcWYGfxrXOG5RdzzcrsqisaHg37SNZl851+eIv5a&#10;BsbcgBuVxnj1r5UuIi3xC8fy3CgzRtclDtBUZmC5OehwRj8a+uNChkhvYL0xwLbtEyeaB85bcuAx&#10;x05OBmvj7UbhYPiJ42gluokFzNcoCxJLt5wKhQOrcY/OujBO9KPyMq+tSXqd7+yi4Og6qkjN88sW&#10;0DOM/Ng8EDPoe1Q6VNbTfEC8/s5ZdOX5FLBsybxu38sW5JyOvvR+y5eQ2Hh7VEuLu3g33UKiSVwD&#10;k5+UfK3PPoPqKzPDMRl8XXkMbBP3gwWiEmAGY529DxTnJXPeqU74Scn2ies/D+7uGuJprq31GIqV&#10;2rdkK2OehUDiipPCkcz6lPEkKjIURqkRVmHOS3ABP0GKK+XxCn9YnZdTnopOlH0DwChPxc1AI+CN&#10;JADYzjMnX9K1/H+kJYafpVnaTSlJ9SB2ynPzmGXc2fVjyffJ71kfDjcfjBqvQY0pP/RhrU8czXH9&#10;maLJ80j/ANrSlSzhsgRTD9PSvfwu8fkeXidmUrbQbjzETzI0QA7mbPBGPb3P5Vyvi6ye18Yaekkg&#10;ZfsvyjrkEpz+ldPJc3EmpW2WXIhfapJGeg/xrkvGTTP4oh8wEbbMbT+Ir7CLk0k2c/DUIvMYJLuc&#10;x8fWk/4RXWt6BN6W+xQR08xOuOpzmsvxRbiKSyMbKyeQF3Lk9B05HXn8qd8UQ8vg68iyS8k1uvPP&#10;WRa2PG2nsmmRXZu7mYmQhI2jx5OM7lJ9eh+leHmSSla+x9Lm65MaorskcnbTGNw3cGtRLsPggE88&#10;jNYYB3D3/WphNs55AHavIauZRZFqyvNPnzGUjoVOKpaTYzPepFCpbecc1YuJfMutic+hqC71aOzY&#10;JFJscfedeufatYJtWRN1JnbeHtHjgvJI7gIr7c5fGM+nNdTaxGxJaKOLLY5UAj6ZFeVW2oanqoWN&#10;EurpscNggfiTx2rasNL8Q2vlyHVra1DHPliVpCB7jpVOlJq9zTke6R1esapmMhgCccY61z1vqSPO&#10;FBAJqDUrDXblN8F5bsqjl/LIJ/WsixW5t7/ZqMaqx6ECs5RsieaSdmegWl4TGobn3NSxSebIAOO5&#10;NY8Mo2DB461atptkJyxGen/16xsU2aRkCjGc57+lMsdRtLDWra+vZxDbQybpJD0UY61ntcb2JzW1&#10;8O9Fg1/xIv22NZbG2/eOpHDsD8qn2yM1UXyNS7GNdJwaex6f9givbnT98mBMXEaszqW+QsDww9Om&#10;D19DRo6f8UPoLjIP2bHy9e1bU0HlahbagoTdG2HJj3tsPULyNufX2rM0Nc/D7RG+cssSg7Rg8g/4&#10;D8KnHVPbU3I4sFD2dWKLGnWLS6raObqZFMe9IkuJFXKMCSVDbSCD0x9TXyBq0luPih4oVoGkeS+u&#10;FgYHBifzxhgc8c5GT0zX2XYQywa3BcrHCY2gSN22MZMEHAU5wBnk8fWvkSVYn+I3jbzg0b+dOERD&#10;jcfPUc8HjGTXoYVctOK8kclWSlOTXc6P9m8Qv4b1pisjSx/PG678IwRiSccYzj71Z3hm9+z63c3d&#10;y7bVVXlKxhyQSc8Hg55HPrWz+zXYajJ4I1K7tTYiGac20i3DMG/1Y5XAI/j7+grL1LSZ9Fvb+KSa&#10;GVjBHzHnGCSD1AqZr3vmfS1KkHgZpvX3T074YarZ3Tz3GlWpsRGQCg5wTu5z34P4UVj/AALKBb/z&#10;QzL5yFgpwTwaK+Uxk5RxM0n1OWk7Uo27HW/DNs/F3WT6aZEP/IjV0HidIjaaAsU6zxi/lPmcdfIl&#10;/rXP/DLI+LOttxxpsWf+/jVv+MbB7O30G0gffsv5HLbQucxSk9PrXvUFflR5dfRmpaxQsUnZx5iL&#10;tBI7E5xj8BXnvxTIPiqIb1O20HQf7Rro5766Gu2cFu5ZHZfOUMDtBDZY+vQCuX8bMH8dxpJIrILN&#10;euMdX/wr6HDq1SJ2ZAl9ei2u55141RrjTYIAM+bqFomD3zIK7r4g6Zp9rFEtvEwaW4dZCzA7tqkk&#10;9OpMnP0FcjqMX2i90eHOd2q2vB9mJ/pXZ+LfMuNS0mG53Ynup8gn+EmFeMHjqa87OZv2jUT6OrGE&#10;87jfb/gHkM0ZjndCCdp4qG7wQExjJwK6jxZp8K6nqE9nGsdrbXHlbd+7AJYLz3+6fzrmpWA3E9K4&#10;KbcoJs87G4f6vXlD5/fqYl/Jd+YsNuTGQeZB1xU+jae1sd5RJW7u4yasOoLktinxttBHauhTaWhx&#10;w913RqLq8kMaxsQuB8oXgVZstRMr9NxNYcVm9y+CcAe9dJplpbW6DHJ9TScjX2knuzUhu3MQVxjI&#10;6AVn6jafasyt1B4NXWkiA4+771HLcIFxkYx3rJik0zNhllgzE/OOhq0btiAo5J96zri480nHr1HS&#10;rOjWlxf3SQWiGSRup7KPf0oM3KxpafFcahdpaWyFnPcdB9a9r+H+jRaRYhUXLvyzEcsfWue8IeH4&#10;NNgVB88rcySEdTXd20yW0JdiAqjjNYzkcdSbkbLoPK2t3rH1PVNG0iwg07UpWtopnKwMntzj2602&#10;z1F7+88qH7oOCx7VR8W6Pb6xhLyEGOLiOTHzA+x7Vm5JELRnW2z29663Nre5Rdu1AAcAdcZ9a+Np&#10;2uR4/wDHgJDS75Rx6G4jx+lfUOhyJZbYI3I2gDJNeL/Ef4Satp3iK58UeHJ5760upWlu7bd+9Xcw&#10;Y4x99c846j3r0MLiE9JaHNKly3sc98CvGE/h7wVdWi2KTeZeeaH3gEfIgAxg+lM1vWf7Yur6Y2/k&#10;YgiXbuzwGPsKy/hBG0Ph++R48Os4BV1yVO3pg1c1ID7Xe4VR/osXQY/jatG/fPqsRQpRy7mUdWdz&#10;8EFaSK/VAWO9OPwNFP8AgYi5vxvXAkTGRnPBor5LHq+Jn6nJhZWoxOt+GpB+KviD206Af+PvXX+N&#10;2T7Xo4YgA3EhyTjH7l64n4aeafif4i8tVLiwt+p4xveuv8YeY2o6Kk0cRQzyZ5zn90/GCK9uj9k8&#10;yvGzZXgazkuVEEbmDBDuCQMckcnryT0riPHTxnx8ywDYsenIAFJAHEp7V1t1qNr55tBcwpLkKVLf&#10;dzjr+dcL41CW/jSVUdiq2Ee588sx83/HH0r6ShJuojpyGP8Atsbdmc3r1yml6nZ3cMe/7LdxTBGO&#10;clYpTj8617TxFPr/AIrsBLpS2ktpICYVbl2dwxznGD8tc/4vZJo53hO4ecgUgZ6pIv8AOtTwIHl+&#10;IkjSsvmC65PQDYrn+grhzOMWnJ76HuxbedNPpF/+klHX1UeHPEbyk7mueGzkgjeeo9yK88028ae3&#10;Xzv9aoG73rtvEsm3wXcqqqjXFw/yr0HyrkD2Ga4ExizspLmTI6BR6muCi/3UUcOcSf16p8l+CNDz&#10;FJOSKQHnHTnJrLtb2KdQ4OAanEzqpwwY1sos4FI1UleMgjHXmrKXcirtbJ4z1rmJb8oSGBwOwqKb&#10;XGUYCHfnvRyNidRdTrn1EmPYTgkVDcanlVjU/MRz7Vn+GND8U+JZ1SzsnihzgzSKQoHt3P4V7J4Q&#10;+GWl6Mkd3rLG9uFGQsg+QH2H+NRO0DN1uxxPhHwrquuNuWNrez6tO64yP9kd69U0HRLHSLYQWUYB&#10;/ic8sx9Sat3l/EieVGFSNRgIvArPk1dIyCBmueVS5F5SOiglSCPJIGOtQebearIbeBGYA9uAPqaz&#10;9EFxrty0cQKQrjzJMcDPYeprv9Cs7eKQRQIBDEMf7x9TWOrZL0JND0pNLt0ZmMjkfvCex9qvTQq8&#10;bDqp5x71M7fIznkdMVm3UgETGKQgA/dP9KHZmSOdeMJqITOAWrpdLiaSPfIdqEfKD396z/IeZ1uP&#10;JXYnQZ5q9DNvfZGOB3br+VNKw5SuY2t+CdC1CV7g2iRTSMGleEBGkx/ex1+vWvG/GfgHXNImvLhb&#10;YXdo0SKJIck8SEncOo4brX0UF3DrmkeAMMla6IVXFmzxVV0/ZN6M8T+G1rHa6rqVvH5SorRn925A&#10;+6T1PNFepXHhy1S8mvbVBDcTACVgPv4GBkdOlFeRicNOdaU7bnVQxVONNRfQ838FXjaT4u1PXpEE&#10;lvqFrDHGqMNw2ljk54/iFdBr3iCDUb3TpFglVbV3dixXnMbKB19TXy9H8VfF0CLEFsiit5a7oDnA&#10;HXrVu3+K/iyRVaSHTgD1UwtkfrXoLC4mDTVtDKU6Mt7n0OZdGluzePGxn3BtxLckdOhrntcjmvPE&#10;cuowqrRNHAMP3MbFsH2J/TNeSJ8UfEXeCxPuUb/Gn/8ACz9bz/x52H/fDf410xr4xO9ka4aVHDz5&#10;46+p3fiHTtU1JppYo4I3knWUqqhVGN/QDgckVDpulaxavPcu2y5lcvujbbjIOefxNcavxQ1jcAdN&#10;sj+DVLH8TtUbAOl2hJ7KzCssRPFV4uMkjsw+OjQxX1mG9rW6HTeINFvpdEht41HyO7yYb7gO3n8h&#10;Xn9+YdVgaxhQwtGMQ72H73vn2Nd5peva5eQk3+mW1rCw4Uuxcj6dvxriNW097C/EtsfnhcOoI4YD&#10;kH3pUOeKtLdHJja/1itKs95bnDX801herDtZCq4cEd81oWeoLKoy+DWx4g/s7xO7LDCtnqRA8rc2&#10;EkPdM9j6E1zPh3TLibxNaaNcRvHLJOsbqcggZ5/SvTTjOF+pxJtOx3Hh/wAL3GrRC8upBbWP9/8A&#10;ik/3R/Wt23ttG0mZJLPTY3aMgsZfmZufU+3pXTXMP7kQQxLHGoCqoHAAGAP0rA1O1/fxJuxzt/Ou&#10;L2jbKbZ7nDqukWWnQvp1rGEkjVlwBwCM1g6nq09w2Q2MmqKRGGBIk4CKFA9AOKWNdx559q527BGN&#10;itIZZW+8RV7RdCl1G8EZyEH+sY9hU1np5u7lYoSd3fHRfrXcadaRWVuLeAc45Pcn1rPrcmUuw+1t&#10;4bG0SzsowijpjqT3Nanhq5WVJ0VQPLbGfWoLRFKPIOQBhT/WjwrEY4LyU9HmOPwqk7Es3Vwyle1Y&#10;s4E9yYlOEX7xFaNzIILY/wB5hxWcieVFlj83XNFrkk7SKoVQPl7D1qQKJrgJ02LksOorNSbMxZ/u&#10;rzV+FjBZmV/vv8x/pVCLENwAChwrL196uIciswxeYEUMQV+ZiO3tVixuOXRsqyj7rDk1SYMuFQRy&#10;MUVGZ0ZyAQSOoz0oqhH543kIaUMf+Wbk49etJEMkn3q3cqxmmAPRjVeAHHPrXdGTaOiSSHhflp2B&#10;jNOAYmvQ/hv4ctmtP7Xv7dZTIf8AR1cZAAJy2PU9vpUSlYGc94c8JajqoWdx9mtT0kcct9B3rvdN&#10;8O6XpKK1vbh5h1mflyf6fhW4+aguM7AK55TbGtDNnZiSB+dc/wCKoh9ljmBy6ttJ9fT+tdGyljgV&#10;heNH+z2EYCg8lj7/AOc1KCTPP3gN5qKrGuNg3Ej17V6JoujW+oeINH19tiTWobzP9sbSFz7hjWLp&#10;OkxW8k8z5HmbSufTbmuz0CIWVgXc7N5zhh0HatJ1GloQtTXv5UBJGAMVxusXDPcb1PIb5APX1rXu&#10;5prmUxrlV7mqa2JnuCUXCR8Z/maxi9RnqmjwC/sIbsbdkyBwfrVe7s5opwtudzsdoWsnwDq+3Q3t&#10;WB/cTMik9Sp5/wAa7fQLUyv9vmAB/gHr71jJWkDZc0PTk0+12gZlfl2Pc1qYKpgcyNwKYn3s+lT2&#10;o3yGTP3eBQZsnlAitiq8DFT6NFs0yId3Jc/iTWfqMwELY9K1mLQWESL1KBV9vWqsK5DcOJJy5xsT&#10;hfc1Su5CcZPWp2ZcBF+6v61n3jANuPYU9gG2yGa7SAHg8t9BWlq8hTyYwMbm5FVdAj4eZh97ofQV&#10;JqckbzqGbayn5CehpdAe5IbsJvYyqrEcqTjipFdbi1UP8hHIbOCPxqgzGVvnVML3AxmuP8V60bi7&#10;/s+1lZUjP7woep9KEmxqNzstQ1+y02IrblZZR+VFcvoOgXV4RPchkjxwG6miq5h2ifJl2uLuYY6m&#10;oIo+CB61bvWJvpcgDOP5VHFxnINdcWay3LWlae2oahDZpw0rhc+g7n8smvaIESGCK3iULGi7UUeg&#10;rivh1pOFbVphgnKQqfTkFv6V3CAEk+nFZVG27CTBV3P04FMuEDHkcVcSPanv3qKRD9agSKCQgdaw&#10;fFdobm1ChdwVwceo7/0rqdhwciq72rP/AA8e9C3BmB4e05sSrOPMUsGUHoD6VtSoFbaMSSn8lq7B&#10;YOsO1DgkZY46f5FaF5pljDFG1qwLl+DuzuXHf0rKUveBOxgw2sjMkFuhaeU4X1J9a25NF+yW62kW&#10;ZCR8zY5J710nh7Q3ghF4y5llGBn+BfT8a2harGyhUBkPQ4obsTKWpyHg3w7OJ5TJH5cBYMc8FjXf&#10;YEaiOMAAdKaVWCNY16nlqdB875z9Kb7g73J3YRw5HX+Zq5CnlwAZ6jn61RciS+jgXkJ8zVcnfanX&#10;r0oJZm6s+IX59B+ZrXlkkaNRuPTFc/qx/dDvl0H/AI8K3+ig9cUA0RyMI12kjcazLpzNMsK9Sefp&#10;Vm+b592elVtMQyTu3cDApbiLkVy1ohYjEa8Hiq8jtNOyrK7Rk7sEDANTNJl8RMwcghgB/MGsu/v4&#10;dK0qS7mYKFBPPamNEXiLUJ41TTdNG++uOIx2X1Y+wrQ8J+ELPS4VmnP2q6PLSPzz7VxXhd767uJt&#10;auUZZro4iXP3EHQfj1r1DSp5Dap5g+bHOaN3YJXLRBXAVR06UUyWU88Y96KrlZB8JX//AB+sam0e&#10;3+26hBa7tpmlCZ9M0UV1L4TpkexQxRWyiCFNscYCoB2GKvWy5UtxRRXOyC2oBWmOijiiikMa+0dB&#10;UQ3SypGpxuYL+dFFMDfNszkorBY19+a0bDTbMzwW6x4d8szewxx+tFFZJCZ1UwWKHIHHb2qLTl3q&#10;87846CiikQRSvkGQjJNS6fgsWPYZxRRTZT2HaP8APcyStyzc1LqL4dUFFFEdyGZupf6lMf8APRP/&#10;AEIVubyYl96KKGNlG6PLA/wqTUNtvRMoxVkAfIPWiihCJYZ2O+4Yks4zz2ri9VB17xEmmykrbQjz&#10;JFz9/wBBRRSvoUjprWFIr+GCNQq4PboBXRs/lx4AooqoEsqySSyEjeRRRRXQSf/Z"/>
  <p:tag name="ISPRING_PRESENTER_PHOTO_1" val="jpg|/9j/4AAQSkZJRgABAgEBLAEsAAD/4QmXRXhpZgAATU0AKgAAAAgABwESAAMAAAABAAEAAAEaAAUA&#10;AAABAAAAYgEbAAUAAAABAAAAagEoAAMAAAABAAIAAAExAAIAAAAcAAAAcgEyAAIAAAAUAAAAjodp&#10;AAQAAAABAAAApAAAANAALcbAAAAnEAAtxsAAACcQQWRvYmUgUGhvdG9zaG9wIENTMiBXaW5kb3dz&#10;ADIwMDU6MTE6MDggMTY6NTE6NDUAAAAAA6ABAAMAAAAB//8AAKACAAQAAAABAAAAZKADAAQAAAAB&#10;AAAAHgAAAAAAAAAGAQMAAwAAAAEABgAAARoABQAAAAEAAAEeARsABQAAAAEAAAEmASgAAwAAAAEA&#10;AgAAAgEABAAAAAEAAAEuAgIABAAAAAEAAAhhAAAAAAAAAEgAAAABAAAASAAAAAH/2P/gABBKRklG&#10;AAECAABIAEgAAP/tAAxBZG9iZV9DTQAC/+4ADkFkb2JlAGSAAAAAAf/bAIQADAgICAkIDAkJDBEL&#10;CgsRFQ8MDA8VGBMTFRMTGBEMDAwMDAwRDAwMDAwMDAwMDAwMDAwMDAwMDAwMDAwMDAwMDAENCwsN&#10;Dg0QDg4QFA4ODhQUDg4ODhQRDAwMDAwREQwMDAwMDBEMDAwMDAwMDAwMDAwMDAwMDAwMDAwMDAwM&#10;DAwM/8AAEQgAHgBkAwEiAAIRAQMRAf/dAAQAB//EAT8AAAEFAQEBAQEBAAAAAAAAAAMAAQIEBQYH&#10;CAkKCwEAAQUBAQEBAQEAAAAAAAAAAQACAwQFBgcICQoLEAABBAEDAgQCBQcGCAUDDDMBAAIRAwQh&#10;EjEFQVFhEyJxgTIGFJGhsUIjJBVSwWIzNHKC0UMHJZJT8OHxY3M1FqKygyZEk1RkRcKjdDYX0lXi&#10;ZfKzhMPTdePzRieUpIW0lcTU5PSltcXV5fVWZnaGlqa2xtbm9jdHV2d3h5ent8fX5/cRAAICAQIE&#10;BAMEBQYHBwYFNQEAAhEDITESBEFRYXEiEwUygZEUobFCI8FS0fAzJGLhcoKSQ1MVY3M08SUGFqKy&#10;gwcmNcLSRJNUoxdkRVU2dGXi8rOEw9N14/NGlKSFtJXE1OT0pbXF1eX1VmZ2hpamtsbW5vYnN0dX&#10;Z3eHl6e3x//aAAwDAQACEQMRAD8A53MrwMPoFPUXYdWTlZPUMumx9zrfoVlrq2tbTdS385U+sdOx&#10;mdP6X1TCY+lvVG2g4hcX7X0v9Euoe79I+i/d+i3+9amdn5GF9UsR1BYC/qmaHepXXbxs4+0Mt2/2&#10;U+U53U+jdI67nAV9QHUGYVe0bGXY7NljbK8cfoq/s9n6L9Xrrq/tpKeZyMDqOK0Pysa+hpO0OtY9&#10;gn92XhvuUHUZTKK8l9djce4ubVcQQxzmfzjWP+i7ZPvXYfWHZi1/WHKxS/Mdn5tuFm1OgMxXi834&#10;9vp+5132ltezGv8A0fp/pa1B+Icjo3UehjIpuPT6qsrCqZYHWC3Gbt6o30vzPVbbe9//ABSKnmX4&#10;FrrMSnDF2Tfl1NsFQqe128l/6Oge77Szaz+frUuj1vf1jCa9pc1uVS21pBIANrGbbAf8z3LcybLK&#10;rehW1PNdjOiPcx7TDmkNzi1zXBW8b0upmj6xU7W3ZGVhUdTpEDblNyKX/aGM/wBFnVN9b/j/AFkl&#10;Pq1GD9X8n1Ps+NiXei81W7K63bbG/Tqftb7bGfuJsfC+ruTUbsbHw7qgXNNlbK3NBadr27mjb7Hf&#10;SWBX6nT+qbKAW1/WBllILR9HKpssb6pj6O/Bssf/AOgan01zMfpPVcalhi7quRjV11tk7XPayzYw&#10;fuY4tegp2m431ZdjMy21YRxrPoX7avTdP7tkbHIN1fQTS23CxcDKmyut0GloAscGbt+1/v8A9HV/&#10;hvoKp9WrWY2V1ToordTVU/7ZhVWN2EUZO5z2Mr/0dOY3Ias6sD/mJ0HT/D9O/wDbilJT0l+H9XcY&#10;tGRj4lRfO0OrrBMcwNqVmF9Xaq2220Ydddn0HuZUGukT7XEbXKp0WX/WDrrr/wCkstprqnkY3osf&#10;Ts/4N97sn/rqfP6XlOy8bqfRH45fisup+y3A+i9tj2vt9OymXY9/q07fU9O1JSL9n9H/AOcM/Zsb&#10;7P8AYPUnYzZ/O/zv0dn0Pz0lQ/5ysn9v/Znf8mz9m3D6f2j7Ps9X6Hper/h/9D+lSSU//9DZr+p/&#10;SqKnfZ+t9SpxnXOd6bB+jFr7PReGj7Mfe6/9Eh53+Lzo12zPz+sdStNbS9ltnuNba/c4waP0Da/7&#10;C6d2PT+y/T+1/o/tm/1vTP8AOfat/o7J/wC5f6Hf/o/+3Fe6qxlnS8tl1vo1OpeLbQ3dtYWn1Hhn&#10;8liSnjaf8XPSH23vr6zni7Ld+s7nMY+wz6+61llLX2e9vrbkLH/xa9CozRbjdWzGXODz9pZZTy4+&#10;jZW5+zfvt9XYulz8fp78yz1co15xwmtBDCQKmve6y1rf+F/m7Gb9/oqtbjdEk+rmExY8kBh3E/bK&#10;LLG+1u7+lCnH9n+D/SV+xJTin/Fn0R99dR6rmu9Kn0qX+pSWtrJfV9lr9m78639HtRMP/Fh0TEsr&#10;djdVyR6j67WM31FtjqXevV7PT/Sem9u5aleN0ICknM3NDqywMrIBAych7G+1v827Ie+r+pUo9Mop&#10;ZnYDa8h1uOx4OM4t2tePs1ra2sDR7W+7Ks9/6PfXb/hLNiSnSrq3ZZw6+ofrGOS/YKa/YSA55adm&#10;3fsyG7v+OUHYrMR79uZtexxyLfTxmO2veDvvs9Kt22y1u73Km3D6aOtvs+3uOSLwbqX1HUudacau&#10;6xzR/M/pW4b/APuN6X8+z7O9af2ax+fl2YGYaiXMGXU+re0WCuva+l7jXte7H9Hd/PVfyElMThE5&#10;XrHqDDltb6O/06fUDHHf6P0d+17mbtiGOnU/Z6sYZtX2av03UVelTsbtcDjuqZt2+2zZ6P8ALVL7&#10;N0Rr6PXzHvc23czcxwc79NlH07/b/wByX3Nsf+j/AJlKjE6V6NLa855DWYkPrrIDmh9Jwd/tdX6z&#10;3M21f4b07v3PTSUzy6g/qYGRmsDa6W7sosY1022minGFle3cx1ld2+t/56Oen1ZLPTuymhlBNbGP&#10;qpgNBFfsa32+m53tVXCxOlhjfsucS39W9P8ARO/Nycl+P4fzuS6+l/8AxaWRjdDOS82Zm24vfoay&#10;Wh/2qqx8+3bv9b0sf/wRJTb/AGTV9sj9oN9b0Ps32f06dvpTu2fZ9qSwvRf+0d3r2fbfsezZtO/+&#10;c3+t9H0N/wBu/Q/9yPX/AE3o/wCDSSU//9n/7Q5AUGhvdG9zaG9wIDMuMAA4QklNBCUAAAAAABAA&#10;AAAAAAAAAAAAAAAAAAAAOEJJTQPtAAAAAAAQASwAAAABAAIBLAAAAAEAAjhCSU0EJgAAAAAADgAA&#10;AAAAAAAAAAA/gAAAOEJJTQQNAAAAAAAEAAAAHjhCSU0EGQAAAAAABAAAAB44QklNA/MAAAAAAAkA&#10;AAAAAAAAAAEAOEJJTQQKAAAAAAABAAA4QklNJxAAAAAAAAoAAQAAAAAAAAACOEJJTQP1AAAAAABI&#10;AC9mZgABAGxmZgAGAAAAAAABAC9mZgABAKGZmgAGAAAAAAABADIAAAABAFoAAAAGAAAAAAABADUA&#10;AAABAC0AAAAGAAAAAAABOEJJTQP4AAAAAABwAAD/////////////////////////////A+gAAAAA&#10;/////////////////////////////wPoAAAAAP////////////////////////////8D6AAAAAD/&#10;////////////////////////////A+gAADhCSU0ECAAAAAAAEAAAAAEAAAJAAAACQAAAAAA4QklN&#10;BB4AAAAAAAQAAAAAOEJJTQQaAAAAAANFAAAABgAAAAAAAAAAAAAAHgAAAGQAAAAIAGkAbQBhAGcA&#10;ZQAwADcANwAAAAEAAAAAAAAAAAAAAAAAAAAAAAAAAQAAAAAAAAAAAAAAZAAAAB4AAAAAAAAAAAAA&#10;AAAAAAAAAQAAAAAAAAAAAAAAAAAAAAAAAAAQAAAAAQAAAAAAAG51bGwAAAACAAAABmJvdW5kc09i&#10;amMAAAABAAAAAAAAUmN0MQAAAAQAAAAAVG9wIGxvbmcAAAAAAAAAAExlZnRsb25nAAAAAAAAAABC&#10;dG9tbG9uZwAAAB4AAAAAUmdodGxvbmcAAABkAAAABnNsaWNlc1ZsTHMAAAABT2JqYwAAAAEAAAAA&#10;AAVzbGljZQAAABIAAAAHc2xpY2VJRGxvbmcAAAAAAAAAB2dyb3VwSURsb25nAAAAAAAAAAZvcmln&#10;aW5lbnVtAAAADEVTbGljZU9yaWdpbgAAAA1hdXRvR2VuZXJhdGVkAAAAAFR5cGVlbnVtAAAACkVT&#10;bGljZVR5cGUAAAAASW1nIAAAAAZib3VuZHNPYmpjAAAAAQAAAAAAAFJjdDEAAAAEAAAAAFRvcCBs&#10;b25nAAAAAAAAAABMZWZ0bG9uZwAAAAAAAAAAQnRvbWxvbmcAAAAeAAAAAFJnaHRsb25nAAAAZAAA&#10;AAN1cmxURVhUAAAAAQAAAAAAAG51bGxURVhUAAAAAQAAAAAAAE1zZ2VURVhUAAAAAQAAAAAABmFs&#10;dFRhZ1RFWFQAAAABAAAAAAAOY2VsbFRleHRJc0hUTUxib29sAQAAAAhjZWxsVGV4dFRFWFQAAAAB&#10;AAAAAAAJaG9yekFsaWduZW51bQAAAA9FU2xpY2VIb3J6QWxpZ24AAAAHZGVmYXVsdAAAAAl2ZXJ0&#10;QWxpZ25lbnVtAAAAD0VTbGljZVZlcnRBbGlnbgAAAAdkZWZhdWx0AAAAC2JnQ29sb3JUeXBlZW51&#10;bQAAABFFU2xpY2VCR0NvbG9yVHlwZQAAAABOb25lAAAACXRvcE91dHNldGxvbmcAAAAAAAAACmxl&#10;ZnRPdXRzZXRsb25nAAAAAAAAAAxib3R0b21PdXRzZXRsb25nAAAAAAAAAAtyaWdodE91dHNldGxv&#10;bmcAAAAAADhCSU0EKAAAAAAADAAAAAE/8AAAAAAAADhCSU0EEQAAAAAAAQEAOEJJTQQUAAAAAAAE&#10;AAAAAThCSU0EDAAAAAAIfQAAAAEAAABkAAAAHgAAASwAACMoAAAIYQAYAAH/2P/gABBKRklGAAEC&#10;AABIAEgAAP/tAAxBZG9iZV9DTQAC/+4ADkFkb2JlAGSAAAAAAf/bAIQADAgICAkIDAkJDBELCgsR&#10;FQ8MDA8VGBMTFRMTGBEMDAwMDAwRDAwMDAwMDAwMDAwMDAwMDAwMDAwMDAwMDAwMDAENCwsNDg0Q&#10;Dg4QFA4ODhQUDg4ODhQRDAwMDAwREQwMDAwMDBEMDAwMDAwMDAwMDAwMDAwMDAwMDAwMDAwMDAwM&#10;/8AAEQgAHgBkAwEiAAIRAQMRAf/dAAQAB//EAT8AAAEFAQEBAQEBAAAAAAAAAAMAAQIEBQYHCAkK&#10;CwEAAQUBAQEBAQEAAAAAAAAAAQACAwQFBgcICQoLEAABBAEDAgQCBQcGCAUDDDMBAAIRAwQhEjEF&#10;QVFhEyJxgTIGFJGhsUIjJBVSwWIzNHKC0UMHJZJT8OHxY3M1FqKygyZEk1RkRcKjdDYX0lXiZfKz&#10;hMPTdePzRieUpIW0lcTU5PSltcXV5fVWZnaGlqa2xtbm9jdHV2d3h5ent8fX5/cRAAICAQIEBAME&#10;BQYHBwYFNQEAAhEDITESBEFRYXEiEwUygZEUobFCI8FS0fAzJGLhcoKSQ1MVY3M08SUGFqKygwcm&#10;NcLSRJNUoxdkRVU2dGXi8rOEw9N14/NGlKSFtJXE1OT0pbXF1eX1VmZ2hpamtsbW5vYnN0dXZ3eH&#10;l6e3x//aAAwDAQACEQMRAD8A53MrwMPoFPUXYdWTlZPUMumx9zrfoVlrq2tbTdS385U+sdOxmdP6&#10;X1TCY+lvVG2g4hcX7X0v9Euoe79I+i/d+i3+9amdn5GF9UsR1BYC/qmaHepXXbxs4+0Mt2/2U+U5&#10;3U+jdI67nAV9QHUGYVe0bGXY7NljbK8cfoq/s9n6L9Xrrq/tpKeZyMDqOK0Pysa+hpO0OtY9gn92&#10;XhvuUHUZTKK8l9djce4ubVcQQxzmfzjWP+i7ZPvXYfWHZi1/WHKxS/Mdn5tuFm1OgMxXi8349vp+&#10;5132ltezGv8A0fp/pa1B+Icjo3UehjIpuPT6qsrCqZYHWC3Gbt6o30vzPVbbe9//ABSKnmX4FrrM&#10;SnDF2Tfl1NsFQqe128l/6Oge77Szaz+frUuj1vf1jCa9pc1uVS21pBIANrGbbAf8z3LcybLKrehW&#10;1PNdjOiPcx7TDmkNzi1zXBW8b0upmj6xU7W3ZGVhUdTpEDblNyKX/aGM/wBFnVN9b/j/AFklPq1G&#10;D9X8n1Ps+NiXei81W7K63bbG/Tqftb7bGfuJsfC+ruTUbsbHw7qgXNNlbK3NBadr27mjb7HfSWBX&#10;6nT+qbKAW1/WBllILR9HKpssb6pj6O/Bssf/AOgan01zMfpPVcalhi7quRjV11tk7XPayzYwfuY4&#10;tegp2m431ZdjMy21YRxrPoX7avTdP7tkbHIN1fQTS23CxcDKmyut0GloAscGbt+1/v8A9HV/hvoK&#10;p9WrWY2V1ToordTVU/7ZhVWN2EUZO5z2Mr/0dOY3Ias6sD/mJ0HT/D9O/wDbilJT0l+H9XcYtGRj&#10;4lRfO0OrrBMcwNqVmF9Xaq2220Ydddn0HuZUGukT7XEbXKp0WX/WDrrr/wCkstprqnkY3osfTs/4&#10;N97sn/rqfP6XlOy8bqfRH45fisup+y3A+i9tj2vt9OymXY9/q07fU9O1JSL9n9H/AOcM/Zsb7P8A&#10;YPUnYzZ/O/zv0dn0Pz0lQ/5ysn9v/Znf8mz9m3D6f2j7Ps9X6Hper/h/9D+lSSU//9DZr+p/SqKn&#10;fZ+t9SpxnXOd6bB+jFr7PReGj7Mfe6/9Eh53+Lzo12zPz+sdStNbS9ltnuNba/c4waP0Da/7C6d2&#10;PT+y/T+1/o/tm/1vTP8AOfat/o7J/wC5f6Hf/o/+3Fe6qxlnS8tl1vo1OpeLbQ3dtYWn1Hhn8liS&#10;njaf8XPSH23vr6zni7Ld+s7nMY+wz6+61llLX2e9vrbkLH/xa9CozRbjdWzGXODz9pZZTy4+jZW5&#10;+zfvt9XYulz8fp78yz1co15xwmtBDCQKmve6y1rf+F/m7Gb9/oqtbjdEk+rmExY8kBh3E/bKLLG+&#10;1u7+lCnH9n+D/SV+xJTin/Fn0R99dR6rmu9Kn0qX+pSWtrJfV9lr9m78639HtRMP/Fh0TEsrdjdV&#10;yR6j67WM31FtjqXevV7PT/Sem9u5aleN0ICknM3NDqywMrIBAych7G+1v827Ie+r+pUo9MopZnYD&#10;a8h1uOx4OM4t2tePs1ra2sDR7W+7Ks9/6PfXb/hLNiSnSrq3ZZw6+ofrGOS/YKa/YSA55adm3fsy&#10;G7v+OUHYrMR79uZtexxyLfTxmO2veDvvs9Kt22y1u73Km3D6aOtvs+3uOSLwbqX1HUudacau6xzR&#10;/M/pW4b/APuN6X8+z7O9af2ax+fl2YGYaiXMGXU+re0WCuva+l7jXte7H9Hd/PVfyElMThE5XrHq&#10;DDltb6O/06fUDHHf6P0d+17mbtiGOnU/Z6sYZtX2av03UVelTsbtcDjuqZt2+2zZ6P8ALVL7N0Rr&#10;6PXzHvc23czcxwc79NlH07/b/wByX3Nsf+j/AJlKjE6V6NLa855DWYkPrrIDmh9Jwd/tdX6z3M21&#10;f4b07v3PTSUzy6g/qYGRmsDa6W7sosY1022minGFle3cx1ld2+t/56Oen1ZLPTuymhlBNbGPqpgN&#10;BFfsa32+m53tVXCxOlhjfsucS39W9P8ARO/Nycl+P4fzuS6+l/8AxaWRjdDOS82Zm24vfoayWh/2&#10;qqx8+3bv9b0sf/wRJTb/AGTV9sj9oN9b0Ps32f06dvpTu2fZ9qSwvRf+0d3r2fbfsezZtO/+c3+t&#10;9H0N/wBu/Q/9yPX/AE3o/wCDSSU//9kAOEJJTQQhAAAAAABVAAAAAQEAAAAPAEEAZABvAGIAZQAg&#10;AFAAaABvAHQAbwBzAGgAbwBwAAAAEwBBAGQAbwBiAGUAIABQAGgAbwB0AG8AcwBoAG8AcAAgAEMA&#10;UwAyAAAAAQA4QklNBAYAAAAAAAcAAgAAAAEBAP/hOmtodHRwOi8vbnMuYWRvYmUuY29tL3hhcC8x&#10;LjAvADw/eHBhY2tldCBiZWdpbj0i77u/IiBpZD0iVzVNME1wQ2VoaUh6cmVTek5UY3prYzlkIj8+&#10;Cjx4OnhtcG1ldGEgeG1sbnM6eD0iYWRvYmU6bnM6bWV0YS8iIHg6eG1wdGs9IjMuMS4xLTExMSI+&#10;CiAgIDxyZGY6UkRGIHhtbG5zOnJkZj0iaHR0cDovL3d3dy53My5vcmcvMTk5OS8wMi8yMi1yZGYt&#10;c3ludGF4LW5zIyI+CiAgICAgIDxyZGY6RGVzY3JpcHRpb24gcmRmOmFib3V0PSIiCiAgICAgICAg&#10;ICAgIHhtbG5zOnhhcE1NPSJodHRwOi8vbnMuYWRvYmUuY29tL3hhcC8xLjAvbW0vIgogICAgICAg&#10;ICAgICB4bWxuczpzdFJlZj0iaHR0cDovL25zLmFkb2JlLmNvbS94YXAvMS4wL3NUeXBlL1Jlc291&#10;cmNlUmVmIyI+CiAgICAgICAgIDx4YXBNTTpEb2N1bWVudElEPnV1aWQ6NTM1MTlERUYzQzUwREEx&#10;MUEyREVFRDM1RUExNzg0NjY8L3hhcE1NOkRvY3VtZW50SUQ+CiAgICAgICAgIDx4YXBNTTpJbnN0&#10;YW5jZUlEPnV1aWQ6NTQ1MTlERUYzQzUwREExMUEyREVFRDM1RUExNzg0NjY8L3hhcE1NOkluc3Rh&#10;bmNlSUQ+CiAgICAgICAgIDx4YXBNTTpEZXJpdmVkRnJvbSByZGY6cGFyc2VUeXBlPSJSZXNvdXJj&#10;ZSI+CiAgICAgICAgICAgIDxzdFJlZjppbnN0YW5jZUlEPnV1aWQ6NTI1MTlERUYzQzUwREExMUEy&#10;REVFRDM1RUExNzg0NjY8L3N0UmVmOmluc3RhbmNlSUQ+CiAgICAgICAgICAgIDxzdFJlZjpkb2N1&#10;bWVudElEPnV1aWQ6NTI1MTlERUYzQzUwREExMUEyREVFRDM1RUExNzg0NjY8L3N0UmVmOmRvY3Vt&#10;ZW50SUQ+CiAgICAgICAgIDwveGFwTU06RGVyaXZlZEZyb20+CiAgICAgIDwvcmRmOkRlc2NyaXB0&#10;aW9uPgogICAgICA8cmRmOkRlc2NyaXB0aW9uIHJkZjphYm91dD0iIgogICAgICAgICAgICB4bWxu&#10;czp4YXA9Imh0dHA6Ly9ucy5hZG9iZS5jb20veGFwLzEuMC8iPgogICAgICAgICA8eGFwOkNyZWF0&#10;ZURhdGU+MjAwNS0xMS0wOFQxNjo1MTo0NSswNzowMDwveGFwOkNyZWF0ZURhdGU+CiAgICAgICAg&#10;IDx4YXA6TW9kaWZ5RGF0ZT4yMDA1LTExLTA4VDE2OjUxOjQ1KzA3OjAwPC94YXA6TW9kaWZ5RGF0&#10;ZT4KICAgICAgICAgPHhhcDpNZXRhZGF0YURhdGU+MjAwNS0xMS0wOFQxNjo1MTo0NSswNzowMDwv&#10;eGFwOk1ldGFkYXRhRGF0ZT4KICAgICAgICAgPHhhcDpDcmVhdG9yVG9vbD5BZG9iZSBQaG90b3No&#10;b3AgQ1MyIFdpbmRvd3M8L3hhcDpDcmVhdG9yVG9vbD4KICAgICAgPC9yZGY6RGVzY3JpcHRpb24+&#10;CiAgICAgIDxyZGY6RGVzY3JpcHRpb24gcmRmOmFib3V0PSIiCiAgICAgICAgICAgIHhtbG5zOmRj&#10;PSJodHRwOi8vcHVybC5vcmcvZGMvZWxlbWVudHMvMS4xLyI+CiAgICAgICAgIDxkYzpmb3JtYXQ+&#10;aW1hZ2UvanBlZzwvZGM6Zm9ybWF0PgogICAgICA8L3JkZjpEZXNjcmlwdGlvbj4KICAgICAgPHJk&#10;ZjpEZXNjcmlwdGlvbiByZGY6YWJvdXQ9IiIKICAgICAgICAgICAgeG1sbnM6cGhvdG9zaG9wPSJo&#10;dHRwOi8vbnMuYWRvYmUuY29tL3Bob3Rvc2hvcC8xLjAvIj4KICAgICAgICAgPHBob3Rvc2hvcDpD&#10;b2xvck1vZGU+MzwvcGhvdG9zaG9wOkNvbG9yTW9kZT4KICAgICAgICAgPHBob3Rvc2hvcDpIaXN0&#10;b3J5Lz4KICAgICAgPC9yZGY6RGVzY3JpcHRpb24+CiAgICAgIDxyZGY6RGVzY3JpcHRpb24gcmRm&#10;OmFib3V0PSIiCiAgICAgICAgICAgIHhtbG5zOnRpZmY9Imh0dHA6Ly9ucy5hZG9iZS5jb20vdGlm&#10;Zi8xLjAvIj4KICAgICAgICAgPHRpZmY6T3JpZW50YXRpb24+MTwvdGlmZjpPcmllbnRhdGlvbj4K&#10;ICAgICAgICAgPHRpZmY6WFJlc29sdXRpb24+MzAwMDAwMC8xMDAwMDwvdGlmZjpYUmVzb2x1dGlv&#10;bj4KICAgICAgICAgPHRpZmY6WVJlc29sdXRpb24+MzAwMDAwMC8xMDAwMDwvdGlmZjpZUmVzb2x1&#10;dGlvbj4KICAgICAgICAgPHRpZmY6UmVzb2x1dGlvblVuaXQ+MjwvdGlmZjpSZXNvbHV0aW9uVW5p&#10;dD4KICAgICAgICAgPHRpZmY6TmF0aXZlRGlnZXN0PjI1NiwyNTcsMjU4LDI1OSwyNjIsMjc0LDI3&#10;NywyODQsNTMwLDUzMSwyODIsMjgzLDI5NiwzMDEsMzE4LDMxOSw1MjksNTMyLDMwNiwyNzAsMjcx&#10;LDI3MiwzMDUsMzE1LDMzNDMyO0MxOEFGMkEwQTEzMTY0Qzg2M0NBOUU5ODY1MTE2QzA5PC90aWZm&#10;Ok5hdGl2ZURpZ2VzdD4KICAgICAgPC9yZGY6RGVzY3JpcHRpb24+CiAgICAgIDxyZGY6RGVzY3Jp&#10;cHRpb24gcmRmOmFib3V0PSIiCiAgICAgICAgICAgIHhtbG5zOmV4aWY9Imh0dHA6Ly9ucy5hZG9i&#10;ZS5jb20vZXhpZi8xLjAvIj4KICAgICAgICAgPGV4aWY6UGl4ZWxYRGltZW5zaW9uPjEwMDwvZXhp&#10;ZjpQaXhlbFhEaW1lbnNpb24+CiAgICAgICAgIDxleGlmOlBpeGVsWURpbWVuc2lvbj4zMDwvZXhp&#10;ZjpQaXhlbFlEaW1lbnNpb24+CiAgICAgICAgIDxleGlmOkNvbG9yU3BhY2U+LTE8L2V4aWY6Q29s&#10;b3JTcGFjZT4KICAgICAgICAgPGV4aWY6TmF0aXZlRGlnZXN0PjM2ODY0LDQwOTYwLDQwOTYxLDM3&#10;MTIxLDM3MTIyLDQwOTYyLDQwOTYzLDM3NTEwLDQwOTY0LDM2ODY3LDM2ODY4LDMzNDM0LDMzNDM3&#10;LDM0ODUwLDM0ODUyLDM0ODU1LDM0ODU2LDM3Mzc3LDM3Mzc4LDM3Mzc5LDM3MzgwLDM3MzgxLDM3&#10;MzgyLDM3MzgzLDM3Mzg0LDM3Mzg1LDM3Mzg2LDM3Mzk2LDQxNDgzLDQxNDg0LDQxNDg2LDQxNDg3&#10;LDQxNDg4LDQxNDkyLDQxNDkzLDQxNDk1LDQxNzI4LDQxNzI5LDQxNzMwLDQxOTg1LDQxOTg2LDQx&#10;OTg3LDQxOTg4LDQxOTg5LDQxOTkwLDQxOTkxLDQxOTkyLDQxOTkzLDQxOTk0LDQxOTk1LDQxOTk2&#10;LDQyMDE2LDAsMiw0LDUsNiw3LDgsOSwxMCwxMSwxMiwxMywxNCwxNSwxNiwxNywxOCwyMCwyMiwy&#10;MywyNCwyNSwyNiwyNywyOCwzMDs3NDMzNTQwN0MyODZDRjNBN0Q1QTBDNzg4M0U4NEI3RTwvZXhp&#10;ZjpOYXRpdmVEaWdlc3Q+CiAgICAgIDwvcmRmOkRlc2NyaXB0aW9uPgogICA8L3JkZjpSREY+Cjwv&#10;eDp4bXBtZXRhPg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Ao8P3hwYWNrZXQgZW5kPSJ3Ij8+/+4ADkFk&#10;b2JlAGSAAAAAAf/bAIQACAYGBgYGCAYGCAwIBwgMDgoICAoOEA0NDg0NEBEMDAwMDAwRDAwMDAwM&#10;DAwMDAwMDAwMDAwMDAwMDAwMDAwMDAEJCAgJCgkLCQkLDgsNCw4RDg4ODhERDAwMDAwREQwMDAwM&#10;DBEMDAwMDAwMDAwMDAwMDAwMDAwMDAwMDAwMDAwM/8AAEQgAHgBkAwEiAAIRAQMRAf/dAAQAB//E&#10;AaIAAAAHAQEBAQEAAAAAAAAAAAQFAwIGAQAHCAkKCwEAAgIDAQEBAQEAAAAAAAAAAQACAwQFBgcI&#10;CQoLEAACAQMDAgQCBgcDBAIGAnMBAgMRBAAFIRIxQVEGE2EicYEUMpGhBxWxQiPBUtHhMxZi8CRy&#10;gvElQzRTkqKyY3PCNUQnk6OzNhdUZHTD0uIIJoMJChgZhJRFRqS0VtNVKBry4/PE1OT0ZXWFlaW1&#10;xdXl9WZ2hpamtsbW5vY3R1dnd4eXp7fH1+f3OEhYaHiImKi4yNjo+Ck5SVlpeYmZqbnJ2en5KjpK&#10;Wmp6ipqqusra6voRAAICAQIDBQUEBQYECAMDbQEAAhEDBCESMUEFURNhIgZxgZEyobHwFMHR4SNC&#10;FVJicvEzJDRDghaSUyWiY7LCB3PSNeJEgxdUkwgJChgZJjZFGidkdFU38qOzwygp0+PzhJSktMTU&#10;5PRldYWVpbXF1eX1RlZmdoaWprbG1ub2R1dnd4eXp7fH1+f3OEhYaHiImKi4yNjo+DlJWWl5iZmp&#10;ucnZ6fkqOkpaanqKmqq6ytrq+v/aAAwDAQACEQMRAD8Ahl/Dpem+VrbWn02C8vr3V9Qtppbl7j+7&#10;hKtGqrDNCq05HfCzzDpFnFpWg69pcclsmuJOG05naX05baUQloHb948E/L91z5Orck5vh/qeq3el&#10;+Q9Oe0MQMmuaoG9aGGcUHA7C4SUL/scu9Z9d8veXfNmqqIdXXV4tLh4L6UdzZx8JFkjtxSKP6vJ+&#10;6ZreOOJ/9fCrB7vS9X09BJf2VzaoW4B54pI15fy1cKOX+TiL2t7Faw3skMqWlwzpBcMrCORo6eoq&#10;OfhZkr8fHOk+bAmnw+cr/TzLqDarqdxpmpwOQsdjIt0Z7eURjk0xuVj4W0/7v039WP7WJyWBvPL2&#10;teVRd21w2kwQX+mW8UyvKs9khXVF9LqnqrLO7/5UWKGDSaVO8unW2mi5vbq/gWYW4t5Ef1GLgxwD&#10;4jcoFSvrx/C3xfyY7y9DJJ5g0yOSNmRb61SdGBIAM6IVkB6VPwUbJVeSywT+VJ7eRopo/LEjxSoS&#10;rKypfFWVh0YHDGz9DXDa+c7XglxeX2mWuu2y0HC/W9hf6wif76vol9b/ACZ1mxV9A22meVL31vqd&#10;lp9x9XlaCf0ooX4Sp9uJ+KnjIn7SNlWum+Ur6A3VlZ6dcW6syNNFFA6BkJV1LKCtUYfFkRh9XRtb&#10;9O1UpF5sjmtgyDZL+2nkX1TT7Jexkkfl/wAueKaM6WWg6/ZW8bAXGu3dlFFCvJuDyqknBB/JbiV/&#10;9hgSydbPya9nHqK2+mGymoYroJb+k9enGSnBunjga4i8rm3SfS7DSr6s0ET0NsiqszhOXPi4L0q0&#10;cX+7m+BMLvJs0Vle695ZWF7aCCX9JaZBMnpkWt7yZ0SM9I4bxbhf9mmE0QX/AJVh5SoB/vVov/UX&#10;DirNbrT/AClZFFvLPT4GkqUWSGFSwHUgFa0H7WXLp3lG3hS4ntNNihlp6UrxwKjVFRxYji22F3lw&#10;mTzV5sku97yKe1ig5dVsvqyPDw/4redrltv9288dqmi3z31jrvlaW0MtlFcWv1G5B+rSLNIrymOS&#10;GrW86yw8fU9OX9pHTFUN+ifL/wDiyv1Gz+p/or1q+lF6X9//AHv2eH2P2/5c2FX+MY6/4v8AqT/8&#10;cXl9R5r/AHn136vw9WnD0vV/3fx/uf3ubFX/0JLD+X+hWkEgs/NGs21m9xI/pRr+6WeWYwuFBtiA&#10;7Tj0sS1P8pvL1x6Wrat5j1qcwo0kdxP8bRJCeTGhgJgWMjl9lMnbWtv+hPSOoUh/SPqfWPRb+++v&#10;8/R4Vrx+t/uef++/+RmGmuxxTaLqEVxP9Wge2lWe4CFykZQ+o4QdSqcqYq81t/yh0CWe7lh8y6qt&#10;zft/pod445J25euGlSSFXk+NfWVuP+Xge1/Jzyxa6itxY+YdRjuXWVvrsU1sPiciGSNnCc+cvqsn&#10;Hj8Xx8sm+qWulSX831i/MOptpqIpWJmC26yu0kqrvX1fijkTnzWHl+zgGez8t1P1jUmNJZCwETcy&#10;f0lBJItVXlT60IbdeH+639SP4PjxVjB/Jry3LcwW7a/qT+hb/V7aUzW5RYmZ4vqsfwcv2pf3fHj8&#10;TYvp35LeWtOlhksdfvV9WSKeOL1ICkz2z+vEeHp/vPTdeW2H0Vn5ZUWxOpc41eExiOIqGAvbh0X4&#10;VP7trh3ib/Ii5fYfGaNbW0Wp6QkN609nHIDZSGPgkgFlKsaoFHwq3K6kHP8Ad845fj9STgqqdRQ8&#10;746bFrA+t2haT0haw/u2ZQzlTw4hylwvKh+zNibWSafJKF1EpJG7Xc/o2UblJJQQ88npRtxklXly&#10;ZviZcLU0/Rx5klm/S7m9F0rXFtLA1SzvKbaOaRlArD+9Wzf4f9G9Ln66fV3w9FpLJqmoS6TqRgZn&#10;jXUbeSD1VEoij4vC7GPi7W/o8v76L7Pwc+eKqZ05mvvrB1iM36p9X9X0Lb1hG55+jXjz4uycuH+T&#10;iQ0i3Fpb2I1SD6nCYntbf0LX00KsDbtEnHiOMnD0eP7f2cKhZeW0ktfrepSSOlwGj9SJ1Zh9Zuj6&#10;c/w/8tLzLI7en8EP8rs2Xa2GhehbJDqshVItOpJDCwV0EsJseY4tGJnZOMWyzJHN8XwLHwVVL6BZ&#10;NaUXuqRhIrZA9+Y4kflPOYIbYSR8eSNJHNzjf9v/AGWCzpUF7H6NzfoI7UtDHFLBahQoYR1RVqvp&#10;s3Ffi/4HAGnWOiiNPqGqlk/0H0f3DbFb65e3rUD+9uWnhf8Al9Pm/wDla7svLRvJTNqXG5MktQYi&#10;VEn1+KR6/DxL+sIrdfi/4sTFUx/QUP1+n6YT6x9V+pfUvStuH1fly4fV+P2f2enHjmyJ/V5P0v6n&#10;1ub9Jfo70/S4H1f77n61ePoc/r37n7X1j1/33o/7rzYq/wD/2Q=="/>
  <p:tag name="ISPRING_PRESENTERDATA_0" val="Um9taSBTYXRyaWEgV2Fob25v||cm9taUBicmFpbm1hdGljcy5jb20=|aHR0cDovL3JvbWlzYXRyaWF3YWhvbm8ubmV0|ezI5N0FBMUM3LTI5MTQtNDJENC05NTQzLUMwQTZFRjg3OTRFQ30=|RG9zZW4sIFBlbmVsaXRpIGRhbiBUZWNobm9wcmVuZXVy|SVNQUklOR19QUkVTRU5URVJfUEhPVE9fMA==|MQ==|aHR0cDovL2JyYWlubWF0aWNzLmNvbQ==|SVNQUklOR19QUkVTRU5URVJfUEhPVE9fMQ=="/>
  <p:tag name="FLASHSPRING_BG_AUDIO_DURATION_TAG" val="0.0000000"/>
  <p:tag name="ISPRING_UUID" val="{01A629CD-3879-4CA2-910A-48339EDC3DD7}"/>
  <p:tag name="ISPRING_RESOURCE_FOLDER" val="E:\RSWLecture\Data Mining\romi-dm-01-introduction-1juli2011\"/>
  <p:tag name="ISPRING_PRESENTATION_PATH" val="E:\RSWLecture\Data Mining\romi-dm-01-introduction-1juli2011.pptx"/>
  <p:tag name="ISPRING_PRESENTATION_INFO" val="&lt;?xml version=&quot;1.0&quot; encoding=&quot;UTF-8&quot; standalone=&quot;no&quot; ?&gt;&#10;&lt;presentation&gt;&#10;&#10;  &lt;slides&gt;&#10;    &lt;slide duration=&quot;13115&quot; id=&quot;{4008C2DE-574E-4DB5-B3DF-AA2425864A29}&quot; pptId=&quot;1728&quot; transitionDuration=&quot;0&quot;/&gt;&#10;    &lt;slide duration=&quot;8001&quot; id=&quot;{892FA04A-761E-4930-931F-A1A3FB4567D1}&quot; pptId=&quot;1729&quot; transitionDuration=&quot;0&quot;/&gt;&#10;    &lt;slide duration=&quot;4001&quot; id=&quot;{167A6DC1-FCC5-4936-A1EE-54AB2BC80354}&quot; pptId=&quot;1712&quot; transitionDuration=&quot;0&quot;/&gt;&#10;    &lt;slide duration=&quot;5000&quot; id=&quot;{E3AB5758-AC25-44F8-94F7-BCB0C96F492C}&quot; pptId=&quot;1731&quot; transitionDuration=&quot;0&quot;/&gt;&#10;    &lt;slide duration=&quot;5000&quot; id=&quot;{F864E6FB-E502-47AE-8227-4DD27F6FE516}&quot; pptId=&quot;1732&quot; transitionDuration=&quot;0&quot;/&gt;&#10;    &lt;slide duration=&quot;5000&quot; id=&quot;{1BF47A68-FF93-47A7-9599-F3020B1808D8}&quot; pptId=&quot;1735&quot; transitionDuration=&quot;0&quot;/&gt;&#10;    &lt;slide duration=&quot;5000&quot; id=&quot;{1607236C-B163-4B96-805A-AFB44C7B97C6}&quot; pptId=&quot;1736&quot; transitionDuration=&quot;0&quot;/&gt;&#10;    &lt;slide duration=&quot;5000&quot; id=&quot;{CD8A2C77-DE52-4DA5-8AC5-8A085596A6D5}&quot; pptId=&quot;1800&quot; transitionDuration=&quot;0&quot;/&gt;&#10;    &lt;slide duration=&quot;5000&quot; id=&quot;{02B48234-7EF0-49E3-9C8F-863EC8A08DC4}&quot; pptId=&quot;1737&quot; transitionDuration=&quot;0&quot;/&gt;&#10;    &lt;slide duration=&quot;3001&quot; id=&quot;{29464E5C-D84B-41A0-B43A-F2D5FBC7850E}&quot; pptId=&quot;1901&quot; transitionDuration=&quot;1100&quot;/&gt;&#10;    &lt;slide duration=&quot;1&quot; id=&quot;{86A70F68-32F6-45A4-A2AE-4FD224DE60C5}&quot; pptId=&quot;1902&quot; transitionDuration=&quot;1100&quot;/&gt;&#10;    &lt;slide duration=&quot;1&quot; id=&quot;{13B59435-7488-4D62-846B-03F796E35989}&quot; pptId=&quot;1904&quot; transitionDuration=&quot;1100&quot;/&gt;&#10;    &lt;slide duration=&quot;2001&quot; id=&quot;{92ADBE6B-3B8E-4A33-AA85-3D6B996D0BC9}&quot; pptId=&quot;1905&quot; transitionDuration=&quot;1100&quot;/&gt;&#10;    &lt;slide duration=&quot;2001&quot; id=&quot;{730E3554-53A8-43F2-ADD1-492F1A10B302}&quot; pptId=&quot;1906&quot; transitionDuration=&quot;1100&quot;/&gt;&#10;    &lt;slide duration=&quot;2001&quot; id=&quot;{CAAF5609-7A4F-48AE-9583-0B0805E2FD77}&quot; pptId=&quot;1907&quot; transitionDuration=&quot;1100&quot;/&gt;&#10;    &lt;slide duration=&quot;5001&quot; id=&quot;{2B9E113A-997B-4A44-B977-62F1E71D3EA4}&quot; pptId=&quot;1908&quot; transitionDuration=&quot;0&quot;/&gt;&#10;    &lt;slide duration=&quot;5000&quot; id=&quot;{D2CE9547-69D2-4D81-8710-B3D0A5B9DF63}&quot; pptId=&quot;1739&quot; transitionDuration=&quot;0&quot;/&gt;&#10;    &lt;slide duration=&quot;5000&quot; id=&quot;{F00AAF43-8D01-4532-8F7D-DDF3021823CD}&quot; pptId=&quot;1779&quot; transitionDuration=&quot;0&quot;/&gt;&#10;    &lt;slide duration=&quot;5000&quot; id=&quot;{C7994AB8-4A97-4835-9842-DD2DF3C6D9F5}&quot; pptId=&quot;1811&quot; transitionDuration=&quot;0&quot;/&gt;&#10;    &lt;slide duration=&quot;5000&quot; id=&quot;{4408F401-FFDF-4EC9-A69B-D1F311923C1F}&quot; pptId=&quot;1816&quot; transitionDuration=&quot;0&quot;/&gt;&#10;    &lt;slide duration=&quot;5000&quot; id=&quot;{C1F93DB1-3B67-4005-9FF6-A5901AF6C6E5}&quot; pptId=&quot;1828&quot; transitionDuration=&quot;0&quot;/&gt;&#10;    &lt;slide duration=&quot;5000&quot; id=&quot;{12B3E03B-917B-4A9A-93E9-14BCCA371CBB}&quot; pptId=&quot;1780&quot; transitionDuration=&quot;0&quot;/&gt;&#10;    &lt;slide duration=&quot;5000&quot; id=&quot;{AD5D85E0-D9EC-454D-A972-D77C247B3155}&quot; pptId=&quot;1890&quot; transitionDuration=&quot;0&quot;/&gt;&#10;    &lt;slide duration=&quot;5000&quot; id=&quot;{10A5B97C-F454-45E3-B6E4-59305876D2A7}&quot; pptId=&quot;1849&quot; transitionDuration=&quot;0&quot;/&gt;&#10;    &lt;slide duration=&quot;5000&quot; id=&quot;{8836B6E9-34B8-451F-A4DB-AAB04842C7E5}&quot; pptId=&quot;1911&quot; transitionDuration=&quot;0&quot;/&gt;&#10;    &lt;slide duration=&quot;5000&quot; id=&quot;{26642707-6113-475E-A950-BA7A0338E65C}&quot; pptId=&quot;1912&quot; transitionDuration=&quot;0&quot;/&gt;&#10;    &lt;slide duration=&quot;5000&quot; id=&quot;{05F599F5-E428-4A02-9400-6740097ADA56}&quot; pptId=&quot;1913&quot; transitionDuration=&quot;0&quot;/&gt;&#10;    &lt;slide duration=&quot;5000&quot; id=&quot;{59AEEE01-DBE7-4472-AB96-330FC5619E24}&quot; pptId=&quot;1790&quot; transitionDuration=&quot;0&quot;/&gt;&#10;    &lt;slide duration=&quot;5000&quot; id=&quot;{903408C9-6989-4211-BC72-5094617CF0E1}&quot; pptId=&quot;1825&quot; transitionDuration=&quot;0&quot;/&gt;&#10;    &lt;slide duration=&quot;5000&quot; id=&quot;{0AB7735D-7246-41DF-A033-6678956B1EE1}&quot; pptId=&quot;1791&quot; transitionDuration=&quot;0&quot;/&gt;&#10;    &lt;slide duration=&quot;5000&quot; id=&quot;{AECA9370-ED3B-4491-8F00-E3DD9C570D8F}&quot; pptId=&quot;1788&quot; transitionDuration=&quot;0&quot;/&gt;&#10;    &lt;slide duration=&quot;5000&quot; id=&quot;{89D5CC7E-1144-47C3-9565-7D80EE3593CC}&quot; pptId=&quot;1792&quot; transitionDuration=&quot;0&quot;/&gt;&#10;    &lt;slide duration=&quot;5000&quot; id=&quot;{D4C4DB88-133D-4DDE-8C57-F5A920F914A2}&quot; pptId=&quot;1818&quot; transitionDuration=&quot;0&quot;/&gt;&#10;    &lt;slide duration=&quot;5000&quot; id=&quot;{2710670E-C47C-4647-941F-CBA0708007A4}&quot; pptId=&quot;1824&quot; transitionDuration=&quot;0&quot;/&gt;&#10;    &lt;slide duration=&quot;5000&quot; id=&quot;{3C519F44-D28A-41C6-A38E-F854DC661FCB}&quot; pptId=&quot;1819&quot; transitionDuration=&quot;0&quot;/&gt;&#10;    &lt;slide duration=&quot;5000&quot; id=&quot;{F7B5554C-F26D-4DA1-8F13-135276468847}&quot; pptId=&quot;1820&quot; transitionDuration=&quot;0&quot;/&gt;&#10;    &lt;slide duration=&quot;5000&quot; id=&quot;{8CFB0596-A7D4-4ACC-9680-F2FE5143F334}&quot; pptId=&quot;1821&quot; transitionDuration=&quot;0&quot;/&gt;&#10;    &lt;slide duration=&quot;5000&quot; id=&quot;{F6A89BAC-867F-4B87-B2B0-AB24DD0324ED}&quot; pptId=&quot;1822&quot; transitionDuration=&quot;0&quot;/&gt;&#10;    &lt;slide duration=&quot;5000&quot; id=&quot;{14FA4B48-3A46-4259-9F4B-A42F5F7FA0FB}&quot; pptId=&quot;1793&quot; transitionDuration=&quot;0&quot;/&gt;&#10;    &lt;slide duration=&quot;5000&quot; id=&quot;{884AD44B-A167-4D1E-8364-A5D0B82A476D}&quot; pptId=&quot;1909&quot; transitionDuration=&quot;0&quot;/&gt;&#10;    &lt;slide duration=&quot;5000&quot; id=&quot;{8EE2EB2D-2CD8-4A81-AD5F-52C907821DD4}&quot; pptId=&quot;1910&quot; transitionDuration=&quot;0&quot;/&gt;&#10;    &lt;slide duration=&quot;5000&quot; id=&quot;{32427706-FBB7-4971-B566-8233F811EB2B}&quot; pptId=&quot;1831&quot; transitionDuration=&quot;0&quot;/&gt;&#10;    &lt;slide duration=&quot;5000&quot; id=&quot;{FBDDE193-8FEA-4E5B-BA42-867CBF543ACC}&quot; pptId=&quot;1832&quot; transitionDuration=&quot;0&quot;/&gt;&#10;    &lt;slide duration=&quot;5000&quot; id=&quot;{25ECA820-8273-4F3B-BC71-CC074BFD08AD}&quot; pptId=&quot;1884&quot; transitionDuration=&quot;0&quot;/&gt;&#10;    &lt;slide duration=&quot;5000&quot; id=&quot;{2F19880A-7409-4483-9A6C-F2CADB457613}&quot; pptId=&quot;1885&quot; transitionDuration=&quot;0&quot;/&gt;&#10;    &lt;slide duration=&quot;5000&quot; id=&quot;{ACABB38F-7B22-4277-AB33-0EA68E96AE59}&quot; pptId=&quot;1898&quot; transitionDuration=&quot;0&quot;/&gt;&#10;    &lt;slide duration=&quot;5000&quot; id=&quot;{D9E09E75-8351-4EAF-A55B-2C395D96267E}&quot; pptId=&quot;1867&quot; transitionDuration=&quot;0&quot;/&gt;&#10;    &lt;slide duration=&quot;5000&quot; id=&quot;{BDE39108-25AD-4454-A0E8-31098F81F628}&quot; pptId=&quot;1876&quot; transitionDuration=&quot;0&quot;/&gt;&#10;    &lt;slide duration=&quot;5000&quot; id=&quot;{305334EE-31C2-4587-9D79-21A358B3B7C5}&quot; pptId=&quot;1877&quot; transitionDuration=&quot;0&quot;/&gt;&#10;    &lt;slide duration=&quot;5000&quot; id=&quot;{6A1AFE90-E975-4E1B-9DB2-13D4A63B4A2A}&quot; pptId=&quot;1878&quot; transitionDuration=&quot;0&quot;/&gt;&#10;    &lt;slide duration=&quot;5000&quot; id=&quot;{2C61877D-90CA-4231-9F97-F65381D98A5B}&quot; pptId=&quot;1868&quot; transitionDuration=&quot;0&quot;/&gt;&#10;    &lt;slide duration=&quot;5000&quot; id=&quot;{DC2A36B8-81E9-4418-9DCB-3D1F5EDA54E5}&quot; pptId=&quot;1869&quot; transitionDuration=&quot;0&quot;/&gt;&#10;    &lt;slide duration=&quot;5000&quot; id=&quot;{4E12F938-5B5F-4606-B6FD-3022D428B9FD}&quot; pptId=&quot;1870&quot; transitionDuration=&quot;0&quot;/&gt;&#10;    &lt;slide duration=&quot;5000&quot; id=&quot;{8D5351ED-DEDF-485F-BB12-E14ECC725F22}&quot; pptId=&quot;1871&quot; transitionDuration=&quot;0&quot;/&gt;&#10;    &lt;slide duration=&quot;5000&quot; id=&quot;{4EB7E921-A841-4E8C-9A2E-A2EC263D6AF7}&quot; pptId=&quot;1872&quot; transitionDuration=&quot;0&quot;/&gt;&#10;    &lt;slide duration=&quot;5000&quot; id=&quot;{F9A68B3D-573D-4525-A8D1-28193CB6E85F}&quot; pptId=&quot;1873&quot; transitionDuration=&quot;0&quot;/&gt;&#10;    &lt;slide duration=&quot;5000&quot; id=&quot;{3FB6FB9D-2893-40DB-A78E-D88AAF5439C5}&quot; pptId=&quot;1874&quot; transitionDuration=&quot;0&quot;/&gt;&#10;    &lt;slide duration=&quot;5000&quot; id=&quot;{BBB4C253-971A-4137-97BD-13D25E7528C6}&quot; pptId=&quot;1875&quot; transitionDuration=&quot;0&quot;/&gt;&#10;    &lt;slide duration=&quot;5000&quot; id=&quot;{1E7868DA-247C-4E9D-B7FA-07FD15C2B1BA}&quot; pptId=&quot;1891&quot; transitionDuration=&quot;0&quot;/&gt;&#10;    &lt;slide duration=&quot;5000&quot; id=&quot;{971ACF15-FF3F-467E-8EF3-5767943C3F39}&quot; pptId=&quot;1847&quot; transitionDuration=&quot;0&quot;/&gt;&#10;    &lt;slide duration=&quot;5000&quot; id=&quot;{1CBD024C-9435-4190-A304-1BCC1452E2F0}&quot; pptId=&quot;1859&quot; transitionDuration=&quot;0&quot;/&gt;&#10;    &lt;slide duration=&quot;5000&quot; id=&quot;{29C5530F-08BF-4212-BC17-C9BD7B6E18A3}&quot; pptId=&quot;1856&quot; transitionDuration=&quot;0&quot;/&gt;&#10;    &lt;slide duration=&quot;5000&quot; id=&quot;{4CB764B2-5EFC-49CB-8B48-20280B7BC37C}&quot; pptId=&quot;1857&quot; transitionDuration=&quot;0&quot;/&gt;&#10;    &lt;slide duration=&quot;5000&quot; id=&quot;{8EBFEF2B-4255-4B15-A269-84E16EEFC5D8}&quot; pptId=&quot;1858&quot; transitionDuration=&quot;0&quot;/&gt;&#10;    &lt;slide duration=&quot;5000&quot; id=&quot;{E7005EF8-84DB-42D3-A615-192192702485}&quot; pptId=&quot;1865&quot; transitionDuration=&quot;0&quot;/&gt;&#10;    &lt;slide duration=&quot;5000&quot; id=&quot;{3543A8E2-4735-492C-8311-5D642C70FBA7}&quot; pptId=&quot;1866&quot; transitionDuration=&quot;0&quot;/&gt;&#10;    &lt;slide duration=&quot;5000&quot; id=&quot;{C7F3430E-D6C4-4DCE-A6C3-77F709B67F31}&quot; pptId=&quot;1853&quot; transitionDuration=&quot;0&quot;/&gt;&#10;    &lt;slide duration=&quot;5000&quot; id=&quot;{B38FA1DC-1148-4193-BAE7-5392AEB4CC34}&quot; pptId=&quot;1854&quot; transitionDuration=&quot;0&quot;/&gt;&#10;    &lt;slide duration=&quot;5000&quot; id=&quot;{8981BC61-E57A-42C5-8E97-C0CD18E7A56F}&quot; pptId=&quot;1855&quot; transitionDuration=&quot;0&quot;/&gt;&#10;    &lt;slide duration=&quot;5000&quot; id=&quot;{9EB6F6FB-E86B-4F47-88D4-61A23C64DBD5}&quot; pptId=&quot;1860&quot; transitionDuration=&quot;0&quot;/&gt;&#10;    &lt;slide duration=&quot;5000&quot; id=&quot;{FB39E1FB-1FF7-4BD8-8319-F4B86775F41D}&quot; pptId=&quot;1861&quot; transitionDuration=&quot;0&quot;/&gt;&#10;    &lt;slide duration=&quot;5000&quot; id=&quot;{4D646CFA-83FA-47F8-830C-A2D0AAE4E9F7}&quot; pptId=&quot;1862&quot; transitionDuration=&quot;0&quot;/&gt;&#10;    &lt;slide duration=&quot;5000&quot; id=&quot;{73EB83B1-54F2-4602-A16E-7CE5DCB490C8}&quot; pptId=&quot;1863&quot; transitionDuration=&quot;0&quot;/&gt;&#10;    &lt;slide duration=&quot;5000&quot; id=&quot;{24657F4B-9C52-48E9-81A3-0B6350AF6442}&quot; pptId=&quot;1864&quot; transitionDuration=&quot;0&quot;/&gt;&#10;    &lt;slide duration=&quot;5000&quot; id=&quot;{7F2C0A93-5B49-4750-ADC7-9E7438AD57AF}&quot; pptId=&quot;1852&quot; transitionDuration=&quot;0&quot;/&gt;&#10;    &lt;slide duration=&quot;5000&quot; id=&quot;{F9B32DB6-FF37-48A1-9A89-C4DD63E9B97F}&quot; pptId=&quot;1886&quot; transitionDuration=&quot;0&quot;/&gt;&#10;    &lt;slide duration=&quot;5000&quot; id=&quot;{A35F6230-3588-4924-A12F-6532AD095725}&quot; pptId=&quot;1899&quot; transitionDuration=&quot;0&quot;/&gt;&#10;    &lt;slide duration=&quot;5000&quot; id=&quot;{A6647337-C55C-4F1B-99C1-B9C1A865183A}&quot; pptId=&quot;1887&quot; transitionDuration=&quot;0&quot;/&gt;&#10;    &lt;slide duration=&quot;5000&quot; id=&quot;{AC981744-6BAA-4CC2-9F50-997C46154513}&quot; pptId=&quot;1892&quot; transitionDuration=&quot;0&quot;/&gt;&#10;    &lt;slide duration=&quot;5000&quot; id=&quot;{1870D711-FFF9-4A8C-BA33-20F0DB749321}&quot; pptId=&quot;1883&quot; transitionDuration=&quot;0&quot;/&gt;&#10;    &lt;slide duration=&quot;5000&quot; id=&quot;{C8CC9424-FD4A-4040-ACC5-62AB77DA1B50}&quot; pptId=&quot;1895&quot; transitionDuration=&quot;0&quot;/&gt;&#10;    &lt;slide duration=&quot;5000&quot; id=&quot;{9CCD8AB0-C495-45D7-9870-8D595F1E82A3}&quot; pptId=&quot;1845&quot; transitionDuration=&quot;0&quot;/&gt;&#10;    &lt;slide duration=&quot;5000&quot; id=&quot;{6E629BB8-216C-4BA9-8739-8BA985E130C3}&quot; pptId=&quot;1893&quot; transitionDuration=&quot;0&quot;/&gt;&#10;    &lt;slide duration=&quot;5000&quot; id=&quot;{ABA003D5-B8CB-49C8-95FB-45CB201DAD5F}&quot; pptId=&quot;1894&quot; transitionDuration=&quot;0&quot;/&gt;&#10;    &lt;slide duration=&quot;5000&quot; id=&quot;{41218DB6-7744-47B5-9EA1-401E358702FE}&quot; pptId=&quot;1889&quot; transitionDuration=&quot;0&quot;/&gt;&#10;    &lt;slide duration=&quot;5000&quot; id=&quot;{8293F728-DDE5-47C2-B9A4-8C40EA5B0EBD}&quot; pptId=&quot;1844&quot; transitionDuration=&quot;0&quot;/&gt;&#10;    &lt;slide duration=&quot;5000&quot; id=&quot;{78B07654-FAA3-4992-8C3E-A5222E1ACCFC}&quot; pptId=&quot;1888&quot; transitionDuration=&quot;0&quot;/&gt;&#10;    &lt;slide duration=&quot;5000&quot; id=&quot;{82798236-D9B7-40B1-9443-DD5708ABF4B5}&quot; pptId=&quot;1846&quot; transitionDuration=&quot;0&quot;/&gt;&#10;    &lt;slide duration=&quot;5000&quot; id=&quot;{0C32B10B-0730-49E6-8330-BF3F3D32984C}&quot; pptId=&quot;1851&quot; transitionDuration=&quot;0&quot;/&gt;&#10;    &lt;slide duration=&quot;5000&quot; id=&quot;{330D6902-5CD0-46A4-802F-620DEF17DF21}&quot; pptId=&quot;1896&quot; transitionDuration=&quot;0&quot;/&gt;&#10;    &lt;slide duration=&quot;5000&quot; id=&quot;{D2626CB6-8589-489F-BD39-F896C4A6B045}&quot; pptId=&quot;1834&quot; transitionDuration=&quot;0&quot;/&gt;&#10;    &lt;slide duration=&quot;5000&quot; id=&quot;{80F48BB5-6CE5-4704-827B-DD3D7B65F0A6}&quot; pptId=&quot;1808&quot; transitionDuration=&quot;0&quot;/&gt;&#10;    &lt;slide duration=&quot;5000&quot; id=&quot;{2B5E6EC8-E3C0-4621-AAC5-6E5A3F666015}&quot; pptId=&quot;1810&quot; transitionDuration=&quot;0&quot;/&gt;&#10;    &lt;slide duration=&quot;5000&quot; id=&quot;{A099395C-D582-4127-B22A-5E0251EC673E}&quot; pptId=&quot;1835&quot; transitionDuration=&quot;0&quot;/&gt;&#10;    &lt;slide duration=&quot;5000&quot; id=&quot;{9EDDED6D-13C1-4460-B360-4EB7FDCDFFA7}&quot; pptId=&quot;1836&quot; transitionDuration=&quot;0&quot;/&gt;&#10;    &lt;slide duration=&quot;5000&quot; id=&quot;{7B0D012B-336D-4189-9ED8-BACE16B7BFD3}&quot; pptId=&quot;1837&quot; transitionDuration=&quot;0&quot;/&gt;&#10;    &lt;slide duration=&quot;5000&quot; id=&quot;{5F00D28A-3D0A-4A65-A0BA-3ECCA6A147E9}&quot; pptId=&quot;1838&quot; transitionDuration=&quot;0&quot;/&gt;&#10;    &lt;slide duration=&quot;5000&quot; id=&quot;{470A41AA-AD24-4263-A34D-F1205F94BBF5}&quot; pptId=&quot;1839&quot; transitionDuration=&quot;0&quot;/&gt;&#10;    &lt;slide duration=&quot;5000&quot; id=&quot;{7A922DBC-9372-4535-A5D0-83D1E25D506F}&quot; pptId=&quot;1840&quot; transitionDuration=&quot;0&quot;/&gt;&#10;    &lt;slide duration=&quot;5000&quot; id=&quot;{6C70F59F-885B-45F2-AB0D-D92B04B5963B}&quot; pptId=&quot;1841&quot; transitionDuration=&quot;0&quot;/&gt;&#10;    &lt;slide duration=&quot;5000&quot; id=&quot;{DE84A4FD-8FA6-4C7D-A9E3-0E3C5A0C0023}&quot; pptId=&quot;1802&quot; transitionDuration=&quot;0&quot;/&gt;&#10;    &lt;slide duration=&quot;5000&quot; id=&quot;{05EBB0D0-1962-4D38-BE2A-FF573FB94F63}&quot; pptId=&quot;1758&quot; transitionDuration=&quot;0&quot;/&gt;&#10;    &lt;slide duration=&quot;5000&quot; id=&quot;{459BACAD-896B-41B5-BD9C-310608AFA3FF}&quot; pptId=&quot;1759&quot; transitionDuration=&quot;0&quot;/&gt;&#10;    &lt;slide duration=&quot;5000&quot; id=&quot;{BF1258EE-6763-4E0F-BBFF-664133A0264C}&quot; pptId=&quot;1760&quot; transitionDuration=&quot;0&quot;/&gt;&#10;    &lt;slide duration=&quot;5000&quot; id=&quot;{ED0B2E3E-24F5-4947-B306-0834A4E42405}&quot; pptId=&quot;1761&quot; transitionDuration=&quot;0&quot;/&gt;&#10;    &lt;slide duration=&quot;5000&quot; id=&quot;{991F1B46-C4F7-437B-9C43-DDBFCD134BB9}&quot; pptId=&quot;1762&quot; transitionDuration=&quot;0&quot;/&gt;&#10;    &lt;slide duration=&quot;5000&quot; id=&quot;{F68BD4B4-B6C0-45FC-9852-7AD9131B1122}&quot; pptId=&quot;1763&quot; transitionDuration=&quot;0&quot;/&gt;&#10;    &lt;slide duration=&quot;5000&quot; id=&quot;{C84FAF46-C96D-4774-8692-EC5E0549B9A0}&quot; pptId=&quot;1764&quot; transitionDuration=&quot;0&quot;/&gt;&#10;    &lt;slide duration=&quot;5000&quot; id=&quot;{800D7677-42ED-4488-AF48-78025C67F091}&quot; pptId=&quot;1765&quot; transitionDuration=&quot;0&quot;/&gt;&#10;    &lt;slide duration=&quot;5000&quot; id=&quot;{303C822D-1DE4-43A1-9424-88CA155C7AA8}&quot; pptId=&quot;1766&quot; transitionDuration=&quot;0&quot;/&gt;&#10;    &lt;slide duration=&quot;5000&quot; id=&quot;{A826E790-B708-4ECE-ADDE-22460A66D7BF}&quot; pptId=&quot;1767&quot; transitionDuration=&quot;0&quot;/&gt;&#10;    &lt;slide duration=&quot;5000&quot; id=&quot;{EE66D525-7039-4831-85F8-483F9FDCCEF8}&quot; pptId=&quot;1768&quot; transitionDuration=&quot;0&quot;/&gt;&#10;    &lt;slide duration=&quot;5000&quot; id=&quot;{F2CF7B05-A702-45D5-8152-0FEDDB85B14C}&quot; pptId=&quot;1803&quot; transitionDuration=&quot;0&quot;/&gt;&#10;    &lt;slide duration=&quot;5000&quot; id=&quot;{5F141044-4FE4-40C5-A0B9-5017814E5073}&quot; pptId=&quot;1777&quot; transitionDuration=&quot;0&quot;/&gt;&#10;    &lt;slide duration=&quot;5000&quot; id=&quot;{EFB8C284-C667-44B4-9DED-210A7F814B42}&quot; pptId=&quot;1778&quot; transitionDuration=&quot;0&quot;/&gt;&#10;    &lt;slide duration=&quot;5000&quot; id=&quot;{311DCBD9-B615-41B9-BD23-CD3F1D99737E}&quot; pptId=&quot;1609&quot; transitionDuration=&quot;0&quot;/&gt;&#10;  &lt;/slides&gt;&#10;&#10;  &lt;narration&gt;&#10;    &lt;audioTracks&gt;&#10;      &lt;audioTrack duration=&quot;13100&quot; slideId=&quot;{4008C2DE-574E-4DB5-B3DF-AA2425864A29}&quot; startTime=&quot;0&quot; stepIndex=&quot;0&quot; volume=&quot;1&quot;&gt;&#10;        &lt;file modifyTime=&quot;2011-12-23T16:41:21&quot; size=&quot;2310884&quot;&gt;&#10;          &lt;path full=&quot;E:\RSWLecture\Data Mining\romi-dm-01-introduction-1juli2011\audio\Fri Dec 23 23-41-08 2011.wav&quot; relative=&quot;romi-dm-01-introduction-1juli2011\audio\Fri Dec 23 23-41-08 2011.wav&quot; resource=&quot;Fri Dec 23 23-41-08 2011.wav&quot;/&gt;&#10;        &lt;/file&gt;&#10;        &lt;audio channels=&quot;2&quot; sampleRate=&quot;44100&quot;/&gt;&#10;      &lt;/audioTrack&gt;&#10;    &lt;/audioTracks&gt;&#10;  &lt;/narration&gt;&#10;&#10;&lt;/presentation&gt;&#10;"/>
  <p:tag name="ISPRING_ULTRA_SCORM_SLIDE_COUNT" val="1"/>
  <p:tag name="ISPRING_SCORM_RATE_SLIDES" val="0"/>
  <p:tag name="ISPRING_SCORM_RATE_QUIZZES" val="0"/>
  <p:tag name="ISPRING_SCORM_PASSING_SCORE" val="0.0000000000"/>
  <p:tag name="GENSWF_OUTPUT_FILE_NAME" val="romi-datamining"/>
  <p:tag name="ARTICULATE_PROJECT_OPEN" val="0"/>
  <p:tag name="ISPRING_RESOURCE_PATHS_HASH_2" val="f88722a44f12597b845c6715c9042a91789467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684D0899-EF23-4EE2-A9E9-C6D536FCF76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CF0901DA-4A7A-42BF-8644-4169EFB5FE84}"/>
  <p:tag name="GENSWF_ADVANCE_TIME" val="5"/>
  <p:tag name="TIMING" val="|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Instructo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Instructo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69F15BC3-84C7-4058-BFD7-1A45576288AD}"/>
  <p:tag name="GENSWF_ADVANCE_TIME" val="6.001"/>
  <p:tag name="TIMING" val="|0.001|1|1|1|1|1|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99C72F9C-6335-4DBA-85B6-1289C475033E}"/>
  <p:tag name="GENSWF_ADVANCE_TIME" val="0.001"/>
  <p:tag name="TIMING" val="|0.001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C56B4E25-84C2-4D58-98E0-B13784D97131}"/>
  <p:tag name="GENSWF_ADVANCE_TIME" val="0.001"/>
  <p:tag name="TIMING" val="|0.00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0F727D56-49A9-4BFA-9532-122130B8183C}"/>
  <p:tag name="GENSWF_ADVANCE_TIME" val="0.001"/>
  <p:tag name="TIMING" val="|0.00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1BDA0683-85CB-4AB4-B46E-4FB32054289A}"/>
  <p:tag name="GENSWF_ADVANCE_TIME" val="0.001"/>
  <p:tag name="TIMING" val="|0.00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7A8CB4B8-54C4-4B34-B008-F1CD27E86463}"/>
  <p:tag name="GENSWF_ADVANCE_TIME" val="0.001"/>
  <p:tag name="TIMING" val="|0.001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684D0899-EF23-4EE2-A9E9-C6D536FCF763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E46744AC-573F-4F31-AAC4-91442E91418F}"/>
  <p:tag name="GENSWF_ADVANCE_TIME" val="0.001"/>
  <p:tag name="TIMING" val="|0.001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201B0470-9705-412C-89F0-95DCCF4A9F79}"/>
  <p:tag name="GENSWF_ADVANCE_TIME" val="0.001"/>
  <p:tag name="TIMING" val="|0.001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97378BBB-FA17-4FB3-BC47-A1B7EDEAACB9}"/>
  <p:tag name="GENSWF_ADVANCE_TIME" val="0.001"/>
  <p:tag name="TIMING" val="|0.001"/>
  <p:tag name="ISPRING_CUSTOM_TIMING_US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9A4246F1-EBA1-43E1-B693-BADAC035B7B7}"/>
  <p:tag name="GENSWF_ADVANCE_TIME" val="0.001"/>
  <p:tag name="TIMING" val="|0.001"/>
  <p:tag name="ISPRING_CUSTOM_TIMING_USED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EB188E1B-B5B1-4FA4-A7D1-4292FD5CD9EE}"/>
  <p:tag name="GENSWF_ADVANCE_TIME" val="0.001"/>
  <p:tag name="TIMING" val="|0.001"/>
  <p:tag name="ISPRING_CUSTOM_TIMING_US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.001"/>
  <p:tag name="ISPRING_CUSTOM_TIMING_USED" val="1"/>
  <p:tag name="ISPRING_SLIDE_ID" val="{E176A61C-1B33-41EA-BBD0-EA5075740D39}"/>
  <p:tag name="TIMING" val="|0.00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684D0899-EF23-4EE2-A9E9-C6D536FCF76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" val="{684D0899-EF23-4EE2-A9E9-C6D536FCF76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1|1|1|1|1|1|1|1|1|1"/>
  <p:tag name="ISPRING_CUSTOM_TIMING_USED" val="1"/>
  <p:tag name="ISPRING_SLIDE_ID" val="{F7E04ADD-ABBC-4BEA-94C1-814E2117A447}"/>
  <p:tag name="GENSWF_ADVANCE_TIME" val="10.0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001"/>
  <p:tag name="ISPRING_CUSTOM_TIMING_USED" val="1"/>
  <p:tag name="ISPRING_SLIDE_ID" val="{17C8DC01-E322-4B9C-A5DC-3FEB5C18BC6B}"/>
  <p:tag name="TIMING" val="|0.001|1|1|1|1|1|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63059</TotalTime>
  <Words>7612</Words>
  <Application>Microsoft Office PowerPoint</Application>
  <PresentationFormat>On-screen Show (4:3)</PresentationFormat>
  <Paragraphs>1927</Paragraphs>
  <Slides>258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258</vt:i4>
      </vt:variant>
    </vt:vector>
  </HeadingPairs>
  <TitlesOfParts>
    <vt:vector size="270" baseType="lpstr">
      <vt:lpstr>Arial</vt:lpstr>
      <vt:lpstr>Arial Narror</vt:lpstr>
      <vt:lpstr>Arial Narrow</vt:lpstr>
      <vt:lpstr>Calibri</vt:lpstr>
      <vt:lpstr>Calibri Light</vt:lpstr>
      <vt:lpstr>Constantia</vt:lpstr>
      <vt:lpstr>Tahoma</vt:lpstr>
      <vt:lpstr>Times New Roman</vt:lpstr>
      <vt:lpstr>Verdana</vt:lpstr>
      <vt:lpstr>Wingdings</vt:lpstr>
      <vt:lpstr>1_Office Theme</vt:lpstr>
      <vt:lpstr>2_Office Theme</vt:lpstr>
      <vt:lpstr>Unified Modeling Language (UML)</vt:lpstr>
      <vt:lpstr>Romi Satria Wahono</vt:lpstr>
      <vt:lpstr>PowerPoint Presentation</vt:lpstr>
      <vt:lpstr>PowerPoint Presentation</vt:lpstr>
      <vt:lpstr>PowerPoint Presentation</vt:lpstr>
      <vt:lpstr>1. Systems Planning</vt:lpstr>
      <vt:lpstr>1.1 Siklus dan Metodologi Pengembangan Software</vt:lpstr>
      <vt:lpstr>Siklus Pengembangan Software: Alur, Peran, dan Tahapan (Deliverable)  (Tilley, 2012) (Dennis, 2016) (Valacich, 2017)</vt:lpstr>
      <vt:lpstr>Siklus Pengembangan Software</vt:lpstr>
      <vt:lpstr>Metodologi Pengembangan Software (Model Process)</vt:lpstr>
      <vt:lpstr>Metodologi Pengembangan Software</vt:lpstr>
      <vt:lpstr>PowerPoint Presentation</vt:lpstr>
      <vt:lpstr>PowerPoint Presentation</vt:lpstr>
      <vt:lpstr>PowerPoint Presentation</vt:lpstr>
      <vt:lpstr>PowerPoint Presentation</vt:lpstr>
      <vt:lpstr>1.2 System Request dan Feasibility Analysis</vt:lpstr>
      <vt:lpstr>Siklus Pengembangan Software</vt:lpstr>
      <vt:lpstr>Planning</vt:lpstr>
      <vt:lpstr>System Request</vt:lpstr>
      <vt:lpstr>Software Berkualitas?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Systems Analysis</vt:lpstr>
      <vt:lpstr>2.1 Requirement Gathering</vt:lpstr>
      <vt:lpstr>Siklus Pengembangan Software</vt:lpstr>
      <vt:lpstr>Boehm’s First Law</vt:lpstr>
      <vt:lpstr>What is a Requirements</vt:lpstr>
      <vt:lpstr>Contoh Template System Specification (SRS, BRD, FSD)</vt:lpstr>
      <vt:lpstr>1. Functional Requirement</vt:lpstr>
      <vt:lpstr>2. Nonfunctional Requirements</vt:lpstr>
      <vt:lpstr>PowerPoint Presentation</vt:lpstr>
      <vt:lpstr>Metode Requirement Gathering</vt:lpstr>
      <vt:lpstr>1. Document Analysis</vt:lpstr>
      <vt:lpstr>2. Interviews</vt:lpstr>
      <vt:lpstr>3. Joint Application Design (JAD)</vt:lpstr>
      <vt:lpstr>JAD Meeting Room</vt:lpstr>
      <vt:lpstr>4. Questionnaire</vt:lpstr>
      <vt:lpstr>5. Observation</vt:lpstr>
      <vt:lpstr>Karakteristik Metode Requirement Gathering</vt:lpstr>
      <vt:lpstr>Business Process Analysis Strategies</vt:lpstr>
      <vt:lpstr>Business Process Analysis Strategies Comparison</vt:lpstr>
      <vt:lpstr>Business Process Simulation: Penanganan Pasien Gawat Darurat</vt:lpstr>
      <vt:lpstr>Validasi Proses Bisnis</vt:lpstr>
      <vt:lpstr>Validasi Proses Bisnis</vt:lpstr>
      <vt:lpstr>Validasi Proses Bisnis</vt:lpstr>
      <vt:lpstr>Analisis Waktu</vt:lpstr>
      <vt:lpstr>Analisis Sumber Daya Manusia</vt:lpstr>
      <vt:lpstr>Analisis Biaya</vt:lpstr>
      <vt:lpstr>Business Process Automation</vt:lpstr>
      <vt:lpstr>Business Process Simulation</vt:lpstr>
      <vt:lpstr>Business Process Automation</vt:lpstr>
      <vt:lpstr>Tantangan di Requirement Gathering</vt:lpstr>
      <vt:lpstr>The "Yes, But" Syndrome</vt:lpstr>
      <vt:lpstr>The "Undiscovered Ruins" Syndrome</vt:lpstr>
      <vt:lpstr>The "User and the Developer" Syndrome</vt:lpstr>
      <vt:lpstr>The "User and the Developer" Syndrome</vt:lpstr>
      <vt:lpstr>Evolusi Paradigma Analysis dan Design</vt:lpstr>
      <vt:lpstr>What is the UML?</vt:lpstr>
      <vt:lpstr>Sejarah UML</vt:lpstr>
      <vt:lpstr>State of the Art UML Tools</vt:lpstr>
      <vt:lpstr>UML 2.0 Diagrams</vt:lpstr>
      <vt:lpstr>UML Problems</vt:lpstr>
      <vt:lpstr>UML based Software Analysis and Design (Sparx Systems EA)</vt:lpstr>
      <vt:lpstr>UML based Software Analysis and Design (Kendal, 2011)</vt:lpstr>
      <vt:lpstr>PowerPoint Presentation</vt:lpstr>
      <vt:lpstr>UML based Software Analysis and Design (Barclay, 2004)</vt:lpstr>
      <vt:lpstr>PowerPoint Presentation</vt:lpstr>
      <vt:lpstr>PowerPoint Presentation</vt:lpstr>
      <vt:lpstr>Studi Kasus: ATM System</vt:lpstr>
      <vt:lpstr>ATM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2.2 Identifikasi Proses Bisnis dengan Use Case Diagram</vt:lpstr>
      <vt:lpstr>PowerPoint Presentation</vt:lpstr>
      <vt:lpstr>Use Case Diagram</vt:lpstr>
      <vt:lpstr>Use Case Diagram Syntax</vt:lpstr>
      <vt:lpstr>Use Case</vt:lpstr>
      <vt:lpstr>System Boundary</vt:lpstr>
      <vt:lpstr>Actor</vt:lpstr>
      <vt:lpstr>Association Relationship</vt:lpstr>
      <vt:lpstr>Extends Relationship</vt:lpstr>
      <vt:lpstr>Include Relationship</vt:lpstr>
      <vt:lpstr>Generalization Relationship</vt:lpstr>
      <vt:lpstr>Use Case Diagram for Appointment System</vt:lpstr>
      <vt:lpstr>Use Case Diagram with Specialized Actor</vt:lpstr>
      <vt:lpstr>Extend and Include Relationships</vt:lpstr>
      <vt:lpstr>Sistem Konsultasi Dokter Rumah Sakit</vt:lpstr>
      <vt:lpstr>Studi Kasus: Use Case Diagram Sistem ATM</vt:lpstr>
      <vt:lpstr>Use Case Diagram Sistem ATM (versi Sederhana)</vt:lpstr>
      <vt:lpstr>Use Case Diagram Sistem ATM (Versi Include dan Extends)</vt:lpstr>
      <vt:lpstr>Use Case Diagram ERP Perbankan (Sistem Lebih Kompleks)</vt:lpstr>
      <vt:lpstr>Use Case Diagram Sistem ATM (Versi Normal)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 Diagram MusicPedia</vt:lpstr>
      <vt:lpstr>2.3 Pemodelan Proses Bisnis dengan AD atau BPMN</vt:lpstr>
      <vt:lpstr>PowerPoint Presentation</vt:lpstr>
      <vt:lpstr>PowerPoint Presentation</vt:lpstr>
      <vt:lpstr>2.3.1 Activity Diagram</vt:lpstr>
      <vt:lpstr>Activity Diagram Syntax</vt:lpstr>
      <vt:lpstr>Studi Kasus: Activity Diagram Sistem ATM</vt:lpstr>
      <vt:lpstr>Use Case Diagram Sistem ATM</vt:lpstr>
      <vt:lpstr>Activity Diagram: Memasukkan Kartu</vt:lpstr>
      <vt:lpstr>Activity Diagram: Memasukkan PIN</vt:lpstr>
      <vt:lpstr>Activity Diagram: Mengecek Saldo</vt:lpstr>
      <vt:lpstr>Activity Diagram: Mengambil Uang</vt:lpstr>
      <vt:lpstr>Activity Diagram: Mengirim Uang</vt:lpstr>
      <vt:lpstr>Activity Diagram: Mengupdate Informasi Kotak Deposit</vt:lpstr>
      <vt:lpstr>Activity Diagram: Keluar Sistem</vt:lpstr>
      <vt:lpstr>2.3.2 Business Process Model and Notation (BPMN)</vt:lpstr>
      <vt:lpstr>Elemen BPMN</vt:lpstr>
      <vt:lpstr>Elemen dan Notasi BPMN</vt:lpstr>
      <vt:lpstr>Swimlane</vt:lpstr>
      <vt:lpstr>Connecting Object</vt:lpstr>
      <vt:lpstr>Swimlane - Proses Bisnis Organisasi</vt:lpstr>
      <vt:lpstr>Swimlane - Proses Bisnis Sistem</vt:lpstr>
      <vt:lpstr>Artifact</vt:lpstr>
      <vt:lpstr>Annotation, Data Object dan Data Store</vt:lpstr>
      <vt:lpstr>Event</vt:lpstr>
      <vt:lpstr>Activity</vt:lpstr>
      <vt:lpstr>Subprocess</vt:lpstr>
      <vt:lpstr>Gateway</vt:lpstr>
      <vt:lpstr>Exclusive Gateway</vt:lpstr>
      <vt:lpstr>Parallel Gateway</vt:lpstr>
      <vt:lpstr>Studi Kasus: BPMN MusicPedia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 Diagram MusicPedia</vt:lpstr>
      <vt:lpstr>BPMN Melakukan Registrasi</vt:lpstr>
      <vt:lpstr>User Interface Design Melakukan Registrasi (versi Web dan versi Android)</vt:lpstr>
      <vt:lpstr>BPMN Melihat Daftar Lagu</vt:lpstr>
      <vt:lpstr>BPMN Memutar Trial Lagu</vt:lpstr>
      <vt:lpstr>BPMN Mengelola Data Lagu</vt:lpstr>
      <vt:lpstr>BPMN Melakukan Login dan Logout</vt:lpstr>
      <vt:lpstr>BPMN Mengelola Data Pelanggan</vt:lpstr>
      <vt:lpstr>BPMN Melakukan Pembelian lagu</vt:lpstr>
      <vt:lpstr>BPMN Mengubah Data Pribadi</vt:lpstr>
      <vt:lpstr>BPMN Mengekspor Laporan Penjualan Lagu</vt:lpstr>
      <vt:lpstr>2.4 Realisasi Proses Bisnis dengan Sequence Diagram</vt:lpstr>
      <vt:lpstr>PowerPoint Presentation</vt:lpstr>
      <vt:lpstr>Sequence Diagram</vt:lpstr>
      <vt:lpstr>Sequence Diagram Syntax</vt:lpstr>
      <vt:lpstr>PowerPoint Presentation</vt:lpstr>
      <vt:lpstr>PowerPoint Presentation</vt:lpstr>
      <vt:lpstr>Denert’s Law (1991)</vt:lpstr>
      <vt:lpstr>Sequence Diagram berbasis Arsitektur Boundary – Control – Entity </vt:lpstr>
      <vt:lpstr>PowerPoint Presentation</vt:lpstr>
      <vt:lpstr>PowerPoint Presentation</vt:lpstr>
      <vt:lpstr>Sequence Diagram</vt:lpstr>
      <vt:lpstr>Studi Kasus: Sequence Diagram Sistem ATM</vt:lpstr>
      <vt:lpstr>Use Case Diagram Sistem ATM</vt:lpstr>
      <vt:lpstr>Activity Diagram: Memasukkan Kartu</vt:lpstr>
      <vt:lpstr>Activity Diagram: Memasukkan PIN</vt:lpstr>
      <vt:lpstr>Activity Diagram: Mengecek Saldo</vt:lpstr>
      <vt:lpstr>Activity Diagram: Mengambil Uang</vt:lpstr>
      <vt:lpstr>Activity Diagram: Mengirim Uang</vt:lpstr>
      <vt:lpstr>Activity Diagram: Mengupdate Informasi Kotak Deposit</vt:lpstr>
      <vt:lpstr>Activity Diagram: Keluar Sistem</vt:lpstr>
      <vt:lpstr>Sequence Diagram: Memasukkan Kartu</vt:lpstr>
      <vt:lpstr>Sequence Diagram: Memasukkan PIN</vt:lpstr>
      <vt:lpstr>Sequence Diagram: Mengecek Saldo</vt:lpstr>
      <vt:lpstr>Sequence Diagram: Mengambil Uang</vt:lpstr>
      <vt:lpstr>Sequence Diagram: Mengirim Uang</vt:lpstr>
      <vt:lpstr>Sequence Diagram: Mengupdate Informasi Kotak Deposit</vt:lpstr>
      <vt:lpstr>Sequence Diagram: Keluar Sistem</vt:lpstr>
      <vt:lpstr>Studi Kasus: Sequence Diagram MusicPedia</vt:lpstr>
      <vt:lpstr>Use Case Diagram MusicPedia</vt:lpstr>
      <vt:lpstr>Sequence Diagram: Melakukan Registrasi</vt:lpstr>
      <vt:lpstr>Sequence Diagram: Melihat Daftar Lagu</vt:lpstr>
      <vt:lpstr>Sequence Diagram: Memutar Trial Lagu</vt:lpstr>
      <vt:lpstr>Sequence Diagram: Melakukan Login dan Logout</vt:lpstr>
      <vt:lpstr>Sequence Diagram: Mengelola Data Lagu</vt:lpstr>
      <vt:lpstr>Sequence Diagram: Mengelola Data Pelanggan</vt:lpstr>
      <vt:lpstr>Sequence Diagram: Mengubah Data Pribadi</vt:lpstr>
      <vt:lpstr>Sequence Diagram: Melakukan Pembelian Lagu</vt:lpstr>
      <vt:lpstr>Sequence Diagram: Mengekspor Laporan Penjualan</vt:lpstr>
      <vt:lpstr>Catatan Pola Kesalahan </vt:lpstr>
      <vt:lpstr>3. Systems Design</vt:lpstr>
      <vt:lpstr>Siklus Pengembangan Software</vt:lpstr>
      <vt:lpstr>PowerPoint Presentation</vt:lpstr>
      <vt:lpstr>3.1 Perancangan Class Diagram</vt:lpstr>
      <vt:lpstr>PowerPoint Presentation</vt:lpstr>
      <vt:lpstr>Class</vt:lpstr>
      <vt:lpstr>Attributes</vt:lpstr>
      <vt:lpstr>Class with Attribute and Method</vt:lpstr>
      <vt:lpstr>Relationships</vt:lpstr>
      <vt:lpstr>Class Association</vt:lpstr>
      <vt:lpstr>Class Inheritance</vt:lpstr>
      <vt:lpstr>Class Diagram: Sistem ATM</vt:lpstr>
      <vt:lpstr>Class Diagram: MusicPedia</vt:lpstr>
      <vt:lpstr>3.2 Perancangan User Interface Design</vt:lpstr>
      <vt:lpstr>PowerPoint Presentation</vt:lpstr>
      <vt:lpstr>Philosophy and Principles</vt:lpstr>
      <vt:lpstr>BPMN Melakukan Registrasi</vt:lpstr>
      <vt:lpstr>User Interface Design Melakukan Registrasi (versi Web dan versi Android)</vt:lpstr>
      <vt:lpstr>3.3 Perancangan Data Model</vt:lpstr>
      <vt:lpstr>PowerPoint Presentation</vt:lpstr>
      <vt:lpstr>Data Model Sistem ATM</vt:lpstr>
      <vt:lpstr>PowerPoint Presentation</vt:lpstr>
      <vt:lpstr>3.4 Perancangan Deployment Diagram</vt:lpstr>
      <vt:lpstr>Deployment Diagram</vt:lpstr>
      <vt:lpstr>Diagram Examples</vt:lpstr>
      <vt:lpstr>Deployment Diagram (3 Tier)</vt:lpstr>
      <vt:lpstr>Rangkuman Studi Kasus Sistem ATM</vt:lpstr>
      <vt:lpstr>Siklus Pengembangan Software</vt:lpstr>
      <vt:lpstr>PowerPoint Presentation</vt:lpstr>
      <vt:lpstr>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 Diagram</vt:lpstr>
      <vt:lpstr>Activity Diagram: Memasukkan Kartu</vt:lpstr>
      <vt:lpstr>Activity Diagram: Memasukkan PIN</vt:lpstr>
      <vt:lpstr>Activity Diagram: Mengecek Saldo</vt:lpstr>
      <vt:lpstr>Activity Diagram: Mengambil Uang</vt:lpstr>
      <vt:lpstr>Activity Diagram: Mengirim Uang</vt:lpstr>
      <vt:lpstr>Activity Diagram: Mengupdate Informasi Kotak Deposit</vt:lpstr>
      <vt:lpstr>Activity Diagram: Keluar Sistem</vt:lpstr>
      <vt:lpstr>Sequence Diagram: Memasukkan Kartu</vt:lpstr>
      <vt:lpstr>Sequence Diagram: Memasukkan PIN</vt:lpstr>
      <vt:lpstr>Sequence Diagram: Mengecek Saldo</vt:lpstr>
      <vt:lpstr>Sequence Diagram: Mengambil Uang</vt:lpstr>
      <vt:lpstr>Sequence Diagram: Mengirim Uang</vt:lpstr>
      <vt:lpstr>Sequence Diagram: Mengupdate Informasi Kotak Deposit</vt:lpstr>
      <vt:lpstr>Sequence Diagram: Keluar Sistem</vt:lpstr>
      <vt:lpstr>Class Diagram</vt:lpstr>
      <vt:lpstr>Data Model</vt:lpstr>
      <vt:lpstr>User Interface Design</vt:lpstr>
      <vt:lpstr>User Interface Design (Sparx EA)</vt:lpstr>
      <vt:lpstr>User Interface Design (Netbeans)</vt:lpstr>
      <vt:lpstr>Deployment Diagram (3 Tier)</vt:lpstr>
      <vt:lpstr>Contoh Template System Specification (SRS, BRD, FSD)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Mining</dc:title>
  <dc:creator>Romi Satria Wahono</dc:creator>
  <cp:lastModifiedBy>Romi Satria Wahono</cp:lastModifiedBy>
  <cp:revision>7170</cp:revision>
  <cp:lastPrinted>2010-06-19T06:29:22Z</cp:lastPrinted>
  <dcterms:created xsi:type="dcterms:W3CDTF">1601-01-01T00:00:00Z</dcterms:created>
  <dcterms:modified xsi:type="dcterms:W3CDTF">2020-05-05T14:46:07Z</dcterms:modified>
</cp:coreProperties>
</file>