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2.xml" ContentType="application/vnd.openxmlformats-officedocument.presentationml.tags+xml"/>
  <Override PartName="/ppt/notesSlides/notesSlide5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53.xml" ContentType="application/vnd.openxmlformats-officedocument.presentationml.tags+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58.xml" ContentType="application/vnd.openxmlformats-officedocument.presentationml.notesSlide+xml"/>
  <Override PartName="/ppt/tags/tag57.xml" ContentType="application/vnd.openxmlformats-officedocument.presentationml.tags+xml"/>
  <Override PartName="/ppt/notesSlides/notesSlide5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58.xml" ContentType="application/vnd.openxmlformats-officedocument.presentationml.tags+xml"/>
  <Override PartName="/ppt/notesSlides/notesSlide60.xml" ContentType="application/vnd.openxmlformats-officedocument.presentationml.notesSlide+xml"/>
  <Override PartName="/ppt/tags/tag59.xml" ContentType="application/vnd.openxmlformats-officedocument.presentationml.tags+xml"/>
  <Override PartName="/ppt/notesSlides/notesSlide61.xml" ContentType="application/vnd.openxmlformats-officedocument.presentationml.notesSlide+xml"/>
  <Override PartName="/ppt/tags/tag60.xml" ContentType="application/vnd.openxmlformats-officedocument.presentationml.tags+xml"/>
  <Override PartName="/ppt/notesSlides/notesSlide62.xml" ContentType="application/vnd.openxmlformats-officedocument.presentationml.notesSlide+xml"/>
  <Override PartName="/ppt/tags/tag61.xml" ContentType="application/vnd.openxmlformats-officedocument.presentationml.tags+xml"/>
  <Override PartName="/ppt/notesSlides/notesSlide63.xml" ContentType="application/vnd.openxmlformats-officedocument.presentationml.notesSlide+xml"/>
  <Override PartName="/ppt/tags/tag62.xml" ContentType="application/vnd.openxmlformats-officedocument.presentationml.tags+xml"/>
  <Override PartName="/ppt/notesSlides/notesSlide64.xml" ContentType="application/vnd.openxmlformats-officedocument.presentationml.notesSlide+xml"/>
  <Override PartName="/ppt/tags/tag63.xml" ContentType="application/vnd.openxmlformats-officedocument.presentationml.tags+xml"/>
  <Override PartName="/ppt/notesSlides/notesSlide65.xml" ContentType="application/vnd.openxmlformats-officedocument.presentationml.notesSlide+xml"/>
  <Override PartName="/ppt/tags/tag64.xml" ContentType="application/vnd.openxmlformats-officedocument.presentationml.tags+xml"/>
  <Override PartName="/ppt/notesSlides/notesSlide66.xml" ContentType="application/vnd.openxmlformats-officedocument.presentationml.notesSlide+xml"/>
  <Override PartName="/ppt/tags/tag65.xml" ContentType="application/vnd.openxmlformats-officedocument.presentationml.tags+xml"/>
  <Override PartName="/ppt/notesSlides/notesSlide67.xml" ContentType="application/vnd.openxmlformats-officedocument.presentationml.notesSlide+xml"/>
  <Override PartName="/ppt/tags/tag66.xml" ContentType="application/vnd.openxmlformats-officedocument.presentationml.tags+xml"/>
  <Override PartName="/ppt/notesSlides/notesSlide68.xml" ContentType="application/vnd.openxmlformats-officedocument.presentationml.notesSlide+xml"/>
  <Override PartName="/ppt/tags/tag67.xml" ContentType="application/vnd.openxmlformats-officedocument.presentationml.tags+xml"/>
  <Override PartName="/ppt/notesSlides/notesSlide6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68.xml" ContentType="application/vnd.openxmlformats-officedocument.presentationml.tags+xml"/>
  <Override PartName="/ppt/tags/tag69.xml" ContentType="application/vnd.openxmlformats-officedocument.presentationml.tags+xml"/>
  <Override PartName="/ppt/notesSlides/notesSlide7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7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92.xml" ContentType="application/vnd.openxmlformats-officedocument.presentationml.tags+xml"/>
  <Override PartName="/ppt/notesSlides/notesSlide7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93.xml" ContentType="application/vnd.openxmlformats-officedocument.presentationml.tags+xml"/>
  <Override PartName="/ppt/notesSlides/notesSlide74.xml" ContentType="application/vnd.openxmlformats-officedocument.presentationml.notesSlide+xml"/>
  <Override PartName="/ppt/tags/tag94.xml" ContentType="application/vnd.openxmlformats-officedocument.presentationml.tags+xml"/>
  <Override PartName="/ppt/notesSlides/notesSlide75.xml" ContentType="application/vnd.openxmlformats-officedocument.presentationml.notesSlide+xml"/>
  <Override PartName="/ppt/tags/tag95.xml" ContentType="application/vnd.openxmlformats-officedocument.presentationml.tags+xml"/>
  <Override PartName="/ppt/notesSlides/notesSlide76.xml" ContentType="application/vnd.openxmlformats-officedocument.presentationml.notesSlide+xml"/>
  <Override PartName="/ppt/tags/tag96.xml" ContentType="application/vnd.openxmlformats-officedocument.presentationml.tags+xml"/>
  <Override PartName="/ppt/notesSlides/notesSlide77.xml" ContentType="application/vnd.openxmlformats-officedocument.presentationml.notesSlide+xml"/>
  <Override PartName="/ppt/tags/tag97.xml" ContentType="application/vnd.openxmlformats-officedocument.presentationml.tags+xml"/>
  <Override PartName="/ppt/notesSlides/notesSlide78.xml" ContentType="application/vnd.openxmlformats-officedocument.presentationml.notesSlide+xml"/>
  <Override PartName="/ppt/tags/tag98.xml" ContentType="application/vnd.openxmlformats-officedocument.presentationml.tags+xml"/>
  <Override PartName="/ppt/notesSlides/notesSlide79.xml" ContentType="application/vnd.openxmlformats-officedocument.presentationml.notesSlide+xml"/>
  <Override PartName="/ppt/tags/tag99.xml" ContentType="application/vnd.openxmlformats-officedocument.presentationml.tags+xml"/>
  <Override PartName="/ppt/notesSlides/notesSlide80.xml" ContentType="application/vnd.openxmlformats-officedocument.presentationml.notesSlide+xml"/>
  <Override PartName="/ppt/tags/tag100.xml" ContentType="application/vnd.openxmlformats-officedocument.presentationml.tags+xml"/>
  <Override PartName="/ppt/notesSlides/notesSlide81.xml" ContentType="application/vnd.openxmlformats-officedocument.presentationml.notesSlide+xml"/>
  <Override PartName="/ppt/tags/tag101.xml" ContentType="application/vnd.openxmlformats-officedocument.presentationml.tags+xml"/>
  <Override PartName="/ppt/notesSlides/notesSlide82.xml" ContentType="application/vnd.openxmlformats-officedocument.presentationml.notesSlide+xml"/>
  <Override PartName="/ppt/tags/tag102.xml" ContentType="application/vnd.openxmlformats-officedocument.presentationml.tags+xml"/>
  <Override PartName="/ppt/notesSlides/notesSlide83.xml" ContentType="application/vnd.openxmlformats-officedocument.presentationml.notesSlide+xml"/>
  <Override PartName="/ppt/tags/tag103.xml" ContentType="application/vnd.openxmlformats-officedocument.presentationml.tags+xml"/>
  <Override PartName="/ppt/notesSlides/notesSlide84.xml" ContentType="application/vnd.openxmlformats-officedocument.presentationml.notesSlide+xml"/>
  <Override PartName="/ppt/tags/tag104.xml" ContentType="application/vnd.openxmlformats-officedocument.presentationml.tags+xml"/>
  <Override PartName="/ppt/notesSlides/notesSlide85.xml" ContentType="application/vnd.openxmlformats-officedocument.presentationml.notesSlide+xml"/>
  <Override PartName="/ppt/tags/tag105.xml" ContentType="application/vnd.openxmlformats-officedocument.presentationml.tags+xml"/>
  <Override PartName="/ppt/notesSlides/notesSlide86.xml" ContentType="application/vnd.openxmlformats-officedocument.presentationml.notesSlide+xml"/>
  <Override PartName="/ppt/tags/tag106.xml" ContentType="application/vnd.openxmlformats-officedocument.presentationml.tags+xml"/>
  <Override PartName="/ppt/notesSlides/notesSlide87.xml" ContentType="application/vnd.openxmlformats-officedocument.presentationml.notesSlide+xml"/>
  <Override PartName="/ppt/tags/tag107.xml" ContentType="application/vnd.openxmlformats-officedocument.presentationml.tags+xml"/>
  <Override PartName="/ppt/notesSlides/notesSlide88.xml" ContentType="application/vnd.openxmlformats-officedocument.presentationml.notesSlide+xml"/>
  <Override PartName="/ppt/tags/tag108.xml" ContentType="application/vnd.openxmlformats-officedocument.presentationml.tags+xml"/>
  <Override PartName="/ppt/notesSlides/notesSlide89.xml" ContentType="application/vnd.openxmlformats-officedocument.presentationml.notesSlide+xml"/>
  <Override PartName="/ppt/tags/tag109.xml" ContentType="application/vnd.openxmlformats-officedocument.presentationml.tags+xml"/>
  <Override PartName="/ppt/notesSlides/notesSlide90.xml" ContentType="application/vnd.openxmlformats-officedocument.presentationml.notesSlide+xml"/>
  <Override PartName="/ppt/tags/tag110.xml" ContentType="application/vnd.openxmlformats-officedocument.presentationml.tags+xml"/>
  <Override PartName="/ppt/notesSlides/notesSlide91.xml" ContentType="application/vnd.openxmlformats-officedocument.presentationml.notesSlide+xml"/>
  <Override PartName="/ppt/tags/tag111.xml" ContentType="application/vnd.openxmlformats-officedocument.presentationml.tags+xml"/>
  <Override PartName="/ppt/notesSlides/notesSlide92.xml" ContentType="application/vnd.openxmlformats-officedocument.presentationml.notesSlide+xml"/>
  <Override PartName="/ppt/tags/tag112.xml" ContentType="application/vnd.openxmlformats-officedocument.presentationml.tags+xml"/>
  <Override PartName="/ppt/notesSlides/notesSlide93.xml" ContentType="application/vnd.openxmlformats-officedocument.presentationml.notesSlide+xml"/>
  <Override PartName="/ppt/tags/tag113.xml" ContentType="application/vnd.openxmlformats-officedocument.presentationml.tags+xml"/>
  <Override PartName="/ppt/notesSlides/notesSlide94.xml" ContentType="application/vnd.openxmlformats-officedocument.presentationml.notesSlide+xml"/>
  <Override PartName="/ppt/tags/tag114.xml" ContentType="application/vnd.openxmlformats-officedocument.presentationml.tags+xml"/>
  <Override PartName="/ppt/notesSlides/notesSlide95.xml" ContentType="application/vnd.openxmlformats-officedocument.presentationml.notesSlide+xml"/>
  <Override PartName="/ppt/tags/tag115.xml" ContentType="application/vnd.openxmlformats-officedocument.presentationml.tags+xml"/>
  <Override PartName="/ppt/notesSlides/notesSlide96.xml" ContentType="application/vnd.openxmlformats-officedocument.presentationml.notesSlide+xml"/>
  <Override PartName="/ppt/tags/tag116.xml" ContentType="application/vnd.openxmlformats-officedocument.presentationml.tags+xml"/>
  <Override PartName="/ppt/notesSlides/notesSlide97.xml" ContentType="application/vnd.openxmlformats-officedocument.presentationml.notesSlide+xml"/>
  <Override PartName="/ppt/tags/tag117.xml" ContentType="application/vnd.openxmlformats-officedocument.presentationml.tags+xml"/>
  <Override PartName="/ppt/notesSlides/notesSlide98.xml" ContentType="application/vnd.openxmlformats-officedocument.presentationml.notesSlide+xml"/>
  <Override PartName="/ppt/tags/tag118.xml" ContentType="application/vnd.openxmlformats-officedocument.presentationml.tags+xml"/>
  <Override PartName="/ppt/notesSlides/notesSlide99.xml" ContentType="application/vnd.openxmlformats-officedocument.presentationml.notesSlide+xml"/>
  <Override PartName="/ppt/tags/tag119.xml" ContentType="application/vnd.openxmlformats-officedocument.presentationml.tags+xml"/>
  <Override PartName="/ppt/notesSlides/notesSlide100.xml" ContentType="application/vnd.openxmlformats-officedocument.presentationml.notesSlide+xml"/>
  <Override PartName="/ppt/tags/tag120.xml" ContentType="application/vnd.openxmlformats-officedocument.presentationml.tags+xml"/>
  <Override PartName="/ppt/notesSlides/notesSlide101.xml" ContentType="application/vnd.openxmlformats-officedocument.presentationml.notesSlide+xml"/>
  <Override PartName="/ppt/tags/tag121.xml" ContentType="application/vnd.openxmlformats-officedocument.presentationml.tags+xml"/>
  <Override PartName="/ppt/notesSlides/notesSlide102.xml" ContentType="application/vnd.openxmlformats-officedocument.presentationml.notesSlide+xml"/>
  <Override PartName="/ppt/tags/tag122.xml" ContentType="application/vnd.openxmlformats-officedocument.presentationml.tags+xml"/>
  <Override PartName="/ppt/notesSlides/notesSlide103.xml" ContentType="application/vnd.openxmlformats-officedocument.presentationml.notesSlide+xml"/>
  <Override PartName="/ppt/tags/tag123.xml" ContentType="application/vnd.openxmlformats-officedocument.presentationml.tags+xml"/>
  <Override PartName="/ppt/notesSlides/notesSlide104.xml" ContentType="application/vnd.openxmlformats-officedocument.presentationml.notesSlide+xml"/>
  <Override PartName="/ppt/tags/tag124.xml" ContentType="application/vnd.openxmlformats-officedocument.presentationml.tags+xml"/>
  <Override PartName="/ppt/notesSlides/notesSlide105.xml" ContentType="application/vnd.openxmlformats-officedocument.presentationml.notesSlide+xml"/>
  <Override PartName="/ppt/tags/tag125.xml" ContentType="application/vnd.openxmlformats-officedocument.presentationml.tags+xml"/>
  <Override PartName="/ppt/notesSlides/notesSlide10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0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08.xml" ContentType="application/vnd.openxmlformats-officedocument.presentationml.notesSlide+xml"/>
  <Override PartName="/ppt/tags/tag126.xml" ContentType="application/vnd.openxmlformats-officedocument.presentationml.tags+xml"/>
  <Override PartName="/ppt/notesSlides/notesSlide10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1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127.xml" ContentType="application/vnd.openxmlformats-officedocument.presentationml.tags+xml"/>
  <Override PartName="/ppt/notesSlides/notesSlide11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1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4.xml" ContentType="application/vnd.openxmlformats-officedocument.presentationml.tags+xml"/>
  <Override PartName="/ppt/notesSlides/notesSlide113.xml" ContentType="application/vnd.openxmlformats-officedocument.presentationml.notesSlide+xml"/>
  <Override PartName="/ppt/tags/tag155.xml" ContentType="application/vnd.openxmlformats-officedocument.presentationml.tags+xml"/>
  <Override PartName="/ppt/notesSlides/notesSlide114.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 id="2147483768" r:id="rId2"/>
  </p:sldMasterIdLst>
  <p:notesMasterIdLst>
    <p:notesMasterId r:id="rId542"/>
  </p:notesMasterIdLst>
  <p:handoutMasterIdLst>
    <p:handoutMasterId r:id="rId543"/>
  </p:handoutMasterIdLst>
  <p:sldIdLst>
    <p:sldId id="2167" r:id="rId3"/>
    <p:sldId id="2345" r:id="rId4"/>
    <p:sldId id="1916" r:id="rId5"/>
    <p:sldId id="1899" r:id="rId6"/>
    <p:sldId id="2156" r:id="rId7"/>
    <p:sldId id="2548" r:id="rId8"/>
    <p:sldId id="2169" r:id="rId9"/>
    <p:sldId id="2179" r:id="rId10"/>
    <p:sldId id="2177" r:id="rId11"/>
    <p:sldId id="2258" r:id="rId12"/>
    <p:sldId id="2259" r:id="rId13"/>
    <p:sldId id="2342" r:id="rId14"/>
    <p:sldId id="2260" r:id="rId15"/>
    <p:sldId id="2261" r:id="rId16"/>
    <p:sldId id="2262" r:id="rId17"/>
    <p:sldId id="2263" r:id="rId18"/>
    <p:sldId id="2216" r:id="rId19"/>
    <p:sldId id="2346" r:id="rId20"/>
    <p:sldId id="2347" r:id="rId21"/>
    <p:sldId id="2338" r:id="rId22"/>
    <p:sldId id="2635" r:id="rId23"/>
    <p:sldId id="2636" r:id="rId24"/>
    <p:sldId id="2379" r:id="rId25"/>
    <p:sldId id="2234" r:id="rId26"/>
    <p:sldId id="449" r:id="rId27"/>
    <p:sldId id="998" r:id="rId28"/>
    <p:sldId id="2278" r:id="rId29"/>
    <p:sldId id="2348" r:id="rId30"/>
    <p:sldId id="2340" r:id="rId31"/>
    <p:sldId id="2171" r:id="rId32"/>
    <p:sldId id="2349" r:id="rId33"/>
    <p:sldId id="2157" r:id="rId34"/>
    <p:sldId id="2353" r:id="rId35"/>
    <p:sldId id="2354" r:id="rId36"/>
    <p:sldId id="1844" r:id="rId37"/>
    <p:sldId id="1847" r:id="rId38"/>
    <p:sldId id="2571" r:id="rId39"/>
    <p:sldId id="1687" r:id="rId40"/>
    <p:sldId id="1754" r:id="rId41"/>
    <p:sldId id="2243" r:id="rId42"/>
    <p:sldId id="2306" r:id="rId43"/>
    <p:sldId id="2303" r:id="rId44"/>
    <p:sldId id="2304" r:id="rId45"/>
    <p:sldId id="2305" r:id="rId46"/>
    <p:sldId id="1756" r:id="rId47"/>
    <p:sldId id="1760" r:id="rId48"/>
    <p:sldId id="2236" r:id="rId49"/>
    <p:sldId id="2572" r:id="rId50"/>
    <p:sldId id="2172" r:id="rId51"/>
    <p:sldId id="2180" r:id="rId52"/>
    <p:sldId id="2181" r:id="rId53"/>
    <p:sldId id="2206" r:id="rId54"/>
    <p:sldId id="2183" r:id="rId55"/>
    <p:sldId id="2184" r:id="rId56"/>
    <p:sldId id="2185" r:id="rId57"/>
    <p:sldId id="2231" r:id="rId58"/>
    <p:sldId id="2188" r:id="rId59"/>
    <p:sldId id="2189" r:id="rId60"/>
    <p:sldId id="2190" r:id="rId61"/>
    <p:sldId id="2192" r:id="rId62"/>
    <p:sldId id="2193" r:id="rId63"/>
    <p:sldId id="2217" r:id="rId64"/>
    <p:sldId id="2194" r:id="rId65"/>
    <p:sldId id="2195" r:id="rId66"/>
    <p:sldId id="2196" r:id="rId67"/>
    <p:sldId id="2198" r:id="rId68"/>
    <p:sldId id="2199" r:id="rId69"/>
    <p:sldId id="2200" r:id="rId70"/>
    <p:sldId id="2201" r:id="rId71"/>
    <p:sldId id="2203" r:id="rId72"/>
    <p:sldId id="2204" r:id="rId73"/>
    <p:sldId id="2205" r:id="rId74"/>
    <p:sldId id="2233" r:id="rId75"/>
    <p:sldId id="2644" r:id="rId76"/>
    <p:sldId id="1826" r:id="rId77"/>
    <p:sldId id="2570" r:id="rId78"/>
    <p:sldId id="2475" r:id="rId79"/>
    <p:sldId id="1827" r:id="rId80"/>
    <p:sldId id="1742" r:id="rId81"/>
    <p:sldId id="2573" r:id="rId82"/>
    <p:sldId id="2355" r:id="rId83"/>
    <p:sldId id="2242" r:id="rId84"/>
    <p:sldId id="1836" r:id="rId85"/>
    <p:sldId id="1908" r:id="rId86"/>
    <p:sldId id="2356" r:id="rId87"/>
    <p:sldId id="2517" r:id="rId88"/>
    <p:sldId id="2613" r:id="rId89"/>
    <p:sldId id="2518" r:id="rId90"/>
    <p:sldId id="1724" r:id="rId91"/>
    <p:sldId id="2558" r:id="rId92"/>
    <p:sldId id="2559" r:id="rId93"/>
    <p:sldId id="1828" r:id="rId94"/>
    <p:sldId id="2637" r:id="rId95"/>
    <p:sldId id="1909" r:id="rId96"/>
    <p:sldId id="1839" r:id="rId97"/>
    <p:sldId id="1746" r:id="rId98"/>
    <p:sldId id="2484" r:id="rId99"/>
    <p:sldId id="1703" r:id="rId100"/>
    <p:sldId id="1705" r:id="rId101"/>
    <p:sldId id="1706" r:id="rId102"/>
    <p:sldId id="2483" r:id="rId103"/>
    <p:sldId id="2574" r:id="rId104"/>
    <p:sldId id="2307" r:id="rId105"/>
    <p:sldId id="2512" r:id="rId106"/>
    <p:sldId id="2513" r:id="rId107"/>
    <p:sldId id="1907" r:id="rId108"/>
    <p:sldId id="2611" r:id="rId109"/>
    <p:sldId id="2519" r:id="rId110"/>
    <p:sldId id="2521" r:id="rId111"/>
    <p:sldId id="2612" r:id="rId112"/>
    <p:sldId id="2522" r:id="rId113"/>
    <p:sldId id="1725" r:id="rId114"/>
    <p:sldId id="1831" r:id="rId115"/>
    <p:sldId id="1841" r:id="rId116"/>
    <p:sldId id="1842" r:id="rId117"/>
    <p:sldId id="1843" r:id="rId118"/>
    <p:sldId id="2358" r:id="rId119"/>
    <p:sldId id="2276" r:id="rId120"/>
    <p:sldId id="1936" r:id="rId121"/>
    <p:sldId id="1848" r:id="rId122"/>
    <p:sldId id="1849" r:id="rId123"/>
    <p:sldId id="1850" r:id="rId124"/>
    <p:sldId id="1851" r:id="rId125"/>
    <p:sldId id="1852" r:id="rId126"/>
    <p:sldId id="1853" r:id="rId127"/>
    <p:sldId id="1854" r:id="rId128"/>
    <p:sldId id="1855" r:id="rId129"/>
    <p:sldId id="1856" r:id="rId130"/>
    <p:sldId id="1900" r:id="rId131"/>
    <p:sldId id="1857" r:id="rId132"/>
    <p:sldId id="1858" r:id="rId133"/>
    <p:sldId id="1859" r:id="rId134"/>
    <p:sldId id="1860" r:id="rId135"/>
    <p:sldId id="1883" r:id="rId136"/>
    <p:sldId id="1898" r:id="rId137"/>
    <p:sldId id="1862" r:id="rId138"/>
    <p:sldId id="1884" r:id="rId139"/>
    <p:sldId id="1882" r:id="rId140"/>
    <p:sldId id="1864" r:id="rId141"/>
    <p:sldId id="1928" r:id="rId142"/>
    <p:sldId id="1926" r:id="rId143"/>
    <p:sldId id="1865" r:id="rId144"/>
    <p:sldId id="1866" r:id="rId145"/>
    <p:sldId id="1867" r:id="rId146"/>
    <p:sldId id="1912" r:id="rId147"/>
    <p:sldId id="1911" r:id="rId148"/>
    <p:sldId id="1869" r:id="rId149"/>
    <p:sldId id="1870" r:id="rId150"/>
    <p:sldId id="1871" r:id="rId151"/>
    <p:sldId id="1872" r:id="rId152"/>
    <p:sldId id="1918" r:id="rId153"/>
    <p:sldId id="1919" r:id="rId154"/>
    <p:sldId id="1920" r:id="rId155"/>
    <p:sldId id="2359" r:id="rId156"/>
    <p:sldId id="2360" r:id="rId157"/>
    <p:sldId id="1922" r:id="rId158"/>
    <p:sldId id="2361" r:id="rId159"/>
    <p:sldId id="1894" r:id="rId160"/>
    <p:sldId id="1895" r:id="rId161"/>
    <p:sldId id="2362" r:id="rId162"/>
    <p:sldId id="1924" r:id="rId163"/>
    <p:sldId id="2614" r:id="rId164"/>
    <p:sldId id="1727" r:id="rId165"/>
    <p:sldId id="1821" r:id="rId166"/>
    <p:sldId id="2524" r:id="rId167"/>
    <p:sldId id="2645" r:id="rId168"/>
    <p:sldId id="2143" r:id="rId169"/>
    <p:sldId id="2575" r:id="rId170"/>
    <p:sldId id="2584" r:id="rId171"/>
    <p:sldId id="1103" r:id="rId172"/>
    <p:sldId id="2144" r:id="rId173"/>
    <p:sldId id="2476" r:id="rId174"/>
    <p:sldId id="2244" r:id="rId175"/>
    <p:sldId id="1990" r:id="rId176"/>
    <p:sldId id="1991" r:id="rId177"/>
    <p:sldId id="1992" r:id="rId178"/>
    <p:sldId id="2514" r:id="rId179"/>
    <p:sldId id="1744" r:id="rId180"/>
    <p:sldId id="2070" r:id="rId181"/>
    <p:sldId id="2363" r:id="rId182"/>
    <p:sldId id="1764" r:id="rId183"/>
    <p:sldId id="1767" r:id="rId184"/>
    <p:sldId id="1771" r:id="rId185"/>
    <p:sldId id="1777" r:id="rId186"/>
    <p:sldId id="2145" r:id="rId187"/>
    <p:sldId id="1977" r:id="rId188"/>
    <p:sldId id="1981" r:id="rId189"/>
    <p:sldId id="2133" r:id="rId190"/>
    <p:sldId id="2134" r:id="rId191"/>
    <p:sldId id="2136" r:id="rId192"/>
    <p:sldId id="2137" r:id="rId193"/>
    <p:sldId id="2138" r:id="rId194"/>
    <p:sldId id="2398" r:id="rId195"/>
    <p:sldId id="2165" r:id="rId196"/>
    <p:sldId id="2084" r:id="rId197"/>
    <p:sldId id="2365" r:id="rId198"/>
    <p:sldId id="2085" r:id="rId199"/>
    <p:sldId id="2086" r:id="rId200"/>
    <p:sldId id="2088" r:id="rId201"/>
    <p:sldId id="2095" r:id="rId202"/>
    <p:sldId id="2096" r:id="rId203"/>
    <p:sldId id="2098" r:id="rId204"/>
    <p:sldId id="2099" r:id="rId205"/>
    <p:sldId id="2100" r:id="rId206"/>
    <p:sldId id="2485" r:id="rId207"/>
    <p:sldId id="2536" r:id="rId208"/>
    <p:sldId id="2103" r:id="rId209"/>
    <p:sldId id="2104" r:id="rId210"/>
    <p:sldId id="2105" r:id="rId211"/>
    <p:sldId id="2106" r:id="rId212"/>
    <p:sldId id="2107" r:id="rId213"/>
    <p:sldId id="2108" r:id="rId214"/>
    <p:sldId id="2109" r:id="rId215"/>
    <p:sldId id="2110" r:id="rId216"/>
    <p:sldId id="2111" r:id="rId217"/>
    <p:sldId id="2112" r:id="rId218"/>
    <p:sldId id="2150" r:id="rId219"/>
    <p:sldId id="2592" r:id="rId220"/>
    <p:sldId id="2593" r:id="rId221"/>
    <p:sldId id="2006" r:id="rId222"/>
    <p:sldId id="2007" r:id="rId223"/>
    <p:sldId id="2008" r:id="rId224"/>
    <p:sldId id="2009" r:id="rId225"/>
    <p:sldId id="2010" r:id="rId226"/>
    <p:sldId id="2011" r:id="rId227"/>
    <p:sldId id="2012" r:id="rId228"/>
    <p:sldId id="2013" r:id="rId229"/>
    <p:sldId id="2014" r:id="rId230"/>
    <p:sldId id="2015" r:id="rId231"/>
    <p:sldId id="2016" r:id="rId232"/>
    <p:sldId id="2018" r:id="rId233"/>
    <p:sldId id="2241" r:id="rId234"/>
    <p:sldId id="2632" r:id="rId235"/>
    <p:sldId id="2370" r:id="rId236"/>
    <p:sldId id="2207" r:id="rId237"/>
    <p:sldId id="2371" r:id="rId238"/>
    <p:sldId id="2215" r:id="rId239"/>
    <p:sldId id="2247" r:id="rId240"/>
    <p:sldId id="2248" r:id="rId241"/>
    <p:sldId id="2249" r:id="rId242"/>
    <p:sldId id="2250" r:id="rId243"/>
    <p:sldId id="2251" r:id="rId244"/>
    <p:sldId id="2252" r:id="rId245"/>
    <p:sldId id="2253" r:id="rId246"/>
    <p:sldId id="2615" r:id="rId247"/>
    <p:sldId id="2024" r:id="rId248"/>
    <p:sldId id="2078" r:id="rId249"/>
    <p:sldId id="2176" r:id="rId250"/>
    <p:sldId id="2586" r:id="rId251"/>
    <p:sldId id="2537" r:id="rId252"/>
    <p:sldId id="2154" r:id="rId253"/>
    <p:sldId id="2071" r:id="rId254"/>
    <p:sldId id="2373" r:id="rId255"/>
    <p:sldId id="2218" r:id="rId256"/>
    <p:sldId id="2056" r:id="rId257"/>
    <p:sldId id="2057" r:id="rId258"/>
    <p:sldId id="2058" r:id="rId259"/>
    <p:sldId id="2060" r:id="rId260"/>
    <p:sldId id="2059" r:id="rId261"/>
    <p:sldId id="2374" r:id="rId262"/>
    <p:sldId id="2061" r:id="rId263"/>
    <p:sldId id="2023" r:id="rId264"/>
    <p:sldId id="2155" r:id="rId265"/>
    <p:sldId id="1452" r:id="rId266"/>
    <p:sldId id="732" r:id="rId267"/>
    <p:sldId id="1453" r:id="rId268"/>
    <p:sldId id="1454" r:id="rId269"/>
    <p:sldId id="766" r:id="rId270"/>
    <p:sldId id="1456" r:id="rId271"/>
    <p:sldId id="983" r:id="rId272"/>
    <p:sldId id="1455" r:id="rId273"/>
    <p:sldId id="2397" r:id="rId274"/>
    <p:sldId id="2395" r:id="rId275"/>
    <p:sldId id="771" r:id="rId276"/>
    <p:sldId id="1459" r:id="rId277"/>
    <p:sldId id="802" r:id="rId278"/>
    <p:sldId id="2396" r:id="rId279"/>
    <p:sldId id="1807" r:id="rId280"/>
    <p:sldId id="1808" r:id="rId281"/>
    <p:sldId id="1809" r:id="rId282"/>
    <p:sldId id="1810" r:id="rId283"/>
    <p:sldId id="1811" r:id="rId284"/>
    <p:sldId id="1813" r:id="rId285"/>
    <p:sldId id="1814" r:id="rId286"/>
    <p:sldId id="1815" r:id="rId287"/>
    <p:sldId id="2616" r:id="rId288"/>
    <p:sldId id="2618" r:id="rId289"/>
    <p:sldId id="2619" r:id="rId290"/>
    <p:sldId id="2631" r:id="rId291"/>
    <p:sldId id="2620" r:id="rId292"/>
    <p:sldId id="2630" r:id="rId293"/>
    <p:sldId id="2621" r:id="rId294"/>
    <p:sldId id="2622" r:id="rId295"/>
    <p:sldId id="2623" r:id="rId296"/>
    <p:sldId id="2624" r:id="rId297"/>
    <p:sldId id="2625" r:id="rId298"/>
    <p:sldId id="2626" r:id="rId299"/>
    <p:sldId id="2515" r:id="rId300"/>
    <p:sldId id="2076" r:id="rId301"/>
    <p:sldId id="2375" r:id="rId302"/>
    <p:sldId id="2587" r:id="rId303"/>
    <p:sldId id="2538" r:id="rId304"/>
    <p:sldId id="2565" r:id="rId305"/>
    <p:sldId id="1933" r:id="rId306"/>
    <p:sldId id="2563" r:id="rId307"/>
    <p:sldId id="2562" r:id="rId308"/>
    <p:sldId id="2561" r:id="rId309"/>
    <p:sldId id="1934" r:id="rId310"/>
    <p:sldId id="2564" r:id="rId311"/>
    <p:sldId id="1959" r:id="rId312"/>
    <p:sldId id="2159" r:id="rId313"/>
    <p:sldId id="2596" r:id="rId314"/>
    <p:sldId id="2597" r:id="rId315"/>
    <p:sldId id="2598" r:id="rId316"/>
    <p:sldId id="2599" r:id="rId317"/>
    <p:sldId id="2600" r:id="rId318"/>
    <p:sldId id="2601" r:id="rId319"/>
    <p:sldId id="2602" r:id="rId320"/>
    <p:sldId id="2603" r:id="rId321"/>
    <p:sldId id="2604" r:id="rId322"/>
    <p:sldId id="2605" r:id="rId323"/>
    <p:sldId id="2606" r:id="rId324"/>
    <p:sldId id="2607" r:id="rId325"/>
    <p:sldId id="2608" r:id="rId326"/>
    <p:sldId id="2609" r:id="rId327"/>
    <p:sldId id="2610" r:id="rId328"/>
    <p:sldId id="2394" r:id="rId329"/>
    <p:sldId id="2525" r:id="rId330"/>
    <p:sldId id="2377" r:id="rId331"/>
    <p:sldId id="2077" r:id="rId332"/>
    <p:sldId id="2648" r:id="rId333"/>
    <p:sldId id="2399" r:id="rId334"/>
    <p:sldId id="2577" r:id="rId335"/>
    <p:sldId id="2540" r:id="rId336"/>
    <p:sldId id="2588" r:id="rId337"/>
    <p:sldId id="1975" r:id="rId338"/>
    <p:sldId id="1976" r:id="rId339"/>
    <p:sldId id="2400" r:id="rId340"/>
    <p:sldId id="1978" r:id="rId341"/>
    <p:sldId id="1979" r:id="rId342"/>
    <p:sldId id="1980" r:id="rId343"/>
    <p:sldId id="2401" r:id="rId344"/>
    <p:sldId id="1982" r:id="rId345"/>
    <p:sldId id="1983" r:id="rId346"/>
    <p:sldId id="1984" r:id="rId347"/>
    <p:sldId id="2402" r:id="rId348"/>
    <p:sldId id="1996" r:id="rId349"/>
    <p:sldId id="1997" r:id="rId350"/>
    <p:sldId id="2001" r:id="rId351"/>
    <p:sldId id="2002" r:id="rId352"/>
    <p:sldId id="2003" r:id="rId353"/>
    <p:sldId id="2004" r:id="rId354"/>
    <p:sldId id="2005" r:id="rId355"/>
    <p:sldId id="2403" r:id="rId356"/>
    <p:sldId id="2404" r:id="rId357"/>
    <p:sldId id="2595" r:id="rId358"/>
    <p:sldId id="2405" r:id="rId359"/>
    <p:sldId id="2406" r:id="rId360"/>
    <p:sldId id="2407" r:id="rId361"/>
    <p:sldId id="2043" r:id="rId362"/>
    <p:sldId id="2017" r:id="rId363"/>
    <p:sldId id="2408" r:id="rId364"/>
    <p:sldId id="2019" r:id="rId365"/>
    <p:sldId id="2020" r:id="rId366"/>
    <p:sldId id="2021" r:id="rId367"/>
    <p:sldId id="2022" r:id="rId368"/>
    <p:sldId id="2409" r:id="rId369"/>
    <p:sldId id="2410" r:id="rId370"/>
    <p:sldId id="2025" r:id="rId371"/>
    <p:sldId id="2027" r:id="rId372"/>
    <p:sldId id="2028" r:id="rId373"/>
    <p:sldId id="2029" r:id="rId374"/>
    <p:sldId id="2030" r:id="rId375"/>
    <p:sldId id="2031" r:id="rId376"/>
    <p:sldId id="2033" r:id="rId377"/>
    <p:sldId id="1937" r:id="rId378"/>
    <p:sldId id="2589" r:id="rId379"/>
    <p:sldId id="2411" r:id="rId380"/>
    <p:sldId id="1645" r:id="rId381"/>
    <p:sldId id="1927" r:id="rId382"/>
    <p:sldId id="1632" r:id="rId383"/>
    <p:sldId id="2412" r:id="rId384"/>
    <p:sldId id="2413" r:id="rId385"/>
    <p:sldId id="1917" r:id="rId386"/>
    <p:sldId id="2633" r:id="rId387"/>
    <p:sldId id="1832" r:id="rId388"/>
    <p:sldId id="2414" r:id="rId389"/>
    <p:sldId id="2415" r:id="rId390"/>
    <p:sldId id="2590" r:id="rId391"/>
    <p:sldId id="1957" r:id="rId392"/>
    <p:sldId id="1735" r:id="rId393"/>
    <p:sldId id="1737" r:id="rId394"/>
    <p:sldId id="1740" r:id="rId395"/>
    <p:sldId id="1741" r:id="rId396"/>
    <p:sldId id="2435" r:id="rId397"/>
    <p:sldId id="2436" r:id="rId398"/>
    <p:sldId id="2437" r:id="rId399"/>
    <p:sldId id="1747" r:id="rId400"/>
    <p:sldId id="2443" r:id="rId401"/>
    <p:sldId id="1969" r:id="rId402"/>
    <p:sldId id="1750" r:id="rId403"/>
    <p:sldId id="1751" r:id="rId404"/>
    <p:sldId id="1752" r:id="rId405"/>
    <p:sldId id="1753" r:id="rId406"/>
    <p:sldId id="2438" r:id="rId407"/>
    <p:sldId id="1755" r:id="rId408"/>
    <p:sldId id="2439" r:id="rId409"/>
    <p:sldId id="1757" r:id="rId410"/>
    <p:sldId id="1758" r:id="rId411"/>
    <p:sldId id="2440" r:id="rId412"/>
    <p:sldId id="1761" r:id="rId413"/>
    <p:sldId id="1765" r:id="rId414"/>
    <p:sldId id="1766" r:id="rId415"/>
    <p:sldId id="1768" r:id="rId416"/>
    <p:sldId id="1834" r:id="rId417"/>
    <p:sldId id="2416" r:id="rId418"/>
    <p:sldId id="2591" r:id="rId419"/>
    <p:sldId id="1838" r:id="rId420"/>
    <p:sldId id="2418" r:id="rId421"/>
    <p:sldId id="1840" r:id="rId422"/>
    <p:sldId id="2419" r:id="rId423"/>
    <p:sldId id="2420" r:id="rId424"/>
    <p:sldId id="2421" r:id="rId425"/>
    <p:sldId id="1845" r:id="rId426"/>
    <p:sldId id="1970" r:id="rId427"/>
    <p:sldId id="1971" r:id="rId428"/>
    <p:sldId id="1972" r:id="rId429"/>
    <p:sldId id="2423" r:id="rId430"/>
    <p:sldId id="2424" r:id="rId431"/>
    <p:sldId id="2425" r:id="rId432"/>
    <p:sldId id="2426" r:id="rId433"/>
    <p:sldId id="2427" r:id="rId434"/>
    <p:sldId id="2428" r:id="rId435"/>
    <p:sldId id="2429" r:id="rId436"/>
    <p:sldId id="2430" r:id="rId437"/>
    <p:sldId id="1863" r:id="rId438"/>
    <p:sldId id="2431" r:id="rId439"/>
    <p:sldId id="2432" r:id="rId440"/>
    <p:sldId id="2433" r:id="rId441"/>
    <p:sldId id="2434" r:id="rId442"/>
    <p:sldId id="2506" r:id="rId443"/>
    <p:sldId id="2634" r:id="rId444"/>
    <p:sldId id="1905" r:id="rId445"/>
    <p:sldId id="2417" r:id="rId446"/>
    <p:sldId id="1973" r:id="rId447"/>
    <p:sldId id="1890" r:id="rId448"/>
    <p:sldId id="1921" r:id="rId449"/>
    <p:sldId id="2378" r:id="rId450"/>
    <p:sldId id="2576" r:id="rId451"/>
    <p:sldId id="2539" r:id="rId452"/>
    <p:sldId id="2585" r:id="rId453"/>
    <p:sldId id="2380" r:id="rId454"/>
    <p:sldId id="2381" r:id="rId455"/>
    <p:sldId id="2382" r:id="rId456"/>
    <p:sldId id="2383" r:id="rId457"/>
    <p:sldId id="2594" r:id="rId458"/>
    <p:sldId id="2220" r:id="rId459"/>
    <p:sldId id="2221" r:id="rId460"/>
    <p:sldId id="2222" r:id="rId461"/>
    <p:sldId id="2384" r:id="rId462"/>
    <p:sldId id="2224" r:id="rId463"/>
    <p:sldId id="2225" r:id="rId464"/>
    <p:sldId id="2226" r:id="rId465"/>
    <p:sldId id="2227" r:id="rId466"/>
    <p:sldId id="2228" r:id="rId467"/>
    <p:sldId id="2229" r:id="rId468"/>
    <p:sldId id="2230" r:id="rId469"/>
    <p:sldId id="2386" r:id="rId470"/>
    <p:sldId id="2387" r:id="rId471"/>
    <p:sldId id="2388" r:id="rId472"/>
    <p:sldId id="2389" r:id="rId473"/>
    <p:sldId id="2390" r:id="rId474"/>
    <p:sldId id="2391" r:id="rId475"/>
    <p:sldId id="2202" r:id="rId476"/>
    <p:sldId id="2235" r:id="rId477"/>
    <p:sldId id="2392" r:id="rId478"/>
    <p:sldId id="2393" r:id="rId479"/>
    <p:sldId id="2649" r:id="rId480"/>
    <p:sldId id="2526" r:id="rId481"/>
    <p:sldId id="2035" r:id="rId482"/>
    <p:sldId id="2569" r:id="rId483"/>
    <p:sldId id="2647" r:id="rId484"/>
    <p:sldId id="1714" r:id="rId485"/>
    <p:sldId id="2578" r:id="rId486"/>
    <p:sldId id="2541" r:id="rId487"/>
    <p:sldId id="2445" r:id="rId488"/>
    <p:sldId id="1663" r:id="rId489"/>
    <p:sldId id="1629" r:id="rId490"/>
    <p:sldId id="1630" r:id="rId491"/>
    <p:sldId id="1711" r:id="rId492"/>
    <p:sldId id="1631" r:id="rId493"/>
    <p:sldId id="2446" r:id="rId494"/>
    <p:sldId id="1633" r:id="rId495"/>
    <p:sldId id="1716" r:id="rId496"/>
    <p:sldId id="1635" r:id="rId497"/>
    <p:sldId id="1638" r:id="rId498"/>
    <p:sldId id="1639" r:id="rId499"/>
    <p:sldId id="1637" r:id="rId500"/>
    <p:sldId id="1640" r:id="rId501"/>
    <p:sldId id="1642" r:id="rId502"/>
    <p:sldId id="1646" r:id="rId503"/>
    <p:sldId id="1648" r:id="rId504"/>
    <p:sldId id="1717" r:id="rId505"/>
    <p:sldId id="2505" r:id="rId506"/>
    <p:sldId id="2447" r:id="rId507"/>
    <p:sldId id="1665" r:id="rId508"/>
    <p:sldId id="1666" r:id="rId509"/>
    <p:sldId id="1668" r:id="rId510"/>
    <p:sldId id="1670" r:id="rId511"/>
    <p:sldId id="2448" r:id="rId512"/>
    <p:sldId id="2449" r:id="rId513"/>
    <p:sldId id="1674" r:id="rId514"/>
    <p:sldId id="1678" r:id="rId515"/>
    <p:sldId id="1681" r:id="rId516"/>
    <p:sldId id="1686" r:id="rId517"/>
    <p:sldId id="1692" r:id="rId518"/>
    <p:sldId id="1691" r:id="rId519"/>
    <p:sldId id="1697" r:id="rId520"/>
    <p:sldId id="1698" r:id="rId521"/>
    <p:sldId id="1699" r:id="rId522"/>
    <p:sldId id="1700" r:id="rId523"/>
    <p:sldId id="1403" r:id="rId524"/>
    <p:sldId id="1251" r:id="rId525"/>
    <p:sldId id="1253" r:id="rId526"/>
    <p:sldId id="1254" r:id="rId527"/>
    <p:sldId id="2542" r:id="rId528"/>
    <p:sldId id="2638" r:id="rId529"/>
    <p:sldId id="2639" r:id="rId530"/>
    <p:sldId id="2641" r:id="rId531"/>
    <p:sldId id="2650" r:id="rId532"/>
    <p:sldId id="2642" r:id="rId533"/>
    <p:sldId id="2643" r:id="rId534"/>
    <p:sldId id="2651" r:id="rId535"/>
    <p:sldId id="2640" r:id="rId536"/>
    <p:sldId id="2532" r:id="rId537"/>
    <p:sldId id="2473" r:id="rId538"/>
    <p:sldId id="2474" r:id="rId539"/>
    <p:sldId id="2646" r:id="rId540"/>
    <p:sldId id="257" r:id="rId541"/>
  </p:sldIdLst>
  <p:sldSz cx="9144000" cy="6858000" type="screen4x3"/>
  <p:notesSz cx="7099300" cy="10234613"/>
  <p:custDataLst>
    <p:tags r:id="rId544"/>
  </p:custDataLst>
  <p:defaultTextStyle>
    <a:defPPr>
      <a:defRPr lang="ja-JP"/>
    </a:defPPr>
    <a:lvl1pPr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12">
          <p15:clr>
            <a:srgbClr val="A4A3A4"/>
          </p15:clr>
        </p15:guide>
        <p15:guide id="2" pos="1248">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14663B"/>
    <a:srgbClr val="7030A0"/>
    <a:srgbClr val="FF9900"/>
    <a:srgbClr val="0070C0"/>
    <a:srgbClr val="FF0000"/>
    <a:srgbClr val="008000"/>
    <a:srgbClr val="990033"/>
    <a:srgbClr val="99FFCC"/>
    <a:srgbClr val="CC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CE2B6-5394-4AE5-B78A-7DA5622B0264}" v="240" dt="2019-03-29T13:36:09.551"/>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92" autoAdjust="0"/>
    <p:restoredTop sz="93837" autoAdjust="0"/>
  </p:normalViewPr>
  <p:slideViewPr>
    <p:cSldViewPr>
      <p:cViewPr varScale="1">
        <p:scale>
          <a:sx n="85" d="100"/>
          <a:sy n="85" d="100"/>
        </p:scale>
        <p:origin x="1218" y="54"/>
      </p:cViewPr>
      <p:guideLst>
        <p:guide orient="horz" pos="2112"/>
        <p:guide pos="1248"/>
      </p:guideLst>
    </p:cSldViewPr>
  </p:slideViewPr>
  <p:outlineViewPr>
    <p:cViewPr>
      <p:scale>
        <a:sx n="33" d="100"/>
        <a:sy n="33" d="100"/>
      </p:scale>
      <p:origin x="48" y="7068"/>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3" d="100"/>
          <a:sy n="43" d="100"/>
        </p:scale>
        <p:origin x="1974" y="72"/>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324" Type="http://schemas.openxmlformats.org/officeDocument/2006/relationships/slide" Target="slides/slide322.xml"/><Relationship Id="rId531" Type="http://schemas.openxmlformats.org/officeDocument/2006/relationships/slide" Target="slides/slide529.xml"/><Relationship Id="rId170" Type="http://schemas.openxmlformats.org/officeDocument/2006/relationships/slide" Target="slides/slide168.xml"/><Relationship Id="rId268" Type="http://schemas.openxmlformats.org/officeDocument/2006/relationships/slide" Target="slides/slide266.xml"/><Relationship Id="rId475" Type="http://schemas.openxmlformats.org/officeDocument/2006/relationships/slide" Target="slides/slide473.xml"/><Relationship Id="rId32" Type="http://schemas.openxmlformats.org/officeDocument/2006/relationships/slide" Target="slides/slide30.xml"/><Relationship Id="rId128" Type="http://schemas.openxmlformats.org/officeDocument/2006/relationships/slide" Target="slides/slide126.xml"/><Relationship Id="rId335" Type="http://schemas.openxmlformats.org/officeDocument/2006/relationships/slide" Target="slides/slide333.xml"/><Relationship Id="rId542" Type="http://schemas.openxmlformats.org/officeDocument/2006/relationships/notesMaster" Target="notesMasters/notesMaster1.xml"/><Relationship Id="rId181" Type="http://schemas.openxmlformats.org/officeDocument/2006/relationships/slide" Target="slides/slide179.xml"/><Relationship Id="rId402" Type="http://schemas.openxmlformats.org/officeDocument/2006/relationships/slide" Target="slides/slide400.xml"/><Relationship Id="rId279" Type="http://schemas.openxmlformats.org/officeDocument/2006/relationships/slide" Target="slides/slide277.xml"/><Relationship Id="rId486" Type="http://schemas.openxmlformats.org/officeDocument/2006/relationships/slide" Target="slides/slide484.xml"/><Relationship Id="rId43" Type="http://schemas.openxmlformats.org/officeDocument/2006/relationships/slide" Target="slides/slide41.xml"/><Relationship Id="rId139" Type="http://schemas.openxmlformats.org/officeDocument/2006/relationships/slide" Target="slides/slide137.xml"/><Relationship Id="rId346" Type="http://schemas.openxmlformats.org/officeDocument/2006/relationships/slide" Target="slides/slide344.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497" Type="http://schemas.openxmlformats.org/officeDocument/2006/relationships/slide" Target="slides/slide495.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22" Type="http://schemas.openxmlformats.org/officeDocument/2006/relationships/slide" Target="slides/slide520.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424" Type="http://schemas.openxmlformats.org/officeDocument/2006/relationships/slide" Target="slides/slide422.xml"/><Relationship Id="rId466" Type="http://schemas.openxmlformats.org/officeDocument/2006/relationships/slide" Target="slides/slide464.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533" Type="http://schemas.openxmlformats.org/officeDocument/2006/relationships/slide" Target="slides/slide531.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435" Type="http://schemas.openxmlformats.org/officeDocument/2006/relationships/slide" Target="slides/slide433.xml"/><Relationship Id="rId477" Type="http://schemas.openxmlformats.org/officeDocument/2006/relationships/slide" Target="slides/slide475.xml"/><Relationship Id="rId281" Type="http://schemas.openxmlformats.org/officeDocument/2006/relationships/slide" Target="slides/slide279.xml"/><Relationship Id="rId337" Type="http://schemas.openxmlformats.org/officeDocument/2006/relationships/slide" Target="slides/slide335.xml"/><Relationship Id="rId502" Type="http://schemas.openxmlformats.org/officeDocument/2006/relationships/slide" Target="slides/slide500.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544" Type="http://schemas.openxmlformats.org/officeDocument/2006/relationships/tags" Target="tags/tag1.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446" Type="http://schemas.openxmlformats.org/officeDocument/2006/relationships/slide" Target="slides/slide444.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88" Type="http://schemas.openxmlformats.org/officeDocument/2006/relationships/slide" Target="slides/slide486.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513" Type="http://schemas.openxmlformats.org/officeDocument/2006/relationships/slide" Target="slides/slide511.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415" Type="http://schemas.openxmlformats.org/officeDocument/2006/relationships/slide" Target="slides/slide413.xml"/><Relationship Id="rId457" Type="http://schemas.openxmlformats.org/officeDocument/2006/relationships/slide" Target="slides/slide455.xml"/><Relationship Id="rId261" Type="http://schemas.openxmlformats.org/officeDocument/2006/relationships/slide" Target="slides/slide259.xml"/><Relationship Id="rId499" Type="http://schemas.openxmlformats.org/officeDocument/2006/relationships/slide" Target="slides/slide497.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524" Type="http://schemas.openxmlformats.org/officeDocument/2006/relationships/slide" Target="slides/slide522.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426" Type="http://schemas.openxmlformats.org/officeDocument/2006/relationships/slide" Target="slides/slide424.xml"/><Relationship Id="rId230" Type="http://schemas.openxmlformats.org/officeDocument/2006/relationships/slide" Target="slides/slide228.xml"/><Relationship Id="rId468" Type="http://schemas.openxmlformats.org/officeDocument/2006/relationships/slide" Target="slides/slide466.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535" Type="http://schemas.openxmlformats.org/officeDocument/2006/relationships/slide" Target="slides/slide533.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437" Type="http://schemas.openxmlformats.org/officeDocument/2006/relationships/slide" Target="slides/slide435.xml"/><Relationship Id="rId479" Type="http://schemas.openxmlformats.org/officeDocument/2006/relationships/slide" Target="slides/slide477.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490" Type="http://schemas.openxmlformats.org/officeDocument/2006/relationships/slide" Target="slides/slide488.xml"/><Relationship Id="rId504" Type="http://schemas.openxmlformats.org/officeDocument/2006/relationships/slide" Target="slides/slide502.xml"/><Relationship Id="rId546" Type="http://schemas.openxmlformats.org/officeDocument/2006/relationships/viewProps" Target="viewProps.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448" Type="http://schemas.openxmlformats.org/officeDocument/2006/relationships/slide" Target="slides/slide446.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515" Type="http://schemas.openxmlformats.org/officeDocument/2006/relationships/slide" Target="slides/slide513.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417" Type="http://schemas.openxmlformats.org/officeDocument/2006/relationships/slide" Target="slides/slide415.xml"/><Relationship Id="rId459" Type="http://schemas.openxmlformats.org/officeDocument/2006/relationships/slide" Target="slides/slide457.xml"/><Relationship Id="rId16" Type="http://schemas.openxmlformats.org/officeDocument/2006/relationships/slide" Target="slides/slide14.xml"/><Relationship Id="rId221" Type="http://schemas.openxmlformats.org/officeDocument/2006/relationships/slide" Target="slides/slide219.xml"/><Relationship Id="rId263" Type="http://schemas.openxmlformats.org/officeDocument/2006/relationships/slide" Target="slides/slide261.xml"/><Relationship Id="rId319" Type="http://schemas.openxmlformats.org/officeDocument/2006/relationships/slide" Target="slides/slide317.xml"/><Relationship Id="rId470" Type="http://schemas.openxmlformats.org/officeDocument/2006/relationships/slide" Target="slides/slide468.xml"/><Relationship Id="rId526" Type="http://schemas.openxmlformats.org/officeDocument/2006/relationships/slide" Target="slides/slide524.xml"/><Relationship Id="rId58" Type="http://schemas.openxmlformats.org/officeDocument/2006/relationships/slide" Target="slides/slide56.xml"/><Relationship Id="rId123" Type="http://schemas.openxmlformats.org/officeDocument/2006/relationships/slide" Target="slides/slide121.xml"/><Relationship Id="rId330" Type="http://schemas.openxmlformats.org/officeDocument/2006/relationships/slide" Target="slides/slide328.xml"/><Relationship Id="rId165" Type="http://schemas.openxmlformats.org/officeDocument/2006/relationships/slide" Target="slides/slide163.xml"/><Relationship Id="rId372" Type="http://schemas.openxmlformats.org/officeDocument/2006/relationships/slide" Target="slides/slide370.xml"/><Relationship Id="rId428" Type="http://schemas.openxmlformats.org/officeDocument/2006/relationships/slide" Target="slides/slide426.xml"/><Relationship Id="rId232" Type="http://schemas.openxmlformats.org/officeDocument/2006/relationships/slide" Target="slides/slide230.xml"/><Relationship Id="rId274" Type="http://schemas.openxmlformats.org/officeDocument/2006/relationships/slide" Target="slides/slide272.xml"/><Relationship Id="rId481" Type="http://schemas.openxmlformats.org/officeDocument/2006/relationships/slide" Target="slides/slide479.xml"/><Relationship Id="rId27" Type="http://schemas.openxmlformats.org/officeDocument/2006/relationships/slide" Target="slides/slide25.xml"/><Relationship Id="rId69" Type="http://schemas.openxmlformats.org/officeDocument/2006/relationships/slide" Target="slides/slide67.xml"/><Relationship Id="rId134" Type="http://schemas.openxmlformats.org/officeDocument/2006/relationships/slide" Target="slides/slide132.xml"/><Relationship Id="rId537" Type="http://schemas.openxmlformats.org/officeDocument/2006/relationships/slide" Target="slides/slide535.xml"/><Relationship Id="rId80" Type="http://schemas.openxmlformats.org/officeDocument/2006/relationships/slide" Target="slides/slide78.xml"/><Relationship Id="rId176" Type="http://schemas.openxmlformats.org/officeDocument/2006/relationships/slide" Target="slides/slide174.xml"/><Relationship Id="rId341" Type="http://schemas.openxmlformats.org/officeDocument/2006/relationships/slide" Target="slides/slide339.xml"/><Relationship Id="rId383" Type="http://schemas.openxmlformats.org/officeDocument/2006/relationships/slide" Target="slides/slide381.xml"/><Relationship Id="rId439" Type="http://schemas.openxmlformats.org/officeDocument/2006/relationships/slide" Target="slides/slide437.xml"/><Relationship Id="rId201" Type="http://schemas.openxmlformats.org/officeDocument/2006/relationships/slide" Target="slides/slide199.xml"/><Relationship Id="rId243" Type="http://schemas.openxmlformats.org/officeDocument/2006/relationships/slide" Target="slides/slide241.xml"/><Relationship Id="rId285" Type="http://schemas.openxmlformats.org/officeDocument/2006/relationships/slide" Target="slides/slide283.xml"/><Relationship Id="rId450" Type="http://schemas.openxmlformats.org/officeDocument/2006/relationships/slide" Target="slides/slide448.xml"/><Relationship Id="rId506" Type="http://schemas.openxmlformats.org/officeDocument/2006/relationships/slide" Target="slides/slide504.xml"/><Relationship Id="rId38" Type="http://schemas.openxmlformats.org/officeDocument/2006/relationships/slide" Target="slides/slide36.xml"/><Relationship Id="rId103" Type="http://schemas.openxmlformats.org/officeDocument/2006/relationships/slide" Target="slides/slide101.xml"/><Relationship Id="rId310" Type="http://schemas.openxmlformats.org/officeDocument/2006/relationships/slide" Target="slides/slide308.xml"/><Relationship Id="rId492" Type="http://schemas.openxmlformats.org/officeDocument/2006/relationships/slide" Target="slides/slide490.xml"/><Relationship Id="rId548" Type="http://schemas.openxmlformats.org/officeDocument/2006/relationships/tableStyles" Target="tableStyles.xml"/><Relationship Id="rId91" Type="http://schemas.openxmlformats.org/officeDocument/2006/relationships/slide" Target="slides/slide89.xml"/><Relationship Id="rId145" Type="http://schemas.openxmlformats.org/officeDocument/2006/relationships/slide" Target="slides/slide143.xml"/><Relationship Id="rId187" Type="http://schemas.openxmlformats.org/officeDocument/2006/relationships/slide" Target="slides/slide185.xml"/><Relationship Id="rId352" Type="http://schemas.openxmlformats.org/officeDocument/2006/relationships/slide" Target="slides/slide350.xml"/><Relationship Id="rId394" Type="http://schemas.openxmlformats.org/officeDocument/2006/relationships/slide" Target="slides/slide392.xml"/><Relationship Id="rId408" Type="http://schemas.openxmlformats.org/officeDocument/2006/relationships/slide" Target="slides/slide406.xml"/><Relationship Id="rId212" Type="http://schemas.openxmlformats.org/officeDocument/2006/relationships/slide" Target="slides/slide210.xml"/><Relationship Id="rId254" Type="http://schemas.openxmlformats.org/officeDocument/2006/relationships/slide" Target="slides/slide252.xml"/><Relationship Id="rId49" Type="http://schemas.openxmlformats.org/officeDocument/2006/relationships/slide" Target="slides/slide47.xml"/><Relationship Id="rId114" Type="http://schemas.openxmlformats.org/officeDocument/2006/relationships/slide" Target="slides/slide112.xml"/><Relationship Id="rId296" Type="http://schemas.openxmlformats.org/officeDocument/2006/relationships/slide" Target="slides/slide294.xml"/><Relationship Id="rId461" Type="http://schemas.openxmlformats.org/officeDocument/2006/relationships/slide" Target="slides/slide459.xml"/><Relationship Id="rId517" Type="http://schemas.openxmlformats.org/officeDocument/2006/relationships/slide" Target="slides/slide515.xml"/><Relationship Id="rId60" Type="http://schemas.openxmlformats.org/officeDocument/2006/relationships/slide" Target="slides/slide58.xml"/><Relationship Id="rId156" Type="http://schemas.openxmlformats.org/officeDocument/2006/relationships/slide" Target="slides/slide154.xml"/><Relationship Id="rId198" Type="http://schemas.openxmlformats.org/officeDocument/2006/relationships/slide" Target="slides/slide196.xml"/><Relationship Id="rId321" Type="http://schemas.openxmlformats.org/officeDocument/2006/relationships/slide" Target="slides/slide319.xml"/><Relationship Id="rId363" Type="http://schemas.openxmlformats.org/officeDocument/2006/relationships/slide" Target="slides/slide361.xml"/><Relationship Id="rId419" Type="http://schemas.openxmlformats.org/officeDocument/2006/relationships/slide" Target="slides/slide417.xml"/><Relationship Id="rId223" Type="http://schemas.openxmlformats.org/officeDocument/2006/relationships/slide" Target="slides/slide221.xml"/><Relationship Id="rId430" Type="http://schemas.openxmlformats.org/officeDocument/2006/relationships/slide" Target="slides/slide428.xml"/><Relationship Id="rId18" Type="http://schemas.openxmlformats.org/officeDocument/2006/relationships/slide" Target="slides/slide16.xml"/><Relationship Id="rId265" Type="http://schemas.openxmlformats.org/officeDocument/2006/relationships/slide" Target="slides/slide263.xml"/><Relationship Id="rId472" Type="http://schemas.openxmlformats.org/officeDocument/2006/relationships/slide" Target="slides/slide470.xml"/><Relationship Id="rId528" Type="http://schemas.openxmlformats.org/officeDocument/2006/relationships/slide" Target="slides/slide526.xml"/><Relationship Id="rId125" Type="http://schemas.openxmlformats.org/officeDocument/2006/relationships/slide" Target="slides/slide123.xml"/><Relationship Id="rId167" Type="http://schemas.openxmlformats.org/officeDocument/2006/relationships/slide" Target="slides/slide165.xml"/><Relationship Id="rId332" Type="http://schemas.openxmlformats.org/officeDocument/2006/relationships/slide" Target="slides/slide330.xml"/><Relationship Id="rId374" Type="http://schemas.openxmlformats.org/officeDocument/2006/relationships/slide" Target="slides/slide372.xml"/><Relationship Id="rId71" Type="http://schemas.openxmlformats.org/officeDocument/2006/relationships/slide" Target="slides/slide69.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76" Type="http://schemas.openxmlformats.org/officeDocument/2006/relationships/slide" Target="slides/slide274.xml"/><Relationship Id="rId441" Type="http://schemas.openxmlformats.org/officeDocument/2006/relationships/slide" Target="slides/slide439.xml"/><Relationship Id="rId483" Type="http://schemas.openxmlformats.org/officeDocument/2006/relationships/slide" Target="slides/slide481.xml"/><Relationship Id="rId539" Type="http://schemas.openxmlformats.org/officeDocument/2006/relationships/slide" Target="slides/slide537.xml"/><Relationship Id="rId40" Type="http://schemas.openxmlformats.org/officeDocument/2006/relationships/slide" Target="slides/slide38.xml"/><Relationship Id="rId136" Type="http://schemas.openxmlformats.org/officeDocument/2006/relationships/slide" Target="slides/slide134.xml"/><Relationship Id="rId178" Type="http://schemas.openxmlformats.org/officeDocument/2006/relationships/slide" Target="slides/slide176.xml"/><Relationship Id="rId301" Type="http://schemas.openxmlformats.org/officeDocument/2006/relationships/slide" Target="slides/slide299.xml"/><Relationship Id="rId343" Type="http://schemas.openxmlformats.org/officeDocument/2006/relationships/slide" Target="slides/slide341.xml"/><Relationship Id="rId550" Type="http://schemas.microsoft.com/office/2015/10/relationships/revisionInfo" Target="revisionInfo.xml"/><Relationship Id="rId82" Type="http://schemas.openxmlformats.org/officeDocument/2006/relationships/slide" Target="slides/slide80.xml"/><Relationship Id="rId203" Type="http://schemas.openxmlformats.org/officeDocument/2006/relationships/slide" Target="slides/slide201.xml"/><Relationship Id="rId385" Type="http://schemas.openxmlformats.org/officeDocument/2006/relationships/slide" Target="slides/slide383.xml"/><Relationship Id="rId245" Type="http://schemas.openxmlformats.org/officeDocument/2006/relationships/slide" Target="slides/slide243.xml"/><Relationship Id="rId287" Type="http://schemas.openxmlformats.org/officeDocument/2006/relationships/slide" Target="slides/slide285.xml"/><Relationship Id="rId410" Type="http://schemas.openxmlformats.org/officeDocument/2006/relationships/slide" Target="slides/slide408.xml"/><Relationship Id="rId452" Type="http://schemas.openxmlformats.org/officeDocument/2006/relationships/slide" Target="slides/slide450.xml"/><Relationship Id="rId494" Type="http://schemas.openxmlformats.org/officeDocument/2006/relationships/slide" Target="slides/slide492.xml"/><Relationship Id="rId508" Type="http://schemas.openxmlformats.org/officeDocument/2006/relationships/slide" Target="slides/slide506.xml"/><Relationship Id="rId105" Type="http://schemas.openxmlformats.org/officeDocument/2006/relationships/slide" Target="slides/slide103.xml"/><Relationship Id="rId147" Type="http://schemas.openxmlformats.org/officeDocument/2006/relationships/slide" Target="slides/slide145.xml"/><Relationship Id="rId312" Type="http://schemas.openxmlformats.org/officeDocument/2006/relationships/slide" Target="slides/slide310.xml"/><Relationship Id="rId354" Type="http://schemas.openxmlformats.org/officeDocument/2006/relationships/slide" Target="slides/slide352.xml"/><Relationship Id="rId51" Type="http://schemas.openxmlformats.org/officeDocument/2006/relationships/slide" Target="slides/slide49.xml"/><Relationship Id="rId93" Type="http://schemas.openxmlformats.org/officeDocument/2006/relationships/slide" Target="slides/slide91.xml"/><Relationship Id="rId189" Type="http://schemas.openxmlformats.org/officeDocument/2006/relationships/slide" Target="slides/slide187.xml"/><Relationship Id="rId396" Type="http://schemas.openxmlformats.org/officeDocument/2006/relationships/slide" Target="slides/slide394.xml"/><Relationship Id="rId214" Type="http://schemas.openxmlformats.org/officeDocument/2006/relationships/slide" Target="slides/slide212.xml"/><Relationship Id="rId256" Type="http://schemas.openxmlformats.org/officeDocument/2006/relationships/slide" Target="slides/slide254.xml"/><Relationship Id="rId298" Type="http://schemas.openxmlformats.org/officeDocument/2006/relationships/slide" Target="slides/slide296.xml"/><Relationship Id="rId421" Type="http://schemas.openxmlformats.org/officeDocument/2006/relationships/slide" Target="slides/slide419.xml"/><Relationship Id="rId463" Type="http://schemas.openxmlformats.org/officeDocument/2006/relationships/slide" Target="slides/slide461.xml"/><Relationship Id="rId519" Type="http://schemas.openxmlformats.org/officeDocument/2006/relationships/slide" Target="slides/slide517.xml"/><Relationship Id="rId116" Type="http://schemas.openxmlformats.org/officeDocument/2006/relationships/slide" Target="slides/slide114.xml"/><Relationship Id="rId158" Type="http://schemas.openxmlformats.org/officeDocument/2006/relationships/slide" Target="slides/slide156.xml"/><Relationship Id="rId323" Type="http://schemas.openxmlformats.org/officeDocument/2006/relationships/slide" Target="slides/slide321.xml"/><Relationship Id="rId530" Type="http://schemas.openxmlformats.org/officeDocument/2006/relationships/slide" Target="slides/slide528.xml"/><Relationship Id="rId20" Type="http://schemas.openxmlformats.org/officeDocument/2006/relationships/slide" Target="slides/slide18.xml"/><Relationship Id="rId62" Type="http://schemas.openxmlformats.org/officeDocument/2006/relationships/slide" Target="slides/slide60.xml"/><Relationship Id="rId365" Type="http://schemas.openxmlformats.org/officeDocument/2006/relationships/slide" Target="slides/slide363.xml"/><Relationship Id="rId225" Type="http://schemas.openxmlformats.org/officeDocument/2006/relationships/slide" Target="slides/slide223.xml"/><Relationship Id="rId267" Type="http://schemas.openxmlformats.org/officeDocument/2006/relationships/slide" Target="slides/slide265.xml"/><Relationship Id="rId432" Type="http://schemas.openxmlformats.org/officeDocument/2006/relationships/slide" Target="slides/slide430.xml"/><Relationship Id="rId474" Type="http://schemas.openxmlformats.org/officeDocument/2006/relationships/slide" Target="slides/slide472.xml"/><Relationship Id="rId127" Type="http://schemas.openxmlformats.org/officeDocument/2006/relationships/slide" Target="slides/slide125.xml"/><Relationship Id="rId31" Type="http://schemas.openxmlformats.org/officeDocument/2006/relationships/slide" Target="slides/slide29.xml"/><Relationship Id="rId73" Type="http://schemas.openxmlformats.org/officeDocument/2006/relationships/slide" Target="slides/slide71.xml"/><Relationship Id="rId169" Type="http://schemas.openxmlformats.org/officeDocument/2006/relationships/slide" Target="slides/slide167.xml"/><Relationship Id="rId334" Type="http://schemas.openxmlformats.org/officeDocument/2006/relationships/slide" Target="slides/slide332.xml"/><Relationship Id="rId376" Type="http://schemas.openxmlformats.org/officeDocument/2006/relationships/slide" Target="slides/slide374.xml"/><Relationship Id="rId541" Type="http://schemas.openxmlformats.org/officeDocument/2006/relationships/slide" Target="slides/slide539.xml"/><Relationship Id="rId4" Type="http://schemas.openxmlformats.org/officeDocument/2006/relationships/slide" Target="slides/slide2.xml"/><Relationship Id="rId180" Type="http://schemas.openxmlformats.org/officeDocument/2006/relationships/slide" Target="slides/slide178.xml"/><Relationship Id="rId236" Type="http://schemas.openxmlformats.org/officeDocument/2006/relationships/slide" Target="slides/slide234.xml"/><Relationship Id="rId278" Type="http://schemas.openxmlformats.org/officeDocument/2006/relationships/slide" Target="slides/slide276.xml"/><Relationship Id="rId401" Type="http://schemas.openxmlformats.org/officeDocument/2006/relationships/slide" Target="slides/slide399.xml"/><Relationship Id="rId443" Type="http://schemas.openxmlformats.org/officeDocument/2006/relationships/slide" Target="slides/slide441.xml"/><Relationship Id="rId303" Type="http://schemas.openxmlformats.org/officeDocument/2006/relationships/slide" Target="slides/slide301.xml"/><Relationship Id="rId485" Type="http://schemas.openxmlformats.org/officeDocument/2006/relationships/slide" Target="slides/slide483.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510" Type="http://schemas.openxmlformats.org/officeDocument/2006/relationships/slide" Target="slides/slide508.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454" Type="http://schemas.openxmlformats.org/officeDocument/2006/relationships/slide" Target="slides/slide452.xml"/><Relationship Id="rId496" Type="http://schemas.openxmlformats.org/officeDocument/2006/relationships/slide" Target="slides/slide494.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521" Type="http://schemas.openxmlformats.org/officeDocument/2006/relationships/slide" Target="slides/slide519.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slide" Target="slides/slide421.xml"/><Relationship Id="rId258" Type="http://schemas.openxmlformats.org/officeDocument/2006/relationships/slide" Target="slides/slide256.xml"/><Relationship Id="rId465" Type="http://schemas.openxmlformats.org/officeDocument/2006/relationships/slide" Target="slides/slide463.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532" Type="http://schemas.openxmlformats.org/officeDocument/2006/relationships/slide" Target="slides/slide530.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434" Type="http://schemas.openxmlformats.org/officeDocument/2006/relationships/slide" Target="slides/slide432.xml"/><Relationship Id="rId476" Type="http://schemas.openxmlformats.org/officeDocument/2006/relationships/slide" Target="slides/slide474.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501" Type="http://schemas.openxmlformats.org/officeDocument/2006/relationships/slide" Target="slides/slide499.xml"/><Relationship Id="rId543" Type="http://schemas.openxmlformats.org/officeDocument/2006/relationships/handoutMaster" Target="handoutMasters/handoutMaster1.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445" Type="http://schemas.openxmlformats.org/officeDocument/2006/relationships/slide" Target="slides/slide443.xml"/><Relationship Id="rId487" Type="http://schemas.openxmlformats.org/officeDocument/2006/relationships/slide" Target="slides/slide485.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512" Type="http://schemas.openxmlformats.org/officeDocument/2006/relationships/slide" Target="slides/slide510.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456" Type="http://schemas.openxmlformats.org/officeDocument/2006/relationships/slide" Target="slides/slide454.xml"/><Relationship Id="rId498" Type="http://schemas.openxmlformats.org/officeDocument/2006/relationships/slide" Target="slides/slide496.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23" Type="http://schemas.openxmlformats.org/officeDocument/2006/relationships/slide" Target="slides/slide521.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425" Type="http://schemas.openxmlformats.org/officeDocument/2006/relationships/slide" Target="slides/slide423.xml"/><Relationship Id="rId467" Type="http://schemas.openxmlformats.org/officeDocument/2006/relationships/slide" Target="slides/slide465.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534" Type="http://schemas.openxmlformats.org/officeDocument/2006/relationships/slide" Target="slides/slide532.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436" Type="http://schemas.openxmlformats.org/officeDocument/2006/relationships/slide" Target="slides/slide434.xml"/><Relationship Id="rId240" Type="http://schemas.openxmlformats.org/officeDocument/2006/relationships/slide" Target="slides/slide238.xml"/><Relationship Id="rId478" Type="http://schemas.openxmlformats.org/officeDocument/2006/relationships/slide" Target="slides/slide476.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503" Type="http://schemas.openxmlformats.org/officeDocument/2006/relationships/slide" Target="slides/slide501.xml"/><Relationship Id="rId545" Type="http://schemas.openxmlformats.org/officeDocument/2006/relationships/presProps" Target="presProps.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slide" Target="slides/slide403.xml"/><Relationship Id="rId447" Type="http://schemas.openxmlformats.org/officeDocument/2006/relationships/slide" Target="slides/slide445.xml"/><Relationship Id="rId251" Type="http://schemas.openxmlformats.org/officeDocument/2006/relationships/slide" Target="slides/slide249.xml"/><Relationship Id="rId489" Type="http://schemas.openxmlformats.org/officeDocument/2006/relationships/slide" Target="slides/slide487.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514" Type="http://schemas.openxmlformats.org/officeDocument/2006/relationships/slide" Target="slides/slide512.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416" Type="http://schemas.openxmlformats.org/officeDocument/2006/relationships/slide" Target="slides/slide414.xml"/><Relationship Id="rId220" Type="http://schemas.openxmlformats.org/officeDocument/2006/relationships/slide" Target="slides/slide218.xml"/><Relationship Id="rId458" Type="http://schemas.openxmlformats.org/officeDocument/2006/relationships/slide" Target="slides/slide456.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525" Type="http://schemas.openxmlformats.org/officeDocument/2006/relationships/slide" Target="slides/slide523.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427" Type="http://schemas.openxmlformats.org/officeDocument/2006/relationships/slide" Target="slides/slide425.xml"/><Relationship Id="rId469" Type="http://schemas.openxmlformats.org/officeDocument/2006/relationships/slide" Target="slides/slide467.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480" Type="http://schemas.openxmlformats.org/officeDocument/2006/relationships/slide" Target="slides/slide478.xml"/><Relationship Id="rId536" Type="http://schemas.openxmlformats.org/officeDocument/2006/relationships/slide" Target="slides/slide534.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 Id="rId438" Type="http://schemas.openxmlformats.org/officeDocument/2006/relationships/slide" Target="slides/slide436.xml"/><Relationship Id="rId242" Type="http://schemas.openxmlformats.org/officeDocument/2006/relationships/slide" Target="slides/slide240.xml"/><Relationship Id="rId284" Type="http://schemas.openxmlformats.org/officeDocument/2006/relationships/slide" Target="slides/slide282.xml"/><Relationship Id="rId491" Type="http://schemas.openxmlformats.org/officeDocument/2006/relationships/slide" Target="slides/slide489.xml"/><Relationship Id="rId505" Type="http://schemas.openxmlformats.org/officeDocument/2006/relationships/slide" Target="slides/slide503.xml"/><Relationship Id="rId37" Type="http://schemas.openxmlformats.org/officeDocument/2006/relationships/slide" Target="slides/slide35.xml"/><Relationship Id="rId79" Type="http://schemas.openxmlformats.org/officeDocument/2006/relationships/slide" Target="slides/slide77.xml"/><Relationship Id="rId102" Type="http://schemas.openxmlformats.org/officeDocument/2006/relationships/slide" Target="slides/slide100.xml"/><Relationship Id="rId144" Type="http://schemas.openxmlformats.org/officeDocument/2006/relationships/slide" Target="slides/slide142.xml"/><Relationship Id="rId547" Type="http://schemas.openxmlformats.org/officeDocument/2006/relationships/theme" Target="theme/theme1.xml"/><Relationship Id="rId90" Type="http://schemas.openxmlformats.org/officeDocument/2006/relationships/slide" Target="slides/slide88.xml"/><Relationship Id="rId186" Type="http://schemas.openxmlformats.org/officeDocument/2006/relationships/slide" Target="slides/slide184.xml"/><Relationship Id="rId351" Type="http://schemas.openxmlformats.org/officeDocument/2006/relationships/slide" Target="slides/slide349.xml"/><Relationship Id="rId393" Type="http://schemas.openxmlformats.org/officeDocument/2006/relationships/slide" Target="slides/slide391.xml"/><Relationship Id="rId407" Type="http://schemas.openxmlformats.org/officeDocument/2006/relationships/slide" Target="slides/slide405.xml"/><Relationship Id="rId449" Type="http://schemas.openxmlformats.org/officeDocument/2006/relationships/slide" Target="slides/slide447.xml"/><Relationship Id="rId211" Type="http://schemas.openxmlformats.org/officeDocument/2006/relationships/slide" Target="slides/slide209.xml"/><Relationship Id="rId253" Type="http://schemas.openxmlformats.org/officeDocument/2006/relationships/slide" Target="slides/slide251.xml"/><Relationship Id="rId295" Type="http://schemas.openxmlformats.org/officeDocument/2006/relationships/slide" Target="slides/slide293.xml"/><Relationship Id="rId309" Type="http://schemas.openxmlformats.org/officeDocument/2006/relationships/slide" Target="slides/slide307.xml"/><Relationship Id="rId460" Type="http://schemas.openxmlformats.org/officeDocument/2006/relationships/slide" Target="slides/slide458.xml"/><Relationship Id="rId516" Type="http://schemas.openxmlformats.org/officeDocument/2006/relationships/slide" Target="slides/slide514.xml"/><Relationship Id="rId48" Type="http://schemas.openxmlformats.org/officeDocument/2006/relationships/slide" Target="slides/slide46.xml"/><Relationship Id="rId113" Type="http://schemas.openxmlformats.org/officeDocument/2006/relationships/slide" Target="slides/slide111.xml"/><Relationship Id="rId320" Type="http://schemas.openxmlformats.org/officeDocument/2006/relationships/slide" Target="slides/slide318.xml"/><Relationship Id="rId155" Type="http://schemas.openxmlformats.org/officeDocument/2006/relationships/slide" Target="slides/slide153.xml"/><Relationship Id="rId197" Type="http://schemas.openxmlformats.org/officeDocument/2006/relationships/slide" Target="slides/slide195.xml"/><Relationship Id="rId362" Type="http://schemas.openxmlformats.org/officeDocument/2006/relationships/slide" Target="slides/slide360.xml"/><Relationship Id="rId418" Type="http://schemas.openxmlformats.org/officeDocument/2006/relationships/slide" Target="slides/slide416.xml"/><Relationship Id="rId222" Type="http://schemas.openxmlformats.org/officeDocument/2006/relationships/slide" Target="slides/slide220.xml"/><Relationship Id="rId264" Type="http://schemas.openxmlformats.org/officeDocument/2006/relationships/slide" Target="slides/slide262.xml"/><Relationship Id="rId471" Type="http://schemas.openxmlformats.org/officeDocument/2006/relationships/slide" Target="slides/slide469.xml"/><Relationship Id="rId17" Type="http://schemas.openxmlformats.org/officeDocument/2006/relationships/slide" Target="slides/slide15.xml"/><Relationship Id="rId59" Type="http://schemas.openxmlformats.org/officeDocument/2006/relationships/slide" Target="slides/slide57.xml"/><Relationship Id="rId124" Type="http://schemas.openxmlformats.org/officeDocument/2006/relationships/slide" Target="slides/slide122.xml"/><Relationship Id="rId527" Type="http://schemas.openxmlformats.org/officeDocument/2006/relationships/slide" Target="slides/slide525.xml"/><Relationship Id="rId70" Type="http://schemas.openxmlformats.org/officeDocument/2006/relationships/slide" Target="slides/slide68.xml"/><Relationship Id="rId166" Type="http://schemas.openxmlformats.org/officeDocument/2006/relationships/slide" Target="slides/slide164.xml"/><Relationship Id="rId331" Type="http://schemas.openxmlformats.org/officeDocument/2006/relationships/slide" Target="slides/slide329.xml"/><Relationship Id="rId373" Type="http://schemas.openxmlformats.org/officeDocument/2006/relationships/slide" Target="slides/slide371.xml"/><Relationship Id="rId429" Type="http://schemas.openxmlformats.org/officeDocument/2006/relationships/slide" Target="slides/slide427.xml"/><Relationship Id="rId1" Type="http://schemas.openxmlformats.org/officeDocument/2006/relationships/slideMaster" Target="slideMasters/slideMaster1.xml"/><Relationship Id="rId233" Type="http://schemas.openxmlformats.org/officeDocument/2006/relationships/slide" Target="slides/slide231.xml"/><Relationship Id="rId440" Type="http://schemas.openxmlformats.org/officeDocument/2006/relationships/slide" Target="slides/slide438.xml"/><Relationship Id="rId28" Type="http://schemas.openxmlformats.org/officeDocument/2006/relationships/slide" Target="slides/slide26.xml"/><Relationship Id="rId275" Type="http://schemas.openxmlformats.org/officeDocument/2006/relationships/slide" Target="slides/slide273.xml"/><Relationship Id="rId300" Type="http://schemas.openxmlformats.org/officeDocument/2006/relationships/slide" Target="slides/slide298.xml"/><Relationship Id="rId482" Type="http://schemas.openxmlformats.org/officeDocument/2006/relationships/slide" Target="slides/slide480.xml"/><Relationship Id="rId538" Type="http://schemas.openxmlformats.org/officeDocument/2006/relationships/slide" Target="slides/slide536.xml"/><Relationship Id="rId81" Type="http://schemas.openxmlformats.org/officeDocument/2006/relationships/slide" Target="slides/slide79.xml"/><Relationship Id="rId135" Type="http://schemas.openxmlformats.org/officeDocument/2006/relationships/slide" Target="slides/slide133.xml"/><Relationship Id="rId177" Type="http://schemas.openxmlformats.org/officeDocument/2006/relationships/slide" Target="slides/slide175.xml"/><Relationship Id="rId342" Type="http://schemas.openxmlformats.org/officeDocument/2006/relationships/slide" Target="slides/slide340.xml"/><Relationship Id="rId384" Type="http://schemas.openxmlformats.org/officeDocument/2006/relationships/slide" Target="slides/slide382.xml"/><Relationship Id="rId202" Type="http://schemas.openxmlformats.org/officeDocument/2006/relationships/slide" Target="slides/slide200.xml"/><Relationship Id="rId244" Type="http://schemas.openxmlformats.org/officeDocument/2006/relationships/slide" Target="slides/slide242.xml"/><Relationship Id="rId39" Type="http://schemas.openxmlformats.org/officeDocument/2006/relationships/slide" Target="slides/slide37.xml"/><Relationship Id="rId286" Type="http://schemas.openxmlformats.org/officeDocument/2006/relationships/slide" Target="slides/slide284.xml"/><Relationship Id="rId451" Type="http://schemas.openxmlformats.org/officeDocument/2006/relationships/slide" Target="slides/slide449.xml"/><Relationship Id="rId493" Type="http://schemas.openxmlformats.org/officeDocument/2006/relationships/slide" Target="slides/slide491.xml"/><Relationship Id="rId507" Type="http://schemas.openxmlformats.org/officeDocument/2006/relationships/slide" Target="slides/slide505.xml"/><Relationship Id="rId549" Type="http://schemas.microsoft.com/office/2016/11/relationships/changesInfo" Target="changesInfos/changesInfo1.xml"/><Relationship Id="rId50" Type="http://schemas.openxmlformats.org/officeDocument/2006/relationships/slide" Target="slides/slide48.xml"/><Relationship Id="rId104" Type="http://schemas.openxmlformats.org/officeDocument/2006/relationships/slide" Target="slides/slide102.xml"/><Relationship Id="rId146" Type="http://schemas.openxmlformats.org/officeDocument/2006/relationships/slide" Target="slides/slide144.xml"/><Relationship Id="rId188" Type="http://schemas.openxmlformats.org/officeDocument/2006/relationships/slide" Target="slides/slide186.xml"/><Relationship Id="rId311" Type="http://schemas.openxmlformats.org/officeDocument/2006/relationships/slide" Target="slides/slide309.xml"/><Relationship Id="rId353" Type="http://schemas.openxmlformats.org/officeDocument/2006/relationships/slide" Target="slides/slide351.xml"/><Relationship Id="rId395" Type="http://schemas.openxmlformats.org/officeDocument/2006/relationships/slide" Target="slides/slide393.xml"/><Relationship Id="rId409" Type="http://schemas.openxmlformats.org/officeDocument/2006/relationships/slide" Target="slides/slide407.xml"/><Relationship Id="rId92" Type="http://schemas.openxmlformats.org/officeDocument/2006/relationships/slide" Target="slides/slide90.xml"/><Relationship Id="rId213" Type="http://schemas.openxmlformats.org/officeDocument/2006/relationships/slide" Target="slides/slide211.xml"/><Relationship Id="rId420" Type="http://schemas.openxmlformats.org/officeDocument/2006/relationships/slide" Target="slides/slide418.xml"/><Relationship Id="rId255" Type="http://schemas.openxmlformats.org/officeDocument/2006/relationships/slide" Target="slides/slide253.xml"/><Relationship Id="rId297" Type="http://schemas.openxmlformats.org/officeDocument/2006/relationships/slide" Target="slides/slide295.xml"/><Relationship Id="rId462" Type="http://schemas.openxmlformats.org/officeDocument/2006/relationships/slide" Target="slides/slide460.xml"/><Relationship Id="rId518" Type="http://schemas.openxmlformats.org/officeDocument/2006/relationships/slide" Target="slides/slide516.xml"/><Relationship Id="rId115" Type="http://schemas.openxmlformats.org/officeDocument/2006/relationships/slide" Target="slides/slide113.xml"/><Relationship Id="rId157" Type="http://schemas.openxmlformats.org/officeDocument/2006/relationships/slide" Target="slides/slide155.xml"/><Relationship Id="rId322" Type="http://schemas.openxmlformats.org/officeDocument/2006/relationships/slide" Target="slides/slide320.xml"/><Relationship Id="rId364" Type="http://schemas.openxmlformats.org/officeDocument/2006/relationships/slide" Target="slides/slide362.xml"/><Relationship Id="rId61" Type="http://schemas.openxmlformats.org/officeDocument/2006/relationships/slide" Target="slides/slide59.xml"/><Relationship Id="rId199" Type="http://schemas.openxmlformats.org/officeDocument/2006/relationships/slide" Target="slides/slide197.xml"/><Relationship Id="rId19" Type="http://schemas.openxmlformats.org/officeDocument/2006/relationships/slide" Target="slides/slide17.xml"/><Relationship Id="rId224" Type="http://schemas.openxmlformats.org/officeDocument/2006/relationships/slide" Target="slides/slide222.xml"/><Relationship Id="rId266" Type="http://schemas.openxmlformats.org/officeDocument/2006/relationships/slide" Target="slides/slide264.xml"/><Relationship Id="rId431" Type="http://schemas.openxmlformats.org/officeDocument/2006/relationships/slide" Target="slides/slide429.xml"/><Relationship Id="rId473" Type="http://schemas.openxmlformats.org/officeDocument/2006/relationships/slide" Target="slides/slide471.xml"/><Relationship Id="rId529" Type="http://schemas.openxmlformats.org/officeDocument/2006/relationships/slide" Target="slides/slide527.xml"/><Relationship Id="rId30" Type="http://schemas.openxmlformats.org/officeDocument/2006/relationships/slide" Target="slides/slide28.xml"/><Relationship Id="rId126" Type="http://schemas.openxmlformats.org/officeDocument/2006/relationships/slide" Target="slides/slide124.xml"/><Relationship Id="rId168" Type="http://schemas.openxmlformats.org/officeDocument/2006/relationships/slide" Target="slides/slide166.xml"/><Relationship Id="rId333" Type="http://schemas.openxmlformats.org/officeDocument/2006/relationships/slide" Target="slides/slide331.xml"/><Relationship Id="rId540" Type="http://schemas.openxmlformats.org/officeDocument/2006/relationships/slide" Target="slides/slide538.xml"/><Relationship Id="rId72" Type="http://schemas.openxmlformats.org/officeDocument/2006/relationships/slide" Target="slides/slide70.xml"/><Relationship Id="rId375" Type="http://schemas.openxmlformats.org/officeDocument/2006/relationships/slide" Target="slides/slide373.xml"/><Relationship Id="rId3" Type="http://schemas.openxmlformats.org/officeDocument/2006/relationships/slide" Target="slides/slide1.xml"/><Relationship Id="rId235" Type="http://schemas.openxmlformats.org/officeDocument/2006/relationships/slide" Target="slides/slide233.xml"/><Relationship Id="rId277" Type="http://schemas.openxmlformats.org/officeDocument/2006/relationships/slide" Target="slides/slide275.xml"/><Relationship Id="rId400" Type="http://schemas.openxmlformats.org/officeDocument/2006/relationships/slide" Target="slides/slide398.xml"/><Relationship Id="rId442" Type="http://schemas.openxmlformats.org/officeDocument/2006/relationships/slide" Target="slides/slide440.xml"/><Relationship Id="rId484" Type="http://schemas.openxmlformats.org/officeDocument/2006/relationships/slide" Target="slides/slide482.xml"/><Relationship Id="rId137" Type="http://schemas.openxmlformats.org/officeDocument/2006/relationships/slide" Target="slides/slide135.xml"/><Relationship Id="rId302" Type="http://schemas.openxmlformats.org/officeDocument/2006/relationships/slide" Target="slides/slide300.xml"/><Relationship Id="rId344" Type="http://schemas.openxmlformats.org/officeDocument/2006/relationships/slide" Target="slides/slide342.xml"/><Relationship Id="rId41" Type="http://schemas.openxmlformats.org/officeDocument/2006/relationships/slide" Target="slides/slide39.xml"/><Relationship Id="rId83" Type="http://schemas.openxmlformats.org/officeDocument/2006/relationships/slide" Target="slides/slide81.xml"/><Relationship Id="rId179" Type="http://schemas.openxmlformats.org/officeDocument/2006/relationships/slide" Target="slides/slide177.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46" Type="http://schemas.openxmlformats.org/officeDocument/2006/relationships/slide" Target="slides/slide244.xml"/><Relationship Id="rId288" Type="http://schemas.openxmlformats.org/officeDocument/2006/relationships/slide" Target="slides/slide286.xml"/><Relationship Id="rId411" Type="http://schemas.openxmlformats.org/officeDocument/2006/relationships/slide" Target="slides/slide409.xml"/><Relationship Id="rId453" Type="http://schemas.openxmlformats.org/officeDocument/2006/relationships/slide" Target="slides/slide451.xml"/><Relationship Id="rId509" Type="http://schemas.openxmlformats.org/officeDocument/2006/relationships/slide" Target="slides/slide507.xml"/><Relationship Id="rId106" Type="http://schemas.openxmlformats.org/officeDocument/2006/relationships/slide" Target="slides/slide104.xml"/><Relationship Id="rId313" Type="http://schemas.openxmlformats.org/officeDocument/2006/relationships/slide" Target="slides/slide311.xml"/><Relationship Id="rId495" Type="http://schemas.openxmlformats.org/officeDocument/2006/relationships/slide" Target="slides/slide493.xml"/><Relationship Id="rId10" Type="http://schemas.openxmlformats.org/officeDocument/2006/relationships/slide" Target="slides/slide8.xml"/><Relationship Id="rId52" Type="http://schemas.openxmlformats.org/officeDocument/2006/relationships/slide" Target="slides/slide50.xml"/><Relationship Id="rId94" Type="http://schemas.openxmlformats.org/officeDocument/2006/relationships/slide" Target="slides/slide92.xml"/><Relationship Id="rId148" Type="http://schemas.openxmlformats.org/officeDocument/2006/relationships/slide" Target="slides/slide146.xml"/><Relationship Id="rId355" Type="http://schemas.openxmlformats.org/officeDocument/2006/relationships/slide" Target="slides/slide353.xml"/><Relationship Id="rId397" Type="http://schemas.openxmlformats.org/officeDocument/2006/relationships/slide" Target="slides/slide395.xml"/><Relationship Id="rId520" Type="http://schemas.openxmlformats.org/officeDocument/2006/relationships/slide" Target="slides/slide518.xml"/><Relationship Id="rId215" Type="http://schemas.openxmlformats.org/officeDocument/2006/relationships/slide" Target="slides/slide213.xml"/><Relationship Id="rId257" Type="http://schemas.openxmlformats.org/officeDocument/2006/relationships/slide" Target="slides/slide255.xml"/><Relationship Id="rId422" Type="http://schemas.openxmlformats.org/officeDocument/2006/relationships/slide" Target="slides/slide420.xml"/><Relationship Id="rId464" Type="http://schemas.openxmlformats.org/officeDocument/2006/relationships/slide" Target="slides/slide462.xml"/><Relationship Id="rId299" Type="http://schemas.openxmlformats.org/officeDocument/2006/relationships/slide" Target="slides/slide297.xml"/><Relationship Id="rId63" Type="http://schemas.openxmlformats.org/officeDocument/2006/relationships/slide" Target="slides/slide61.xml"/><Relationship Id="rId159" Type="http://schemas.openxmlformats.org/officeDocument/2006/relationships/slide" Target="slides/slide157.xml"/><Relationship Id="rId366" Type="http://schemas.openxmlformats.org/officeDocument/2006/relationships/slide" Target="slides/slide364.xml"/><Relationship Id="rId226" Type="http://schemas.openxmlformats.org/officeDocument/2006/relationships/slide" Target="slides/slide224.xml"/><Relationship Id="rId433" Type="http://schemas.openxmlformats.org/officeDocument/2006/relationships/slide" Target="slides/slide431.xml"/><Relationship Id="rId74" Type="http://schemas.openxmlformats.org/officeDocument/2006/relationships/slide" Target="slides/slide72.xml"/><Relationship Id="rId377" Type="http://schemas.openxmlformats.org/officeDocument/2006/relationships/slide" Target="slides/slide375.xml"/><Relationship Id="rId500" Type="http://schemas.openxmlformats.org/officeDocument/2006/relationships/slide" Target="slides/slide498.xml"/><Relationship Id="rId5" Type="http://schemas.openxmlformats.org/officeDocument/2006/relationships/slide" Target="slides/slide3.xml"/><Relationship Id="rId237" Type="http://schemas.openxmlformats.org/officeDocument/2006/relationships/slide" Target="slides/slide235.xml"/><Relationship Id="rId444" Type="http://schemas.openxmlformats.org/officeDocument/2006/relationships/slide" Target="slides/slide442.xml"/><Relationship Id="rId290" Type="http://schemas.openxmlformats.org/officeDocument/2006/relationships/slide" Target="slides/slide288.xml"/><Relationship Id="rId304" Type="http://schemas.openxmlformats.org/officeDocument/2006/relationships/slide" Target="slides/slide302.xml"/><Relationship Id="rId388" Type="http://schemas.openxmlformats.org/officeDocument/2006/relationships/slide" Target="slides/slide386.xml"/><Relationship Id="rId511" Type="http://schemas.openxmlformats.org/officeDocument/2006/relationships/slide" Target="slides/slide509.xml"/><Relationship Id="rId85" Type="http://schemas.openxmlformats.org/officeDocument/2006/relationships/slide" Target="slides/slide83.xml"/><Relationship Id="rId150" Type="http://schemas.openxmlformats.org/officeDocument/2006/relationships/slide" Target="slides/slide148.xml"/><Relationship Id="rId248" Type="http://schemas.openxmlformats.org/officeDocument/2006/relationships/slide" Target="slides/slide246.xml"/><Relationship Id="rId455" Type="http://schemas.openxmlformats.org/officeDocument/2006/relationships/slide" Target="slides/slide453.xml"/></Relationships>
</file>

<file path=ppt/_rels/viewProps.xml.rels><?xml version="1.0" encoding="UTF-8" standalone="yes"?>
<Relationships xmlns="http://schemas.openxmlformats.org/package/2006/relationships"><Relationship Id="rId3" Type="http://schemas.openxmlformats.org/officeDocument/2006/relationships/slide" Target="slides/slide514.xml"/><Relationship Id="rId2" Type="http://schemas.openxmlformats.org/officeDocument/2006/relationships/slide" Target="slides/slide350.xml"/><Relationship Id="rId1" Type="http://schemas.openxmlformats.org/officeDocument/2006/relationships/slide" Target="slides/slide3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 Satria Wahono" userId="6b25786c5b08eadd" providerId="LiveId" clId="{76CCE2B6-5394-4AE5-B78A-7DA5622B0264}"/>
    <pc:docChg chg="undo custSel addSld delSld modSld">
      <pc:chgData name="Romi Satria Wahono" userId="6b25786c5b08eadd" providerId="LiveId" clId="{76CCE2B6-5394-4AE5-B78A-7DA5622B0264}" dt="2019-03-29T13:36:09.549" v="1043" actId="207"/>
      <pc:docMkLst>
        <pc:docMk/>
      </pc:docMkLst>
      <pc:sldChg chg="addSp modSp">
        <pc:chgData name="Romi Satria Wahono" userId="6b25786c5b08eadd" providerId="LiveId" clId="{76CCE2B6-5394-4AE5-B78A-7DA5622B0264}" dt="2019-03-22T15:02:27.477" v="3" actId="2085"/>
        <pc:sldMkLst>
          <pc:docMk/>
          <pc:sldMk cId="686080038" sldId="2167"/>
        </pc:sldMkLst>
        <pc:spChg chg="add mod">
          <ac:chgData name="Romi Satria Wahono" userId="6b25786c5b08eadd" providerId="LiveId" clId="{76CCE2B6-5394-4AE5-B78A-7DA5622B0264}" dt="2019-03-22T15:02:27.477" v="3" actId="2085"/>
          <ac:spMkLst>
            <pc:docMk/>
            <pc:sldMk cId="686080038" sldId="2167"/>
            <ac:spMk id="5" creationId="{CA382C5C-564C-4E01-99C1-9725DF023BA2}"/>
          </ac:spMkLst>
        </pc:spChg>
      </pc:sldChg>
      <pc:sldChg chg="modSp">
        <pc:chgData name="Romi Satria Wahono" userId="6b25786c5b08eadd" providerId="LiveId" clId="{76CCE2B6-5394-4AE5-B78A-7DA5622B0264}" dt="2019-03-22T15:34:41.516" v="708" actId="20577"/>
        <pc:sldMkLst>
          <pc:docMk/>
          <pc:sldMk cId="3239193732" sldId="2474"/>
        </pc:sldMkLst>
        <pc:spChg chg="mod">
          <ac:chgData name="Romi Satria Wahono" userId="6b25786c5b08eadd" providerId="LiveId" clId="{76CCE2B6-5394-4AE5-B78A-7DA5622B0264}" dt="2019-03-22T15:34:41.516" v="708" actId="20577"/>
          <ac:spMkLst>
            <pc:docMk/>
            <pc:sldMk cId="3239193732" sldId="2474"/>
            <ac:spMk id="3" creationId="{00000000-0000-0000-0000-000000000000}"/>
          </ac:spMkLst>
        </pc:spChg>
      </pc:sldChg>
      <pc:sldChg chg="modSp">
        <pc:chgData name="Romi Satria Wahono" userId="6b25786c5b08eadd" providerId="LiveId" clId="{76CCE2B6-5394-4AE5-B78A-7DA5622B0264}" dt="2019-03-22T15:05:35.234" v="35" actId="20577"/>
        <pc:sldMkLst>
          <pc:docMk/>
          <pc:sldMk cId="435199319" sldId="2548"/>
        </pc:sldMkLst>
        <pc:graphicFrameChg chg="mod">
          <ac:chgData name="Romi Satria Wahono" userId="6b25786c5b08eadd" providerId="LiveId" clId="{76CCE2B6-5394-4AE5-B78A-7DA5622B0264}" dt="2019-03-22T15:05:35.234" v="35" actId="20577"/>
          <ac:graphicFrameMkLst>
            <pc:docMk/>
            <pc:sldMk cId="435199319" sldId="2548"/>
            <ac:graphicFrameMk id="5" creationId="{FBF95EFA-730A-4DE8-B366-472A25B6F05C}"/>
          </ac:graphicFrameMkLst>
        </pc:graphicFrameChg>
      </pc:sldChg>
      <pc:sldChg chg="addSp modSp add">
        <pc:chgData name="Romi Satria Wahono" userId="6b25786c5b08eadd" providerId="LiveId" clId="{76CCE2B6-5394-4AE5-B78A-7DA5622B0264}" dt="2019-03-22T15:30:25.813" v="696" actId="166"/>
        <pc:sldMkLst>
          <pc:docMk/>
          <pc:sldMk cId="4221550379" sldId="2638"/>
        </pc:sldMkLst>
        <pc:spChg chg="mod ord">
          <ac:chgData name="Romi Satria Wahono" userId="6b25786c5b08eadd" providerId="LiveId" clId="{76CCE2B6-5394-4AE5-B78A-7DA5622B0264}" dt="2019-03-22T15:30:25.813" v="696" actId="166"/>
          <ac:spMkLst>
            <pc:docMk/>
            <pc:sldMk cId="4221550379" sldId="2638"/>
            <ac:spMk id="3" creationId="{00000000-0000-0000-0000-000000000000}"/>
          </ac:spMkLst>
        </pc:spChg>
        <pc:picChg chg="add mod modCrop">
          <ac:chgData name="Romi Satria Wahono" userId="6b25786c5b08eadd" providerId="LiveId" clId="{76CCE2B6-5394-4AE5-B78A-7DA5622B0264}" dt="2019-03-22T15:29:59.664" v="682" actId="1076"/>
          <ac:picMkLst>
            <pc:docMk/>
            <pc:sldMk cId="4221550379" sldId="2638"/>
            <ac:picMk id="6" creationId="{D34DB6E3-E1F1-442F-B997-6B03A0418C9F}"/>
          </ac:picMkLst>
        </pc:picChg>
      </pc:sldChg>
      <pc:sldChg chg="addSp modSp add">
        <pc:chgData name="Romi Satria Wahono" userId="6b25786c5b08eadd" providerId="LiveId" clId="{76CCE2B6-5394-4AE5-B78A-7DA5622B0264}" dt="2019-03-29T13:36:09.549" v="1043" actId="207"/>
        <pc:sldMkLst>
          <pc:docMk/>
          <pc:sldMk cId="1249420526" sldId="2639"/>
        </pc:sldMkLst>
        <pc:spChg chg="mod">
          <ac:chgData name="Romi Satria Wahono" userId="6b25786c5b08eadd" providerId="LiveId" clId="{76CCE2B6-5394-4AE5-B78A-7DA5622B0264}" dt="2019-03-29T13:36:09.549" v="1043" actId="207"/>
          <ac:spMkLst>
            <pc:docMk/>
            <pc:sldMk cId="1249420526" sldId="2639"/>
            <ac:spMk id="2" creationId="{3319A062-0B15-41D1-98EC-C1353959455D}"/>
          </ac:spMkLst>
        </pc:spChg>
        <pc:spChg chg="mod">
          <ac:chgData name="Romi Satria Wahono" userId="6b25786c5b08eadd" providerId="LiveId" clId="{76CCE2B6-5394-4AE5-B78A-7DA5622B0264}" dt="2019-03-22T15:12:56.088" v="269" actId="20577"/>
          <ac:spMkLst>
            <pc:docMk/>
            <pc:sldMk cId="1249420526" sldId="2639"/>
            <ac:spMk id="3" creationId="{1276758A-CFFC-44BF-9D16-5DCC228CE048}"/>
          </ac:spMkLst>
        </pc:spChg>
        <pc:spChg chg="add mod">
          <ac:chgData name="Romi Satria Wahono" userId="6b25786c5b08eadd" providerId="LiveId" clId="{76CCE2B6-5394-4AE5-B78A-7DA5622B0264}" dt="2019-03-29T13:17:08.011" v="772" actId="207"/>
          <ac:spMkLst>
            <pc:docMk/>
            <pc:sldMk cId="1249420526" sldId="2639"/>
            <ac:spMk id="5" creationId="{92A5033E-D0C2-41AE-A6F7-925682BBE714}"/>
          </ac:spMkLst>
        </pc:spChg>
      </pc:sldChg>
      <pc:sldChg chg="addSp modSp add">
        <pc:chgData name="Romi Satria Wahono" userId="6b25786c5b08eadd" providerId="LiveId" clId="{76CCE2B6-5394-4AE5-B78A-7DA5622B0264}" dt="2019-03-29T13:30:48.894" v="1007" actId="207"/>
        <pc:sldMkLst>
          <pc:docMk/>
          <pc:sldMk cId="3639603217" sldId="2640"/>
        </pc:sldMkLst>
        <pc:spChg chg="mod">
          <ac:chgData name="Romi Satria Wahono" userId="6b25786c5b08eadd" providerId="LiveId" clId="{76CCE2B6-5394-4AE5-B78A-7DA5622B0264}" dt="2019-03-29T13:30:48.894" v="1007" actId="207"/>
          <ac:spMkLst>
            <pc:docMk/>
            <pc:sldMk cId="3639603217" sldId="2640"/>
            <ac:spMk id="2" creationId="{3319A062-0B15-41D1-98EC-C1353959455D}"/>
          </ac:spMkLst>
        </pc:spChg>
        <pc:spChg chg="mod">
          <ac:chgData name="Romi Satria Wahono" userId="6b25786c5b08eadd" providerId="LiveId" clId="{76CCE2B6-5394-4AE5-B78A-7DA5622B0264}" dt="2019-03-22T15:21:54.915" v="532"/>
          <ac:spMkLst>
            <pc:docMk/>
            <pc:sldMk cId="3639603217" sldId="2640"/>
            <ac:spMk id="3" creationId="{1276758A-CFFC-44BF-9D16-5DCC228CE048}"/>
          </ac:spMkLst>
        </pc:spChg>
        <pc:spChg chg="add mod">
          <ac:chgData name="Romi Satria Wahono" userId="6b25786c5b08eadd" providerId="LiveId" clId="{76CCE2B6-5394-4AE5-B78A-7DA5622B0264}" dt="2019-03-29T13:29:44.737" v="988" actId="14100"/>
          <ac:spMkLst>
            <pc:docMk/>
            <pc:sldMk cId="3639603217" sldId="2640"/>
            <ac:spMk id="5" creationId="{E1E3EA0A-5A8F-4410-8687-9FEB89CF7DD6}"/>
          </ac:spMkLst>
        </pc:spChg>
      </pc:sldChg>
      <pc:sldChg chg="addSp modSp add">
        <pc:chgData name="Romi Satria Wahono" userId="6b25786c5b08eadd" providerId="LiveId" clId="{76CCE2B6-5394-4AE5-B78A-7DA5622B0264}" dt="2019-03-29T13:35:28.362" v="1036" actId="207"/>
        <pc:sldMkLst>
          <pc:docMk/>
          <pc:sldMk cId="690954069" sldId="2641"/>
        </pc:sldMkLst>
        <pc:spChg chg="mod">
          <ac:chgData name="Romi Satria Wahono" userId="6b25786c5b08eadd" providerId="LiveId" clId="{76CCE2B6-5394-4AE5-B78A-7DA5622B0264}" dt="2019-03-29T13:35:28.362" v="1036" actId="207"/>
          <ac:spMkLst>
            <pc:docMk/>
            <pc:sldMk cId="690954069" sldId="2641"/>
            <ac:spMk id="2" creationId="{3319A062-0B15-41D1-98EC-C1353959455D}"/>
          </ac:spMkLst>
        </pc:spChg>
        <pc:spChg chg="add mod">
          <ac:chgData name="Romi Satria Wahono" userId="6b25786c5b08eadd" providerId="LiveId" clId="{76CCE2B6-5394-4AE5-B78A-7DA5622B0264}" dt="2019-03-29T13:19:18.699" v="804" actId="14100"/>
          <ac:spMkLst>
            <pc:docMk/>
            <pc:sldMk cId="690954069" sldId="2641"/>
            <ac:spMk id="5" creationId="{A223877C-7867-4A26-AB7F-23C4911E708B}"/>
          </ac:spMkLst>
        </pc:spChg>
      </pc:sldChg>
      <pc:sldChg chg="addSp modSp add">
        <pc:chgData name="Romi Satria Wahono" userId="6b25786c5b08eadd" providerId="LiveId" clId="{76CCE2B6-5394-4AE5-B78A-7DA5622B0264}" dt="2019-03-29T13:25:02.942" v="881" actId="14100"/>
        <pc:sldMkLst>
          <pc:docMk/>
          <pc:sldMk cId="3421462232" sldId="2642"/>
        </pc:sldMkLst>
        <pc:spChg chg="mod">
          <ac:chgData name="Romi Satria Wahono" userId="6b25786c5b08eadd" providerId="LiveId" clId="{76CCE2B6-5394-4AE5-B78A-7DA5622B0264}" dt="2019-03-29T13:24:23.429" v="880" actId="207"/>
          <ac:spMkLst>
            <pc:docMk/>
            <pc:sldMk cId="3421462232" sldId="2642"/>
            <ac:spMk id="2" creationId="{3319A062-0B15-41D1-98EC-C1353959455D}"/>
          </ac:spMkLst>
        </pc:spChg>
        <pc:spChg chg="add mod">
          <ac:chgData name="Romi Satria Wahono" userId="6b25786c5b08eadd" providerId="LiveId" clId="{76CCE2B6-5394-4AE5-B78A-7DA5622B0264}" dt="2019-03-29T13:25:02.942" v="881" actId="14100"/>
          <ac:spMkLst>
            <pc:docMk/>
            <pc:sldMk cId="3421462232" sldId="2642"/>
            <ac:spMk id="5" creationId="{E7C5E7F8-D0D8-4E41-A5F6-6DF20E935DC0}"/>
          </ac:spMkLst>
        </pc:spChg>
      </pc:sldChg>
      <pc:sldChg chg="addSp modSp add">
        <pc:chgData name="Romi Satria Wahono" userId="6b25786c5b08eadd" providerId="LiveId" clId="{76CCE2B6-5394-4AE5-B78A-7DA5622B0264}" dt="2019-03-29T13:34:08.492" v="1027" actId="207"/>
        <pc:sldMkLst>
          <pc:docMk/>
          <pc:sldMk cId="1951449152" sldId="2643"/>
        </pc:sldMkLst>
        <pc:spChg chg="mod">
          <ac:chgData name="Romi Satria Wahono" userId="6b25786c5b08eadd" providerId="LiveId" clId="{76CCE2B6-5394-4AE5-B78A-7DA5622B0264}" dt="2019-03-29T13:34:08.492" v="1027" actId="207"/>
          <ac:spMkLst>
            <pc:docMk/>
            <pc:sldMk cId="1951449152" sldId="2643"/>
            <ac:spMk id="2" creationId="{3319A062-0B15-41D1-98EC-C1353959455D}"/>
          </ac:spMkLst>
        </pc:spChg>
        <pc:spChg chg="add mod">
          <ac:chgData name="Romi Satria Wahono" userId="6b25786c5b08eadd" providerId="LiveId" clId="{76CCE2B6-5394-4AE5-B78A-7DA5622B0264}" dt="2019-03-29T13:26:02.581" v="908" actId="14100"/>
          <ac:spMkLst>
            <pc:docMk/>
            <pc:sldMk cId="1951449152" sldId="2643"/>
            <ac:spMk id="5" creationId="{E3C1B2BE-E69C-4F20-8CEA-1534A234C33D}"/>
          </ac:spMkLst>
        </pc:spChg>
      </pc:sldChg>
      <pc:sldChg chg="add">
        <pc:chgData name="Romi Satria Wahono" userId="6b25786c5b08eadd" providerId="LiveId" clId="{76CCE2B6-5394-4AE5-B78A-7DA5622B0264}" dt="2019-03-22T15:32:10.129" v="701"/>
        <pc:sldMkLst>
          <pc:docMk/>
          <pc:sldMk cId="1181418294" sldId="2644"/>
        </pc:sldMkLst>
      </pc:sldChg>
      <pc:sldChg chg="add">
        <pc:chgData name="Romi Satria Wahono" userId="6b25786c5b08eadd" providerId="LiveId" clId="{76CCE2B6-5394-4AE5-B78A-7DA5622B0264}" dt="2019-03-22T15:32:24.756" v="703"/>
        <pc:sldMkLst>
          <pc:docMk/>
          <pc:sldMk cId="1423293567" sldId="2645"/>
        </pc:sldMkLst>
      </pc:sldChg>
      <pc:sldChg chg="add">
        <pc:chgData name="Romi Satria Wahono" userId="6b25786c5b08eadd" providerId="LiveId" clId="{76CCE2B6-5394-4AE5-B78A-7DA5622B0264}" dt="2019-03-22T15:36:11.888" v="709"/>
        <pc:sldMkLst>
          <pc:docMk/>
          <pc:sldMk cId="2715503781" sldId="2646"/>
        </pc:sldMkLst>
      </pc:sldChg>
      <pc:sldChg chg="add">
        <pc:chgData name="Romi Satria Wahono" userId="6b25786c5b08eadd" providerId="LiveId" clId="{76CCE2B6-5394-4AE5-B78A-7DA5622B0264}" dt="2019-03-22T15:36:29.769" v="710"/>
        <pc:sldMkLst>
          <pc:docMk/>
          <pc:sldMk cId="2006175567" sldId="2647"/>
        </pc:sldMkLst>
      </pc:sldChg>
      <pc:sldChg chg="add">
        <pc:chgData name="Romi Satria Wahono" userId="6b25786c5b08eadd" providerId="LiveId" clId="{76CCE2B6-5394-4AE5-B78A-7DA5622B0264}" dt="2019-03-22T15:36:47.397" v="712"/>
        <pc:sldMkLst>
          <pc:docMk/>
          <pc:sldMk cId="58187569" sldId="2648"/>
        </pc:sldMkLst>
      </pc:sldChg>
      <pc:sldChg chg="modSp add">
        <pc:chgData name="Romi Satria Wahono" userId="6b25786c5b08eadd" providerId="LiveId" clId="{76CCE2B6-5394-4AE5-B78A-7DA5622B0264}" dt="2019-03-29T13:34:52.755" v="1032" actId="207"/>
        <pc:sldMkLst>
          <pc:docMk/>
          <pc:sldMk cId="3120633141" sldId="2650"/>
        </pc:sldMkLst>
        <pc:spChg chg="mod">
          <ac:chgData name="Romi Satria Wahono" userId="6b25786c5b08eadd" providerId="LiveId" clId="{76CCE2B6-5394-4AE5-B78A-7DA5622B0264}" dt="2019-03-29T13:34:52.755" v="1032" actId="207"/>
          <ac:spMkLst>
            <pc:docMk/>
            <pc:sldMk cId="3120633141" sldId="2650"/>
            <ac:spMk id="2" creationId="{3319A062-0B15-41D1-98EC-C1353959455D}"/>
          </ac:spMkLst>
        </pc:spChg>
        <pc:spChg chg="mod">
          <ac:chgData name="Romi Satria Wahono" userId="6b25786c5b08eadd" providerId="LiveId" clId="{76CCE2B6-5394-4AE5-B78A-7DA5622B0264}" dt="2019-03-29T13:21:24.520" v="839" actId="14100"/>
          <ac:spMkLst>
            <pc:docMk/>
            <pc:sldMk cId="3120633141" sldId="2650"/>
            <ac:spMk id="5" creationId="{A223877C-7867-4A26-AB7F-23C4911E708B}"/>
          </ac:spMkLst>
        </pc:spChg>
      </pc:sldChg>
      <pc:sldChg chg="modSp add del">
        <pc:chgData name="Romi Satria Wahono" userId="6b25786c5b08eadd" providerId="LiveId" clId="{76CCE2B6-5394-4AE5-B78A-7DA5622B0264}" dt="2019-03-29T13:26:42.975" v="909" actId="2696"/>
        <pc:sldMkLst>
          <pc:docMk/>
          <pc:sldMk cId="1783016782" sldId="2651"/>
        </pc:sldMkLst>
        <pc:spChg chg="mod">
          <ac:chgData name="Romi Satria Wahono" userId="6b25786c5b08eadd" providerId="LiveId" clId="{76CCE2B6-5394-4AE5-B78A-7DA5622B0264}" dt="2019-03-29T13:25:23.014" v="907" actId="27636"/>
          <ac:spMkLst>
            <pc:docMk/>
            <pc:sldMk cId="1783016782" sldId="2651"/>
            <ac:spMk id="2" creationId="{3319A062-0B15-41D1-98EC-C1353959455D}"/>
          </ac:spMkLst>
        </pc:spChg>
      </pc:sldChg>
      <pc:sldChg chg="modSp add">
        <pc:chgData name="Romi Satria Wahono" userId="6b25786c5b08eadd" providerId="LiveId" clId="{76CCE2B6-5394-4AE5-B78A-7DA5622B0264}" dt="2019-03-29T13:32:16.525" v="1013" actId="207"/>
        <pc:sldMkLst>
          <pc:docMk/>
          <pc:sldMk cId="2915663597" sldId="2651"/>
        </pc:sldMkLst>
        <pc:spChg chg="mod">
          <ac:chgData name="Romi Satria Wahono" userId="6b25786c5b08eadd" providerId="LiveId" clId="{76CCE2B6-5394-4AE5-B78A-7DA5622B0264}" dt="2019-03-29T13:32:16.525" v="1013" actId="207"/>
          <ac:spMkLst>
            <pc:docMk/>
            <pc:sldMk cId="2915663597" sldId="2651"/>
            <ac:spMk id="2" creationId="{3319A062-0B15-41D1-98EC-C1353959455D}"/>
          </ac:spMkLst>
        </pc:spChg>
        <pc:spChg chg="mod">
          <ac:chgData name="Romi Satria Wahono" userId="6b25786c5b08eadd" providerId="LiveId" clId="{76CCE2B6-5394-4AE5-B78A-7DA5622B0264}" dt="2019-03-29T13:28:28.170" v="941" actId="20577"/>
          <ac:spMkLst>
            <pc:docMk/>
            <pc:sldMk cId="2915663597" sldId="2651"/>
            <ac:spMk id="5" creationId="{E3C1B2BE-E69C-4F20-8CEA-1534A234C33D}"/>
          </ac:spMkLst>
        </pc:spChg>
      </pc:sldChg>
    </pc:docChg>
  </pc:docChgLst>
  <pc:docChgLst>
    <pc:chgData name="Romi Satria Wahono" userId="6b25786c5b08eadd" providerId="LiveId" clId="{B5B379D5-538B-494C-97BE-4DEA10230CF1}"/>
  </pc:docChgLst>
</pc:chgInfo>
</file>

<file path=ppt/charts/_rels/chart1.xml.rels><?xml version="1.0" encoding="UTF-8" standalone="yes"?>
<Relationships xmlns="http://schemas.openxmlformats.org/package/2006/relationships"><Relationship Id="rId3" Type="http://schemas.openxmlformats.org/officeDocument/2006/relationships/image" Target="../media/image273.jp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Yusup\Pekerjaan\Project\Project%20EADJPK\Artifacts\Aplication-Data\eadjpk-catalog-29des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id-ID" sz="2200" b="1" i="0" baseline="0" dirty="0">
                <a:effectLst/>
              </a:rPr>
              <a:t>Rekapitulasi </a:t>
            </a:r>
            <a:r>
              <a:rPr lang="en-US" sz="2200" b="1" i="0" baseline="0" dirty="0">
                <a:effectLst/>
              </a:rPr>
              <a:t>Hasil </a:t>
            </a:r>
            <a:r>
              <a:rPr lang="en-US" sz="2200" b="1" i="1" baseline="0" dirty="0">
                <a:effectLst/>
              </a:rPr>
              <a:t>Application Portfolio Assessment Survey</a:t>
            </a:r>
            <a:endParaRPr lang="id-ID" sz="2200" dirty="0">
              <a:effectLst/>
            </a:endParaRPr>
          </a:p>
        </c:rich>
      </c:tx>
      <c:layout>
        <c:manualLayout>
          <c:xMode val="edge"/>
          <c:yMode val="edge"/>
          <c:x val="0.1440485564304462"/>
          <c:y val="1.29629629629629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288739373412077E-2"/>
          <c:y val="0.13464607451991412"/>
          <c:w val="0.90017262489423178"/>
          <c:h val="0.83611480039855002"/>
        </c:manualLayout>
      </c:layout>
      <c:scatterChart>
        <c:scatterStyle val="lineMarker"/>
        <c:varyColors val="0"/>
        <c:ser>
          <c:idx val="0"/>
          <c:order val="0"/>
          <c:tx>
            <c:strRef>
              <c:f>'[eadjpk-catalog-29des2016.xlsx]App Portofolio Assessment'!$C$4:$C$58</c:f>
              <c:strCache>
                <c:ptCount val="55"/>
                <c:pt idx="0">
                  <c:v>INTAN</c:v>
                </c:pt>
                <c:pt idx="1">
                  <c:v>GUESTBOOK</c:v>
                </c:pt>
                <c:pt idx="2">
                  <c:v>INDIRA</c:v>
                </c:pt>
                <c:pt idx="3">
                  <c:v>Aplikasi GPP</c:v>
                </c:pt>
                <c:pt idx="4">
                  <c:v>MASBRO</c:v>
                </c:pt>
                <c:pt idx="5">
                  <c:v>Aplikasi Persediaan</c:v>
                </c:pt>
                <c:pt idx="6">
                  <c:v>SIMAK-BMN</c:v>
                </c:pt>
                <c:pt idx="7">
                  <c:v>Aplikasi Pustaka</c:v>
                </c:pt>
                <c:pt idx="8">
                  <c:v>eProc LPSE</c:v>
                </c:pt>
                <c:pt idx="9">
                  <c:v>SIMPEL</c:v>
                </c:pt>
                <c:pt idx="10">
                  <c:v>SIMAPAN</c:v>
                </c:pt>
                <c:pt idx="11">
                  <c:v>SPIDI</c:v>
                </c:pt>
                <c:pt idx="12">
                  <c:v>SIMPEG</c:v>
                </c:pt>
                <c:pt idx="13">
                  <c:v>eFormasi</c:v>
                </c:pt>
                <c:pt idx="14">
                  <c:v>RKA-KL</c:v>
                </c:pt>
                <c:pt idx="15">
                  <c:v>ADIK</c:v>
                </c:pt>
                <c:pt idx="16">
                  <c:v>SAS</c:v>
                </c:pt>
                <c:pt idx="17">
                  <c:v>Saiba</c:v>
                </c:pt>
                <c:pt idx="18">
                  <c:v>DKD</c:v>
                </c:pt>
                <c:pt idx="19">
                  <c:v>ePerformance</c:v>
                </c:pt>
                <c:pt idx="20">
                  <c:v>SIMTRADA</c:v>
                </c:pt>
                <c:pt idx="21">
                  <c:v>Aplikasi Pelaksanaan Transfer I</c:v>
                </c:pt>
                <c:pt idx="22">
                  <c:v>Aplikasi Pelaksanaan Transfer II</c:v>
                </c:pt>
                <c:pt idx="23">
                  <c:v>Aplikasi DBH CHT</c:v>
                </c:pt>
                <c:pt idx="24">
                  <c:v>LDT (Laporan Dana Transfer)</c:v>
                </c:pt>
                <c:pt idx="25">
                  <c:v>Aplikasi Monitoring SPAN</c:v>
                </c:pt>
                <c:pt idx="26">
                  <c:v>Aplikasi Simulasi dan alokasi Dana Desa</c:v>
                </c:pt>
                <c:pt idx="27">
                  <c:v>SIPRIDA</c:v>
                </c:pt>
                <c:pt idx="28">
                  <c:v>BERBUDI</c:v>
                </c:pt>
                <c:pt idx="29">
                  <c:v>RKAKL-BA999</c:v>
                </c:pt>
                <c:pt idx="30">
                  <c:v>SAS-BA999</c:v>
                </c:pt>
                <c:pt idx="31">
                  <c:v>SPAN</c:v>
                </c:pt>
                <c:pt idx="32">
                  <c:v>Monitoring Penyluran Hibah Daerah</c:v>
                </c:pt>
                <c:pt idx="33">
                  <c:v>Pandita</c:v>
                </c:pt>
                <c:pt idx="34">
                  <c:v>Komandan</c:v>
                </c:pt>
                <c:pt idx="35">
                  <c:v>SIMDKD</c:v>
                </c:pt>
                <c:pt idx="36">
                  <c:v>Core SIKD</c:v>
                </c:pt>
                <c:pt idx="37">
                  <c:v>Sinergi SIKD</c:v>
                </c:pt>
                <c:pt idx="38">
                  <c:v>Simpatik SIKD</c:v>
                </c:pt>
                <c:pt idx="39">
                  <c:v>Manajemen Proyek</c:v>
                </c:pt>
                <c:pt idx="40">
                  <c:v>WBRS</c:v>
                </c:pt>
                <c:pt idx="41">
                  <c:v>Situs DJPK (www.djpk.depkeu.go.id)</c:v>
                </c:pt>
                <c:pt idx="42">
                  <c:v>Sintia</c:v>
                </c:pt>
                <c:pt idx="43">
                  <c:v>Simia</c:v>
                </c:pt>
                <c:pt idx="44">
                  <c:v>Aplikasi IP Audit Network Report</c:v>
                </c:pt>
                <c:pt idx="45">
                  <c:v>Repository DJPK</c:v>
                </c:pt>
                <c:pt idx="46">
                  <c:v>DJPK e-Office</c:v>
                </c:pt>
                <c:pt idx="47">
                  <c:v>INOVASI DAK</c:v>
                </c:pt>
                <c:pt idx="48">
                  <c:v>ID WEB</c:v>
                </c:pt>
                <c:pt idx="49">
                  <c:v>e-Proposal DAK</c:v>
                </c:pt>
                <c:pt idx="50">
                  <c:v>SOKLIN</c:v>
                </c:pt>
                <c:pt idx="51">
                  <c:v>Maestro</c:v>
                </c:pt>
                <c:pt idx="52">
                  <c:v>Sipoltak</c:v>
                </c:pt>
                <c:pt idx="53">
                  <c:v>SIMARU</c:v>
                </c:pt>
                <c:pt idx="54">
                  <c:v>TKPKN</c:v>
                </c:pt>
              </c:strCache>
            </c:strRef>
          </c:tx>
          <c:spPr>
            <a:ln w="25400" cap="rnd">
              <a:noFill/>
              <a:round/>
            </a:ln>
            <a:effectLst/>
          </c:spPr>
          <c:marker>
            <c:symbol val="circle"/>
            <c:size val="5"/>
            <c:spPr>
              <a:solidFill>
                <a:srgbClr val="76B531"/>
              </a:solidFill>
              <a:ln w="9525">
                <a:noFill/>
              </a:ln>
              <a:effectLst/>
            </c:spPr>
          </c:marker>
          <c:dLbls>
            <c:dLbl>
              <c:idx val="0"/>
              <c:tx>
                <c:rich>
                  <a:bodyPr/>
                  <a:lstStyle/>
                  <a:p>
                    <a:fld id="{23DAD732-9B70-4915-9446-A9F304AA4A10}" type="CELLRANGE">
                      <a:rPr lang="en-US"/>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91F-4D92-BEEE-B1B021D30054}"/>
                </c:ext>
              </c:extLst>
            </c:dLbl>
            <c:dLbl>
              <c:idx val="1"/>
              <c:tx>
                <c:rich>
                  <a:bodyPr/>
                  <a:lstStyle/>
                  <a:p>
                    <a:fld id="{B115B9E7-E5D7-42C1-9616-F4BDC2B19B84}"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6A0F-45B4-95B3-F6B253002339}"/>
                </c:ext>
              </c:extLst>
            </c:dLbl>
            <c:dLbl>
              <c:idx val="2"/>
              <c:tx>
                <c:rich>
                  <a:bodyPr/>
                  <a:lstStyle/>
                  <a:p>
                    <a:fld id="{30B4D286-3881-4962-A619-93319F47A8C8}"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A0F-45B4-95B3-F6B253002339}"/>
                </c:ext>
              </c:extLst>
            </c:dLbl>
            <c:dLbl>
              <c:idx val="3"/>
              <c:tx>
                <c:rich>
                  <a:bodyPr/>
                  <a:lstStyle/>
                  <a:p>
                    <a:fld id="{F6520959-B685-4FF1-973F-5C0CCDB0C09D}"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A0F-45B4-95B3-F6B253002339}"/>
                </c:ext>
              </c:extLst>
            </c:dLbl>
            <c:dLbl>
              <c:idx val="4"/>
              <c:tx>
                <c:rich>
                  <a:bodyPr/>
                  <a:lstStyle/>
                  <a:p>
                    <a:fld id="{5415D92F-547A-4EA2-98E8-A8E06388279B}"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A0F-45B4-95B3-F6B253002339}"/>
                </c:ext>
              </c:extLst>
            </c:dLbl>
            <c:dLbl>
              <c:idx val="5"/>
              <c:tx>
                <c:rich>
                  <a:bodyPr/>
                  <a:lstStyle/>
                  <a:p>
                    <a:fld id="{396CF6B7-4146-47EA-9B99-BEA02772693B}"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A0F-45B4-95B3-F6B253002339}"/>
                </c:ext>
              </c:extLst>
            </c:dLbl>
            <c:dLbl>
              <c:idx val="6"/>
              <c:tx>
                <c:rich>
                  <a:bodyPr/>
                  <a:lstStyle/>
                  <a:p>
                    <a:fld id="{67BFA092-03E7-401C-BE2D-68E781F05FF3}"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A0F-45B4-95B3-F6B253002339}"/>
                </c:ext>
              </c:extLst>
            </c:dLbl>
            <c:dLbl>
              <c:idx val="7"/>
              <c:tx>
                <c:rich>
                  <a:bodyPr/>
                  <a:lstStyle/>
                  <a:p>
                    <a:fld id="{937CB182-F5BA-43F0-846D-1D4CE4F73EFC}"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A0F-45B4-95B3-F6B253002339}"/>
                </c:ext>
              </c:extLst>
            </c:dLbl>
            <c:dLbl>
              <c:idx val="8"/>
              <c:tx>
                <c:rich>
                  <a:bodyPr/>
                  <a:lstStyle/>
                  <a:p>
                    <a:fld id="{D248EAC5-9900-4430-B822-6D8F7FE0AA1D}"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A0F-45B4-95B3-F6B253002339}"/>
                </c:ext>
              </c:extLst>
            </c:dLbl>
            <c:dLbl>
              <c:idx val="9"/>
              <c:tx>
                <c:rich>
                  <a:bodyPr/>
                  <a:lstStyle/>
                  <a:p>
                    <a:fld id="{DAF0B3CA-FB7D-446C-B2A6-0C26FEA7C5A3}"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A0F-45B4-95B3-F6B253002339}"/>
                </c:ext>
              </c:extLst>
            </c:dLbl>
            <c:dLbl>
              <c:idx val="10"/>
              <c:tx>
                <c:rich>
                  <a:bodyPr/>
                  <a:lstStyle/>
                  <a:p>
                    <a:fld id="{35AA7C6A-2331-4AE7-B07C-7FDF79A487B2}"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A0F-45B4-95B3-F6B253002339}"/>
                </c:ext>
              </c:extLst>
            </c:dLbl>
            <c:dLbl>
              <c:idx val="11"/>
              <c:tx>
                <c:rich>
                  <a:bodyPr/>
                  <a:lstStyle/>
                  <a:p>
                    <a:fld id="{8EB198A9-32E2-41E9-BEFE-6A2F6ACD7CA6}"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6A0F-45B4-95B3-F6B253002339}"/>
                </c:ext>
              </c:extLst>
            </c:dLbl>
            <c:dLbl>
              <c:idx val="12"/>
              <c:tx>
                <c:rich>
                  <a:bodyPr/>
                  <a:lstStyle/>
                  <a:p>
                    <a:fld id="{B24B6382-6928-46EC-A93C-57A6A8521FB3}"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A0F-45B4-95B3-F6B253002339}"/>
                </c:ext>
              </c:extLst>
            </c:dLbl>
            <c:dLbl>
              <c:idx val="13"/>
              <c:tx>
                <c:rich>
                  <a:bodyPr/>
                  <a:lstStyle/>
                  <a:p>
                    <a:fld id="{1FEDC6B7-DC9B-4DD3-806B-6E2971D52103}"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6A0F-45B4-95B3-F6B253002339}"/>
                </c:ext>
              </c:extLst>
            </c:dLbl>
            <c:dLbl>
              <c:idx val="14"/>
              <c:tx>
                <c:rich>
                  <a:bodyPr/>
                  <a:lstStyle/>
                  <a:p>
                    <a:fld id="{E22529C6-C8C0-4CCE-9B44-7B1EAC2849B9}"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6A0F-45B4-95B3-F6B253002339}"/>
                </c:ext>
              </c:extLst>
            </c:dLbl>
            <c:dLbl>
              <c:idx val="15"/>
              <c:tx>
                <c:rich>
                  <a:bodyPr/>
                  <a:lstStyle/>
                  <a:p>
                    <a:fld id="{79887C57-1232-49C0-97BE-85273576CD5B}"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6A0F-45B4-95B3-F6B253002339}"/>
                </c:ext>
              </c:extLst>
            </c:dLbl>
            <c:dLbl>
              <c:idx val="16"/>
              <c:tx>
                <c:rich>
                  <a:bodyPr/>
                  <a:lstStyle/>
                  <a:p>
                    <a:fld id="{C38EFE16-4F9E-4180-8C8F-1CDE41C57D60}"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6A0F-45B4-95B3-F6B253002339}"/>
                </c:ext>
              </c:extLst>
            </c:dLbl>
            <c:dLbl>
              <c:idx val="17"/>
              <c:tx>
                <c:rich>
                  <a:bodyPr/>
                  <a:lstStyle/>
                  <a:p>
                    <a:fld id="{95DF4BD8-E1BC-4238-9762-A35151EB025D}"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6A0F-45B4-95B3-F6B253002339}"/>
                </c:ext>
              </c:extLst>
            </c:dLbl>
            <c:dLbl>
              <c:idx val="18"/>
              <c:tx>
                <c:rich>
                  <a:bodyPr/>
                  <a:lstStyle/>
                  <a:p>
                    <a:fld id="{28DDAF53-04DC-4BE4-ADF7-A40DBE29DFD9}"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6A0F-45B4-95B3-F6B253002339}"/>
                </c:ext>
              </c:extLst>
            </c:dLbl>
            <c:dLbl>
              <c:idx val="19"/>
              <c:tx>
                <c:rich>
                  <a:bodyPr/>
                  <a:lstStyle/>
                  <a:p>
                    <a:fld id="{1273FF9C-B199-4060-82C0-52D8D9FD07D3}"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6A0F-45B4-95B3-F6B253002339}"/>
                </c:ext>
              </c:extLst>
            </c:dLbl>
            <c:dLbl>
              <c:idx val="20"/>
              <c:tx>
                <c:rich>
                  <a:bodyPr/>
                  <a:lstStyle/>
                  <a:p>
                    <a:fld id="{396657E8-87FD-4D0F-96FF-7C9B844D6A06}"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6A0F-45B4-95B3-F6B253002339}"/>
                </c:ext>
              </c:extLst>
            </c:dLbl>
            <c:dLbl>
              <c:idx val="21"/>
              <c:tx>
                <c:rich>
                  <a:bodyPr/>
                  <a:lstStyle/>
                  <a:p>
                    <a:fld id="{01785814-F6E8-44F9-A9D9-5FD8D7B19FBF}"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6A0F-45B4-95B3-F6B253002339}"/>
                </c:ext>
              </c:extLst>
            </c:dLbl>
            <c:dLbl>
              <c:idx val="22"/>
              <c:tx>
                <c:rich>
                  <a:bodyPr/>
                  <a:lstStyle/>
                  <a:p>
                    <a:fld id="{0144B581-C103-49B3-8C53-1AE2F6350B0F}"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6A0F-45B4-95B3-F6B253002339}"/>
                </c:ext>
              </c:extLst>
            </c:dLbl>
            <c:dLbl>
              <c:idx val="23"/>
              <c:tx>
                <c:rich>
                  <a:bodyPr/>
                  <a:lstStyle/>
                  <a:p>
                    <a:fld id="{23F2AD68-8DFE-4CA5-8F40-87D75FDDD1EF}"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6A0F-45B4-95B3-F6B253002339}"/>
                </c:ext>
              </c:extLst>
            </c:dLbl>
            <c:dLbl>
              <c:idx val="24"/>
              <c:tx>
                <c:rich>
                  <a:bodyPr/>
                  <a:lstStyle/>
                  <a:p>
                    <a:fld id="{3326D082-2E1A-47E4-A064-F27673F4A3F6}"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6A0F-45B4-95B3-F6B253002339}"/>
                </c:ext>
              </c:extLst>
            </c:dLbl>
            <c:dLbl>
              <c:idx val="25"/>
              <c:tx>
                <c:rich>
                  <a:bodyPr/>
                  <a:lstStyle/>
                  <a:p>
                    <a:fld id="{3B19C11F-DA71-47FC-A6DB-7C2B30F68394}"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6A0F-45B4-95B3-F6B253002339}"/>
                </c:ext>
              </c:extLst>
            </c:dLbl>
            <c:dLbl>
              <c:idx val="26"/>
              <c:tx>
                <c:rich>
                  <a:bodyPr/>
                  <a:lstStyle/>
                  <a:p>
                    <a:fld id="{F646A948-DFC3-4282-BB76-BC8B4F09D980}"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6A0F-45B4-95B3-F6B253002339}"/>
                </c:ext>
              </c:extLst>
            </c:dLbl>
            <c:dLbl>
              <c:idx val="27"/>
              <c:tx>
                <c:rich>
                  <a:bodyPr/>
                  <a:lstStyle/>
                  <a:p>
                    <a:fld id="{9A0E963D-0E5E-419D-AAE5-74DFCC13C529}"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6A0F-45B4-95B3-F6B253002339}"/>
                </c:ext>
              </c:extLst>
            </c:dLbl>
            <c:dLbl>
              <c:idx val="28"/>
              <c:tx>
                <c:rich>
                  <a:bodyPr/>
                  <a:lstStyle/>
                  <a:p>
                    <a:fld id="{214C05EC-7471-4B10-92FA-F5A480061FBE}"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6A0F-45B4-95B3-F6B253002339}"/>
                </c:ext>
              </c:extLst>
            </c:dLbl>
            <c:dLbl>
              <c:idx val="29"/>
              <c:tx>
                <c:rich>
                  <a:bodyPr/>
                  <a:lstStyle/>
                  <a:p>
                    <a:fld id="{9F07B2B6-2363-47EF-9923-0C2C4E3561FB}"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6A0F-45B4-95B3-F6B253002339}"/>
                </c:ext>
              </c:extLst>
            </c:dLbl>
            <c:dLbl>
              <c:idx val="30"/>
              <c:tx>
                <c:rich>
                  <a:bodyPr/>
                  <a:lstStyle/>
                  <a:p>
                    <a:fld id="{7078F264-8D08-4E6C-AF92-F154ABC4E57C}"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6A0F-45B4-95B3-F6B253002339}"/>
                </c:ext>
              </c:extLst>
            </c:dLbl>
            <c:dLbl>
              <c:idx val="31"/>
              <c:tx>
                <c:rich>
                  <a:bodyPr/>
                  <a:lstStyle/>
                  <a:p>
                    <a:fld id="{E2EB0C89-A747-4365-849C-BF5082D09816}"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6A0F-45B4-95B3-F6B253002339}"/>
                </c:ext>
              </c:extLst>
            </c:dLbl>
            <c:dLbl>
              <c:idx val="32"/>
              <c:tx>
                <c:rich>
                  <a:bodyPr/>
                  <a:lstStyle/>
                  <a:p>
                    <a:fld id="{D3893F64-D138-41C2-8561-3658081214E0}"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6A0F-45B4-95B3-F6B253002339}"/>
                </c:ext>
              </c:extLst>
            </c:dLbl>
            <c:dLbl>
              <c:idx val="33"/>
              <c:tx>
                <c:rich>
                  <a:bodyPr/>
                  <a:lstStyle/>
                  <a:p>
                    <a:fld id="{D5BE84FD-2C16-4A97-B47A-B2D4CA89CF61}"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6A0F-45B4-95B3-F6B253002339}"/>
                </c:ext>
              </c:extLst>
            </c:dLbl>
            <c:dLbl>
              <c:idx val="34"/>
              <c:tx>
                <c:rich>
                  <a:bodyPr/>
                  <a:lstStyle/>
                  <a:p>
                    <a:fld id="{38F049F6-29A3-481D-9AA2-57BEE089952F}"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6A0F-45B4-95B3-F6B253002339}"/>
                </c:ext>
              </c:extLst>
            </c:dLbl>
            <c:dLbl>
              <c:idx val="35"/>
              <c:tx>
                <c:rich>
                  <a:bodyPr/>
                  <a:lstStyle/>
                  <a:p>
                    <a:fld id="{D314CBDA-8EE9-4909-9CDB-FC9B77E54F64}"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6A0F-45B4-95B3-F6B253002339}"/>
                </c:ext>
              </c:extLst>
            </c:dLbl>
            <c:dLbl>
              <c:idx val="36"/>
              <c:tx>
                <c:rich>
                  <a:bodyPr/>
                  <a:lstStyle/>
                  <a:p>
                    <a:fld id="{42114A23-C777-414C-8D93-0FC67A77F701}"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6A0F-45B4-95B3-F6B253002339}"/>
                </c:ext>
              </c:extLst>
            </c:dLbl>
            <c:dLbl>
              <c:idx val="37"/>
              <c:tx>
                <c:rich>
                  <a:bodyPr/>
                  <a:lstStyle/>
                  <a:p>
                    <a:fld id="{60F1899F-672D-4A75-B1A9-94C41F12960F}"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6A0F-45B4-95B3-F6B253002339}"/>
                </c:ext>
              </c:extLst>
            </c:dLbl>
            <c:dLbl>
              <c:idx val="38"/>
              <c:tx>
                <c:rich>
                  <a:bodyPr/>
                  <a:lstStyle/>
                  <a:p>
                    <a:fld id="{CCEB9FC5-3228-4267-97FA-58A33BC21F9A}"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6A0F-45B4-95B3-F6B253002339}"/>
                </c:ext>
              </c:extLst>
            </c:dLbl>
            <c:dLbl>
              <c:idx val="39"/>
              <c:tx>
                <c:rich>
                  <a:bodyPr/>
                  <a:lstStyle/>
                  <a:p>
                    <a:fld id="{269F1198-84F4-401E-8790-3021B8A5405F}"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6A0F-45B4-95B3-F6B253002339}"/>
                </c:ext>
              </c:extLst>
            </c:dLbl>
            <c:dLbl>
              <c:idx val="40"/>
              <c:tx>
                <c:rich>
                  <a:bodyPr/>
                  <a:lstStyle/>
                  <a:p>
                    <a:fld id="{EA74433F-E11D-4EAF-8B0C-09ED3EB8B246}"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6A0F-45B4-95B3-F6B253002339}"/>
                </c:ext>
              </c:extLst>
            </c:dLbl>
            <c:dLbl>
              <c:idx val="41"/>
              <c:tx>
                <c:rich>
                  <a:bodyPr/>
                  <a:lstStyle/>
                  <a:p>
                    <a:fld id="{E4BA925B-6620-4004-9802-F987C0EFB8BD}"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6A0F-45B4-95B3-F6B253002339}"/>
                </c:ext>
              </c:extLst>
            </c:dLbl>
            <c:dLbl>
              <c:idx val="42"/>
              <c:tx>
                <c:rich>
                  <a:bodyPr/>
                  <a:lstStyle/>
                  <a:p>
                    <a:fld id="{14CAAFE2-D209-4428-B249-92CE670C0A41}"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6A0F-45B4-95B3-F6B253002339}"/>
                </c:ext>
              </c:extLst>
            </c:dLbl>
            <c:dLbl>
              <c:idx val="43"/>
              <c:tx>
                <c:rich>
                  <a:bodyPr/>
                  <a:lstStyle/>
                  <a:p>
                    <a:fld id="{E81F6DE6-023D-4048-BFDC-6F30D9F37C65}"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6A0F-45B4-95B3-F6B253002339}"/>
                </c:ext>
              </c:extLst>
            </c:dLbl>
            <c:dLbl>
              <c:idx val="44"/>
              <c:tx>
                <c:rich>
                  <a:bodyPr/>
                  <a:lstStyle/>
                  <a:p>
                    <a:fld id="{A49BB142-C580-4EA1-9E27-C08FA38537EC}"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6A0F-45B4-95B3-F6B253002339}"/>
                </c:ext>
              </c:extLst>
            </c:dLbl>
            <c:dLbl>
              <c:idx val="45"/>
              <c:tx>
                <c:rich>
                  <a:bodyPr/>
                  <a:lstStyle/>
                  <a:p>
                    <a:fld id="{7D7FAC2C-0E33-4132-902A-CCD5F9CE9608}"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6A0F-45B4-95B3-F6B253002339}"/>
                </c:ext>
              </c:extLst>
            </c:dLbl>
            <c:dLbl>
              <c:idx val="46"/>
              <c:tx>
                <c:rich>
                  <a:bodyPr/>
                  <a:lstStyle/>
                  <a:p>
                    <a:fld id="{4BB9CC82-AC47-482F-BDD2-666612A037F7}"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6A0F-45B4-95B3-F6B253002339}"/>
                </c:ext>
              </c:extLst>
            </c:dLbl>
            <c:dLbl>
              <c:idx val="47"/>
              <c:tx>
                <c:rich>
                  <a:bodyPr/>
                  <a:lstStyle/>
                  <a:p>
                    <a:fld id="{AA2CC81A-C7B3-4BE8-A0A0-DF84AF35C1B6}"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6A0F-45B4-95B3-F6B253002339}"/>
                </c:ext>
              </c:extLst>
            </c:dLbl>
            <c:dLbl>
              <c:idx val="48"/>
              <c:tx>
                <c:rich>
                  <a:bodyPr/>
                  <a:lstStyle/>
                  <a:p>
                    <a:fld id="{7D31AD46-D370-4F69-8AC3-1FCCF80A80F6}"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6A0F-45B4-95B3-F6B253002339}"/>
                </c:ext>
              </c:extLst>
            </c:dLbl>
            <c:dLbl>
              <c:idx val="49"/>
              <c:tx>
                <c:rich>
                  <a:bodyPr/>
                  <a:lstStyle/>
                  <a:p>
                    <a:fld id="{4406FC32-4472-4482-8B3F-DEA2C7CF1A4D}"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6A0F-45B4-95B3-F6B253002339}"/>
                </c:ext>
              </c:extLst>
            </c:dLbl>
            <c:dLbl>
              <c:idx val="50"/>
              <c:tx>
                <c:rich>
                  <a:bodyPr/>
                  <a:lstStyle/>
                  <a:p>
                    <a:fld id="{48898E95-233A-46A9-96A1-D1D347E41088}"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1-6A0F-45B4-95B3-F6B253002339}"/>
                </c:ext>
              </c:extLst>
            </c:dLbl>
            <c:dLbl>
              <c:idx val="51"/>
              <c:tx>
                <c:rich>
                  <a:bodyPr/>
                  <a:lstStyle/>
                  <a:p>
                    <a:fld id="{0D327352-06E9-4175-A8F9-19472282B108}"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2-6A0F-45B4-95B3-F6B253002339}"/>
                </c:ext>
              </c:extLst>
            </c:dLbl>
            <c:dLbl>
              <c:idx val="52"/>
              <c:tx>
                <c:rich>
                  <a:bodyPr/>
                  <a:lstStyle/>
                  <a:p>
                    <a:fld id="{A4DE6646-3E5A-468C-A568-19CB7995A7FA}"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6A0F-45B4-95B3-F6B253002339}"/>
                </c:ext>
              </c:extLst>
            </c:dLbl>
            <c:dLbl>
              <c:idx val="53"/>
              <c:tx>
                <c:rich>
                  <a:bodyPr/>
                  <a:lstStyle/>
                  <a:p>
                    <a:fld id="{945413E0-774F-4BA8-BAB8-C667D4D251F2}"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4-6A0F-45B4-95B3-F6B253002339}"/>
                </c:ext>
              </c:extLst>
            </c:dLbl>
            <c:dLbl>
              <c:idx val="54"/>
              <c:tx>
                <c:rich>
                  <a:bodyPr/>
                  <a:lstStyle/>
                  <a:p>
                    <a:fld id="{5EF1DDAA-97E7-4DE9-84D7-FE85148A12BA}" type="CELLRANGE">
                      <a:rPr lang="en-ID"/>
                      <a:pPr/>
                      <a:t>[CELLRANGE]</a:t>
                    </a:fld>
                    <a:endParaRPr lang="en-ID"/>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6A0F-45B4-95B3-F6B2530023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'[eadjpk-catalog-29des2016.xlsx]App Portofolio Assessment'!$AQ$4:$AQ$58</c:f>
              <c:numCache>
                <c:formatCode>0.00</c:formatCode>
                <c:ptCount val="55"/>
                <c:pt idx="0">
                  <c:v>85.15625</c:v>
                </c:pt>
                <c:pt idx="1">
                  <c:v>85.416666666666671</c:v>
                </c:pt>
                <c:pt idx="2">
                  <c:v>86.71875</c:v>
                </c:pt>
                <c:pt idx="3">
                  <c:v>0</c:v>
                </c:pt>
                <c:pt idx="4">
                  <c:v>0</c:v>
                </c:pt>
                <c:pt idx="5">
                  <c:v>0</c:v>
                </c:pt>
                <c:pt idx="6">
                  <c:v>0</c:v>
                </c:pt>
                <c:pt idx="7">
                  <c:v>75</c:v>
                </c:pt>
                <c:pt idx="8">
                  <c:v>0</c:v>
                </c:pt>
                <c:pt idx="9">
                  <c:v>62.5</c:v>
                </c:pt>
                <c:pt idx="10">
                  <c:v>0</c:v>
                </c:pt>
                <c:pt idx="11">
                  <c:v>89.583333333333314</c:v>
                </c:pt>
                <c:pt idx="12">
                  <c:v>84.027777777777771</c:v>
                </c:pt>
                <c:pt idx="13">
                  <c:v>0</c:v>
                </c:pt>
                <c:pt idx="14">
                  <c:v>62.5</c:v>
                </c:pt>
                <c:pt idx="15">
                  <c:v>0</c:v>
                </c:pt>
                <c:pt idx="16">
                  <c:v>0</c:v>
                </c:pt>
                <c:pt idx="17">
                  <c:v>0</c:v>
                </c:pt>
                <c:pt idx="18">
                  <c:v>0</c:v>
                </c:pt>
                <c:pt idx="19">
                  <c:v>91.666666666666657</c:v>
                </c:pt>
                <c:pt idx="20">
                  <c:v>83.333333333333343</c:v>
                </c:pt>
                <c:pt idx="21">
                  <c:v>87.5</c:v>
                </c:pt>
                <c:pt idx="22">
                  <c:v>87.5</c:v>
                </c:pt>
                <c:pt idx="23">
                  <c:v>87.5</c:v>
                </c:pt>
                <c:pt idx="24">
                  <c:v>87.5</c:v>
                </c:pt>
                <c:pt idx="25">
                  <c:v>62.5</c:v>
                </c:pt>
                <c:pt idx="26">
                  <c:v>87.5</c:v>
                </c:pt>
                <c:pt idx="27">
                  <c:v>82.5</c:v>
                </c:pt>
                <c:pt idx="28">
                  <c:v>0</c:v>
                </c:pt>
                <c:pt idx="29">
                  <c:v>0</c:v>
                </c:pt>
                <c:pt idx="30">
                  <c:v>0</c:v>
                </c:pt>
                <c:pt idx="31">
                  <c:v>68.75</c:v>
                </c:pt>
                <c:pt idx="32">
                  <c:v>75</c:v>
                </c:pt>
                <c:pt idx="33">
                  <c:v>70.833333333333329</c:v>
                </c:pt>
                <c:pt idx="34">
                  <c:v>78.125</c:v>
                </c:pt>
                <c:pt idx="35">
                  <c:v>68.75</c:v>
                </c:pt>
                <c:pt idx="36">
                  <c:v>88.194444444444457</c:v>
                </c:pt>
                <c:pt idx="37">
                  <c:v>88.194444444444429</c:v>
                </c:pt>
                <c:pt idx="38">
                  <c:v>86.71875</c:v>
                </c:pt>
                <c:pt idx="39">
                  <c:v>0</c:v>
                </c:pt>
                <c:pt idx="40">
                  <c:v>86.71875</c:v>
                </c:pt>
                <c:pt idx="41">
                  <c:v>92.1875</c:v>
                </c:pt>
                <c:pt idx="42">
                  <c:v>87.5</c:v>
                </c:pt>
                <c:pt idx="43">
                  <c:v>88.392857142857153</c:v>
                </c:pt>
                <c:pt idx="44">
                  <c:v>75</c:v>
                </c:pt>
                <c:pt idx="45">
                  <c:v>81.25</c:v>
                </c:pt>
                <c:pt idx="46">
                  <c:v>77.083333333333343</c:v>
                </c:pt>
                <c:pt idx="47">
                  <c:v>87.5</c:v>
                </c:pt>
                <c:pt idx="48">
                  <c:v>87.5</c:v>
                </c:pt>
                <c:pt idx="49">
                  <c:v>93.75</c:v>
                </c:pt>
                <c:pt idx="50">
                  <c:v>82.638888888888886</c:v>
                </c:pt>
                <c:pt idx="51">
                  <c:v>66.666666666666657</c:v>
                </c:pt>
                <c:pt idx="52">
                  <c:v>67.1875</c:v>
                </c:pt>
                <c:pt idx="53">
                  <c:v>0</c:v>
                </c:pt>
                <c:pt idx="54">
                  <c:v>0</c:v>
                </c:pt>
              </c:numCache>
            </c:numRef>
          </c:xVal>
          <c:yVal>
            <c:numRef>
              <c:f>'[eadjpk-catalog-29des2016.xlsx]App Portofolio Assessment'!$Y$4:$Y$58</c:f>
              <c:numCache>
                <c:formatCode>_(* #,##0.00_);_(* \(#,##0.00\);_(* "-"_);_(@_)</c:formatCode>
                <c:ptCount val="55"/>
                <c:pt idx="0">
                  <c:v>89.1</c:v>
                </c:pt>
                <c:pt idx="1">
                  <c:v>86.296296296296291</c:v>
                </c:pt>
                <c:pt idx="2">
                  <c:v>71.875</c:v>
                </c:pt>
                <c:pt idx="3">
                  <c:v>68.333333333333343</c:v>
                </c:pt>
                <c:pt idx="4">
                  <c:v>75</c:v>
                </c:pt>
                <c:pt idx="5">
                  <c:v>70</c:v>
                </c:pt>
                <c:pt idx="6">
                  <c:v>70</c:v>
                </c:pt>
                <c:pt idx="7">
                  <c:v>65</c:v>
                </c:pt>
                <c:pt idx="8">
                  <c:v>70</c:v>
                </c:pt>
                <c:pt idx="9">
                  <c:v>70.714285714285708</c:v>
                </c:pt>
                <c:pt idx="10">
                  <c:v>70</c:v>
                </c:pt>
                <c:pt idx="11">
                  <c:v>66.666666666666657</c:v>
                </c:pt>
                <c:pt idx="12">
                  <c:v>86.428571428571416</c:v>
                </c:pt>
                <c:pt idx="13">
                  <c:v>70</c:v>
                </c:pt>
                <c:pt idx="14">
                  <c:v>83.84615384615384</c:v>
                </c:pt>
                <c:pt idx="15">
                  <c:v>85</c:v>
                </c:pt>
                <c:pt idx="16">
                  <c:v>88.84615384615384</c:v>
                </c:pt>
                <c:pt idx="17">
                  <c:v>70</c:v>
                </c:pt>
                <c:pt idx="18">
                  <c:v>70</c:v>
                </c:pt>
                <c:pt idx="19">
                  <c:v>72.867647058823522</c:v>
                </c:pt>
                <c:pt idx="20">
                  <c:v>85.833333333333343</c:v>
                </c:pt>
                <c:pt idx="21">
                  <c:v>93.333333333333329</c:v>
                </c:pt>
                <c:pt idx="22">
                  <c:v>95</c:v>
                </c:pt>
                <c:pt idx="23">
                  <c:v>0</c:v>
                </c:pt>
                <c:pt idx="24">
                  <c:v>86.666666666666671</c:v>
                </c:pt>
                <c:pt idx="25">
                  <c:v>98</c:v>
                </c:pt>
                <c:pt idx="26">
                  <c:v>89</c:v>
                </c:pt>
                <c:pt idx="27">
                  <c:v>20</c:v>
                </c:pt>
                <c:pt idx="28">
                  <c:v>65</c:v>
                </c:pt>
                <c:pt idx="29">
                  <c:v>0</c:v>
                </c:pt>
                <c:pt idx="30">
                  <c:v>0</c:v>
                </c:pt>
                <c:pt idx="31">
                  <c:v>89.0625</c:v>
                </c:pt>
                <c:pt idx="32">
                  <c:v>0</c:v>
                </c:pt>
                <c:pt idx="33">
                  <c:v>75</c:v>
                </c:pt>
                <c:pt idx="34">
                  <c:v>75</c:v>
                </c:pt>
                <c:pt idx="35">
                  <c:v>87.5</c:v>
                </c:pt>
                <c:pt idx="36">
                  <c:v>81.666666666666671</c:v>
                </c:pt>
                <c:pt idx="37">
                  <c:v>81.25</c:v>
                </c:pt>
                <c:pt idx="38">
                  <c:v>81.25</c:v>
                </c:pt>
                <c:pt idx="39">
                  <c:v>0</c:v>
                </c:pt>
                <c:pt idx="40">
                  <c:v>75</c:v>
                </c:pt>
                <c:pt idx="41">
                  <c:v>89.6875</c:v>
                </c:pt>
                <c:pt idx="42">
                  <c:v>0</c:v>
                </c:pt>
                <c:pt idx="43">
                  <c:v>0</c:v>
                </c:pt>
                <c:pt idx="44">
                  <c:v>100</c:v>
                </c:pt>
                <c:pt idx="45">
                  <c:v>100</c:v>
                </c:pt>
                <c:pt idx="46">
                  <c:v>0</c:v>
                </c:pt>
                <c:pt idx="47">
                  <c:v>90</c:v>
                </c:pt>
                <c:pt idx="48">
                  <c:v>100</c:v>
                </c:pt>
                <c:pt idx="49">
                  <c:v>0</c:v>
                </c:pt>
                <c:pt idx="50">
                  <c:v>0</c:v>
                </c:pt>
                <c:pt idx="51">
                  <c:v>0</c:v>
                </c:pt>
                <c:pt idx="52">
                  <c:v>0</c:v>
                </c:pt>
                <c:pt idx="53">
                  <c:v>70</c:v>
                </c:pt>
                <c:pt idx="54">
                  <c:v>70</c:v>
                </c:pt>
              </c:numCache>
            </c:numRef>
          </c:yVal>
          <c:smooth val="0"/>
          <c:extLst>
            <c:ext xmlns:c15="http://schemas.microsoft.com/office/drawing/2012/chart" uri="{02D57815-91ED-43cb-92C2-25804820EDAC}">
              <c15:datalabelsRange>
                <c15:f>'[eadjpk-catalog-29des2016.xlsx]App Portofolio Assessment'!$C$4:$C$58</c15:f>
                <c15:dlblRangeCache>
                  <c:ptCount val="55"/>
                  <c:pt idx="0">
                    <c:v>INTAN</c:v>
                  </c:pt>
                  <c:pt idx="1">
                    <c:v>GUESTBOOK</c:v>
                  </c:pt>
                  <c:pt idx="2">
                    <c:v>INDIRA</c:v>
                  </c:pt>
                  <c:pt idx="3">
                    <c:v>Aplikasi GPP</c:v>
                  </c:pt>
                  <c:pt idx="4">
                    <c:v>MASBRO</c:v>
                  </c:pt>
                  <c:pt idx="5">
                    <c:v>Aplikasi Persediaan</c:v>
                  </c:pt>
                  <c:pt idx="6">
                    <c:v>SIMAK-BMN</c:v>
                  </c:pt>
                  <c:pt idx="7">
                    <c:v>Aplikasi Pustaka</c:v>
                  </c:pt>
                  <c:pt idx="8">
                    <c:v>eProc LPSE</c:v>
                  </c:pt>
                  <c:pt idx="9">
                    <c:v>SIMPEL</c:v>
                  </c:pt>
                  <c:pt idx="10">
                    <c:v>SIMAPAN</c:v>
                  </c:pt>
                  <c:pt idx="11">
                    <c:v>SPIDI</c:v>
                  </c:pt>
                  <c:pt idx="12">
                    <c:v>SIMPEG</c:v>
                  </c:pt>
                  <c:pt idx="13">
                    <c:v>eFormasi</c:v>
                  </c:pt>
                  <c:pt idx="14">
                    <c:v>RKA-KL</c:v>
                  </c:pt>
                  <c:pt idx="15">
                    <c:v>ADIK</c:v>
                  </c:pt>
                  <c:pt idx="16">
                    <c:v>SAS</c:v>
                  </c:pt>
                  <c:pt idx="17">
                    <c:v>Saiba</c:v>
                  </c:pt>
                  <c:pt idx="18">
                    <c:v>DKD</c:v>
                  </c:pt>
                  <c:pt idx="19">
                    <c:v>ePerformance</c:v>
                  </c:pt>
                  <c:pt idx="20">
                    <c:v>SIMTRADA</c:v>
                  </c:pt>
                  <c:pt idx="21">
                    <c:v>Aplikasi Pelaksanaan Transfer I</c:v>
                  </c:pt>
                  <c:pt idx="22">
                    <c:v>Aplikasi Pelaksanaan Transfer II</c:v>
                  </c:pt>
                  <c:pt idx="23">
                    <c:v>Aplikasi DBH CHT</c:v>
                  </c:pt>
                  <c:pt idx="24">
                    <c:v>LDT (Laporan Dana Transfer)</c:v>
                  </c:pt>
                  <c:pt idx="25">
                    <c:v>Aplikasi Monitoring SPAN</c:v>
                  </c:pt>
                  <c:pt idx="26">
                    <c:v>Aplikasi Simulasi dan alokasi Dana Desa</c:v>
                  </c:pt>
                  <c:pt idx="27">
                    <c:v>SIPRIDA</c:v>
                  </c:pt>
                  <c:pt idx="28">
                    <c:v>BERBUDI</c:v>
                  </c:pt>
                  <c:pt idx="29">
                    <c:v>RKAKL-BA999</c:v>
                  </c:pt>
                  <c:pt idx="30">
                    <c:v>SAS-BA999</c:v>
                  </c:pt>
                  <c:pt idx="31">
                    <c:v>SPAN</c:v>
                  </c:pt>
                  <c:pt idx="32">
                    <c:v>Monitoring Penyluran Hibah Daerah</c:v>
                  </c:pt>
                  <c:pt idx="33">
                    <c:v>Pandita</c:v>
                  </c:pt>
                  <c:pt idx="34">
                    <c:v>Komandan</c:v>
                  </c:pt>
                  <c:pt idx="35">
                    <c:v>SIMDKD</c:v>
                  </c:pt>
                  <c:pt idx="36">
                    <c:v>Core SIKD</c:v>
                  </c:pt>
                  <c:pt idx="37">
                    <c:v>Sinergi SIKD</c:v>
                  </c:pt>
                  <c:pt idx="38">
                    <c:v>Simpatik SIKD</c:v>
                  </c:pt>
                  <c:pt idx="39">
                    <c:v>Manajemen Proyek</c:v>
                  </c:pt>
                  <c:pt idx="40">
                    <c:v>WBRS</c:v>
                  </c:pt>
                  <c:pt idx="41">
                    <c:v>Situs DJPK (www.djpk.depkeu.go.id)</c:v>
                  </c:pt>
                  <c:pt idx="42">
                    <c:v>Sintia</c:v>
                  </c:pt>
                  <c:pt idx="43">
                    <c:v>Simia</c:v>
                  </c:pt>
                  <c:pt idx="44">
                    <c:v>Aplikasi IP Audit Network Report</c:v>
                  </c:pt>
                  <c:pt idx="45">
                    <c:v>Repository DJPK</c:v>
                  </c:pt>
                  <c:pt idx="46">
                    <c:v>DJPK e-Office</c:v>
                  </c:pt>
                  <c:pt idx="47">
                    <c:v>INOVASI DAK</c:v>
                  </c:pt>
                  <c:pt idx="48">
                    <c:v>ID WEB</c:v>
                  </c:pt>
                  <c:pt idx="49">
                    <c:v>e-Proposal DAK</c:v>
                  </c:pt>
                  <c:pt idx="50">
                    <c:v>SOKLIN</c:v>
                  </c:pt>
                  <c:pt idx="51">
                    <c:v>Maestro</c:v>
                  </c:pt>
                  <c:pt idx="52">
                    <c:v>Sipoltak</c:v>
                  </c:pt>
                  <c:pt idx="53">
                    <c:v>SIMARU</c:v>
                  </c:pt>
                  <c:pt idx="54">
                    <c:v>TKPKN</c:v>
                  </c:pt>
                </c15:dlblRangeCache>
              </c15:datalabelsRange>
            </c:ext>
            <c:ext xmlns:c16="http://schemas.microsoft.com/office/drawing/2014/chart" uri="{C3380CC4-5D6E-409C-BE32-E72D297353CC}">
              <c16:uniqueId val="{00000039-791F-4D92-BEEE-B1B021D30054}"/>
            </c:ext>
          </c:extLst>
        </c:ser>
        <c:dLbls>
          <c:showLegendKey val="0"/>
          <c:showVal val="0"/>
          <c:showCatName val="0"/>
          <c:showSerName val="0"/>
          <c:showPercent val="0"/>
          <c:showBubbleSize val="0"/>
        </c:dLbls>
        <c:axId val="1955965200"/>
        <c:axId val="1955951056"/>
      </c:scatterChart>
      <c:valAx>
        <c:axId val="1955965200"/>
        <c:scaling>
          <c:orientation val="minMax"/>
          <c:max val="100"/>
          <c:min val="0"/>
        </c:scaling>
        <c:delete val="0"/>
        <c:axPos val="b"/>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5951056"/>
        <c:crosses val="autoZero"/>
        <c:crossBetween val="midCat"/>
      </c:valAx>
      <c:valAx>
        <c:axId val="1955951056"/>
        <c:scaling>
          <c:orientation val="minMax"/>
          <c:max val="100"/>
        </c:scaling>
        <c:delete val="0"/>
        <c:axPos val="l"/>
        <c:numFmt formatCode="_(* #,##0.00_);_(* \(#,##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5965200"/>
        <c:crosses val="autoZero"/>
        <c:crossBetween val="midCat"/>
      </c:valAx>
      <c:spPr>
        <a:blipFill>
          <a:blip xmlns:r="http://schemas.openxmlformats.org/officeDocument/2006/relationships" r:embed="rId3"/>
          <a:stretch>
            <a:fillRect/>
          </a:stretch>
        </a:blip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8" Type="http://schemas.openxmlformats.org/officeDocument/2006/relationships/slide" Target="../slides/slide113.xml"/><Relationship Id="rId13" Type="http://schemas.openxmlformats.org/officeDocument/2006/relationships/slide" Target="../slides/slide376.xml"/><Relationship Id="rId18" Type="http://schemas.openxmlformats.org/officeDocument/2006/relationships/slide" Target="../slides/slide487.xml"/><Relationship Id="rId26" Type="http://schemas.openxmlformats.org/officeDocument/2006/relationships/slide" Target="../slides/slide527.xml"/><Relationship Id="rId3" Type="http://schemas.openxmlformats.org/officeDocument/2006/relationships/slide" Target="../slides/slide30.xml"/><Relationship Id="rId21" Type="http://schemas.openxmlformats.org/officeDocument/2006/relationships/slide" Target="../slides/slide505.xml"/><Relationship Id="rId7" Type="http://schemas.openxmlformats.org/officeDocument/2006/relationships/slide" Target="../slides/slide92.xml"/><Relationship Id="rId12" Type="http://schemas.openxmlformats.org/officeDocument/2006/relationships/slide" Target="../slides/slide336.xml"/><Relationship Id="rId17" Type="http://schemas.openxmlformats.org/officeDocument/2006/relationships/slide" Target="../slides/slide483.xml"/><Relationship Id="rId25" Type="http://schemas.openxmlformats.org/officeDocument/2006/relationships/slide" Target="../slides/slide288.xml"/><Relationship Id="rId2" Type="http://schemas.openxmlformats.org/officeDocument/2006/relationships/slide" Target="../slides/slide8.xml"/><Relationship Id="rId16" Type="http://schemas.openxmlformats.org/officeDocument/2006/relationships/slide" Target="../slides/slide444.xml"/><Relationship Id="rId20" Type="http://schemas.openxmlformats.org/officeDocument/2006/relationships/slide" Target="../slides/slide503.xml"/><Relationship Id="rId1" Type="http://schemas.openxmlformats.org/officeDocument/2006/relationships/slide" Target="../slides/slide7.xml"/><Relationship Id="rId6" Type="http://schemas.openxmlformats.org/officeDocument/2006/relationships/slide" Target="../slides/slide78.xml"/><Relationship Id="rId11" Type="http://schemas.openxmlformats.org/officeDocument/2006/relationships/slide" Target="../slides/slide332.xml"/><Relationship Id="rId24" Type="http://schemas.openxmlformats.org/officeDocument/2006/relationships/slide" Target="../slides/slide263.xml"/><Relationship Id="rId5" Type="http://schemas.openxmlformats.org/officeDocument/2006/relationships/slide" Target="../slides/slide75.xml"/><Relationship Id="rId15" Type="http://schemas.openxmlformats.org/officeDocument/2006/relationships/slide" Target="../slides/slide416.xml"/><Relationship Id="rId23" Type="http://schemas.openxmlformats.org/officeDocument/2006/relationships/slide" Target="../slides/slide251.xml"/><Relationship Id="rId10" Type="http://schemas.openxmlformats.org/officeDocument/2006/relationships/slide" Target="../slides/slide171.xml"/><Relationship Id="rId19" Type="http://schemas.openxmlformats.org/officeDocument/2006/relationships/slide" Target="../slides/slide494.xml"/><Relationship Id="rId4" Type="http://schemas.openxmlformats.org/officeDocument/2006/relationships/slide" Target="../slides/slide49.xml"/><Relationship Id="rId9" Type="http://schemas.openxmlformats.org/officeDocument/2006/relationships/slide" Target="../slides/slide167.xml"/><Relationship Id="rId14" Type="http://schemas.openxmlformats.org/officeDocument/2006/relationships/slide" Target="../slides/slide388.xml"/><Relationship Id="rId22" Type="http://schemas.openxmlformats.org/officeDocument/2006/relationships/slide" Target="../slides/slide217.xml"/></Relationships>
</file>

<file path=ppt/diagrams/_rels/data2.xml.rels><?xml version="1.0" encoding="UTF-8" standalone="yes"?>
<Relationships xmlns="http://schemas.openxmlformats.org/package/2006/relationships"><Relationship Id="rId8" Type="http://schemas.openxmlformats.org/officeDocument/2006/relationships/slide" Target="../slides/slide113.xml"/><Relationship Id="rId13" Type="http://schemas.openxmlformats.org/officeDocument/2006/relationships/slide" Target="../slides/slide376.xml"/><Relationship Id="rId18" Type="http://schemas.openxmlformats.org/officeDocument/2006/relationships/slide" Target="../slides/slide487.xml"/><Relationship Id="rId26" Type="http://schemas.openxmlformats.org/officeDocument/2006/relationships/slide" Target="../slides/slide527.xml"/><Relationship Id="rId3" Type="http://schemas.openxmlformats.org/officeDocument/2006/relationships/slide" Target="../slides/slide30.xml"/><Relationship Id="rId21" Type="http://schemas.openxmlformats.org/officeDocument/2006/relationships/slide" Target="../slides/slide505.xml"/><Relationship Id="rId7" Type="http://schemas.openxmlformats.org/officeDocument/2006/relationships/slide" Target="../slides/slide92.xml"/><Relationship Id="rId12" Type="http://schemas.openxmlformats.org/officeDocument/2006/relationships/slide" Target="../slides/slide336.xml"/><Relationship Id="rId17" Type="http://schemas.openxmlformats.org/officeDocument/2006/relationships/slide" Target="../slides/slide483.xml"/><Relationship Id="rId25" Type="http://schemas.openxmlformats.org/officeDocument/2006/relationships/slide" Target="../slides/slide288.xml"/><Relationship Id="rId2" Type="http://schemas.openxmlformats.org/officeDocument/2006/relationships/slide" Target="../slides/slide8.xml"/><Relationship Id="rId16" Type="http://schemas.openxmlformats.org/officeDocument/2006/relationships/slide" Target="../slides/slide444.xml"/><Relationship Id="rId20" Type="http://schemas.openxmlformats.org/officeDocument/2006/relationships/slide" Target="../slides/slide503.xml"/><Relationship Id="rId1" Type="http://schemas.openxmlformats.org/officeDocument/2006/relationships/slide" Target="../slides/slide7.xml"/><Relationship Id="rId6" Type="http://schemas.openxmlformats.org/officeDocument/2006/relationships/slide" Target="../slides/slide78.xml"/><Relationship Id="rId11" Type="http://schemas.openxmlformats.org/officeDocument/2006/relationships/slide" Target="../slides/slide332.xml"/><Relationship Id="rId24" Type="http://schemas.openxmlformats.org/officeDocument/2006/relationships/slide" Target="../slides/slide263.xml"/><Relationship Id="rId5" Type="http://schemas.openxmlformats.org/officeDocument/2006/relationships/slide" Target="../slides/slide75.xml"/><Relationship Id="rId15" Type="http://schemas.openxmlformats.org/officeDocument/2006/relationships/slide" Target="../slides/slide416.xml"/><Relationship Id="rId23" Type="http://schemas.openxmlformats.org/officeDocument/2006/relationships/slide" Target="../slides/slide251.xml"/><Relationship Id="rId10" Type="http://schemas.openxmlformats.org/officeDocument/2006/relationships/slide" Target="../slides/slide171.xml"/><Relationship Id="rId19" Type="http://schemas.openxmlformats.org/officeDocument/2006/relationships/slide" Target="../slides/slide494.xml"/><Relationship Id="rId4" Type="http://schemas.openxmlformats.org/officeDocument/2006/relationships/slide" Target="../slides/slide49.xml"/><Relationship Id="rId9" Type="http://schemas.openxmlformats.org/officeDocument/2006/relationships/slide" Target="../slides/slide167.xml"/><Relationship Id="rId14" Type="http://schemas.openxmlformats.org/officeDocument/2006/relationships/slide" Target="../slides/slide388.xml"/><Relationship Id="rId22" Type="http://schemas.openxmlformats.org/officeDocument/2006/relationships/slide" Target="../slides/slide217.xml"/></Relationships>
</file>

<file path=ppt/diagrams/_rels/data23.xml.rels><?xml version="1.0" encoding="UTF-8" standalone="yes"?>
<Relationships xmlns="http://schemas.openxmlformats.org/package/2006/relationships"><Relationship Id="rId8" Type="http://schemas.openxmlformats.org/officeDocument/2006/relationships/slide" Target="../slides/slide113.xml"/><Relationship Id="rId13" Type="http://schemas.openxmlformats.org/officeDocument/2006/relationships/slide" Target="../slides/slide376.xml"/><Relationship Id="rId18" Type="http://schemas.openxmlformats.org/officeDocument/2006/relationships/slide" Target="../slides/slide487.xml"/><Relationship Id="rId26" Type="http://schemas.openxmlformats.org/officeDocument/2006/relationships/slide" Target="../slides/slide527.xml"/><Relationship Id="rId3" Type="http://schemas.openxmlformats.org/officeDocument/2006/relationships/slide" Target="../slides/slide30.xml"/><Relationship Id="rId21" Type="http://schemas.openxmlformats.org/officeDocument/2006/relationships/slide" Target="../slides/slide505.xml"/><Relationship Id="rId7" Type="http://schemas.openxmlformats.org/officeDocument/2006/relationships/slide" Target="../slides/slide92.xml"/><Relationship Id="rId12" Type="http://schemas.openxmlformats.org/officeDocument/2006/relationships/slide" Target="../slides/slide336.xml"/><Relationship Id="rId17" Type="http://schemas.openxmlformats.org/officeDocument/2006/relationships/slide" Target="../slides/slide483.xml"/><Relationship Id="rId25" Type="http://schemas.openxmlformats.org/officeDocument/2006/relationships/slide" Target="../slides/slide288.xml"/><Relationship Id="rId2" Type="http://schemas.openxmlformats.org/officeDocument/2006/relationships/slide" Target="../slides/slide8.xml"/><Relationship Id="rId16" Type="http://schemas.openxmlformats.org/officeDocument/2006/relationships/slide" Target="../slides/slide444.xml"/><Relationship Id="rId20" Type="http://schemas.openxmlformats.org/officeDocument/2006/relationships/slide" Target="../slides/slide503.xml"/><Relationship Id="rId1" Type="http://schemas.openxmlformats.org/officeDocument/2006/relationships/slide" Target="../slides/slide7.xml"/><Relationship Id="rId6" Type="http://schemas.openxmlformats.org/officeDocument/2006/relationships/slide" Target="../slides/slide78.xml"/><Relationship Id="rId11" Type="http://schemas.openxmlformats.org/officeDocument/2006/relationships/slide" Target="../slides/slide332.xml"/><Relationship Id="rId24" Type="http://schemas.openxmlformats.org/officeDocument/2006/relationships/slide" Target="../slides/slide263.xml"/><Relationship Id="rId5" Type="http://schemas.openxmlformats.org/officeDocument/2006/relationships/slide" Target="../slides/slide75.xml"/><Relationship Id="rId15" Type="http://schemas.openxmlformats.org/officeDocument/2006/relationships/slide" Target="../slides/slide416.xml"/><Relationship Id="rId23" Type="http://schemas.openxmlformats.org/officeDocument/2006/relationships/slide" Target="../slides/slide251.xml"/><Relationship Id="rId10" Type="http://schemas.openxmlformats.org/officeDocument/2006/relationships/slide" Target="../slides/slide171.xml"/><Relationship Id="rId19" Type="http://schemas.openxmlformats.org/officeDocument/2006/relationships/slide" Target="../slides/slide494.xml"/><Relationship Id="rId4" Type="http://schemas.openxmlformats.org/officeDocument/2006/relationships/slide" Target="../slides/slide49.xml"/><Relationship Id="rId9" Type="http://schemas.openxmlformats.org/officeDocument/2006/relationships/slide" Target="../slides/slide167.xml"/><Relationship Id="rId14" Type="http://schemas.openxmlformats.org/officeDocument/2006/relationships/slide" Target="../slides/slide388.xml"/><Relationship Id="rId22" Type="http://schemas.openxmlformats.org/officeDocument/2006/relationships/slide" Target="../slides/slide217.xml"/></Relationships>
</file>

<file path=ppt/diagrams/_rels/data32.xml.rels><?xml version="1.0" encoding="UTF-8" standalone="yes"?>
<Relationships xmlns="http://schemas.openxmlformats.org/package/2006/relationships"><Relationship Id="rId8" Type="http://schemas.openxmlformats.org/officeDocument/2006/relationships/slide" Target="../slides/slide113.xml"/><Relationship Id="rId13" Type="http://schemas.openxmlformats.org/officeDocument/2006/relationships/slide" Target="../slides/slide376.xml"/><Relationship Id="rId18" Type="http://schemas.openxmlformats.org/officeDocument/2006/relationships/slide" Target="../slides/slide487.xml"/><Relationship Id="rId26" Type="http://schemas.openxmlformats.org/officeDocument/2006/relationships/slide" Target="../slides/slide527.xml"/><Relationship Id="rId3" Type="http://schemas.openxmlformats.org/officeDocument/2006/relationships/slide" Target="../slides/slide30.xml"/><Relationship Id="rId21" Type="http://schemas.openxmlformats.org/officeDocument/2006/relationships/slide" Target="../slides/slide505.xml"/><Relationship Id="rId7" Type="http://schemas.openxmlformats.org/officeDocument/2006/relationships/slide" Target="../slides/slide92.xml"/><Relationship Id="rId12" Type="http://schemas.openxmlformats.org/officeDocument/2006/relationships/slide" Target="../slides/slide336.xml"/><Relationship Id="rId17" Type="http://schemas.openxmlformats.org/officeDocument/2006/relationships/slide" Target="../slides/slide483.xml"/><Relationship Id="rId25" Type="http://schemas.openxmlformats.org/officeDocument/2006/relationships/slide" Target="../slides/slide288.xml"/><Relationship Id="rId2" Type="http://schemas.openxmlformats.org/officeDocument/2006/relationships/slide" Target="../slides/slide8.xml"/><Relationship Id="rId16" Type="http://schemas.openxmlformats.org/officeDocument/2006/relationships/slide" Target="../slides/slide444.xml"/><Relationship Id="rId20" Type="http://schemas.openxmlformats.org/officeDocument/2006/relationships/slide" Target="../slides/slide503.xml"/><Relationship Id="rId1" Type="http://schemas.openxmlformats.org/officeDocument/2006/relationships/slide" Target="../slides/slide7.xml"/><Relationship Id="rId6" Type="http://schemas.openxmlformats.org/officeDocument/2006/relationships/slide" Target="../slides/slide78.xml"/><Relationship Id="rId11" Type="http://schemas.openxmlformats.org/officeDocument/2006/relationships/slide" Target="../slides/slide332.xml"/><Relationship Id="rId24" Type="http://schemas.openxmlformats.org/officeDocument/2006/relationships/slide" Target="../slides/slide263.xml"/><Relationship Id="rId5" Type="http://schemas.openxmlformats.org/officeDocument/2006/relationships/slide" Target="../slides/slide75.xml"/><Relationship Id="rId15" Type="http://schemas.openxmlformats.org/officeDocument/2006/relationships/slide" Target="../slides/slide416.xml"/><Relationship Id="rId23" Type="http://schemas.openxmlformats.org/officeDocument/2006/relationships/slide" Target="../slides/slide251.xml"/><Relationship Id="rId10" Type="http://schemas.openxmlformats.org/officeDocument/2006/relationships/slide" Target="../slides/slide171.xml"/><Relationship Id="rId19" Type="http://schemas.openxmlformats.org/officeDocument/2006/relationships/slide" Target="../slides/slide494.xml"/><Relationship Id="rId4" Type="http://schemas.openxmlformats.org/officeDocument/2006/relationships/slide" Target="../slides/slide49.xml"/><Relationship Id="rId9" Type="http://schemas.openxmlformats.org/officeDocument/2006/relationships/slide" Target="../slides/slide167.xml"/><Relationship Id="rId14" Type="http://schemas.openxmlformats.org/officeDocument/2006/relationships/slide" Target="../slides/slide388.xml"/><Relationship Id="rId22" Type="http://schemas.openxmlformats.org/officeDocument/2006/relationships/slide" Target="../slides/slide217.xml"/></Relationships>
</file>

<file path=ppt/diagrams/_rels/data35.xml.rels><?xml version="1.0" encoding="UTF-8" standalone="yes"?>
<Relationships xmlns="http://schemas.openxmlformats.org/package/2006/relationships"><Relationship Id="rId8" Type="http://schemas.openxmlformats.org/officeDocument/2006/relationships/slide" Target="../slides/slide113.xml"/><Relationship Id="rId13" Type="http://schemas.openxmlformats.org/officeDocument/2006/relationships/slide" Target="../slides/slide376.xml"/><Relationship Id="rId18" Type="http://schemas.openxmlformats.org/officeDocument/2006/relationships/slide" Target="../slides/slide487.xml"/><Relationship Id="rId26" Type="http://schemas.openxmlformats.org/officeDocument/2006/relationships/slide" Target="../slides/slide527.xml"/><Relationship Id="rId3" Type="http://schemas.openxmlformats.org/officeDocument/2006/relationships/slide" Target="../slides/slide30.xml"/><Relationship Id="rId21" Type="http://schemas.openxmlformats.org/officeDocument/2006/relationships/slide" Target="../slides/slide505.xml"/><Relationship Id="rId7" Type="http://schemas.openxmlformats.org/officeDocument/2006/relationships/slide" Target="../slides/slide92.xml"/><Relationship Id="rId12" Type="http://schemas.openxmlformats.org/officeDocument/2006/relationships/slide" Target="../slides/slide336.xml"/><Relationship Id="rId17" Type="http://schemas.openxmlformats.org/officeDocument/2006/relationships/slide" Target="../slides/slide483.xml"/><Relationship Id="rId25" Type="http://schemas.openxmlformats.org/officeDocument/2006/relationships/slide" Target="../slides/slide288.xml"/><Relationship Id="rId2" Type="http://schemas.openxmlformats.org/officeDocument/2006/relationships/slide" Target="../slides/slide8.xml"/><Relationship Id="rId16" Type="http://schemas.openxmlformats.org/officeDocument/2006/relationships/slide" Target="../slides/slide444.xml"/><Relationship Id="rId20" Type="http://schemas.openxmlformats.org/officeDocument/2006/relationships/slide" Target="../slides/slide503.xml"/><Relationship Id="rId1" Type="http://schemas.openxmlformats.org/officeDocument/2006/relationships/slide" Target="../slides/slide7.xml"/><Relationship Id="rId6" Type="http://schemas.openxmlformats.org/officeDocument/2006/relationships/slide" Target="../slides/slide78.xml"/><Relationship Id="rId11" Type="http://schemas.openxmlformats.org/officeDocument/2006/relationships/slide" Target="../slides/slide332.xml"/><Relationship Id="rId24" Type="http://schemas.openxmlformats.org/officeDocument/2006/relationships/slide" Target="../slides/slide263.xml"/><Relationship Id="rId5" Type="http://schemas.openxmlformats.org/officeDocument/2006/relationships/slide" Target="../slides/slide75.xml"/><Relationship Id="rId15" Type="http://schemas.openxmlformats.org/officeDocument/2006/relationships/slide" Target="../slides/slide416.xml"/><Relationship Id="rId23" Type="http://schemas.openxmlformats.org/officeDocument/2006/relationships/slide" Target="../slides/slide251.xml"/><Relationship Id="rId10" Type="http://schemas.openxmlformats.org/officeDocument/2006/relationships/slide" Target="../slides/slide171.xml"/><Relationship Id="rId19" Type="http://schemas.openxmlformats.org/officeDocument/2006/relationships/slide" Target="../slides/slide494.xml"/><Relationship Id="rId4" Type="http://schemas.openxmlformats.org/officeDocument/2006/relationships/slide" Target="../slides/slide49.xml"/><Relationship Id="rId9" Type="http://schemas.openxmlformats.org/officeDocument/2006/relationships/slide" Target="../slides/slide167.xml"/><Relationship Id="rId14" Type="http://schemas.openxmlformats.org/officeDocument/2006/relationships/slide" Target="../slides/slide388.xml"/><Relationship Id="rId22" Type="http://schemas.openxmlformats.org/officeDocument/2006/relationships/slide" Target="../slides/slide217.xml"/></Relationships>
</file>

<file path=ppt/diagrams/_rels/data8.xml.rels><?xml version="1.0" encoding="UTF-8" standalone="yes"?>
<Relationships xmlns="http://schemas.openxmlformats.org/package/2006/relationships"><Relationship Id="rId8" Type="http://schemas.openxmlformats.org/officeDocument/2006/relationships/slide" Target="../slides/slide113.xml"/><Relationship Id="rId13" Type="http://schemas.openxmlformats.org/officeDocument/2006/relationships/slide" Target="../slides/slide376.xml"/><Relationship Id="rId18" Type="http://schemas.openxmlformats.org/officeDocument/2006/relationships/slide" Target="../slides/slide487.xml"/><Relationship Id="rId26" Type="http://schemas.openxmlformats.org/officeDocument/2006/relationships/slide" Target="../slides/slide527.xml"/><Relationship Id="rId3" Type="http://schemas.openxmlformats.org/officeDocument/2006/relationships/slide" Target="../slides/slide30.xml"/><Relationship Id="rId21" Type="http://schemas.openxmlformats.org/officeDocument/2006/relationships/slide" Target="../slides/slide505.xml"/><Relationship Id="rId7" Type="http://schemas.openxmlformats.org/officeDocument/2006/relationships/slide" Target="../slides/slide92.xml"/><Relationship Id="rId12" Type="http://schemas.openxmlformats.org/officeDocument/2006/relationships/slide" Target="../slides/slide336.xml"/><Relationship Id="rId17" Type="http://schemas.openxmlformats.org/officeDocument/2006/relationships/slide" Target="../slides/slide483.xml"/><Relationship Id="rId25" Type="http://schemas.openxmlformats.org/officeDocument/2006/relationships/slide" Target="../slides/slide288.xml"/><Relationship Id="rId2" Type="http://schemas.openxmlformats.org/officeDocument/2006/relationships/slide" Target="../slides/slide8.xml"/><Relationship Id="rId16" Type="http://schemas.openxmlformats.org/officeDocument/2006/relationships/slide" Target="../slides/slide444.xml"/><Relationship Id="rId20" Type="http://schemas.openxmlformats.org/officeDocument/2006/relationships/slide" Target="../slides/slide503.xml"/><Relationship Id="rId1" Type="http://schemas.openxmlformats.org/officeDocument/2006/relationships/slide" Target="../slides/slide7.xml"/><Relationship Id="rId6" Type="http://schemas.openxmlformats.org/officeDocument/2006/relationships/slide" Target="../slides/slide78.xml"/><Relationship Id="rId11" Type="http://schemas.openxmlformats.org/officeDocument/2006/relationships/slide" Target="../slides/slide332.xml"/><Relationship Id="rId24" Type="http://schemas.openxmlformats.org/officeDocument/2006/relationships/slide" Target="../slides/slide263.xml"/><Relationship Id="rId5" Type="http://schemas.openxmlformats.org/officeDocument/2006/relationships/slide" Target="../slides/slide75.xml"/><Relationship Id="rId15" Type="http://schemas.openxmlformats.org/officeDocument/2006/relationships/slide" Target="../slides/slide416.xml"/><Relationship Id="rId23" Type="http://schemas.openxmlformats.org/officeDocument/2006/relationships/slide" Target="../slides/slide251.xml"/><Relationship Id="rId10" Type="http://schemas.openxmlformats.org/officeDocument/2006/relationships/slide" Target="../slides/slide171.xml"/><Relationship Id="rId19" Type="http://schemas.openxmlformats.org/officeDocument/2006/relationships/slide" Target="../slides/slide494.xml"/><Relationship Id="rId4" Type="http://schemas.openxmlformats.org/officeDocument/2006/relationships/slide" Target="../slides/slide49.xml"/><Relationship Id="rId9" Type="http://schemas.openxmlformats.org/officeDocument/2006/relationships/slide" Target="../slides/slide167.xml"/><Relationship Id="rId14" Type="http://schemas.openxmlformats.org/officeDocument/2006/relationships/slide" Target="../slides/slide388.xml"/><Relationship Id="rId22" Type="http://schemas.openxmlformats.org/officeDocument/2006/relationships/slide" Target="../slides/slide21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612B1-5402-45F6-A4D5-89215F3FFF6B}"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id-ID"/>
        </a:p>
      </dgm:t>
    </dgm:pt>
    <dgm:pt modelId="{5DA9A128-ED36-436C-8970-B1DDD2D576EB}">
      <dgm:prSet phldrT="[Text]" custT="1"/>
      <dgm:spPr/>
      <dgm:t>
        <a:bodyPr/>
        <a:lstStyle/>
        <a:p>
          <a:r>
            <a:rPr lang="id-ID" sz="1800" b="1" dirty="0">
              <a:latin typeface="Calibri" pitchFamily="34" charset="0"/>
              <a:cs typeface="Calibri" pitchFamily="34" charset="0"/>
            </a:rPr>
            <a:t>Educational </a:t>
          </a:r>
          <a:r>
            <a:rPr lang="id-ID" sz="1800" b="1" dirty="0" err="1">
              <a:latin typeface="Calibri" pitchFamily="34" charset="0"/>
              <a:cs typeface="Calibri" pitchFamily="34" charset="0"/>
            </a:rPr>
            <a:t>Objectives</a:t>
          </a:r>
          <a:br>
            <a:rPr lang="id-ID" sz="1800" b="1" dirty="0">
              <a:latin typeface="Calibri" pitchFamily="34" charset="0"/>
              <a:cs typeface="Calibri" pitchFamily="34" charset="0"/>
            </a:rPr>
          </a:br>
          <a:r>
            <a:rPr lang="id-ID" sz="1800" b="0" i="0" dirty="0">
              <a:latin typeface="Calibri" pitchFamily="34" charset="0"/>
              <a:cs typeface="Calibri" pitchFamily="34" charset="0"/>
            </a:rPr>
            <a:t>(Benjamin </a:t>
          </a:r>
          <a:r>
            <a:rPr lang="id-ID" sz="1800" b="0" i="0" dirty="0" err="1">
              <a:latin typeface="Calibri" pitchFamily="34" charset="0"/>
              <a:cs typeface="Calibri" pitchFamily="34" charset="0"/>
            </a:rPr>
            <a:t>Bloom</a:t>
          </a:r>
          <a:r>
            <a:rPr lang="id-ID" sz="1800" b="0" i="0" dirty="0">
              <a:latin typeface="Calibri" pitchFamily="34" charset="0"/>
              <a:cs typeface="Calibri" pitchFamily="34" charset="0"/>
            </a:rPr>
            <a:t>)</a:t>
          </a:r>
        </a:p>
      </dgm:t>
    </dgm:pt>
    <dgm:pt modelId="{F47E1BDC-310D-4A6F-B77F-110B14A83475}" type="parTrans" cxnId="{FCC22CCB-C30B-4401-8033-A953A1E8012E}">
      <dgm:prSet/>
      <dgm:spPr/>
      <dgm:t>
        <a:bodyPr/>
        <a:lstStyle/>
        <a:p>
          <a:endParaRPr lang="id-ID"/>
        </a:p>
      </dgm:t>
    </dgm:pt>
    <dgm:pt modelId="{85EDAC14-8D59-4996-A685-C39E6E91B71B}" type="sibTrans" cxnId="{FCC22CCB-C30B-4401-8033-A953A1E8012E}">
      <dgm:prSet/>
      <dgm:spPr/>
      <dgm:t>
        <a:bodyPr/>
        <a:lstStyle/>
        <a:p>
          <a:endParaRPr lang="id-ID"/>
        </a:p>
      </dgm:t>
    </dgm:pt>
    <dgm:pt modelId="{E89A5F58-3B5A-44F8-A3EE-D0D4D56FDC66}">
      <dgm:prSet phldrT="[Text]" custT="1"/>
      <dgm:spPr/>
      <dgm:t>
        <a:bodyPr/>
        <a:lstStyle/>
        <a:p>
          <a:r>
            <a:rPr lang="id-ID" sz="1600" dirty="0" err="1">
              <a:latin typeface="Calibri" pitchFamily="34" charset="0"/>
              <a:cs typeface="Calibri" pitchFamily="34" charset="0"/>
            </a:rPr>
            <a:t>Cognitive</a:t>
          </a:r>
          <a:endParaRPr lang="id-ID" sz="1600" dirty="0">
            <a:latin typeface="Calibri" pitchFamily="34" charset="0"/>
            <a:cs typeface="Calibri" pitchFamily="34" charset="0"/>
          </a:endParaRPr>
        </a:p>
      </dgm:t>
    </dgm:pt>
    <dgm:pt modelId="{E272EC19-FF37-4CFE-BEEE-3B1C7545C52D}" type="parTrans" cxnId="{818A49A8-13DC-4D40-816B-3F9E7D999425}">
      <dgm:prSet/>
      <dgm:spPr/>
      <dgm:t>
        <a:bodyPr/>
        <a:lstStyle/>
        <a:p>
          <a:endParaRPr lang="id-ID"/>
        </a:p>
      </dgm:t>
    </dgm:pt>
    <dgm:pt modelId="{21DF7937-16A3-4587-B6E2-53455F82BE4C}" type="sibTrans" cxnId="{818A49A8-13DC-4D40-816B-3F9E7D999425}">
      <dgm:prSet/>
      <dgm:spPr/>
      <dgm:t>
        <a:bodyPr/>
        <a:lstStyle/>
        <a:p>
          <a:endParaRPr lang="id-ID"/>
        </a:p>
      </dgm:t>
    </dgm:pt>
    <dgm:pt modelId="{6806EBA5-4394-40F6-8877-2ED6BA739AC4}">
      <dgm:prSet phldrT="[Text]" custT="1"/>
      <dgm:spPr/>
      <dgm:t>
        <a:bodyPr/>
        <a:lstStyle/>
        <a:p>
          <a:r>
            <a:rPr lang="id-ID" sz="1800" b="1" dirty="0" err="1">
              <a:latin typeface="Calibri" pitchFamily="34" charset="0"/>
              <a:cs typeface="Calibri" pitchFamily="34" charset="0"/>
            </a:rPr>
            <a:t>Criterion</a:t>
          </a:r>
          <a:r>
            <a:rPr lang="id-ID" sz="1800" b="1" dirty="0">
              <a:latin typeface="Calibri" pitchFamily="34" charset="0"/>
              <a:cs typeface="Calibri" pitchFamily="34" charset="0"/>
            </a:rPr>
            <a:t> </a:t>
          </a:r>
          <a:r>
            <a:rPr lang="id-ID" sz="1800" b="1" dirty="0" err="1">
              <a:latin typeface="Calibri" pitchFamily="34" charset="0"/>
              <a:cs typeface="Calibri" pitchFamily="34" charset="0"/>
            </a:rPr>
            <a:t>Referenced</a:t>
          </a:r>
          <a:r>
            <a:rPr lang="id-ID" sz="1800" b="1" dirty="0">
              <a:latin typeface="Calibri" pitchFamily="34" charset="0"/>
              <a:cs typeface="Calibri" pitchFamily="34" charset="0"/>
            </a:rPr>
            <a:t> </a:t>
          </a:r>
          <a:r>
            <a:rPr lang="id-ID" sz="1800" b="1" dirty="0" err="1">
              <a:latin typeface="Calibri" pitchFamily="34" charset="0"/>
              <a:cs typeface="Calibri" pitchFamily="34" charset="0"/>
            </a:rPr>
            <a:t>Instruction</a:t>
          </a:r>
          <a:br>
            <a:rPr lang="id-ID" sz="1800" b="1" dirty="0">
              <a:latin typeface="Calibri" pitchFamily="34" charset="0"/>
              <a:cs typeface="Calibri" pitchFamily="34" charset="0"/>
            </a:rPr>
          </a:br>
          <a:r>
            <a:rPr lang="id-ID" sz="1800" b="0" dirty="0">
              <a:latin typeface="Calibri" pitchFamily="34" charset="0"/>
              <a:cs typeface="Calibri" pitchFamily="34" charset="0"/>
            </a:rPr>
            <a:t>(Robert </a:t>
          </a:r>
          <a:r>
            <a:rPr lang="id-ID" sz="1800" b="0" dirty="0" err="1">
              <a:latin typeface="Calibri" pitchFamily="34" charset="0"/>
              <a:cs typeface="Calibri" pitchFamily="34" charset="0"/>
            </a:rPr>
            <a:t>Mager</a:t>
          </a:r>
          <a:r>
            <a:rPr lang="id-ID" sz="1800" b="0" dirty="0">
              <a:latin typeface="Calibri" pitchFamily="34" charset="0"/>
              <a:cs typeface="Calibri" pitchFamily="34" charset="0"/>
            </a:rPr>
            <a:t>)</a:t>
          </a:r>
        </a:p>
      </dgm:t>
    </dgm:pt>
    <dgm:pt modelId="{0B7DE090-A18B-421E-818D-FF874E6131C8}" type="parTrans" cxnId="{242F323E-A673-4CBD-8A32-A229CE90BE1D}">
      <dgm:prSet/>
      <dgm:spPr/>
      <dgm:t>
        <a:bodyPr/>
        <a:lstStyle/>
        <a:p>
          <a:endParaRPr lang="id-ID"/>
        </a:p>
      </dgm:t>
    </dgm:pt>
    <dgm:pt modelId="{5293FAB0-F685-4C5F-A0CB-475FADB684A1}" type="sibTrans" cxnId="{242F323E-A673-4CBD-8A32-A229CE90BE1D}">
      <dgm:prSet/>
      <dgm:spPr/>
      <dgm:t>
        <a:bodyPr/>
        <a:lstStyle/>
        <a:p>
          <a:endParaRPr lang="id-ID"/>
        </a:p>
      </dgm:t>
    </dgm:pt>
    <dgm:pt modelId="{2C98B426-2DBB-4F70-9E12-4BA71235A564}">
      <dgm:prSet phldrT="[Text]" custT="1"/>
      <dgm:spPr/>
      <dgm:t>
        <a:bodyPr/>
        <a:lstStyle/>
        <a:p>
          <a:r>
            <a:rPr lang="id-ID" sz="1600" dirty="0" err="1">
              <a:latin typeface="Calibri" pitchFamily="34" charset="0"/>
              <a:cs typeface="Calibri" pitchFamily="34" charset="0"/>
            </a:rPr>
            <a:t>Competencies</a:t>
          </a:r>
          <a:endParaRPr lang="id-ID" sz="1600" dirty="0">
            <a:latin typeface="Calibri" pitchFamily="34" charset="0"/>
            <a:cs typeface="Calibri" pitchFamily="34" charset="0"/>
          </a:endParaRPr>
        </a:p>
      </dgm:t>
    </dgm:pt>
    <dgm:pt modelId="{809605D9-F1BF-4848-ADA7-5CC509954FC8}" type="parTrans" cxnId="{1DAA75EA-A0BD-433E-B4B5-4C95AF436C20}">
      <dgm:prSet/>
      <dgm:spPr/>
      <dgm:t>
        <a:bodyPr/>
        <a:lstStyle/>
        <a:p>
          <a:endParaRPr lang="id-ID"/>
        </a:p>
      </dgm:t>
    </dgm:pt>
    <dgm:pt modelId="{74B47202-1770-4445-89D9-F440699D8B04}" type="sibTrans" cxnId="{1DAA75EA-A0BD-433E-B4B5-4C95AF436C20}">
      <dgm:prSet/>
      <dgm:spPr/>
      <dgm:t>
        <a:bodyPr/>
        <a:lstStyle/>
        <a:p>
          <a:endParaRPr lang="id-ID"/>
        </a:p>
      </dgm:t>
    </dgm:pt>
    <dgm:pt modelId="{FAB75517-C45C-4800-9F21-928FCDF90254}">
      <dgm:prSet phldrT="[Text]" custT="1"/>
      <dgm:spPr/>
      <dgm:t>
        <a:bodyPr/>
        <a:lstStyle/>
        <a:p>
          <a:r>
            <a:rPr lang="id-ID" sz="1600" dirty="0" err="1">
              <a:latin typeface="Calibri" pitchFamily="34" charset="0"/>
              <a:cs typeface="Calibri" pitchFamily="34" charset="0"/>
            </a:rPr>
            <a:t>Evaluation</a:t>
          </a:r>
          <a:endParaRPr lang="id-ID" sz="1600" dirty="0">
            <a:latin typeface="Calibri" pitchFamily="34" charset="0"/>
            <a:cs typeface="Calibri" pitchFamily="34" charset="0"/>
          </a:endParaRPr>
        </a:p>
      </dgm:t>
    </dgm:pt>
    <dgm:pt modelId="{430F53EB-8FAC-4EC4-A584-81D99BBC11B3}" type="parTrans" cxnId="{E1B92437-F7C4-4A54-8ED3-9B5675CD3520}">
      <dgm:prSet/>
      <dgm:spPr/>
      <dgm:t>
        <a:bodyPr/>
        <a:lstStyle/>
        <a:p>
          <a:endParaRPr lang="id-ID"/>
        </a:p>
      </dgm:t>
    </dgm:pt>
    <dgm:pt modelId="{4FF39FAD-0A5D-453D-A51D-07F900DB2BDE}" type="sibTrans" cxnId="{E1B92437-F7C4-4A54-8ED3-9B5675CD3520}">
      <dgm:prSet/>
      <dgm:spPr/>
      <dgm:t>
        <a:bodyPr/>
        <a:lstStyle/>
        <a:p>
          <a:endParaRPr lang="id-ID"/>
        </a:p>
      </dgm:t>
    </dgm:pt>
    <dgm:pt modelId="{7DBB8481-9CC1-4851-877A-FA92EA3F8E8E}">
      <dgm:prSet phldrT="[Text]" custT="1"/>
      <dgm:spPr/>
      <dgm:t>
        <a:bodyPr/>
        <a:lstStyle/>
        <a:p>
          <a:r>
            <a:rPr lang="id-ID" sz="1800" b="1" dirty="0" err="1">
              <a:latin typeface="Calibri" pitchFamily="34" charset="0"/>
              <a:cs typeface="Calibri" pitchFamily="34" charset="0"/>
            </a:rPr>
            <a:t>Minimalism</a:t>
          </a:r>
          <a:br>
            <a:rPr lang="id-ID" sz="1800" b="1" dirty="0">
              <a:latin typeface="Calibri" pitchFamily="34" charset="0"/>
              <a:cs typeface="Calibri" pitchFamily="34" charset="0"/>
            </a:rPr>
          </a:br>
          <a:r>
            <a:rPr lang="en-US" sz="1800" b="0" dirty="0">
              <a:latin typeface="Calibri" pitchFamily="34" charset="0"/>
              <a:cs typeface="Calibri" pitchFamily="34" charset="0"/>
            </a:rPr>
            <a:t>(</a:t>
          </a:r>
          <a:r>
            <a:rPr lang="id-ID" sz="1800" b="0" dirty="0">
              <a:latin typeface="Calibri" pitchFamily="34" charset="0"/>
              <a:cs typeface="Calibri" pitchFamily="34" charset="0"/>
            </a:rPr>
            <a:t>John </a:t>
          </a:r>
          <a:r>
            <a:rPr lang="id-ID" sz="1800" b="0" dirty="0" err="1">
              <a:latin typeface="Calibri" pitchFamily="34" charset="0"/>
              <a:cs typeface="Calibri" pitchFamily="34" charset="0"/>
            </a:rPr>
            <a:t>Carroll</a:t>
          </a:r>
          <a:r>
            <a:rPr lang="en-US" sz="1800" b="0" dirty="0">
              <a:latin typeface="Calibri" pitchFamily="34" charset="0"/>
              <a:cs typeface="Calibri" pitchFamily="34" charset="0"/>
            </a:rPr>
            <a:t>)</a:t>
          </a:r>
          <a:endParaRPr lang="id-ID" sz="1800" b="0" dirty="0">
            <a:latin typeface="Calibri" pitchFamily="34" charset="0"/>
            <a:cs typeface="Calibri" pitchFamily="34" charset="0"/>
          </a:endParaRPr>
        </a:p>
      </dgm:t>
    </dgm:pt>
    <dgm:pt modelId="{E7689D7F-FA1B-48F1-A4FD-4E09C883EC64}" type="parTrans" cxnId="{4D6B3974-7F8E-4633-AF84-70AEB10D9F59}">
      <dgm:prSet/>
      <dgm:spPr/>
      <dgm:t>
        <a:bodyPr/>
        <a:lstStyle/>
        <a:p>
          <a:endParaRPr lang="id-ID"/>
        </a:p>
      </dgm:t>
    </dgm:pt>
    <dgm:pt modelId="{2EC0590C-FEA8-4172-9AC4-951D50F74C72}" type="sibTrans" cxnId="{4D6B3974-7F8E-4633-AF84-70AEB10D9F59}">
      <dgm:prSet/>
      <dgm:spPr/>
      <dgm:t>
        <a:bodyPr/>
        <a:lstStyle/>
        <a:p>
          <a:endParaRPr lang="id-ID"/>
        </a:p>
      </dgm:t>
    </dgm:pt>
    <dgm:pt modelId="{E8039592-AF6B-417F-85E0-2A1BF715A7C7}">
      <dgm:prSet phldrT="[Text]" custT="1"/>
      <dgm:spPr/>
      <dgm:t>
        <a:bodyPr/>
        <a:lstStyle/>
        <a:p>
          <a:r>
            <a:rPr lang="id-ID" sz="1600" dirty="0">
              <a:latin typeface="Calibri" pitchFamily="34" charset="0"/>
              <a:cs typeface="Calibri" pitchFamily="34" charset="0"/>
            </a:rPr>
            <a:t>S</a:t>
          </a:r>
          <a:r>
            <a:rPr lang="en-US" sz="1600" dirty="0">
              <a:latin typeface="Calibri" pitchFamily="34" charset="0"/>
              <a:cs typeface="Calibri" pitchFamily="34" charset="0"/>
            </a:rPr>
            <a:t>tart </a:t>
          </a:r>
          <a:r>
            <a:rPr lang="id-ID" sz="1600" dirty="0">
              <a:latin typeface="Calibri" pitchFamily="34" charset="0"/>
              <a:cs typeface="Calibri" pitchFamily="34" charset="0"/>
            </a:rPr>
            <a:t>I</a:t>
          </a:r>
          <a:r>
            <a:rPr lang="en-US" sz="1600" dirty="0" err="1">
              <a:latin typeface="Calibri" pitchFamily="34" charset="0"/>
              <a:cs typeface="Calibri" pitchFamily="34" charset="0"/>
            </a:rPr>
            <a:t>mmediately</a:t>
          </a:r>
          <a:endParaRPr lang="id-ID" sz="1600" dirty="0">
            <a:latin typeface="Calibri" pitchFamily="34" charset="0"/>
            <a:cs typeface="Calibri" pitchFamily="34" charset="0"/>
          </a:endParaRPr>
        </a:p>
      </dgm:t>
    </dgm:pt>
    <dgm:pt modelId="{217773DA-A0FC-497C-B228-BBD4E2B26372}" type="parTrans" cxnId="{8E7A7AFF-7FBB-4009-80E3-0ACA22777E58}">
      <dgm:prSet/>
      <dgm:spPr/>
      <dgm:t>
        <a:bodyPr/>
        <a:lstStyle/>
        <a:p>
          <a:endParaRPr lang="id-ID"/>
        </a:p>
      </dgm:t>
    </dgm:pt>
    <dgm:pt modelId="{0860CD61-03D9-4441-9637-AF4CAD173F8B}" type="sibTrans" cxnId="{8E7A7AFF-7FBB-4009-80E3-0ACA22777E58}">
      <dgm:prSet/>
      <dgm:spPr/>
      <dgm:t>
        <a:bodyPr/>
        <a:lstStyle/>
        <a:p>
          <a:endParaRPr lang="id-ID"/>
        </a:p>
      </dgm:t>
    </dgm:pt>
    <dgm:pt modelId="{F0FAF48C-2AD8-4535-97D8-31839FC0F36C}">
      <dgm:prSet phldrT="[Text]" custT="1"/>
      <dgm:spPr/>
      <dgm:t>
        <a:bodyPr/>
        <a:lstStyle/>
        <a:p>
          <a:r>
            <a:rPr lang="id-ID" sz="1600" dirty="0" err="1">
              <a:latin typeface="Calibri" pitchFamily="34" charset="0"/>
              <a:cs typeface="Calibri" pitchFamily="34" charset="0"/>
            </a:rPr>
            <a:t>Affective</a:t>
          </a:r>
          <a:endParaRPr lang="id-ID" sz="1600" dirty="0">
            <a:latin typeface="Calibri" pitchFamily="34" charset="0"/>
            <a:cs typeface="Calibri" pitchFamily="34" charset="0"/>
          </a:endParaRPr>
        </a:p>
      </dgm:t>
    </dgm:pt>
    <dgm:pt modelId="{72BD105B-962D-4000-8659-9B93AF70DF6F}" type="parTrans" cxnId="{8012D94E-90C3-459F-8A9B-3ADEADAF0CEA}">
      <dgm:prSet/>
      <dgm:spPr/>
      <dgm:t>
        <a:bodyPr/>
        <a:lstStyle/>
        <a:p>
          <a:endParaRPr lang="id-ID"/>
        </a:p>
      </dgm:t>
    </dgm:pt>
    <dgm:pt modelId="{A09A3347-7756-42D1-A8E0-C2EA3230EFA5}" type="sibTrans" cxnId="{8012D94E-90C3-459F-8A9B-3ADEADAF0CEA}">
      <dgm:prSet/>
      <dgm:spPr/>
      <dgm:t>
        <a:bodyPr/>
        <a:lstStyle/>
        <a:p>
          <a:endParaRPr lang="id-ID"/>
        </a:p>
      </dgm:t>
    </dgm:pt>
    <dgm:pt modelId="{33C3DEC1-0852-4902-A741-0E0CACFAE21A}">
      <dgm:prSet phldrT="[Text]" custT="1"/>
      <dgm:spPr/>
      <dgm:t>
        <a:bodyPr/>
        <a:lstStyle/>
        <a:p>
          <a:r>
            <a:rPr lang="id-ID" sz="1600" dirty="0" err="1">
              <a:latin typeface="Calibri" pitchFamily="34" charset="0"/>
              <a:cs typeface="Calibri" pitchFamily="34" charset="0"/>
            </a:rPr>
            <a:t>Psychomotor</a:t>
          </a:r>
          <a:r>
            <a:rPr lang="id-ID" sz="1600" dirty="0">
              <a:latin typeface="Calibri" pitchFamily="34" charset="0"/>
              <a:cs typeface="Calibri" pitchFamily="34" charset="0"/>
            </a:rPr>
            <a:t> </a:t>
          </a:r>
        </a:p>
      </dgm:t>
    </dgm:pt>
    <dgm:pt modelId="{276B1CD2-840B-49B1-B218-0452F3B8E415}" type="parTrans" cxnId="{FB6C697B-5A35-4713-9D8A-2A52115E2D75}">
      <dgm:prSet/>
      <dgm:spPr/>
      <dgm:t>
        <a:bodyPr/>
        <a:lstStyle/>
        <a:p>
          <a:endParaRPr lang="id-ID"/>
        </a:p>
      </dgm:t>
    </dgm:pt>
    <dgm:pt modelId="{CE9645E7-E4CF-421F-A681-E79661ABC101}" type="sibTrans" cxnId="{FB6C697B-5A35-4713-9D8A-2A52115E2D75}">
      <dgm:prSet/>
      <dgm:spPr/>
      <dgm:t>
        <a:bodyPr/>
        <a:lstStyle/>
        <a:p>
          <a:endParaRPr lang="id-ID"/>
        </a:p>
      </dgm:t>
    </dgm:pt>
    <dgm:pt modelId="{6503534B-4B19-4732-AE25-6D3CB0B8C782}">
      <dgm:prSet custT="1"/>
      <dgm:spPr/>
      <dgm:t>
        <a:bodyPr/>
        <a:lstStyle/>
        <a:p>
          <a:r>
            <a:rPr lang="en-US" sz="1600" dirty="0">
              <a:latin typeface="Calibri" pitchFamily="34" charset="0"/>
              <a:cs typeface="Calibri" pitchFamily="34" charset="0"/>
            </a:rPr>
            <a:t>Minimize the </a:t>
          </a:r>
          <a:r>
            <a:rPr lang="id-ID" sz="1600" dirty="0">
              <a:latin typeface="Calibri" pitchFamily="34" charset="0"/>
              <a:cs typeface="Calibri" pitchFamily="34" charset="0"/>
            </a:rPr>
            <a:t>R</a:t>
          </a:r>
          <a:r>
            <a:rPr lang="en-US" sz="1600" dirty="0" err="1">
              <a:latin typeface="Calibri" pitchFamily="34" charset="0"/>
              <a:cs typeface="Calibri" pitchFamily="34" charset="0"/>
            </a:rPr>
            <a:t>eading</a:t>
          </a:r>
          <a:endParaRPr lang="id-ID" sz="1600" dirty="0">
            <a:latin typeface="Calibri" pitchFamily="34" charset="0"/>
            <a:cs typeface="Calibri" pitchFamily="34" charset="0"/>
          </a:endParaRPr>
        </a:p>
      </dgm:t>
    </dgm:pt>
    <dgm:pt modelId="{3F0A9117-ABC0-4256-B5A7-BE698C6666F5}" type="parTrans" cxnId="{072B68DE-F1F2-4FC9-96CC-D40D161750FB}">
      <dgm:prSet/>
      <dgm:spPr/>
      <dgm:t>
        <a:bodyPr/>
        <a:lstStyle/>
        <a:p>
          <a:endParaRPr lang="id-ID"/>
        </a:p>
      </dgm:t>
    </dgm:pt>
    <dgm:pt modelId="{567B2C32-95FA-4ADF-9D5D-694047AD5192}" type="sibTrans" cxnId="{072B68DE-F1F2-4FC9-96CC-D40D161750FB}">
      <dgm:prSet/>
      <dgm:spPr/>
      <dgm:t>
        <a:bodyPr/>
        <a:lstStyle/>
        <a:p>
          <a:endParaRPr lang="id-ID"/>
        </a:p>
      </dgm:t>
    </dgm:pt>
    <dgm:pt modelId="{94765C6E-5D7C-4968-9C72-B7DFB49D0F71}">
      <dgm:prSet custT="1"/>
      <dgm:spPr/>
      <dgm:t>
        <a:bodyPr/>
        <a:lstStyle/>
        <a:p>
          <a:r>
            <a:rPr lang="id-ID" sz="1600" dirty="0">
              <a:latin typeface="Calibri" pitchFamily="34" charset="0"/>
              <a:cs typeface="Calibri" pitchFamily="34" charset="0"/>
            </a:rPr>
            <a:t>E</a:t>
          </a:r>
          <a:r>
            <a:rPr lang="en-US" sz="1600" dirty="0" err="1">
              <a:latin typeface="Calibri" pitchFamily="34" charset="0"/>
              <a:cs typeface="Calibri" pitchFamily="34" charset="0"/>
            </a:rPr>
            <a:t>rror</a:t>
          </a:r>
          <a:r>
            <a:rPr lang="en-US" sz="1600" dirty="0">
              <a:latin typeface="Calibri" pitchFamily="34" charset="0"/>
              <a:cs typeface="Calibri" pitchFamily="34" charset="0"/>
            </a:rPr>
            <a:t> </a:t>
          </a:r>
          <a:r>
            <a:rPr lang="id-ID" sz="1600" dirty="0">
              <a:latin typeface="Calibri" pitchFamily="34" charset="0"/>
              <a:cs typeface="Calibri" pitchFamily="34" charset="0"/>
            </a:rPr>
            <a:t>R</a:t>
          </a:r>
          <a:r>
            <a:rPr lang="en-US" sz="1600" dirty="0" err="1">
              <a:latin typeface="Calibri" pitchFamily="34" charset="0"/>
              <a:cs typeface="Calibri" pitchFamily="34" charset="0"/>
            </a:rPr>
            <a:t>ecognition</a:t>
          </a:r>
          <a:endParaRPr lang="id-ID" sz="1600" dirty="0">
            <a:latin typeface="Calibri" pitchFamily="34" charset="0"/>
            <a:cs typeface="Calibri" pitchFamily="34" charset="0"/>
          </a:endParaRPr>
        </a:p>
      </dgm:t>
    </dgm:pt>
    <dgm:pt modelId="{ED8F8D0B-86BF-49A8-929F-49CCB0147D68}" type="parTrans" cxnId="{E2E147A9-8635-4776-B634-5DDA998E1CD1}">
      <dgm:prSet/>
      <dgm:spPr/>
      <dgm:t>
        <a:bodyPr/>
        <a:lstStyle/>
        <a:p>
          <a:endParaRPr lang="id-ID"/>
        </a:p>
      </dgm:t>
    </dgm:pt>
    <dgm:pt modelId="{401DC128-FE6B-42C6-BF2F-91F9024D10BE}" type="sibTrans" cxnId="{E2E147A9-8635-4776-B634-5DDA998E1CD1}">
      <dgm:prSet/>
      <dgm:spPr/>
      <dgm:t>
        <a:bodyPr/>
        <a:lstStyle/>
        <a:p>
          <a:endParaRPr lang="id-ID"/>
        </a:p>
      </dgm:t>
    </dgm:pt>
    <dgm:pt modelId="{FB1E6EB0-1637-44FB-9ACF-46D9BDA19A78}">
      <dgm:prSet custT="1"/>
      <dgm:spPr/>
      <dgm:t>
        <a:bodyPr/>
        <a:lstStyle/>
        <a:p>
          <a:r>
            <a:rPr lang="id-ID" sz="1600" dirty="0">
              <a:latin typeface="Calibri" pitchFamily="34" charset="0"/>
              <a:cs typeface="Calibri" pitchFamily="34" charset="0"/>
            </a:rPr>
            <a:t>S</a:t>
          </a:r>
          <a:r>
            <a:rPr lang="en-US" sz="1600" dirty="0">
              <a:latin typeface="Calibri" pitchFamily="34" charset="0"/>
              <a:cs typeface="Calibri" pitchFamily="34" charset="0"/>
            </a:rPr>
            <a:t>elf-</a:t>
          </a:r>
          <a:r>
            <a:rPr lang="id-ID" sz="1600" dirty="0">
              <a:latin typeface="Calibri" pitchFamily="34" charset="0"/>
              <a:cs typeface="Calibri" pitchFamily="34" charset="0"/>
            </a:rPr>
            <a:t>C</a:t>
          </a:r>
          <a:r>
            <a:rPr lang="en-US" sz="1600" dirty="0" err="1">
              <a:latin typeface="Calibri" pitchFamily="34" charset="0"/>
              <a:cs typeface="Calibri" pitchFamily="34" charset="0"/>
            </a:rPr>
            <a:t>ontained</a:t>
          </a:r>
          <a:endParaRPr lang="id-ID" sz="1600" dirty="0">
            <a:latin typeface="Calibri" pitchFamily="34" charset="0"/>
            <a:cs typeface="Calibri" pitchFamily="34" charset="0"/>
          </a:endParaRPr>
        </a:p>
      </dgm:t>
    </dgm:pt>
    <dgm:pt modelId="{1DD08EC5-00DA-460C-8780-0146505E26E7}" type="parTrans" cxnId="{0BF698AA-38D8-4486-861D-AB533F750D9A}">
      <dgm:prSet/>
      <dgm:spPr/>
      <dgm:t>
        <a:bodyPr/>
        <a:lstStyle/>
        <a:p>
          <a:endParaRPr lang="id-ID"/>
        </a:p>
      </dgm:t>
    </dgm:pt>
    <dgm:pt modelId="{7111AE0A-9D8A-4350-8C64-9AED4AD1B5C3}" type="sibTrans" cxnId="{0BF698AA-38D8-4486-861D-AB533F750D9A}">
      <dgm:prSet/>
      <dgm:spPr/>
      <dgm:t>
        <a:bodyPr/>
        <a:lstStyle/>
        <a:p>
          <a:endParaRPr lang="id-ID"/>
        </a:p>
      </dgm:t>
    </dgm:pt>
    <dgm:pt modelId="{A036DE00-7301-4D6A-9042-90A47BF2E51B}">
      <dgm:prSet phldrT="[Text]" custT="1"/>
      <dgm:spPr/>
      <dgm:t>
        <a:bodyPr/>
        <a:lstStyle/>
        <a:p>
          <a:r>
            <a:rPr lang="en-US" sz="1600" dirty="0">
              <a:latin typeface="Calibri" pitchFamily="34" charset="0"/>
              <a:cs typeface="Calibri" pitchFamily="34" charset="0"/>
            </a:rPr>
            <a:t>Performance</a:t>
          </a:r>
          <a:endParaRPr lang="id-ID" sz="1600" dirty="0">
            <a:latin typeface="Calibri" pitchFamily="34" charset="0"/>
            <a:cs typeface="Calibri" pitchFamily="34" charset="0"/>
          </a:endParaRPr>
        </a:p>
      </dgm:t>
    </dgm:pt>
    <dgm:pt modelId="{85636973-8F83-4A5E-BD23-C90CF2696EA9}" type="parTrans" cxnId="{7738A707-9520-4F55-970F-ACBD500A328D}">
      <dgm:prSet/>
      <dgm:spPr/>
      <dgm:t>
        <a:bodyPr/>
        <a:lstStyle/>
        <a:p>
          <a:endParaRPr lang="id-ID"/>
        </a:p>
      </dgm:t>
    </dgm:pt>
    <dgm:pt modelId="{C636B057-7A7D-4955-B2FF-9819B53FAF23}" type="sibTrans" cxnId="{7738A707-9520-4F55-970F-ACBD500A328D}">
      <dgm:prSet/>
      <dgm:spPr/>
      <dgm:t>
        <a:bodyPr/>
        <a:lstStyle/>
        <a:p>
          <a:endParaRPr lang="id-ID"/>
        </a:p>
      </dgm:t>
    </dgm:pt>
    <dgm:pt modelId="{07D376B8-6BDD-40E9-B5B0-725EDF048786}" type="pres">
      <dgm:prSet presAssocID="{C69612B1-5402-45F6-A4D5-89215F3FFF6B}" presName="theList" presStyleCnt="0">
        <dgm:presLayoutVars>
          <dgm:dir/>
          <dgm:animLvl val="lvl"/>
          <dgm:resizeHandles val="exact"/>
        </dgm:presLayoutVars>
      </dgm:prSet>
      <dgm:spPr/>
    </dgm:pt>
    <dgm:pt modelId="{2C1F567E-EC5D-4DC1-9BA4-987A53160FAB}" type="pres">
      <dgm:prSet presAssocID="{5DA9A128-ED36-436C-8970-B1DDD2D576EB}" presName="compNode" presStyleCnt="0"/>
      <dgm:spPr/>
    </dgm:pt>
    <dgm:pt modelId="{3824CEAC-162A-48DE-A4FD-57F9B8134C5E}" type="pres">
      <dgm:prSet presAssocID="{5DA9A128-ED36-436C-8970-B1DDD2D576EB}" presName="aNode" presStyleLbl="bgShp" presStyleIdx="0" presStyleCnt="3"/>
      <dgm:spPr/>
    </dgm:pt>
    <dgm:pt modelId="{B26E14A0-5E4E-4160-9F3E-D4A587E9F70B}" type="pres">
      <dgm:prSet presAssocID="{5DA9A128-ED36-436C-8970-B1DDD2D576EB}" presName="textNode" presStyleLbl="bgShp" presStyleIdx="0" presStyleCnt="3"/>
      <dgm:spPr/>
    </dgm:pt>
    <dgm:pt modelId="{68601988-CA5B-4608-B517-95F214168BEC}" type="pres">
      <dgm:prSet presAssocID="{5DA9A128-ED36-436C-8970-B1DDD2D576EB}" presName="compChildNode" presStyleCnt="0"/>
      <dgm:spPr/>
    </dgm:pt>
    <dgm:pt modelId="{5C853EB1-5154-4802-A047-9B1FDD0F5999}" type="pres">
      <dgm:prSet presAssocID="{5DA9A128-ED36-436C-8970-B1DDD2D576EB}" presName="theInnerList" presStyleCnt="0"/>
      <dgm:spPr/>
    </dgm:pt>
    <dgm:pt modelId="{AE6B0DF9-B2C5-4731-86E2-D6B0D2ECF49D}" type="pres">
      <dgm:prSet presAssocID="{E89A5F58-3B5A-44F8-A3EE-D0D4D56FDC66}" presName="childNode" presStyleLbl="node1" presStyleIdx="0" presStyleCnt="10">
        <dgm:presLayoutVars>
          <dgm:bulletEnabled val="1"/>
        </dgm:presLayoutVars>
      </dgm:prSet>
      <dgm:spPr/>
    </dgm:pt>
    <dgm:pt modelId="{6341080A-8E4C-4E60-A3E4-0AD0020B4A48}" type="pres">
      <dgm:prSet presAssocID="{E89A5F58-3B5A-44F8-A3EE-D0D4D56FDC66}" presName="aSpace2" presStyleCnt="0"/>
      <dgm:spPr/>
    </dgm:pt>
    <dgm:pt modelId="{1DAF7D4F-DDF6-4F86-AD70-73F0414DBA44}" type="pres">
      <dgm:prSet presAssocID="{F0FAF48C-2AD8-4535-97D8-31839FC0F36C}" presName="childNode" presStyleLbl="node1" presStyleIdx="1" presStyleCnt="10">
        <dgm:presLayoutVars>
          <dgm:bulletEnabled val="1"/>
        </dgm:presLayoutVars>
      </dgm:prSet>
      <dgm:spPr/>
    </dgm:pt>
    <dgm:pt modelId="{4D0F4D79-CC39-48BF-9873-DBCE3536D895}" type="pres">
      <dgm:prSet presAssocID="{F0FAF48C-2AD8-4535-97D8-31839FC0F36C}" presName="aSpace2" presStyleCnt="0"/>
      <dgm:spPr/>
    </dgm:pt>
    <dgm:pt modelId="{58894903-F589-45B4-A627-E305685C031E}" type="pres">
      <dgm:prSet presAssocID="{33C3DEC1-0852-4902-A741-0E0CACFAE21A}" presName="childNode" presStyleLbl="node1" presStyleIdx="2" presStyleCnt="10">
        <dgm:presLayoutVars>
          <dgm:bulletEnabled val="1"/>
        </dgm:presLayoutVars>
      </dgm:prSet>
      <dgm:spPr/>
    </dgm:pt>
    <dgm:pt modelId="{32E68DD7-0031-4FE9-AF86-F31D95892349}" type="pres">
      <dgm:prSet presAssocID="{5DA9A128-ED36-436C-8970-B1DDD2D576EB}" presName="aSpace" presStyleCnt="0"/>
      <dgm:spPr/>
    </dgm:pt>
    <dgm:pt modelId="{6F7D8601-BDB2-49C3-8152-FD9F720A71AD}" type="pres">
      <dgm:prSet presAssocID="{6806EBA5-4394-40F6-8877-2ED6BA739AC4}" presName="compNode" presStyleCnt="0"/>
      <dgm:spPr/>
    </dgm:pt>
    <dgm:pt modelId="{E7963B76-710C-460D-9F98-E6BAC5B36A95}" type="pres">
      <dgm:prSet presAssocID="{6806EBA5-4394-40F6-8877-2ED6BA739AC4}" presName="aNode" presStyleLbl="bgShp" presStyleIdx="1" presStyleCnt="3"/>
      <dgm:spPr/>
    </dgm:pt>
    <dgm:pt modelId="{767A86C3-EFA2-4B0B-8F5B-D72EB156F5C8}" type="pres">
      <dgm:prSet presAssocID="{6806EBA5-4394-40F6-8877-2ED6BA739AC4}" presName="textNode" presStyleLbl="bgShp" presStyleIdx="1" presStyleCnt="3"/>
      <dgm:spPr/>
    </dgm:pt>
    <dgm:pt modelId="{26F97C4F-CBA5-4E4D-8D19-DD67D39E6376}" type="pres">
      <dgm:prSet presAssocID="{6806EBA5-4394-40F6-8877-2ED6BA739AC4}" presName="compChildNode" presStyleCnt="0"/>
      <dgm:spPr/>
    </dgm:pt>
    <dgm:pt modelId="{421A3D30-7C9D-4101-8B22-C30DC139C046}" type="pres">
      <dgm:prSet presAssocID="{6806EBA5-4394-40F6-8877-2ED6BA739AC4}" presName="theInnerList" presStyleCnt="0"/>
      <dgm:spPr/>
    </dgm:pt>
    <dgm:pt modelId="{038408FC-4203-44E3-BCA6-626DE842CDD1}" type="pres">
      <dgm:prSet presAssocID="{2C98B426-2DBB-4F70-9E12-4BA71235A564}" presName="childNode" presStyleLbl="node1" presStyleIdx="3" presStyleCnt="10">
        <dgm:presLayoutVars>
          <dgm:bulletEnabled val="1"/>
        </dgm:presLayoutVars>
      </dgm:prSet>
      <dgm:spPr/>
    </dgm:pt>
    <dgm:pt modelId="{E2FD7CBC-01CE-4066-A41E-4986582529D9}" type="pres">
      <dgm:prSet presAssocID="{2C98B426-2DBB-4F70-9E12-4BA71235A564}" presName="aSpace2" presStyleCnt="0"/>
      <dgm:spPr/>
    </dgm:pt>
    <dgm:pt modelId="{3111E0BA-E5D5-4AF1-9E50-D41D4969A500}" type="pres">
      <dgm:prSet presAssocID="{A036DE00-7301-4D6A-9042-90A47BF2E51B}" presName="childNode" presStyleLbl="node1" presStyleIdx="4" presStyleCnt="10">
        <dgm:presLayoutVars>
          <dgm:bulletEnabled val="1"/>
        </dgm:presLayoutVars>
      </dgm:prSet>
      <dgm:spPr/>
    </dgm:pt>
    <dgm:pt modelId="{9A0DA1EA-68A0-43EF-85BC-EE5280E4642D}" type="pres">
      <dgm:prSet presAssocID="{A036DE00-7301-4D6A-9042-90A47BF2E51B}" presName="aSpace2" presStyleCnt="0"/>
      <dgm:spPr/>
    </dgm:pt>
    <dgm:pt modelId="{74CD02D0-AAFB-4CEB-A752-25F7FA97558A}" type="pres">
      <dgm:prSet presAssocID="{FAB75517-C45C-4800-9F21-928FCDF90254}" presName="childNode" presStyleLbl="node1" presStyleIdx="5" presStyleCnt="10">
        <dgm:presLayoutVars>
          <dgm:bulletEnabled val="1"/>
        </dgm:presLayoutVars>
      </dgm:prSet>
      <dgm:spPr/>
    </dgm:pt>
    <dgm:pt modelId="{66EE6A78-9199-4EB1-9752-E2A6B5C24B57}" type="pres">
      <dgm:prSet presAssocID="{6806EBA5-4394-40F6-8877-2ED6BA739AC4}" presName="aSpace" presStyleCnt="0"/>
      <dgm:spPr/>
    </dgm:pt>
    <dgm:pt modelId="{94FD0192-F9B7-478B-8AE6-67E3C53E30CB}" type="pres">
      <dgm:prSet presAssocID="{7DBB8481-9CC1-4851-877A-FA92EA3F8E8E}" presName="compNode" presStyleCnt="0"/>
      <dgm:spPr/>
    </dgm:pt>
    <dgm:pt modelId="{C097445A-8445-45EF-A892-A274C3B11AE3}" type="pres">
      <dgm:prSet presAssocID="{7DBB8481-9CC1-4851-877A-FA92EA3F8E8E}" presName="aNode" presStyleLbl="bgShp" presStyleIdx="2" presStyleCnt="3"/>
      <dgm:spPr/>
    </dgm:pt>
    <dgm:pt modelId="{4D23B34E-7B63-4DE4-AE13-E1F1EBA9DC84}" type="pres">
      <dgm:prSet presAssocID="{7DBB8481-9CC1-4851-877A-FA92EA3F8E8E}" presName="textNode" presStyleLbl="bgShp" presStyleIdx="2" presStyleCnt="3"/>
      <dgm:spPr/>
    </dgm:pt>
    <dgm:pt modelId="{44417DCA-7FF2-48AB-B8AA-AF9ED6B3F4AE}" type="pres">
      <dgm:prSet presAssocID="{7DBB8481-9CC1-4851-877A-FA92EA3F8E8E}" presName="compChildNode" presStyleCnt="0"/>
      <dgm:spPr/>
    </dgm:pt>
    <dgm:pt modelId="{0441F088-9A0E-421C-A7F6-DF8A0A69A455}" type="pres">
      <dgm:prSet presAssocID="{7DBB8481-9CC1-4851-877A-FA92EA3F8E8E}" presName="theInnerList" presStyleCnt="0"/>
      <dgm:spPr/>
    </dgm:pt>
    <dgm:pt modelId="{584A1DCC-36C7-4D8B-AD10-834C37D733E4}" type="pres">
      <dgm:prSet presAssocID="{E8039592-AF6B-417F-85E0-2A1BF715A7C7}" presName="childNode" presStyleLbl="node1" presStyleIdx="6" presStyleCnt="10">
        <dgm:presLayoutVars>
          <dgm:bulletEnabled val="1"/>
        </dgm:presLayoutVars>
      </dgm:prSet>
      <dgm:spPr/>
    </dgm:pt>
    <dgm:pt modelId="{AB8A3CA0-186F-4B50-ACE1-A2895E84E6FE}" type="pres">
      <dgm:prSet presAssocID="{E8039592-AF6B-417F-85E0-2A1BF715A7C7}" presName="aSpace2" presStyleCnt="0"/>
      <dgm:spPr/>
    </dgm:pt>
    <dgm:pt modelId="{82556902-E983-4F42-BC2B-EECAFD88BA48}" type="pres">
      <dgm:prSet presAssocID="{6503534B-4B19-4732-AE25-6D3CB0B8C782}" presName="childNode" presStyleLbl="node1" presStyleIdx="7" presStyleCnt="10">
        <dgm:presLayoutVars>
          <dgm:bulletEnabled val="1"/>
        </dgm:presLayoutVars>
      </dgm:prSet>
      <dgm:spPr/>
    </dgm:pt>
    <dgm:pt modelId="{EF0BFC1C-80F9-494E-A0DD-E92415F4F55C}" type="pres">
      <dgm:prSet presAssocID="{6503534B-4B19-4732-AE25-6D3CB0B8C782}" presName="aSpace2" presStyleCnt="0"/>
      <dgm:spPr/>
    </dgm:pt>
    <dgm:pt modelId="{BB25A001-0B2D-49EC-AD9A-EADBC69E06C9}" type="pres">
      <dgm:prSet presAssocID="{94765C6E-5D7C-4968-9C72-B7DFB49D0F71}" presName="childNode" presStyleLbl="node1" presStyleIdx="8" presStyleCnt="10">
        <dgm:presLayoutVars>
          <dgm:bulletEnabled val="1"/>
        </dgm:presLayoutVars>
      </dgm:prSet>
      <dgm:spPr/>
    </dgm:pt>
    <dgm:pt modelId="{FDB9CAF3-391F-4982-8A64-46AB3E3AD6B9}" type="pres">
      <dgm:prSet presAssocID="{94765C6E-5D7C-4968-9C72-B7DFB49D0F71}" presName="aSpace2" presStyleCnt="0"/>
      <dgm:spPr/>
    </dgm:pt>
    <dgm:pt modelId="{A3EA83A0-7B1C-46B1-B061-71CEB53D83A9}" type="pres">
      <dgm:prSet presAssocID="{FB1E6EB0-1637-44FB-9ACF-46D9BDA19A78}" presName="childNode" presStyleLbl="node1" presStyleIdx="9" presStyleCnt="10">
        <dgm:presLayoutVars>
          <dgm:bulletEnabled val="1"/>
        </dgm:presLayoutVars>
      </dgm:prSet>
      <dgm:spPr/>
    </dgm:pt>
  </dgm:ptLst>
  <dgm:cxnLst>
    <dgm:cxn modelId="{7738A707-9520-4F55-970F-ACBD500A328D}" srcId="{6806EBA5-4394-40F6-8877-2ED6BA739AC4}" destId="{A036DE00-7301-4D6A-9042-90A47BF2E51B}" srcOrd="1" destOrd="0" parTransId="{85636973-8F83-4A5E-BD23-C90CF2696EA9}" sibTransId="{C636B057-7A7D-4955-B2FF-9819B53FAF23}"/>
    <dgm:cxn modelId="{CB3F5F0A-FC4A-422E-BD37-5FCB9C1919A5}" type="presOf" srcId="{F0FAF48C-2AD8-4535-97D8-31839FC0F36C}" destId="{1DAF7D4F-DDF6-4F86-AD70-73F0414DBA44}" srcOrd="0" destOrd="0" presId="urn:microsoft.com/office/officeart/2005/8/layout/lProcess2"/>
    <dgm:cxn modelId="{66ACFF18-D9B8-4EEA-9841-1DA838760293}" type="presOf" srcId="{2C98B426-2DBB-4F70-9E12-4BA71235A564}" destId="{038408FC-4203-44E3-BCA6-626DE842CDD1}" srcOrd="0" destOrd="0" presId="urn:microsoft.com/office/officeart/2005/8/layout/lProcess2"/>
    <dgm:cxn modelId="{4CDDEE1F-79F7-44BE-A099-140EEB48F3E5}" type="presOf" srcId="{5DA9A128-ED36-436C-8970-B1DDD2D576EB}" destId="{B26E14A0-5E4E-4160-9F3E-D4A587E9F70B}" srcOrd="1" destOrd="0" presId="urn:microsoft.com/office/officeart/2005/8/layout/lProcess2"/>
    <dgm:cxn modelId="{E1B92437-F7C4-4A54-8ED3-9B5675CD3520}" srcId="{6806EBA5-4394-40F6-8877-2ED6BA739AC4}" destId="{FAB75517-C45C-4800-9F21-928FCDF90254}" srcOrd="2" destOrd="0" parTransId="{430F53EB-8FAC-4EC4-A584-81D99BBC11B3}" sibTransId="{4FF39FAD-0A5D-453D-A51D-07F900DB2BDE}"/>
    <dgm:cxn modelId="{242F323E-A673-4CBD-8A32-A229CE90BE1D}" srcId="{C69612B1-5402-45F6-A4D5-89215F3FFF6B}" destId="{6806EBA5-4394-40F6-8877-2ED6BA739AC4}" srcOrd="1" destOrd="0" parTransId="{0B7DE090-A18B-421E-818D-FF874E6131C8}" sibTransId="{5293FAB0-F685-4C5F-A0CB-475FADB684A1}"/>
    <dgm:cxn modelId="{A9536C66-8784-4E90-9CCD-8F9784719FCB}" type="presOf" srcId="{7DBB8481-9CC1-4851-877A-FA92EA3F8E8E}" destId="{4D23B34E-7B63-4DE4-AE13-E1F1EBA9DC84}" srcOrd="1" destOrd="0" presId="urn:microsoft.com/office/officeart/2005/8/layout/lProcess2"/>
    <dgm:cxn modelId="{701A816D-1A76-4754-AF41-FFE27178CB81}" type="presOf" srcId="{A036DE00-7301-4D6A-9042-90A47BF2E51B}" destId="{3111E0BA-E5D5-4AF1-9E50-D41D4969A500}" srcOrd="0" destOrd="0" presId="urn:microsoft.com/office/officeart/2005/8/layout/lProcess2"/>
    <dgm:cxn modelId="{8012D94E-90C3-459F-8A9B-3ADEADAF0CEA}" srcId="{5DA9A128-ED36-436C-8970-B1DDD2D576EB}" destId="{F0FAF48C-2AD8-4535-97D8-31839FC0F36C}" srcOrd="1" destOrd="0" parTransId="{72BD105B-962D-4000-8659-9B93AF70DF6F}" sibTransId="{A09A3347-7756-42D1-A8E0-C2EA3230EFA5}"/>
    <dgm:cxn modelId="{E8ACCF51-87AC-4A33-8F02-99EBB2173EAE}" type="presOf" srcId="{FB1E6EB0-1637-44FB-9ACF-46D9BDA19A78}" destId="{A3EA83A0-7B1C-46B1-B061-71CEB53D83A9}" srcOrd="0" destOrd="0" presId="urn:microsoft.com/office/officeart/2005/8/layout/lProcess2"/>
    <dgm:cxn modelId="{4D6B3974-7F8E-4633-AF84-70AEB10D9F59}" srcId="{C69612B1-5402-45F6-A4D5-89215F3FFF6B}" destId="{7DBB8481-9CC1-4851-877A-FA92EA3F8E8E}" srcOrd="2" destOrd="0" parTransId="{E7689D7F-FA1B-48F1-A4FD-4E09C883EC64}" sibTransId="{2EC0590C-FEA8-4172-9AC4-951D50F74C72}"/>
    <dgm:cxn modelId="{FB6C697B-5A35-4713-9D8A-2A52115E2D75}" srcId="{5DA9A128-ED36-436C-8970-B1DDD2D576EB}" destId="{33C3DEC1-0852-4902-A741-0E0CACFAE21A}" srcOrd="2" destOrd="0" parTransId="{276B1CD2-840B-49B1-B218-0452F3B8E415}" sibTransId="{CE9645E7-E4CF-421F-A681-E79661ABC101}"/>
    <dgm:cxn modelId="{579D3D80-C588-4FBE-9E1A-B2F60F1EF5DB}" type="presOf" srcId="{E89A5F58-3B5A-44F8-A3EE-D0D4D56FDC66}" destId="{AE6B0DF9-B2C5-4731-86E2-D6B0D2ECF49D}" srcOrd="0" destOrd="0" presId="urn:microsoft.com/office/officeart/2005/8/layout/lProcess2"/>
    <dgm:cxn modelId="{818A49A8-13DC-4D40-816B-3F9E7D999425}" srcId="{5DA9A128-ED36-436C-8970-B1DDD2D576EB}" destId="{E89A5F58-3B5A-44F8-A3EE-D0D4D56FDC66}" srcOrd="0" destOrd="0" parTransId="{E272EC19-FF37-4CFE-BEEE-3B1C7545C52D}" sibTransId="{21DF7937-16A3-4587-B6E2-53455F82BE4C}"/>
    <dgm:cxn modelId="{E2E147A9-8635-4776-B634-5DDA998E1CD1}" srcId="{7DBB8481-9CC1-4851-877A-FA92EA3F8E8E}" destId="{94765C6E-5D7C-4968-9C72-B7DFB49D0F71}" srcOrd="2" destOrd="0" parTransId="{ED8F8D0B-86BF-49A8-929F-49CCB0147D68}" sibTransId="{401DC128-FE6B-42C6-BF2F-91F9024D10BE}"/>
    <dgm:cxn modelId="{0BF698AA-38D8-4486-861D-AB533F750D9A}" srcId="{7DBB8481-9CC1-4851-877A-FA92EA3F8E8E}" destId="{FB1E6EB0-1637-44FB-9ACF-46D9BDA19A78}" srcOrd="3" destOrd="0" parTransId="{1DD08EC5-00DA-460C-8780-0146505E26E7}" sibTransId="{7111AE0A-9D8A-4350-8C64-9AED4AD1B5C3}"/>
    <dgm:cxn modelId="{6CC78CB4-855D-44BF-B312-C86136E7DB5C}" type="presOf" srcId="{C69612B1-5402-45F6-A4D5-89215F3FFF6B}" destId="{07D376B8-6BDD-40E9-B5B0-725EDF048786}" srcOrd="0" destOrd="0" presId="urn:microsoft.com/office/officeart/2005/8/layout/lProcess2"/>
    <dgm:cxn modelId="{F4289DB7-4AFE-44E7-9CA1-55328C5754B3}" type="presOf" srcId="{5DA9A128-ED36-436C-8970-B1DDD2D576EB}" destId="{3824CEAC-162A-48DE-A4FD-57F9B8134C5E}" srcOrd="0" destOrd="0" presId="urn:microsoft.com/office/officeart/2005/8/layout/lProcess2"/>
    <dgm:cxn modelId="{584653BB-0570-41B5-80F8-975A4ED9F65F}" type="presOf" srcId="{6806EBA5-4394-40F6-8877-2ED6BA739AC4}" destId="{767A86C3-EFA2-4B0B-8F5B-D72EB156F5C8}" srcOrd="1" destOrd="0" presId="urn:microsoft.com/office/officeart/2005/8/layout/lProcess2"/>
    <dgm:cxn modelId="{FCC22CCB-C30B-4401-8033-A953A1E8012E}" srcId="{C69612B1-5402-45F6-A4D5-89215F3FFF6B}" destId="{5DA9A128-ED36-436C-8970-B1DDD2D576EB}" srcOrd="0" destOrd="0" parTransId="{F47E1BDC-310D-4A6F-B77F-110B14A83475}" sibTransId="{85EDAC14-8D59-4996-A685-C39E6E91B71B}"/>
    <dgm:cxn modelId="{2E9146CD-4AD9-409D-8AA8-56F7D8C0B859}" type="presOf" srcId="{E8039592-AF6B-417F-85E0-2A1BF715A7C7}" destId="{584A1DCC-36C7-4D8B-AD10-834C37D733E4}" srcOrd="0" destOrd="0" presId="urn:microsoft.com/office/officeart/2005/8/layout/lProcess2"/>
    <dgm:cxn modelId="{76F916CE-9A84-4976-ABA8-D1243C424F5E}" type="presOf" srcId="{6503534B-4B19-4732-AE25-6D3CB0B8C782}" destId="{82556902-E983-4F42-BC2B-EECAFD88BA48}" srcOrd="0" destOrd="0" presId="urn:microsoft.com/office/officeart/2005/8/layout/lProcess2"/>
    <dgm:cxn modelId="{ABFF0FD5-3677-4294-BF2B-2D0DF71A36DA}" type="presOf" srcId="{FAB75517-C45C-4800-9F21-928FCDF90254}" destId="{74CD02D0-AAFB-4CEB-A752-25F7FA97558A}" srcOrd="0" destOrd="0" presId="urn:microsoft.com/office/officeart/2005/8/layout/lProcess2"/>
    <dgm:cxn modelId="{1C5AFBDC-F602-443E-A10C-935E37CB99CA}" type="presOf" srcId="{6806EBA5-4394-40F6-8877-2ED6BA739AC4}" destId="{E7963B76-710C-460D-9F98-E6BAC5B36A95}" srcOrd="0" destOrd="0" presId="urn:microsoft.com/office/officeart/2005/8/layout/lProcess2"/>
    <dgm:cxn modelId="{072B68DE-F1F2-4FC9-96CC-D40D161750FB}" srcId="{7DBB8481-9CC1-4851-877A-FA92EA3F8E8E}" destId="{6503534B-4B19-4732-AE25-6D3CB0B8C782}" srcOrd="1" destOrd="0" parTransId="{3F0A9117-ABC0-4256-B5A7-BE698C6666F5}" sibTransId="{567B2C32-95FA-4ADF-9D5D-694047AD5192}"/>
    <dgm:cxn modelId="{B0ED9BE5-6FB6-4D9F-BABC-1D81D651DD65}" type="presOf" srcId="{7DBB8481-9CC1-4851-877A-FA92EA3F8E8E}" destId="{C097445A-8445-45EF-A892-A274C3B11AE3}" srcOrd="0" destOrd="0" presId="urn:microsoft.com/office/officeart/2005/8/layout/lProcess2"/>
    <dgm:cxn modelId="{11D254E9-5362-4C77-86A1-66FDC8902938}" type="presOf" srcId="{94765C6E-5D7C-4968-9C72-B7DFB49D0F71}" destId="{BB25A001-0B2D-49EC-AD9A-EADBC69E06C9}" srcOrd="0" destOrd="0" presId="urn:microsoft.com/office/officeart/2005/8/layout/lProcess2"/>
    <dgm:cxn modelId="{1DAA75EA-A0BD-433E-B4B5-4C95AF436C20}" srcId="{6806EBA5-4394-40F6-8877-2ED6BA739AC4}" destId="{2C98B426-2DBB-4F70-9E12-4BA71235A564}" srcOrd="0" destOrd="0" parTransId="{809605D9-F1BF-4848-ADA7-5CC509954FC8}" sibTransId="{74B47202-1770-4445-89D9-F440699D8B04}"/>
    <dgm:cxn modelId="{F4CA70F4-5D7A-4C89-A285-32D0A0C2133F}" type="presOf" srcId="{33C3DEC1-0852-4902-A741-0E0CACFAE21A}" destId="{58894903-F589-45B4-A627-E305685C031E}" srcOrd="0" destOrd="0" presId="urn:microsoft.com/office/officeart/2005/8/layout/lProcess2"/>
    <dgm:cxn modelId="{8E7A7AFF-7FBB-4009-80E3-0ACA22777E58}" srcId="{7DBB8481-9CC1-4851-877A-FA92EA3F8E8E}" destId="{E8039592-AF6B-417F-85E0-2A1BF715A7C7}" srcOrd="0" destOrd="0" parTransId="{217773DA-A0FC-497C-B228-BBD4E2B26372}" sibTransId="{0860CD61-03D9-4441-9637-AF4CAD173F8B}"/>
    <dgm:cxn modelId="{34A50ABA-F0B4-42B3-A497-F3BF4239D446}" type="presParOf" srcId="{07D376B8-6BDD-40E9-B5B0-725EDF048786}" destId="{2C1F567E-EC5D-4DC1-9BA4-987A53160FAB}" srcOrd="0" destOrd="0" presId="urn:microsoft.com/office/officeart/2005/8/layout/lProcess2"/>
    <dgm:cxn modelId="{B10CFD00-A642-46F5-8F56-CDF3B5C3E72C}" type="presParOf" srcId="{2C1F567E-EC5D-4DC1-9BA4-987A53160FAB}" destId="{3824CEAC-162A-48DE-A4FD-57F9B8134C5E}" srcOrd="0" destOrd="0" presId="urn:microsoft.com/office/officeart/2005/8/layout/lProcess2"/>
    <dgm:cxn modelId="{55591CEB-43ED-4B01-A46C-1138027FFCAC}" type="presParOf" srcId="{2C1F567E-EC5D-4DC1-9BA4-987A53160FAB}" destId="{B26E14A0-5E4E-4160-9F3E-D4A587E9F70B}" srcOrd="1" destOrd="0" presId="urn:microsoft.com/office/officeart/2005/8/layout/lProcess2"/>
    <dgm:cxn modelId="{A9BB74A3-AC39-4C50-AB49-4D989A891A28}" type="presParOf" srcId="{2C1F567E-EC5D-4DC1-9BA4-987A53160FAB}" destId="{68601988-CA5B-4608-B517-95F214168BEC}" srcOrd="2" destOrd="0" presId="urn:microsoft.com/office/officeart/2005/8/layout/lProcess2"/>
    <dgm:cxn modelId="{C8FA931E-D465-4F15-9C6B-324DA16AA298}" type="presParOf" srcId="{68601988-CA5B-4608-B517-95F214168BEC}" destId="{5C853EB1-5154-4802-A047-9B1FDD0F5999}" srcOrd="0" destOrd="0" presId="urn:microsoft.com/office/officeart/2005/8/layout/lProcess2"/>
    <dgm:cxn modelId="{7F339BB6-00C3-4A85-91AA-2AC4AB615BD4}" type="presParOf" srcId="{5C853EB1-5154-4802-A047-9B1FDD0F5999}" destId="{AE6B0DF9-B2C5-4731-86E2-D6B0D2ECF49D}" srcOrd="0" destOrd="0" presId="urn:microsoft.com/office/officeart/2005/8/layout/lProcess2"/>
    <dgm:cxn modelId="{99D25CF4-B386-4DBA-8AF0-42174761FE73}" type="presParOf" srcId="{5C853EB1-5154-4802-A047-9B1FDD0F5999}" destId="{6341080A-8E4C-4E60-A3E4-0AD0020B4A48}" srcOrd="1" destOrd="0" presId="urn:microsoft.com/office/officeart/2005/8/layout/lProcess2"/>
    <dgm:cxn modelId="{64BBDF40-516B-4390-9730-428FCC85EE82}" type="presParOf" srcId="{5C853EB1-5154-4802-A047-9B1FDD0F5999}" destId="{1DAF7D4F-DDF6-4F86-AD70-73F0414DBA44}" srcOrd="2" destOrd="0" presId="urn:microsoft.com/office/officeart/2005/8/layout/lProcess2"/>
    <dgm:cxn modelId="{FBD7DF9C-30E6-4E88-A9C6-70FBCF3BC09E}" type="presParOf" srcId="{5C853EB1-5154-4802-A047-9B1FDD0F5999}" destId="{4D0F4D79-CC39-48BF-9873-DBCE3536D895}" srcOrd="3" destOrd="0" presId="urn:microsoft.com/office/officeart/2005/8/layout/lProcess2"/>
    <dgm:cxn modelId="{E9B47668-463D-47D8-BC69-591438EDFA8E}" type="presParOf" srcId="{5C853EB1-5154-4802-A047-9B1FDD0F5999}" destId="{58894903-F589-45B4-A627-E305685C031E}" srcOrd="4" destOrd="0" presId="urn:microsoft.com/office/officeart/2005/8/layout/lProcess2"/>
    <dgm:cxn modelId="{B246AB66-4A06-4EBD-A734-2AA338B7C8DF}" type="presParOf" srcId="{07D376B8-6BDD-40E9-B5B0-725EDF048786}" destId="{32E68DD7-0031-4FE9-AF86-F31D95892349}" srcOrd="1" destOrd="0" presId="urn:microsoft.com/office/officeart/2005/8/layout/lProcess2"/>
    <dgm:cxn modelId="{887B2E9A-04A7-4527-9A62-89337A458CD4}" type="presParOf" srcId="{07D376B8-6BDD-40E9-B5B0-725EDF048786}" destId="{6F7D8601-BDB2-49C3-8152-FD9F720A71AD}" srcOrd="2" destOrd="0" presId="urn:microsoft.com/office/officeart/2005/8/layout/lProcess2"/>
    <dgm:cxn modelId="{BA7AAC87-1D7B-434B-B6D6-715F1764A1E6}" type="presParOf" srcId="{6F7D8601-BDB2-49C3-8152-FD9F720A71AD}" destId="{E7963B76-710C-460D-9F98-E6BAC5B36A95}" srcOrd="0" destOrd="0" presId="urn:microsoft.com/office/officeart/2005/8/layout/lProcess2"/>
    <dgm:cxn modelId="{F3C97576-0E96-4A3F-8431-5C72FA3181D2}" type="presParOf" srcId="{6F7D8601-BDB2-49C3-8152-FD9F720A71AD}" destId="{767A86C3-EFA2-4B0B-8F5B-D72EB156F5C8}" srcOrd="1" destOrd="0" presId="urn:microsoft.com/office/officeart/2005/8/layout/lProcess2"/>
    <dgm:cxn modelId="{133D4238-7E81-46BC-ADCB-838A9824721F}" type="presParOf" srcId="{6F7D8601-BDB2-49C3-8152-FD9F720A71AD}" destId="{26F97C4F-CBA5-4E4D-8D19-DD67D39E6376}" srcOrd="2" destOrd="0" presId="urn:microsoft.com/office/officeart/2005/8/layout/lProcess2"/>
    <dgm:cxn modelId="{025A2B2D-634A-41E6-9FD9-27F812BFC2FC}" type="presParOf" srcId="{26F97C4F-CBA5-4E4D-8D19-DD67D39E6376}" destId="{421A3D30-7C9D-4101-8B22-C30DC139C046}" srcOrd="0" destOrd="0" presId="urn:microsoft.com/office/officeart/2005/8/layout/lProcess2"/>
    <dgm:cxn modelId="{FAD6972C-8644-4C33-B436-DB71D0415451}" type="presParOf" srcId="{421A3D30-7C9D-4101-8B22-C30DC139C046}" destId="{038408FC-4203-44E3-BCA6-626DE842CDD1}" srcOrd="0" destOrd="0" presId="urn:microsoft.com/office/officeart/2005/8/layout/lProcess2"/>
    <dgm:cxn modelId="{E453E1AD-D806-4633-A16F-EB5ECAD4FEC6}" type="presParOf" srcId="{421A3D30-7C9D-4101-8B22-C30DC139C046}" destId="{E2FD7CBC-01CE-4066-A41E-4986582529D9}" srcOrd="1" destOrd="0" presId="urn:microsoft.com/office/officeart/2005/8/layout/lProcess2"/>
    <dgm:cxn modelId="{F805B4C5-FB88-49CA-929F-1E227A1A2A42}" type="presParOf" srcId="{421A3D30-7C9D-4101-8B22-C30DC139C046}" destId="{3111E0BA-E5D5-4AF1-9E50-D41D4969A500}" srcOrd="2" destOrd="0" presId="urn:microsoft.com/office/officeart/2005/8/layout/lProcess2"/>
    <dgm:cxn modelId="{5D8267EE-3CE8-4918-B0F1-3E2673EB6D18}" type="presParOf" srcId="{421A3D30-7C9D-4101-8B22-C30DC139C046}" destId="{9A0DA1EA-68A0-43EF-85BC-EE5280E4642D}" srcOrd="3" destOrd="0" presId="urn:microsoft.com/office/officeart/2005/8/layout/lProcess2"/>
    <dgm:cxn modelId="{E953EE66-0495-4437-9BB9-57ED439DDA71}" type="presParOf" srcId="{421A3D30-7C9D-4101-8B22-C30DC139C046}" destId="{74CD02D0-AAFB-4CEB-A752-25F7FA97558A}" srcOrd="4" destOrd="0" presId="urn:microsoft.com/office/officeart/2005/8/layout/lProcess2"/>
    <dgm:cxn modelId="{4E11476C-33B0-4BFF-99B6-6307DF840B44}" type="presParOf" srcId="{07D376B8-6BDD-40E9-B5B0-725EDF048786}" destId="{66EE6A78-9199-4EB1-9752-E2A6B5C24B57}" srcOrd="3" destOrd="0" presId="urn:microsoft.com/office/officeart/2005/8/layout/lProcess2"/>
    <dgm:cxn modelId="{AC8382A5-9C80-4C36-B360-028CFDE5EF81}" type="presParOf" srcId="{07D376B8-6BDD-40E9-B5B0-725EDF048786}" destId="{94FD0192-F9B7-478B-8AE6-67E3C53E30CB}" srcOrd="4" destOrd="0" presId="urn:microsoft.com/office/officeart/2005/8/layout/lProcess2"/>
    <dgm:cxn modelId="{14B2D448-492C-4FF0-BB69-8A8B23CD48DD}" type="presParOf" srcId="{94FD0192-F9B7-478B-8AE6-67E3C53E30CB}" destId="{C097445A-8445-45EF-A892-A274C3B11AE3}" srcOrd="0" destOrd="0" presId="urn:microsoft.com/office/officeart/2005/8/layout/lProcess2"/>
    <dgm:cxn modelId="{8A38B365-68C1-4A71-A088-593405E2A065}" type="presParOf" srcId="{94FD0192-F9B7-478B-8AE6-67E3C53E30CB}" destId="{4D23B34E-7B63-4DE4-AE13-E1F1EBA9DC84}" srcOrd="1" destOrd="0" presId="urn:microsoft.com/office/officeart/2005/8/layout/lProcess2"/>
    <dgm:cxn modelId="{3AAA5071-3DB5-42FE-B27C-2449BCEC2BA7}" type="presParOf" srcId="{94FD0192-F9B7-478B-8AE6-67E3C53E30CB}" destId="{44417DCA-7FF2-48AB-B8AA-AF9ED6B3F4AE}" srcOrd="2" destOrd="0" presId="urn:microsoft.com/office/officeart/2005/8/layout/lProcess2"/>
    <dgm:cxn modelId="{5050B6D5-F5B1-4661-948D-5245A4F57138}" type="presParOf" srcId="{44417DCA-7FF2-48AB-B8AA-AF9ED6B3F4AE}" destId="{0441F088-9A0E-421C-A7F6-DF8A0A69A455}" srcOrd="0" destOrd="0" presId="urn:microsoft.com/office/officeart/2005/8/layout/lProcess2"/>
    <dgm:cxn modelId="{8A9C810C-65FA-4CE6-BA6F-CC1DAA3B3B10}" type="presParOf" srcId="{0441F088-9A0E-421C-A7F6-DF8A0A69A455}" destId="{584A1DCC-36C7-4D8B-AD10-834C37D733E4}" srcOrd="0" destOrd="0" presId="urn:microsoft.com/office/officeart/2005/8/layout/lProcess2"/>
    <dgm:cxn modelId="{3A36B715-B882-40CA-B4F6-D79A900CCEB5}" type="presParOf" srcId="{0441F088-9A0E-421C-A7F6-DF8A0A69A455}" destId="{AB8A3CA0-186F-4B50-ACE1-A2895E84E6FE}" srcOrd="1" destOrd="0" presId="urn:microsoft.com/office/officeart/2005/8/layout/lProcess2"/>
    <dgm:cxn modelId="{289FFB66-C836-4FB0-B41B-D6BE5487C3ED}" type="presParOf" srcId="{0441F088-9A0E-421C-A7F6-DF8A0A69A455}" destId="{82556902-E983-4F42-BC2B-EECAFD88BA48}" srcOrd="2" destOrd="0" presId="urn:microsoft.com/office/officeart/2005/8/layout/lProcess2"/>
    <dgm:cxn modelId="{5F5548FE-A2E5-4255-BFCF-09081EE5E8E5}" type="presParOf" srcId="{0441F088-9A0E-421C-A7F6-DF8A0A69A455}" destId="{EF0BFC1C-80F9-494E-A0DD-E92415F4F55C}" srcOrd="3" destOrd="0" presId="urn:microsoft.com/office/officeart/2005/8/layout/lProcess2"/>
    <dgm:cxn modelId="{03F9A1CC-F19F-439B-AD99-E373D6757D7F}" type="presParOf" srcId="{0441F088-9A0E-421C-A7F6-DF8A0A69A455}" destId="{BB25A001-0B2D-49EC-AD9A-EADBC69E06C9}" srcOrd="4" destOrd="0" presId="urn:microsoft.com/office/officeart/2005/8/layout/lProcess2"/>
    <dgm:cxn modelId="{8C4F202D-E6E6-49E3-98D9-CD2EE79F59FD}" type="presParOf" srcId="{0441F088-9A0E-421C-A7F6-DF8A0A69A455}" destId="{FDB9CAF3-391F-4982-8A64-46AB3E3AD6B9}" srcOrd="5" destOrd="0" presId="urn:microsoft.com/office/officeart/2005/8/layout/lProcess2"/>
    <dgm:cxn modelId="{37994B42-F705-47C1-90D7-BD62B33E46D9}" type="presParOf" srcId="{0441F088-9A0E-421C-A7F6-DF8A0A69A455}" destId="{A3EA83A0-7B1C-46B1-B061-71CEB53D83A9}"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29C2DE-333E-410F-BD98-D31574E81CF0}" type="doc">
      <dgm:prSet loTypeId="urn:microsoft.com/office/officeart/2005/8/layout/process4" loCatId="list" qsTypeId="urn:microsoft.com/office/officeart/2005/8/quickstyle/simple3" qsCatId="simple" csTypeId="urn:microsoft.com/office/officeart/2005/8/colors/colorful4" csCatId="colorful" phldr="1"/>
      <dgm:spPr/>
      <dgm:t>
        <a:bodyPr/>
        <a:lstStyle/>
        <a:p>
          <a:endParaRPr lang="en-US"/>
        </a:p>
      </dgm:t>
    </dgm:pt>
    <dgm:pt modelId="{0BCA98B9-D9E1-4090-9007-2A0018C59B46}">
      <dgm:prSet phldrT="[Text]" custT="1"/>
      <dgm:spPr/>
      <dgm:t>
        <a:bodyPr/>
        <a:lstStyle/>
        <a:p>
          <a:r>
            <a:rPr lang="id-ID" sz="3600" dirty="0">
              <a:solidFill>
                <a:srgbClr val="C00000"/>
              </a:solidFill>
            </a:rPr>
            <a:t>System </a:t>
          </a:r>
          <a:r>
            <a:rPr lang="id-ID" sz="3600" dirty="0" err="1">
              <a:solidFill>
                <a:srgbClr val="C00000"/>
              </a:solidFill>
            </a:rPr>
            <a:t>Request</a:t>
          </a:r>
          <a:br>
            <a:rPr lang="id-ID" sz="3600" dirty="0">
              <a:solidFill>
                <a:srgbClr val="C00000"/>
              </a:solidFill>
            </a:rPr>
          </a:br>
          <a:r>
            <a:rPr lang="id-ID" sz="3600" dirty="0">
              <a:solidFill>
                <a:schemeClr val="tx1"/>
              </a:solidFill>
            </a:rPr>
            <a:t>(Business </a:t>
          </a:r>
          <a:r>
            <a:rPr lang="id-ID" sz="3600" dirty="0" err="1">
              <a:solidFill>
                <a:schemeClr val="tx1"/>
              </a:solidFill>
            </a:rPr>
            <a:t>Value</a:t>
          </a:r>
          <a:r>
            <a:rPr lang="id-ID" sz="3600" dirty="0">
              <a:solidFill>
                <a:schemeClr val="tx1"/>
              </a:solidFill>
            </a:rPr>
            <a:t> </a:t>
          </a:r>
          <a:r>
            <a:rPr lang="id-ID" sz="3600" dirty="0" err="1">
              <a:solidFill>
                <a:schemeClr val="tx1"/>
              </a:solidFill>
            </a:rPr>
            <a:t>Identification</a:t>
          </a:r>
          <a:r>
            <a:rPr lang="id-ID" sz="3600" dirty="0"/>
            <a:t>)</a:t>
          </a:r>
          <a:endParaRPr lang="en-US" sz="3600" dirty="0"/>
        </a:p>
      </dgm:t>
    </dgm:pt>
    <dgm:pt modelId="{4482DE4F-A68E-4F2A-89BC-420078E1CDC0}" type="parTrans" cxnId="{315F7D01-7819-4728-8077-B52D65723CB0}">
      <dgm:prSet/>
      <dgm:spPr/>
      <dgm:t>
        <a:bodyPr/>
        <a:lstStyle/>
        <a:p>
          <a:endParaRPr lang="en-US"/>
        </a:p>
      </dgm:t>
    </dgm:pt>
    <dgm:pt modelId="{EB321548-1ADE-468D-82EB-0F4E8B928A7E}" type="sibTrans" cxnId="{315F7D01-7819-4728-8077-B52D65723CB0}">
      <dgm:prSet/>
      <dgm:spPr/>
      <dgm:t>
        <a:bodyPr/>
        <a:lstStyle/>
        <a:p>
          <a:endParaRPr lang="en-US"/>
        </a:p>
      </dgm:t>
    </dgm:pt>
    <dgm:pt modelId="{6C72ABC7-5F0D-4F69-9BE5-86F2B220D2F5}">
      <dgm:prSet phldrT="[Text]" custT="1"/>
      <dgm:spPr/>
      <dgm:t>
        <a:bodyPr/>
        <a:lstStyle/>
        <a:p>
          <a:r>
            <a:rPr lang="id-ID" sz="2400" i="1" dirty="0"/>
            <a:t>Lower Cost</a:t>
          </a:r>
          <a:endParaRPr lang="en-US" sz="2400" i="1" dirty="0"/>
        </a:p>
      </dgm:t>
    </dgm:pt>
    <dgm:pt modelId="{02FFCE7D-44CA-45DC-B186-7685F0C70459}" type="parTrans" cxnId="{7C84BA1C-7E53-4B2F-9192-06CB29082616}">
      <dgm:prSet/>
      <dgm:spPr/>
      <dgm:t>
        <a:bodyPr/>
        <a:lstStyle/>
        <a:p>
          <a:endParaRPr lang="en-US"/>
        </a:p>
      </dgm:t>
    </dgm:pt>
    <dgm:pt modelId="{15739A02-65E1-4D21-978C-21987800CB2C}" type="sibTrans" cxnId="{7C84BA1C-7E53-4B2F-9192-06CB29082616}">
      <dgm:prSet/>
      <dgm:spPr/>
      <dgm:t>
        <a:bodyPr/>
        <a:lstStyle/>
        <a:p>
          <a:endParaRPr lang="en-US"/>
        </a:p>
      </dgm:t>
    </dgm:pt>
    <dgm:pt modelId="{30A8D738-59D0-4B47-BD10-010A677F71B7}">
      <dgm:prSet phldrT="[Text]" custT="1"/>
      <dgm:spPr/>
      <dgm:t>
        <a:bodyPr/>
        <a:lstStyle/>
        <a:p>
          <a:r>
            <a:rPr lang="id-ID" sz="2400" i="1" dirty="0"/>
            <a:t>Increase Profit</a:t>
          </a:r>
          <a:endParaRPr lang="en-US" sz="2400" i="1" dirty="0"/>
        </a:p>
      </dgm:t>
    </dgm:pt>
    <dgm:pt modelId="{B851C11C-9FAB-40B4-8C18-5D59950B4F85}" type="parTrans" cxnId="{C6E40457-EADF-499D-8E9C-0C903C04CCD9}">
      <dgm:prSet/>
      <dgm:spPr/>
      <dgm:t>
        <a:bodyPr/>
        <a:lstStyle/>
        <a:p>
          <a:endParaRPr lang="en-US"/>
        </a:p>
      </dgm:t>
    </dgm:pt>
    <dgm:pt modelId="{29B8B599-5FC4-4050-8C4B-B3CD015508C6}" type="sibTrans" cxnId="{C6E40457-EADF-499D-8E9C-0C903C04CCD9}">
      <dgm:prSet/>
      <dgm:spPr/>
      <dgm:t>
        <a:bodyPr/>
        <a:lstStyle/>
        <a:p>
          <a:endParaRPr lang="en-US"/>
        </a:p>
      </dgm:t>
    </dgm:pt>
    <dgm:pt modelId="{1A473FB3-24AB-4E50-AA13-83CD33E1CF87}">
      <dgm:prSet phldrT="[Text]"/>
      <dgm:spPr/>
      <dgm:t>
        <a:bodyPr/>
        <a:lstStyle/>
        <a:p>
          <a:r>
            <a:rPr lang="id-ID" dirty="0">
              <a:solidFill>
                <a:srgbClr val="C00000"/>
              </a:solidFill>
            </a:rPr>
            <a:t>Feasibility Analysis</a:t>
          </a:r>
          <a:endParaRPr lang="en-US" dirty="0">
            <a:solidFill>
              <a:srgbClr val="C00000"/>
            </a:solidFill>
          </a:endParaRPr>
        </a:p>
      </dgm:t>
    </dgm:pt>
    <dgm:pt modelId="{C266BA16-5B2C-4F29-894A-C02E13044EE2}" type="parTrans" cxnId="{DCC9E29D-5D8B-44B9-85B0-DB084FDC639C}">
      <dgm:prSet/>
      <dgm:spPr/>
      <dgm:t>
        <a:bodyPr/>
        <a:lstStyle/>
        <a:p>
          <a:endParaRPr lang="en-US"/>
        </a:p>
      </dgm:t>
    </dgm:pt>
    <dgm:pt modelId="{312F3B91-C3D7-4966-9FB6-186C771A9164}" type="sibTrans" cxnId="{DCC9E29D-5D8B-44B9-85B0-DB084FDC639C}">
      <dgm:prSet/>
      <dgm:spPr/>
      <dgm:t>
        <a:bodyPr/>
        <a:lstStyle/>
        <a:p>
          <a:endParaRPr lang="en-US"/>
        </a:p>
      </dgm:t>
    </dgm:pt>
    <dgm:pt modelId="{FE8ED23C-1DA3-4F8D-8329-1428A0BBEA3D}">
      <dgm:prSet phldrT="[Text]" custT="1"/>
      <dgm:spPr/>
      <dgm:t>
        <a:bodyPr/>
        <a:lstStyle/>
        <a:p>
          <a:r>
            <a:rPr lang="id-ID" sz="2400" i="1" dirty="0"/>
            <a:t>Technical </a:t>
          </a:r>
          <a:r>
            <a:rPr lang="id-ID" sz="2000" i="1" dirty="0"/>
            <a:t>(Capabilities)</a:t>
          </a:r>
          <a:endParaRPr lang="en-US" sz="2800" i="1" dirty="0"/>
        </a:p>
      </dgm:t>
    </dgm:pt>
    <dgm:pt modelId="{6A59844A-62CA-4E09-9D5B-A42E1E080128}" type="parTrans" cxnId="{A3431511-CB42-488B-A2F3-4CF585079F0C}">
      <dgm:prSet/>
      <dgm:spPr/>
      <dgm:t>
        <a:bodyPr/>
        <a:lstStyle/>
        <a:p>
          <a:endParaRPr lang="en-US"/>
        </a:p>
      </dgm:t>
    </dgm:pt>
    <dgm:pt modelId="{463155DE-2885-400C-A0E9-69D5E086F9BC}" type="sibTrans" cxnId="{A3431511-CB42-488B-A2F3-4CF585079F0C}">
      <dgm:prSet/>
      <dgm:spPr/>
      <dgm:t>
        <a:bodyPr/>
        <a:lstStyle/>
        <a:p>
          <a:endParaRPr lang="en-US"/>
        </a:p>
      </dgm:t>
    </dgm:pt>
    <dgm:pt modelId="{AE06E577-D836-40F2-953D-A5D0028D3E22}">
      <dgm:prSet phldrT="[Text]" custT="1"/>
      <dgm:spPr/>
      <dgm:t>
        <a:bodyPr/>
        <a:lstStyle/>
        <a:p>
          <a:r>
            <a:rPr lang="id-ID" sz="2400" i="1" dirty="0"/>
            <a:t>Economic</a:t>
          </a:r>
          <a:br>
            <a:rPr lang="id-ID" sz="2400" i="1" dirty="0"/>
          </a:br>
          <a:r>
            <a:rPr lang="id-ID" sz="1800" i="1" dirty="0"/>
            <a:t>(ROI, BEP)</a:t>
          </a:r>
          <a:endParaRPr lang="en-US" sz="2400" i="1" dirty="0"/>
        </a:p>
      </dgm:t>
    </dgm:pt>
    <dgm:pt modelId="{5251CE41-7ABC-43A8-9608-3198E1E61D86}" type="parTrans" cxnId="{41A79C01-21FB-44C8-BEE5-D96E7CD74D6D}">
      <dgm:prSet/>
      <dgm:spPr/>
      <dgm:t>
        <a:bodyPr/>
        <a:lstStyle/>
        <a:p>
          <a:endParaRPr lang="en-US"/>
        </a:p>
      </dgm:t>
    </dgm:pt>
    <dgm:pt modelId="{29B72ABA-86A8-41D8-93C5-7F00F73D8FCC}" type="sibTrans" cxnId="{41A79C01-21FB-44C8-BEE5-D96E7CD74D6D}">
      <dgm:prSet/>
      <dgm:spPr/>
      <dgm:t>
        <a:bodyPr/>
        <a:lstStyle/>
        <a:p>
          <a:endParaRPr lang="en-US"/>
        </a:p>
      </dgm:t>
    </dgm:pt>
    <dgm:pt modelId="{51EB28DD-B80F-456A-898F-0D4E9939CB4E}">
      <dgm:prSet phldrT="[Text]" custT="1"/>
      <dgm:spPr/>
      <dgm:t>
        <a:bodyPr/>
        <a:lstStyle/>
        <a:p>
          <a:r>
            <a:rPr lang="id-ID" sz="2400" i="1" dirty="0"/>
            <a:t>Organizational</a:t>
          </a:r>
          <a:br>
            <a:rPr lang="id-ID" sz="2400" i="1" dirty="0"/>
          </a:br>
          <a:r>
            <a:rPr lang="id-ID" sz="1800" i="1" dirty="0"/>
            <a:t>(Goals, Core Business)</a:t>
          </a:r>
          <a:endParaRPr lang="en-US" sz="2400" i="1" dirty="0"/>
        </a:p>
      </dgm:t>
    </dgm:pt>
    <dgm:pt modelId="{F3A3A02B-46F3-4111-ACB3-24BD7E696B1E}" type="parTrans" cxnId="{026BE468-E2C7-4E59-8BFE-9D0B40784E67}">
      <dgm:prSet/>
      <dgm:spPr/>
      <dgm:t>
        <a:bodyPr/>
        <a:lstStyle/>
        <a:p>
          <a:endParaRPr lang="en-US"/>
        </a:p>
      </dgm:t>
    </dgm:pt>
    <dgm:pt modelId="{4BBAE96B-3B54-468C-8071-E118E4129AC3}" type="sibTrans" cxnId="{026BE468-E2C7-4E59-8BFE-9D0B40784E67}">
      <dgm:prSet/>
      <dgm:spPr/>
      <dgm:t>
        <a:bodyPr/>
        <a:lstStyle/>
        <a:p>
          <a:endParaRPr lang="en-US"/>
        </a:p>
      </dgm:t>
    </dgm:pt>
    <dgm:pt modelId="{95DD737A-40F1-4BCD-8C0C-5C01DFB3AFC4}">
      <dgm:prSet phldrT="[Text]" custT="1"/>
      <dgm:spPr/>
      <dgm:t>
        <a:bodyPr/>
        <a:lstStyle/>
        <a:p>
          <a:r>
            <a:rPr lang="id-ID" sz="2400" i="1" dirty="0" err="1"/>
            <a:t>Increase</a:t>
          </a:r>
          <a:r>
            <a:rPr lang="id-ID" sz="2400" i="1" dirty="0"/>
            <a:t> </a:t>
          </a:r>
          <a:r>
            <a:rPr lang="id-ID" sz="2400" i="1" dirty="0" err="1"/>
            <a:t>Productivity</a:t>
          </a:r>
          <a:endParaRPr lang="en-US" sz="2400" i="1" dirty="0"/>
        </a:p>
      </dgm:t>
    </dgm:pt>
    <dgm:pt modelId="{0730DCEF-0E29-498B-9DAE-523671EDD9DA}" type="parTrans" cxnId="{4F18EB82-B937-4B5A-B49B-099684E32523}">
      <dgm:prSet/>
      <dgm:spPr/>
      <dgm:t>
        <a:bodyPr/>
        <a:lstStyle/>
        <a:p>
          <a:endParaRPr lang="en-US"/>
        </a:p>
      </dgm:t>
    </dgm:pt>
    <dgm:pt modelId="{7CC133ED-AEF0-41FB-A920-3E30FFFC2066}" type="sibTrans" cxnId="{4F18EB82-B937-4B5A-B49B-099684E32523}">
      <dgm:prSet/>
      <dgm:spPr/>
      <dgm:t>
        <a:bodyPr/>
        <a:lstStyle/>
        <a:p>
          <a:endParaRPr lang="en-US"/>
        </a:p>
      </dgm:t>
    </dgm:pt>
    <dgm:pt modelId="{BB88A5CA-63C1-4D5E-ADF5-B26189D1827D}" type="pres">
      <dgm:prSet presAssocID="{F529C2DE-333E-410F-BD98-D31574E81CF0}" presName="Name0" presStyleCnt="0">
        <dgm:presLayoutVars>
          <dgm:dir/>
          <dgm:animLvl val="lvl"/>
          <dgm:resizeHandles val="exact"/>
        </dgm:presLayoutVars>
      </dgm:prSet>
      <dgm:spPr/>
    </dgm:pt>
    <dgm:pt modelId="{3839954D-AF0A-4C5F-9A68-4B5BFDBFE7BC}" type="pres">
      <dgm:prSet presAssocID="{1A473FB3-24AB-4E50-AA13-83CD33E1CF87}" presName="boxAndChildren" presStyleCnt="0"/>
      <dgm:spPr/>
    </dgm:pt>
    <dgm:pt modelId="{E8E17284-B414-4DB4-A12B-B474FABCB44E}" type="pres">
      <dgm:prSet presAssocID="{1A473FB3-24AB-4E50-AA13-83CD33E1CF87}" presName="parentTextBox" presStyleLbl="node1" presStyleIdx="0" presStyleCnt="2"/>
      <dgm:spPr/>
    </dgm:pt>
    <dgm:pt modelId="{97FAE442-987C-49AD-BDED-357B7AF3203C}" type="pres">
      <dgm:prSet presAssocID="{1A473FB3-24AB-4E50-AA13-83CD33E1CF87}" presName="entireBox" presStyleLbl="node1" presStyleIdx="0" presStyleCnt="2"/>
      <dgm:spPr/>
    </dgm:pt>
    <dgm:pt modelId="{A0772D33-4C82-4214-B50D-CB24F1EF57B9}" type="pres">
      <dgm:prSet presAssocID="{1A473FB3-24AB-4E50-AA13-83CD33E1CF87}" presName="descendantBox" presStyleCnt="0"/>
      <dgm:spPr/>
    </dgm:pt>
    <dgm:pt modelId="{52FBD962-DE35-4A7A-8CBF-499855F2E9BF}" type="pres">
      <dgm:prSet presAssocID="{FE8ED23C-1DA3-4F8D-8329-1428A0BBEA3D}" presName="childTextBox" presStyleLbl="fgAccFollowNode1" presStyleIdx="0" presStyleCnt="6">
        <dgm:presLayoutVars>
          <dgm:bulletEnabled val="1"/>
        </dgm:presLayoutVars>
      </dgm:prSet>
      <dgm:spPr/>
    </dgm:pt>
    <dgm:pt modelId="{EED28D97-86D5-4C73-A3AD-BC62E477C31A}" type="pres">
      <dgm:prSet presAssocID="{AE06E577-D836-40F2-953D-A5D0028D3E22}" presName="childTextBox" presStyleLbl="fgAccFollowNode1" presStyleIdx="1" presStyleCnt="6">
        <dgm:presLayoutVars>
          <dgm:bulletEnabled val="1"/>
        </dgm:presLayoutVars>
      </dgm:prSet>
      <dgm:spPr/>
    </dgm:pt>
    <dgm:pt modelId="{C48B36D3-1B95-452E-9023-9FD0C014D993}" type="pres">
      <dgm:prSet presAssocID="{51EB28DD-B80F-456A-898F-0D4E9939CB4E}" presName="childTextBox" presStyleLbl="fgAccFollowNode1" presStyleIdx="2" presStyleCnt="6">
        <dgm:presLayoutVars>
          <dgm:bulletEnabled val="1"/>
        </dgm:presLayoutVars>
      </dgm:prSet>
      <dgm:spPr/>
    </dgm:pt>
    <dgm:pt modelId="{A7CEEC3A-22CE-41E8-A1FD-2ADF81200A25}" type="pres">
      <dgm:prSet presAssocID="{EB321548-1ADE-468D-82EB-0F4E8B928A7E}" presName="sp" presStyleCnt="0"/>
      <dgm:spPr/>
    </dgm:pt>
    <dgm:pt modelId="{CCEEE4F9-A7C4-4742-A3AA-642E423D4B5B}" type="pres">
      <dgm:prSet presAssocID="{0BCA98B9-D9E1-4090-9007-2A0018C59B46}" presName="arrowAndChildren" presStyleCnt="0"/>
      <dgm:spPr/>
    </dgm:pt>
    <dgm:pt modelId="{93DF6007-D6A0-407C-8F09-716CD2226841}" type="pres">
      <dgm:prSet presAssocID="{0BCA98B9-D9E1-4090-9007-2A0018C59B46}" presName="parentTextArrow" presStyleLbl="node1" presStyleIdx="0" presStyleCnt="2"/>
      <dgm:spPr/>
    </dgm:pt>
    <dgm:pt modelId="{FB04BE2D-F5F5-4CCA-98C1-34F69690EC53}" type="pres">
      <dgm:prSet presAssocID="{0BCA98B9-D9E1-4090-9007-2A0018C59B46}" presName="arrow" presStyleLbl="node1" presStyleIdx="1" presStyleCnt="2" custLinFactNeighborX="-6374" custLinFactNeighborY="-4903"/>
      <dgm:spPr/>
    </dgm:pt>
    <dgm:pt modelId="{20293E44-E9C2-4A0D-9E00-BA4ED10BE491}" type="pres">
      <dgm:prSet presAssocID="{0BCA98B9-D9E1-4090-9007-2A0018C59B46}" presName="descendantArrow" presStyleCnt="0"/>
      <dgm:spPr/>
    </dgm:pt>
    <dgm:pt modelId="{4406362C-6F12-40B0-AF1C-171D414E0D8E}" type="pres">
      <dgm:prSet presAssocID="{6C72ABC7-5F0D-4F69-9BE5-86F2B220D2F5}" presName="childTextArrow" presStyleLbl="fgAccFollowNode1" presStyleIdx="3" presStyleCnt="6">
        <dgm:presLayoutVars>
          <dgm:bulletEnabled val="1"/>
        </dgm:presLayoutVars>
      </dgm:prSet>
      <dgm:spPr/>
    </dgm:pt>
    <dgm:pt modelId="{5A621D1F-438C-4B46-BE6E-2D231831CE32}" type="pres">
      <dgm:prSet presAssocID="{95DD737A-40F1-4BCD-8C0C-5C01DFB3AFC4}" presName="childTextArrow" presStyleLbl="fgAccFollowNode1" presStyleIdx="4" presStyleCnt="6">
        <dgm:presLayoutVars>
          <dgm:bulletEnabled val="1"/>
        </dgm:presLayoutVars>
      </dgm:prSet>
      <dgm:spPr/>
    </dgm:pt>
    <dgm:pt modelId="{99F9971B-5C61-4A8D-82F4-7E7F20F063A1}" type="pres">
      <dgm:prSet presAssocID="{30A8D738-59D0-4B47-BD10-010A677F71B7}" presName="childTextArrow" presStyleLbl="fgAccFollowNode1" presStyleIdx="5" presStyleCnt="6">
        <dgm:presLayoutVars>
          <dgm:bulletEnabled val="1"/>
        </dgm:presLayoutVars>
      </dgm:prSet>
      <dgm:spPr/>
    </dgm:pt>
  </dgm:ptLst>
  <dgm:cxnLst>
    <dgm:cxn modelId="{315F7D01-7819-4728-8077-B52D65723CB0}" srcId="{F529C2DE-333E-410F-BD98-D31574E81CF0}" destId="{0BCA98B9-D9E1-4090-9007-2A0018C59B46}" srcOrd="0" destOrd="0" parTransId="{4482DE4F-A68E-4F2A-89BC-420078E1CDC0}" sibTransId="{EB321548-1ADE-468D-82EB-0F4E8B928A7E}"/>
    <dgm:cxn modelId="{41A79C01-21FB-44C8-BEE5-D96E7CD74D6D}" srcId="{1A473FB3-24AB-4E50-AA13-83CD33E1CF87}" destId="{AE06E577-D836-40F2-953D-A5D0028D3E22}" srcOrd="1" destOrd="0" parTransId="{5251CE41-7ABC-43A8-9608-3198E1E61D86}" sibTransId="{29B72ABA-86A8-41D8-93C5-7F00F73D8FCC}"/>
    <dgm:cxn modelId="{13C30011-5E67-4935-8007-53C6756A75F7}" type="presOf" srcId="{0BCA98B9-D9E1-4090-9007-2A0018C59B46}" destId="{FB04BE2D-F5F5-4CCA-98C1-34F69690EC53}" srcOrd="1" destOrd="0" presId="urn:microsoft.com/office/officeart/2005/8/layout/process4"/>
    <dgm:cxn modelId="{A3431511-CB42-488B-A2F3-4CF585079F0C}" srcId="{1A473FB3-24AB-4E50-AA13-83CD33E1CF87}" destId="{FE8ED23C-1DA3-4F8D-8329-1428A0BBEA3D}" srcOrd="0" destOrd="0" parTransId="{6A59844A-62CA-4E09-9D5B-A42E1E080128}" sibTransId="{463155DE-2885-400C-A0E9-69D5E086F9BC}"/>
    <dgm:cxn modelId="{7C84BA1C-7E53-4B2F-9192-06CB29082616}" srcId="{0BCA98B9-D9E1-4090-9007-2A0018C59B46}" destId="{6C72ABC7-5F0D-4F69-9BE5-86F2B220D2F5}" srcOrd="0" destOrd="0" parTransId="{02FFCE7D-44CA-45DC-B186-7685F0C70459}" sibTransId="{15739A02-65E1-4D21-978C-21987800CB2C}"/>
    <dgm:cxn modelId="{ACAC3236-C636-45F1-9771-304319835AC6}" type="presOf" srcId="{0BCA98B9-D9E1-4090-9007-2A0018C59B46}" destId="{93DF6007-D6A0-407C-8F09-716CD2226841}" srcOrd="0" destOrd="0" presId="urn:microsoft.com/office/officeart/2005/8/layout/process4"/>
    <dgm:cxn modelId="{E0457B5E-BBF1-42A0-A46E-983D03BDC33B}" type="presOf" srcId="{30A8D738-59D0-4B47-BD10-010A677F71B7}" destId="{99F9971B-5C61-4A8D-82F4-7E7F20F063A1}" srcOrd="0" destOrd="0" presId="urn:microsoft.com/office/officeart/2005/8/layout/process4"/>
    <dgm:cxn modelId="{6EBE935F-6F51-42ED-A476-0B7E9EEA659B}" type="presOf" srcId="{AE06E577-D836-40F2-953D-A5D0028D3E22}" destId="{EED28D97-86D5-4C73-A3AD-BC62E477C31A}" srcOrd="0" destOrd="0" presId="urn:microsoft.com/office/officeart/2005/8/layout/process4"/>
    <dgm:cxn modelId="{77CEB262-2F83-4AD9-8491-7EBECF6E8095}" type="presOf" srcId="{FE8ED23C-1DA3-4F8D-8329-1428A0BBEA3D}" destId="{52FBD962-DE35-4A7A-8CBF-499855F2E9BF}" srcOrd="0" destOrd="0" presId="urn:microsoft.com/office/officeart/2005/8/layout/process4"/>
    <dgm:cxn modelId="{026BE468-E2C7-4E59-8BFE-9D0B40784E67}" srcId="{1A473FB3-24AB-4E50-AA13-83CD33E1CF87}" destId="{51EB28DD-B80F-456A-898F-0D4E9939CB4E}" srcOrd="2" destOrd="0" parTransId="{F3A3A02B-46F3-4111-ACB3-24BD7E696B1E}" sibTransId="{4BBAE96B-3B54-468C-8071-E118E4129AC3}"/>
    <dgm:cxn modelId="{60BD546D-E244-490C-9C81-08111E9BDC56}" type="presOf" srcId="{6C72ABC7-5F0D-4F69-9BE5-86F2B220D2F5}" destId="{4406362C-6F12-40B0-AF1C-171D414E0D8E}" srcOrd="0" destOrd="0" presId="urn:microsoft.com/office/officeart/2005/8/layout/process4"/>
    <dgm:cxn modelId="{C6E40457-EADF-499D-8E9C-0C903C04CCD9}" srcId="{0BCA98B9-D9E1-4090-9007-2A0018C59B46}" destId="{30A8D738-59D0-4B47-BD10-010A677F71B7}" srcOrd="2" destOrd="0" parTransId="{B851C11C-9FAB-40B4-8C18-5D59950B4F85}" sibTransId="{29B8B599-5FC4-4050-8C4B-B3CD015508C6}"/>
    <dgm:cxn modelId="{8AA4407D-D605-43C7-8CFE-A0915B4598B2}" type="presOf" srcId="{F529C2DE-333E-410F-BD98-D31574E81CF0}" destId="{BB88A5CA-63C1-4D5E-ADF5-B26189D1827D}" srcOrd="0" destOrd="0" presId="urn:microsoft.com/office/officeart/2005/8/layout/process4"/>
    <dgm:cxn modelId="{4F18EB82-B937-4B5A-B49B-099684E32523}" srcId="{0BCA98B9-D9E1-4090-9007-2A0018C59B46}" destId="{95DD737A-40F1-4BCD-8C0C-5C01DFB3AFC4}" srcOrd="1" destOrd="0" parTransId="{0730DCEF-0E29-498B-9DAE-523671EDD9DA}" sibTransId="{7CC133ED-AEF0-41FB-A920-3E30FFFC2066}"/>
    <dgm:cxn modelId="{0015EF8A-8202-4351-ABDD-25041A3DA942}" type="presOf" srcId="{95DD737A-40F1-4BCD-8C0C-5C01DFB3AFC4}" destId="{5A621D1F-438C-4B46-BE6E-2D231831CE32}" srcOrd="0" destOrd="0" presId="urn:microsoft.com/office/officeart/2005/8/layout/process4"/>
    <dgm:cxn modelId="{44A42892-59B3-44C4-BFBC-3B41C27D6E3B}" type="presOf" srcId="{1A473FB3-24AB-4E50-AA13-83CD33E1CF87}" destId="{97FAE442-987C-49AD-BDED-357B7AF3203C}" srcOrd="1" destOrd="0" presId="urn:microsoft.com/office/officeart/2005/8/layout/process4"/>
    <dgm:cxn modelId="{DCC9E29D-5D8B-44B9-85B0-DB084FDC639C}" srcId="{F529C2DE-333E-410F-BD98-D31574E81CF0}" destId="{1A473FB3-24AB-4E50-AA13-83CD33E1CF87}" srcOrd="1" destOrd="0" parTransId="{C266BA16-5B2C-4F29-894A-C02E13044EE2}" sibTransId="{312F3B91-C3D7-4966-9FB6-186C771A9164}"/>
    <dgm:cxn modelId="{33B2F5CA-9ABB-4B33-A886-33E2DC4D2220}" type="presOf" srcId="{1A473FB3-24AB-4E50-AA13-83CD33E1CF87}" destId="{E8E17284-B414-4DB4-A12B-B474FABCB44E}" srcOrd="0" destOrd="0" presId="urn:microsoft.com/office/officeart/2005/8/layout/process4"/>
    <dgm:cxn modelId="{987ACAE4-A922-47CA-942A-ACB5946EF611}" type="presOf" srcId="{51EB28DD-B80F-456A-898F-0D4E9939CB4E}" destId="{C48B36D3-1B95-452E-9023-9FD0C014D993}" srcOrd="0" destOrd="0" presId="urn:microsoft.com/office/officeart/2005/8/layout/process4"/>
    <dgm:cxn modelId="{FE59062A-7A83-47E3-A219-F6A5F5DC65B6}" type="presParOf" srcId="{BB88A5CA-63C1-4D5E-ADF5-B26189D1827D}" destId="{3839954D-AF0A-4C5F-9A68-4B5BFDBFE7BC}" srcOrd="0" destOrd="0" presId="urn:microsoft.com/office/officeart/2005/8/layout/process4"/>
    <dgm:cxn modelId="{20A61832-E726-457C-9C7D-4EF5A44629F3}" type="presParOf" srcId="{3839954D-AF0A-4C5F-9A68-4B5BFDBFE7BC}" destId="{E8E17284-B414-4DB4-A12B-B474FABCB44E}" srcOrd="0" destOrd="0" presId="urn:microsoft.com/office/officeart/2005/8/layout/process4"/>
    <dgm:cxn modelId="{634B1E5F-48AE-4409-9934-1F6737BD1926}" type="presParOf" srcId="{3839954D-AF0A-4C5F-9A68-4B5BFDBFE7BC}" destId="{97FAE442-987C-49AD-BDED-357B7AF3203C}" srcOrd="1" destOrd="0" presId="urn:microsoft.com/office/officeart/2005/8/layout/process4"/>
    <dgm:cxn modelId="{99DFAD64-F179-4BBD-85AF-39F1926A8907}" type="presParOf" srcId="{3839954D-AF0A-4C5F-9A68-4B5BFDBFE7BC}" destId="{A0772D33-4C82-4214-B50D-CB24F1EF57B9}" srcOrd="2" destOrd="0" presId="urn:microsoft.com/office/officeart/2005/8/layout/process4"/>
    <dgm:cxn modelId="{DF214787-F7B9-4781-AB37-2620DE545BA8}" type="presParOf" srcId="{A0772D33-4C82-4214-B50D-CB24F1EF57B9}" destId="{52FBD962-DE35-4A7A-8CBF-499855F2E9BF}" srcOrd="0" destOrd="0" presId="urn:microsoft.com/office/officeart/2005/8/layout/process4"/>
    <dgm:cxn modelId="{0FD7DFF5-9819-4035-BD7A-9D13683F95F6}" type="presParOf" srcId="{A0772D33-4C82-4214-B50D-CB24F1EF57B9}" destId="{EED28D97-86D5-4C73-A3AD-BC62E477C31A}" srcOrd="1" destOrd="0" presId="urn:microsoft.com/office/officeart/2005/8/layout/process4"/>
    <dgm:cxn modelId="{267C4A25-EDC6-4906-A39D-6F083E72069F}" type="presParOf" srcId="{A0772D33-4C82-4214-B50D-CB24F1EF57B9}" destId="{C48B36D3-1B95-452E-9023-9FD0C014D993}" srcOrd="2" destOrd="0" presId="urn:microsoft.com/office/officeart/2005/8/layout/process4"/>
    <dgm:cxn modelId="{1EA97D92-00F7-431C-BCA0-6D45C6070CEB}" type="presParOf" srcId="{BB88A5CA-63C1-4D5E-ADF5-B26189D1827D}" destId="{A7CEEC3A-22CE-41E8-A1FD-2ADF81200A25}" srcOrd="1" destOrd="0" presId="urn:microsoft.com/office/officeart/2005/8/layout/process4"/>
    <dgm:cxn modelId="{A85AC1F7-4B5C-4548-94D4-06115CEB0071}" type="presParOf" srcId="{BB88A5CA-63C1-4D5E-ADF5-B26189D1827D}" destId="{CCEEE4F9-A7C4-4742-A3AA-642E423D4B5B}" srcOrd="2" destOrd="0" presId="urn:microsoft.com/office/officeart/2005/8/layout/process4"/>
    <dgm:cxn modelId="{4BE45BE6-5FF5-4798-887F-1856FC824C5C}" type="presParOf" srcId="{CCEEE4F9-A7C4-4742-A3AA-642E423D4B5B}" destId="{93DF6007-D6A0-407C-8F09-716CD2226841}" srcOrd="0" destOrd="0" presId="urn:microsoft.com/office/officeart/2005/8/layout/process4"/>
    <dgm:cxn modelId="{ED973595-40A4-4DDE-8EC4-69E117F5D1C1}" type="presParOf" srcId="{CCEEE4F9-A7C4-4742-A3AA-642E423D4B5B}" destId="{FB04BE2D-F5F5-4CCA-98C1-34F69690EC53}" srcOrd="1" destOrd="0" presId="urn:microsoft.com/office/officeart/2005/8/layout/process4"/>
    <dgm:cxn modelId="{158A4F4E-5343-44A4-80CC-4BEE6DBB0CED}" type="presParOf" srcId="{CCEEE4F9-A7C4-4742-A3AA-642E423D4B5B}" destId="{20293E44-E9C2-4A0D-9E00-BA4ED10BE491}" srcOrd="2" destOrd="0" presId="urn:microsoft.com/office/officeart/2005/8/layout/process4"/>
    <dgm:cxn modelId="{D5D5BD87-3D38-4872-93E5-89931C1A19B3}" type="presParOf" srcId="{20293E44-E9C2-4A0D-9E00-BA4ED10BE491}" destId="{4406362C-6F12-40B0-AF1C-171D414E0D8E}" srcOrd="0" destOrd="0" presId="urn:microsoft.com/office/officeart/2005/8/layout/process4"/>
    <dgm:cxn modelId="{DBA2F936-3291-4149-813A-A6CE453A3A40}" type="presParOf" srcId="{20293E44-E9C2-4A0D-9E00-BA4ED10BE491}" destId="{5A621D1F-438C-4B46-BE6E-2D231831CE32}" srcOrd="1" destOrd="0" presId="urn:microsoft.com/office/officeart/2005/8/layout/process4"/>
    <dgm:cxn modelId="{69BC2CB7-85D8-4435-83B8-10FE27B82473}" type="presParOf" srcId="{20293E44-E9C2-4A0D-9E00-BA4ED10BE491}" destId="{99F9971B-5C61-4A8D-82F4-7E7F20F063A1}"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403969D-4109-4A3A-B961-6BD904F433CC}"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18F768EB-9979-45E2-9B79-B6CC692154FD}">
      <dgm:prSet phldrT="[Text]"/>
      <dgm:spPr/>
      <dgm:t>
        <a:bodyPr/>
        <a:lstStyle/>
        <a:p>
          <a:r>
            <a:rPr lang="id-ID" dirty="0"/>
            <a:t>eCommerce and Platform</a:t>
          </a:r>
          <a:endParaRPr lang="en-US" dirty="0"/>
        </a:p>
      </dgm:t>
    </dgm:pt>
    <dgm:pt modelId="{67A22800-E722-4260-AD27-CF22020F8C15}" type="parTrans" cxnId="{14B30E7E-7553-473C-B074-7CAF35D867A0}">
      <dgm:prSet/>
      <dgm:spPr/>
      <dgm:t>
        <a:bodyPr/>
        <a:lstStyle/>
        <a:p>
          <a:endParaRPr lang="en-US"/>
        </a:p>
      </dgm:t>
    </dgm:pt>
    <dgm:pt modelId="{C95191BE-5795-43D4-9531-6424EAA492BA}" type="sibTrans" cxnId="{14B30E7E-7553-473C-B074-7CAF35D867A0}">
      <dgm:prSet/>
      <dgm:spPr/>
      <dgm:t>
        <a:bodyPr/>
        <a:lstStyle/>
        <a:p>
          <a:endParaRPr lang="en-US"/>
        </a:p>
      </dgm:t>
    </dgm:pt>
    <dgm:pt modelId="{45BC7F43-B595-4E33-BF01-60242DA48A64}">
      <dgm:prSet phldrT="[Text]"/>
      <dgm:spPr/>
      <dgm:t>
        <a:bodyPr/>
        <a:lstStyle/>
        <a:p>
          <a:r>
            <a:rPr lang="id-ID" dirty="0"/>
            <a:t>Tokopedia</a:t>
          </a:r>
          <a:endParaRPr lang="en-US" dirty="0"/>
        </a:p>
      </dgm:t>
    </dgm:pt>
    <dgm:pt modelId="{5B4A25D2-53C2-422C-A447-5503E5FADD12}" type="parTrans" cxnId="{A92FB1CE-90C2-413E-9026-A3323F9C7584}">
      <dgm:prSet/>
      <dgm:spPr/>
      <dgm:t>
        <a:bodyPr/>
        <a:lstStyle/>
        <a:p>
          <a:endParaRPr lang="en-US"/>
        </a:p>
      </dgm:t>
    </dgm:pt>
    <dgm:pt modelId="{ADEFAE30-A43D-4157-88BE-970B21DC4644}" type="sibTrans" cxnId="{A92FB1CE-90C2-413E-9026-A3323F9C7584}">
      <dgm:prSet/>
      <dgm:spPr/>
      <dgm:t>
        <a:bodyPr/>
        <a:lstStyle/>
        <a:p>
          <a:endParaRPr lang="en-US"/>
        </a:p>
      </dgm:t>
    </dgm:pt>
    <dgm:pt modelId="{990DA43C-BE12-4C1F-9947-DAA293978B7F}">
      <dgm:prSet phldrT="[Text]"/>
      <dgm:spPr/>
      <dgm:t>
        <a:bodyPr/>
        <a:lstStyle/>
        <a:p>
          <a:r>
            <a:rPr lang="id-ID" dirty="0"/>
            <a:t>Bhinneka</a:t>
          </a:r>
          <a:endParaRPr lang="en-US" dirty="0"/>
        </a:p>
      </dgm:t>
    </dgm:pt>
    <dgm:pt modelId="{67B110ED-65E3-4982-8A58-7FB5E7180D3C}" type="parTrans" cxnId="{65485125-4673-49CB-80BA-4320E2E7A06B}">
      <dgm:prSet/>
      <dgm:spPr/>
      <dgm:t>
        <a:bodyPr/>
        <a:lstStyle/>
        <a:p>
          <a:endParaRPr lang="en-US"/>
        </a:p>
      </dgm:t>
    </dgm:pt>
    <dgm:pt modelId="{FC01C972-ECF0-4262-A179-CB839D3FE5AD}" type="sibTrans" cxnId="{65485125-4673-49CB-80BA-4320E2E7A06B}">
      <dgm:prSet/>
      <dgm:spPr/>
      <dgm:t>
        <a:bodyPr/>
        <a:lstStyle/>
        <a:p>
          <a:endParaRPr lang="en-US"/>
        </a:p>
      </dgm:t>
    </dgm:pt>
    <dgm:pt modelId="{6F421DE6-21E4-44D7-9DBB-C94DAD676A4C}">
      <dgm:prSet phldrT="[Text]"/>
      <dgm:spPr/>
      <dgm:t>
        <a:bodyPr/>
        <a:lstStyle/>
        <a:p>
          <a:r>
            <a:rPr lang="id-ID" dirty="0"/>
            <a:t>Media</a:t>
          </a:r>
          <a:endParaRPr lang="en-US" dirty="0"/>
        </a:p>
      </dgm:t>
    </dgm:pt>
    <dgm:pt modelId="{171B5C7E-BF03-40DC-AC0D-151FD7CA29DE}" type="parTrans" cxnId="{E0C34C12-9024-438D-8429-B113628832F5}">
      <dgm:prSet/>
      <dgm:spPr/>
      <dgm:t>
        <a:bodyPr/>
        <a:lstStyle/>
        <a:p>
          <a:endParaRPr lang="en-US"/>
        </a:p>
      </dgm:t>
    </dgm:pt>
    <dgm:pt modelId="{98D1823C-55C9-4ACF-BE1A-0DEA13C69F4A}" type="sibTrans" cxnId="{E0C34C12-9024-438D-8429-B113628832F5}">
      <dgm:prSet/>
      <dgm:spPr/>
      <dgm:t>
        <a:bodyPr/>
        <a:lstStyle/>
        <a:p>
          <a:endParaRPr lang="en-US"/>
        </a:p>
      </dgm:t>
    </dgm:pt>
    <dgm:pt modelId="{09B0F520-6DC0-4CBF-BF02-AEBF8B80280B}">
      <dgm:prSet phldrT="[Text]"/>
      <dgm:spPr/>
      <dgm:t>
        <a:bodyPr/>
        <a:lstStyle/>
        <a:p>
          <a:r>
            <a:rPr lang="id-ID" dirty="0"/>
            <a:t>Kurio</a:t>
          </a:r>
          <a:endParaRPr lang="en-US" dirty="0"/>
        </a:p>
      </dgm:t>
    </dgm:pt>
    <dgm:pt modelId="{DE3F4B76-2D06-45FA-93F3-C3D2863AFE0E}" type="parTrans" cxnId="{DB70D9C7-D37A-4CDD-8B38-5DA5F0BE26B0}">
      <dgm:prSet/>
      <dgm:spPr/>
      <dgm:t>
        <a:bodyPr/>
        <a:lstStyle/>
        <a:p>
          <a:endParaRPr lang="en-US"/>
        </a:p>
      </dgm:t>
    </dgm:pt>
    <dgm:pt modelId="{BF7AF8B3-2D31-4C68-8313-1CBBC8D82C2E}" type="sibTrans" cxnId="{DB70D9C7-D37A-4CDD-8B38-5DA5F0BE26B0}">
      <dgm:prSet/>
      <dgm:spPr/>
      <dgm:t>
        <a:bodyPr/>
        <a:lstStyle/>
        <a:p>
          <a:endParaRPr lang="en-US"/>
        </a:p>
      </dgm:t>
    </dgm:pt>
    <dgm:pt modelId="{02268201-9A39-4D11-BF3C-0018CD5B2BAD}">
      <dgm:prSet phldrT="[Text]"/>
      <dgm:spPr/>
      <dgm:t>
        <a:bodyPr/>
        <a:lstStyle/>
        <a:p>
          <a:r>
            <a:rPr lang="id-ID" dirty="0"/>
            <a:t>Scoop</a:t>
          </a:r>
          <a:endParaRPr lang="en-US" dirty="0"/>
        </a:p>
      </dgm:t>
    </dgm:pt>
    <dgm:pt modelId="{59492933-E33B-458F-A6BA-0EB95F61EAB0}" type="parTrans" cxnId="{759E2FB7-2820-46BE-B503-F96D8E6D8D0D}">
      <dgm:prSet/>
      <dgm:spPr/>
      <dgm:t>
        <a:bodyPr/>
        <a:lstStyle/>
        <a:p>
          <a:endParaRPr lang="en-US"/>
        </a:p>
      </dgm:t>
    </dgm:pt>
    <dgm:pt modelId="{24C6905F-A922-41D2-845C-64E5B53E0CBD}" type="sibTrans" cxnId="{759E2FB7-2820-46BE-B503-F96D8E6D8D0D}">
      <dgm:prSet/>
      <dgm:spPr/>
      <dgm:t>
        <a:bodyPr/>
        <a:lstStyle/>
        <a:p>
          <a:endParaRPr lang="en-US"/>
        </a:p>
      </dgm:t>
    </dgm:pt>
    <dgm:pt modelId="{7036C08E-854A-40CB-A084-B8ACD608956C}">
      <dgm:prSet phldrT="[Text]"/>
      <dgm:spPr/>
      <dgm:t>
        <a:bodyPr/>
        <a:lstStyle/>
        <a:p>
          <a:r>
            <a:rPr lang="id-ID" dirty="0"/>
            <a:t>Education</a:t>
          </a:r>
          <a:endParaRPr lang="en-US" dirty="0"/>
        </a:p>
      </dgm:t>
    </dgm:pt>
    <dgm:pt modelId="{A06FAE4A-8D49-464D-AD79-F1EB98DE980D}" type="parTrans" cxnId="{C09A43E5-C064-44F6-9416-662028350DD7}">
      <dgm:prSet/>
      <dgm:spPr/>
      <dgm:t>
        <a:bodyPr/>
        <a:lstStyle/>
        <a:p>
          <a:endParaRPr lang="en-US"/>
        </a:p>
      </dgm:t>
    </dgm:pt>
    <dgm:pt modelId="{CE3E87BC-992D-470D-A4E1-6D55EA7C4A9D}" type="sibTrans" cxnId="{C09A43E5-C064-44F6-9416-662028350DD7}">
      <dgm:prSet/>
      <dgm:spPr/>
      <dgm:t>
        <a:bodyPr/>
        <a:lstStyle/>
        <a:p>
          <a:endParaRPr lang="en-US"/>
        </a:p>
      </dgm:t>
    </dgm:pt>
    <dgm:pt modelId="{7F0992FC-B3EE-4D4A-BA76-BEC31CD0B23E}">
      <dgm:prSet phldrT="[Text]"/>
      <dgm:spPr/>
      <dgm:t>
        <a:bodyPr/>
        <a:lstStyle/>
        <a:p>
          <a:r>
            <a:rPr lang="id-ID" dirty="0"/>
            <a:t>Kelase</a:t>
          </a:r>
          <a:endParaRPr lang="en-US" dirty="0"/>
        </a:p>
      </dgm:t>
    </dgm:pt>
    <dgm:pt modelId="{E8B64775-27B6-4B2B-B262-CC69B16AFC45}" type="parTrans" cxnId="{4199B4D6-E6AB-4E38-B0C2-2FF750B6E641}">
      <dgm:prSet/>
      <dgm:spPr/>
      <dgm:t>
        <a:bodyPr/>
        <a:lstStyle/>
        <a:p>
          <a:endParaRPr lang="en-US"/>
        </a:p>
      </dgm:t>
    </dgm:pt>
    <dgm:pt modelId="{9608CCFA-2CF2-45FB-9D68-7F56884FA8AB}" type="sibTrans" cxnId="{4199B4D6-E6AB-4E38-B0C2-2FF750B6E641}">
      <dgm:prSet/>
      <dgm:spPr/>
      <dgm:t>
        <a:bodyPr/>
        <a:lstStyle/>
        <a:p>
          <a:endParaRPr lang="en-US"/>
        </a:p>
      </dgm:t>
    </dgm:pt>
    <dgm:pt modelId="{5C7860D4-5E5B-43F8-BBF3-3BA9222DEC70}">
      <dgm:prSet phldrT="[Text]"/>
      <dgm:spPr/>
      <dgm:t>
        <a:bodyPr/>
        <a:lstStyle/>
        <a:p>
          <a:r>
            <a:rPr lang="id-ID" dirty="0"/>
            <a:t>RuangGuru</a:t>
          </a:r>
          <a:endParaRPr lang="en-US" dirty="0"/>
        </a:p>
      </dgm:t>
    </dgm:pt>
    <dgm:pt modelId="{3943CB29-C734-4D89-AD54-4D6F5C936162}" type="parTrans" cxnId="{7DCE727C-73E8-4013-8E73-BD15D0CE9ADA}">
      <dgm:prSet/>
      <dgm:spPr/>
      <dgm:t>
        <a:bodyPr/>
        <a:lstStyle/>
        <a:p>
          <a:endParaRPr lang="en-US"/>
        </a:p>
      </dgm:t>
    </dgm:pt>
    <dgm:pt modelId="{C6FC1007-CBE9-4009-9B92-E7E7A251C345}" type="sibTrans" cxnId="{7DCE727C-73E8-4013-8E73-BD15D0CE9ADA}">
      <dgm:prSet/>
      <dgm:spPr/>
      <dgm:t>
        <a:bodyPr/>
        <a:lstStyle/>
        <a:p>
          <a:endParaRPr lang="en-US"/>
        </a:p>
      </dgm:t>
    </dgm:pt>
    <dgm:pt modelId="{A422F8B6-CB60-4021-9F2D-48AF82B0BDCE}">
      <dgm:prSet phldrT="[Text]"/>
      <dgm:spPr/>
      <dgm:t>
        <a:bodyPr/>
        <a:lstStyle/>
        <a:p>
          <a:r>
            <a:rPr lang="id-ID" dirty="0"/>
            <a:t>BukaLapak</a:t>
          </a:r>
          <a:endParaRPr lang="en-US" dirty="0"/>
        </a:p>
      </dgm:t>
    </dgm:pt>
    <dgm:pt modelId="{06492DD8-4ECC-4450-B24C-6F1B6D4A5D27}" type="parTrans" cxnId="{5EF6342D-DDEE-444F-9828-30BF9DCD69B1}">
      <dgm:prSet/>
      <dgm:spPr/>
      <dgm:t>
        <a:bodyPr/>
        <a:lstStyle/>
        <a:p>
          <a:endParaRPr lang="en-US"/>
        </a:p>
      </dgm:t>
    </dgm:pt>
    <dgm:pt modelId="{BDDB0CB1-38A0-46CC-8B8F-42F0A1B63C2E}" type="sibTrans" cxnId="{5EF6342D-DDEE-444F-9828-30BF9DCD69B1}">
      <dgm:prSet/>
      <dgm:spPr/>
      <dgm:t>
        <a:bodyPr/>
        <a:lstStyle/>
        <a:p>
          <a:endParaRPr lang="en-US"/>
        </a:p>
      </dgm:t>
    </dgm:pt>
    <dgm:pt modelId="{42045FBE-5E46-4E07-8A90-9339BE10BC1F}">
      <dgm:prSet phldrT="[Text]"/>
      <dgm:spPr/>
      <dgm:t>
        <a:bodyPr/>
        <a:lstStyle/>
        <a:p>
          <a:r>
            <a:rPr lang="id-ID" dirty="0"/>
            <a:t>MatahariMall</a:t>
          </a:r>
          <a:endParaRPr lang="en-US" dirty="0"/>
        </a:p>
      </dgm:t>
    </dgm:pt>
    <dgm:pt modelId="{E889190F-3BC1-4570-9A78-8A7713EEA496}" type="parTrans" cxnId="{3A923E67-010E-41FC-9858-2D5A92EE3393}">
      <dgm:prSet/>
      <dgm:spPr/>
      <dgm:t>
        <a:bodyPr/>
        <a:lstStyle/>
        <a:p>
          <a:endParaRPr lang="en-US"/>
        </a:p>
      </dgm:t>
    </dgm:pt>
    <dgm:pt modelId="{15EB501A-A85F-4610-B2F6-281D16D46AF7}" type="sibTrans" cxnId="{3A923E67-010E-41FC-9858-2D5A92EE3393}">
      <dgm:prSet/>
      <dgm:spPr/>
      <dgm:t>
        <a:bodyPr/>
        <a:lstStyle/>
        <a:p>
          <a:endParaRPr lang="en-US"/>
        </a:p>
      </dgm:t>
    </dgm:pt>
    <dgm:pt modelId="{BFEDC61F-440E-4000-8680-E881D3CC057F}">
      <dgm:prSet phldrT="[Text]"/>
      <dgm:spPr/>
      <dgm:t>
        <a:bodyPr/>
        <a:lstStyle/>
        <a:p>
          <a:r>
            <a:rPr lang="id-ID" dirty="0"/>
            <a:t>Transportation</a:t>
          </a:r>
          <a:endParaRPr lang="en-US" dirty="0"/>
        </a:p>
      </dgm:t>
    </dgm:pt>
    <dgm:pt modelId="{78FF4260-4C7C-4C8B-BDFD-DF663A95CC3C}" type="parTrans" cxnId="{CA2119D6-36D7-48C2-A829-DE02ADBADFB8}">
      <dgm:prSet/>
      <dgm:spPr/>
      <dgm:t>
        <a:bodyPr/>
        <a:lstStyle/>
        <a:p>
          <a:endParaRPr lang="en-US"/>
        </a:p>
      </dgm:t>
    </dgm:pt>
    <dgm:pt modelId="{66849C58-DD5B-4903-9DFB-E212ADA7C32E}" type="sibTrans" cxnId="{CA2119D6-36D7-48C2-A829-DE02ADBADFB8}">
      <dgm:prSet/>
      <dgm:spPr/>
      <dgm:t>
        <a:bodyPr/>
        <a:lstStyle/>
        <a:p>
          <a:endParaRPr lang="en-US"/>
        </a:p>
      </dgm:t>
    </dgm:pt>
    <dgm:pt modelId="{2E345596-9D65-496C-B033-9C818DBAF6BF}">
      <dgm:prSet phldrT="[Text]"/>
      <dgm:spPr/>
      <dgm:t>
        <a:bodyPr/>
        <a:lstStyle/>
        <a:p>
          <a:r>
            <a:rPr lang="id-ID" dirty="0"/>
            <a:t>Gojek</a:t>
          </a:r>
          <a:endParaRPr lang="en-US" dirty="0"/>
        </a:p>
      </dgm:t>
    </dgm:pt>
    <dgm:pt modelId="{60052903-D34B-4DD7-A52B-C96AA24EABFE}" type="parTrans" cxnId="{EE7B1A5C-46ED-40F1-8624-5134FB1E9C7D}">
      <dgm:prSet/>
      <dgm:spPr/>
      <dgm:t>
        <a:bodyPr/>
        <a:lstStyle/>
        <a:p>
          <a:endParaRPr lang="en-US"/>
        </a:p>
      </dgm:t>
    </dgm:pt>
    <dgm:pt modelId="{95C51436-A1BE-41FE-92B3-93C2C67FB0AF}" type="sibTrans" cxnId="{EE7B1A5C-46ED-40F1-8624-5134FB1E9C7D}">
      <dgm:prSet/>
      <dgm:spPr/>
      <dgm:t>
        <a:bodyPr/>
        <a:lstStyle/>
        <a:p>
          <a:endParaRPr lang="en-US"/>
        </a:p>
      </dgm:t>
    </dgm:pt>
    <dgm:pt modelId="{12B5B111-0C5E-4228-AE21-B9B3AFD8EEC7}">
      <dgm:prSet phldrT="[Text]"/>
      <dgm:spPr/>
      <dgm:t>
        <a:bodyPr/>
        <a:lstStyle/>
        <a:p>
          <a:r>
            <a:rPr lang="id-ID" dirty="0"/>
            <a:t>Uber</a:t>
          </a:r>
          <a:endParaRPr lang="en-US" dirty="0"/>
        </a:p>
      </dgm:t>
    </dgm:pt>
    <dgm:pt modelId="{6EADCFBE-AF5F-4C5C-90CE-03A6970EDB04}" type="parTrans" cxnId="{00BE0E18-A44D-4CDC-BAAF-8359F4851862}">
      <dgm:prSet/>
      <dgm:spPr/>
      <dgm:t>
        <a:bodyPr/>
        <a:lstStyle/>
        <a:p>
          <a:endParaRPr lang="en-US"/>
        </a:p>
      </dgm:t>
    </dgm:pt>
    <dgm:pt modelId="{CB7A272B-842B-428C-AF28-927477FEC9B4}" type="sibTrans" cxnId="{00BE0E18-A44D-4CDC-BAAF-8359F4851862}">
      <dgm:prSet/>
      <dgm:spPr/>
      <dgm:t>
        <a:bodyPr/>
        <a:lstStyle/>
        <a:p>
          <a:endParaRPr lang="en-US"/>
        </a:p>
      </dgm:t>
    </dgm:pt>
    <dgm:pt modelId="{CEBBC2FF-E70D-4F02-80A6-6CAAAEA3BE2F}">
      <dgm:prSet phldrT="[Text]"/>
      <dgm:spPr/>
      <dgm:t>
        <a:bodyPr/>
        <a:lstStyle/>
        <a:p>
          <a:r>
            <a:rPr lang="id-ID" dirty="0"/>
            <a:t>Grab Car</a:t>
          </a:r>
          <a:endParaRPr lang="en-US" dirty="0"/>
        </a:p>
      </dgm:t>
    </dgm:pt>
    <dgm:pt modelId="{57F184F2-629B-410C-982C-790D17CE8B07}" type="parTrans" cxnId="{D12B44E7-459D-42C2-927E-B919EE4F30BD}">
      <dgm:prSet/>
      <dgm:spPr/>
      <dgm:t>
        <a:bodyPr/>
        <a:lstStyle/>
        <a:p>
          <a:endParaRPr lang="en-US"/>
        </a:p>
      </dgm:t>
    </dgm:pt>
    <dgm:pt modelId="{44E8CB2B-5454-4500-BAD9-4EC0A3468A2D}" type="sibTrans" cxnId="{D12B44E7-459D-42C2-927E-B919EE4F30BD}">
      <dgm:prSet/>
      <dgm:spPr/>
      <dgm:t>
        <a:bodyPr/>
        <a:lstStyle/>
        <a:p>
          <a:endParaRPr lang="en-US"/>
        </a:p>
      </dgm:t>
    </dgm:pt>
    <dgm:pt modelId="{FA4E71B4-6D25-4D0C-963C-8A5E95300CBF}">
      <dgm:prSet phldrT="[Text]"/>
      <dgm:spPr/>
      <dgm:t>
        <a:bodyPr/>
        <a:lstStyle/>
        <a:p>
          <a:r>
            <a:rPr lang="id-ID" dirty="0"/>
            <a:t>Accomodation and Logistics</a:t>
          </a:r>
          <a:endParaRPr lang="en-US" dirty="0"/>
        </a:p>
      </dgm:t>
    </dgm:pt>
    <dgm:pt modelId="{0C7C36F0-E34D-415A-B9F2-71D4CC07DB09}" type="parTrans" cxnId="{9B4DE6AF-941D-4473-940A-9892E084724B}">
      <dgm:prSet/>
      <dgm:spPr/>
      <dgm:t>
        <a:bodyPr/>
        <a:lstStyle/>
        <a:p>
          <a:endParaRPr lang="en-US"/>
        </a:p>
      </dgm:t>
    </dgm:pt>
    <dgm:pt modelId="{63E2BCFD-1905-4451-9C0E-EA8BA7DE1274}" type="sibTrans" cxnId="{9B4DE6AF-941D-4473-940A-9892E084724B}">
      <dgm:prSet/>
      <dgm:spPr/>
      <dgm:t>
        <a:bodyPr/>
        <a:lstStyle/>
        <a:p>
          <a:endParaRPr lang="en-US"/>
        </a:p>
      </dgm:t>
    </dgm:pt>
    <dgm:pt modelId="{47930BC8-6226-4CF8-A2AF-D6DFD9BC2FFC}">
      <dgm:prSet phldrT="[Text]"/>
      <dgm:spPr/>
      <dgm:t>
        <a:bodyPr/>
        <a:lstStyle/>
        <a:p>
          <a:r>
            <a:rPr lang="id-ID" dirty="0"/>
            <a:t>Traveloka</a:t>
          </a:r>
          <a:endParaRPr lang="en-US" dirty="0"/>
        </a:p>
      </dgm:t>
    </dgm:pt>
    <dgm:pt modelId="{30731836-28F5-4629-94F4-D4CB4A542B77}" type="parTrans" cxnId="{ACCE807B-851D-49B4-B8B8-79E6A07402A8}">
      <dgm:prSet/>
      <dgm:spPr/>
      <dgm:t>
        <a:bodyPr/>
        <a:lstStyle/>
        <a:p>
          <a:endParaRPr lang="en-US"/>
        </a:p>
      </dgm:t>
    </dgm:pt>
    <dgm:pt modelId="{C2CA4ADD-3F83-4C86-AB22-63FAFE940DCA}" type="sibTrans" cxnId="{ACCE807B-851D-49B4-B8B8-79E6A07402A8}">
      <dgm:prSet/>
      <dgm:spPr/>
      <dgm:t>
        <a:bodyPr/>
        <a:lstStyle/>
        <a:p>
          <a:endParaRPr lang="en-US"/>
        </a:p>
      </dgm:t>
    </dgm:pt>
    <dgm:pt modelId="{A915F47D-AA3E-47B5-8997-61AD9434E50C}">
      <dgm:prSet phldrT="[Text]"/>
      <dgm:spPr/>
      <dgm:t>
        <a:bodyPr/>
        <a:lstStyle/>
        <a:p>
          <a:r>
            <a:rPr lang="id-ID" dirty="0"/>
            <a:t>Tiket.Com</a:t>
          </a:r>
          <a:endParaRPr lang="en-US" dirty="0"/>
        </a:p>
      </dgm:t>
    </dgm:pt>
    <dgm:pt modelId="{595F8A57-0894-4278-AFA8-94A6BA116457}" type="parTrans" cxnId="{F2625577-CD6B-4A38-849F-B467FE56C04E}">
      <dgm:prSet/>
      <dgm:spPr/>
      <dgm:t>
        <a:bodyPr/>
        <a:lstStyle/>
        <a:p>
          <a:endParaRPr lang="en-US"/>
        </a:p>
      </dgm:t>
    </dgm:pt>
    <dgm:pt modelId="{B0F6A96E-E3B0-444B-B87D-53DE59A86CBD}" type="sibTrans" cxnId="{F2625577-CD6B-4A38-849F-B467FE56C04E}">
      <dgm:prSet/>
      <dgm:spPr/>
      <dgm:t>
        <a:bodyPr/>
        <a:lstStyle/>
        <a:p>
          <a:endParaRPr lang="en-US"/>
        </a:p>
      </dgm:t>
    </dgm:pt>
    <dgm:pt modelId="{1D41E77C-441B-4CA7-A20A-C712DD8C3175}">
      <dgm:prSet phldrT="[Text]"/>
      <dgm:spPr/>
      <dgm:t>
        <a:bodyPr/>
        <a:lstStyle/>
        <a:p>
          <a:r>
            <a:rPr lang="id-ID" dirty="0"/>
            <a:t>Qraved</a:t>
          </a:r>
          <a:endParaRPr lang="en-US" dirty="0"/>
        </a:p>
      </dgm:t>
    </dgm:pt>
    <dgm:pt modelId="{1EBC0616-9476-471E-8D16-E6532079FEE1}" type="parTrans" cxnId="{9477B6F1-AE24-4D8E-A912-FAB694AB0BE5}">
      <dgm:prSet/>
      <dgm:spPr/>
      <dgm:t>
        <a:bodyPr/>
        <a:lstStyle/>
        <a:p>
          <a:endParaRPr lang="en-US"/>
        </a:p>
      </dgm:t>
    </dgm:pt>
    <dgm:pt modelId="{6CC024CC-E1CB-4D14-8608-76F27933C465}" type="sibTrans" cxnId="{9477B6F1-AE24-4D8E-A912-FAB694AB0BE5}">
      <dgm:prSet/>
      <dgm:spPr/>
      <dgm:t>
        <a:bodyPr/>
        <a:lstStyle/>
        <a:p>
          <a:endParaRPr lang="en-US"/>
        </a:p>
      </dgm:t>
    </dgm:pt>
    <dgm:pt modelId="{449BC293-7D54-47AB-8F44-0C646ADECA1E}">
      <dgm:prSet phldrT="[Text]"/>
      <dgm:spPr/>
      <dgm:t>
        <a:bodyPr/>
        <a:lstStyle/>
        <a:p>
          <a:r>
            <a:rPr lang="id-ID" dirty="0"/>
            <a:t>Fabelio</a:t>
          </a:r>
          <a:endParaRPr lang="en-US" dirty="0"/>
        </a:p>
      </dgm:t>
    </dgm:pt>
    <dgm:pt modelId="{CA6EF1CB-41DF-4874-8B7D-4B258243159E}" type="parTrans" cxnId="{9E97488C-AE28-4D84-8EDE-75C67FB04EC0}">
      <dgm:prSet/>
      <dgm:spPr/>
      <dgm:t>
        <a:bodyPr/>
        <a:lstStyle/>
        <a:p>
          <a:endParaRPr lang="en-US"/>
        </a:p>
      </dgm:t>
    </dgm:pt>
    <dgm:pt modelId="{D7E0C599-3E83-4C7E-B784-3E2C06B5E52F}" type="sibTrans" cxnId="{9E97488C-AE28-4D84-8EDE-75C67FB04EC0}">
      <dgm:prSet/>
      <dgm:spPr/>
      <dgm:t>
        <a:bodyPr/>
        <a:lstStyle/>
        <a:p>
          <a:endParaRPr lang="en-US"/>
        </a:p>
      </dgm:t>
    </dgm:pt>
    <dgm:pt modelId="{9BCEFFC1-B013-4DB5-947C-4E092BD824FB}">
      <dgm:prSet phldrT="[Text]"/>
      <dgm:spPr/>
      <dgm:t>
        <a:bodyPr/>
        <a:lstStyle/>
        <a:p>
          <a:r>
            <a:rPr lang="id-ID" dirty="0"/>
            <a:t>BliBli</a:t>
          </a:r>
          <a:endParaRPr lang="en-US" dirty="0"/>
        </a:p>
      </dgm:t>
    </dgm:pt>
    <dgm:pt modelId="{4D7E34F3-D233-4300-8BB8-A42781DBBA02}" type="parTrans" cxnId="{7FCED2E8-EFCE-4B6C-8C1C-AAC5E20C5DAB}">
      <dgm:prSet/>
      <dgm:spPr/>
      <dgm:t>
        <a:bodyPr/>
        <a:lstStyle/>
        <a:p>
          <a:endParaRPr lang="en-US"/>
        </a:p>
      </dgm:t>
    </dgm:pt>
    <dgm:pt modelId="{312F82C2-BCC6-4787-9F5B-89C680E9C3DB}" type="sibTrans" cxnId="{7FCED2E8-EFCE-4B6C-8C1C-AAC5E20C5DAB}">
      <dgm:prSet/>
      <dgm:spPr/>
      <dgm:t>
        <a:bodyPr/>
        <a:lstStyle/>
        <a:p>
          <a:endParaRPr lang="en-US"/>
        </a:p>
      </dgm:t>
    </dgm:pt>
    <dgm:pt modelId="{6D74A7FF-31AA-43A6-A5D4-27DD3BAB1541}">
      <dgm:prSet phldrT="[Text]"/>
      <dgm:spPr/>
      <dgm:t>
        <a:bodyPr/>
        <a:lstStyle/>
        <a:p>
          <a:r>
            <a:rPr lang="id-ID" dirty="0"/>
            <a:t>BerryBenka</a:t>
          </a:r>
          <a:endParaRPr lang="en-US" dirty="0"/>
        </a:p>
      </dgm:t>
    </dgm:pt>
    <dgm:pt modelId="{37F0A746-9104-49F5-A891-C4C350AAAA8A}" type="parTrans" cxnId="{DEBA2164-0993-4018-A96A-316BE21FA714}">
      <dgm:prSet/>
      <dgm:spPr/>
      <dgm:t>
        <a:bodyPr/>
        <a:lstStyle/>
        <a:p>
          <a:endParaRPr lang="en-US"/>
        </a:p>
      </dgm:t>
    </dgm:pt>
    <dgm:pt modelId="{E5321B2E-3F50-48E7-896D-FE12D906DF22}" type="sibTrans" cxnId="{DEBA2164-0993-4018-A96A-316BE21FA714}">
      <dgm:prSet/>
      <dgm:spPr/>
      <dgm:t>
        <a:bodyPr/>
        <a:lstStyle/>
        <a:p>
          <a:endParaRPr lang="en-US"/>
        </a:p>
      </dgm:t>
    </dgm:pt>
    <dgm:pt modelId="{C9531A51-9C17-4305-91A4-9247605E5881}">
      <dgm:prSet phldrT="[Text]"/>
      <dgm:spPr/>
      <dgm:t>
        <a:bodyPr/>
        <a:lstStyle/>
        <a:p>
          <a:r>
            <a:rPr lang="id-ID" dirty="0"/>
            <a:t>Ralali</a:t>
          </a:r>
          <a:endParaRPr lang="en-US" dirty="0"/>
        </a:p>
      </dgm:t>
    </dgm:pt>
    <dgm:pt modelId="{79197B35-663C-4EC5-9E8C-BFA371FB74CB}" type="parTrans" cxnId="{41032CEE-EAD5-4637-B570-4FC57A4A334B}">
      <dgm:prSet/>
      <dgm:spPr/>
      <dgm:t>
        <a:bodyPr/>
        <a:lstStyle/>
        <a:p>
          <a:endParaRPr lang="en-US"/>
        </a:p>
      </dgm:t>
    </dgm:pt>
    <dgm:pt modelId="{CFAC4924-A2DF-4D29-9173-CDD354FD5A70}" type="sibTrans" cxnId="{41032CEE-EAD5-4637-B570-4FC57A4A334B}">
      <dgm:prSet/>
      <dgm:spPr/>
      <dgm:t>
        <a:bodyPr/>
        <a:lstStyle/>
        <a:p>
          <a:endParaRPr lang="en-US"/>
        </a:p>
      </dgm:t>
    </dgm:pt>
    <dgm:pt modelId="{EDD692E7-515D-4466-9201-7CE1D51F13C6}">
      <dgm:prSet phldrT="[Text]"/>
      <dgm:spPr/>
      <dgm:t>
        <a:bodyPr/>
        <a:lstStyle/>
        <a:p>
          <a:r>
            <a:rPr lang="id-ID" dirty="0"/>
            <a:t>Bizzy</a:t>
          </a:r>
          <a:endParaRPr lang="en-US" dirty="0"/>
        </a:p>
      </dgm:t>
    </dgm:pt>
    <dgm:pt modelId="{6E45C192-B77D-4AD9-AF53-1ABCA34C7915}" type="parTrans" cxnId="{9936AABD-EFE9-4F5A-8B79-3C57F88660B2}">
      <dgm:prSet/>
      <dgm:spPr/>
      <dgm:t>
        <a:bodyPr/>
        <a:lstStyle/>
        <a:p>
          <a:endParaRPr lang="en-US"/>
        </a:p>
      </dgm:t>
    </dgm:pt>
    <dgm:pt modelId="{448F3E0C-171D-464D-BC75-0300D61DE7FD}" type="sibTrans" cxnId="{9936AABD-EFE9-4F5A-8B79-3C57F88660B2}">
      <dgm:prSet/>
      <dgm:spPr/>
      <dgm:t>
        <a:bodyPr/>
        <a:lstStyle/>
        <a:p>
          <a:endParaRPr lang="en-US"/>
        </a:p>
      </dgm:t>
    </dgm:pt>
    <dgm:pt modelId="{486F895B-8CE8-4E45-894E-B564A501B439}">
      <dgm:prSet phldrT="[Text]"/>
      <dgm:spPr/>
      <dgm:t>
        <a:bodyPr/>
        <a:lstStyle/>
        <a:p>
          <a:r>
            <a:rPr lang="id-ID" dirty="0"/>
            <a:t>BerryKitchen</a:t>
          </a:r>
          <a:endParaRPr lang="en-US" dirty="0"/>
        </a:p>
      </dgm:t>
    </dgm:pt>
    <dgm:pt modelId="{2EE898CD-9A7D-4053-8614-03EEE66030D5}" type="parTrans" cxnId="{6039F39F-5B1D-4FEB-8DFE-422E4E8FEA82}">
      <dgm:prSet/>
      <dgm:spPr/>
      <dgm:t>
        <a:bodyPr/>
        <a:lstStyle/>
        <a:p>
          <a:endParaRPr lang="en-US"/>
        </a:p>
      </dgm:t>
    </dgm:pt>
    <dgm:pt modelId="{067739BF-6EB2-4158-8BF7-227ACBB735E3}" type="sibTrans" cxnId="{6039F39F-5B1D-4FEB-8DFE-422E4E8FEA82}">
      <dgm:prSet/>
      <dgm:spPr/>
      <dgm:t>
        <a:bodyPr/>
        <a:lstStyle/>
        <a:p>
          <a:endParaRPr lang="en-US"/>
        </a:p>
      </dgm:t>
    </dgm:pt>
    <dgm:pt modelId="{B72D3514-AD22-4923-B47C-3558A9A9F687}">
      <dgm:prSet phldrT="[Text]"/>
      <dgm:spPr/>
      <dgm:t>
        <a:bodyPr/>
        <a:lstStyle/>
        <a:p>
          <a:r>
            <a:rPr lang="id-ID" dirty="0"/>
            <a:t>HappyFresh</a:t>
          </a:r>
          <a:endParaRPr lang="en-US" dirty="0"/>
        </a:p>
      </dgm:t>
    </dgm:pt>
    <dgm:pt modelId="{CD4700FE-4197-4DD5-A1FB-EB1DBCFE64A9}" type="parTrans" cxnId="{2D5655D9-B298-4C54-AD28-1D6BDBE1D515}">
      <dgm:prSet/>
      <dgm:spPr/>
      <dgm:t>
        <a:bodyPr/>
        <a:lstStyle/>
        <a:p>
          <a:endParaRPr lang="en-US"/>
        </a:p>
      </dgm:t>
    </dgm:pt>
    <dgm:pt modelId="{4A2DED3E-561F-461A-8F05-DDA485D3F550}" type="sibTrans" cxnId="{2D5655D9-B298-4C54-AD28-1D6BDBE1D515}">
      <dgm:prSet/>
      <dgm:spPr/>
      <dgm:t>
        <a:bodyPr/>
        <a:lstStyle/>
        <a:p>
          <a:endParaRPr lang="en-US"/>
        </a:p>
      </dgm:t>
    </dgm:pt>
    <dgm:pt modelId="{C3B44CEF-A109-42EF-BB42-CAAA79937608}" type="pres">
      <dgm:prSet presAssocID="{2403969D-4109-4A3A-B961-6BD904F433CC}" presName="theList" presStyleCnt="0">
        <dgm:presLayoutVars>
          <dgm:dir/>
          <dgm:animLvl val="lvl"/>
          <dgm:resizeHandles val="exact"/>
        </dgm:presLayoutVars>
      </dgm:prSet>
      <dgm:spPr/>
    </dgm:pt>
    <dgm:pt modelId="{A686CD21-9AF3-4E34-8E3D-D45B58E9E4E5}" type="pres">
      <dgm:prSet presAssocID="{18F768EB-9979-45E2-9B79-B6CC692154FD}" presName="compNode" presStyleCnt="0"/>
      <dgm:spPr/>
    </dgm:pt>
    <dgm:pt modelId="{901B5FCC-AAD6-4A77-B3BE-B149FF7F28F9}" type="pres">
      <dgm:prSet presAssocID="{18F768EB-9979-45E2-9B79-B6CC692154FD}" presName="aNode" presStyleLbl="bgShp" presStyleIdx="0" presStyleCnt="5"/>
      <dgm:spPr/>
    </dgm:pt>
    <dgm:pt modelId="{D443D6AE-A8C6-4D91-8AE0-0E09B16E8A55}" type="pres">
      <dgm:prSet presAssocID="{18F768EB-9979-45E2-9B79-B6CC692154FD}" presName="textNode" presStyleLbl="bgShp" presStyleIdx="0" presStyleCnt="5"/>
      <dgm:spPr/>
    </dgm:pt>
    <dgm:pt modelId="{7CC369A1-2875-4DC7-8FA7-A7DDEAEFA872}" type="pres">
      <dgm:prSet presAssocID="{18F768EB-9979-45E2-9B79-B6CC692154FD}" presName="compChildNode" presStyleCnt="0"/>
      <dgm:spPr/>
    </dgm:pt>
    <dgm:pt modelId="{1D3EC0C7-58B4-49DE-9366-55C1601297EE}" type="pres">
      <dgm:prSet presAssocID="{18F768EB-9979-45E2-9B79-B6CC692154FD}" presName="theInnerList" presStyleCnt="0"/>
      <dgm:spPr/>
    </dgm:pt>
    <dgm:pt modelId="{2428E71A-2142-4EA1-A7E1-9524D69004A9}" type="pres">
      <dgm:prSet presAssocID="{45BC7F43-B595-4E33-BF01-60242DA48A64}" presName="childNode" presStyleLbl="node1" presStyleIdx="0" presStyleCnt="21">
        <dgm:presLayoutVars>
          <dgm:bulletEnabled val="1"/>
        </dgm:presLayoutVars>
      </dgm:prSet>
      <dgm:spPr/>
    </dgm:pt>
    <dgm:pt modelId="{4DB5D571-5E8F-4B82-A8C0-063CF5472306}" type="pres">
      <dgm:prSet presAssocID="{45BC7F43-B595-4E33-BF01-60242DA48A64}" presName="aSpace2" presStyleCnt="0"/>
      <dgm:spPr/>
    </dgm:pt>
    <dgm:pt modelId="{540BD597-247E-4DB5-8D3A-EF2FE4229A82}" type="pres">
      <dgm:prSet presAssocID="{990DA43C-BE12-4C1F-9947-DAA293978B7F}" presName="childNode" presStyleLbl="node1" presStyleIdx="1" presStyleCnt="21">
        <dgm:presLayoutVars>
          <dgm:bulletEnabled val="1"/>
        </dgm:presLayoutVars>
      </dgm:prSet>
      <dgm:spPr/>
    </dgm:pt>
    <dgm:pt modelId="{7533DFA2-F5C5-4A83-9A8B-CE8663A1E3A2}" type="pres">
      <dgm:prSet presAssocID="{990DA43C-BE12-4C1F-9947-DAA293978B7F}" presName="aSpace2" presStyleCnt="0"/>
      <dgm:spPr/>
    </dgm:pt>
    <dgm:pt modelId="{1193EF45-2945-470B-BDF9-9DCA73E9DDA2}" type="pres">
      <dgm:prSet presAssocID="{A422F8B6-CB60-4021-9F2D-48AF82B0BDCE}" presName="childNode" presStyleLbl="node1" presStyleIdx="2" presStyleCnt="21">
        <dgm:presLayoutVars>
          <dgm:bulletEnabled val="1"/>
        </dgm:presLayoutVars>
      </dgm:prSet>
      <dgm:spPr/>
    </dgm:pt>
    <dgm:pt modelId="{2B88A3EF-6DF0-483D-9266-54467C82A12C}" type="pres">
      <dgm:prSet presAssocID="{A422F8B6-CB60-4021-9F2D-48AF82B0BDCE}" presName="aSpace2" presStyleCnt="0"/>
      <dgm:spPr/>
    </dgm:pt>
    <dgm:pt modelId="{0BFBF851-ADA9-4682-A41A-A024A65AAEEC}" type="pres">
      <dgm:prSet presAssocID="{42045FBE-5E46-4E07-8A90-9339BE10BC1F}" presName="childNode" presStyleLbl="node1" presStyleIdx="3" presStyleCnt="21">
        <dgm:presLayoutVars>
          <dgm:bulletEnabled val="1"/>
        </dgm:presLayoutVars>
      </dgm:prSet>
      <dgm:spPr/>
    </dgm:pt>
    <dgm:pt modelId="{EDE8039A-7DED-4C29-BB34-D61AB0E3802B}" type="pres">
      <dgm:prSet presAssocID="{42045FBE-5E46-4E07-8A90-9339BE10BC1F}" presName="aSpace2" presStyleCnt="0"/>
      <dgm:spPr/>
    </dgm:pt>
    <dgm:pt modelId="{B1814C87-4B27-4944-B5CC-875543D28A93}" type="pres">
      <dgm:prSet presAssocID="{9BCEFFC1-B013-4DB5-947C-4E092BD824FB}" presName="childNode" presStyleLbl="node1" presStyleIdx="4" presStyleCnt="21">
        <dgm:presLayoutVars>
          <dgm:bulletEnabled val="1"/>
        </dgm:presLayoutVars>
      </dgm:prSet>
      <dgm:spPr/>
    </dgm:pt>
    <dgm:pt modelId="{478BDF14-83B3-4763-A8A1-54008EC643E7}" type="pres">
      <dgm:prSet presAssocID="{9BCEFFC1-B013-4DB5-947C-4E092BD824FB}" presName="aSpace2" presStyleCnt="0"/>
      <dgm:spPr/>
    </dgm:pt>
    <dgm:pt modelId="{97E9875F-C1FD-4380-977F-135D1C97BE56}" type="pres">
      <dgm:prSet presAssocID="{6D74A7FF-31AA-43A6-A5D4-27DD3BAB1541}" presName="childNode" presStyleLbl="node1" presStyleIdx="5" presStyleCnt="21">
        <dgm:presLayoutVars>
          <dgm:bulletEnabled val="1"/>
        </dgm:presLayoutVars>
      </dgm:prSet>
      <dgm:spPr/>
    </dgm:pt>
    <dgm:pt modelId="{3E5E5EB5-BA25-4685-AB2C-D1194B6F9D6D}" type="pres">
      <dgm:prSet presAssocID="{6D74A7FF-31AA-43A6-A5D4-27DD3BAB1541}" presName="aSpace2" presStyleCnt="0"/>
      <dgm:spPr/>
    </dgm:pt>
    <dgm:pt modelId="{744FFD26-04E2-4214-A485-2A38D3745581}" type="pres">
      <dgm:prSet presAssocID="{449BC293-7D54-47AB-8F44-0C646ADECA1E}" presName="childNode" presStyleLbl="node1" presStyleIdx="6" presStyleCnt="21">
        <dgm:presLayoutVars>
          <dgm:bulletEnabled val="1"/>
        </dgm:presLayoutVars>
      </dgm:prSet>
      <dgm:spPr/>
    </dgm:pt>
    <dgm:pt modelId="{1B936863-9C7A-4325-8621-E42795B62E5D}" type="pres">
      <dgm:prSet presAssocID="{449BC293-7D54-47AB-8F44-0C646ADECA1E}" presName="aSpace2" presStyleCnt="0"/>
      <dgm:spPr/>
    </dgm:pt>
    <dgm:pt modelId="{3AB930B3-9AF7-4706-AC1D-96010D02F58F}" type="pres">
      <dgm:prSet presAssocID="{C9531A51-9C17-4305-91A4-9247605E5881}" presName="childNode" presStyleLbl="node1" presStyleIdx="7" presStyleCnt="21">
        <dgm:presLayoutVars>
          <dgm:bulletEnabled val="1"/>
        </dgm:presLayoutVars>
      </dgm:prSet>
      <dgm:spPr/>
    </dgm:pt>
    <dgm:pt modelId="{9FBC1B95-183B-4D5C-858E-08804F1A4A98}" type="pres">
      <dgm:prSet presAssocID="{C9531A51-9C17-4305-91A4-9247605E5881}" presName="aSpace2" presStyleCnt="0"/>
      <dgm:spPr/>
    </dgm:pt>
    <dgm:pt modelId="{91A72B57-4668-4BF7-A934-59A7E90B223D}" type="pres">
      <dgm:prSet presAssocID="{EDD692E7-515D-4466-9201-7CE1D51F13C6}" presName="childNode" presStyleLbl="node1" presStyleIdx="8" presStyleCnt="21">
        <dgm:presLayoutVars>
          <dgm:bulletEnabled val="1"/>
        </dgm:presLayoutVars>
      </dgm:prSet>
      <dgm:spPr/>
    </dgm:pt>
    <dgm:pt modelId="{8B4F25A7-9E37-43D1-8407-C9730AC29D9A}" type="pres">
      <dgm:prSet presAssocID="{18F768EB-9979-45E2-9B79-B6CC692154FD}" presName="aSpace" presStyleCnt="0"/>
      <dgm:spPr/>
    </dgm:pt>
    <dgm:pt modelId="{70D2726E-B4A8-4EAA-8ED7-AB7C4EDA9FE1}" type="pres">
      <dgm:prSet presAssocID="{6F421DE6-21E4-44D7-9DBB-C94DAD676A4C}" presName="compNode" presStyleCnt="0"/>
      <dgm:spPr/>
    </dgm:pt>
    <dgm:pt modelId="{8E5C3D30-1AA5-4D23-BA29-B41525DB23CB}" type="pres">
      <dgm:prSet presAssocID="{6F421DE6-21E4-44D7-9DBB-C94DAD676A4C}" presName="aNode" presStyleLbl="bgShp" presStyleIdx="1" presStyleCnt="5"/>
      <dgm:spPr/>
    </dgm:pt>
    <dgm:pt modelId="{EB8CEB3E-EA38-4741-9A8A-DB2138CD782C}" type="pres">
      <dgm:prSet presAssocID="{6F421DE6-21E4-44D7-9DBB-C94DAD676A4C}" presName="textNode" presStyleLbl="bgShp" presStyleIdx="1" presStyleCnt="5"/>
      <dgm:spPr/>
    </dgm:pt>
    <dgm:pt modelId="{1C42AF78-4AEB-4210-96F4-0A6E2A81C316}" type="pres">
      <dgm:prSet presAssocID="{6F421DE6-21E4-44D7-9DBB-C94DAD676A4C}" presName="compChildNode" presStyleCnt="0"/>
      <dgm:spPr/>
    </dgm:pt>
    <dgm:pt modelId="{1450D454-5C7D-46B5-A5A2-94211CA90570}" type="pres">
      <dgm:prSet presAssocID="{6F421DE6-21E4-44D7-9DBB-C94DAD676A4C}" presName="theInnerList" presStyleCnt="0"/>
      <dgm:spPr/>
    </dgm:pt>
    <dgm:pt modelId="{A82ABB32-9714-43E8-9D99-65E69F2ECA33}" type="pres">
      <dgm:prSet presAssocID="{09B0F520-6DC0-4CBF-BF02-AEBF8B80280B}" presName="childNode" presStyleLbl="node1" presStyleIdx="9" presStyleCnt="21">
        <dgm:presLayoutVars>
          <dgm:bulletEnabled val="1"/>
        </dgm:presLayoutVars>
      </dgm:prSet>
      <dgm:spPr/>
    </dgm:pt>
    <dgm:pt modelId="{189EC596-CF07-41EC-A416-8327BF06322E}" type="pres">
      <dgm:prSet presAssocID="{09B0F520-6DC0-4CBF-BF02-AEBF8B80280B}" presName="aSpace2" presStyleCnt="0"/>
      <dgm:spPr/>
    </dgm:pt>
    <dgm:pt modelId="{6D504513-7318-487F-A92E-C809118D3372}" type="pres">
      <dgm:prSet presAssocID="{02268201-9A39-4D11-BF3C-0018CD5B2BAD}" presName="childNode" presStyleLbl="node1" presStyleIdx="10" presStyleCnt="21">
        <dgm:presLayoutVars>
          <dgm:bulletEnabled val="1"/>
        </dgm:presLayoutVars>
      </dgm:prSet>
      <dgm:spPr/>
    </dgm:pt>
    <dgm:pt modelId="{4A6487E6-C0AD-404F-B2E7-246347A2B8B6}" type="pres">
      <dgm:prSet presAssocID="{6F421DE6-21E4-44D7-9DBB-C94DAD676A4C}" presName="aSpace" presStyleCnt="0"/>
      <dgm:spPr/>
    </dgm:pt>
    <dgm:pt modelId="{FE869F77-6010-4064-BBDF-9227AE05C9CA}" type="pres">
      <dgm:prSet presAssocID="{BFEDC61F-440E-4000-8680-E881D3CC057F}" presName="compNode" presStyleCnt="0"/>
      <dgm:spPr/>
    </dgm:pt>
    <dgm:pt modelId="{76503E48-75B3-49DA-B5F3-8ECD6F102F1C}" type="pres">
      <dgm:prSet presAssocID="{BFEDC61F-440E-4000-8680-E881D3CC057F}" presName="aNode" presStyleLbl="bgShp" presStyleIdx="2" presStyleCnt="5"/>
      <dgm:spPr/>
    </dgm:pt>
    <dgm:pt modelId="{72986A5C-A640-412A-8C25-DD33CAACFDA6}" type="pres">
      <dgm:prSet presAssocID="{BFEDC61F-440E-4000-8680-E881D3CC057F}" presName="textNode" presStyleLbl="bgShp" presStyleIdx="2" presStyleCnt="5"/>
      <dgm:spPr/>
    </dgm:pt>
    <dgm:pt modelId="{4CCDBAAA-1F0F-47C6-9487-B09762B18993}" type="pres">
      <dgm:prSet presAssocID="{BFEDC61F-440E-4000-8680-E881D3CC057F}" presName="compChildNode" presStyleCnt="0"/>
      <dgm:spPr/>
    </dgm:pt>
    <dgm:pt modelId="{0E04CED0-6AFF-4B05-AA05-F5CBB50C158A}" type="pres">
      <dgm:prSet presAssocID="{BFEDC61F-440E-4000-8680-E881D3CC057F}" presName="theInnerList" presStyleCnt="0"/>
      <dgm:spPr/>
    </dgm:pt>
    <dgm:pt modelId="{BB031760-3055-4B13-97AE-25493BC731C7}" type="pres">
      <dgm:prSet presAssocID="{2E345596-9D65-496C-B033-9C818DBAF6BF}" presName="childNode" presStyleLbl="node1" presStyleIdx="11" presStyleCnt="21">
        <dgm:presLayoutVars>
          <dgm:bulletEnabled val="1"/>
        </dgm:presLayoutVars>
      </dgm:prSet>
      <dgm:spPr/>
    </dgm:pt>
    <dgm:pt modelId="{051CB513-557A-4E87-A09B-CBEA4404A26C}" type="pres">
      <dgm:prSet presAssocID="{2E345596-9D65-496C-B033-9C818DBAF6BF}" presName="aSpace2" presStyleCnt="0"/>
      <dgm:spPr/>
    </dgm:pt>
    <dgm:pt modelId="{2AC8DEEB-3326-45AE-8414-80B8591BC9E0}" type="pres">
      <dgm:prSet presAssocID="{12B5B111-0C5E-4228-AE21-B9B3AFD8EEC7}" presName="childNode" presStyleLbl="node1" presStyleIdx="12" presStyleCnt="21">
        <dgm:presLayoutVars>
          <dgm:bulletEnabled val="1"/>
        </dgm:presLayoutVars>
      </dgm:prSet>
      <dgm:spPr/>
    </dgm:pt>
    <dgm:pt modelId="{1D4F7777-D2E0-4CB6-B401-517C32CD7C5E}" type="pres">
      <dgm:prSet presAssocID="{12B5B111-0C5E-4228-AE21-B9B3AFD8EEC7}" presName="aSpace2" presStyleCnt="0"/>
      <dgm:spPr/>
    </dgm:pt>
    <dgm:pt modelId="{728BA334-15D9-4132-B426-9F4FFE26CE2F}" type="pres">
      <dgm:prSet presAssocID="{CEBBC2FF-E70D-4F02-80A6-6CAAAEA3BE2F}" presName="childNode" presStyleLbl="node1" presStyleIdx="13" presStyleCnt="21">
        <dgm:presLayoutVars>
          <dgm:bulletEnabled val="1"/>
        </dgm:presLayoutVars>
      </dgm:prSet>
      <dgm:spPr/>
    </dgm:pt>
    <dgm:pt modelId="{AD734891-0656-4782-8ADD-33992D0A2C84}" type="pres">
      <dgm:prSet presAssocID="{BFEDC61F-440E-4000-8680-E881D3CC057F}" presName="aSpace" presStyleCnt="0"/>
      <dgm:spPr/>
    </dgm:pt>
    <dgm:pt modelId="{6640C033-3EC3-4D53-8733-8E24055BC1FA}" type="pres">
      <dgm:prSet presAssocID="{FA4E71B4-6D25-4D0C-963C-8A5E95300CBF}" presName="compNode" presStyleCnt="0"/>
      <dgm:spPr/>
    </dgm:pt>
    <dgm:pt modelId="{DAA15A9B-0959-4487-92D7-8F1BF9C30DB6}" type="pres">
      <dgm:prSet presAssocID="{FA4E71B4-6D25-4D0C-963C-8A5E95300CBF}" presName="aNode" presStyleLbl="bgShp" presStyleIdx="3" presStyleCnt="5"/>
      <dgm:spPr/>
    </dgm:pt>
    <dgm:pt modelId="{B0475BDE-A9C8-4DB6-BEAC-1C5613A06980}" type="pres">
      <dgm:prSet presAssocID="{FA4E71B4-6D25-4D0C-963C-8A5E95300CBF}" presName="textNode" presStyleLbl="bgShp" presStyleIdx="3" presStyleCnt="5"/>
      <dgm:spPr/>
    </dgm:pt>
    <dgm:pt modelId="{1D2B4192-607C-432D-9FFA-9B71D5DDD4FF}" type="pres">
      <dgm:prSet presAssocID="{FA4E71B4-6D25-4D0C-963C-8A5E95300CBF}" presName="compChildNode" presStyleCnt="0"/>
      <dgm:spPr/>
    </dgm:pt>
    <dgm:pt modelId="{AD67B825-A5ED-4DCD-A2FD-3647E37B0676}" type="pres">
      <dgm:prSet presAssocID="{FA4E71B4-6D25-4D0C-963C-8A5E95300CBF}" presName="theInnerList" presStyleCnt="0"/>
      <dgm:spPr/>
    </dgm:pt>
    <dgm:pt modelId="{27300114-CB60-4BFE-AD8A-7DA4B96726B5}" type="pres">
      <dgm:prSet presAssocID="{47930BC8-6226-4CF8-A2AF-D6DFD9BC2FFC}" presName="childNode" presStyleLbl="node1" presStyleIdx="14" presStyleCnt="21">
        <dgm:presLayoutVars>
          <dgm:bulletEnabled val="1"/>
        </dgm:presLayoutVars>
      </dgm:prSet>
      <dgm:spPr/>
    </dgm:pt>
    <dgm:pt modelId="{2A8D0608-B32F-4A01-A1F5-1B72F16C375E}" type="pres">
      <dgm:prSet presAssocID="{47930BC8-6226-4CF8-A2AF-D6DFD9BC2FFC}" presName="aSpace2" presStyleCnt="0"/>
      <dgm:spPr/>
    </dgm:pt>
    <dgm:pt modelId="{0442F643-AF21-42D1-B6CF-79FC928534A0}" type="pres">
      <dgm:prSet presAssocID="{A915F47D-AA3E-47B5-8997-61AD9434E50C}" presName="childNode" presStyleLbl="node1" presStyleIdx="15" presStyleCnt="21">
        <dgm:presLayoutVars>
          <dgm:bulletEnabled val="1"/>
        </dgm:presLayoutVars>
      </dgm:prSet>
      <dgm:spPr/>
    </dgm:pt>
    <dgm:pt modelId="{3AAB4CF7-A970-4616-B65C-6D3252CA5E8E}" type="pres">
      <dgm:prSet presAssocID="{A915F47D-AA3E-47B5-8997-61AD9434E50C}" presName="aSpace2" presStyleCnt="0"/>
      <dgm:spPr/>
    </dgm:pt>
    <dgm:pt modelId="{B118589F-1009-4A7B-A1E6-ED2C156E9381}" type="pres">
      <dgm:prSet presAssocID="{B72D3514-AD22-4923-B47C-3558A9A9F687}" presName="childNode" presStyleLbl="node1" presStyleIdx="16" presStyleCnt="21">
        <dgm:presLayoutVars>
          <dgm:bulletEnabled val="1"/>
        </dgm:presLayoutVars>
      </dgm:prSet>
      <dgm:spPr/>
    </dgm:pt>
    <dgm:pt modelId="{4B288FFB-BBC3-4124-9F72-35A097DD9665}" type="pres">
      <dgm:prSet presAssocID="{B72D3514-AD22-4923-B47C-3558A9A9F687}" presName="aSpace2" presStyleCnt="0"/>
      <dgm:spPr/>
    </dgm:pt>
    <dgm:pt modelId="{9A4ABF30-B78D-4495-8F98-15CFDF2EB30D}" type="pres">
      <dgm:prSet presAssocID="{1D41E77C-441B-4CA7-A20A-C712DD8C3175}" presName="childNode" presStyleLbl="node1" presStyleIdx="17" presStyleCnt="21">
        <dgm:presLayoutVars>
          <dgm:bulletEnabled val="1"/>
        </dgm:presLayoutVars>
      </dgm:prSet>
      <dgm:spPr/>
    </dgm:pt>
    <dgm:pt modelId="{332A1D5A-636C-4391-832B-602FD495B631}" type="pres">
      <dgm:prSet presAssocID="{1D41E77C-441B-4CA7-A20A-C712DD8C3175}" presName="aSpace2" presStyleCnt="0"/>
      <dgm:spPr/>
    </dgm:pt>
    <dgm:pt modelId="{0837A422-7BD2-499E-862B-C41CFA136EA2}" type="pres">
      <dgm:prSet presAssocID="{486F895B-8CE8-4E45-894E-B564A501B439}" presName="childNode" presStyleLbl="node1" presStyleIdx="18" presStyleCnt="21">
        <dgm:presLayoutVars>
          <dgm:bulletEnabled val="1"/>
        </dgm:presLayoutVars>
      </dgm:prSet>
      <dgm:spPr/>
    </dgm:pt>
    <dgm:pt modelId="{3FF9BB19-0B87-4368-B252-8254EAEF89CA}" type="pres">
      <dgm:prSet presAssocID="{FA4E71B4-6D25-4D0C-963C-8A5E95300CBF}" presName="aSpace" presStyleCnt="0"/>
      <dgm:spPr/>
    </dgm:pt>
    <dgm:pt modelId="{5DD5A4D1-2903-4E61-BB64-1C695073AF7D}" type="pres">
      <dgm:prSet presAssocID="{7036C08E-854A-40CB-A084-B8ACD608956C}" presName="compNode" presStyleCnt="0"/>
      <dgm:spPr/>
    </dgm:pt>
    <dgm:pt modelId="{843BF977-DFB8-488F-925C-31933660480E}" type="pres">
      <dgm:prSet presAssocID="{7036C08E-854A-40CB-A084-B8ACD608956C}" presName="aNode" presStyleLbl="bgShp" presStyleIdx="4" presStyleCnt="5" custLinFactNeighborX="-959"/>
      <dgm:spPr/>
    </dgm:pt>
    <dgm:pt modelId="{77F56219-281D-4E46-8B63-54A54D9520EE}" type="pres">
      <dgm:prSet presAssocID="{7036C08E-854A-40CB-A084-B8ACD608956C}" presName="textNode" presStyleLbl="bgShp" presStyleIdx="4" presStyleCnt="5"/>
      <dgm:spPr/>
    </dgm:pt>
    <dgm:pt modelId="{AEF95C93-3F36-42AA-854B-EEA39124CEDB}" type="pres">
      <dgm:prSet presAssocID="{7036C08E-854A-40CB-A084-B8ACD608956C}" presName="compChildNode" presStyleCnt="0"/>
      <dgm:spPr/>
    </dgm:pt>
    <dgm:pt modelId="{D38BFA7A-7792-4D7C-9C50-722DF1EDD426}" type="pres">
      <dgm:prSet presAssocID="{7036C08E-854A-40CB-A084-B8ACD608956C}" presName="theInnerList" presStyleCnt="0"/>
      <dgm:spPr/>
    </dgm:pt>
    <dgm:pt modelId="{B3FDB5AE-66F0-4037-87D8-15CF26AEBD98}" type="pres">
      <dgm:prSet presAssocID="{7F0992FC-B3EE-4D4A-BA76-BEC31CD0B23E}" presName="childNode" presStyleLbl="node1" presStyleIdx="19" presStyleCnt="21">
        <dgm:presLayoutVars>
          <dgm:bulletEnabled val="1"/>
        </dgm:presLayoutVars>
      </dgm:prSet>
      <dgm:spPr/>
    </dgm:pt>
    <dgm:pt modelId="{94E2D195-FB91-4D1E-B4D3-F2957303D394}" type="pres">
      <dgm:prSet presAssocID="{7F0992FC-B3EE-4D4A-BA76-BEC31CD0B23E}" presName="aSpace2" presStyleCnt="0"/>
      <dgm:spPr/>
    </dgm:pt>
    <dgm:pt modelId="{12D7EF28-C52A-42E0-9D99-7C315AA8260E}" type="pres">
      <dgm:prSet presAssocID="{5C7860D4-5E5B-43F8-BBF3-3BA9222DEC70}" presName="childNode" presStyleLbl="node1" presStyleIdx="20" presStyleCnt="21">
        <dgm:presLayoutVars>
          <dgm:bulletEnabled val="1"/>
        </dgm:presLayoutVars>
      </dgm:prSet>
      <dgm:spPr/>
    </dgm:pt>
  </dgm:ptLst>
  <dgm:cxnLst>
    <dgm:cxn modelId="{067B890B-9589-4DDC-912C-C3CB5F118EE6}" type="presOf" srcId="{A915F47D-AA3E-47B5-8997-61AD9434E50C}" destId="{0442F643-AF21-42D1-B6CF-79FC928534A0}" srcOrd="0" destOrd="0" presId="urn:microsoft.com/office/officeart/2005/8/layout/lProcess2"/>
    <dgm:cxn modelId="{2A68890F-8C06-4014-9054-12DC8F687CC0}" type="presOf" srcId="{6D74A7FF-31AA-43A6-A5D4-27DD3BAB1541}" destId="{97E9875F-C1FD-4380-977F-135D1C97BE56}" srcOrd="0" destOrd="0" presId="urn:microsoft.com/office/officeart/2005/8/layout/lProcess2"/>
    <dgm:cxn modelId="{E0C34C12-9024-438D-8429-B113628832F5}" srcId="{2403969D-4109-4A3A-B961-6BD904F433CC}" destId="{6F421DE6-21E4-44D7-9DBB-C94DAD676A4C}" srcOrd="1" destOrd="0" parTransId="{171B5C7E-BF03-40DC-AC0D-151FD7CA29DE}" sibTransId="{98D1823C-55C9-4ACF-BE1A-0DEA13C69F4A}"/>
    <dgm:cxn modelId="{12177212-6C11-4D8A-B872-DB425B3DA4F9}" type="presOf" srcId="{FA4E71B4-6D25-4D0C-963C-8A5E95300CBF}" destId="{DAA15A9B-0959-4487-92D7-8F1BF9C30DB6}" srcOrd="0" destOrd="0" presId="urn:microsoft.com/office/officeart/2005/8/layout/lProcess2"/>
    <dgm:cxn modelId="{709C4413-B9FF-467B-B106-62AE0865CFCE}" type="presOf" srcId="{45BC7F43-B595-4E33-BF01-60242DA48A64}" destId="{2428E71A-2142-4EA1-A7E1-9524D69004A9}" srcOrd="0" destOrd="0" presId="urn:microsoft.com/office/officeart/2005/8/layout/lProcess2"/>
    <dgm:cxn modelId="{00BE0E18-A44D-4CDC-BAAF-8359F4851862}" srcId="{BFEDC61F-440E-4000-8680-E881D3CC057F}" destId="{12B5B111-0C5E-4228-AE21-B9B3AFD8EEC7}" srcOrd="1" destOrd="0" parTransId="{6EADCFBE-AF5F-4C5C-90CE-03A6970EDB04}" sibTransId="{CB7A272B-842B-428C-AF28-927477FEC9B4}"/>
    <dgm:cxn modelId="{533EAD1C-8CA4-4628-A488-73174D132429}" type="presOf" srcId="{7036C08E-854A-40CB-A084-B8ACD608956C}" destId="{77F56219-281D-4E46-8B63-54A54D9520EE}" srcOrd="1" destOrd="0" presId="urn:microsoft.com/office/officeart/2005/8/layout/lProcess2"/>
    <dgm:cxn modelId="{65485125-4673-49CB-80BA-4320E2E7A06B}" srcId="{18F768EB-9979-45E2-9B79-B6CC692154FD}" destId="{990DA43C-BE12-4C1F-9947-DAA293978B7F}" srcOrd="1" destOrd="0" parTransId="{67B110ED-65E3-4982-8A58-7FB5E7180D3C}" sibTransId="{FC01C972-ECF0-4262-A179-CB839D3FE5AD}"/>
    <dgm:cxn modelId="{1D178C25-808E-4C44-8636-4BFB92D4E0A3}" type="presOf" srcId="{EDD692E7-515D-4466-9201-7CE1D51F13C6}" destId="{91A72B57-4668-4BF7-A934-59A7E90B223D}" srcOrd="0" destOrd="0" presId="urn:microsoft.com/office/officeart/2005/8/layout/lProcess2"/>
    <dgm:cxn modelId="{5EF6342D-DDEE-444F-9828-30BF9DCD69B1}" srcId="{18F768EB-9979-45E2-9B79-B6CC692154FD}" destId="{A422F8B6-CB60-4021-9F2D-48AF82B0BDCE}" srcOrd="2" destOrd="0" parTransId="{06492DD8-4ECC-4450-B24C-6F1B6D4A5D27}" sibTransId="{BDDB0CB1-38A0-46CC-8B8F-42F0A1B63C2E}"/>
    <dgm:cxn modelId="{4BF02B31-D31B-4185-8A14-432CAD8E3096}" type="presOf" srcId="{CEBBC2FF-E70D-4F02-80A6-6CAAAEA3BE2F}" destId="{728BA334-15D9-4132-B426-9F4FFE26CE2F}" srcOrd="0" destOrd="0" presId="urn:microsoft.com/office/officeart/2005/8/layout/lProcess2"/>
    <dgm:cxn modelId="{040FAC32-88A0-4DFA-974B-39769CF320DC}" type="presOf" srcId="{6F421DE6-21E4-44D7-9DBB-C94DAD676A4C}" destId="{EB8CEB3E-EA38-4741-9A8A-DB2138CD782C}" srcOrd="1" destOrd="0" presId="urn:microsoft.com/office/officeart/2005/8/layout/lProcess2"/>
    <dgm:cxn modelId="{C2A14136-3497-44D0-B65B-D4F6DFAFE260}" type="presOf" srcId="{BFEDC61F-440E-4000-8680-E881D3CC057F}" destId="{72986A5C-A640-412A-8C25-DD33CAACFDA6}" srcOrd="1" destOrd="0" presId="urn:microsoft.com/office/officeart/2005/8/layout/lProcess2"/>
    <dgm:cxn modelId="{6465C43B-34FA-4B75-B6AE-39359D11824B}" type="presOf" srcId="{486F895B-8CE8-4E45-894E-B564A501B439}" destId="{0837A422-7BD2-499E-862B-C41CFA136EA2}" srcOrd="0" destOrd="0" presId="urn:microsoft.com/office/officeart/2005/8/layout/lProcess2"/>
    <dgm:cxn modelId="{D5FFDA3B-1393-4C64-ACAA-8DC1671FCC31}" type="presOf" srcId="{09B0F520-6DC0-4CBF-BF02-AEBF8B80280B}" destId="{A82ABB32-9714-43E8-9D99-65E69F2ECA33}" srcOrd="0" destOrd="0" presId="urn:microsoft.com/office/officeart/2005/8/layout/lProcess2"/>
    <dgm:cxn modelId="{93372640-50D3-45C0-93A0-CB19D7943579}" type="presOf" srcId="{2403969D-4109-4A3A-B961-6BD904F433CC}" destId="{C3B44CEF-A109-42EF-BB42-CAAA79937608}" srcOrd="0" destOrd="0" presId="urn:microsoft.com/office/officeart/2005/8/layout/lProcess2"/>
    <dgm:cxn modelId="{EE7B1A5C-46ED-40F1-8624-5134FB1E9C7D}" srcId="{BFEDC61F-440E-4000-8680-E881D3CC057F}" destId="{2E345596-9D65-496C-B033-9C818DBAF6BF}" srcOrd="0" destOrd="0" parTransId="{60052903-D34B-4DD7-A52B-C96AA24EABFE}" sibTransId="{95C51436-A1BE-41FE-92B3-93C2C67FB0AF}"/>
    <dgm:cxn modelId="{DEBA2164-0993-4018-A96A-316BE21FA714}" srcId="{18F768EB-9979-45E2-9B79-B6CC692154FD}" destId="{6D74A7FF-31AA-43A6-A5D4-27DD3BAB1541}" srcOrd="5" destOrd="0" parTransId="{37F0A746-9104-49F5-A891-C4C350AAAA8A}" sibTransId="{E5321B2E-3F50-48E7-896D-FE12D906DF22}"/>
    <dgm:cxn modelId="{0EF80347-7282-414A-9BCC-072CB5D26F30}" type="presOf" srcId="{5C7860D4-5E5B-43F8-BBF3-3BA9222DEC70}" destId="{12D7EF28-C52A-42E0-9D99-7C315AA8260E}" srcOrd="0" destOrd="0" presId="urn:microsoft.com/office/officeart/2005/8/layout/lProcess2"/>
    <dgm:cxn modelId="{3A923E67-010E-41FC-9858-2D5A92EE3393}" srcId="{18F768EB-9979-45E2-9B79-B6CC692154FD}" destId="{42045FBE-5E46-4E07-8A90-9339BE10BC1F}" srcOrd="3" destOrd="0" parTransId="{E889190F-3BC1-4570-9A78-8A7713EEA496}" sibTransId="{15EB501A-A85F-4610-B2F6-281D16D46AF7}"/>
    <dgm:cxn modelId="{81EB704C-309E-410A-8108-ECD230952124}" type="presOf" srcId="{02268201-9A39-4D11-BF3C-0018CD5B2BAD}" destId="{6D504513-7318-487F-A92E-C809118D3372}" srcOrd="0" destOrd="0" presId="urn:microsoft.com/office/officeart/2005/8/layout/lProcess2"/>
    <dgm:cxn modelId="{4A4D6476-420D-4143-A584-E4BC2F08D39B}" type="presOf" srcId="{2E345596-9D65-496C-B033-9C818DBAF6BF}" destId="{BB031760-3055-4B13-97AE-25493BC731C7}" srcOrd="0" destOrd="0" presId="urn:microsoft.com/office/officeart/2005/8/layout/lProcess2"/>
    <dgm:cxn modelId="{774AC556-D4ED-4450-BC1C-0E7650613834}" type="presOf" srcId="{B72D3514-AD22-4923-B47C-3558A9A9F687}" destId="{B118589F-1009-4A7B-A1E6-ED2C156E9381}" srcOrd="0" destOrd="0" presId="urn:microsoft.com/office/officeart/2005/8/layout/lProcess2"/>
    <dgm:cxn modelId="{F2625577-CD6B-4A38-849F-B467FE56C04E}" srcId="{FA4E71B4-6D25-4D0C-963C-8A5E95300CBF}" destId="{A915F47D-AA3E-47B5-8997-61AD9434E50C}" srcOrd="1" destOrd="0" parTransId="{595F8A57-0894-4278-AFA8-94A6BA116457}" sibTransId="{B0F6A96E-E3B0-444B-B87D-53DE59A86CBD}"/>
    <dgm:cxn modelId="{FB18135A-EEEC-4D5B-91EA-AAB46DF69538}" type="presOf" srcId="{18F768EB-9979-45E2-9B79-B6CC692154FD}" destId="{D443D6AE-A8C6-4D91-8AE0-0E09B16E8A55}" srcOrd="1" destOrd="0" presId="urn:microsoft.com/office/officeart/2005/8/layout/lProcess2"/>
    <dgm:cxn modelId="{ACCE807B-851D-49B4-B8B8-79E6A07402A8}" srcId="{FA4E71B4-6D25-4D0C-963C-8A5E95300CBF}" destId="{47930BC8-6226-4CF8-A2AF-D6DFD9BC2FFC}" srcOrd="0" destOrd="0" parTransId="{30731836-28F5-4629-94F4-D4CB4A542B77}" sibTransId="{C2CA4ADD-3F83-4C86-AB22-63FAFE940DCA}"/>
    <dgm:cxn modelId="{7DCE727C-73E8-4013-8E73-BD15D0CE9ADA}" srcId="{7036C08E-854A-40CB-A084-B8ACD608956C}" destId="{5C7860D4-5E5B-43F8-BBF3-3BA9222DEC70}" srcOrd="1" destOrd="0" parTransId="{3943CB29-C734-4D89-AD54-4D6F5C936162}" sibTransId="{C6FC1007-CBE9-4009-9B92-E7E7A251C345}"/>
    <dgm:cxn modelId="{14B30E7E-7553-473C-B074-7CAF35D867A0}" srcId="{2403969D-4109-4A3A-B961-6BD904F433CC}" destId="{18F768EB-9979-45E2-9B79-B6CC692154FD}" srcOrd="0" destOrd="0" parTransId="{67A22800-E722-4260-AD27-CF22020F8C15}" sibTransId="{C95191BE-5795-43D4-9531-6424EAA492BA}"/>
    <dgm:cxn modelId="{D2AEEB85-3A38-4B00-BF27-A0EAA901FDBE}" type="presOf" srcId="{990DA43C-BE12-4C1F-9947-DAA293978B7F}" destId="{540BD597-247E-4DB5-8D3A-EF2FE4229A82}" srcOrd="0" destOrd="0" presId="urn:microsoft.com/office/officeart/2005/8/layout/lProcess2"/>
    <dgm:cxn modelId="{51C82C8A-A556-4BCD-87FA-71C8D929EE44}" type="presOf" srcId="{9BCEFFC1-B013-4DB5-947C-4E092BD824FB}" destId="{B1814C87-4B27-4944-B5CC-875543D28A93}" srcOrd="0" destOrd="0" presId="urn:microsoft.com/office/officeart/2005/8/layout/lProcess2"/>
    <dgm:cxn modelId="{9E97488C-AE28-4D84-8EDE-75C67FB04EC0}" srcId="{18F768EB-9979-45E2-9B79-B6CC692154FD}" destId="{449BC293-7D54-47AB-8F44-0C646ADECA1E}" srcOrd="6" destOrd="0" parTransId="{CA6EF1CB-41DF-4874-8B7D-4B258243159E}" sibTransId="{D7E0C599-3E83-4C7E-B784-3E2C06B5E52F}"/>
    <dgm:cxn modelId="{D2E4418D-B783-43F6-B8F7-DE812684BD40}" type="presOf" srcId="{6F421DE6-21E4-44D7-9DBB-C94DAD676A4C}" destId="{8E5C3D30-1AA5-4D23-BA29-B41525DB23CB}" srcOrd="0" destOrd="0" presId="urn:microsoft.com/office/officeart/2005/8/layout/lProcess2"/>
    <dgm:cxn modelId="{2EF4E098-DD24-4451-9E40-552AD38FB7EA}" type="presOf" srcId="{47930BC8-6226-4CF8-A2AF-D6DFD9BC2FFC}" destId="{27300114-CB60-4BFE-AD8A-7DA4B96726B5}" srcOrd="0" destOrd="0" presId="urn:microsoft.com/office/officeart/2005/8/layout/lProcess2"/>
    <dgm:cxn modelId="{3EEC0F9A-CDD9-444B-B851-50B36EB4575F}" type="presOf" srcId="{FA4E71B4-6D25-4D0C-963C-8A5E95300CBF}" destId="{B0475BDE-A9C8-4DB6-BEAC-1C5613A06980}" srcOrd="1" destOrd="0" presId="urn:microsoft.com/office/officeart/2005/8/layout/lProcess2"/>
    <dgm:cxn modelId="{6039F39F-5B1D-4FEB-8DFE-422E4E8FEA82}" srcId="{FA4E71B4-6D25-4D0C-963C-8A5E95300CBF}" destId="{486F895B-8CE8-4E45-894E-B564A501B439}" srcOrd="4" destOrd="0" parTransId="{2EE898CD-9A7D-4053-8614-03EEE66030D5}" sibTransId="{067739BF-6EB2-4158-8BF7-227ACBB735E3}"/>
    <dgm:cxn modelId="{9B4DE6AF-941D-4473-940A-9892E084724B}" srcId="{2403969D-4109-4A3A-B961-6BD904F433CC}" destId="{FA4E71B4-6D25-4D0C-963C-8A5E95300CBF}" srcOrd="3" destOrd="0" parTransId="{0C7C36F0-E34D-415A-B9F2-71D4CC07DB09}" sibTransId="{63E2BCFD-1905-4451-9C0E-EA8BA7DE1274}"/>
    <dgm:cxn modelId="{5DCC52B0-2954-4385-AFDA-C1C9CA498A90}" type="presOf" srcId="{7F0992FC-B3EE-4D4A-BA76-BEC31CD0B23E}" destId="{B3FDB5AE-66F0-4037-87D8-15CF26AEBD98}" srcOrd="0" destOrd="0" presId="urn:microsoft.com/office/officeart/2005/8/layout/lProcess2"/>
    <dgm:cxn modelId="{759E2FB7-2820-46BE-B503-F96D8E6D8D0D}" srcId="{6F421DE6-21E4-44D7-9DBB-C94DAD676A4C}" destId="{02268201-9A39-4D11-BF3C-0018CD5B2BAD}" srcOrd="1" destOrd="0" parTransId="{59492933-E33B-458F-A6BA-0EB95F61EAB0}" sibTransId="{24C6905F-A922-41D2-845C-64E5B53E0CBD}"/>
    <dgm:cxn modelId="{9936AABD-EFE9-4F5A-8B79-3C57F88660B2}" srcId="{18F768EB-9979-45E2-9B79-B6CC692154FD}" destId="{EDD692E7-515D-4466-9201-7CE1D51F13C6}" srcOrd="8" destOrd="0" parTransId="{6E45C192-B77D-4AD9-AF53-1ABCA34C7915}" sibTransId="{448F3E0C-171D-464D-BC75-0300D61DE7FD}"/>
    <dgm:cxn modelId="{3008FDBE-64AF-4469-B745-7A4B8C326ECB}" type="presOf" srcId="{1D41E77C-441B-4CA7-A20A-C712DD8C3175}" destId="{9A4ABF30-B78D-4495-8F98-15CFDF2EB30D}" srcOrd="0" destOrd="0" presId="urn:microsoft.com/office/officeart/2005/8/layout/lProcess2"/>
    <dgm:cxn modelId="{DB70D9C7-D37A-4CDD-8B38-5DA5F0BE26B0}" srcId="{6F421DE6-21E4-44D7-9DBB-C94DAD676A4C}" destId="{09B0F520-6DC0-4CBF-BF02-AEBF8B80280B}" srcOrd="0" destOrd="0" parTransId="{DE3F4B76-2D06-45FA-93F3-C3D2863AFE0E}" sibTransId="{BF7AF8B3-2D31-4C68-8313-1CBBC8D82C2E}"/>
    <dgm:cxn modelId="{DFB7AECA-E10E-4089-8917-D26EC4090931}" type="presOf" srcId="{7036C08E-854A-40CB-A084-B8ACD608956C}" destId="{843BF977-DFB8-488F-925C-31933660480E}" srcOrd="0" destOrd="0" presId="urn:microsoft.com/office/officeart/2005/8/layout/lProcess2"/>
    <dgm:cxn modelId="{D8CFCACA-B2F7-40B0-A501-12A44A5A8DAA}" type="presOf" srcId="{12B5B111-0C5E-4228-AE21-B9B3AFD8EEC7}" destId="{2AC8DEEB-3326-45AE-8414-80B8591BC9E0}" srcOrd="0" destOrd="0" presId="urn:microsoft.com/office/officeart/2005/8/layout/lProcess2"/>
    <dgm:cxn modelId="{53DEB4CB-51E9-46B5-8F3E-2153770C763A}" type="presOf" srcId="{BFEDC61F-440E-4000-8680-E881D3CC057F}" destId="{76503E48-75B3-49DA-B5F3-8ECD6F102F1C}" srcOrd="0" destOrd="0" presId="urn:microsoft.com/office/officeart/2005/8/layout/lProcess2"/>
    <dgm:cxn modelId="{122EFBCC-37BC-4117-86D3-F94EA4F35924}" type="presOf" srcId="{449BC293-7D54-47AB-8F44-0C646ADECA1E}" destId="{744FFD26-04E2-4214-A485-2A38D3745581}" srcOrd="0" destOrd="0" presId="urn:microsoft.com/office/officeart/2005/8/layout/lProcess2"/>
    <dgm:cxn modelId="{A92FB1CE-90C2-413E-9026-A3323F9C7584}" srcId="{18F768EB-9979-45E2-9B79-B6CC692154FD}" destId="{45BC7F43-B595-4E33-BF01-60242DA48A64}" srcOrd="0" destOrd="0" parTransId="{5B4A25D2-53C2-422C-A447-5503E5FADD12}" sibTransId="{ADEFAE30-A43D-4157-88BE-970B21DC4644}"/>
    <dgm:cxn modelId="{110143CF-AA27-415D-85C1-D097FFFB786C}" type="presOf" srcId="{A422F8B6-CB60-4021-9F2D-48AF82B0BDCE}" destId="{1193EF45-2945-470B-BDF9-9DCA73E9DDA2}" srcOrd="0" destOrd="0" presId="urn:microsoft.com/office/officeart/2005/8/layout/lProcess2"/>
    <dgm:cxn modelId="{CA2119D6-36D7-48C2-A829-DE02ADBADFB8}" srcId="{2403969D-4109-4A3A-B961-6BD904F433CC}" destId="{BFEDC61F-440E-4000-8680-E881D3CC057F}" srcOrd="2" destOrd="0" parTransId="{78FF4260-4C7C-4C8B-BDFD-DF663A95CC3C}" sibTransId="{66849C58-DD5B-4903-9DFB-E212ADA7C32E}"/>
    <dgm:cxn modelId="{4199B4D6-E6AB-4E38-B0C2-2FF750B6E641}" srcId="{7036C08E-854A-40CB-A084-B8ACD608956C}" destId="{7F0992FC-B3EE-4D4A-BA76-BEC31CD0B23E}" srcOrd="0" destOrd="0" parTransId="{E8B64775-27B6-4B2B-B262-CC69B16AFC45}" sibTransId="{9608CCFA-2CF2-45FB-9D68-7F56884FA8AB}"/>
    <dgm:cxn modelId="{EC6A24D8-DAC8-45B9-BAFD-74DC72C55D5F}" type="presOf" srcId="{18F768EB-9979-45E2-9B79-B6CC692154FD}" destId="{901B5FCC-AAD6-4A77-B3BE-B149FF7F28F9}" srcOrd="0" destOrd="0" presId="urn:microsoft.com/office/officeart/2005/8/layout/lProcess2"/>
    <dgm:cxn modelId="{2D5655D9-B298-4C54-AD28-1D6BDBE1D515}" srcId="{FA4E71B4-6D25-4D0C-963C-8A5E95300CBF}" destId="{B72D3514-AD22-4923-B47C-3558A9A9F687}" srcOrd="2" destOrd="0" parTransId="{CD4700FE-4197-4DD5-A1FB-EB1DBCFE64A9}" sibTransId="{4A2DED3E-561F-461A-8F05-DDA485D3F550}"/>
    <dgm:cxn modelId="{C09A43E5-C064-44F6-9416-662028350DD7}" srcId="{2403969D-4109-4A3A-B961-6BD904F433CC}" destId="{7036C08E-854A-40CB-A084-B8ACD608956C}" srcOrd="4" destOrd="0" parTransId="{A06FAE4A-8D49-464D-AD79-F1EB98DE980D}" sibTransId="{CE3E87BC-992D-470D-A4E1-6D55EA7C4A9D}"/>
    <dgm:cxn modelId="{D12B44E7-459D-42C2-927E-B919EE4F30BD}" srcId="{BFEDC61F-440E-4000-8680-E881D3CC057F}" destId="{CEBBC2FF-E70D-4F02-80A6-6CAAAEA3BE2F}" srcOrd="2" destOrd="0" parTransId="{57F184F2-629B-410C-982C-790D17CE8B07}" sibTransId="{44E8CB2B-5454-4500-BAD9-4EC0A3468A2D}"/>
    <dgm:cxn modelId="{7FCED2E8-EFCE-4B6C-8C1C-AAC5E20C5DAB}" srcId="{18F768EB-9979-45E2-9B79-B6CC692154FD}" destId="{9BCEFFC1-B013-4DB5-947C-4E092BD824FB}" srcOrd="4" destOrd="0" parTransId="{4D7E34F3-D233-4300-8BB8-A42781DBBA02}" sibTransId="{312F82C2-BCC6-4787-9F5B-89C680E9C3DB}"/>
    <dgm:cxn modelId="{BA46DDEC-A9A0-4260-B7A3-92D3D7FF327C}" type="presOf" srcId="{C9531A51-9C17-4305-91A4-9247605E5881}" destId="{3AB930B3-9AF7-4706-AC1D-96010D02F58F}" srcOrd="0" destOrd="0" presId="urn:microsoft.com/office/officeart/2005/8/layout/lProcess2"/>
    <dgm:cxn modelId="{41032CEE-EAD5-4637-B570-4FC57A4A334B}" srcId="{18F768EB-9979-45E2-9B79-B6CC692154FD}" destId="{C9531A51-9C17-4305-91A4-9247605E5881}" srcOrd="7" destOrd="0" parTransId="{79197B35-663C-4EC5-9E8C-BFA371FB74CB}" sibTransId="{CFAC4924-A2DF-4D29-9173-CDD354FD5A70}"/>
    <dgm:cxn modelId="{9477B6F1-AE24-4D8E-A912-FAB694AB0BE5}" srcId="{FA4E71B4-6D25-4D0C-963C-8A5E95300CBF}" destId="{1D41E77C-441B-4CA7-A20A-C712DD8C3175}" srcOrd="3" destOrd="0" parTransId="{1EBC0616-9476-471E-8D16-E6532079FEE1}" sibTransId="{6CC024CC-E1CB-4D14-8608-76F27933C465}"/>
    <dgm:cxn modelId="{332671F3-9F64-4BA6-9315-3071BDD89B25}" type="presOf" srcId="{42045FBE-5E46-4E07-8A90-9339BE10BC1F}" destId="{0BFBF851-ADA9-4682-A41A-A024A65AAEEC}" srcOrd="0" destOrd="0" presId="urn:microsoft.com/office/officeart/2005/8/layout/lProcess2"/>
    <dgm:cxn modelId="{D984BFD0-927B-49EC-9114-13096F3B3B20}" type="presParOf" srcId="{C3B44CEF-A109-42EF-BB42-CAAA79937608}" destId="{A686CD21-9AF3-4E34-8E3D-D45B58E9E4E5}" srcOrd="0" destOrd="0" presId="urn:microsoft.com/office/officeart/2005/8/layout/lProcess2"/>
    <dgm:cxn modelId="{5EA0FD90-44DF-462A-970E-EDE7D7DB9672}" type="presParOf" srcId="{A686CD21-9AF3-4E34-8E3D-D45B58E9E4E5}" destId="{901B5FCC-AAD6-4A77-B3BE-B149FF7F28F9}" srcOrd="0" destOrd="0" presId="urn:microsoft.com/office/officeart/2005/8/layout/lProcess2"/>
    <dgm:cxn modelId="{849E959A-8CFC-475E-B083-13E0434F9E52}" type="presParOf" srcId="{A686CD21-9AF3-4E34-8E3D-D45B58E9E4E5}" destId="{D443D6AE-A8C6-4D91-8AE0-0E09B16E8A55}" srcOrd="1" destOrd="0" presId="urn:microsoft.com/office/officeart/2005/8/layout/lProcess2"/>
    <dgm:cxn modelId="{9E0F8DEB-9A60-467F-AC8A-CC6142E19A74}" type="presParOf" srcId="{A686CD21-9AF3-4E34-8E3D-D45B58E9E4E5}" destId="{7CC369A1-2875-4DC7-8FA7-A7DDEAEFA872}" srcOrd="2" destOrd="0" presId="urn:microsoft.com/office/officeart/2005/8/layout/lProcess2"/>
    <dgm:cxn modelId="{66445951-506D-485A-B0AB-63EB5F965B89}" type="presParOf" srcId="{7CC369A1-2875-4DC7-8FA7-A7DDEAEFA872}" destId="{1D3EC0C7-58B4-49DE-9366-55C1601297EE}" srcOrd="0" destOrd="0" presId="urn:microsoft.com/office/officeart/2005/8/layout/lProcess2"/>
    <dgm:cxn modelId="{CF2698EA-912E-4F88-A8F4-D3AFF0B3CBE5}" type="presParOf" srcId="{1D3EC0C7-58B4-49DE-9366-55C1601297EE}" destId="{2428E71A-2142-4EA1-A7E1-9524D69004A9}" srcOrd="0" destOrd="0" presId="urn:microsoft.com/office/officeart/2005/8/layout/lProcess2"/>
    <dgm:cxn modelId="{57F5E5CA-193B-47C8-AEEA-A6FA3D4163D2}" type="presParOf" srcId="{1D3EC0C7-58B4-49DE-9366-55C1601297EE}" destId="{4DB5D571-5E8F-4B82-A8C0-063CF5472306}" srcOrd="1" destOrd="0" presId="urn:microsoft.com/office/officeart/2005/8/layout/lProcess2"/>
    <dgm:cxn modelId="{C657E81B-F9DF-40C0-81FB-81448917D797}" type="presParOf" srcId="{1D3EC0C7-58B4-49DE-9366-55C1601297EE}" destId="{540BD597-247E-4DB5-8D3A-EF2FE4229A82}" srcOrd="2" destOrd="0" presId="urn:microsoft.com/office/officeart/2005/8/layout/lProcess2"/>
    <dgm:cxn modelId="{282B7FB9-6664-4BAF-B7FB-0515F1EBC837}" type="presParOf" srcId="{1D3EC0C7-58B4-49DE-9366-55C1601297EE}" destId="{7533DFA2-F5C5-4A83-9A8B-CE8663A1E3A2}" srcOrd="3" destOrd="0" presId="urn:microsoft.com/office/officeart/2005/8/layout/lProcess2"/>
    <dgm:cxn modelId="{973EF53B-FA2B-4C56-BAAC-4388CEBF0AF1}" type="presParOf" srcId="{1D3EC0C7-58B4-49DE-9366-55C1601297EE}" destId="{1193EF45-2945-470B-BDF9-9DCA73E9DDA2}" srcOrd="4" destOrd="0" presId="urn:microsoft.com/office/officeart/2005/8/layout/lProcess2"/>
    <dgm:cxn modelId="{42AB0352-8AE3-42BA-A0E0-DADAA56EDD66}" type="presParOf" srcId="{1D3EC0C7-58B4-49DE-9366-55C1601297EE}" destId="{2B88A3EF-6DF0-483D-9266-54467C82A12C}" srcOrd="5" destOrd="0" presId="urn:microsoft.com/office/officeart/2005/8/layout/lProcess2"/>
    <dgm:cxn modelId="{CBB99614-4C15-4DDE-8E3B-8BE05062918C}" type="presParOf" srcId="{1D3EC0C7-58B4-49DE-9366-55C1601297EE}" destId="{0BFBF851-ADA9-4682-A41A-A024A65AAEEC}" srcOrd="6" destOrd="0" presId="urn:microsoft.com/office/officeart/2005/8/layout/lProcess2"/>
    <dgm:cxn modelId="{1C9D43A1-B4D3-46A9-8CA5-DD57E5780851}" type="presParOf" srcId="{1D3EC0C7-58B4-49DE-9366-55C1601297EE}" destId="{EDE8039A-7DED-4C29-BB34-D61AB0E3802B}" srcOrd="7" destOrd="0" presId="urn:microsoft.com/office/officeart/2005/8/layout/lProcess2"/>
    <dgm:cxn modelId="{F5980B54-2E3F-4DD0-907F-1C79D9FFE7BD}" type="presParOf" srcId="{1D3EC0C7-58B4-49DE-9366-55C1601297EE}" destId="{B1814C87-4B27-4944-B5CC-875543D28A93}" srcOrd="8" destOrd="0" presId="urn:microsoft.com/office/officeart/2005/8/layout/lProcess2"/>
    <dgm:cxn modelId="{88E3B1CD-BB5C-4CE3-A57C-9040A7945C40}" type="presParOf" srcId="{1D3EC0C7-58B4-49DE-9366-55C1601297EE}" destId="{478BDF14-83B3-4763-A8A1-54008EC643E7}" srcOrd="9" destOrd="0" presId="urn:microsoft.com/office/officeart/2005/8/layout/lProcess2"/>
    <dgm:cxn modelId="{3A0CC151-D656-4833-8822-66DD399FB168}" type="presParOf" srcId="{1D3EC0C7-58B4-49DE-9366-55C1601297EE}" destId="{97E9875F-C1FD-4380-977F-135D1C97BE56}" srcOrd="10" destOrd="0" presId="urn:microsoft.com/office/officeart/2005/8/layout/lProcess2"/>
    <dgm:cxn modelId="{4105E9F9-1F3B-452D-B00A-820B41E81D69}" type="presParOf" srcId="{1D3EC0C7-58B4-49DE-9366-55C1601297EE}" destId="{3E5E5EB5-BA25-4685-AB2C-D1194B6F9D6D}" srcOrd="11" destOrd="0" presId="urn:microsoft.com/office/officeart/2005/8/layout/lProcess2"/>
    <dgm:cxn modelId="{EF46040C-3901-45F5-AAC7-33D05738D8C8}" type="presParOf" srcId="{1D3EC0C7-58B4-49DE-9366-55C1601297EE}" destId="{744FFD26-04E2-4214-A485-2A38D3745581}" srcOrd="12" destOrd="0" presId="urn:microsoft.com/office/officeart/2005/8/layout/lProcess2"/>
    <dgm:cxn modelId="{3F33A5BF-5D74-422B-AF50-D68F86BAD811}" type="presParOf" srcId="{1D3EC0C7-58B4-49DE-9366-55C1601297EE}" destId="{1B936863-9C7A-4325-8621-E42795B62E5D}" srcOrd="13" destOrd="0" presId="urn:microsoft.com/office/officeart/2005/8/layout/lProcess2"/>
    <dgm:cxn modelId="{BECB4D4F-8366-4AAF-A0BD-01DB9134809E}" type="presParOf" srcId="{1D3EC0C7-58B4-49DE-9366-55C1601297EE}" destId="{3AB930B3-9AF7-4706-AC1D-96010D02F58F}" srcOrd="14" destOrd="0" presId="urn:microsoft.com/office/officeart/2005/8/layout/lProcess2"/>
    <dgm:cxn modelId="{E46D62C2-CAC7-424A-BD90-BB620E9038F1}" type="presParOf" srcId="{1D3EC0C7-58B4-49DE-9366-55C1601297EE}" destId="{9FBC1B95-183B-4D5C-858E-08804F1A4A98}" srcOrd="15" destOrd="0" presId="urn:microsoft.com/office/officeart/2005/8/layout/lProcess2"/>
    <dgm:cxn modelId="{A1DA63EB-06ED-4071-92B2-030C38344CF5}" type="presParOf" srcId="{1D3EC0C7-58B4-49DE-9366-55C1601297EE}" destId="{91A72B57-4668-4BF7-A934-59A7E90B223D}" srcOrd="16" destOrd="0" presId="urn:microsoft.com/office/officeart/2005/8/layout/lProcess2"/>
    <dgm:cxn modelId="{512F0DA1-CA1E-46F0-A0DD-AD5FAF898C8C}" type="presParOf" srcId="{C3B44CEF-A109-42EF-BB42-CAAA79937608}" destId="{8B4F25A7-9E37-43D1-8407-C9730AC29D9A}" srcOrd="1" destOrd="0" presId="urn:microsoft.com/office/officeart/2005/8/layout/lProcess2"/>
    <dgm:cxn modelId="{B2BC76EF-3E88-447F-8902-ED3C27EC0AAF}" type="presParOf" srcId="{C3B44CEF-A109-42EF-BB42-CAAA79937608}" destId="{70D2726E-B4A8-4EAA-8ED7-AB7C4EDA9FE1}" srcOrd="2" destOrd="0" presId="urn:microsoft.com/office/officeart/2005/8/layout/lProcess2"/>
    <dgm:cxn modelId="{27BFDFFA-E81D-4663-B793-9E8E179F7C74}" type="presParOf" srcId="{70D2726E-B4A8-4EAA-8ED7-AB7C4EDA9FE1}" destId="{8E5C3D30-1AA5-4D23-BA29-B41525DB23CB}" srcOrd="0" destOrd="0" presId="urn:microsoft.com/office/officeart/2005/8/layout/lProcess2"/>
    <dgm:cxn modelId="{620EC598-A189-4589-B306-14F85516D6CB}" type="presParOf" srcId="{70D2726E-B4A8-4EAA-8ED7-AB7C4EDA9FE1}" destId="{EB8CEB3E-EA38-4741-9A8A-DB2138CD782C}" srcOrd="1" destOrd="0" presId="urn:microsoft.com/office/officeart/2005/8/layout/lProcess2"/>
    <dgm:cxn modelId="{EE0B23B7-DC92-4F43-B0FE-42D9275BBA38}" type="presParOf" srcId="{70D2726E-B4A8-4EAA-8ED7-AB7C4EDA9FE1}" destId="{1C42AF78-4AEB-4210-96F4-0A6E2A81C316}" srcOrd="2" destOrd="0" presId="urn:microsoft.com/office/officeart/2005/8/layout/lProcess2"/>
    <dgm:cxn modelId="{C43F208B-547C-435D-B1F8-09E97B4A983E}" type="presParOf" srcId="{1C42AF78-4AEB-4210-96F4-0A6E2A81C316}" destId="{1450D454-5C7D-46B5-A5A2-94211CA90570}" srcOrd="0" destOrd="0" presId="urn:microsoft.com/office/officeart/2005/8/layout/lProcess2"/>
    <dgm:cxn modelId="{0404BC91-D525-4598-BE25-EAFA9D443E4B}" type="presParOf" srcId="{1450D454-5C7D-46B5-A5A2-94211CA90570}" destId="{A82ABB32-9714-43E8-9D99-65E69F2ECA33}" srcOrd="0" destOrd="0" presId="urn:microsoft.com/office/officeart/2005/8/layout/lProcess2"/>
    <dgm:cxn modelId="{1F20CF38-299A-4F05-97DD-5AF254590E8B}" type="presParOf" srcId="{1450D454-5C7D-46B5-A5A2-94211CA90570}" destId="{189EC596-CF07-41EC-A416-8327BF06322E}" srcOrd="1" destOrd="0" presId="urn:microsoft.com/office/officeart/2005/8/layout/lProcess2"/>
    <dgm:cxn modelId="{B42B70DA-5D54-4E72-BEC0-DFE90AC63FCF}" type="presParOf" srcId="{1450D454-5C7D-46B5-A5A2-94211CA90570}" destId="{6D504513-7318-487F-A92E-C809118D3372}" srcOrd="2" destOrd="0" presId="urn:microsoft.com/office/officeart/2005/8/layout/lProcess2"/>
    <dgm:cxn modelId="{6836D1D2-6CF3-4171-A438-8E33EC319CB0}" type="presParOf" srcId="{C3B44CEF-A109-42EF-BB42-CAAA79937608}" destId="{4A6487E6-C0AD-404F-B2E7-246347A2B8B6}" srcOrd="3" destOrd="0" presId="urn:microsoft.com/office/officeart/2005/8/layout/lProcess2"/>
    <dgm:cxn modelId="{A456A3EF-5E07-452B-83EE-939973639AC6}" type="presParOf" srcId="{C3B44CEF-A109-42EF-BB42-CAAA79937608}" destId="{FE869F77-6010-4064-BBDF-9227AE05C9CA}" srcOrd="4" destOrd="0" presId="urn:microsoft.com/office/officeart/2005/8/layout/lProcess2"/>
    <dgm:cxn modelId="{9F87E045-9B7A-4AF8-9678-840842611A3E}" type="presParOf" srcId="{FE869F77-6010-4064-BBDF-9227AE05C9CA}" destId="{76503E48-75B3-49DA-B5F3-8ECD6F102F1C}" srcOrd="0" destOrd="0" presId="urn:microsoft.com/office/officeart/2005/8/layout/lProcess2"/>
    <dgm:cxn modelId="{85B45EB8-6315-4928-866B-56198F4D7C18}" type="presParOf" srcId="{FE869F77-6010-4064-BBDF-9227AE05C9CA}" destId="{72986A5C-A640-412A-8C25-DD33CAACFDA6}" srcOrd="1" destOrd="0" presId="urn:microsoft.com/office/officeart/2005/8/layout/lProcess2"/>
    <dgm:cxn modelId="{EA554FAF-5034-4447-A95C-D952FD7EA1F4}" type="presParOf" srcId="{FE869F77-6010-4064-BBDF-9227AE05C9CA}" destId="{4CCDBAAA-1F0F-47C6-9487-B09762B18993}" srcOrd="2" destOrd="0" presId="urn:microsoft.com/office/officeart/2005/8/layout/lProcess2"/>
    <dgm:cxn modelId="{19764433-083F-43AF-9BEC-5751CB4EA390}" type="presParOf" srcId="{4CCDBAAA-1F0F-47C6-9487-B09762B18993}" destId="{0E04CED0-6AFF-4B05-AA05-F5CBB50C158A}" srcOrd="0" destOrd="0" presId="urn:microsoft.com/office/officeart/2005/8/layout/lProcess2"/>
    <dgm:cxn modelId="{6B80CFA2-D3C0-42EA-98EB-21E767D5EBA0}" type="presParOf" srcId="{0E04CED0-6AFF-4B05-AA05-F5CBB50C158A}" destId="{BB031760-3055-4B13-97AE-25493BC731C7}" srcOrd="0" destOrd="0" presId="urn:microsoft.com/office/officeart/2005/8/layout/lProcess2"/>
    <dgm:cxn modelId="{A9416350-D42C-4145-9D18-FF37FDED3A77}" type="presParOf" srcId="{0E04CED0-6AFF-4B05-AA05-F5CBB50C158A}" destId="{051CB513-557A-4E87-A09B-CBEA4404A26C}" srcOrd="1" destOrd="0" presId="urn:microsoft.com/office/officeart/2005/8/layout/lProcess2"/>
    <dgm:cxn modelId="{38F2F987-8FA6-4BA1-A5B4-130884BCDA8F}" type="presParOf" srcId="{0E04CED0-6AFF-4B05-AA05-F5CBB50C158A}" destId="{2AC8DEEB-3326-45AE-8414-80B8591BC9E0}" srcOrd="2" destOrd="0" presId="urn:microsoft.com/office/officeart/2005/8/layout/lProcess2"/>
    <dgm:cxn modelId="{F25C1919-5AF0-4FF2-B057-F57992F6318C}" type="presParOf" srcId="{0E04CED0-6AFF-4B05-AA05-F5CBB50C158A}" destId="{1D4F7777-D2E0-4CB6-B401-517C32CD7C5E}" srcOrd="3" destOrd="0" presId="urn:microsoft.com/office/officeart/2005/8/layout/lProcess2"/>
    <dgm:cxn modelId="{7B1465AF-5173-4C1C-8261-39D3DFB93B4D}" type="presParOf" srcId="{0E04CED0-6AFF-4B05-AA05-F5CBB50C158A}" destId="{728BA334-15D9-4132-B426-9F4FFE26CE2F}" srcOrd="4" destOrd="0" presId="urn:microsoft.com/office/officeart/2005/8/layout/lProcess2"/>
    <dgm:cxn modelId="{C159097B-7167-4B46-B1C2-C8A70D43C1B2}" type="presParOf" srcId="{C3B44CEF-A109-42EF-BB42-CAAA79937608}" destId="{AD734891-0656-4782-8ADD-33992D0A2C84}" srcOrd="5" destOrd="0" presId="urn:microsoft.com/office/officeart/2005/8/layout/lProcess2"/>
    <dgm:cxn modelId="{D4846395-22A7-4145-96E6-E2C4067B49CD}" type="presParOf" srcId="{C3B44CEF-A109-42EF-BB42-CAAA79937608}" destId="{6640C033-3EC3-4D53-8733-8E24055BC1FA}" srcOrd="6" destOrd="0" presId="urn:microsoft.com/office/officeart/2005/8/layout/lProcess2"/>
    <dgm:cxn modelId="{A182FE9F-7AD5-4D20-8BB5-611FEE8D93FB}" type="presParOf" srcId="{6640C033-3EC3-4D53-8733-8E24055BC1FA}" destId="{DAA15A9B-0959-4487-92D7-8F1BF9C30DB6}" srcOrd="0" destOrd="0" presId="urn:microsoft.com/office/officeart/2005/8/layout/lProcess2"/>
    <dgm:cxn modelId="{F93B2121-78F4-4FFC-AF75-66A0801E9400}" type="presParOf" srcId="{6640C033-3EC3-4D53-8733-8E24055BC1FA}" destId="{B0475BDE-A9C8-4DB6-BEAC-1C5613A06980}" srcOrd="1" destOrd="0" presId="urn:microsoft.com/office/officeart/2005/8/layout/lProcess2"/>
    <dgm:cxn modelId="{4A226CB2-18C0-49EB-80C3-28E4C948A9A4}" type="presParOf" srcId="{6640C033-3EC3-4D53-8733-8E24055BC1FA}" destId="{1D2B4192-607C-432D-9FFA-9B71D5DDD4FF}" srcOrd="2" destOrd="0" presId="urn:microsoft.com/office/officeart/2005/8/layout/lProcess2"/>
    <dgm:cxn modelId="{5FC6E5D6-8265-4D50-AB3D-92A7A799C087}" type="presParOf" srcId="{1D2B4192-607C-432D-9FFA-9B71D5DDD4FF}" destId="{AD67B825-A5ED-4DCD-A2FD-3647E37B0676}" srcOrd="0" destOrd="0" presId="urn:microsoft.com/office/officeart/2005/8/layout/lProcess2"/>
    <dgm:cxn modelId="{FD70E981-D3B2-4D45-8DC8-B74AE9D959DC}" type="presParOf" srcId="{AD67B825-A5ED-4DCD-A2FD-3647E37B0676}" destId="{27300114-CB60-4BFE-AD8A-7DA4B96726B5}" srcOrd="0" destOrd="0" presId="urn:microsoft.com/office/officeart/2005/8/layout/lProcess2"/>
    <dgm:cxn modelId="{149BEDD6-D231-42EC-B0CB-3411D548D24E}" type="presParOf" srcId="{AD67B825-A5ED-4DCD-A2FD-3647E37B0676}" destId="{2A8D0608-B32F-4A01-A1F5-1B72F16C375E}" srcOrd="1" destOrd="0" presId="urn:microsoft.com/office/officeart/2005/8/layout/lProcess2"/>
    <dgm:cxn modelId="{73D79B89-E570-4A64-BD64-19B87C5A2D08}" type="presParOf" srcId="{AD67B825-A5ED-4DCD-A2FD-3647E37B0676}" destId="{0442F643-AF21-42D1-B6CF-79FC928534A0}" srcOrd="2" destOrd="0" presId="urn:microsoft.com/office/officeart/2005/8/layout/lProcess2"/>
    <dgm:cxn modelId="{25612C68-47A5-4CFD-9893-4DF7AC8A8EDD}" type="presParOf" srcId="{AD67B825-A5ED-4DCD-A2FD-3647E37B0676}" destId="{3AAB4CF7-A970-4616-B65C-6D3252CA5E8E}" srcOrd="3" destOrd="0" presId="urn:microsoft.com/office/officeart/2005/8/layout/lProcess2"/>
    <dgm:cxn modelId="{CC3149C1-ACD1-4C7C-8BCB-06B446CE8CD1}" type="presParOf" srcId="{AD67B825-A5ED-4DCD-A2FD-3647E37B0676}" destId="{B118589F-1009-4A7B-A1E6-ED2C156E9381}" srcOrd="4" destOrd="0" presId="urn:microsoft.com/office/officeart/2005/8/layout/lProcess2"/>
    <dgm:cxn modelId="{A0DAE8A3-4699-4395-837C-B34A14206182}" type="presParOf" srcId="{AD67B825-A5ED-4DCD-A2FD-3647E37B0676}" destId="{4B288FFB-BBC3-4124-9F72-35A097DD9665}" srcOrd="5" destOrd="0" presId="urn:microsoft.com/office/officeart/2005/8/layout/lProcess2"/>
    <dgm:cxn modelId="{426501DC-2128-486F-9035-53A72F650FCB}" type="presParOf" srcId="{AD67B825-A5ED-4DCD-A2FD-3647E37B0676}" destId="{9A4ABF30-B78D-4495-8F98-15CFDF2EB30D}" srcOrd="6" destOrd="0" presId="urn:microsoft.com/office/officeart/2005/8/layout/lProcess2"/>
    <dgm:cxn modelId="{6E690075-8897-4453-AC56-068FAC35404B}" type="presParOf" srcId="{AD67B825-A5ED-4DCD-A2FD-3647E37B0676}" destId="{332A1D5A-636C-4391-832B-602FD495B631}" srcOrd="7" destOrd="0" presId="urn:microsoft.com/office/officeart/2005/8/layout/lProcess2"/>
    <dgm:cxn modelId="{27254936-C6F7-4B73-971A-B810F31701AD}" type="presParOf" srcId="{AD67B825-A5ED-4DCD-A2FD-3647E37B0676}" destId="{0837A422-7BD2-499E-862B-C41CFA136EA2}" srcOrd="8" destOrd="0" presId="urn:microsoft.com/office/officeart/2005/8/layout/lProcess2"/>
    <dgm:cxn modelId="{27CEC515-680B-4F3E-9170-DB61577859FF}" type="presParOf" srcId="{C3B44CEF-A109-42EF-BB42-CAAA79937608}" destId="{3FF9BB19-0B87-4368-B252-8254EAEF89CA}" srcOrd="7" destOrd="0" presId="urn:microsoft.com/office/officeart/2005/8/layout/lProcess2"/>
    <dgm:cxn modelId="{4877CD14-0FF0-4E6A-A06B-D4B4D2FF9E83}" type="presParOf" srcId="{C3B44CEF-A109-42EF-BB42-CAAA79937608}" destId="{5DD5A4D1-2903-4E61-BB64-1C695073AF7D}" srcOrd="8" destOrd="0" presId="urn:microsoft.com/office/officeart/2005/8/layout/lProcess2"/>
    <dgm:cxn modelId="{982E01CB-83F4-4433-8FD8-E3FDF8265235}" type="presParOf" srcId="{5DD5A4D1-2903-4E61-BB64-1C695073AF7D}" destId="{843BF977-DFB8-488F-925C-31933660480E}" srcOrd="0" destOrd="0" presId="urn:microsoft.com/office/officeart/2005/8/layout/lProcess2"/>
    <dgm:cxn modelId="{B18766C4-23A7-4D62-A69A-12D9AE10C7CE}" type="presParOf" srcId="{5DD5A4D1-2903-4E61-BB64-1C695073AF7D}" destId="{77F56219-281D-4E46-8B63-54A54D9520EE}" srcOrd="1" destOrd="0" presId="urn:microsoft.com/office/officeart/2005/8/layout/lProcess2"/>
    <dgm:cxn modelId="{327E72E0-6361-4BB3-B041-F67F628A74DE}" type="presParOf" srcId="{5DD5A4D1-2903-4E61-BB64-1C695073AF7D}" destId="{AEF95C93-3F36-42AA-854B-EEA39124CEDB}" srcOrd="2" destOrd="0" presId="urn:microsoft.com/office/officeart/2005/8/layout/lProcess2"/>
    <dgm:cxn modelId="{F35D470F-8B64-4CA6-8F72-655C6ECA4C55}" type="presParOf" srcId="{AEF95C93-3F36-42AA-854B-EEA39124CEDB}" destId="{D38BFA7A-7792-4D7C-9C50-722DF1EDD426}" srcOrd="0" destOrd="0" presId="urn:microsoft.com/office/officeart/2005/8/layout/lProcess2"/>
    <dgm:cxn modelId="{7F84A37B-A572-4F7D-A8E8-86417C082CBF}" type="presParOf" srcId="{D38BFA7A-7792-4D7C-9C50-722DF1EDD426}" destId="{B3FDB5AE-66F0-4037-87D8-15CF26AEBD98}" srcOrd="0" destOrd="0" presId="urn:microsoft.com/office/officeart/2005/8/layout/lProcess2"/>
    <dgm:cxn modelId="{1B8850C9-D07B-44A9-818A-A169FE6421A8}" type="presParOf" srcId="{D38BFA7A-7792-4D7C-9C50-722DF1EDD426}" destId="{94E2D195-FB91-4D1E-B4D3-F2957303D394}" srcOrd="1" destOrd="0" presId="urn:microsoft.com/office/officeart/2005/8/layout/lProcess2"/>
    <dgm:cxn modelId="{2AB7881F-6A6C-43CB-9511-8048A7CB0611}" type="presParOf" srcId="{D38BFA7A-7792-4D7C-9C50-722DF1EDD426}" destId="{12D7EF28-C52A-42E0-9D99-7C315AA8260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29C2DE-333E-410F-BD98-D31574E81CF0}" type="doc">
      <dgm:prSet loTypeId="urn:microsoft.com/office/officeart/2005/8/layout/process4" loCatId="list" qsTypeId="urn:microsoft.com/office/officeart/2005/8/quickstyle/simple3" qsCatId="simple" csTypeId="urn:microsoft.com/office/officeart/2005/8/colors/colorful4" csCatId="colorful" phldr="1"/>
      <dgm:spPr/>
      <dgm:t>
        <a:bodyPr/>
        <a:lstStyle/>
        <a:p>
          <a:endParaRPr lang="en-US"/>
        </a:p>
      </dgm:t>
    </dgm:pt>
    <dgm:pt modelId="{0BCA98B9-D9E1-4090-9007-2A0018C59B46}">
      <dgm:prSet phldrT="[Text]" custT="1"/>
      <dgm:spPr/>
      <dgm:t>
        <a:bodyPr/>
        <a:lstStyle/>
        <a:p>
          <a:r>
            <a:rPr lang="id-ID" sz="3600" dirty="0">
              <a:solidFill>
                <a:srgbClr val="C00000"/>
              </a:solidFill>
            </a:rPr>
            <a:t>System </a:t>
          </a:r>
          <a:r>
            <a:rPr lang="id-ID" sz="3600" dirty="0" err="1">
              <a:solidFill>
                <a:srgbClr val="C00000"/>
              </a:solidFill>
            </a:rPr>
            <a:t>Request</a:t>
          </a:r>
          <a:br>
            <a:rPr lang="id-ID" sz="3600" dirty="0">
              <a:solidFill>
                <a:srgbClr val="C00000"/>
              </a:solidFill>
            </a:rPr>
          </a:br>
          <a:r>
            <a:rPr lang="id-ID" sz="3600" dirty="0">
              <a:solidFill>
                <a:schemeClr val="tx1"/>
              </a:solidFill>
            </a:rPr>
            <a:t>(Business </a:t>
          </a:r>
          <a:r>
            <a:rPr lang="id-ID" sz="3600" dirty="0" err="1">
              <a:solidFill>
                <a:schemeClr val="tx1"/>
              </a:solidFill>
            </a:rPr>
            <a:t>Value</a:t>
          </a:r>
          <a:r>
            <a:rPr lang="id-ID" sz="3600" dirty="0">
              <a:solidFill>
                <a:schemeClr val="tx1"/>
              </a:solidFill>
            </a:rPr>
            <a:t> </a:t>
          </a:r>
          <a:r>
            <a:rPr lang="id-ID" sz="3600" dirty="0" err="1">
              <a:solidFill>
                <a:schemeClr val="tx1"/>
              </a:solidFill>
            </a:rPr>
            <a:t>Identification</a:t>
          </a:r>
          <a:r>
            <a:rPr lang="id-ID" sz="3600" dirty="0"/>
            <a:t>)</a:t>
          </a:r>
          <a:endParaRPr lang="en-US" sz="3600" dirty="0"/>
        </a:p>
      </dgm:t>
    </dgm:pt>
    <dgm:pt modelId="{4482DE4F-A68E-4F2A-89BC-420078E1CDC0}" type="parTrans" cxnId="{315F7D01-7819-4728-8077-B52D65723CB0}">
      <dgm:prSet/>
      <dgm:spPr/>
      <dgm:t>
        <a:bodyPr/>
        <a:lstStyle/>
        <a:p>
          <a:endParaRPr lang="en-US"/>
        </a:p>
      </dgm:t>
    </dgm:pt>
    <dgm:pt modelId="{EB321548-1ADE-468D-82EB-0F4E8B928A7E}" type="sibTrans" cxnId="{315F7D01-7819-4728-8077-B52D65723CB0}">
      <dgm:prSet/>
      <dgm:spPr/>
      <dgm:t>
        <a:bodyPr/>
        <a:lstStyle/>
        <a:p>
          <a:endParaRPr lang="en-US"/>
        </a:p>
      </dgm:t>
    </dgm:pt>
    <dgm:pt modelId="{6C72ABC7-5F0D-4F69-9BE5-86F2B220D2F5}">
      <dgm:prSet phldrT="[Text]" custT="1"/>
      <dgm:spPr/>
      <dgm:t>
        <a:bodyPr/>
        <a:lstStyle/>
        <a:p>
          <a:r>
            <a:rPr lang="id-ID" sz="2400" i="1" dirty="0"/>
            <a:t>Lower Cost</a:t>
          </a:r>
          <a:endParaRPr lang="en-US" sz="2400" i="1" dirty="0"/>
        </a:p>
      </dgm:t>
    </dgm:pt>
    <dgm:pt modelId="{02FFCE7D-44CA-45DC-B186-7685F0C70459}" type="parTrans" cxnId="{7C84BA1C-7E53-4B2F-9192-06CB29082616}">
      <dgm:prSet/>
      <dgm:spPr/>
      <dgm:t>
        <a:bodyPr/>
        <a:lstStyle/>
        <a:p>
          <a:endParaRPr lang="en-US"/>
        </a:p>
      </dgm:t>
    </dgm:pt>
    <dgm:pt modelId="{15739A02-65E1-4D21-978C-21987800CB2C}" type="sibTrans" cxnId="{7C84BA1C-7E53-4B2F-9192-06CB29082616}">
      <dgm:prSet/>
      <dgm:spPr/>
      <dgm:t>
        <a:bodyPr/>
        <a:lstStyle/>
        <a:p>
          <a:endParaRPr lang="en-US"/>
        </a:p>
      </dgm:t>
    </dgm:pt>
    <dgm:pt modelId="{30A8D738-59D0-4B47-BD10-010A677F71B7}">
      <dgm:prSet phldrT="[Text]" custT="1"/>
      <dgm:spPr/>
      <dgm:t>
        <a:bodyPr/>
        <a:lstStyle/>
        <a:p>
          <a:r>
            <a:rPr lang="id-ID" sz="2400" i="1" dirty="0"/>
            <a:t>Increase Profit</a:t>
          </a:r>
          <a:endParaRPr lang="en-US" sz="2400" i="1" dirty="0"/>
        </a:p>
      </dgm:t>
    </dgm:pt>
    <dgm:pt modelId="{B851C11C-9FAB-40B4-8C18-5D59950B4F85}" type="parTrans" cxnId="{C6E40457-EADF-499D-8E9C-0C903C04CCD9}">
      <dgm:prSet/>
      <dgm:spPr/>
      <dgm:t>
        <a:bodyPr/>
        <a:lstStyle/>
        <a:p>
          <a:endParaRPr lang="en-US"/>
        </a:p>
      </dgm:t>
    </dgm:pt>
    <dgm:pt modelId="{29B8B599-5FC4-4050-8C4B-B3CD015508C6}" type="sibTrans" cxnId="{C6E40457-EADF-499D-8E9C-0C903C04CCD9}">
      <dgm:prSet/>
      <dgm:spPr/>
      <dgm:t>
        <a:bodyPr/>
        <a:lstStyle/>
        <a:p>
          <a:endParaRPr lang="en-US"/>
        </a:p>
      </dgm:t>
    </dgm:pt>
    <dgm:pt modelId="{1A473FB3-24AB-4E50-AA13-83CD33E1CF87}">
      <dgm:prSet phldrT="[Text]"/>
      <dgm:spPr/>
      <dgm:t>
        <a:bodyPr/>
        <a:lstStyle/>
        <a:p>
          <a:r>
            <a:rPr lang="id-ID" dirty="0">
              <a:solidFill>
                <a:srgbClr val="C00000"/>
              </a:solidFill>
            </a:rPr>
            <a:t>Feasibility Analysis</a:t>
          </a:r>
          <a:endParaRPr lang="en-US" dirty="0">
            <a:solidFill>
              <a:srgbClr val="C00000"/>
            </a:solidFill>
          </a:endParaRPr>
        </a:p>
      </dgm:t>
    </dgm:pt>
    <dgm:pt modelId="{C266BA16-5B2C-4F29-894A-C02E13044EE2}" type="parTrans" cxnId="{DCC9E29D-5D8B-44B9-85B0-DB084FDC639C}">
      <dgm:prSet/>
      <dgm:spPr/>
      <dgm:t>
        <a:bodyPr/>
        <a:lstStyle/>
        <a:p>
          <a:endParaRPr lang="en-US"/>
        </a:p>
      </dgm:t>
    </dgm:pt>
    <dgm:pt modelId="{312F3B91-C3D7-4966-9FB6-186C771A9164}" type="sibTrans" cxnId="{DCC9E29D-5D8B-44B9-85B0-DB084FDC639C}">
      <dgm:prSet/>
      <dgm:spPr/>
      <dgm:t>
        <a:bodyPr/>
        <a:lstStyle/>
        <a:p>
          <a:endParaRPr lang="en-US"/>
        </a:p>
      </dgm:t>
    </dgm:pt>
    <dgm:pt modelId="{FE8ED23C-1DA3-4F8D-8329-1428A0BBEA3D}">
      <dgm:prSet phldrT="[Text]" custT="1"/>
      <dgm:spPr/>
      <dgm:t>
        <a:bodyPr/>
        <a:lstStyle/>
        <a:p>
          <a:r>
            <a:rPr lang="id-ID" sz="2400" i="1" dirty="0"/>
            <a:t>Technical </a:t>
          </a:r>
          <a:r>
            <a:rPr lang="id-ID" sz="2000" i="1" dirty="0"/>
            <a:t>(Capabilities)</a:t>
          </a:r>
          <a:endParaRPr lang="en-US" sz="2800" i="1" dirty="0"/>
        </a:p>
      </dgm:t>
    </dgm:pt>
    <dgm:pt modelId="{6A59844A-62CA-4E09-9D5B-A42E1E080128}" type="parTrans" cxnId="{A3431511-CB42-488B-A2F3-4CF585079F0C}">
      <dgm:prSet/>
      <dgm:spPr/>
      <dgm:t>
        <a:bodyPr/>
        <a:lstStyle/>
        <a:p>
          <a:endParaRPr lang="en-US"/>
        </a:p>
      </dgm:t>
    </dgm:pt>
    <dgm:pt modelId="{463155DE-2885-400C-A0E9-69D5E086F9BC}" type="sibTrans" cxnId="{A3431511-CB42-488B-A2F3-4CF585079F0C}">
      <dgm:prSet/>
      <dgm:spPr/>
      <dgm:t>
        <a:bodyPr/>
        <a:lstStyle/>
        <a:p>
          <a:endParaRPr lang="en-US"/>
        </a:p>
      </dgm:t>
    </dgm:pt>
    <dgm:pt modelId="{AE06E577-D836-40F2-953D-A5D0028D3E22}">
      <dgm:prSet phldrT="[Text]" custT="1"/>
      <dgm:spPr/>
      <dgm:t>
        <a:bodyPr/>
        <a:lstStyle/>
        <a:p>
          <a:r>
            <a:rPr lang="id-ID" sz="2400" i="1" dirty="0"/>
            <a:t>Economic</a:t>
          </a:r>
          <a:br>
            <a:rPr lang="id-ID" sz="2400" i="1" dirty="0"/>
          </a:br>
          <a:r>
            <a:rPr lang="id-ID" sz="1800" i="1" dirty="0"/>
            <a:t>(ROI, BEP)</a:t>
          </a:r>
          <a:endParaRPr lang="en-US" sz="2400" i="1" dirty="0"/>
        </a:p>
      </dgm:t>
    </dgm:pt>
    <dgm:pt modelId="{5251CE41-7ABC-43A8-9608-3198E1E61D86}" type="parTrans" cxnId="{41A79C01-21FB-44C8-BEE5-D96E7CD74D6D}">
      <dgm:prSet/>
      <dgm:spPr/>
      <dgm:t>
        <a:bodyPr/>
        <a:lstStyle/>
        <a:p>
          <a:endParaRPr lang="en-US"/>
        </a:p>
      </dgm:t>
    </dgm:pt>
    <dgm:pt modelId="{29B72ABA-86A8-41D8-93C5-7F00F73D8FCC}" type="sibTrans" cxnId="{41A79C01-21FB-44C8-BEE5-D96E7CD74D6D}">
      <dgm:prSet/>
      <dgm:spPr/>
      <dgm:t>
        <a:bodyPr/>
        <a:lstStyle/>
        <a:p>
          <a:endParaRPr lang="en-US"/>
        </a:p>
      </dgm:t>
    </dgm:pt>
    <dgm:pt modelId="{51EB28DD-B80F-456A-898F-0D4E9939CB4E}">
      <dgm:prSet phldrT="[Text]" custT="1"/>
      <dgm:spPr/>
      <dgm:t>
        <a:bodyPr/>
        <a:lstStyle/>
        <a:p>
          <a:r>
            <a:rPr lang="id-ID" sz="2400" i="1" dirty="0"/>
            <a:t>Organizational</a:t>
          </a:r>
          <a:br>
            <a:rPr lang="id-ID" sz="2400" i="1" dirty="0"/>
          </a:br>
          <a:r>
            <a:rPr lang="id-ID" sz="1800" i="1" dirty="0"/>
            <a:t>(Goals, Core Business)</a:t>
          </a:r>
          <a:endParaRPr lang="en-US" sz="2400" i="1" dirty="0"/>
        </a:p>
      </dgm:t>
    </dgm:pt>
    <dgm:pt modelId="{F3A3A02B-46F3-4111-ACB3-24BD7E696B1E}" type="parTrans" cxnId="{026BE468-E2C7-4E59-8BFE-9D0B40784E67}">
      <dgm:prSet/>
      <dgm:spPr/>
      <dgm:t>
        <a:bodyPr/>
        <a:lstStyle/>
        <a:p>
          <a:endParaRPr lang="en-US"/>
        </a:p>
      </dgm:t>
    </dgm:pt>
    <dgm:pt modelId="{4BBAE96B-3B54-468C-8071-E118E4129AC3}" type="sibTrans" cxnId="{026BE468-E2C7-4E59-8BFE-9D0B40784E67}">
      <dgm:prSet/>
      <dgm:spPr/>
      <dgm:t>
        <a:bodyPr/>
        <a:lstStyle/>
        <a:p>
          <a:endParaRPr lang="en-US"/>
        </a:p>
      </dgm:t>
    </dgm:pt>
    <dgm:pt modelId="{95DD737A-40F1-4BCD-8C0C-5C01DFB3AFC4}">
      <dgm:prSet phldrT="[Text]" custT="1"/>
      <dgm:spPr/>
      <dgm:t>
        <a:bodyPr/>
        <a:lstStyle/>
        <a:p>
          <a:r>
            <a:rPr lang="id-ID" sz="2400" i="1" dirty="0" err="1"/>
            <a:t>Increase</a:t>
          </a:r>
          <a:r>
            <a:rPr lang="id-ID" sz="2400" i="1" dirty="0"/>
            <a:t> </a:t>
          </a:r>
          <a:r>
            <a:rPr lang="id-ID" sz="2400" i="1" dirty="0" err="1"/>
            <a:t>Productivity</a:t>
          </a:r>
          <a:endParaRPr lang="en-US" sz="2400" i="1" dirty="0"/>
        </a:p>
      </dgm:t>
    </dgm:pt>
    <dgm:pt modelId="{0730DCEF-0E29-498B-9DAE-523671EDD9DA}" type="parTrans" cxnId="{4F18EB82-B937-4B5A-B49B-099684E32523}">
      <dgm:prSet/>
      <dgm:spPr/>
      <dgm:t>
        <a:bodyPr/>
        <a:lstStyle/>
        <a:p>
          <a:endParaRPr lang="en-US"/>
        </a:p>
      </dgm:t>
    </dgm:pt>
    <dgm:pt modelId="{7CC133ED-AEF0-41FB-A920-3E30FFFC2066}" type="sibTrans" cxnId="{4F18EB82-B937-4B5A-B49B-099684E32523}">
      <dgm:prSet/>
      <dgm:spPr/>
      <dgm:t>
        <a:bodyPr/>
        <a:lstStyle/>
        <a:p>
          <a:endParaRPr lang="en-US"/>
        </a:p>
      </dgm:t>
    </dgm:pt>
    <dgm:pt modelId="{BB88A5CA-63C1-4D5E-ADF5-B26189D1827D}" type="pres">
      <dgm:prSet presAssocID="{F529C2DE-333E-410F-BD98-D31574E81CF0}" presName="Name0" presStyleCnt="0">
        <dgm:presLayoutVars>
          <dgm:dir/>
          <dgm:animLvl val="lvl"/>
          <dgm:resizeHandles val="exact"/>
        </dgm:presLayoutVars>
      </dgm:prSet>
      <dgm:spPr/>
    </dgm:pt>
    <dgm:pt modelId="{3839954D-AF0A-4C5F-9A68-4B5BFDBFE7BC}" type="pres">
      <dgm:prSet presAssocID="{1A473FB3-24AB-4E50-AA13-83CD33E1CF87}" presName="boxAndChildren" presStyleCnt="0"/>
      <dgm:spPr/>
    </dgm:pt>
    <dgm:pt modelId="{E8E17284-B414-4DB4-A12B-B474FABCB44E}" type="pres">
      <dgm:prSet presAssocID="{1A473FB3-24AB-4E50-AA13-83CD33E1CF87}" presName="parentTextBox" presStyleLbl="node1" presStyleIdx="0" presStyleCnt="2"/>
      <dgm:spPr/>
    </dgm:pt>
    <dgm:pt modelId="{97FAE442-987C-49AD-BDED-357B7AF3203C}" type="pres">
      <dgm:prSet presAssocID="{1A473FB3-24AB-4E50-AA13-83CD33E1CF87}" presName="entireBox" presStyleLbl="node1" presStyleIdx="0" presStyleCnt="2"/>
      <dgm:spPr/>
    </dgm:pt>
    <dgm:pt modelId="{A0772D33-4C82-4214-B50D-CB24F1EF57B9}" type="pres">
      <dgm:prSet presAssocID="{1A473FB3-24AB-4E50-AA13-83CD33E1CF87}" presName="descendantBox" presStyleCnt="0"/>
      <dgm:spPr/>
    </dgm:pt>
    <dgm:pt modelId="{52FBD962-DE35-4A7A-8CBF-499855F2E9BF}" type="pres">
      <dgm:prSet presAssocID="{FE8ED23C-1DA3-4F8D-8329-1428A0BBEA3D}" presName="childTextBox" presStyleLbl="fgAccFollowNode1" presStyleIdx="0" presStyleCnt="6">
        <dgm:presLayoutVars>
          <dgm:bulletEnabled val="1"/>
        </dgm:presLayoutVars>
      </dgm:prSet>
      <dgm:spPr/>
    </dgm:pt>
    <dgm:pt modelId="{EED28D97-86D5-4C73-A3AD-BC62E477C31A}" type="pres">
      <dgm:prSet presAssocID="{AE06E577-D836-40F2-953D-A5D0028D3E22}" presName="childTextBox" presStyleLbl="fgAccFollowNode1" presStyleIdx="1" presStyleCnt="6">
        <dgm:presLayoutVars>
          <dgm:bulletEnabled val="1"/>
        </dgm:presLayoutVars>
      </dgm:prSet>
      <dgm:spPr/>
    </dgm:pt>
    <dgm:pt modelId="{C48B36D3-1B95-452E-9023-9FD0C014D993}" type="pres">
      <dgm:prSet presAssocID="{51EB28DD-B80F-456A-898F-0D4E9939CB4E}" presName="childTextBox" presStyleLbl="fgAccFollowNode1" presStyleIdx="2" presStyleCnt="6">
        <dgm:presLayoutVars>
          <dgm:bulletEnabled val="1"/>
        </dgm:presLayoutVars>
      </dgm:prSet>
      <dgm:spPr/>
    </dgm:pt>
    <dgm:pt modelId="{A7CEEC3A-22CE-41E8-A1FD-2ADF81200A25}" type="pres">
      <dgm:prSet presAssocID="{EB321548-1ADE-468D-82EB-0F4E8B928A7E}" presName="sp" presStyleCnt="0"/>
      <dgm:spPr/>
    </dgm:pt>
    <dgm:pt modelId="{CCEEE4F9-A7C4-4742-A3AA-642E423D4B5B}" type="pres">
      <dgm:prSet presAssocID="{0BCA98B9-D9E1-4090-9007-2A0018C59B46}" presName="arrowAndChildren" presStyleCnt="0"/>
      <dgm:spPr/>
    </dgm:pt>
    <dgm:pt modelId="{93DF6007-D6A0-407C-8F09-716CD2226841}" type="pres">
      <dgm:prSet presAssocID="{0BCA98B9-D9E1-4090-9007-2A0018C59B46}" presName="parentTextArrow" presStyleLbl="node1" presStyleIdx="0" presStyleCnt="2"/>
      <dgm:spPr/>
    </dgm:pt>
    <dgm:pt modelId="{FB04BE2D-F5F5-4CCA-98C1-34F69690EC53}" type="pres">
      <dgm:prSet presAssocID="{0BCA98B9-D9E1-4090-9007-2A0018C59B46}" presName="arrow" presStyleLbl="node1" presStyleIdx="1" presStyleCnt="2" custLinFactNeighborX="-6374" custLinFactNeighborY="-4903"/>
      <dgm:spPr/>
    </dgm:pt>
    <dgm:pt modelId="{20293E44-E9C2-4A0D-9E00-BA4ED10BE491}" type="pres">
      <dgm:prSet presAssocID="{0BCA98B9-D9E1-4090-9007-2A0018C59B46}" presName="descendantArrow" presStyleCnt="0"/>
      <dgm:spPr/>
    </dgm:pt>
    <dgm:pt modelId="{4406362C-6F12-40B0-AF1C-171D414E0D8E}" type="pres">
      <dgm:prSet presAssocID="{6C72ABC7-5F0D-4F69-9BE5-86F2B220D2F5}" presName="childTextArrow" presStyleLbl="fgAccFollowNode1" presStyleIdx="3" presStyleCnt="6">
        <dgm:presLayoutVars>
          <dgm:bulletEnabled val="1"/>
        </dgm:presLayoutVars>
      </dgm:prSet>
      <dgm:spPr/>
    </dgm:pt>
    <dgm:pt modelId="{5A621D1F-438C-4B46-BE6E-2D231831CE32}" type="pres">
      <dgm:prSet presAssocID="{95DD737A-40F1-4BCD-8C0C-5C01DFB3AFC4}" presName="childTextArrow" presStyleLbl="fgAccFollowNode1" presStyleIdx="4" presStyleCnt="6">
        <dgm:presLayoutVars>
          <dgm:bulletEnabled val="1"/>
        </dgm:presLayoutVars>
      </dgm:prSet>
      <dgm:spPr/>
    </dgm:pt>
    <dgm:pt modelId="{99F9971B-5C61-4A8D-82F4-7E7F20F063A1}" type="pres">
      <dgm:prSet presAssocID="{30A8D738-59D0-4B47-BD10-010A677F71B7}" presName="childTextArrow" presStyleLbl="fgAccFollowNode1" presStyleIdx="5" presStyleCnt="6">
        <dgm:presLayoutVars>
          <dgm:bulletEnabled val="1"/>
        </dgm:presLayoutVars>
      </dgm:prSet>
      <dgm:spPr/>
    </dgm:pt>
  </dgm:ptLst>
  <dgm:cxnLst>
    <dgm:cxn modelId="{315F7D01-7819-4728-8077-B52D65723CB0}" srcId="{F529C2DE-333E-410F-BD98-D31574E81CF0}" destId="{0BCA98B9-D9E1-4090-9007-2A0018C59B46}" srcOrd="0" destOrd="0" parTransId="{4482DE4F-A68E-4F2A-89BC-420078E1CDC0}" sibTransId="{EB321548-1ADE-468D-82EB-0F4E8B928A7E}"/>
    <dgm:cxn modelId="{41A79C01-21FB-44C8-BEE5-D96E7CD74D6D}" srcId="{1A473FB3-24AB-4E50-AA13-83CD33E1CF87}" destId="{AE06E577-D836-40F2-953D-A5D0028D3E22}" srcOrd="1" destOrd="0" parTransId="{5251CE41-7ABC-43A8-9608-3198E1E61D86}" sibTransId="{29B72ABA-86A8-41D8-93C5-7F00F73D8FCC}"/>
    <dgm:cxn modelId="{13C30011-5E67-4935-8007-53C6756A75F7}" type="presOf" srcId="{0BCA98B9-D9E1-4090-9007-2A0018C59B46}" destId="{FB04BE2D-F5F5-4CCA-98C1-34F69690EC53}" srcOrd="1" destOrd="0" presId="urn:microsoft.com/office/officeart/2005/8/layout/process4"/>
    <dgm:cxn modelId="{A3431511-CB42-488B-A2F3-4CF585079F0C}" srcId="{1A473FB3-24AB-4E50-AA13-83CD33E1CF87}" destId="{FE8ED23C-1DA3-4F8D-8329-1428A0BBEA3D}" srcOrd="0" destOrd="0" parTransId="{6A59844A-62CA-4E09-9D5B-A42E1E080128}" sibTransId="{463155DE-2885-400C-A0E9-69D5E086F9BC}"/>
    <dgm:cxn modelId="{7C84BA1C-7E53-4B2F-9192-06CB29082616}" srcId="{0BCA98B9-D9E1-4090-9007-2A0018C59B46}" destId="{6C72ABC7-5F0D-4F69-9BE5-86F2B220D2F5}" srcOrd="0" destOrd="0" parTransId="{02FFCE7D-44CA-45DC-B186-7685F0C70459}" sibTransId="{15739A02-65E1-4D21-978C-21987800CB2C}"/>
    <dgm:cxn modelId="{ACAC3236-C636-45F1-9771-304319835AC6}" type="presOf" srcId="{0BCA98B9-D9E1-4090-9007-2A0018C59B46}" destId="{93DF6007-D6A0-407C-8F09-716CD2226841}" srcOrd="0" destOrd="0" presId="urn:microsoft.com/office/officeart/2005/8/layout/process4"/>
    <dgm:cxn modelId="{E0457B5E-BBF1-42A0-A46E-983D03BDC33B}" type="presOf" srcId="{30A8D738-59D0-4B47-BD10-010A677F71B7}" destId="{99F9971B-5C61-4A8D-82F4-7E7F20F063A1}" srcOrd="0" destOrd="0" presId="urn:microsoft.com/office/officeart/2005/8/layout/process4"/>
    <dgm:cxn modelId="{6EBE935F-6F51-42ED-A476-0B7E9EEA659B}" type="presOf" srcId="{AE06E577-D836-40F2-953D-A5D0028D3E22}" destId="{EED28D97-86D5-4C73-A3AD-BC62E477C31A}" srcOrd="0" destOrd="0" presId="urn:microsoft.com/office/officeart/2005/8/layout/process4"/>
    <dgm:cxn modelId="{77CEB262-2F83-4AD9-8491-7EBECF6E8095}" type="presOf" srcId="{FE8ED23C-1DA3-4F8D-8329-1428A0BBEA3D}" destId="{52FBD962-DE35-4A7A-8CBF-499855F2E9BF}" srcOrd="0" destOrd="0" presId="urn:microsoft.com/office/officeart/2005/8/layout/process4"/>
    <dgm:cxn modelId="{026BE468-E2C7-4E59-8BFE-9D0B40784E67}" srcId="{1A473FB3-24AB-4E50-AA13-83CD33E1CF87}" destId="{51EB28DD-B80F-456A-898F-0D4E9939CB4E}" srcOrd="2" destOrd="0" parTransId="{F3A3A02B-46F3-4111-ACB3-24BD7E696B1E}" sibTransId="{4BBAE96B-3B54-468C-8071-E118E4129AC3}"/>
    <dgm:cxn modelId="{60BD546D-E244-490C-9C81-08111E9BDC56}" type="presOf" srcId="{6C72ABC7-5F0D-4F69-9BE5-86F2B220D2F5}" destId="{4406362C-6F12-40B0-AF1C-171D414E0D8E}" srcOrd="0" destOrd="0" presId="urn:microsoft.com/office/officeart/2005/8/layout/process4"/>
    <dgm:cxn modelId="{C6E40457-EADF-499D-8E9C-0C903C04CCD9}" srcId="{0BCA98B9-D9E1-4090-9007-2A0018C59B46}" destId="{30A8D738-59D0-4B47-BD10-010A677F71B7}" srcOrd="2" destOrd="0" parTransId="{B851C11C-9FAB-40B4-8C18-5D59950B4F85}" sibTransId="{29B8B599-5FC4-4050-8C4B-B3CD015508C6}"/>
    <dgm:cxn modelId="{8AA4407D-D605-43C7-8CFE-A0915B4598B2}" type="presOf" srcId="{F529C2DE-333E-410F-BD98-D31574E81CF0}" destId="{BB88A5CA-63C1-4D5E-ADF5-B26189D1827D}" srcOrd="0" destOrd="0" presId="urn:microsoft.com/office/officeart/2005/8/layout/process4"/>
    <dgm:cxn modelId="{4F18EB82-B937-4B5A-B49B-099684E32523}" srcId="{0BCA98B9-D9E1-4090-9007-2A0018C59B46}" destId="{95DD737A-40F1-4BCD-8C0C-5C01DFB3AFC4}" srcOrd="1" destOrd="0" parTransId="{0730DCEF-0E29-498B-9DAE-523671EDD9DA}" sibTransId="{7CC133ED-AEF0-41FB-A920-3E30FFFC2066}"/>
    <dgm:cxn modelId="{0015EF8A-8202-4351-ABDD-25041A3DA942}" type="presOf" srcId="{95DD737A-40F1-4BCD-8C0C-5C01DFB3AFC4}" destId="{5A621D1F-438C-4B46-BE6E-2D231831CE32}" srcOrd="0" destOrd="0" presId="urn:microsoft.com/office/officeart/2005/8/layout/process4"/>
    <dgm:cxn modelId="{44A42892-59B3-44C4-BFBC-3B41C27D6E3B}" type="presOf" srcId="{1A473FB3-24AB-4E50-AA13-83CD33E1CF87}" destId="{97FAE442-987C-49AD-BDED-357B7AF3203C}" srcOrd="1" destOrd="0" presId="urn:microsoft.com/office/officeart/2005/8/layout/process4"/>
    <dgm:cxn modelId="{DCC9E29D-5D8B-44B9-85B0-DB084FDC639C}" srcId="{F529C2DE-333E-410F-BD98-D31574E81CF0}" destId="{1A473FB3-24AB-4E50-AA13-83CD33E1CF87}" srcOrd="1" destOrd="0" parTransId="{C266BA16-5B2C-4F29-894A-C02E13044EE2}" sibTransId="{312F3B91-C3D7-4966-9FB6-186C771A9164}"/>
    <dgm:cxn modelId="{33B2F5CA-9ABB-4B33-A886-33E2DC4D2220}" type="presOf" srcId="{1A473FB3-24AB-4E50-AA13-83CD33E1CF87}" destId="{E8E17284-B414-4DB4-A12B-B474FABCB44E}" srcOrd="0" destOrd="0" presId="urn:microsoft.com/office/officeart/2005/8/layout/process4"/>
    <dgm:cxn modelId="{987ACAE4-A922-47CA-942A-ACB5946EF611}" type="presOf" srcId="{51EB28DD-B80F-456A-898F-0D4E9939CB4E}" destId="{C48B36D3-1B95-452E-9023-9FD0C014D993}" srcOrd="0" destOrd="0" presId="urn:microsoft.com/office/officeart/2005/8/layout/process4"/>
    <dgm:cxn modelId="{FE59062A-7A83-47E3-A219-F6A5F5DC65B6}" type="presParOf" srcId="{BB88A5CA-63C1-4D5E-ADF5-B26189D1827D}" destId="{3839954D-AF0A-4C5F-9A68-4B5BFDBFE7BC}" srcOrd="0" destOrd="0" presId="urn:microsoft.com/office/officeart/2005/8/layout/process4"/>
    <dgm:cxn modelId="{20A61832-E726-457C-9C7D-4EF5A44629F3}" type="presParOf" srcId="{3839954D-AF0A-4C5F-9A68-4B5BFDBFE7BC}" destId="{E8E17284-B414-4DB4-A12B-B474FABCB44E}" srcOrd="0" destOrd="0" presId="urn:microsoft.com/office/officeart/2005/8/layout/process4"/>
    <dgm:cxn modelId="{634B1E5F-48AE-4409-9934-1F6737BD1926}" type="presParOf" srcId="{3839954D-AF0A-4C5F-9A68-4B5BFDBFE7BC}" destId="{97FAE442-987C-49AD-BDED-357B7AF3203C}" srcOrd="1" destOrd="0" presId="urn:microsoft.com/office/officeart/2005/8/layout/process4"/>
    <dgm:cxn modelId="{99DFAD64-F179-4BBD-85AF-39F1926A8907}" type="presParOf" srcId="{3839954D-AF0A-4C5F-9A68-4B5BFDBFE7BC}" destId="{A0772D33-4C82-4214-B50D-CB24F1EF57B9}" srcOrd="2" destOrd="0" presId="urn:microsoft.com/office/officeart/2005/8/layout/process4"/>
    <dgm:cxn modelId="{DF214787-F7B9-4781-AB37-2620DE545BA8}" type="presParOf" srcId="{A0772D33-4C82-4214-B50D-CB24F1EF57B9}" destId="{52FBD962-DE35-4A7A-8CBF-499855F2E9BF}" srcOrd="0" destOrd="0" presId="urn:microsoft.com/office/officeart/2005/8/layout/process4"/>
    <dgm:cxn modelId="{0FD7DFF5-9819-4035-BD7A-9D13683F95F6}" type="presParOf" srcId="{A0772D33-4C82-4214-B50D-CB24F1EF57B9}" destId="{EED28D97-86D5-4C73-A3AD-BC62E477C31A}" srcOrd="1" destOrd="0" presId="urn:microsoft.com/office/officeart/2005/8/layout/process4"/>
    <dgm:cxn modelId="{267C4A25-EDC6-4906-A39D-6F083E72069F}" type="presParOf" srcId="{A0772D33-4C82-4214-B50D-CB24F1EF57B9}" destId="{C48B36D3-1B95-452E-9023-9FD0C014D993}" srcOrd="2" destOrd="0" presId="urn:microsoft.com/office/officeart/2005/8/layout/process4"/>
    <dgm:cxn modelId="{1EA97D92-00F7-431C-BCA0-6D45C6070CEB}" type="presParOf" srcId="{BB88A5CA-63C1-4D5E-ADF5-B26189D1827D}" destId="{A7CEEC3A-22CE-41E8-A1FD-2ADF81200A25}" srcOrd="1" destOrd="0" presId="urn:microsoft.com/office/officeart/2005/8/layout/process4"/>
    <dgm:cxn modelId="{A85AC1F7-4B5C-4548-94D4-06115CEB0071}" type="presParOf" srcId="{BB88A5CA-63C1-4D5E-ADF5-B26189D1827D}" destId="{CCEEE4F9-A7C4-4742-A3AA-642E423D4B5B}" srcOrd="2" destOrd="0" presId="urn:microsoft.com/office/officeart/2005/8/layout/process4"/>
    <dgm:cxn modelId="{4BE45BE6-5FF5-4798-887F-1856FC824C5C}" type="presParOf" srcId="{CCEEE4F9-A7C4-4742-A3AA-642E423D4B5B}" destId="{93DF6007-D6A0-407C-8F09-716CD2226841}" srcOrd="0" destOrd="0" presId="urn:microsoft.com/office/officeart/2005/8/layout/process4"/>
    <dgm:cxn modelId="{ED973595-40A4-4DDE-8EC4-69E117F5D1C1}" type="presParOf" srcId="{CCEEE4F9-A7C4-4742-A3AA-642E423D4B5B}" destId="{FB04BE2D-F5F5-4CCA-98C1-34F69690EC53}" srcOrd="1" destOrd="0" presId="urn:microsoft.com/office/officeart/2005/8/layout/process4"/>
    <dgm:cxn modelId="{158A4F4E-5343-44A4-80CC-4BEE6DBB0CED}" type="presParOf" srcId="{CCEEE4F9-A7C4-4742-A3AA-642E423D4B5B}" destId="{20293E44-E9C2-4A0D-9E00-BA4ED10BE491}" srcOrd="2" destOrd="0" presId="urn:microsoft.com/office/officeart/2005/8/layout/process4"/>
    <dgm:cxn modelId="{D5D5BD87-3D38-4872-93E5-89931C1A19B3}" type="presParOf" srcId="{20293E44-E9C2-4A0D-9E00-BA4ED10BE491}" destId="{4406362C-6F12-40B0-AF1C-171D414E0D8E}" srcOrd="0" destOrd="0" presId="urn:microsoft.com/office/officeart/2005/8/layout/process4"/>
    <dgm:cxn modelId="{DBA2F936-3291-4149-813A-A6CE453A3A40}" type="presParOf" srcId="{20293E44-E9C2-4A0D-9E00-BA4ED10BE491}" destId="{5A621D1F-438C-4B46-BE6E-2D231831CE32}" srcOrd="1" destOrd="0" presId="urn:microsoft.com/office/officeart/2005/8/layout/process4"/>
    <dgm:cxn modelId="{69BC2CB7-85D8-4435-83B8-10FE27B82473}" type="presParOf" srcId="{20293E44-E9C2-4A0D-9E00-BA4ED10BE491}" destId="{99F9971B-5C61-4A8D-82F4-7E7F20F063A1}"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63B738B-FE23-4880-8F1C-9BD8A632FAFF}"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id-ID"/>
        </a:p>
      </dgm:t>
    </dgm:pt>
    <dgm:pt modelId="{1428789D-5D23-471C-8B5C-3D83E05F1ABA}">
      <dgm:prSet phldrT="[Text]" custT="1"/>
      <dgm:spPr/>
      <dgm:t>
        <a:bodyPr/>
        <a:lstStyle/>
        <a:p>
          <a:r>
            <a:rPr lang="en-US" sz="2200" b="1" dirty="0"/>
            <a:t>1. Simply </a:t>
          </a:r>
          <a:r>
            <a:rPr lang="id-ID" sz="2200" b="1" dirty="0"/>
            <a:t>M</a:t>
          </a:r>
          <a:r>
            <a:rPr lang="en-US" sz="2200" b="1" dirty="0" err="1"/>
            <a:t>ethod</a:t>
          </a:r>
          <a:endParaRPr lang="id-ID" sz="2200" b="1" dirty="0"/>
        </a:p>
        <a:p>
          <a:r>
            <a:rPr lang="id-ID" sz="1600" dirty="0"/>
            <a:t>(Industry </a:t>
          </a:r>
          <a:r>
            <a:rPr lang="en-US" sz="1600" dirty="0" err="1"/>
            <a:t>Std</a:t>
          </a:r>
          <a:r>
            <a:rPr lang="en-US" sz="1600" dirty="0"/>
            <a:t> </a:t>
          </a:r>
          <a:r>
            <a:rPr lang="id-ID" sz="1600" dirty="0" err="1"/>
            <a:t>Percentages</a:t>
          </a:r>
          <a:r>
            <a:rPr lang="id-ID" sz="1600" dirty="0"/>
            <a:t>)</a:t>
          </a:r>
          <a:r>
            <a:rPr lang="en-US" sz="1600" dirty="0"/>
            <a:t> </a:t>
          </a:r>
          <a:endParaRPr lang="id-ID" sz="1600" dirty="0"/>
        </a:p>
      </dgm:t>
    </dgm:pt>
    <dgm:pt modelId="{DB3F214E-D042-4440-AF91-CAD3AE478432}" type="parTrans" cxnId="{40CC9A9F-4C37-4229-8FCE-603B65BCC062}">
      <dgm:prSet/>
      <dgm:spPr/>
      <dgm:t>
        <a:bodyPr/>
        <a:lstStyle/>
        <a:p>
          <a:endParaRPr lang="id-ID"/>
        </a:p>
      </dgm:t>
    </dgm:pt>
    <dgm:pt modelId="{45BEB9C2-1414-449F-BC9C-11679C408D34}" type="sibTrans" cxnId="{40CC9A9F-4C37-4229-8FCE-603B65BCC062}">
      <dgm:prSet/>
      <dgm:spPr/>
      <dgm:t>
        <a:bodyPr/>
        <a:lstStyle/>
        <a:p>
          <a:endParaRPr lang="id-ID"/>
        </a:p>
      </dgm:t>
    </dgm:pt>
    <dgm:pt modelId="{CBDD316D-5CF2-4EC5-8131-349C7E09612F}">
      <dgm:prSet phldrT="[Text]" custT="1"/>
      <dgm:spPr/>
      <dgm:t>
        <a:bodyPr/>
        <a:lstStyle/>
        <a:p>
          <a:pPr>
            <a:buFont typeface="+mj-lt"/>
            <a:buAutoNum type="arabicPeriod"/>
          </a:pPr>
          <a:r>
            <a:rPr lang="en-US" sz="1600" dirty="0"/>
            <a:t>Use the time spent for planning</a:t>
          </a:r>
          <a:endParaRPr lang="id-ID" sz="1600" dirty="0"/>
        </a:p>
      </dgm:t>
    </dgm:pt>
    <dgm:pt modelId="{43CFC707-3AC9-4F09-B0FE-A5E0FC224A92}" type="parTrans" cxnId="{92D0E9A3-39B3-4235-B35D-8EBBA43BB8E6}">
      <dgm:prSet/>
      <dgm:spPr/>
      <dgm:t>
        <a:bodyPr/>
        <a:lstStyle/>
        <a:p>
          <a:endParaRPr lang="id-ID"/>
        </a:p>
      </dgm:t>
    </dgm:pt>
    <dgm:pt modelId="{289C391A-8188-4BD6-9379-0D65FDDFBE0C}" type="sibTrans" cxnId="{92D0E9A3-39B3-4235-B35D-8EBBA43BB8E6}">
      <dgm:prSet/>
      <dgm:spPr/>
      <dgm:t>
        <a:bodyPr/>
        <a:lstStyle/>
        <a:p>
          <a:endParaRPr lang="id-ID"/>
        </a:p>
      </dgm:t>
    </dgm:pt>
    <dgm:pt modelId="{23D69150-2EE6-48B2-A994-825C1D741CAC}">
      <dgm:prSet phldrT="[Text]" custT="1"/>
      <dgm:spPr/>
      <dgm:t>
        <a:bodyPr/>
        <a:lstStyle/>
        <a:p>
          <a:pPr>
            <a:buFont typeface="+mj-lt"/>
            <a:buAutoNum type="arabicPeriod"/>
          </a:pPr>
          <a:r>
            <a:rPr lang="en-US" sz="1600" dirty="0"/>
            <a:t>Estimate System Size (Function Point</a:t>
          </a:r>
          <a:r>
            <a:rPr lang="id-ID" sz="1600" dirty="0"/>
            <a:t>s</a:t>
          </a:r>
          <a:r>
            <a:rPr lang="en-US" sz="1600" dirty="0"/>
            <a:t>)</a:t>
          </a:r>
          <a:endParaRPr lang="id-ID" sz="1600" dirty="0"/>
        </a:p>
      </dgm:t>
    </dgm:pt>
    <dgm:pt modelId="{CB3CBBD1-EAA4-4087-9C2B-5DE0980371F3}" type="parTrans" cxnId="{78F8D1FA-7BAB-4036-8A46-913FB34C0D8B}">
      <dgm:prSet/>
      <dgm:spPr/>
      <dgm:t>
        <a:bodyPr/>
        <a:lstStyle/>
        <a:p>
          <a:endParaRPr lang="id-ID"/>
        </a:p>
      </dgm:t>
    </dgm:pt>
    <dgm:pt modelId="{DEFC23D4-89FE-45F0-9E39-6839E67C09C8}" type="sibTrans" cxnId="{78F8D1FA-7BAB-4036-8A46-913FB34C0D8B}">
      <dgm:prSet/>
      <dgm:spPr/>
      <dgm:t>
        <a:bodyPr/>
        <a:lstStyle/>
        <a:p>
          <a:endParaRPr lang="id-ID"/>
        </a:p>
      </dgm:t>
    </dgm:pt>
    <dgm:pt modelId="{FB2F4FF0-0B80-4EC5-9AB4-E71316D6988A}">
      <dgm:prSet phldrT="[Text]" custT="1"/>
      <dgm:spPr/>
      <dgm:t>
        <a:bodyPr/>
        <a:lstStyle/>
        <a:p>
          <a:r>
            <a:rPr lang="en-US" sz="2400" b="1" dirty="0"/>
            <a:t>3. </a:t>
          </a:r>
          <a:r>
            <a:rPr lang="id-ID" sz="2400" b="1" dirty="0"/>
            <a:t>Use </a:t>
          </a:r>
          <a:r>
            <a:rPr lang="id-ID" sz="2400" b="1" dirty="0" err="1"/>
            <a:t>Case</a:t>
          </a:r>
          <a:r>
            <a:rPr lang="id-ID" sz="2400" b="1" dirty="0"/>
            <a:t> </a:t>
          </a:r>
          <a:r>
            <a:rPr lang="id-ID" sz="2400" b="1" dirty="0" err="1"/>
            <a:t>Points</a:t>
          </a:r>
          <a:endParaRPr lang="id-ID" sz="2400" b="1" dirty="0"/>
        </a:p>
        <a:p>
          <a:r>
            <a:rPr lang="en-US" sz="1800" dirty="0"/>
            <a:t>(Gustav </a:t>
          </a:r>
          <a:r>
            <a:rPr lang="en-US" sz="1800" dirty="0" err="1"/>
            <a:t>Karner</a:t>
          </a:r>
          <a:r>
            <a:rPr lang="en-US" sz="1800" dirty="0"/>
            <a:t>, 1993)</a:t>
          </a:r>
          <a:endParaRPr lang="id-ID" sz="1800" dirty="0"/>
        </a:p>
      </dgm:t>
    </dgm:pt>
    <dgm:pt modelId="{6CFE3184-69ED-4877-A98F-85D4E314431A}" type="parTrans" cxnId="{5E822EED-A532-4281-8D41-CF214854D814}">
      <dgm:prSet/>
      <dgm:spPr/>
      <dgm:t>
        <a:bodyPr/>
        <a:lstStyle/>
        <a:p>
          <a:endParaRPr lang="id-ID"/>
        </a:p>
      </dgm:t>
    </dgm:pt>
    <dgm:pt modelId="{3E9FD06B-7ABD-4D96-8FBB-C6710E2A410F}" type="sibTrans" cxnId="{5E822EED-A532-4281-8D41-CF214854D814}">
      <dgm:prSet/>
      <dgm:spPr/>
      <dgm:t>
        <a:bodyPr/>
        <a:lstStyle/>
        <a:p>
          <a:endParaRPr lang="id-ID"/>
        </a:p>
      </dgm:t>
    </dgm:pt>
    <dgm:pt modelId="{582CB784-3119-48CF-9571-ABD9BF37C7C7}">
      <dgm:prSet phldrT="[Text]" custT="1"/>
      <dgm:spPr/>
      <dgm:t>
        <a:bodyPr/>
        <a:lstStyle/>
        <a:p>
          <a:pPr>
            <a:buFont typeface="+mj-lt"/>
            <a:buAutoNum type="arabicPeriod"/>
          </a:pPr>
          <a:r>
            <a:rPr lang="en-US" sz="1600" dirty="0"/>
            <a:t>Estimate System Size (Use Case Points)</a:t>
          </a:r>
          <a:endParaRPr lang="id-ID" sz="1600" dirty="0"/>
        </a:p>
      </dgm:t>
    </dgm:pt>
    <dgm:pt modelId="{F491E898-D1B9-4A80-845A-5EC9890FA8D4}" type="parTrans" cxnId="{CC5E2C88-E3F0-4CF5-99F6-4184C81DF233}">
      <dgm:prSet/>
      <dgm:spPr/>
      <dgm:t>
        <a:bodyPr/>
        <a:lstStyle/>
        <a:p>
          <a:endParaRPr lang="id-ID"/>
        </a:p>
      </dgm:t>
    </dgm:pt>
    <dgm:pt modelId="{5FACB735-E53A-441C-A8AA-AC163B941123}" type="sibTrans" cxnId="{CC5E2C88-E3F0-4CF5-99F6-4184C81DF233}">
      <dgm:prSet/>
      <dgm:spPr/>
      <dgm:t>
        <a:bodyPr/>
        <a:lstStyle/>
        <a:p>
          <a:endParaRPr lang="id-ID"/>
        </a:p>
      </dgm:t>
    </dgm:pt>
    <dgm:pt modelId="{A7D1C262-DD07-417E-B3C9-4DCAA8B7CA2F}">
      <dgm:prSet custT="1"/>
      <dgm:spPr/>
      <dgm:t>
        <a:bodyPr/>
        <a:lstStyle/>
        <a:p>
          <a:pPr>
            <a:buFont typeface="+mj-lt"/>
            <a:buAutoNum type="arabicPeriod"/>
          </a:pPr>
          <a:r>
            <a:rPr lang="en-US" sz="1600" dirty="0"/>
            <a:t>Along with industry standard percentages</a:t>
          </a:r>
          <a:endParaRPr lang="id-ID" sz="1600" dirty="0"/>
        </a:p>
      </dgm:t>
    </dgm:pt>
    <dgm:pt modelId="{2493854A-FACB-4C66-9A28-3B22766FF908}" type="parTrans" cxnId="{55CDDA29-E85A-4670-957B-80F22815BFB2}">
      <dgm:prSet/>
      <dgm:spPr/>
      <dgm:t>
        <a:bodyPr/>
        <a:lstStyle/>
        <a:p>
          <a:endParaRPr lang="id-ID"/>
        </a:p>
      </dgm:t>
    </dgm:pt>
    <dgm:pt modelId="{F56AF890-54FE-482C-A80C-0459C392EA4D}" type="sibTrans" cxnId="{55CDDA29-E85A-4670-957B-80F22815BFB2}">
      <dgm:prSet/>
      <dgm:spPr/>
      <dgm:t>
        <a:bodyPr/>
        <a:lstStyle/>
        <a:p>
          <a:endParaRPr lang="id-ID"/>
        </a:p>
      </dgm:t>
    </dgm:pt>
    <dgm:pt modelId="{88422FB7-EFB4-4993-8F5F-3BA1A509D2E1}">
      <dgm:prSet custT="1"/>
      <dgm:spPr/>
      <dgm:t>
        <a:bodyPr/>
        <a:lstStyle/>
        <a:p>
          <a:pPr>
            <a:buFont typeface="+mj-lt"/>
            <a:buAutoNum type="arabicPeriod"/>
          </a:pPr>
          <a:r>
            <a:rPr lang="en-US" sz="1600" dirty="0"/>
            <a:t>Estimate the overall time for the project</a:t>
          </a:r>
          <a:endParaRPr lang="id-ID" sz="1600" dirty="0"/>
        </a:p>
      </dgm:t>
    </dgm:pt>
    <dgm:pt modelId="{844A66CB-CBDA-49E7-BD64-F87ED62EE231}" type="parTrans" cxnId="{C220B2BF-C6CA-424F-93BF-4FECA8F18EFC}">
      <dgm:prSet/>
      <dgm:spPr/>
      <dgm:t>
        <a:bodyPr/>
        <a:lstStyle/>
        <a:p>
          <a:endParaRPr lang="id-ID"/>
        </a:p>
      </dgm:t>
    </dgm:pt>
    <dgm:pt modelId="{C952BB83-0607-45E7-9C5B-8B1458C8644E}" type="sibTrans" cxnId="{C220B2BF-C6CA-424F-93BF-4FECA8F18EFC}">
      <dgm:prSet/>
      <dgm:spPr/>
      <dgm:t>
        <a:bodyPr/>
        <a:lstStyle/>
        <a:p>
          <a:endParaRPr lang="id-ID"/>
        </a:p>
      </dgm:t>
    </dgm:pt>
    <dgm:pt modelId="{646AFEFB-FC30-43CD-ACF8-AD73E0486733}">
      <dgm:prSet phldrT="[Text]" custT="1"/>
      <dgm:spPr/>
      <dgm:t>
        <a:bodyPr/>
        <a:lstStyle/>
        <a:p>
          <a:r>
            <a:rPr lang="en-US" sz="2400" b="1" dirty="0"/>
            <a:t>2. </a:t>
          </a:r>
          <a:r>
            <a:rPr lang="id-ID" sz="2400" b="1" dirty="0" err="1"/>
            <a:t>Function</a:t>
          </a:r>
          <a:r>
            <a:rPr lang="id-ID" sz="2400" b="1" dirty="0"/>
            <a:t> </a:t>
          </a:r>
          <a:r>
            <a:rPr lang="id-ID" sz="2400" b="1" dirty="0" err="1"/>
            <a:t>Points</a:t>
          </a:r>
          <a:endParaRPr lang="id-ID" sz="2400" b="1" dirty="0"/>
        </a:p>
        <a:p>
          <a:r>
            <a:rPr lang="en-US" sz="1800" dirty="0"/>
            <a:t>(Allen Albrecht, 1979)</a:t>
          </a:r>
          <a:endParaRPr lang="id-ID" sz="1800" dirty="0"/>
        </a:p>
      </dgm:t>
    </dgm:pt>
    <dgm:pt modelId="{72524B32-9732-47A8-A68F-F51A31AAE48E}" type="sibTrans" cxnId="{93D97BBD-497F-4250-ADB2-D56D7570CFAB}">
      <dgm:prSet/>
      <dgm:spPr/>
      <dgm:t>
        <a:bodyPr/>
        <a:lstStyle/>
        <a:p>
          <a:endParaRPr lang="id-ID"/>
        </a:p>
      </dgm:t>
    </dgm:pt>
    <dgm:pt modelId="{62D5D787-47FB-406F-B7B2-30D0D8CB3FD9}" type="parTrans" cxnId="{93D97BBD-497F-4250-ADB2-D56D7570CFAB}">
      <dgm:prSet/>
      <dgm:spPr/>
      <dgm:t>
        <a:bodyPr/>
        <a:lstStyle/>
        <a:p>
          <a:endParaRPr lang="id-ID"/>
        </a:p>
      </dgm:t>
    </dgm:pt>
    <dgm:pt modelId="{41C8E050-4BA3-48E4-909E-78C86617C030}">
      <dgm:prSet custT="1"/>
      <dgm:spPr/>
      <dgm:t>
        <a:bodyPr/>
        <a:lstStyle/>
        <a:p>
          <a:pPr>
            <a:buFont typeface="+mj-lt"/>
            <a:buAutoNum type="arabicPeriod"/>
          </a:pPr>
          <a:r>
            <a:rPr lang="id-ID" sz="1600" dirty="0" err="1"/>
            <a:t>Estimate</a:t>
          </a:r>
          <a:r>
            <a:rPr lang="id-ID" sz="1600" dirty="0"/>
            <a:t> </a:t>
          </a:r>
          <a:r>
            <a:rPr lang="id-ID" sz="1600" dirty="0" err="1"/>
            <a:t>Effort</a:t>
          </a:r>
          <a:r>
            <a:rPr lang="id-ID" sz="1600" dirty="0"/>
            <a:t> </a:t>
          </a:r>
          <a:r>
            <a:rPr lang="id-ID" sz="1600" dirty="0" err="1"/>
            <a:t>Required</a:t>
          </a:r>
          <a:r>
            <a:rPr lang="id-ID" sz="1600" dirty="0"/>
            <a:t> (</a:t>
          </a:r>
          <a:r>
            <a:rPr lang="id-ID" sz="1600" dirty="0" err="1"/>
            <a:t>Person-Month</a:t>
          </a:r>
          <a:r>
            <a:rPr lang="id-ID" sz="1600" dirty="0"/>
            <a:t>)</a:t>
          </a:r>
        </a:p>
      </dgm:t>
    </dgm:pt>
    <dgm:pt modelId="{C91B74C3-58A9-457E-8E9C-137259B41737}" type="parTrans" cxnId="{D1CA542A-AD73-4A7B-B8B8-054861E26DE0}">
      <dgm:prSet/>
      <dgm:spPr/>
      <dgm:t>
        <a:bodyPr/>
        <a:lstStyle/>
        <a:p>
          <a:endParaRPr lang="id-ID"/>
        </a:p>
      </dgm:t>
    </dgm:pt>
    <dgm:pt modelId="{C7C4A018-88E6-4319-B7C7-FEDF698B5302}" type="sibTrans" cxnId="{D1CA542A-AD73-4A7B-B8B8-054861E26DE0}">
      <dgm:prSet/>
      <dgm:spPr/>
      <dgm:t>
        <a:bodyPr/>
        <a:lstStyle/>
        <a:p>
          <a:endParaRPr lang="id-ID"/>
        </a:p>
      </dgm:t>
    </dgm:pt>
    <dgm:pt modelId="{F446F8BC-FCAA-4BF2-9996-63D8E24A672F}">
      <dgm:prSet custT="1"/>
      <dgm:spPr/>
      <dgm:t>
        <a:bodyPr/>
        <a:lstStyle/>
        <a:p>
          <a:pPr>
            <a:buFont typeface="+mj-lt"/>
            <a:buAutoNum type="arabicPeriod"/>
          </a:pPr>
          <a:r>
            <a:rPr lang="id-ID" sz="1600" dirty="0" err="1"/>
            <a:t>Estimate</a:t>
          </a:r>
          <a:r>
            <a:rPr lang="id-ID" sz="1600" dirty="0"/>
            <a:t> Time </a:t>
          </a:r>
          <a:r>
            <a:rPr lang="id-ID" sz="1600" dirty="0" err="1"/>
            <a:t>Required</a:t>
          </a:r>
          <a:r>
            <a:rPr lang="id-ID" sz="1600" dirty="0"/>
            <a:t> (</a:t>
          </a:r>
          <a:r>
            <a:rPr lang="id-ID" sz="1600" dirty="0" err="1"/>
            <a:t>Month</a:t>
          </a:r>
          <a:r>
            <a:rPr lang="id-ID" sz="1600" dirty="0"/>
            <a:t>)</a:t>
          </a:r>
        </a:p>
      </dgm:t>
    </dgm:pt>
    <dgm:pt modelId="{12257AA1-8AB3-4E20-9DB3-D7E929EC6A83}" type="parTrans" cxnId="{3E61D985-CDBE-4592-B138-649F19BA61D9}">
      <dgm:prSet/>
      <dgm:spPr/>
      <dgm:t>
        <a:bodyPr/>
        <a:lstStyle/>
        <a:p>
          <a:endParaRPr lang="id-ID"/>
        </a:p>
      </dgm:t>
    </dgm:pt>
    <dgm:pt modelId="{460DD5AF-5452-47BA-99D5-CD23A4AE87AE}" type="sibTrans" cxnId="{3E61D985-CDBE-4592-B138-649F19BA61D9}">
      <dgm:prSet/>
      <dgm:spPr/>
      <dgm:t>
        <a:bodyPr/>
        <a:lstStyle/>
        <a:p>
          <a:endParaRPr lang="id-ID"/>
        </a:p>
      </dgm:t>
    </dgm:pt>
    <dgm:pt modelId="{C9BEAFEA-7A6D-4928-9915-7994E4BAFB65}">
      <dgm:prSet custT="1"/>
      <dgm:spPr/>
      <dgm:t>
        <a:bodyPr/>
        <a:lstStyle/>
        <a:p>
          <a:pPr>
            <a:buFont typeface="+mj-lt"/>
            <a:buAutoNum type="arabicPeriod"/>
          </a:pPr>
          <a:r>
            <a:rPr lang="id-ID" sz="1600" dirty="0" err="1"/>
            <a:t>Estimate</a:t>
          </a:r>
          <a:r>
            <a:rPr lang="id-ID" sz="1600" dirty="0"/>
            <a:t> </a:t>
          </a:r>
          <a:r>
            <a:rPr lang="id-ID" sz="1600" dirty="0" err="1"/>
            <a:t>Effort</a:t>
          </a:r>
          <a:r>
            <a:rPr lang="id-ID" sz="1600" dirty="0"/>
            <a:t> </a:t>
          </a:r>
          <a:r>
            <a:rPr lang="id-ID" sz="1600" dirty="0" err="1"/>
            <a:t>Required</a:t>
          </a:r>
          <a:r>
            <a:rPr lang="id-ID" sz="1600" dirty="0"/>
            <a:t> (Person-</a:t>
          </a:r>
          <a:r>
            <a:rPr lang="id-ID" sz="1600" dirty="0" err="1"/>
            <a:t>Month</a:t>
          </a:r>
          <a:r>
            <a:rPr lang="id-ID" sz="1600" dirty="0"/>
            <a:t>)</a:t>
          </a:r>
        </a:p>
      </dgm:t>
    </dgm:pt>
    <dgm:pt modelId="{569FAAD5-A4AC-4A29-8C9A-A46C0BE7E1EC}" type="parTrans" cxnId="{522B116B-C5A9-4A5E-A497-9C4592503008}">
      <dgm:prSet/>
      <dgm:spPr/>
      <dgm:t>
        <a:bodyPr/>
        <a:lstStyle/>
        <a:p>
          <a:endParaRPr lang="id-ID"/>
        </a:p>
      </dgm:t>
    </dgm:pt>
    <dgm:pt modelId="{C6636E80-9B9F-4F99-8672-ECE38DF3819E}" type="sibTrans" cxnId="{522B116B-C5A9-4A5E-A497-9C4592503008}">
      <dgm:prSet/>
      <dgm:spPr/>
      <dgm:t>
        <a:bodyPr/>
        <a:lstStyle/>
        <a:p>
          <a:endParaRPr lang="id-ID"/>
        </a:p>
      </dgm:t>
    </dgm:pt>
    <dgm:pt modelId="{CBA02817-7683-47F6-96B8-CCD470AD2F11}">
      <dgm:prSet custT="1"/>
      <dgm:spPr/>
      <dgm:t>
        <a:bodyPr/>
        <a:lstStyle/>
        <a:p>
          <a:pPr>
            <a:buFont typeface="+mj-lt"/>
            <a:buAutoNum type="arabicPeriod"/>
          </a:pPr>
          <a:r>
            <a:rPr lang="id-ID" sz="1600" dirty="0" err="1"/>
            <a:t>Estimate</a:t>
          </a:r>
          <a:r>
            <a:rPr lang="id-ID" sz="1600" dirty="0"/>
            <a:t> </a:t>
          </a:r>
          <a:r>
            <a:rPr lang="id-ID" sz="1600" dirty="0" err="1"/>
            <a:t>Time</a:t>
          </a:r>
          <a:r>
            <a:rPr lang="id-ID" sz="1600" dirty="0"/>
            <a:t> </a:t>
          </a:r>
          <a:r>
            <a:rPr lang="id-ID" sz="1600" dirty="0" err="1"/>
            <a:t>Required</a:t>
          </a:r>
          <a:r>
            <a:rPr lang="id-ID" sz="1600" dirty="0"/>
            <a:t> (</a:t>
          </a:r>
          <a:r>
            <a:rPr lang="en-US" sz="1600" dirty="0"/>
            <a:t>Month</a:t>
          </a:r>
          <a:r>
            <a:rPr lang="id-ID" sz="1600" dirty="0"/>
            <a:t>)</a:t>
          </a:r>
        </a:p>
      </dgm:t>
    </dgm:pt>
    <dgm:pt modelId="{A4CB79B9-5F38-4D5F-9224-5B883976C8C9}" type="parTrans" cxnId="{B0D244B6-D7EC-4724-819E-AC5A25B12063}">
      <dgm:prSet/>
      <dgm:spPr/>
      <dgm:t>
        <a:bodyPr/>
        <a:lstStyle/>
        <a:p>
          <a:endParaRPr lang="en-US"/>
        </a:p>
      </dgm:t>
    </dgm:pt>
    <dgm:pt modelId="{757067ED-7D55-4424-BDB8-628D72529BE8}" type="sibTrans" cxnId="{B0D244B6-D7EC-4724-819E-AC5A25B12063}">
      <dgm:prSet/>
      <dgm:spPr/>
      <dgm:t>
        <a:bodyPr/>
        <a:lstStyle/>
        <a:p>
          <a:endParaRPr lang="en-US"/>
        </a:p>
      </dgm:t>
    </dgm:pt>
    <dgm:pt modelId="{9D26FBEF-B935-4EC6-836F-BAA4D7D7E206}" type="pres">
      <dgm:prSet presAssocID="{563B738B-FE23-4880-8F1C-9BD8A632FAFF}" presName="Name0" presStyleCnt="0">
        <dgm:presLayoutVars>
          <dgm:dir/>
          <dgm:animLvl val="lvl"/>
          <dgm:resizeHandles val="exact"/>
        </dgm:presLayoutVars>
      </dgm:prSet>
      <dgm:spPr/>
    </dgm:pt>
    <dgm:pt modelId="{43866726-CED3-4BB5-B2D4-882977CFE30F}" type="pres">
      <dgm:prSet presAssocID="{1428789D-5D23-471C-8B5C-3D83E05F1ABA}" presName="composite" presStyleCnt="0"/>
      <dgm:spPr/>
    </dgm:pt>
    <dgm:pt modelId="{DB7B74D0-E67D-4896-9BB7-B7A4613898F6}" type="pres">
      <dgm:prSet presAssocID="{1428789D-5D23-471C-8B5C-3D83E05F1ABA}" presName="parTx" presStyleLbl="alignNode1" presStyleIdx="0" presStyleCnt="3">
        <dgm:presLayoutVars>
          <dgm:chMax val="0"/>
          <dgm:chPref val="0"/>
          <dgm:bulletEnabled val="1"/>
        </dgm:presLayoutVars>
      </dgm:prSet>
      <dgm:spPr/>
    </dgm:pt>
    <dgm:pt modelId="{7BF38E12-0B67-456D-8198-2427AF97E69C}" type="pres">
      <dgm:prSet presAssocID="{1428789D-5D23-471C-8B5C-3D83E05F1ABA}" presName="desTx" presStyleLbl="alignAccFollowNode1" presStyleIdx="0" presStyleCnt="3" custScaleY="100000">
        <dgm:presLayoutVars>
          <dgm:bulletEnabled val="1"/>
        </dgm:presLayoutVars>
      </dgm:prSet>
      <dgm:spPr/>
    </dgm:pt>
    <dgm:pt modelId="{CF7952C6-EB98-4B85-86B0-8AC4C3599858}" type="pres">
      <dgm:prSet presAssocID="{45BEB9C2-1414-449F-BC9C-11679C408D34}" presName="space" presStyleCnt="0"/>
      <dgm:spPr/>
    </dgm:pt>
    <dgm:pt modelId="{895E5A96-C20C-4369-B0E2-F691B5BC3CA3}" type="pres">
      <dgm:prSet presAssocID="{646AFEFB-FC30-43CD-ACF8-AD73E0486733}" presName="composite" presStyleCnt="0"/>
      <dgm:spPr/>
    </dgm:pt>
    <dgm:pt modelId="{E9E9D454-CF54-4D81-B20D-6736E5B1554F}" type="pres">
      <dgm:prSet presAssocID="{646AFEFB-FC30-43CD-ACF8-AD73E0486733}" presName="parTx" presStyleLbl="alignNode1" presStyleIdx="1" presStyleCnt="3">
        <dgm:presLayoutVars>
          <dgm:chMax val="0"/>
          <dgm:chPref val="0"/>
          <dgm:bulletEnabled val="1"/>
        </dgm:presLayoutVars>
      </dgm:prSet>
      <dgm:spPr/>
    </dgm:pt>
    <dgm:pt modelId="{F6252469-D189-4575-B0D8-8D21C47FEEFF}" type="pres">
      <dgm:prSet presAssocID="{646AFEFB-FC30-43CD-ACF8-AD73E0486733}" presName="desTx" presStyleLbl="alignAccFollowNode1" presStyleIdx="1" presStyleCnt="3">
        <dgm:presLayoutVars>
          <dgm:bulletEnabled val="1"/>
        </dgm:presLayoutVars>
      </dgm:prSet>
      <dgm:spPr/>
    </dgm:pt>
    <dgm:pt modelId="{45046379-D8E0-487F-87FD-90BA9C38FDCD}" type="pres">
      <dgm:prSet presAssocID="{72524B32-9732-47A8-A68F-F51A31AAE48E}" presName="space" presStyleCnt="0"/>
      <dgm:spPr/>
    </dgm:pt>
    <dgm:pt modelId="{F97FDE94-D4DB-4F17-B010-E8E517D28F43}" type="pres">
      <dgm:prSet presAssocID="{FB2F4FF0-0B80-4EC5-9AB4-E71316D6988A}" presName="composite" presStyleCnt="0"/>
      <dgm:spPr/>
    </dgm:pt>
    <dgm:pt modelId="{89F09D0B-368C-433E-9742-9DB6633C04EB}" type="pres">
      <dgm:prSet presAssocID="{FB2F4FF0-0B80-4EC5-9AB4-E71316D6988A}" presName="parTx" presStyleLbl="alignNode1" presStyleIdx="2" presStyleCnt="3">
        <dgm:presLayoutVars>
          <dgm:chMax val="0"/>
          <dgm:chPref val="0"/>
          <dgm:bulletEnabled val="1"/>
        </dgm:presLayoutVars>
      </dgm:prSet>
      <dgm:spPr/>
    </dgm:pt>
    <dgm:pt modelId="{5E68CBE0-DA5C-42A7-8C4C-646153A59407}" type="pres">
      <dgm:prSet presAssocID="{FB2F4FF0-0B80-4EC5-9AB4-E71316D6988A}" presName="desTx" presStyleLbl="alignAccFollowNode1" presStyleIdx="2" presStyleCnt="3">
        <dgm:presLayoutVars>
          <dgm:bulletEnabled val="1"/>
        </dgm:presLayoutVars>
      </dgm:prSet>
      <dgm:spPr/>
    </dgm:pt>
  </dgm:ptLst>
  <dgm:cxnLst>
    <dgm:cxn modelId="{CE65FF02-A22C-4949-A48A-982EB3D042CD}" type="presOf" srcId="{563B738B-FE23-4880-8F1C-9BD8A632FAFF}" destId="{9D26FBEF-B935-4EC6-836F-BAA4D7D7E206}" srcOrd="0" destOrd="0" presId="urn:microsoft.com/office/officeart/2005/8/layout/hList1"/>
    <dgm:cxn modelId="{2E19FF04-4CF4-4EC8-A6F1-29A64717C8F4}" type="presOf" srcId="{F446F8BC-FCAA-4BF2-9996-63D8E24A672F}" destId="{F6252469-D189-4575-B0D8-8D21C47FEEFF}" srcOrd="0" destOrd="2" presId="urn:microsoft.com/office/officeart/2005/8/layout/hList1"/>
    <dgm:cxn modelId="{55CDDA29-E85A-4670-957B-80F22815BFB2}" srcId="{1428789D-5D23-471C-8B5C-3D83E05F1ABA}" destId="{A7D1C262-DD07-417E-B3C9-4DCAA8B7CA2F}" srcOrd="1" destOrd="0" parTransId="{2493854A-FACB-4C66-9A28-3B22766FF908}" sibTransId="{F56AF890-54FE-482C-A80C-0459C392EA4D}"/>
    <dgm:cxn modelId="{D1CA542A-AD73-4A7B-B8B8-054861E26DE0}" srcId="{646AFEFB-FC30-43CD-ACF8-AD73E0486733}" destId="{41C8E050-4BA3-48E4-909E-78C86617C030}" srcOrd="1" destOrd="0" parTransId="{C91B74C3-58A9-457E-8E9C-137259B41737}" sibTransId="{C7C4A018-88E6-4319-B7C7-FEDF698B5302}"/>
    <dgm:cxn modelId="{C7E2A62A-81E8-48F7-9B97-7AF9EA72A091}" type="presOf" srcId="{FB2F4FF0-0B80-4EC5-9AB4-E71316D6988A}" destId="{89F09D0B-368C-433E-9742-9DB6633C04EB}" srcOrd="0" destOrd="0" presId="urn:microsoft.com/office/officeart/2005/8/layout/hList1"/>
    <dgm:cxn modelId="{EF2D9535-5834-458C-99B0-6CA2C48C16F6}" type="presOf" srcId="{23D69150-2EE6-48B2-A994-825C1D741CAC}" destId="{F6252469-D189-4575-B0D8-8D21C47FEEFF}" srcOrd="0" destOrd="0" presId="urn:microsoft.com/office/officeart/2005/8/layout/hList1"/>
    <dgm:cxn modelId="{D263054A-D3A9-452A-9353-98E740B6D51F}" type="presOf" srcId="{C9BEAFEA-7A6D-4928-9915-7994E4BAFB65}" destId="{5E68CBE0-DA5C-42A7-8C4C-646153A59407}" srcOrd="0" destOrd="1" presId="urn:microsoft.com/office/officeart/2005/8/layout/hList1"/>
    <dgm:cxn modelId="{522B116B-C5A9-4A5E-A497-9C4592503008}" srcId="{FB2F4FF0-0B80-4EC5-9AB4-E71316D6988A}" destId="{C9BEAFEA-7A6D-4928-9915-7994E4BAFB65}" srcOrd="1" destOrd="0" parTransId="{569FAAD5-A4AC-4A29-8C9A-A46C0BE7E1EC}" sibTransId="{C6636E80-9B9F-4F99-8672-ECE38DF3819E}"/>
    <dgm:cxn modelId="{9A708A4F-0A9E-4091-9CF1-94D7545F89E8}" type="presOf" srcId="{CBDD316D-5CF2-4EC5-8131-349C7E09612F}" destId="{7BF38E12-0B67-456D-8198-2427AF97E69C}" srcOrd="0" destOrd="0" presId="urn:microsoft.com/office/officeart/2005/8/layout/hList1"/>
    <dgm:cxn modelId="{785BE26F-9B17-4338-A9B2-EB2A5C091765}" type="presOf" srcId="{646AFEFB-FC30-43CD-ACF8-AD73E0486733}" destId="{E9E9D454-CF54-4D81-B20D-6736E5B1554F}" srcOrd="0" destOrd="0" presId="urn:microsoft.com/office/officeart/2005/8/layout/hList1"/>
    <dgm:cxn modelId="{6621D378-F769-47B1-B227-3290CFAB25F7}" type="presOf" srcId="{1428789D-5D23-471C-8B5C-3D83E05F1ABA}" destId="{DB7B74D0-E67D-4896-9BB7-B7A4613898F6}" srcOrd="0" destOrd="0" presId="urn:microsoft.com/office/officeart/2005/8/layout/hList1"/>
    <dgm:cxn modelId="{FFDE8E79-88C7-4843-9130-B08F72E6A603}" type="presOf" srcId="{CBA02817-7683-47F6-96B8-CCD470AD2F11}" destId="{5E68CBE0-DA5C-42A7-8C4C-646153A59407}" srcOrd="0" destOrd="2" presId="urn:microsoft.com/office/officeart/2005/8/layout/hList1"/>
    <dgm:cxn modelId="{54E1F77B-1E2A-43CB-99F2-28AD6F16CCD0}" type="presOf" srcId="{41C8E050-4BA3-48E4-909E-78C86617C030}" destId="{F6252469-D189-4575-B0D8-8D21C47FEEFF}" srcOrd="0" destOrd="1" presId="urn:microsoft.com/office/officeart/2005/8/layout/hList1"/>
    <dgm:cxn modelId="{3E61D985-CDBE-4592-B138-649F19BA61D9}" srcId="{646AFEFB-FC30-43CD-ACF8-AD73E0486733}" destId="{F446F8BC-FCAA-4BF2-9996-63D8E24A672F}" srcOrd="2" destOrd="0" parTransId="{12257AA1-8AB3-4E20-9DB3-D7E929EC6A83}" sibTransId="{460DD5AF-5452-47BA-99D5-CD23A4AE87AE}"/>
    <dgm:cxn modelId="{CC5E2C88-E3F0-4CF5-99F6-4184C81DF233}" srcId="{FB2F4FF0-0B80-4EC5-9AB4-E71316D6988A}" destId="{582CB784-3119-48CF-9571-ABD9BF37C7C7}" srcOrd="0" destOrd="0" parTransId="{F491E898-D1B9-4A80-845A-5EC9890FA8D4}" sibTransId="{5FACB735-E53A-441C-A8AA-AC163B941123}"/>
    <dgm:cxn modelId="{40CC9A9F-4C37-4229-8FCE-603B65BCC062}" srcId="{563B738B-FE23-4880-8F1C-9BD8A632FAFF}" destId="{1428789D-5D23-471C-8B5C-3D83E05F1ABA}" srcOrd="0" destOrd="0" parTransId="{DB3F214E-D042-4440-AF91-CAD3AE478432}" sibTransId="{45BEB9C2-1414-449F-BC9C-11679C408D34}"/>
    <dgm:cxn modelId="{92D0E9A3-39B3-4235-B35D-8EBBA43BB8E6}" srcId="{1428789D-5D23-471C-8B5C-3D83E05F1ABA}" destId="{CBDD316D-5CF2-4EC5-8131-349C7E09612F}" srcOrd="0" destOrd="0" parTransId="{43CFC707-3AC9-4F09-B0FE-A5E0FC224A92}" sibTransId="{289C391A-8188-4BD6-9379-0D65FDDFBE0C}"/>
    <dgm:cxn modelId="{2BADF3AF-A360-4375-8603-14606C4CF974}" type="presOf" srcId="{A7D1C262-DD07-417E-B3C9-4DCAA8B7CA2F}" destId="{7BF38E12-0B67-456D-8198-2427AF97E69C}" srcOrd="0" destOrd="1" presId="urn:microsoft.com/office/officeart/2005/8/layout/hList1"/>
    <dgm:cxn modelId="{B0D244B6-D7EC-4724-819E-AC5A25B12063}" srcId="{FB2F4FF0-0B80-4EC5-9AB4-E71316D6988A}" destId="{CBA02817-7683-47F6-96B8-CCD470AD2F11}" srcOrd="2" destOrd="0" parTransId="{A4CB79B9-5F38-4D5F-9224-5B883976C8C9}" sibTransId="{757067ED-7D55-4424-BDB8-628D72529BE8}"/>
    <dgm:cxn modelId="{DE417DB9-E3E4-4638-845F-D8184E8CA915}" type="presOf" srcId="{582CB784-3119-48CF-9571-ABD9BF37C7C7}" destId="{5E68CBE0-DA5C-42A7-8C4C-646153A59407}" srcOrd="0" destOrd="0" presId="urn:microsoft.com/office/officeart/2005/8/layout/hList1"/>
    <dgm:cxn modelId="{93D97BBD-497F-4250-ADB2-D56D7570CFAB}" srcId="{563B738B-FE23-4880-8F1C-9BD8A632FAFF}" destId="{646AFEFB-FC30-43CD-ACF8-AD73E0486733}" srcOrd="1" destOrd="0" parTransId="{62D5D787-47FB-406F-B7B2-30D0D8CB3FD9}" sibTransId="{72524B32-9732-47A8-A68F-F51A31AAE48E}"/>
    <dgm:cxn modelId="{C220B2BF-C6CA-424F-93BF-4FECA8F18EFC}" srcId="{1428789D-5D23-471C-8B5C-3D83E05F1ABA}" destId="{88422FB7-EFB4-4993-8F5F-3BA1A509D2E1}" srcOrd="2" destOrd="0" parTransId="{844A66CB-CBDA-49E7-BD64-F87ED62EE231}" sibTransId="{C952BB83-0607-45E7-9C5B-8B1458C8644E}"/>
    <dgm:cxn modelId="{5E822EED-A532-4281-8D41-CF214854D814}" srcId="{563B738B-FE23-4880-8F1C-9BD8A632FAFF}" destId="{FB2F4FF0-0B80-4EC5-9AB4-E71316D6988A}" srcOrd="2" destOrd="0" parTransId="{6CFE3184-69ED-4877-A98F-85D4E314431A}" sibTransId="{3E9FD06B-7ABD-4D96-8FBB-C6710E2A410F}"/>
    <dgm:cxn modelId="{206B70EF-F9FB-47B1-AE8E-6C79EEC4D740}" type="presOf" srcId="{88422FB7-EFB4-4993-8F5F-3BA1A509D2E1}" destId="{7BF38E12-0B67-456D-8198-2427AF97E69C}" srcOrd="0" destOrd="2" presId="urn:microsoft.com/office/officeart/2005/8/layout/hList1"/>
    <dgm:cxn modelId="{78F8D1FA-7BAB-4036-8A46-913FB34C0D8B}" srcId="{646AFEFB-FC30-43CD-ACF8-AD73E0486733}" destId="{23D69150-2EE6-48B2-A994-825C1D741CAC}" srcOrd="0" destOrd="0" parTransId="{CB3CBBD1-EAA4-4087-9C2B-5DE0980371F3}" sibTransId="{DEFC23D4-89FE-45F0-9E39-6839E67C09C8}"/>
    <dgm:cxn modelId="{932F3AD2-A194-4FA9-8C0D-4ADE01B58DC2}" type="presParOf" srcId="{9D26FBEF-B935-4EC6-836F-BAA4D7D7E206}" destId="{43866726-CED3-4BB5-B2D4-882977CFE30F}" srcOrd="0" destOrd="0" presId="urn:microsoft.com/office/officeart/2005/8/layout/hList1"/>
    <dgm:cxn modelId="{47523A57-65CE-4ACF-A0D7-58D8BD7CA294}" type="presParOf" srcId="{43866726-CED3-4BB5-B2D4-882977CFE30F}" destId="{DB7B74D0-E67D-4896-9BB7-B7A4613898F6}" srcOrd="0" destOrd="0" presId="urn:microsoft.com/office/officeart/2005/8/layout/hList1"/>
    <dgm:cxn modelId="{09383CE1-A479-40FE-88DC-F1CB0ADCFEE7}" type="presParOf" srcId="{43866726-CED3-4BB5-B2D4-882977CFE30F}" destId="{7BF38E12-0B67-456D-8198-2427AF97E69C}" srcOrd="1" destOrd="0" presId="urn:microsoft.com/office/officeart/2005/8/layout/hList1"/>
    <dgm:cxn modelId="{C7D6562C-56C6-4384-819E-AA5B73C03D3C}" type="presParOf" srcId="{9D26FBEF-B935-4EC6-836F-BAA4D7D7E206}" destId="{CF7952C6-EB98-4B85-86B0-8AC4C3599858}" srcOrd="1" destOrd="0" presId="urn:microsoft.com/office/officeart/2005/8/layout/hList1"/>
    <dgm:cxn modelId="{DA60FF76-01D1-4231-8602-05B7E09FFBA3}" type="presParOf" srcId="{9D26FBEF-B935-4EC6-836F-BAA4D7D7E206}" destId="{895E5A96-C20C-4369-B0E2-F691B5BC3CA3}" srcOrd="2" destOrd="0" presId="urn:microsoft.com/office/officeart/2005/8/layout/hList1"/>
    <dgm:cxn modelId="{F36BBB0D-A504-4884-A8D9-870FAA03C6B2}" type="presParOf" srcId="{895E5A96-C20C-4369-B0E2-F691B5BC3CA3}" destId="{E9E9D454-CF54-4D81-B20D-6736E5B1554F}" srcOrd="0" destOrd="0" presId="urn:microsoft.com/office/officeart/2005/8/layout/hList1"/>
    <dgm:cxn modelId="{C25ADA7E-1489-4178-BE9F-61CFE63B5E5F}" type="presParOf" srcId="{895E5A96-C20C-4369-B0E2-F691B5BC3CA3}" destId="{F6252469-D189-4575-B0D8-8D21C47FEEFF}" srcOrd="1" destOrd="0" presId="urn:microsoft.com/office/officeart/2005/8/layout/hList1"/>
    <dgm:cxn modelId="{D022CC1D-8F70-45F4-8294-6DB0638D16B0}" type="presParOf" srcId="{9D26FBEF-B935-4EC6-836F-BAA4D7D7E206}" destId="{45046379-D8E0-487F-87FD-90BA9C38FDCD}" srcOrd="3" destOrd="0" presId="urn:microsoft.com/office/officeart/2005/8/layout/hList1"/>
    <dgm:cxn modelId="{7BAA5D20-7D0A-43B3-95D9-7490030EF57B}" type="presParOf" srcId="{9D26FBEF-B935-4EC6-836F-BAA4D7D7E206}" destId="{F97FDE94-D4DB-4F17-B010-E8E517D28F43}" srcOrd="4" destOrd="0" presId="urn:microsoft.com/office/officeart/2005/8/layout/hList1"/>
    <dgm:cxn modelId="{E1C48C4D-11B4-452D-8164-D02AFC092D01}" type="presParOf" srcId="{F97FDE94-D4DB-4F17-B010-E8E517D28F43}" destId="{89F09D0B-368C-433E-9742-9DB6633C04EB}" srcOrd="0" destOrd="0" presId="urn:microsoft.com/office/officeart/2005/8/layout/hList1"/>
    <dgm:cxn modelId="{09C22105-3B65-403B-A51C-6AF9DDA6E31F}" type="presParOf" srcId="{F97FDE94-D4DB-4F17-B010-E8E517D28F43}" destId="{5E68CBE0-DA5C-42A7-8C4C-646153A5940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CBCFAEEF-9D59-42E3-8017-644E25FBB543}">
      <dgm:prSet phldrT="[Text]" custT="1"/>
      <dgm:spPr/>
      <dgm:t>
        <a:bodyPr/>
        <a:lstStyle/>
        <a:p>
          <a:pPr algn="l">
            <a:buFont typeface="+mj-lt"/>
            <a:buAutoNum type="arabicPeriod"/>
          </a:pPr>
          <a:r>
            <a:rPr lang="id-ID" sz="2400" dirty="0"/>
            <a:t> 1. </a:t>
          </a:r>
          <a:r>
            <a:rPr lang="id-ID" sz="2400" u="none" dirty="0">
              <a:hlinkClick xmlns:r="http://schemas.openxmlformats.org/officeDocument/2006/relationships" r:id="rId1" action="ppaction://hlinksldjump"/>
            </a:rPr>
            <a:t>Pengantar</a:t>
          </a:r>
          <a:endParaRPr lang="en-US" sz="2400" u="none" dirty="0"/>
        </a:p>
      </dgm:t>
    </dgm:pt>
    <dgm:pt modelId="{700C16CE-3389-41AE-8FF8-6667A509B921}" type="parTrans" cxnId="{2F3BBE5F-5E8A-4B85-9019-DE77C2CF402B}">
      <dgm:prSet/>
      <dgm:spPr/>
      <dgm:t>
        <a:bodyPr/>
        <a:lstStyle/>
        <a:p>
          <a:endParaRPr lang="en-US"/>
        </a:p>
      </dgm:t>
    </dgm:pt>
    <dgm:pt modelId="{08608689-5856-4752-AAF1-0C6B74AC3301}" type="sibTrans" cxnId="{2F3BBE5F-5E8A-4B85-9019-DE77C2CF402B}">
      <dgm:prSet/>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2" action="ppaction://hlinksldjump"/>
            </a:rPr>
            <a:t>Mengapa</a:t>
          </a:r>
          <a:r>
            <a:rPr lang="id-ID" sz="1400" dirty="0"/>
            <a:t> Systems Analysis </a:t>
          </a:r>
          <a:r>
            <a:rPr lang="id-ID" sz="1400" dirty="0" err="1"/>
            <a:t>and</a:t>
          </a:r>
          <a:r>
            <a:rPr lang="id-ID" sz="1400" dirty="0"/>
            <a:t> Design?</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3" action="ppaction://hlinksldjump"/>
            </a:rPr>
            <a:t>Siklus</a:t>
          </a:r>
          <a:r>
            <a:rPr lang="id-ID" sz="1400" dirty="0"/>
            <a:t> Pengembangan </a:t>
          </a:r>
          <a:r>
            <a:rPr lang="id-ID" sz="1400" dirty="0" err="1"/>
            <a:t>Software</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a:t>
          </a:r>
          <a:r>
            <a:rPr lang="id-ID" sz="1400" dirty="0">
              <a:hlinkClick xmlns:r="http://schemas.openxmlformats.org/officeDocument/2006/relationships" r:id="rId4" action="ppaction://hlinksldjump"/>
            </a:rPr>
            <a:t>Metodologi</a:t>
          </a:r>
          <a:r>
            <a:rPr lang="id-ID" sz="1400" dirty="0"/>
            <a:t> Pengembangan </a:t>
          </a:r>
          <a:r>
            <a:rPr lang="id-ID" sz="1400" dirty="0" err="1"/>
            <a:t>Software</a:t>
          </a:r>
          <a:endParaRPr lang="id-ID" sz="1400" dirty="0"/>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Systems </a:t>
          </a:r>
          <a:r>
            <a:rPr lang="id-ID" sz="2400" dirty="0">
              <a:hlinkClick xmlns:r="http://schemas.openxmlformats.org/officeDocument/2006/relationships" r:id="rId5" action="ppaction://hlinksldjump"/>
            </a:rPr>
            <a:t>Planning</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Identifikasi Business </a:t>
          </a:r>
          <a:r>
            <a:rPr lang="id-ID" sz="1400" dirty="0" err="1"/>
            <a:t>Value</a:t>
          </a:r>
          <a:r>
            <a:rPr lang="id-ID" sz="1400" dirty="0"/>
            <a:t> dengan </a:t>
          </a:r>
          <a:r>
            <a:rPr lang="id-ID" sz="1400" dirty="0">
              <a:hlinkClick xmlns:r="http://schemas.openxmlformats.org/officeDocument/2006/relationships" r:id="rId6" action="ppaction://hlinksldjump"/>
            </a:rPr>
            <a:t>System </a:t>
          </a:r>
          <a:r>
            <a:rPr lang="id-ID" sz="1400" dirty="0" err="1">
              <a:hlinkClick xmlns:r="http://schemas.openxmlformats.org/officeDocument/2006/relationships" r:id="rId6" action="ppaction://hlinksldjump"/>
            </a:rPr>
            <a:t>Request</a:t>
          </a:r>
          <a:endParaRPr lang="id-ID" sz="1400" dirty="0"/>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C0CE4DB7-7772-4623-8975-B79622366E52}">
      <dgm:prSet custT="1"/>
      <dgm:spPr/>
      <dgm:t>
        <a:bodyPr anchor="ctr"/>
        <a:lstStyle/>
        <a:p>
          <a:pPr>
            <a:buFontTx/>
            <a:buNone/>
          </a:pPr>
          <a:r>
            <a:rPr lang="id-ID" sz="1400" dirty="0"/>
            <a:t>  2.2 </a:t>
          </a:r>
          <a:r>
            <a:rPr lang="id-ID" sz="1400" dirty="0">
              <a:hlinkClick xmlns:r="http://schemas.openxmlformats.org/officeDocument/2006/relationships" r:id="rId7" action="ppaction://hlinksldjump"/>
            </a:rPr>
            <a:t>Analisis Kelayakan </a:t>
          </a:r>
          <a:r>
            <a:rPr lang="id-ID" sz="1400" dirty="0"/>
            <a:t>Pengembangan </a:t>
          </a:r>
          <a:r>
            <a:rPr lang="id-ID" sz="1400" dirty="0" err="1"/>
            <a:t>Software</a:t>
          </a:r>
          <a:endParaRPr lang="id-ID" sz="1400" dirty="0"/>
        </a:p>
      </dgm:t>
    </dgm:pt>
    <dgm:pt modelId="{37E4CDA5-04FA-481B-B388-AB9FEC3F0DAC}" type="parTrans" cxnId="{9FEF6BFB-8381-4895-8206-E92739A8ADF1}">
      <dgm:prSet/>
      <dgm:spPr/>
      <dgm:t>
        <a:bodyPr/>
        <a:lstStyle/>
        <a:p>
          <a:endParaRPr lang="en-US"/>
        </a:p>
      </dgm:t>
    </dgm:pt>
    <dgm:pt modelId="{227B79F3-0F98-4372-B124-9593F307CCA1}" type="sibTrans" cxnId="{9FEF6BFB-8381-4895-8206-E92739A8ADF1}">
      <dgm:prSet/>
      <dgm:spPr/>
      <dgm:t>
        <a:bodyPr/>
        <a:lstStyle/>
        <a:p>
          <a:endParaRPr lang="en-US"/>
        </a:p>
      </dgm:t>
    </dgm:pt>
    <dgm:pt modelId="{AAA93D3A-BF1A-44F2-9B84-773EA0D26C6F}">
      <dgm:prSet custT="1"/>
      <dgm:spPr/>
      <dgm:t>
        <a:bodyPr anchor="ctr"/>
        <a:lstStyle/>
        <a:p>
          <a:pPr>
            <a:buFontTx/>
            <a:buNone/>
          </a:pPr>
          <a:r>
            <a:rPr lang="id-ID" sz="1400" dirty="0"/>
            <a:t>  2.3 </a:t>
          </a:r>
          <a:r>
            <a:rPr lang="id-ID" sz="1400" dirty="0">
              <a:hlinkClick xmlns:r="http://schemas.openxmlformats.org/officeDocument/2006/relationships" r:id="rId8" action="ppaction://hlinksldjump"/>
            </a:rPr>
            <a:t>Estimasi Usaha </a:t>
          </a:r>
          <a:r>
            <a:rPr lang="id-ID" sz="1400" dirty="0"/>
            <a:t>Pengembangan </a:t>
          </a:r>
          <a:r>
            <a:rPr lang="id-ID" sz="1400" dirty="0" err="1"/>
            <a:t>Software</a:t>
          </a:r>
          <a:endParaRPr lang="id-ID" sz="1400" dirty="0"/>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Systems </a:t>
          </a:r>
          <a:r>
            <a:rPr lang="id-ID" sz="2400" dirty="0">
              <a:hlinkClick xmlns:r="http://schemas.openxmlformats.org/officeDocument/2006/relationships" r:id="rId9" action="ppaction://hlinksldjump"/>
            </a:rPr>
            <a:t>Analysis</a:t>
          </a:r>
          <a:endParaRPr lang="id-ID" sz="2400" dirty="0"/>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a:t>
          </a:r>
          <a:r>
            <a:rPr lang="id-ID" sz="1400" dirty="0">
              <a:hlinkClick xmlns:r="http://schemas.openxmlformats.org/officeDocument/2006/relationships" r:id="rId10" action="ppaction://hlinksldjump"/>
            </a:rPr>
            <a:t>Analisis</a:t>
          </a:r>
          <a:r>
            <a:rPr lang="en-US" sz="1400" dirty="0">
              <a:hlinkClick xmlns:r="http://schemas.openxmlformats.org/officeDocument/2006/relationships" r:id="rId10" action="ppaction://hlinksldjump"/>
            </a:rPr>
            <a:t> </a:t>
          </a:r>
          <a:r>
            <a:rPr lang="en-US" sz="1400" dirty="0" err="1">
              <a:hlinkClick xmlns:r="http://schemas.openxmlformats.org/officeDocument/2006/relationships" r:id="rId10" action="ppaction://hlinksldjump"/>
            </a:rPr>
            <a:t>Kebutuhan</a:t>
          </a:r>
          <a:r>
            <a:rPr lang="en-US" sz="1400" dirty="0"/>
            <a:t> </a:t>
          </a:r>
          <a:r>
            <a:rPr lang="id-ID" sz="1400" dirty="0" err="1"/>
            <a:t>Software</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Systems </a:t>
          </a:r>
          <a:r>
            <a:rPr lang="id-ID" sz="2400" dirty="0">
              <a:hlinkClick xmlns:r="http://schemas.openxmlformats.org/officeDocument/2006/relationships" r:id="rId11" action="ppaction://hlinksldjump"/>
            </a:rPr>
            <a:t>Design</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Paradigma </a:t>
          </a:r>
          <a:r>
            <a:rPr lang="id-ID" sz="1400" dirty="0">
              <a:hlinkClick xmlns:r="http://schemas.openxmlformats.org/officeDocument/2006/relationships" r:id="rId12" action="ppaction://hlinksldjump"/>
            </a:rPr>
            <a:t>Berorientasi Objek</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Pemodelan </a:t>
          </a:r>
          <a:r>
            <a:rPr lang="id-ID" sz="1400" dirty="0">
              <a:hlinkClick xmlns:r="http://schemas.openxmlformats.org/officeDocument/2006/relationships" r:id="rId13" action="ppaction://hlinksldjump"/>
            </a:rPr>
            <a:t>Class Diagram</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Pemodelan </a:t>
          </a:r>
          <a:r>
            <a:rPr lang="id-ID" sz="1400" dirty="0">
              <a:hlinkClick xmlns:r="http://schemas.openxmlformats.org/officeDocument/2006/relationships" r:id="rId14" action="ppaction://hlinksldjump"/>
            </a:rPr>
            <a:t>User </a:t>
          </a:r>
          <a:r>
            <a:rPr lang="id-ID" sz="1400" dirty="0" err="1">
              <a:hlinkClick xmlns:r="http://schemas.openxmlformats.org/officeDocument/2006/relationships" r:id="rId14" action="ppaction://hlinksldjump"/>
            </a:rPr>
            <a:t>Interface</a:t>
          </a:r>
          <a:r>
            <a:rPr lang="id-ID" sz="1400" dirty="0">
              <a:hlinkClick xmlns:r="http://schemas.openxmlformats.org/officeDocument/2006/relationships" r:id="rId14" action="ppaction://hlinksldjump"/>
            </a:rPr>
            <a:t> Design</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Pemodelan </a:t>
          </a:r>
          <a:r>
            <a:rPr lang="id-ID" sz="1400" dirty="0">
              <a:hlinkClick xmlns:r="http://schemas.openxmlformats.org/officeDocument/2006/relationships" r:id="rId15" action="ppaction://hlinksldjump"/>
            </a:rPr>
            <a:t>Data Model</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F8BDC308-3D6A-41AA-A894-142EFC77DBDF}">
      <dgm:prSet custT="1"/>
      <dgm:spPr/>
      <dgm:t>
        <a:bodyPr anchor="ctr"/>
        <a:lstStyle/>
        <a:p>
          <a:pPr>
            <a:buFontTx/>
            <a:buNone/>
          </a:pPr>
          <a:r>
            <a:rPr lang="id-ID" sz="1400" dirty="0"/>
            <a:t>  4.5 Pemodelan </a:t>
          </a:r>
          <a:r>
            <a:rPr lang="id-ID" sz="1400" dirty="0">
              <a:hlinkClick xmlns:r="http://schemas.openxmlformats.org/officeDocument/2006/relationships" r:id="rId16" action="ppaction://hlinksldjump"/>
            </a:rPr>
            <a:t>Deployment Diagram</a:t>
          </a:r>
          <a:endParaRPr lang="id-ID" sz="1400" dirty="0"/>
        </a:p>
      </dgm:t>
    </dgm:pt>
    <dgm:pt modelId="{5815DDD4-27EE-4945-A9E2-42F8B4ED4CB8}" type="parTrans" cxnId="{265C68F1-7732-4639-90EC-248929C73D75}">
      <dgm:prSet/>
      <dgm:spPr/>
      <dgm:t>
        <a:bodyPr/>
        <a:lstStyle/>
        <a:p>
          <a:endParaRPr lang="en-US"/>
        </a:p>
      </dgm:t>
    </dgm:pt>
    <dgm:pt modelId="{E0007923-E47B-47B1-9F6D-80A8544D34D6}" type="sibTrans" cxnId="{265C68F1-7732-4639-90EC-248929C73D75}">
      <dgm:prSet/>
      <dgm:spPr/>
      <dgm:t>
        <a:bodyPr/>
        <a:lstStyle/>
        <a:p>
          <a:endParaRPr lang="en-US"/>
        </a:p>
      </dgm:t>
    </dgm:pt>
    <dgm:pt modelId="{243E88B2-2780-4439-A572-F071F4FE26D4}">
      <dgm:prSet custT="1"/>
      <dgm:spPr/>
      <dgm:t>
        <a:bodyPr/>
        <a:lstStyle/>
        <a:p>
          <a:pPr algn="l"/>
          <a:r>
            <a:rPr lang="id-ID" sz="2400" dirty="0"/>
            <a:t>5. Systems </a:t>
          </a:r>
          <a:r>
            <a:rPr lang="id-ID" sz="2400" dirty="0">
              <a:hlinkClick xmlns:r="http://schemas.openxmlformats.org/officeDocument/2006/relationships" r:id="rId17" action="ppaction://hlinksldjump"/>
            </a:rPr>
            <a:t>Implementation</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id-ID" sz="1400" dirty="0">
              <a:hlinkClick xmlns:r="http://schemas.openxmlformats.org/officeDocument/2006/relationships" r:id="rId18" action="ppaction://hlinksldjump"/>
            </a:rPr>
            <a:t>Konstruksi</a:t>
          </a:r>
          <a:r>
            <a:rPr lang="id-ID" sz="1400" dirty="0"/>
            <a:t> </a:t>
          </a:r>
          <a:r>
            <a:rPr lang="id-ID" sz="1400" dirty="0" err="1"/>
            <a:t>Software</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959DE4AB-8FF4-4F6B-B467-357876683AE2}">
      <dgm:prSet custT="1"/>
      <dgm:spPr/>
      <dgm:t>
        <a:bodyPr anchor="ctr"/>
        <a:lstStyle/>
        <a:p>
          <a:pPr>
            <a:buFontTx/>
            <a:buNone/>
          </a:pPr>
          <a:r>
            <a:rPr lang="id-ID" sz="1400" dirty="0"/>
            <a:t>  5.2 </a:t>
          </a:r>
          <a:r>
            <a:rPr lang="id-ID" sz="1400" dirty="0">
              <a:hlinkClick xmlns:r="http://schemas.openxmlformats.org/officeDocument/2006/relationships" r:id="rId19" action="ppaction://hlinksldjump"/>
            </a:rPr>
            <a:t>Pengujian</a:t>
          </a:r>
          <a:r>
            <a:rPr lang="id-ID" sz="1400" dirty="0"/>
            <a:t> </a:t>
          </a:r>
          <a:r>
            <a:rPr lang="id-ID" sz="1400" dirty="0" err="1"/>
            <a:t>Software</a:t>
          </a:r>
          <a:endParaRPr lang="id-ID" sz="1400" dirty="0"/>
        </a:p>
      </dgm:t>
    </dgm:pt>
    <dgm:pt modelId="{87B0570E-0C02-4300-959D-3846AFBFECDE}" type="parTrans" cxnId="{BC9F2D3F-D8FF-46F5-BFFA-C54A8C91B43E}">
      <dgm:prSet/>
      <dgm:spPr/>
      <dgm:t>
        <a:bodyPr/>
        <a:lstStyle/>
        <a:p>
          <a:endParaRPr lang="en-US"/>
        </a:p>
      </dgm:t>
    </dgm:pt>
    <dgm:pt modelId="{48813E9B-F3D8-43CE-8A1E-4FC46D6FCA95}" type="sibTrans" cxnId="{BC9F2D3F-D8FF-46F5-BFFA-C54A8C91B43E}">
      <dgm:prSet/>
      <dgm:spPr/>
      <dgm:t>
        <a:bodyPr/>
        <a:lstStyle/>
        <a:p>
          <a:endParaRPr lang="en-US"/>
        </a:p>
      </dgm:t>
    </dgm:pt>
    <dgm:pt modelId="{1E51760A-8431-4DC9-BFBB-556E1B08F865}">
      <dgm:prSet custT="1"/>
      <dgm:spPr/>
      <dgm:t>
        <a:bodyPr anchor="ctr"/>
        <a:lstStyle/>
        <a:p>
          <a:pPr>
            <a:buFontTx/>
            <a:buNone/>
          </a:pPr>
          <a:r>
            <a:rPr lang="id-ID" sz="1400" dirty="0"/>
            <a:t>  5.3 Pembuatan </a:t>
          </a:r>
          <a:r>
            <a:rPr lang="id-ID" sz="1400" dirty="0">
              <a:hlinkClick xmlns:r="http://schemas.openxmlformats.org/officeDocument/2006/relationships" r:id="rId20" action="ppaction://hlinksldjump"/>
            </a:rPr>
            <a:t>Dokumentasi</a:t>
          </a:r>
          <a:endParaRPr lang="id-ID" sz="1400" dirty="0"/>
        </a:p>
      </dgm:t>
    </dgm:pt>
    <dgm:pt modelId="{00EC0873-C12B-4D50-95A2-05E681723D5C}" type="parTrans" cxnId="{59DAD052-0240-4D9B-85B4-D8BA9B192F8F}">
      <dgm:prSet/>
      <dgm:spPr/>
      <dgm:t>
        <a:bodyPr/>
        <a:lstStyle/>
        <a:p>
          <a:endParaRPr lang="en-US"/>
        </a:p>
      </dgm:t>
    </dgm:pt>
    <dgm:pt modelId="{56DDA3C0-AE63-4C67-A39B-EAC36E162395}" type="sibTrans" cxnId="{59DAD052-0240-4D9B-85B4-D8BA9B192F8F}">
      <dgm:prSet/>
      <dgm:spPr/>
      <dgm:t>
        <a:bodyPr/>
        <a:lstStyle/>
        <a:p>
          <a:endParaRPr lang="en-US"/>
        </a:p>
      </dgm:t>
    </dgm:pt>
    <dgm:pt modelId="{595DBEF5-5F5E-4131-81FF-9197F293EE8E}">
      <dgm:prSet custT="1"/>
      <dgm:spPr/>
      <dgm:t>
        <a:bodyPr anchor="ctr"/>
        <a:lstStyle/>
        <a:p>
          <a:pPr>
            <a:buFontTx/>
            <a:buNone/>
          </a:pPr>
          <a:r>
            <a:rPr lang="id-ID" sz="1400" dirty="0"/>
            <a:t>  5.4 </a:t>
          </a:r>
          <a:r>
            <a:rPr lang="id-ID" sz="1400" dirty="0">
              <a:hlinkClick xmlns:r="http://schemas.openxmlformats.org/officeDocument/2006/relationships" r:id="rId21" action="ppaction://hlinksldjump"/>
            </a:rPr>
            <a:t>Instalasi</a:t>
          </a:r>
          <a:r>
            <a:rPr lang="id-ID" sz="1400" dirty="0"/>
            <a:t> dan Manajemen Perubahan</a:t>
          </a:r>
        </a:p>
      </dgm:t>
    </dgm:pt>
    <dgm:pt modelId="{A6BE96BB-1857-4692-B751-162252AE9FAB}" type="parTrans" cxnId="{4BF1F54D-E5C3-41FE-B8FB-88CCCD00CBCB}">
      <dgm:prSet/>
      <dgm:spPr/>
      <dgm:t>
        <a:bodyPr/>
        <a:lstStyle/>
        <a:p>
          <a:endParaRPr lang="en-US"/>
        </a:p>
      </dgm:t>
    </dgm:pt>
    <dgm:pt modelId="{5386806D-EBD8-4EE8-89A1-E70306A0D04D}" type="sibTrans" cxnId="{4BF1F54D-E5C3-41FE-B8FB-88CCCD00CBCB}">
      <dgm:prSet/>
      <dgm:spPr/>
      <dgm:t>
        <a:bodyPr/>
        <a:lstStyle/>
        <a:p>
          <a:endParaRPr lang="en-US"/>
        </a:p>
      </dgm:t>
    </dgm:pt>
    <dgm:pt modelId="{15664F5B-E7A2-440E-9E2A-86F49EB09AD4}">
      <dgm:prSet custT="1"/>
      <dgm:spPr/>
      <dgm:t>
        <a:bodyPr/>
        <a:lstStyle/>
        <a:p>
          <a:pPr>
            <a:buFontTx/>
            <a:buNone/>
          </a:pPr>
          <a:r>
            <a:rPr lang="id-ID" sz="1400" dirty="0"/>
            <a:t>  </a:t>
          </a:r>
          <a:r>
            <a:rPr lang="en-ID" sz="1400" dirty="0"/>
            <a:t>3.2 Identifikasi Proses Bisnis dengan </a:t>
          </a:r>
          <a:r>
            <a:rPr lang="en-ID" sz="1400" dirty="0">
              <a:hlinkClick xmlns:r="http://schemas.openxmlformats.org/officeDocument/2006/relationships" r:id="rId22" action="ppaction://hlinksldjump"/>
            </a:rPr>
            <a:t>Use Case Diagram</a:t>
          </a:r>
          <a:endParaRPr lang="en-US" sz="1400" dirty="0"/>
        </a:p>
      </dgm:t>
    </dgm:pt>
    <dgm:pt modelId="{FE55E3A4-9F41-4F5B-89B6-4A4F952B4029}" type="parTrans" cxnId="{B365E57C-5A11-4A08-9D4D-B7135B47A7BA}">
      <dgm:prSet/>
      <dgm:spPr/>
      <dgm:t>
        <a:bodyPr/>
        <a:lstStyle/>
        <a:p>
          <a:endParaRPr lang="en-US"/>
        </a:p>
      </dgm:t>
    </dgm:pt>
    <dgm:pt modelId="{F0F57327-3532-4B23-A42F-29A1EBA3E081}" type="sibTrans" cxnId="{B365E57C-5A11-4A08-9D4D-B7135B47A7BA}">
      <dgm:prSet/>
      <dgm:spPr/>
      <dgm:t>
        <a:bodyPr/>
        <a:lstStyle/>
        <a:p>
          <a:endParaRPr lang="en-US"/>
        </a:p>
      </dgm:t>
    </dgm:pt>
    <dgm:pt modelId="{15F2FC11-440F-41BB-AD5D-24BE551B6F36}">
      <dgm:prSet custT="1"/>
      <dgm:spPr/>
      <dgm:t>
        <a:bodyPr/>
        <a:lstStyle/>
        <a:p>
          <a:pPr>
            <a:buFontTx/>
            <a:buNone/>
          </a:pPr>
          <a:r>
            <a:rPr lang="id-ID" sz="1400" dirty="0"/>
            <a:t>  </a:t>
          </a:r>
          <a:r>
            <a:rPr lang="da-DK" sz="1400" dirty="0"/>
            <a:t>3.3 Pemodelan Proses Bisnis dengan </a:t>
          </a:r>
          <a:r>
            <a:rPr lang="da-DK" sz="1400" dirty="0">
              <a:hlinkClick xmlns:r="http://schemas.openxmlformats.org/officeDocument/2006/relationships" r:id="rId23" action="ppaction://hlinksldjump"/>
            </a:rPr>
            <a:t>AD</a:t>
          </a:r>
          <a:r>
            <a:rPr lang="da-DK" sz="1400" dirty="0"/>
            <a:t> atau </a:t>
          </a:r>
          <a:r>
            <a:rPr lang="da-DK" sz="1400" dirty="0">
              <a:hlinkClick xmlns:r="http://schemas.openxmlformats.org/officeDocument/2006/relationships" r:id="rId24" action="ppaction://hlinksldjump"/>
            </a:rPr>
            <a:t>BPMN</a:t>
          </a:r>
          <a:endParaRPr lang="en-US" sz="1400" dirty="0"/>
        </a:p>
      </dgm:t>
    </dgm:pt>
    <dgm:pt modelId="{25CB4FF4-5D45-4BFE-ABE1-040D8871EFC1}" type="parTrans" cxnId="{F9EB786F-A588-4735-8E3B-F1A3D90ACAB9}">
      <dgm:prSet/>
      <dgm:spPr/>
      <dgm:t>
        <a:bodyPr/>
        <a:lstStyle/>
        <a:p>
          <a:endParaRPr lang="en-US"/>
        </a:p>
      </dgm:t>
    </dgm:pt>
    <dgm:pt modelId="{9AF64D8C-2BF6-4A3A-AEF1-AFA1E1FDFAE3}" type="sibTrans" cxnId="{F9EB786F-A588-4735-8E3B-F1A3D90ACAB9}">
      <dgm:prSet/>
      <dgm:spPr/>
      <dgm:t>
        <a:bodyPr/>
        <a:lstStyle/>
        <a:p>
          <a:endParaRPr lang="en-US"/>
        </a:p>
      </dgm:t>
    </dgm:pt>
    <dgm:pt modelId="{4B89C31C-238F-4991-83F1-241E1D4BDF77}">
      <dgm:prSet custT="1"/>
      <dgm:spPr/>
      <dgm:t>
        <a:bodyPr/>
        <a:lstStyle/>
        <a:p>
          <a:pPr>
            <a:buFontTx/>
            <a:buNone/>
          </a:pPr>
          <a:r>
            <a:rPr lang="id-ID" sz="1400" dirty="0"/>
            <a:t>  </a:t>
          </a:r>
          <a:r>
            <a:rPr lang="pt-BR" sz="1400" dirty="0"/>
            <a:t>3.4 Realisasi Proses Bisnis dengan </a:t>
          </a:r>
          <a:r>
            <a:rPr lang="pt-BR" sz="1400" dirty="0">
              <a:hlinkClick xmlns:r="http://schemas.openxmlformats.org/officeDocument/2006/relationships" r:id="rId25" action="ppaction://hlinksldjump"/>
            </a:rPr>
            <a:t>Sequence Diagram</a:t>
          </a:r>
          <a:endParaRPr lang="en-US" sz="1400" dirty="0"/>
        </a:p>
      </dgm:t>
    </dgm:pt>
    <dgm:pt modelId="{B649823B-6CE4-45F9-BE70-673343F1A4D7}" type="parTrans" cxnId="{C749E0A9-1198-4D5C-A3BD-EECFFF5F4079}">
      <dgm:prSet/>
      <dgm:spPr/>
      <dgm:t>
        <a:bodyPr/>
        <a:lstStyle/>
        <a:p>
          <a:endParaRPr lang="en-US"/>
        </a:p>
      </dgm:t>
    </dgm:pt>
    <dgm:pt modelId="{14CA26F9-C6A4-42B8-9ADD-A80A5269FF3A}" type="sibTrans" cxnId="{C749E0A9-1198-4D5C-A3BD-EECFFF5F4079}">
      <dgm:prSet/>
      <dgm:spPr/>
      <dgm:t>
        <a:bodyPr/>
        <a:lstStyle/>
        <a:p>
          <a:endParaRPr lang="en-US"/>
        </a:p>
      </dgm:t>
    </dgm:pt>
    <dgm:pt modelId="{E5B65DE6-AA23-4CB4-8977-CB01FCE1C93C}">
      <dgm:prSet custT="1"/>
      <dgm:spPr/>
      <dgm:t>
        <a:bodyPr anchor="ctr"/>
        <a:lstStyle/>
        <a:p>
          <a:pPr>
            <a:buFontTx/>
            <a:buNone/>
          </a:pPr>
          <a:r>
            <a:rPr lang="en-US" sz="1400" dirty="0"/>
            <a:t>  5.5 Software Engineering </a:t>
          </a:r>
          <a:r>
            <a:rPr lang="en-US" sz="1400" dirty="0">
              <a:hlinkClick xmlns:r="http://schemas.openxmlformats.org/officeDocument/2006/relationships" r:id="rId26" action="ppaction://hlinksldjump"/>
            </a:rPr>
            <a:t>Laws</a:t>
          </a:r>
          <a:endParaRPr lang="id-ID" sz="1400" dirty="0"/>
        </a:p>
      </dgm:t>
    </dgm:pt>
    <dgm:pt modelId="{1C31E722-C8D7-4A5A-BF4C-11940B8973A4}" type="parTrans" cxnId="{3977D4CF-9274-455A-BD1C-62A6D120DB7C}">
      <dgm:prSet/>
      <dgm:spPr/>
      <dgm:t>
        <a:bodyPr/>
        <a:lstStyle/>
        <a:p>
          <a:endParaRPr lang="en-ID"/>
        </a:p>
      </dgm:t>
    </dgm:pt>
    <dgm:pt modelId="{A98DB236-4176-4F45-A6CC-BDD80FFB8FF5}" type="sibTrans" cxnId="{3977D4CF-9274-455A-BD1C-62A6D120DB7C}">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93376">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93376">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93376">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93376">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93376">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B603D400-99DA-4ED9-AB45-A01EEA57E354}" type="presOf" srcId="{15F2FC11-440F-41BB-AD5D-24BE551B6F36}" destId="{E5AEE29A-FBB5-4C88-9D61-EB0BDB656804}" srcOrd="0" destOrd="2" presId="urn:microsoft.com/office/officeart/2005/8/layout/vList6"/>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74A2B115-DB51-4AA9-B2FF-1190BE292086}" srcId="{116A3370-3C8D-44B8-BC54-06A5B711ADAB}" destId="{354ACE7E-005D-4657-97E0-189784F431BD}" srcOrd="1" destOrd="0" parTransId="{BC0B78E4-7666-4357-B9C2-70E690047842}" sibTransId="{260049A6-EA14-4E0F-BCBF-51636D50172A}"/>
    <dgm:cxn modelId="{A94AE21A-C5B6-4189-93F8-C3753050B6AA}" type="presOf" srcId="{F8BDC308-3D6A-41AA-A894-142EFC77DBDF}" destId="{ECB98FF5-C100-4167-A6ED-87F0F931E5B4}" srcOrd="0" destOrd="4" presId="urn:microsoft.com/office/officeart/2005/8/layout/vList6"/>
    <dgm:cxn modelId="{FD0F4825-9052-432E-AAF4-32C6C30BD269}" type="presOf" srcId="{08080022-F3C8-42ED-A3CF-75599917878A}" destId="{ECB98FF5-C100-4167-A6ED-87F0F931E5B4}" srcOrd="0" destOrd="3" presId="urn:microsoft.com/office/officeart/2005/8/layout/vList6"/>
    <dgm:cxn modelId="{35A10F28-FF64-4FC3-8295-4D8BB427FABC}" type="presOf" srcId="{086A08BD-465D-4145-A8A6-00341FEC2134}" destId="{E5AEE29A-FBB5-4C88-9D61-EB0BDB656804}" srcOrd="0" destOrd="0"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BC9F2D3F-D8FF-46F5-BFFA-C54A8C91B43E}" srcId="{243E88B2-2780-4439-A572-F071F4FE26D4}" destId="{959DE4AB-8FF4-4F6B-B467-357876683AE2}" srcOrd="1" destOrd="0" parTransId="{87B0570E-0C02-4300-959D-3846AFBFECDE}" sibTransId="{48813E9B-F3D8-43CE-8A1E-4FC46D6FCA95}"/>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4931E447-E518-415E-A9B7-59ED851E745D}" type="presOf" srcId="{4B89C31C-238F-4991-83F1-241E1D4BDF77}" destId="{E5AEE29A-FBB5-4C88-9D61-EB0BDB656804}"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61EC8F69-EEB9-40D1-A38B-8117096219C5}" type="presOf" srcId="{21693F81-1239-4DF2-922D-4CE28801A2CB}" destId="{F91DF6CE-794F-4A9F-8751-7D4B97D9FA92}" srcOrd="0" destOrd="0" presId="urn:microsoft.com/office/officeart/2005/8/layout/vList6"/>
    <dgm:cxn modelId="{4BF1F54D-E5C3-41FE-B8FB-88CCCD00CBCB}" srcId="{243E88B2-2780-4439-A572-F071F4FE26D4}" destId="{595DBEF5-5F5E-4131-81FF-9197F293EE8E}" srcOrd="3" destOrd="0" parTransId="{A6BE96BB-1857-4692-B751-162252AE9FAB}" sibTransId="{5386806D-EBD8-4EE8-89A1-E70306A0D04D}"/>
    <dgm:cxn modelId="{F9EB786F-A588-4735-8E3B-F1A3D90ACAB9}" srcId="{0F62B82D-2211-4660-A2D6-C27E395F6BE1}" destId="{15F2FC11-440F-41BB-AD5D-24BE551B6F36}" srcOrd="2" destOrd="0" parTransId="{25CB4FF4-5D45-4BFE-ABE1-040D8871EFC1}" sibTransId="{9AF64D8C-2BF6-4A3A-AEF1-AFA1E1FDFAE3}"/>
    <dgm:cxn modelId="{59DAD052-0240-4D9B-85B4-D8BA9B192F8F}" srcId="{243E88B2-2780-4439-A572-F071F4FE26D4}" destId="{1E51760A-8431-4DC9-BFBB-556E1B08F865}" srcOrd="2" destOrd="0" parTransId="{00EC0873-C12B-4D50-95A2-05E681723D5C}" sibTransId="{56DDA3C0-AE63-4C67-A39B-EAC36E162395}"/>
    <dgm:cxn modelId="{CB95DF55-6CC0-4EA3-B473-19636050AD40}" type="presOf" srcId="{AF6B38EC-C0E6-4D25-8ABF-22B8C4C7D2D3}" destId="{2A9AD8C9-9A35-4760-8497-3FBBFDCB446D}" srcOrd="0" destOrd="1" presId="urn:microsoft.com/office/officeart/2005/8/layout/vList6"/>
    <dgm:cxn modelId="{B365E57C-5A11-4A08-9D4D-B7135B47A7BA}" srcId="{0F62B82D-2211-4660-A2D6-C27E395F6BE1}" destId="{15664F5B-E7A2-440E-9E2A-86F49EB09AD4}" srcOrd="1" destOrd="0" parTransId="{FE55E3A4-9F41-4F5B-89B6-4A4F952B4029}" sibTransId="{F0F57327-3532-4B23-A42F-29A1EBA3E081}"/>
    <dgm:cxn modelId="{A533DB7D-BADE-484F-90EE-D561F81C5824}" srcId="{116A3370-3C8D-44B8-BC54-06A5B711ADAB}" destId="{0F62B82D-2211-4660-A2D6-C27E395F6BE1}" srcOrd="2" destOrd="0" parTransId="{86C90B9A-1763-43D8-BEA7-98BEA89224C7}" sibTransId="{CC009A08-B6BC-4560-8C95-968ACCA51FA1}"/>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3328A28B-6F98-43AE-AD2A-63D648F4440C}" type="presOf" srcId="{C0CE4DB7-7772-4623-8975-B79622366E52}" destId="{F91DF6CE-794F-4A9F-8751-7D4B97D9FA92}" srcOrd="0" destOrd="1"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2" presId="urn:microsoft.com/office/officeart/2005/8/layout/vList6"/>
    <dgm:cxn modelId="{D352099B-53DF-4C4D-A919-4600BECD7B0C}" type="presOf" srcId="{595DBEF5-5F5E-4131-81FF-9197F293EE8E}" destId="{51484F68-748F-41D4-83FC-C9DC8DFFAB06}" srcOrd="0" destOrd="3" presId="urn:microsoft.com/office/officeart/2005/8/layout/vList6"/>
    <dgm:cxn modelId="{C922A8A0-40D0-4708-B39D-B402CE7C7B2D}" srcId="{116A3370-3C8D-44B8-BC54-06A5B711ADAB}" destId="{243E88B2-2780-4439-A572-F071F4FE26D4}" srcOrd="4" destOrd="0" parTransId="{8FEA60FD-4ACF-4E33-AB7B-8AA3373F1F5B}" sibTransId="{C0E68233-A890-43CD-AB08-CEF62442387E}"/>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C749E0A9-1198-4D5C-A3BD-EECFFF5F4079}" srcId="{0F62B82D-2211-4660-A2D6-C27E395F6BE1}" destId="{4B89C31C-238F-4991-83F1-241E1D4BDF77}" srcOrd="3" destOrd="0" parTransId="{B649823B-6CE4-45F9-BE70-673343F1A4D7}" sibTransId="{14CA26F9-C6A4-42B8-9ADD-A80A5269FF3A}"/>
    <dgm:cxn modelId="{51BAB7AE-EF62-42BE-8F70-BC19ED83AF69}" srcId="{354ACE7E-005D-4657-97E0-189784F431BD}" destId="{21693F81-1239-4DF2-922D-4CE28801A2CB}" srcOrd="0" destOrd="0" parTransId="{901BA89B-12AA-4347-BAFE-D79C0A5421BF}" sibTransId="{7337FBE3-1758-4A89-8179-A0E2A5EE29A4}"/>
    <dgm:cxn modelId="{FA02E1BE-2096-4461-BFC1-A58584C9EAF2}" srcId="{354ACE7E-005D-4657-97E0-189784F431BD}" destId="{AAA93D3A-BF1A-44F2-9B84-773EA0D26C6F}" srcOrd="2" destOrd="0" parTransId="{3F262A38-FB45-459B-A9B9-53B98894F056}" sibTransId="{6E1F26F3-EAAE-4A5A-B4EC-F30A0B0196BA}"/>
    <dgm:cxn modelId="{D984DAC9-A2C1-4AB8-8021-794BBA7DF1E1}" type="presOf" srcId="{15664F5B-E7A2-440E-9E2A-86F49EB09AD4}" destId="{E5AEE29A-FBB5-4C88-9D61-EB0BDB656804}" srcOrd="0" destOrd="1"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078E74CB-6559-48FC-BB38-AC30C44335D5}" type="presOf" srcId="{E5B65DE6-AA23-4CB4-8977-CB01FCE1C93C}" destId="{51484F68-748F-41D4-83FC-C9DC8DFFAB06}" srcOrd="0" destOrd="4" presId="urn:microsoft.com/office/officeart/2005/8/layout/vList6"/>
    <dgm:cxn modelId="{3977D4CF-9274-455A-BD1C-62A6D120DB7C}" srcId="{243E88B2-2780-4439-A572-F071F4FE26D4}" destId="{E5B65DE6-AA23-4CB4-8977-CB01FCE1C93C}" srcOrd="4" destOrd="0" parTransId="{1C31E722-C8D7-4A5A-BF4C-11940B8973A4}" sibTransId="{A98DB236-4176-4F45-A6CC-BDD80FFB8FF5}"/>
    <dgm:cxn modelId="{83D3B8D0-2FA4-4D80-8C41-78BE03E8CFE6}" type="presOf" srcId="{52448857-9039-48EA-B0EE-6284ABA43018}" destId="{2A9AD8C9-9A35-4760-8497-3FBBFDCB446D}" srcOrd="0" destOrd="0" presId="urn:microsoft.com/office/officeart/2005/8/layout/vList6"/>
    <dgm:cxn modelId="{850D6CDB-B038-4822-961B-6575ACE38FD3}" type="presOf" srcId="{959DE4AB-8FF4-4F6B-B467-357876683AE2}" destId="{51484F68-748F-41D4-83FC-C9DC8DFFAB06}" srcOrd="0" destOrd="1" presId="urn:microsoft.com/office/officeart/2005/8/layout/vList6"/>
    <dgm:cxn modelId="{AE5BD3DB-8D27-44DC-937E-02570E176A54}" type="presOf" srcId="{1E51760A-8431-4DC9-BFBB-556E1B08F865}" destId="{51484F68-748F-41D4-83FC-C9DC8DFFAB06}" srcOrd="0" destOrd="2"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5CFCDCEB-D10F-44A7-B1BA-BEC8C9625317}" srcId="{CBCFAEEF-9D59-42E3-8017-644E25FBB543}" destId="{52448857-9039-48EA-B0EE-6284ABA43018}" srcOrd="0" destOrd="0" parTransId="{AD89A543-A6A3-4296-A8AA-175D1E846215}" sibTransId="{76BD32AC-0255-4A9D-A0A3-4BE6A62EBDE2}"/>
    <dgm:cxn modelId="{265C68F1-7732-4639-90EC-248929C73D75}" srcId="{5CA3BA83-43CD-475F-8735-B5BEE8C7AB3D}" destId="{F8BDC308-3D6A-41AA-A894-142EFC77DBDF}" srcOrd="4" destOrd="0" parTransId="{5815DDD4-27EE-4945-A9E2-42F8B4ED4CB8}" sibTransId="{E0007923-E47B-47B1-9F6D-80A8544D34D6}"/>
    <dgm:cxn modelId="{B3C8BDF1-FBED-4F2D-A989-52024B58A87C}" srcId="{CBCFAEEF-9D59-42E3-8017-644E25FBB543}" destId="{6683A851-81C5-480F-9292-F7098F46C695}" srcOrd="2" destOrd="0" parTransId="{0BAF01D1-3B08-4D0A-8FF5-8993E1603158}" sibTransId="{8B95642C-F792-4350-B0C4-D1C9799A5263}"/>
    <dgm:cxn modelId="{9FEF6BFB-8381-4895-8206-E92739A8ADF1}" srcId="{354ACE7E-005D-4657-97E0-189784F431BD}" destId="{C0CE4DB7-7772-4623-8975-B79622366E52}" srcOrd="1" destOrd="0" parTransId="{37E4CDA5-04FA-481B-B388-AB9FEC3F0DAC}" sibTransId="{227B79F3-0F98-4372-B124-9593F307CCA1}"/>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110A4D-3F5E-4135-8A9F-CAF8BD865382}"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26B28433-06D5-4A6C-A5BD-D422E2368D1C}">
      <dgm:prSet phldrT="[Text]" custT="1"/>
      <dgm:spPr>
        <a:xfrm>
          <a:off x="1170542" y="1813501"/>
          <a:ext cx="2708544" cy="1097396"/>
        </a:xfrm>
      </dgm:spPr>
      <dgm:t>
        <a:bodyPr/>
        <a:lstStyle/>
        <a:p>
          <a:r>
            <a:rPr lang="en-US" sz="28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dirty="0">
              <a:solidFill>
                <a:srgbClr val="00B050"/>
              </a:solidFill>
              <a:effectLst>
                <a:outerShdw blurRad="38100" dist="38100" dir="2700000" algn="tl">
                  <a:srgbClr val="000000">
                    <a:alpha val="43137"/>
                  </a:srgbClr>
                </a:outerShdw>
              </a:effectLst>
              <a:latin typeface="Calibri"/>
              <a:ea typeface="+mn-ea"/>
              <a:cs typeface="+mn-cs"/>
            </a:rPr>
          </a:br>
          <a:r>
            <a:rPr lang="id-ID" sz="2000" i="1"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dirty="0">
            <a:solidFill>
              <a:srgbClr val="00B050"/>
            </a:solidFill>
            <a:effectLst>
              <a:outerShdw blurRad="38100" dist="38100" dir="2700000" algn="tl">
                <a:srgbClr val="000000">
                  <a:alpha val="43137"/>
                </a:srgbClr>
              </a:outerShdw>
            </a:effectLst>
            <a:latin typeface="Calibri"/>
            <a:ea typeface="+mn-ea"/>
            <a:cs typeface="+mn-cs"/>
          </a:endParaRPr>
        </a:p>
      </dgm:t>
    </dgm:pt>
    <dgm:pt modelId="{B1E169FA-2675-4029-A163-F457E76F545E}" type="sibTrans" cxnId="{18DCA477-07DC-4F6D-8F4E-3E0A81C9A54E}">
      <dgm:prSet/>
      <dgm:spPr>
        <a:xfrm>
          <a:off x="2524814" y="550394"/>
          <a:ext cx="3623611" cy="3623611"/>
        </a:xfrm>
      </dgm:spPr>
      <dgm:t>
        <a:bodyPr/>
        <a:lstStyle/>
        <a:p>
          <a:endParaRPr lang="en-US"/>
        </a:p>
      </dgm:t>
    </dgm:pt>
    <dgm:pt modelId="{DB385FBD-7474-4D3F-A1AF-5C3AC297BBB2}" type="parTrans" cxnId="{18DCA477-07DC-4F6D-8F4E-3E0A81C9A54E}">
      <dgm:prSet/>
      <dgm:spPr/>
      <dgm:t>
        <a:bodyPr/>
        <a:lstStyle/>
        <a:p>
          <a:endParaRPr lang="en-US"/>
        </a:p>
      </dgm:t>
    </dgm:pt>
    <dgm:pt modelId="{8B338C84-75DE-490B-B7BD-E14CF644700D}">
      <dgm:prSet phldrT="[Text]" custT="1"/>
      <dgm:spPr>
        <a:xfrm>
          <a:off x="3181635" y="3625307"/>
          <a:ext cx="2309969" cy="1097396"/>
        </a:xfrm>
      </dgm:spPr>
      <dgm:t>
        <a:bodyPr/>
        <a:lstStyle/>
        <a:p>
          <a:r>
            <a:rPr lang="en-US" sz="2800" dirty="0">
              <a:solidFill>
                <a:schemeClr val="accent2"/>
              </a:solidFill>
              <a:effectLst>
                <a:outerShdw blurRad="38100" dist="38100" dir="2700000" algn="tl">
                  <a:srgbClr val="000000">
                    <a:alpha val="43137"/>
                  </a:srgbClr>
                </a:outerShdw>
              </a:effectLst>
              <a:latin typeface="Calibri"/>
              <a:ea typeface="+mn-ea"/>
              <a:cs typeface="+mn-cs"/>
            </a:rPr>
            <a:t>Design</a:t>
          </a:r>
          <a:br>
            <a:rPr lang="id-ID" sz="2000" dirty="0">
              <a:solidFill>
                <a:schemeClr val="accent2"/>
              </a:solidFill>
              <a:effectLst>
                <a:outerShdw blurRad="38100" dist="38100" dir="2700000" algn="tl">
                  <a:srgbClr val="000000">
                    <a:alpha val="43137"/>
                  </a:srgbClr>
                </a:outerShdw>
              </a:effectLst>
              <a:latin typeface="Calibri"/>
              <a:ea typeface="+mn-ea"/>
              <a:cs typeface="+mn-cs"/>
            </a:rPr>
          </a:br>
          <a:r>
            <a:rPr lang="id-ID" sz="2000" i="1"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solidFill>
            <a:effectLst>
              <a:outerShdw blurRad="38100" dist="38100" dir="2700000" algn="tl">
                <a:srgbClr val="000000">
                  <a:alpha val="43137"/>
                </a:srgbClr>
              </a:outerShdw>
            </a:effectLst>
            <a:latin typeface="Calibri"/>
            <a:ea typeface="+mn-ea"/>
            <a:cs typeface="+mn-cs"/>
          </a:endParaRPr>
        </a:p>
      </dgm:t>
    </dgm:pt>
    <dgm:pt modelId="{CC63CE4D-9440-4F4D-8A92-796B92B85288}" type="sibTrans" cxnId="{75E66621-FE1B-4784-91DA-B57E1A272B49}">
      <dgm:prSet/>
      <dgm:spPr>
        <a:xfrm>
          <a:off x="2524814" y="550394"/>
          <a:ext cx="3623611" cy="3623611"/>
        </a:xfrm>
      </dgm:spPr>
      <dgm:t>
        <a:bodyPr/>
        <a:lstStyle/>
        <a:p>
          <a:endParaRPr lang="en-US"/>
        </a:p>
      </dgm:t>
    </dgm:pt>
    <dgm:pt modelId="{AF723A37-A4F6-46ED-B77D-4EC8872C222B}" type="parTrans" cxnId="{75E66621-FE1B-4784-91DA-B57E1A272B49}">
      <dgm:prSet/>
      <dgm:spPr/>
      <dgm:t>
        <a:bodyPr/>
        <a:lstStyle/>
        <a:p>
          <a:endParaRPr lang="en-US"/>
        </a:p>
      </dgm:t>
    </dgm:pt>
    <dgm:pt modelId="{C80A8738-ACA8-4E35-A7C5-DA04AA9E6147}">
      <dgm:prSet phldrT="[Text]" custT="1"/>
      <dgm:spPr>
        <a:xfrm>
          <a:off x="4876973" y="1813501"/>
          <a:ext cx="2542904" cy="1097396"/>
        </a:xfrm>
      </dgm:spPr>
      <dgm:t>
        <a:bodyPr/>
        <a:lstStyle/>
        <a:p>
          <a:r>
            <a:rPr lang="en-US" sz="2800" dirty="0">
              <a:solidFill>
                <a:schemeClr val="accent2"/>
              </a:solidFill>
              <a:effectLst>
                <a:outerShdw blurRad="38100" dist="38100" dir="2700000" algn="tl">
                  <a:srgbClr val="000000">
                    <a:alpha val="43137"/>
                  </a:srgbClr>
                </a:outerShdw>
              </a:effectLst>
              <a:latin typeface="Calibri"/>
              <a:ea typeface="+mn-ea"/>
              <a:cs typeface="+mn-cs"/>
            </a:rPr>
            <a:t>Analysis</a:t>
          </a:r>
          <a:br>
            <a:rPr lang="id-ID" sz="2000" dirty="0">
              <a:solidFill>
                <a:schemeClr val="accent2"/>
              </a:solidFill>
              <a:effectLst>
                <a:outerShdw blurRad="38100" dist="38100" dir="2700000" algn="tl">
                  <a:srgbClr val="000000">
                    <a:alpha val="43137"/>
                  </a:srgbClr>
                </a:outerShdw>
              </a:effectLst>
              <a:latin typeface="Calibri"/>
              <a:ea typeface="+mn-ea"/>
              <a:cs typeface="+mn-cs"/>
            </a:rPr>
          </a:br>
          <a:r>
            <a:rPr lang="id-ID" sz="2000" i="1"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solidFill>
            <a:effectLst>
              <a:outerShdw blurRad="38100" dist="38100" dir="2700000" algn="tl">
                <a:srgbClr val="000000">
                  <a:alpha val="43137"/>
                </a:srgbClr>
              </a:outerShdw>
            </a:effectLst>
            <a:latin typeface="Calibri"/>
            <a:ea typeface="+mn-ea"/>
            <a:cs typeface="+mn-cs"/>
          </a:endParaRPr>
        </a:p>
      </dgm:t>
    </dgm:pt>
    <dgm:pt modelId="{6BAC6641-6F16-42C7-9628-222D46D6B99E}" type="sibTrans" cxnId="{8D42E35A-4FD1-474D-A81F-5FE06D8AAA22}">
      <dgm:prSet/>
      <dgm:spPr>
        <a:xfrm>
          <a:off x="2524814" y="550394"/>
          <a:ext cx="3623611" cy="3623611"/>
        </a:xfrm>
      </dgm:spPr>
      <dgm:t>
        <a:bodyPr/>
        <a:lstStyle/>
        <a:p>
          <a:endParaRPr lang="en-US"/>
        </a:p>
      </dgm:t>
    </dgm:pt>
    <dgm:pt modelId="{118471EF-ADB4-4EEF-BD87-24A1F28669BF}" type="parTrans" cxnId="{8D42E35A-4FD1-474D-A81F-5FE06D8AAA22}">
      <dgm:prSet/>
      <dgm:spPr/>
      <dgm:t>
        <a:bodyPr/>
        <a:lstStyle/>
        <a:p>
          <a:endParaRPr lang="en-US"/>
        </a:p>
      </dgm:t>
    </dgm:pt>
    <dgm:pt modelId="{746407FD-1023-4207-8A6F-8D6782650E11}">
      <dgm:prSet phldrT="[Text]" custT="1"/>
      <dgm:spPr>
        <a:xfrm>
          <a:off x="3102099" y="1695"/>
          <a:ext cx="2469041" cy="1097396"/>
        </a:xfrm>
      </dgm:spPr>
      <dgm:t>
        <a:bodyPr/>
        <a:lstStyle/>
        <a:p>
          <a:r>
            <a:rPr lang="en-US" sz="28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dirty="0">
            <a:solidFill>
              <a:srgbClr val="C00000"/>
            </a:solidFill>
            <a:effectLst>
              <a:outerShdw blurRad="38100" dist="38100" dir="2700000" algn="tl">
                <a:srgbClr val="000000">
                  <a:alpha val="43137"/>
                </a:srgbClr>
              </a:outerShdw>
            </a:effectLst>
            <a:latin typeface="Calibri"/>
            <a:ea typeface="+mn-ea"/>
            <a:cs typeface="+mn-cs"/>
          </a:endParaRPr>
        </a:p>
        <a:p>
          <a:r>
            <a:rPr lang="id-ID" sz="2000" i="1"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dirty="0">
            <a:solidFill>
              <a:srgbClr val="C00000"/>
            </a:solidFill>
            <a:effectLst>
              <a:outerShdw blurRad="38100" dist="38100" dir="2700000" algn="tl">
                <a:srgbClr val="000000">
                  <a:alpha val="43137"/>
                </a:srgbClr>
              </a:outerShdw>
            </a:effectLst>
            <a:latin typeface="Calibri"/>
            <a:ea typeface="+mn-ea"/>
            <a:cs typeface="+mn-cs"/>
          </a:endParaRPr>
        </a:p>
      </dgm:t>
    </dgm:pt>
    <dgm:pt modelId="{5E05B78C-094A-4509-9654-09D2F26F3FFD}" type="sibTrans" cxnId="{861D5ABE-FC74-4203-BA70-713D604D7945}">
      <dgm:prSet/>
      <dgm:spPr>
        <a:xfrm>
          <a:off x="2524814" y="550394"/>
          <a:ext cx="3623611" cy="3623611"/>
        </a:xfrm>
      </dgm:spPr>
      <dgm:t>
        <a:bodyPr/>
        <a:lstStyle/>
        <a:p>
          <a:endParaRPr lang="en-US"/>
        </a:p>
      </dgm:t>
    </dgm:pt>
    <dgm:pt modelId="{7B6FAAAB-269F-4CC4-8442-29D9B5032544}" type="parTrans" cxnId="{861D5ABE-FC74-4203-BA70-713D604D7945}">
      <dgm:prSet/>
      <dgm:spPr/>
      <dgm:t>
        <a:bodyPr/>
        <a:lstStyle/>
        <a:p>
          <a:endParaRPr lang="en-US"/>
        </a:p>
      </dgm:t>
    </dgm:pt>
    <dgm:pt modelId="{0A3A9FBE-F7C6-41D0-A2A8-F50B183ED97D}" type="pres">
      <dgm:prSet presAssocID="{98110A4D-3F5E-4135-8A9F-CAF8BD865382}" presName="cycle" presStyleCnt="0">
        <dgm:presLayoutVars>
          <dgm:dir/>
          <dgm:resizeHandles val="exact"/>
        </dgm:presLayoutVars>
      </dgm:prSet>
      <dgm:spPr/>
    </dgm:pt>
    <dgm:pt modelId="{256E3A91-2E2F-4ED9-A28A-3DA97D5742E3}" type="pres">
      <dgm:prSet presAssocID="{746407FD-1023-4207-8A6F-8D6782650E11}" presName="node" presStyleLbl="node1" presStyleIdx="0" presStyleCnt="4" custScaleX="169262" custRadScaleRad="100101" custRadScaleInc="2327">
        <dgm:presLayoutVars>
          <dgm:bulletEnabled val="1"/>
        </dgm:presLayoutVars>
      </dgm:prSet>
      <dgm:spPr>
        <a:prstGeom prst="roundRect">
          <a:avLst/>
        </a:prstGeom>
      </dgm:spPr>
    </dgm:pt>
    <dgm:pt modelId="{8B1A1E44-0CA3-47B4-B36D-323702FD4456}" type="pres">
      <dgm:prSet presAssocID="{746407FD-1023-4207-8A6F-8D6782650E11}" presName="spNode" presStyleCnt="0"/>
      <dgm:spPr/>
    </dgm:pt>
    <dgm:pt modelId="{47F33915-6B3B-401C-B50F-B22A754E2EF7}" type="pres">
      <dgm:prSet presAssocID="{5E05B78C-094A-4509-9654-09D2F26F3FFD}" presName="sibTrans" presStyleLbl="sibTrans1D1" presStyleIdx="0" presStyleCnt="4" custScaleX="828042"/>
      <dgm:spPr>
        <a:custGeom>
          <a:avLst/>
          <a:gdLst/>
          <a:ahLst/>
          <a:cxnLst/>
          <a:rect l="0" t="0" r="0" b="0"/>
          <a:pathLst>
            <a:path>
              <a:moveTo>
                <a:pt x="3174428" y="617694"/>
              </a:moveTo>
              <a:arcTo wR="1811805" hR="1811805" stAng="19126251" swAng="1066856"/>
            </a:path>
          </a:pathLst>
        </a:custGeom>
      </dgm:spPr>
    </dgm:pt>
    <dgm:pt modelId="{28358C13-D8CC-4AD2-A7BF-1189D1A964E3}" type="pres">
      <dgm:prSet presAssocID="{C80A8738-ACA8-4E35-A7C5-DA04AA9E6147}" presName="node" presStyleLbl="node1" presStyleIdx="1" presStyleCnt="4" custScaleX="174326">
        <dgm:presLayoutVars>
          <dgm:bulletEnabled val="1"/>
        </dgm:presLayoutVars>
      </dgm:prSet>
      <dgm:spPr>
        <a:prstGeom prst="roundRect">
          <a:avLst/>
        </a:prstGeom>
      </dgm:spPr>
    </dgm:pt>
    <dgm:pt modelId="{7A773DDB-9EA6-40D0-908C-5A4C420FC715}" type="pres">
      <dgm:prSet presAssocID="{C80A8738-ACA8-4E35-A7C5-DA04AA9E6147}" presName="spNode" presStyleCnt="0"/>
      <dgm:spPr/>
    </dgm:pt>
    <dgm:pt modelId="{396D247C-7331-400F-88B3-FB5C75DEFBD2}" type="pres">
      <dgm:prSet presAssocID="{6BAC6641-6F16-42C7-9628-222D46D6B99E}" presName="sibTrans" presStyleLbl="sibTrans1D1" presStyleIdx="1" presStyleCnt="4" custScaleX="828042"/>
      <dgm:spPr>
        <a:custGeom>
          <a:avLst/>
          <a:gdLst/>
          <a:ahLst/>
          <a:cxnLst/>
          <a:rect l="0" t="0" r="0" b="0"/>
          <a:pathLst>
            <a:path>
              <a:moveTo>
                <a:pt x="3465772" y="2551424"/>
              </a:moveTo>
              <a:arcTo wR="1811805" hR="1811805" stAng="1445590" swAng="1190300"/>
            </a:path>
          </a:pathLst>
        </a:custGeom>
      </dgm:spPr>
    </dgm:pt>
    <dgm:pt modelId="{E5B85177-67DC-46B9-9178-4FD74108A018}" type="pres">
      <dgm:prSet presAssocID="{8B338C84-75DE-490B-B7BD-E14CF644700D}" presName="node" presStyleLbl="node1" presStyleIdx="2" presStyleCnt="4" custScaleX="158357">
        <dgm:presLayoutVars>
          <dgm:bulletEnabled val="1"/>
        </dgm:presLayoutVars>
      </dgm:prSet>
      <dgm:spPr>
        <a:prstGeom prst="roundRect">
          <a:avLst/>
        </a:prstGeom>
      </dgm:spPr>
    </dgm:pt>
    <dgm:pt modelId="{35D7A730-924C-49C3-A7BA-CD89FCBCE1AC}" type="pres">
      <dgm:prSet presAssocID="{8B338C84-75DE-490B-B7BD-E14CF644700D}" presName="spNode" presStyleCnt="0"/>
      <dgm:spPr/>
    </dgm:pt>
    <dgm:pt modelId="{D2CA6A8E-22C6-4F9F-B88D-7C12E5956E50}" type="pres">
      <dgm:prSet presAssocID="{CC63CE4D-9440-4F4D-8A92-796B92B85288}" presName="sibTrans" presStyleLbl="sibTrans1D1" presStyleIdx="2" presStyleCnt="4" custScaleX="828042"/>
      <dgm:spPr>
        <a:custGeom>
          <a:avLst/>
          <a:gdLst/>
          <a:ahLst/>
          <a:cxnLst/>
          <a:rect l="0" t="0" r="0" b="0"/>
          <a:pathLst>
            <a:path>
              <a:moveTo>
                <a:pt x="506998" y="3068832"/>
              </a:moveTo>
              <a:arcTo wR="1811805" hR="1811805" stAng="8164110" swAng="1190300"/>
            </a:path>
          </a:pathLst>
        </a:custGeom>
      </dgm:spPr>
    </dgm:pt>
    <dgm:pt modelId="{780DDDCB-B12F-428D-A586-90FD6F79F55C}" type="pres">
      <dgm:prSet presAssocID="{26B28433-06D5-4A6C-A5BD-D422E2368D1C}" presName="node" presStyleLbl="node1" presStyleIdx="3" presStyleCnt="4" custScaleX="185681">
        <dgm:presLayoutVars>
          <dgm:bulletEnabled val="1"/>
        </dgm:presLayoutVars>
      </dgm:prSet>
      <dgm:spPr>
        <a:prstGeom prst="roundRect">
          <a:avLst/>
        </a:prstGeom>
      </dgm:spPr>
    </dgm:pt>
    <dgm:pt modelId="{27501DD9-B23B-4A6C-B19F-BEDC210774CB}" type="pres">
      <dgm:prSet presAssocID="{26B28433-06D5-4A6C-A5BD-D422E2368D1C}" presName="spNode" presStyleCnt="0"/>
      <dgm:spPr/>
    </dgm:pt>
    <dgm:pt modelId="{498F4E31-E423-4928-A28F-F71BD81A544F}" type="pres">
      <dgm:prSet presAssocID="{B1E169FA-2675-4029-A163-F457E76F545E}" presName="sibTrans" presStyleLbl="sibTrans1D1" presStyleIdx="3" presStyleCnt="4" custScaleX="828042"/>
      <dgm:spPr>
        <a:custGeom>
          <a:avLst/>
          <a:gdLst/>
          <a:ahLst/>
          <a:cxnLst/>
          <a:rect l="0" t="0" r="0" b="0"/>
          <a:pathLst>
            <a:path>
              <a:moveTo>
                <a:pt x="149618" y="1090851"/>
              </a:moveTo>
              <a:arcTo wR="1811805" hR="1811805" stAng="12206894" swAng="1066856"/>
            </a:path>
          </a:pathLst>
        </a:custGeom>
      </dgm:spPr>
    </dgm:pt>
  </dgm:ptLst>
  <dgm:cxnLst>
    <dgm:cxn modelId="{B64E7C0D-EBDA-413A-9C2C-545D890F3561}" type="presOf" srcId="{CC63CE4D-9440-4F4D-8A92-796B92B85288}" destId="{D2CA6A8E-22C6-4F9F-B88D-7C12E5956E50}" srcOrd="0" destOrd="0" presId="urn:microsoft.com/office/officeart/2005/8/layout/cycle5"/>
    <dgm:cxn modelId="{75E66621-FE1B-4784-91DA-B57E1A272B49}" srcId="{98110A4D-3F5E-4135-8A9F-CAF8BD865382}" destId="{8B338C84-75DE-490B-B7BD-E14CF644700D}" srcOrd="2" destOrd="0" parTransId="{AF723A37-A4F6-46ED-B77D-4EC8872C222B}" sibTransId="{CC63CE4D-9440-4F4D-8A92-796B92B85288}"/>
    <dgm:cxn modelId="{A049B427-E194-407B-9AFD-C5E8E434BE7D}" type="presOf" srcId="{6BAC6641-6F16-42C7-9628-222D46D6B99E}" destId="{396D247C-7331-400F-88B3-FB5C75DEFBD2}" srcOrd="0" destOrd="0" presId="urn:microsoft.com/office/officeart/2005/8/layout/cycle5"/>
    <dgm:cxn modelId="{1176DF61-6B74-49BA-88FA-5E780AC85002}" type="presOf" srcId="{5E05B78C-094A-4509-9654-09D2F26F3FFD}" destId="{47F33915-6B3B-401C-B50F-B22A754E2EF7}" srcOrd="0" destOrd="0" presId="urn:microsoft.com/office/officeart/2005/8/layout/cycle5"/>
    <dgm:cxn modelId="{8020F048-2BBA-40EB-B920-CB553759E62E}" type="presOf" srcId="{C80A8738-ACA8-4E35-A7C5-DA04AA9E6147}" destId="{28358C13-D8CC-4AD2-A7BF-1189D1A964E3}" srcOrd="0" destOrd="0" presId="urn:microsoft.com/office/officeart/2005/8/layout/cycle5"/>
    <dgm:cxn modelId="{BEED206A-180D-49F1-899E-BC7CCB5965CB}" type="presOf" srcId="{26B28433-06D5-4A6C-A5BD-D422E2368D1C}" destId="{780DDDCB-B12F-428D-A586-90FD6F79F55C}" srcOrd="0" destOrd="0" presId="urn:microsoft.com/office/officeart/2005/8/layout/cycle5"/>
    <dgm:cxn modelId="{BEFE9971-F4D4-473E-A906-2D7C5B02791B}" type="presOf" srcId="{8B338C84-75DE-490B-B7BD-E14CF644700D}" destId="{E5B85177-67DC-46B9-9178-4FD74108A018}" srcOrd="0" destOrd="0" presId="urn:microsoft.com/office/officeart/2005/8/layout/cycle5"/>
    <dgm:cxn modelId="{18DCA477-07DC-4F6D-8F4E-3E0A81C9A54E}" srcId="{98110A4D-3F5E-4135-8A9F-CAF8BD865382}" destId="{26B28433-06D5-4A6C-A5BD-D422E2368D1C}" srcOrd="3" destOrd="0" parTransId="{DB385FBD-7474-4D3F-A1AF-5C3AC297BBB2}" sibTransId="{B1E169FA-2675-4029-A163-F457E76F545E}"/>
    <dgm:cxn modelId="{8D42E35A-4FD1-474D-A81F-5FE06D8AAA22}" srcId="{98110A4D-3F5E-4135-8A9F-CAF8BD865382}" destId="{C80A8738-ACA8-4E35-A7C5-DA04AA9E6147}" srcOrd="1" destOrd="0" parTransId="{118471EF-ADB4-4EEF-BD87-24A1F28669BF}" sibTransId="{6BAC6641-6F16-42C7-9628-222D46D6B99E}"/>
    <dgm:cxn modelId="{E2332F98-BC32-4264-9C2A-00E846BCB394}" type="presOf" srcId="{B1E169FA-2675-4029-A163-F457E76F545E}" destId="{498F4E31-E423-4928-A28F-F71BD81A544F}" srcOrd="0" destOrd="0" presId="urn:microsoft.com/office/officeart/2005/8/layout/cycle5"/>
    <dgm:cxn modelId="{C1BEDF9A-1C40-485A-9C80-A18DF7EC6B39}" type="presOf" srcId="{98110A4D-3F5E-4135-8A9F-CAF8BD865382}" destId="{0A3A9FBE-F7C6-41D0-A2A8-F50B183ED97D}" srcOrd="0" destOrd="0" presId="urn:microsoft.com/office/officeart/2005/8/layout/cycle5"/>
    <dgm:cxn modelId="{7CAEDDB0-3AAD-4479-B36F-B19D48C8B32A}" type="presOf" srcId="{746407FD-1023-4207-8A6F-8D6782650E11}" destId="{256E3A91-2E2F-4ED9-A28A-3DA97D5742E3}" srcOrd="0" destOrd="0" presId="urn:microsoft.com/office/officeart/2005/8/layout/cycle5"/>
    <dgm:cxn modelId="{861D5ABE-FC74-4203-BA70-713D604D7945}" srcId="{98110A4D-3F5E-4135-8A9F-CAF8BD865382}" destId="{746407FD-1023-4207-8A6F-8D6782650E11}" srcOrd="0" destOrd="0" parTransId="{7B6FAAAB-269F-4CC4-8442-29D9B5032544}" sibTransId="{5E05B78C-094A-4509-9654-09D2F26F3FFD}"/>
    <dgm:cxn modelId="{85FF9C8F-626E-4AF1-AA3B-D9D0C4316B01}" type="presParOf" srcId="{0A3A9FBE-F7C6-41D0-A2A8-F50B183ED97D}" destId="{256E3A91-2E2F-4ED9-A28A-3DA97D5742E3}" srcOrd="0" destOrd="0" presId="urn:microsoft.com/office/officeart/2005/8/layout/cycle5"/>
    <dgm:cxn modelId="{97A50F0D-9146-4051-AF28-E07B1296C0A9}" type="presParOf" srcId="{0A3A9FBE-F7C6-41D0-A2A8-F50B183ED97D}" destId="{8B1A1E44-0CA3-47B4-B36D-323702FD4456}" srcOrd="1" destOrd="0" presId="urn:microsoft.com/office/officeart/2005/8/layout/cycle5"/>
    <dgm:cxn modelId="{BA64F2A8-EAA1-428F-805C-E2C4B7CE8C23}" type="presParOf" srcId="{0A3A9FBE-F7C6-41D0-A2A8-F50B183ED97D}" destId="{47F33915-6B3B-401C-B50F-B22A754E2EF7}" srcOrd="2" destOrd="0" presId="urn:microsoft.com/office/officeart/2005/8/layout/cycle5"/>
    <dgm:cxn modelId="{63526FBA-9934-4B44-BBAB-863B6B12C9DA}" type="presParOf" srcId="{0A3A9FBE-F7C6-41D0-A2A8-F50B183ED97D}" destId="{28358C13-D8CC-4AD2-A7BF-1189D1A964E3}" srcOrd="3" destOrd="0" presId="urn:microsoft.com/office/officeart/2005/8/layout/cycle5"/>
    <dgm:cxn modelId="{966D2E87-5AB6-4D0F-8B8A-AF973ACA848D}" type="presParOf" srcId="{0A3A9FBE-F7C6-41D0-A2A8-F50B183ED97D}" destId="{7A773DDB-9EA6-40D0-908C-5A4C420FC715}" srcOrd="4" destOrd="0" presId="urn:microsoft.com/office/officeart/2005/8/layout/cycle5"/>
    <dgm:cxn modelId="{CF2F98F2-027C-4E3F-ACB6-6D2BB10135F3}" type="presParOf" srcId="{0A3A9FBE-F7C6-41D0-A2A8-F50B183ED97D}" destId="{396D247C-7331-400F-88B3-FB5C75DEFBD2}" srcOrd="5" destOrd="0" presId="urn:microsoft.com/office/officeart/2005/8/layout/cycle5"/>
    <dgm:cxn modelId="{BF56D1DE-5572-435D-AC41-5CAA48C32A9F}" type="presParOf" srcId="{0A3A9FBE-F7C6-41D0-A2A8-F50B183ED97D}" destId="{E5B85177-67DC-46B9-9178-4FD74108A018}" srcOrd="6" destOrd="0" presId="urn:microsoft.com/office/officeart/2005/8/layout/cycle5"/>
    <dgm:cxn modelId="{BD4C4FD7-13E0-4971-AADF-AAF4AA073397}" type="presParOf" srcId="{0A3A9FBE-F7C6-41D0-A2A8-F50B183ED97D}" destId="{35D7A730-924C-49C3-A7BA-CD89FCBCE1AC}" srcOrd="7" destOrd="0" presId="urn:microsoft.com/office/officeart/2005/8/layout/cycle5"/>
    <dgm:cxn modelId="{E0748C6A-CBC1-456E-8ADF-A7325B0D56CB}" type="presParOf" srcId="{0A3A9FBE-F7C6-41D0-A2A8-F50B183ED97D}" destId="{D2CA6A8E-22C6-4F9F-B88D-7C12E5956E50}" srcOrd="8" destOrd="0" presId="urn:microsoft.com/office/officeart/2005/8/layout/cycle5"/>
    <dgm:cxn modelId="{E240C6A9-EB6A-4AFC-A6DA-D6A22CC96E77}" type="presParOf" srcId="{0A3A9FBE-F7C6-41D0-A2A8-F50B183ED97D}" destId="{780DDDCB-B12F-428D-A586-90FD6F79F55C}" srcOrd="9" destOrd="0" presId="urn:microsoft.com/office/officeart/2005/8/layout/cycle5"/>
    <dgm:cxn modelId="{835A1A50-F4C1-4144-AFB5-FF978685F5CF}" type="presParOf" srcId="{0A3A9FBE-F7C6-41D0-A2A8-F50B183ED97D}" destId="{27501DD9-B23B-4A6C-B19F-BEDC210774CB}" srcOrd="10" destOrd="0" presId="urn:microsoft.com/office/officeart/2005/8/layout/cycle5"/>
    <dgm:cxn modelId="{E608FB71-5914-4328-B070-18D4E8D4372B}" type="presParOf" srcId="{0A3A9FBE-F7C6-41D0-A2A8-F50B183ED97D}" destId="{498F4E31-E423-4928-A28F-F71BD81A544F}" srcOrd="11"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529C2DE-333E-410F-BD98-D31574E81CF0}" type="doc">
      <dgm:prSet loTypeId="urn:microsoft.com/office/officeart/2005/8/layout/process4" loCatId="list" qsTypeId="urn:microsoft.com/office/officeart/2005/8/quickstyle/simple3" qsCatId="simple" csTypeId="urn:microsoft.com/office/officeart/2005/8/colors/colorful4" csCatId="colorful" phldr="1"/>
      <dgm:spPr/>
      <dgm:t>
        <a:bodyPr/>
        <a:lstStyle/>
        <a:p>
          <a:endParaRPr lang="en-US"/>
        </a:p>
      </dgm:t>
    </dgm:pt>
    <dgm:pt modelId="{0BCA98B9-D9E1-4090-9007-2A0018C59B46}">
      <dgm:prSet phldrT="[Text]" custT="1"/>
      <dgm:spPr/>
      <dgm:t>
        <a:bodyPr/>
        <a:lstStyle/>
        <a:p>
          <a:r>
            <a:rPr lang="id-ID" sz="3600" dirty="0">
              <a:solidFill>
                <a:srgbClr val="C00000"/>
              </a:solidFill>
            </a:rPr>
            <a:t>System </a:t>
          </a:r>
          <a:r>
            <a:rPr lang="id-ID" sz="3600" dirty="0" err="1">
              <a:solidFill>
                <a:srgbClr val="C00000"/>
              </a:solidFill>
            </a:rPr>
            <a:t>Request</a:t>
          </a:r>
          <a:br>
            <a:rPr lang="id-ID" sz="3600" dirty="0">
              <a:solidFill>
                <a:srgbClr val="C00000"/>
              </a:solidFill>
            </a:rPr>
          </a:br>
          <a:r>
            <a:rPr lang="id-ID" sz="3600" dirty="0">
              <a:solidFill>
                <a:schemeClr val="tx1"/>
              </a:solidFill>
            </a:rPr>
            <a:t>(Business </a:t>
          </a:r>
          <a:r>
            <a:rPr lang="id-ID" sz="3600" dirty="0" err="1">
              <a:solidFill>
                <a:schemeClr val="tx1"/>
              </a:solidFill>
            </a:rPr>
            <a:t>Value</a:t>
          </a:r>
          <a:r>
            <a:rPr lang="id-ID" sz="3600" dirty="0">
              <a:solidFill>
                <a:schemeClr val="tx1"/>
              </a:solidFill>
            </a:rPr>
            <a:t> </a:t>
          </a:r>
          <a:r>
            <a:rPr lang="id-ID" sz="3600" dirty="0" err="1">
              <a:solidFill>
                <a:schemeClr val="tx1"/>
              </a:solidFill>
            </a:rPr>
            <a:t>Identification</a:t>
          </a:r>
          <a:r>
            <a:rPr lang="id-ID" sz="3600" dirty="0"/>
            <a:t>)</a:t>
          </a:r>
          <a:endParaRPr lang="en-US" sz="3600" dirty="0"/>
        </a:p>
      </dgm:t>
    </dgm:pt>
    <dgm:pt modelId="{4482DE4F-A68E-4F2A-89BC-420078E1CDC0}" type="parTrans" cxnId="{315F7D01-7819-4728-8077-B52D65723CB0}">
      <dgm:prSet/>
      <dgm:spPr/>
      <dgm:t>
        <a:bodyPr/>
        <a:lstStyle/>
        <a:p>
          <a:endParaRPr lang="en-US"/>
        </a:p>
      </dgm:t>
    </dgm:pt>
    <dgm:pt modelId="{EB321548-1ADE-468D-82EB-0F4E8B928A7E}" type="sibTrans" cxnId="{315F7D01-7819-4728-8077-B52D65723CB0}">
      <dgm:prSet/>
      <dgm:spPr/>
      <dgm:t>
        <a:bodyPr/>
        <a:lstStyle/>
        <a:p>
          <a:endParaRPr lang="en-US"/>
        </a:p>
      </dgm:t>
    </dgm:pt>
    <dgm:pt modelId="{6C72ABC7-5F0D-4F69-9BE5-86F2B220D2F5}">
      <dgm:prSet phldrT="[Text]" custT="1"/>
      <dgm:spPr/>
      <dgm:t>
        <a:bodyPr/>
        <a:lstStyle/>
        <a:p>
          <a:r>
            <a:rPr lang="id-ID" sz="2400" i="1" dirty="0"/>
            <a:t>Lower Cost</a:t>
          </a:r>
          <a:endParaRPr lang="en-US" sz="2400" i="1" dirty="0"/>
        </a:p>
      </dgm:t>
    </dgm:pt>
    <dgm:pt modelId="{02FFCE7D-44CA-45DC-B186-7685F0C70459}" type="parTrans" cxnId="{7C84BA1C-7E53-4B2F-9192-06CB29082616}">
      <dgm:prSet/>
      <dgm:spPr/>
      <dgm:t>
        <a:bodyPr/>
        <a:lstStyle/>
        <a:p>
          <a:endParaRPr lang="en-US"/>
        </a:p>
      </dgm:t>
    </dgm:pt>
    <dgm:pt modelId="{15739A02-65E1-4D21-978C-21987800CB2C}" type="sibTrans" cxnId="{7C84BA1C-7E53-4B2F-9192-06CB29082616}">
      <dgm:prSet/>
      <dgm:spPr/>
      <dgm:t>
        <a:bodyPr/>
        <a:lstStyle/>
        <a:p>
          <a:endParaRPr lang="en-US"/>
        </a:p>
      </dgm:t>
    </dgm:pt>
    <dgm:pt modelId="{30A8D738-59D0-4B47-BD10-010A677F71B7}">
      <dgm:prSet phldrT="[Text]" custT="1"/>
      <dgm:spPr/>
      <dgm:t>
        <a:bodyPr/>
        <a:lstStyle/>
        <a:p>
          <a:r>
            <a:rPr lang="id-ID" sz="2400" i="1" dirty="0"/>
            <a:t>Increase Profit</a:t>
          </a:r>
          <a:endParaRPr lang="en-US" sz="2400" i="1" dirty="0"/>
        </a:p>
      </dgm:t>
    </dgm:pt>
    <dgm:pt modelId="{B851C11C-9FAB-40B4-8C18-5D59950B4F85}" type="parTrans" cxnId="{C6E40457-EADF-499D-8E9C-0C903C04CCD9}">
      <dgm:prSet/>
      <dgm:spPr/>
      <dgm:t>
        <a:bodyPr/>
        <a:lstStyle/>
        <a:p>
          <a:endParaRPr lang="en-US"/>
        </a:p>
      </dgm:t>
    </dgm:pt>
    <dgm:pt modelId="{29B8B599-5FC4-4050-8C4B-B3CD015508C6}" type="sibTrans" cxnId="{C6E40457-EADF-499D-8E9C-0C903C04CCD9}">
      <dgm:prSet/>
      <dgm:spPr/>
      <dgm:t>
        <a:bodyPr/>
        <a:lstStyle/>
        <a:p>
          <a:endParaRPr lang="en-US"/>
        </a:p>
      </dgm:t>
    </dgm:pt>
    <dgm:pt modelId="{1A473FB3-24AB-4E50-AA13-83CD33E1CF87}">
      <dgm:prSet phldrT="[Text]"/>
      <dgm:spPr/>
      <dgm:t>
        <a:bodyPr/>
        <a:lstStyle/>
        <a:p>
          <a:r>
            <a:rPr lang="id-ID" dirty="0">
              <a:solidFill>
                <a:srgbClr val="C00000"/>
              </a:solidFill>
            </a:rPr>
            <a:t>Feasibility Analysis</a:t>
          </a:r>
          <a:endParaRPr lang="en-US" dirty="0">
            <a:solidFill>
              <a:srgbClr val="C00000"/>
            </a:solidFill>
          </a:endParaRPr>
        </a:p>
      </dgm:t>
    </dgm:pt>
    <dgm:pt modelId="{C266BA16-5B2C-4F29-894A-C02E13044EE2}" type="parTrans" cxnId="{DCC9E29D-5D8B-44B9-85B0-DB084FDC639C}">
      <dgm:prSet/>
      <dgm:spPr/>
      <dgm:t>
        <a:bodyPr/>
        <a:lstStyle/>
        <a:p>
          <a:endParaRPr lang="en-US"/>
        </a:p>
      </dgm:t>
    </dgm:pt>
    <dgm:pt modelId="{312F3B91-C3D7-4966-9FB6-186C771A9164}" type="sibTrans" cxnId="{DCC9E29D-5D8B-44B9-85B0-DB084FDC639C}">
      <dgm:prSet/>
      <dgm:spPr/>
      <dgm:t>
        <a:bodyPr/>
        <a:lstStyle/>
        <a:p>
          <a:endParaRPr lang="en-US"/>
        </a:p>
      </dgm:t>
    </dgm:pt>
    <dgm:pt modelId="{FE8ED23C-1DA3-4F8D-8329-1428A0BBEA3D}">
      <dgm:prSet phldrT="[Text]" custT="1"/>
      <dgm:spPr/>
      <dgm:t>
        <a:bodyPr/>
        <a:lstStyle/>
        <a:p>
          <a:r>
            <a:rPr lang="id-ID" sz="2400" i="1" dirty="0"/>
            <a:t>Technical </a:t>
          </a:r>
          <a:r>
            <a:rPr lang="id-ID" sz="2000" i="1" dirty="0"/>
            <a:t>(Capabilities)</a:t>
          </a:r>
          <a:endParaRPr lang="en-US" sz="2800" i="1" dirty="0"/>
        </a:p>
      </dgm:t>
    </dgm:pt>
    <dgm:pt modelId="{6A59844A-62CA-4E09-9D5B-A42E1E080128}" type="parTrans" cxnId="{A3431511-CB42-488B-A2F3-4CF585079F0C}">
      <dgm:prSet/>
      <dgm:spPr/>
      <dgm:t>
        <a:bodyPr/>
        <a:lstStyle/>
        <a:p>
          <a:endParaRPr lang="en-US"/>
        </a:p>
      </dgm:t>
    </dgm:pt>
    <dgm:pt modelId="{463155DE-2885-400C-A0E9-69D5E086F9BC}" type="sibTrans" cxnId="{A3431511-CB42-488B-A2F3-4CF585079F0C}">
      <dgm:prSet/>
      <dgm:spPr/>
      <dgm:t>
        <a:bodyPr/>
        <a:lstStyle/>
        <a:p>
          <a:endParaRPr lang="en-US"/>
        </a:p>
      </dgm:t>
    </dgm:pt>
    <dgm:pt modelId="{AE06E577-D836-40F2-953D-A5D0028D3E22}">
      <dgm:prSet phldrT="[Text]" custT="1"/>
      <dgm:spPr/>
      <dgm:t>
        <a:bodyPr/>
        <a:lstStyle/>
        <a:p>
          <a:r>
            <a:rPr lang="id-ID" sz="2400" i="1" dirty="0"/>
            <a:t>Economic</a:t>
          </a:r>
          <a:br>
            <a:rPr lang="id-ID" sz="2400" i="1" dirty="0"/>
          </a:br>
          <a:r>
            <a:rPr lang="id-ID" sz="1800" i="1" dirty="0"/>
            <a:t>(ROI, BEP)</a:t>
          </a:r>
          <a:endParaRPr lang="en-US" sz="2400" i="1" dirty="0"/>
        </a:p>
      </dgm:t>
    </dgm:pt>
    <dgm:pt modelId="{5251CE41-7ABC-43A8-9608-3198E1E61D86}" type="parTrans" cxnId="{41A79C01-21FB-44C8-BEE5-D96E7CD74D6D}">
      <dgm:prSet/>
      <dgm:spPr/>
      <dgm:t>
        <a:bodyPr/>
        <a:lstStyle/>
        <a:p>
          <a:endParaRPr lang="en-US"/>
        </a:p>
      </dgm:t>
    </dgm:pt>
    <dgm:pt modelId="{29B72ABA-86A8-41D8-93C5-7F00F73D8FCC}" type="sibTrans" cxnId="{41A79C01-21FB-44C8-BEE5-D96E7CD74D6D}">
      <dgm:prSet/>
      <dgm:spPr/>
      <dgm:t>
        <a:bodyPr/>
        <a:lstStyle/>
        <a:p>
          <a:endParaRPr lang="en-US"/>
        </a:p>
      </dgm:t>
    </dgm:pt>
    <dgm:pt modelId="{51EB28DD-B80F-456A-898F-0D4E9939CB4E}">
      <dgm:prSet phldrT="[Text]" custT="1"/>
      <dgm:spPr/>
      <dgm:t>
        <a:bodyPr/>
        <a:lstStyle/>
        <a:p>
          <a:r>
            <a:rPr lang="id-ID" sz="2400" i="1" dirty="0"/>
            <a:t>Organizational</a:t>
          </a:r>
          <a:br>
            <a:rPr lang="id-ID" sz="2400" i="1" dirty="0"/>
          </a:br>
          <a:r>
            <a:rPr lang="id-ID" sz="1800" i="1" dirty="0"/>
            <a:t>(Goals, Core Business)</a:t>
          </a:r>
          <a:endParaRPr lang="en-US" sz="2400" i="1" dirty="0"/>
        </a:p>
      </dgm:t>
    </dgm:pt>
    <dgm:pt modelId="{F3A3A02B-46F3-4111-ACB3-24BD7E696B1E}" type="parTrans" cxnId="{026BE468-E2C7-4E59-8BFE-9D0B40784E67}">
      <dgm:prSet/>
      <dgm:spPr/>
      <dgm:t>
        <a:bodyPr/>
        <a:lstStyle/>
        <a:p>
          <a:endParaRPr lang="en-US"/>
        </a:p>
      </dgm:t>
    </dgm:pt>
    <dgm:pt modelId="{4BBAE96B-3B54-468C-8071-E118E4129AC3}" type="sibTrans" cxnId="{026BE468-E2C7-4E59-8BFE-9D0B40784E67}">
      <dgm:prSet/>
      <dgm:spPr/>
      <dgm:t>
        <a:bodyPr/>
        <a:lstStyle/>
        <a:p>
          <a:endParaRPr lang="en-US"/>
        </a:p>
      </dgm:t>
    </dgm:pt>
    <dgm:pt modelId="{95DD737A-40F1-4BCD-8C0C-5C01DFB3AFC4}">
      <dgm:prSet phldrT="[Text]" custT="1"/>
      <dgm:spPr/>
      <dgm:t>
        <a:bodyPr/>
        <a:lstStyle/>
        <a:p>
          <a:r>
            <a:rPr lang="id-ID" sz="2400" i="1" dirty="0" err="1"/>
            <a:t>Increase</a:t>
          </a:r>
          <a:r>
            <a:rPr lang="id-ID" sz="2400" i="1" dirty="0"/>
            <a:t> </a:t>
          </a:r>
          <a:r>
            <a:rPr lang="id-ID" sz="2400" i="1" dirty="0" err="1"/>
            <a:t>Productivity</a:t>
          </a:r>
          <a:endParaRPr lang="en-US" sz="2400" i="1" dirty="0"/>
        </a:p>
      </dgm:t>
    </dgm:pt>
    <dgm:pt modelId="{0730DCEF-0E29-498B-9DAE-523671EDD9DA}" type="parTrans" cxnId="{4F18EB82-B937-4B5A-B49B-099684E32523}">
      <dgm:prSet/>
      <dgm:spPr/>
      <dgm:t>
        <a:bodyPr/>
        <a:lstStyle/>
        <a:p>
          <a:endParaRPr lang="en-US"/>
        </a:p>
      </dgm:t>
    </dgm:pt>
    <dgm:pt modelId="{7CC133ED-AEF0-41FB-A920-3E30FFFC2066}" type="sibTrans" cxnId="{4F18EB82-B937-4B5A-B49B-099684E32523}">
      <dgm:prSet/>
      <dgm:spPr/>
      <dgm:t>
        <a:bodyPr/>
        <a:lstStyle/>
        <a:p>
          <a:endParaRPr lang="en-US"/>
        </a:p>
      </dgm:t>
    </dgm:pt>
    <dgm:pt modelId="{BB88A5CA-63C1-4D5E-ADF5-B26189D1827D}" type="pres">
      <dgm:prSet presAssocID="{F529C2DE-333E-410F-BD98-D31574E81CF0}" presName="Name0" presStyleCnt="0">
        <dgm:presLayoutVars>
          <dgm:dir/>
          <dgm:animLvl val="lvl"/>
          <dgm:resizeHandles val="exact"/>
        </dgm:presLayoutVars>
      </dgm:prSet>
      <dgm:spPr/>
    </dgm:pt>
    <dgm:pt modelId="{3839954D-AF0A-4C5F-9A68-4B5BFDBFE7BC}" type="pres">
      <dgm:prSet presAssocID="{1A473FB3-24AB-4E50-AA13-83CD33E1CF87}" presName="boxAndChildren" presStyleCnt="0"/>
      <dgm:spPr/>
    </dgm:pt>
    <dgm:pt modelId="{E8E17284-B414-4DB4-A12B-B474FABCB44E}" type="pres">
      <dgm:prSet presAssocID="{1A473FB3-24AB-4E50-AA13-83CD33E1CF87}" presName="parentTextBox" presStyleLbl="node1" presStyleIdx="0" presStyleCnt="2"/>
      <dgm:spPr/>
    </dgm:pt>
    <dgm:pt modelId="{97FAE442-987C-49AD-BDED-357B7AF3203C}" type="pres">
      <dgm:prSet presAssocID="{1A473FB3-24AB-4E50-AA13-83CD33E1CF87}" presName="entireBox" presStyleLbl="node1" presStyleIdx="0" presStyleCnt="2"/>
      <dgm:spPr/>
    </dgm:pt>
    <dgm:pt modelId="{A0772D33-4C82-4214-B50D-CB24F1EF57B9}" type="pres">
      <dgm:prSet presAssocID="{1A473FB3-24AB-4E50-AA13-83CD33E1CF87}" presName="descendantBox" presStyleCnt="0"/>
      <dgm:spPr/>
    </dgm:pt>
    <dgm:pt modelId="{52FBD962-DE35-4A7A-8CBF-499855F2E9BF}" type="pres">
      <dgm:prSet presAssocID="{FE8ED23C-1DA3-4F8D-8329-1428A0BBEA3D}" presName="childTextBox" presStyleLbl="fgAccFollowNode1" presStyleIdx="0" presStyleCnt="6">
        <dgm:presLayoutVars>
          <dgm:bulletEnabled val="1"/>
        </dgm:presLayoutVars>
      </dgm:prSet>
      <dgm:spPr/>
    </dgm:pt>
    <dgm:pt modelId="{EED28D97-86D5-4C73-A3AD-BC62E477C31A}" type="pres">
      <dgm:prSet presAssocID="{AE06E577-D836-40F2-953D-A5D0028D3E22}" presName="childTextBox" presStyleLbl="fgAccFollowNode1" presStyleIdx="1" presStyleCnt="6">
        <dgm:presLayoutVars>
          <dgm:bulletEnabled val="1"/>
        </dgm:presLayoutVars>
      </dgm:prSet>
      <dgm:spPr/>
    </dgm:pt>
    <dgm:pt modelId="{C48B36D3-1B95-452E-9023-9FD0C014D993}" type="pres">
      <dgm:prSet presAssocID="{51EB28DD-B80F-456A-898F-0D4E9939CB4E}" presName="childTextBox" presStyleLbl="fgAccFollowNode1" presStyleIdx="2" presStyleCnt="6">
        <dgm:presLayoutVars>
          <dgm:bulletEnabled val="1"/>
        </dgm:presLayoutVars>
      </dgm:prSet>
      <dgm:spPr/>
    </dgm:pt>
    <dgm:pt modelId="{A7CEEC3A-22CE-41E8-A1FD-2ADF81200A25}" type="pres">
      <dgm:prSet presAssocID="{EB321548-1ADE-468D-82EB-0F4E8B928A7E}" presName="sp" presStyleCnt="0"/>
      <dgm:spPr/>
    </dgm:pt>
    <dgm:pt modelId="{CCEEE4F9-A7C4-4742-A3AA-642E423D4B5B}" type="pres">
      <dgm:prSet presAssocID="{0BCA98B9-D9E1-4090-9007-2A0018C59B46}" presName="arrowAndChildren" presStyleCnt="0"/>
      <dgm:spPr/>
    </dgm:pt>
    <dgm:pt modelId="{93DF6007-D6A0-407C-8F09-716CD2226841}" type="pres">
      <dgm:prSet presAssocID="{0BCA98B9-D9E1-4090-9007-2A0018C59B46}" presName="parentTextArrow" presStyleLbl="node1" presStyleIdx="0" presStyleCnt="2"/>
      <dgm:spPr/>
    </dgm:pt>
    <dgm:pt modelId="{FB04BE2D-F5F5-4CCA-98C1-34F69690EC53}" type="pres">
      <dgm:prSet presAssocID="{0BCA98B9-D9E1-4090-9007-2A0018C59B46}" presName="arrow" presStyleLbl="node1" presStyleIdx="1" presStyleCnt="2" custLinFactNeighborX="-6374" custLinFactNeighborY="-4903"/>
      <dgm:spPr/>
    </dgm:pt>
    <dgm:pt modelId="{20293E44-E9C2-4A0D-9E00-BA4ED10BE491}" type="pres">
      <dgm:prSet presAssocID="{0BCA98B9-D9E1-4090-9007-2A0018C59B46}" presName="descendantArrow" presStyleCnt="0"/>
      <dgm:spPr/>
    </dgm:pt>
    <dgm:pt modelId="{4406362C-6F12-40B0-AF1C-171D414E0D8E}" type="pres">
      <dgm:prSet presAssocID="{6C72ABC7-5F0D-4F69-9BE5-86F2B220D2F5}" presName="childTextArrow" presStyleLbl="fgAccFollowNode1" presStyleIdx="3" presStyleCnt="6">
        <dgm:presLayoutVars>
          <dgm:bulletEnabled val="1"/>
        </dgm:presLayoutVars>
      </dgm:prSet>
      <dgm:spPr/>
    </dgm:pt>
    <dgm:pt modelId="{5A621D1F-438C-4B46-BE6E-2D231831CE32}" type="pres">
      <dgm:prSet presAssocID="{95DD737A-40F1-4BCD-8C0C-5C01DFB3AFC4}" presName="childTextArrow" presStyleLbl="fgAccFollowNode1" presStyleIdx="4" presStyleCnt="6">
        <dgm:presLayoutVars>
          <dgm:bulletEnabled val="1"/>
        </dgm:presLayoutVars>
      </dgm:prSet>
      <dgm:spPr/>
    </dgm:pt>
    <dgm:pt modelId="{99F9971B-5C61-4A8D-82F4-7E7F20F063A1}" type="pres">
      <dgm:prSet presAssocID="{30A8D738-59D0-4B47-BD10-010A677F71B7}" presName="childTextArrow" presStyleLbl="fgAccFollowNode1" presStyleIdx="5" presStyleCnt="6">
        <dgm:presLayoutVars>
          <dgm:bulletEnabled val="1"/>
        </dgm:presLayoutVars>
      </dgm:prSet>
      <dgm:spPr/>
    </dgm:pt>
  </dgm:ptLst>
  <dgm:cxnLst>
    <dgm:cxn modelId="{315F7D01-7819-4728-8077-B52D65723CB0}" srcId="{F529C2DE-333E-410F-BD98-D31574E81CF0}" destId="{0BCA98B9-D9E1-4090-9007-2A0018C59B46}" srcOrd="0" destOrd="0" parTransId="{4482DE4F-A68E-4F2A-89BC-420078E1CDC0}" sibTransId="{EB321548-1ADE-468D-82EB-0F4E8B928A7E}"/>
    <dgm:cxn modelId="{41A79C01-21FB-44C8-BEE5-D96E7CD74D6D}" srcId="{1A473FB3-24AB-4E50-AA13-83CD33E1CF87}" destId="{AE06E577-D836-40F2-953D-A5D0028D3E22}" srcOrd="1" destOrd="0" parTransId="{5251CE41-7ABC-43A8-9608-3198E1E61D86}" sibTransId="{29B72ABA-86A8-41D8-93C5-7F00F73D8FCC}"/>
    <dgm:cxn modelId="{13C30011-5E67-4935-8007-53C6756A75F7}" type="presOf" srcId="{0BCA98B9-D9E1-4090-9007-2A0018C59B46}" destId="{FB04BE2D-F5F5-4CCA-98C1-34F69690EC53}" srcOrd="1" destOrd="0" presId="urn:microsoft.com/office/officeart/2005/8/layout/process4"/>
    <dgm:cxn modelId="{A3431511-CB42-488B-A2F3-4CF585079F0C}" srcId="{1A473FB3-24AB-4E50-AA13-83CD33E1CF87}" destId="{FE8ED23C-1DA3-4F8D-8329-1428A0BBEA3D}" srcOrd="0" destOrd="0" parTransId="{6A59844A-62CA-4E09-9D5B-A42E1E080128}" sibTransId="{463155DE-2885-400C-A0E9-69D5E086F9BC}"/>
    <dgm:cxn modelId="{7C84BA1C-7E53-4B2F-9192-06CB29082616}" srcId="{0BCA98B9-D9E1-4090-9007-2A0018C59B46}" destId="{6C72ABC7-5F0D-4F69-9BE5-86F2B220D2F5}" srcOrd="0" destOrd="0" parTransId="{02FFCE7D-44CA-45DC-B186-7685F0C70459}" sibTransId="{15739A02-65E1-4D21-978C-21987800CB2C}"/>
    <dgm:cxn modelId="{ACAC3236-C636-45F1-9771-304319835AC6}" type="presOf" srcId="{0BCA98B9-D9E1-4090-9007-2A0018C59B46}" destId="{93DF6007-D6A0-407C-8F09-716CD2226841}" srcOrd="0" destOrd="0" presId="urn:microsoft.com/office/officeart/2005/8/layout/process4"/>
    <dgm:cxn modelId="{E0457B5E-BBF1-42A0-A46E-983D03BDC33B}" type="presOf" srcId="{30A8D738-59D0-4B47-BD10-010A677F71B7}" destId="{99F9971B-5C61-4A8D-82F4-7E7F20F063A1}" srcOrd="0" destOrd="0" presId="urn:microsoft.com/office/officeart/2005/8/layout/process4"/>
    <dgm:cxn modelId="{6EBE935F-6F51-42ED-A476-0B7E9EEA659B}" type="presOf" srcId="{AE06E577-D836-40F2-953D-A5D0028D3E22}" destId="{EED28D97-86D5-4C73-A3AD-BC62E477C31A}" srcOrd="0" destOrd="0" presId="urn:microsoft.com/office/officeart/2005/8/layout/process4"/>
    <dgm:cxn modelId="{77CEB262-2F83-4AD9-8491-7EBECF6E8095}" type="presOf" srcId="{FE8ED23C-1DA3-4F8D-8329-1428A0BBEA3D}" destId="{52FBD962-DE35-4A7A-8CBF-499855F2E9BF}" srcOrd="0" destOrd="0" presId="urn:microsoft.com/office/officeart/2005/8/layout/process4"/>
    <dgm:cxn modelId="{026BE468-E2C7-4E59-8BFE-9D0B40784E67}" srcId="{1A473FB3-24AB-4E50-AA13-83CD33E1CF87}" destId="{51EB28DD-B80F-456A-898F-0D4E9939CB4E}" srcOrd="2" destOrd="0" parTransId="{F3A3A02B-46F3-4111-ACB3-24BD7E696B1E}" sibTransId="{4BBAE96B-3B54-468C-8071-E118E4129AC3}"/>
    <dgm:cxn modelId="{60BD546D-E244-490C-9C81-08111E9BDC56}" type="presOf" srcId="{6C72ABC7-5F0D-4F69-9BE5-86F2B220D2F5}" destId="{4406362C-6F12-40B0-AF1C-171D414E0D8E}" srcOrd="0" destOrd="0" presId="urn:microsoft.com/office/officeart/2005/8/layout/process4"/>
    <dgm:cxn modelId="{C6E40457-EADF-499D-8E9C-0C903C04CCD9}" srcId="{0BCA98B9-D9E1-4090-9007-2A0018C59B46}" destId="{30A8D738-59D0-4B47-BD10-010A677F71B7}" srcOrd="2" destOrd="0" parTransId="{B851C11C-9FAB-40B4-8C18-5D59950B4F85}" sibTransId="{29B8B599-5FC4-4050-8C4B-B3CD015508C6}"/>
    <dgm:cxn modelId="{8AA4407D-D605-43C7-8CFE-A0915B4598B2}" type="presOf" srcId="{F529C2DE-333E-410F-BD98-D31574E81CF0}" destId="{BB88A5CA-63C1-4D5E-ADF5-B26189D1827D}" srcOrd="0" destOrd="0" presId="urn:microsoft.com/office/officeart/2005/8/layout/process4"/>
    <dgm:cxn modelId="{4F18EB82-B937-4B5A-B49B-099684E32523}" srcId="{0BCA98B9-D9E1-4090-9007-2A0018C59B46}" destId="{95DD737A-40F1-4BCD-8C0C-5C01DFB3AFC4}" srcOrd="1" destOrd="0" parTransId="{0730DCEF-0E29-498B-9DAE-523671EDD9DA}" sibTransId="{7CC133ED-AEF0-41FB-A920-3E30FFFC2066}"/>
    <dgm:cxn modelId="{0015EF8A-8202-4351-ABDD-25041A3DA942}" type="presOf" srcId="{95DD737A-40F1-4BCD-8C0C-5C01DFB3AFC4}" destId="{5A621D1F-438C-4B46-BE6E-2D231831CE32}" srcOrd="0" destOrd="0" presId="urn:microsoft.com/office/officeart/2005/8/layout/process4"/>
    <dgm:cxn modelId="{44A42892-59B3-44C4-BFBC-3B41C27D6E3B}" type="presOf" srcId="{1A473FB3-24AB-4E50-AA13-83CD33E1CF87}" destId="{97FAE442-987C-49AD-BDED-357B7AF3203C}" srcOrd="1" destOrd="0" presId="urn:microsoft.com/office/officeart/2005/8/layout/process4"/>
    <dgm:cxn modelId="{DCC9E29D-5D8B-44B9-85B0-DB084FDC639C}" srcId="{F529C2DE-333E-410F-BD98-D31574E81CF0}" destId="{1A473FB3-24AB-4E50-AA13-83CD33E1CF87}" srcOrd="1" destOrd="0" parTransId="{C266BA16-5B2C-4F29-894A-C02E13044EE2}" sibTransId="{312F3B91-C3D7-4966-9FB6-186C771A9164}"/>
    <dgm:cxn modelId="{33B2F5CA-9ABB-4B33-A886-33E2DC4D2220}" type="presOf" srcId="{1A473FB3-24AB-4E50-AA13-83CD33E1CF87}" destId="{E8E17284-B414-4DB4-A12B-B474FABCB44E}" srcOrd="0" destOrd="0" presId="urn:microsoft.com/office/officeart/2005/8/layout/process4"/>
    <dgm:cxn modelId="{987ACAE4-A922-47CA-942A-ACB5946EF611}" type="presOf" srcId="{51EB28DD-B80F-456A-898F-0D4E9939CB4E}" destId="{C48B36D3-1B95-452E-9023-9FD0C014D993}" srcOrd="0" destOrd="0" presId="urn:microsoft.com/office/officeart/2005/8/layout/process4"/>
    <dgm:cxn modelId="{FE59062A-7A83-47E3-A219-F6A5F5DC65B6}" type="presParOf" srcId="{BB88A5CA-63C1-4D5E-ADF5-B26189D1827D}" destId="{3839954D-AF0A-4C5F-9A68-4B5BFDBFE7BC}" srcOrd="0" destOrd="0" presId="urn:microsoft.com/office/officeart/2005/8/layout/process4"/>
    <dgm:cxn modelId="{20A61832-E726-457C-9C7D-4EF5A44629F3}" type="presParOf" srcId="{3839954D-AF0A-4C5F-9A68-4B5BFDBFE7BC}" destId="{E8E17284-B414-4DB4-A12B-B474FABCB44E}" srcOrd="0" destOrd="0" presId="urn:microsoft.com/office/officeart/2005/8/layout/process4"/>
    <dgm:cxn modelId="{634B1E5F-48AE-4409-9934-1F6737BD1926}" type="presParOf" srcId="{3839954D-AF0A-4C5F-9A68-4B5BFDBFE7BC}" destId="{97FAE442-987C-49AD-BDED-357B7AF3203C}" srcOrd="1" destOrd="0" presId="urn:microsoft.com/office/officeart/2005/8/layout/process4"/>
    <dgm:cxn modelId="{99DFAD64-F179-4BBD-85AF-39F1926A8907}" type="presParOf" srcId="{3839954D-AF0A-4C5F-9A68-4B5BFDBFE7BC}" destId="{A0772D33-4C82-4214-B50D-CB24F1EF57B9}" srcOrd="2" destOrd="0" presId="urn:microsoft.com/office/officeart/2005/8/layout/process4"/>
    <dgm:cxn modelId="{DF214787-F7B9-4781-AB37-2620DE545BA8}" type="presParOf" srcId="{A0772D33-4C82-4214-B50D-CB24F1EF57B9}" destId="{52FBD962-DE35-4A7A-8CBF-499855F2E9BF}" srcOrd="0" destOrd="0" presId="urn:microsoft.com/office/officeart/2005/8/layout/process4"/>
    <dgm:cxn modelId="{0FD7DFF5-9819-4035-BD7A-9D13683F95F6}" type="presParOf" srcId="{A0772D33-4C82-4214-B50D-CB24F1EF57B9}" destId="{EED28D97-86D5-4C73-A3AD-BC62E477C31A}" srcOrd="1" destOrd="0" presId="urn:microsoft.com/office/officeart/2005/8/layout/process4"/>
    <dgm:cxn modelId="{267C4A25-EDC6-4906-A39D-6F083E72069F}" type="presParOf" srcId="{A0772D33-4C82-4214-B50D-CB24F1EF57B9}" destId="{C48B36D3-1B95-452E-9023-9FD0C014D993}" srcOrd="2" destOrd="0" presId="urn:microsoft.com/office/officeart/2005/8/layout/process4"/>
    <dgm:cxn modelId="{1EA97D92-00F7-431C-BCA0-6D45C6070CEB}" type="presParOf" srcId="{BB88A5CA-63C1-4D5E-ADF5-B26189D1827D}" destId="{A7CEEC3A-22CE-41E8-A1FD-2ADF81200A25}" srcOrd="1" destOrd="0" presId="urn:microsoft.com/office/officeart/2005/8/layout/process4"/>
    <dgm:cxn modelId="{A85AC1F7-4B5C-4548-94D4-06115CEB0071}" type="presParOf" srcId="{BB88A5CA-63C1-4D5E-ADF5-B26189D1827D}" destId="{CCEEE4F9-A7C4-4742-A3AA-642E423D4B5B}" srcOrd="2" destOrd="0" presId="urn:microsoft.com/office/officeart/2005/8/layout/process4"/>
    <dgm:cxn modelId="{4BE45BE6-5FF5-4798-887F-1856FC824C5C}" type="presParOf" srcId="{CCEEE4F9-A7C4-4742-A3AA-642E423D4B5B}" destId="{93DF6007-D6A0-407C-8F09-716CD2226841}" srcOrd="0" destOrd="0" presId="urn:microsoft.com/office/officeart/2005/8/layout/process4"/>
    <dgm:cxn modelId="{ED973595-40A4-4DDE-8EC4-69E117F5D1C1}" type="presParOf" srcId="{CCEEE4F9-A7C4-4742-A3AA-642E423D4B5B}" destId="{FB04BE2D-F5F5-4CCA-98C1-34F69690EC53}" srcOrd="1" destOrd="0" presId="urn:microsoft.com/office/officeart/2005/8/layout/process4"/>
    <dgm:cxn modelId="{158A4F4E-5343-44A4-80CC-4BEE6DBB0CED}" type="presParOf" srcId="{CCEEE4F9-A7C4-4742-A3AA-642E423D4B5B}" destId="{20293E44-E9C2-4A0D-9E00-BA4ED10BE491}" srcOrd="2" destOrd="0" presId="urn:microsoft.com/office/officeart/2005/8/layout/process4"/>
    <dgm:cxn modelId="{D5D5BD87-3D38-4872-93E5-89931C1A19B3}" type="presParOf" srcId="{20293E44-E9C2-4A0D-9E00-BA4ED10BE491}" destId="{4406362C-6F12-40B0-AF1C-171D414E0D8E}" srcOrd="0" destOrd="0" presId="urn:microsoft.com/office/officeart/2005/8/layout/process4"/>
    <dgm:cxn modelId="{DBA2F936-3291-4149-813A-A6CE453A3A40}" type="presParOf" srcId="{20293E44-E9C2-4A0D-9E00-BA4ED10BE491}" destId="{5A621D1F-438C-4B46-BE6E-2D231831CE32}" srcOrd="1" destOrd="0" presId="urn:microsoft.com/office/officeart/2005/8/layout/process4"/>
    <dgm:cxn modelId="{69BC2CB7-85D8-4435-83B8-10FE27B82473}" type="presParOf" srcId="{20293E44-E9C2-4A0D-9E00-BA4ED10BE491}" destId="{99F9971B-5C61-4A8D-82F4-7E7F20F063A1}"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FB03AD9-3E5D-4524-8A59-32C0B1B29EB9}" type="doc">
      <dgm:prSet loTypeId="urn:microsoft.com/office/officeart/2005/8/layout/cycle2" loCatId="cycle" qsTypeId="urn:microsoft.com/office/officeart/2005/8/quickstyle/simple3" qsCatId="simple" csTypeId="urn:microsoft.com/office/officeart/2005/8/colors/colorful1" csCatId="colorful" phldr="1"/>
      <dgm:spPr/>
      <dgm:t>
        <a:bodyPr/>
        <a:lstStyle/>
        <a:p>
          <a:endParaRPr lang="en-US"/>
        </a:p>
      </dgm:t>
    </dgm:pt>
    <dgm:pt modelId="{75924638-D73F-4DBD-8240-BEF46C5B13CC}">
      <dgm:prSet phldrT="[Text]" custT="1"/>
      <dgm:spPr/>
      <dgm:t>
        <a:bodyPr/>
        <a:lstStyle/>
        <a:p>
          <a:r>
            <a:rPr lang="en-US" sz="2800" b="1"/>
            <a:t>Notation</a:t>
          </a:r>
          <a:r>
            <a:rPr lang="en-US" sz="2600" b="1"/>
            <a:t>: </a:t>
          </a:r>
          <a:r>
            <a:rPr lang="en-US" sz="1800" b="1"/>
            <a:t>Standard</a:t>
          </a:r>
          <a:endParaRPr lang="en-US" sz="1800" b="1" dirty="0"/>
        </a:p>
      </dgm:t>
    </dgm:pt>
    <dgm:pt modelId="{2D13BEB8-D261-4A2C-A219-2BC796B45B91}" type="parTrans" cxnId="{4B5CAE16-6F89-4B9B-928E-73EBFD48D1ED}">
      <dgm:prSet/>
      <dgm:spPr/>
      <dgm:t>
        <a:bodyPr/>
        <a:lstStyle/>
        <a:p>
          <a:endParaRPr lang="en-US" b="1"/>
        </a:p>
      </dgm:t>
    </dgm:pt>
    <dgm:pt modelId="{920A8744-5165-4612-BAB2-6C2EE8D5FF71}" type="sibTrans" cxnId="{4B5CAE16-6F89-4B9B-928E-73EBFD48D1ED}">
      <dgm:prSet/>
      <dgm:spPr/>
      <dgm:t>
        <a:bodyPr/>
        <a:lstStyle/>
        <a:p>
          <a:endParaRPr lang="en-US" b="1"/>
        </a:p>
      </dgm:t>
    </dgm:pt>
    <dgm:pt modelId="{55F354E5-F796-4007-B9AE-8C76F5BE912E}">
      <dgm:prSet phldrT="[Text]" custT="1"/>
      <dgm:spPr/>
      <dgm:t>
        <a:bodyPr/>
        <a:lstStyle/>
        <a:p>
          <a:r>
            <a:rPr lang="en-US" sz="2800" b="1"/>
            <a:t>Tools</a:t>
          </a:r>
          <a:r>
            <a:rPr lang="en-US" sz="2200" b="1"/>
            <a:t>: </a:t>
          </a:r>
          <a:r>
            <a:rPr lang="en-US" sz="1800" b="1"/>
            <a:t>Support Standard and Process</a:t>
          </a:r>
          <a:endParaRPr lang="en-US" sz="1800" b="1" dirty="0"/>
        </a:p>
      </dgm:t>
    </dgm:pt>
    <dgm:pt modelId="{CF1F7D62-407D-4DBF-AD4E-44E31724B482}" type="parTrans" cxnId="{72FBA379-5D17-4EB1-AFF8-16A0429D03B9}">
      <dgm:prSet/>
      <dgm:spPr/>
      <dgm:t>
        <a:bodyPr/>
        <a:lstStyle/>
        <a:p>
          <a:endParaRPr lang="en-US" b="1"/>
        </a:p>
      </dgm:t>
    </dgm:pt>
    <dgm:pt modelId="{C4854E32-447F-4322-9BE8-74879E4E557E}" type="sibTrans" cxnId="{72FBA379-5D17-4EB1-AFF8-16A0429D03B9}">
      <dgm:prSet/>
      <dgm:spPr/>
      <dgm:t>
        <a:bodyPr/>
        <a:lstStyle/>
        <a:p>
          <a:endParaRPr lang="en-US" b="1"/>
        </a:p>
      </dgm:t>
    </dgm:pt>
    <dgm:pt modelId="{45021FF0-8400-430A-8771-3E3CFD719CA0}">
      <dgm:prSet phldrT="[Text]" custT="1"/>
      <dgm:spPr/>
      <dgm:t>
        <a:bodyPr/>
        <a:lstStyle/>
        <a:p>
          <a:r>
            <a:rPr lang="en-US" sz="2800" b="1"/>
            <a:t>Process</a:t>
          </a:r>
          <a:r>
            <a:rPr lang="en-US" sz="2600" b="1"/>
            <a:t>: </a:t>
          </a:r>
          <a:r>
            <a:rPr lang="en-US" sz="1800" b="1"/>
            <a:t>C</a:t>
          </a:r>
          <a:r>
            <a:rPr lang="id-ID" sz="1800" b="1"/>
            <a:t>ustomer</a:t>
          </a:r>
          <a:r>
            <a:rPr lang="en-US" sz="1800" b="1"/>
            <a:t>-Oriented</a:t>
          </a:r>
          <a:r>
            <a:rPr lang="id-ID" sz="1800" b="1"/>
            <a:t> Methodology</a:t>
          </a:r>
          <a:endParaRPr lang="en-US" sz="1800" b="1" dirty="0"/>
        </a:p>
      </dgm:t>
    </dgm:pt>
    <dgm:pt modelId="{2008A5EF-5222-4F64-8B4D-562123FE8D70}" type="parTrans" cxnId="{DC3DF330-E968-493B-AA5B-037E15247355}">
      <dgm:prSet/>
      <dgm:spPr/>
      <dgm:t>
        <a:bodyPr/>
        <a:lstStyle/>
        <a:p>
          <a:endParaRPr lang="en-US" b="1"/>
        </a:p>
      </dgm:t>
    </dgm:pt>
    <dgm:pt modelId="{98CB7FA9-E7E5-44FA-BA29-18B7EBDA206D}" type="sibTrans" cxnId="{DC3DF330-E968-493B-AA5B-037E15247355}">
      <dgm:prSet/>
      <dgm:spPr/>
      <dgm:t>
        <a:bodyPr/>
        <a:lstStyle/>
        <a:p>
          <a:endParaRPr lang="en-US" b="1"/>
        </a:p>
      </dgm:t>
    </dgm:pt>
    <dgm:pt modelId="{A9ACF53A-31D6-4593-A129-36B5252562B0}" type="pres">
      <dgm:prSet presAssocID="{CFB03AD9-3E5D-4524-8A59-32C0B1B29EB9}" presName="cycle" presStyleCnt="0">
        <dgm:presLayoutVars>
          <dgm:dir/>
          <dgm:resizeHandles val="exact"/>
        </dgm:presLayoutVars>
      </dgm:prSet>
      <dgm:spPr/>
    </dgm:pt>
    <dgm:pt modelId="{38E903FB-F01E-4EC3-9C7B-ECB5160B8E14}" type="pres">
      <dgm:prSet presAssocID="{75924638-D73F-4DBD-8240-BEF46C5B13CC}" presName="node" presStyleLbl="node1" presStyleIdx="0" presStyleCnt="3">
        <dgm:presLayoutVars>
          <dgm:bulletEnabled val="1"/>
        </dgm:presLayoutVars>
      </dgm:prSet>
      <dgm:spPr/>
    </dgm:pt>
    <dgm:pt modelId="{912B529E-2514-4472-9A54-E282F56B56E9}" type="pres">
      <dgm:prSet presAssocID="{920A8744-5165-4612-BAB2-6C2EE8D5FF71}" presName="sibTrans" presStyleLbl="sibTrans2D1" presStyleIdx="0" presStyleCnt="3"/>
      <dgm:spPr/>
    </dgm:pt>
    <dgm:pt modelId="{F036CEA7-4FD4-4D27-9289-F5E244A7323D}" type="pres">
      <dgm:prSet presAssocID="{920A8744-5165-4612-BAB2-6C2EE8D5FF71}" presName="connectorText" presStyleLbl="sibTrans2D1" presStyleIdx="0" presStyleCnt="3"/>
      <dgm:spPr/>
    </dgm:pt>
    <dgm:pt modelId="{97CF7F39-2922-475F-8CE9-B51D4EFFFF41}" type="pres">
      <dgm:prSet presAssocID="{55F354E5-F796-4007-B9AE-8C76F5BE912E}" presName="node" presStyleLbl="node1" presStyleIdx="1" presStyleCnt="3">
        <dgm:presLayoutVars>
          <dgm:bulletEnabled val="1"/>
        </dgm:presLayoutVars>
      </dgm:prSet>
      <dgm:spPr/>
    </dgm:pt>
    <dgm:pt modelId="{856BCF7C-0DA9-4937-B146-FA812DD4AAC8}" type="pres">
      <dgm:prSet presAssocID="{C4854E32-447F-4322-9BE8-74879E4E557E}" presName="sibTrans" presStyleLbl="sibTrans2D1" presStyleIdx="1" presStyleCnt="3"/>
      <dgm:spPr/>
    </dgm:pt>
    <dgm:pt modelId="{96DB5D4C-4745-4C37-BA19-92E5C618EB30}" type="pres">
      <dgm:prSet presAssocID="{C4854E32-447F-4322-9BE8-74879E4E557E}" presName="connectorText" presStyleLbl="sibTrans2D1" presStyleIdx="1" presStyleCnt="3"/>
      <dgm:spPr/>
    </dgm:pt>
    <dgm:pt modelId="{C70EFB05-DB09-4628-A3B2-986C15362C70}" type="pres">
      <dgm:prSet presAssocID="{45021FF0-8400-430A-8771-3E3CFD719CA0}" presName="node" presStyleLbl="node1" presStyleIdx="2" presStyleCnt="3">
        <dgm:presLayoutVars>
          <dgm:bulletEnabled val="1"/>
        </dgm:presLayoutVars>
      </dgm:prSet>
      <dgm:spPr/>
    </dgm:pt>
    <dgm:pt modelId="{15321360-B281-45E8-AEA0-FAF588F79351}" type="pres">
      <dgm:prSet presAssocID="{98CB7FA9-E7E5-44FA-BA29-18B7EBDA206D}" presName="sibTrans" presStyleLbl="sibTrans2D1" presStyleIdx="2" presStyleCnt="3"/>
      <dgm:spPr/>
    </dgm:pt>
    <dgm:pt modelId="{7ADD0293-D38B-408F-8817-C9F3A7353DBF}" type="pres">
      <dgm:prSet presAssocID="{98CB7FA9-E7E5-44FA-BA29-18B7EBDA206D}" presName="connectorText" presStyleLbl="sibTrans2D1" presStyleIdx="2" presStyleCnt="3"/>
      <dgm:spPr/>
    </dgm:pt>
  </dgm:ptLst>
  <dgm:cxnLst>
    <dgm:cxn modelId="{4B5CAE16-6F89-4B9B-928E-73EBFD48D1ED}" srcId="{CFB03AD9-3E5D-4524-8A59-32C0B1B29EB9}" destId="{75924638-D73F-4DBD-8240-BEF46C5B13CC}" srcOrd="0" destOrd="0" parTransId="{2D13BEB8-D261-4A2C-A219-2BC796B45B91}" sibTransId="{920A8744-5165-4612-BAB2-6C2EE8D5FF71}"/>
    <dgm:cxn modelId="{BAD7F019-54B7-46B1-8E2A-D7039112C23D}" type="presOf" srcId="{920A8744-5165-4612-BAB2-6C2EE8D5FF71}" destId="{F036CEA7-4FD4-4D27-9289-F5E244A7323D}" srcOrd="1" destOrd="0" presId="urn:microsoft.com/office/officeart/2005/8/layout/cycle2"/>
    <dgm:cxn modelId="{DC3DF330-E968-493B-AA5B-037E15247355}" srcId="{CFB03AD9-3E5D-4524-8A59-32C0B1B29EB9}" destId="{45021FF0-8400-430A-8771-3E3CFD719CA0}" srcOrd="2" destOrd="0" parTransId="{2008A5EF-5222-4F64-8B4D-562123FE8D70}" sibTransId="{98CB7FA9-E7E5-44FA-BA29-18B7EBDA206D}"/>
    <dgm:cxn modelId="{F6CFC963-DAD7-4116-9C18-795D5FBCE46A}" type="presOf" srcId="{920A8744-5165-4612-BAB2-6C2EE8D5FF71}" destId="{912B529E-2514-4472-9A54-E282F56B56E9}" srcOrd="0" destOrd="0" presId="urn:microsoft.com/office/officeart/2005/8/layout/cycle2"/>
    <dgm:cxn modelId="{ED075045-5641-48E9-B685-0BB7BD00DFA3}" type="presOf" srcId="{C4854E32-447F-4322-9BE8-74879E4E557E}" destId="{856BCF7C-0DA9-4937-B146-FA812DD4AAC8}" srcOrd="0" destOrd="0" presId="urn:microsoft.com/office/officeart/2005/8/layout/cycle2"/>
    <dgm:cxn modelId="{2A34C249-4B3B-4CD4-AC9E-42A355FFF7DE}" type="presOf" srcId="{98CB7FA9-E7E5-44FA-BA29-18B7EBDA206D}" destId="{7ADD0293-D38B-408F-8817-C9F3A7353DBF}" srcOrd="1" destOrd="0" presId="urn:microsoft.com/office/officeart/2005/8/layout/cycle2"/>
    <dgm:cxn modelId="{81950A4D-62DD-4153-B17F-1B5A805E00F4}" type="presOf" srcId="{75924638-D73F-4DBD-8240-BEF46C5B13CC}" destId="{38E903FB-F01E-4EC3-9C7B-ECB5160B8E14}" srcOrd="0" destOrd="0" presId="urn:microsoft.com/office/officeart/2005/8/layout/cycle2"/>
    <dgm:cxn modelId="{F954B470-5E54-421D-B8D0-F5FD534410A3}" type="presOf" srcId="{CFB03AD9-3E5D-4524-8A59-32C0B1B29EB9}" destId="{A9ACF53A-31D6-4593-A129-36B5252562B0}" srcOrd="0" destOrd="0" presId="urn:microsoft.com/office/officeart/2005/8/layout/cycle2"/>
    <dgm:cxn modelId="{72FBA379-5D17-4EB1-AFF8-16A0429D03B9}" srcId="{CFB03AD9-3E5D-4524-8A59-32C0B1B29EB9}" destId="{55F354E5-F796-4007-B9AE-8C76F5BE912E}" srcOrd="1" destOrd="0" parTransId="{CF1F7D62-407D-4DBF-AD4E-44E31724B482}" sibTransId="{C4854E32-447F-4322-9BE8-74879E4E557E}"/>
    <dgm:cxn modelId="{4A4D98B7-11C9-412D-AFCF-90B760849186}" type="presOf" srcId="{98CB7FA9-E7E5-44FA-BA29-18B7EBDA206D}" destId="{15321360-B281-45E8-AEA0-FAF588F79351}" srcOrd="0" destOrd="0" presId="urn:microsoft.com/office/officeart/2005/8/layout/cycle2"/>
    <dgm:cxn modelId="{86A2E6E6-F3DA-4ED5-A44A-25C9A020A193}" type="presOf" srcId="{C4854E32-447F-4322-9BE8-74879E4E557E}" destId="{96DB5D4C-4745-4C37-BA19-92E5C618EB30}" srcOrd="1" destOrd="0" presId="urn:microsoft.com/office/officeart/2005/8/layout/cycle2"/>
    <dgm:cxn modelId="{219529E9-9CB1-4719-9D2F-60928CDECA15}" type="presOf" srcId="{55F354E5-F796-4007-B9AE-8C76F5BE912E}" destId="{97CF7F39-2922-475F-8CE9-B51D4EFFFF41}" srcOrd="0" destOrd="0" presId="urn:microsoft.com/office/officeart/2005/8/layout/cycle2"/>
    <dgm:cxn modelId="{B6E09FED-9BA6-4C7A-9DAA-9CDB510EB158}" type="presOf" srcId="{45021FF0-8400-430A-8771-3E3CFD719CA0}" destId="{C70EFB05-DB09-4628-A3B2-986C15362C70}" srcOrd="0" destOrd="0" presId="urn:microsoft.com/office/officeart/2005/8/layout/cycle2"/>
    <dgm:cxn modelId="{346D0B17-66CC-4128-B643-20CFE380AD16}" type="presParOf" srcId="{A9ACF53A-31D6-4593-A129-36B5252562B0}" destId="{38E903FB-F01E-4EC3-9C7B-ECB5160B8E14}" srcOrd="0" destOrd="0" presId="urn:microsoft.com/office/officeart/2005/8/layout/cycle2"/>
    <dgm:cxn modelId="{EFD00290-C74A-4538-B80C-80D2F7992F61}" type="presParOf" srcId="{A9ACF53A-31D6-4593-A129-36B5252562B0}" destId="{912B529E-2514-4472-9A54-E282F56B56E9}" srcOrd="1" destOrd="0" presId="urn:microsoft.com/office/officeart/2005/8/layout/cycle2"/>
    <dgm:cxn modelId="{E10BA2F2-F679-4FDB-8A10-ED74CDE0A801}" type="presParOf" srcId="{912B529E-2514-4472-9A54-E282F56B56E9}" destId="{F036CEA7-4FD4-4D27-9289-F5E244A7323D}" srcOrd="0" destOrd="0" presId="urn:microsoft.com/office/officeart/2005/8/layout/cycle2"/>
    <dgm:cxn modelId="{EA6558EC-4C37-4857-B247-509F0BB04732}" type="presParOf" srcId="{A9ACF53A-31D6-4593-A129-36B5252562B0}" destId="{97CF7F39-2922-475F-8CE9-B51D4EFFFF41}" srcOrd="2" destOrd="0" presId="urn:microsoft.com/office/officeart/2005/8/layout/cycle2"/>
    <dgm:cxn modelId="{AD51DC09-B4D2-4CEC-AFEC-6971FCB9851A}" type="presParOf" srcId="{A9ACF53A-31D6-4593-A129-36B5252562B0}" destId="{856BCF7C-0DA9-4937-B146-FA812DD4AAC8}" srcOrd="3" destOrd="0" presId="urn:microsoft.com/office/officeart/2005/8/layout/cycle2"/>
    <dgm:cxn modelId="{03B15F35-5831-4434-9200-F2BE11C2C883}" type="presParOf" srcId="{856BCF7C-0DA9-4937-B146-FA812DD4AAC8}" destId="{96DB5D4C-4745-4C37-BA19-92E5C618EB30}" srcOrd="0" destOrd="0" presId="urn:microsoft.com/office/officeart/2005/8/layout/cycle2"/>
    <dgm:cxn modelId="{CFFB3350-7EA1-4A24-BC02-34E0038878D6}" type="presParOf" srcId="{A9ACF53A-31D6-4593-A129-36B5252562B0}" destId="{C70EFB05-DB09-4628-A3B2-986C15362C70}" srcOrd="4" destOrd="0" presId="urn:microsoft.com/office/officeart/2005/8/layout/cycle2"/>
    <dgm:cxn modelId="{AC014CF6-CB96-4A2E-A5DC-E6C34E823060}" type="presParOf" srcId="{A9ACF53A-31D6-4593-A129-36B5252562B0}" destId="{15321360-B281-45E8-AEA0-FAF588F79351}" srcOrd="5" destOrd="0" presId="urn:microsoft.com/office/officeart/2005/8/layout/cycle2"/>
    <dgm:cxn modelId="{FC864346-85E5-4101-80B4-D21D8DC6AE70}" type="presParOf" srcId="{15321360-B281-45E8-AEA0-FAF588F79351}" destId="{7ADD0293-D38B-408F-8817-C9F3A7353DB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CBCFAEEF-9D59-42E3-8017-644E25FBB543}">
      <dgm:prSet phldrT="[Text]" custT="1"/>
      <dgm:spPr/>
      <dgm:t>
        <a:bodyPr/>
        <a:lstStyle/>
        <a:p>
          <a:pPr algn="l">
            <a:buFont typeface="+mj-lt"/>
            <a:buAutoNum type="arabicPeriod"/>
          </a:pPr>
          <a:r>
            <a:rPr lang="id-ID" sz="2400" dirty="0"/>
            <a:t> 1. </a:t>
          </a:r>
          <a:r>
            <a:rPr lang="id-ID" sz="2400" u="none" dirty="0">
              <a:hlinkClick xmlns:r="http://schemas.openxmlformats.org/officeDocument/2006/relationships" r:id="rId1" action="ppaction://hlinksldjump"/>
            </a:rPr>
            <a:t>Pengantar</a:t>
          </a:r>
          <a:endParaRPr lang="en-US" sz="2400" u="none" dirty="0"/>
        </a:p>
      </dgm:t>
    </dgm:pt>
    <dgm:pt modelId="{700C16CE-3389-41AE-8FF8-6667A509B921}" type="parTrans" cxnId="{2F3BBE5F-5E8A-4B85-9019-DE77C2CF402B}">
      <dgm:prSet/>
      <dgm:spPr/>
      <dgm:t>
        <a:bodyPr/>
        <a:lstStyle/>
        <a:p>
          <a:endParaRPr lang="en-US"/>
        </a:p>
      </dgm:t>
    </dgm:pt>
    <dgm:pt modelId="{08608689-5856-4752-AAF1-0C6B74AC3301}" type="sibTrans" cxnId="{2F3BBE5F-5E8A-4B85-9019-DE77C2CF402B}">
      <dgm:prSet/>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2" action="ppaction://hlinksldjump"/>
            </a:rPr>
            <a:t>Mengapa</a:t>
          </a:r>
          <a:r>
            <a:rPr lang="id-ID" sz="1400" dirty="0"/>
            <a:t> Systems Analysis </a:t>
          </a:r>
          <a:r>
            <a:rPr lang="id-ID" sz="1400" dirty="0" err="1"/>
            <a:t>and</a:t>
          </a:r>
          <a:r>
            <a:rPr lang="id-ID" sz="1400" dirty="0"/>
            <a:t> Design?</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3" action="ppaction://hlinksldjump"/>
            </a:rPr>
            <a:t>Siklus</a:t>
          </a:r>
          <a:r>
            <a:rPr lang="id-ID" sz="1400" dirty="0"/>
            <a:t> Pengembangan </a:t>
          </a:r>
          <a:r>
            <a:rPr lang="id-ID" sz="1400" dirty="0" err="1"/>
            <a:t>Software</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a:t>
          </a:r>
          <a:r>
            <a:rPr lang="id-ID" sz="1400" dirty="0">
              <a:hlinkClick xmlns:r="http://schemas.openxmlformats.org/officeDocument/2006/relationships" r:id="rId4" action="ppaction://hlinksldjump"/>
            </a:rPr>
            <a:t>Metodologi</a:t>
          </a:r>
          <a:r>
            <a:rPr lang="id-ID" sz="1400" dirty="0"/>
            <a:t> Pengembangan </a:t>
          </a:r>
          <a:r>
            <a:rPr lang="id-ID" sz="1400" dirty="0" err="1"/>
            <a:t>Software</a:t>
          </a:r>
          <a:endParaRPr lang="id-ID" sz="1400" dirty="0"/>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Systems </a:t>
          </a:r>
          <a:r>
            <a:rPr lang="id-ID" sz="2400" dirty="0">
              <a:hlinkClick xmlns:r="http://schemas.openxmlformats.org/officeDocument/2006/relationships" r:id="rId5" action="ppaction://hlinksldjump"/>
            </a:rPr>
            <a:t>Planning</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Identifikasi Business </a:t>
          </a:r>
          <a:r>
            <a:rPr lang="id-ID" sz="1400" dirty="0" err="1"/>
            <a:t>Value</a:t>
          </a:r>
          <a:r>
            <a:rPr lang="id-ID" sz="1400" dirty="0"/>
            <a:t> dengan </a:t>
          </a:r>
          <a:r>
            <a:rPr lang="id-ID" sz="1400" dirty="0">
              <a:hlinkClick xmlns:r="http://schemas.openxmlformats.org/officeDocument/2006/relationships" r:id="rId6" action="ppaction://hlinksldjump"/>
            </a:rPr>
            <a:t>System </a:t>
          </a:r>
          <a:r>
            <a:rPr lang="id-ID" sz="1400" dirty="0" err="1">
              <a:hlinkClick xmlns:r="http://schemas.openxmlformats.org/officeDocument/2006/relationships" r:id="rId6" action="ppaction://hlinksldjump"/>
            </a:rPr>
            <a:t>Request</a:t>
          </a:r>
          <a:endParaRPr lang="id-ID" sz="1400" dirty="0"/>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C0CE4DB7-7772-4623-8975-B79622366E52}">
      <dgm:prSet custT="1"/>
      <dgm:spPr/>
      <dgm:t>
        <a:bodyPr anchor="ctr"/>
        <a:lstStyle/>
        <a:p>
          <a:pPr>
            <a:buFontTx/>
            <a:buNone/>
          </a:pPr>
          <a:r>
            <a:rPr lang="id-ID" sz="1400" dirty="0"/>
            <a:t>  2.2 </a:t>
          </a:r>
          <a:r>
            <a:rPr lang="id-ID" sz="1400" dirty="0">
              <a:hlinkClick xmlns:r="http://schemas.openxmlformats.org/officeDocument/2006/relationships" r:id="rId7" action="ppaction://hlinksldjump"/>
            </a:rPr>
            <a:t>Analisis Kelayakan </a:t>
          </a:r>
          <a:r>
            <a:rPr lang="id-ID" sz="1400" dirty="0"/>
            <a:t>Pengembangan </a:t>
          </a:r>
          <a:r>
            <a:rPr lang="id-ID" sz="1400" dirty="0" err="1"/>
            <a:t>Software</a:t>
          </a:r>
          <a:endParaRPr lang="id-ID" sz="1400" dirty="0"/>
        </a:p>
      </dgm:t>
    </dgm:pt>
    <dgm:pt modelId="{37E4CDA5-04FA-481B-B388-AB9FEC3F0DAC}" type="parTrans" cxnId="{9FEF6BFB-8381-4895-8206-E92739A8ADF1}">
      <dgm:prSet/>
      <dgm:spPr/>
      <dgm:t>
        <a:bodyPr/>
        <a:lstStyle/>
        <a:p>
          <a:endParaRPr lang="en-US"/>
        </a:p>
      </dgm:t>
    </dgm:pt>
    <dgm:pt modelId="{227B79F3-0F98-4372-B124-9593F307CCA1}" type="sibTrans" cxnId="{9FEF6BFB-8381-4895-8206-E92739A8ADF1}">
      <dgm:prSet/>
      <dgm:spPr/>
      <dgm:t>
        <a:bodyPr/>
        <a:lstStyle/>
        <a:p>
          <a:endParaRPr lang="en-US"/>
        </a:p>
      </dgm:t>
    </dgm:pt>
    <dgm:pt modelId="{AAA93D3A-BF1A-44F2-9B84-773EA0D26C6F}">
      <dgm:prSet custT="1"/>
      <dgm:spPr/>
      <dgm:t>
        <a:bodyPr anchor="ctr"/>
        <a:lstStyle/>
        <a:p>
          <a:pPr>
            <a:buFontTx/>
            <a:buNone/>
          </a:pPr>
          <a:r>
            <a:rPr lang="id-ID" sz="1400" dirty="0"/>
            <a:t>  2.3 </a:t>
          </a:r>
          <a:r>
            <a:rPr lang="id-ID" sz="1400" dirty="0">
              <a:hlinkClick xmlns:r="http://schemas.openxmlformats.org/officeDocument/2006/relationships" r:id="rId8" action="ppaction://hlinksldjump"/>
            </a:rPr>
            <a:t>Estimasi Usaha </a:t>
          </a:r>
          <a:r>
            <a:rPr lang="id-ID" sz="1400" dirty="0"/>
            <a:t>Pengembangan </a:t>
          </a:r>
          <a:r>
            <a:rPr lang="id-ID" sz="1400" dirty="0" err="1"/>
            <a:t>Software</a:t>
          </a:r>
          <a:endParaRPr lang="id-ID" sz="1400" dirty="0"/>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Systems </a:t>
          </a:r>
          <a:r>
            <a:rPr lang="id-ID" sz="2400" dirty="0">
              <a:hlinkClick xmlns:r="http://schemas.openxmlformats.org/officeDocument/2006/relationships" r:id="rId9" action="ppaction://hlinksldjump"/>
            </a:rPr>
            <a:t>Analysis</a:t>
          </a:r>
          <a:endParaRPr lang="id-ID" sz="2400" dirty="0"/>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a:t>
          </a:r>
          <a:r>
            <a:rPr lang="id-ID" sz="1400" dirty="0">
              <a:hlinkClick xmlns:r="http://schemas.openxmlformats.org/officeDocument/2006/relationships" r:id="rId10" action="ppaction://hlinksldjump"/>
            </a:rPr>
            <a:t>Analisis</a:t>
          </a:r>
          <a:r>
            <a:rPr lang="en-US" sz="1400" dirty="0">
              <a:hlinkClick xmlns:r="http://schemas.openxmlformats.org/officeDocument/2006/relationships" r:id="rId10" action="ppaction://hlinksldjump"/>
            </a:rPr>
            <a:t> </a:t>
          </a:r>
          <a:r>
            <a:rPr lang="en-US" sz="1400" dirty="0" err="1">
              <a:hlinkClick xmlns:r="http://schemas.openxmlformats.org/officeDocument/2006/relationships" r:id="rId10" action="ppaction://hlinksldjump"/>
            </a:rPr>
            <a:t>Kebutuhan</a:t>
          </a:r>
          <a:r>
            <a:rPr lang="en-US" sz="1400" dirty="0"/>
            <a:t> </a:t>
          </a:r>
          <a:r>
            <a:rPr lang="id-ID" sz="1400" dirty="0" err="1"/>
            <a:t>Software</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Systems </a:t>
          </a:r>
          <a:r>
            <a:rPr lang="id-ID" sz="2400" dirty="0">
              <a:hlinkClick xmlns:r="http://schemas.openxmlformats.org/officeDocument/2006/relationships" r:id="rId11" action="ppaction://hlinksldjump"/>
            </a:rPr>
            <a:t>Design</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Paradigma </a:t>
          </a:r>
          <a:r>
            <a:rPr lang="id-ID" sz="1400" dirty="0">
              <a:hlinkClick xmlns:r="http://schemas.openxmlformats.org/officeDocument/2006/relationships" r:id="rId12" action="ppaction://hlinksldjump"/>
            </a:rPr>
            <a:t>Berorientasi Objek</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Pemodelan </a:t>
          </a:r>
          <a:r>
            <a:rPr lang="id-ID" sz="1400" dirty="0">
              <a:hlinkClick xmlns:r="http://schemas.openxmlformats.org/officeDocument/2006/relationships" r:id="rId13" action="ppaction://hlinksldjump"/>
            </a:rPr>
            <a:t>Class Diagram</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Pemodelan </a:t>
          </a:r>
          <a:r>
            <a:rPr lang="id-ID" sz="1400" dirty="0">
              <a:hlinkClick xmlns:r="http://schemas.openxmlformats.org/officeDocument/2006/relationships" r:id="rId14" action="ppaction://hlinksldjump"/>
            </a:rPr>
            <a:t>User </a:t>
          </a:r>
          <a:r>
            <a:rPr lang="id-ID" sz="1400" dirty="0" err="1">
              <a:hlinkClick xmlns:r="http://schemas.openxmlformats.org/officeDocument/2006/relationships" r:id="rId14" action="ppaction://hlinksldjump"/>
            </a:rPr>
            <a:t>Interface</a:t>
          </a:r>
          <a:r>
            <a:rPr lang="id-ID" sz="1400" dirty="0">
              <a:hlinkClick xmlns:r="http://schemas.openxmlformats.org/officeDocument/2006/relationships" r:id="rId14" action="ppaction://hlinksldjump"/>
            </a:rPr>
            <a:t> Design</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Pemodelan </a:t>
          </a:r>
          <a:r>
            <a:rPr lang="id-ID" sz="1400" dirty="0">
              <a:hlinkClick xmlns:r="http://schemas.openxmlformats.org/officeDocument/2006/relationships" r:id="rId15" action="ppaction://hlinksldjump"/>
            </a:rPr>
            <a:t>Data Model</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F8BDC308-3D6A-41AA-A894-142EFC77DBDF}">
      <dgm:prSet custT="1"/>
      <dgm:spPr/>
      <dgm:t>
        <a:bodyPr anchor="ctr"/>
        <a:lstStyle/>
        <a:p>
          <a:pPr>
            <a:buFontTx/>
            <a:buNone/>
          </a:pPr>
          <a:r>
            <a:rPr lang="id-ID" sz="1400" dirty="0"/>
            <a:t>  4.5 Pemodelan </a:t>
          </a:r>
          <a:r>
            <a:rPr lang="id-ID" sz="1400" dirty="0">
              <a:hlinkClick xmlns:r="http://schemas.openxmlformats.org/officeDocument/2006/relationships" r:id="rId16" action="ppaction://hlinksldjump"/>
            </a:rPr>
            <a:t>Deployment Diagram</a:t>
          </a:r>
          <a:endParaRPr lang="id-ID" sz="1400" dirty="0"/>
        </a:p>
      </dgm:t>
    </dgm:pt>
    <dgm:pt modelId="{5815DDD4-27EE-4945-A9E2-42F8B4ED4CB8}" type="parTrans" cxnId="{265C68F1-7732-4639-90EC-248929C73D75}">
      <dgm:prSet/>
      <dgm:spPr/>
      <dgm:t>
        <a:bodyPr/>
        <a:lstStyle/>
        <a:p>
          <a:endParaRPr lang="en-US"/>
        </a:p>
      </dgm:t>
    </dgm:pt>
    <dgm:pt modelId="{E0007923-E47B-47B1-9F6D-80A8544D34D6}" type="sibTrans" cxnId="{265C68F1-7732-4639-90EC-248929C73D75}">
      <dgm:prSet/>
      <dgm:spPr/>
      <dgm:t>
        <a:bodyPr/>
        <a:lstStyle/>
        <a:p>
          <a:endParaRPr lang="en-US"/>
        </a:p>
      </dgm:t>
    </dgm:pt>
    <dgm:pt modelId="{243E88B2-2780-4439-A572-F071F4FE26D4}">
      <dgm:prSet custT="1"/>
      <dgm:spPr/>
      <dgm:t>
        <a:bodyPr/>
        <a:lstStyle/>
        <a:p>
          <a:pPr algn="l"/>
          <a:r>
            <a:rPr lang="id-ID" sz="2400" dirty="0"/>
            <a:t>5. Systems </a:t>
          </a:r>
          <a:r>
            <a:rPr lang="id-ID" sz="2400" dirty="0">
              <a:hlinkClick xmlns:r="http://schemas.openxmlformats.org/officeDocument/2006/relationships" r:id="rId17" action="ppaction://hlinksldjump"/>
            </a:rPr>
            <a:t>Implementation</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id-ID" sz="1400" dirty="0">
              <a:hlinkClick xmlns:r="http://schemas.openxmlformats.org/officeDocument/2006/relationships" r:id="rId18" action="ppaction://hlinksldjump"/>
            </a:rPr>
            <a:t>Konstruksi</a:t>
          </a:r>
          <a:r>
            <a:rPr lang="id-ID" sz="1400" dirty="0"/>
            <a:t> </a:t>
          </a:r>
          <a:r>
            <a:rPr lang="id-ID" sz="1400" dirty="0" err="1"/>
            <a:t>Software</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959DE4AB-8FF4-4F6B-B467-357876683AE2}">
      <dgm:prSet custT="1"/>
      <dgm:spPr/>
      <dgm:t>
        <a:bodyPr anchor="ctr"/>
        <a:lstStyle/>
        <a:p>
          <a:pPr>
            <a:buFontTx/>
            <a:buNone/>
          </a:pPr>
          <a:r>
            <a:rPr lang="id-ID" sz="1400" dirty="0"/>
            <a:t>  5.2 </a:t>
          </a:r>
          <a:r>
            <a:rPr lang="id-ID" sz="1400" dirty="0">
              <a:hlinkClick xmlns:r="http://schemas.openxmlformats.org/officeDocument/2006/relationships" r:id="rId19" action="ppaction://hlinksldjump"/>
            </a:rPr>
            <a:t>Pengujian</a:t>
          </a:r>
          <a:r>
            <a:rPr lang="id-ID" sz="1400" dirty="0"/>
            <a:t> </a:t>
          </a:r>
          <a:r>
            <a:rPr lang="id-ID" sz="1400" dirty="0" err="1"/>
            <a:t>Software</a:t>
          </a:r>
          <a:endParaRPr lang="id-ID" sz="1400" dirty="0"/>
        </a:p>
      </dgm:t>
    </dgm:pt>
    <dgm:pt modelId="{87B0570E-0C02-4300-959D-3846AFBFECDE}" type="parTrans" cxnId="{BC9F2D3F-D8FF-46F5-BFFA-C54A8C91B43E}">
      <dgm:prSet/>
      <dgm:spPr/>
      <dgm:t>
        <a:bodyPr/>
        <a:lstStyle/>
        <a:p>
          <a:endParaRPr lang="en-US"/>
        </a:p>
      </dgm:t>
    </dgm:pt>
    <dgm:pt modelId="{48813E9B-F3D8-43CE-8A1E-4FC46D6FCA95}" type="sibTrans" cxnId="{BC9F2D3F-D8FF-46F5-BFFA-C54A8C91B43E}">
      <dgm:prSet/>
      <dgm:spPr/>
      <dgm:t>
        <a:bodyPr/>
        <a:lstStyle/>
        <a:p>
          <a:endParaRPr lang="en-US"/>
        </a:p>
      </dgm:t>
    </dgm:pt>
    <dgm:pt modelId="{1E51760A-8431-4DC9-BFBB-556E1B08F865}">
      <dgm:prSet custT="1"/>
      <dgm:spPr/>
      <dgm:t>
        <a:bodyPr anchor="ctr"/>
        <a:lstStyle/>
        <a:p>
          <a:pPr>
            <a:buFontTx/>
            <a:buNone/>
          </a:pPr>
          <a:r>
            <a:rPr lang="id-ID" sz="1400" dirty="0"/>
            <a:t>  5.3 Pembuatan </a:t>
          </a:r>
          <a:r>
            <a:rPr lang="id-ID" sz="1400" dirty="0">
              <a:hlinkClick xmlns:r="http://schemas.openxmlformats.org/officeDocument/2006/relationships" r:id="rId20" action="ppaction://hlinksldjump"/>
            </a:rPr>
            <a:t>Dokumentasi</a:t>
          </a:r>
          <a:endParaRPr lang="id-ID" sz="1400" dirty="0"/>
        </a:p>
      </dgm:t>
    </dgm:pt>
    <dgm:pt modelId="{00EC0873-C12B-4D50-95A2-05E681723D5C}" type="parTrans" cxnId="{59DAD052-0240-4D9B-85B4-D8BA9B192F8F}">
      <dgm:prSet/>
      <dgm:spPr/>
      <dgm:t>
        <a:bodyPr/>
        <a:lstStyle/>
        <a:p>
          <a:endParaRPr lang="en-US"/>
        </a:p>
      </dgm:t>
    </dgm:pt>
    <dgm:pt modelId="{56DDA3C0-AE63-4C67-A39B-EAC36E162395}" type="sibTrans" cxnId="{59DAD052-0240-4D9B-85B4-D8BA9B192F8F}">
      <dgm:prSet/>
      <dgm:spPr/>
      <dgm:t>
        <a:bodyPr/>
        <a:lstStyle/>
        <a:p>
          <a:endParaRPr lang="en-US"/>
        </a:p>
      </dgm:t>
    </dgm:pt>
    <dgm:pt modelId="{595DBEF5-5F5E-4131-81FF-9197F293EE8E}">
      <dgm:prSet custT="1"/>
      <dgm:spPr/>
      <dgm:t>
        <a:bodyPr anchor="ctr"/>
        <a:lstStyle/>
        <a:p>
          <a:pPr>
            <a:buFontTx/>
            <a:buNone/>
          </a:pPr>
          <a:r>
            <a:rPr lang="id-ID" sz="1400" dirty="0"/>
            <a:t>  5.4 </a:t>
          </a:r>
          <a:r>
            <a:rPr lang="id-ID" sz="1400" dirty="0">
              <a:hlinkClick xmlns:r="http://schemas.openxmlformats.org/officeDocument/2006/relationships" r:id="rId21" action="ppaction://hlinksldjump"/>
            </a:rPr>
            <a:t>Instalasi</a:t>
          </a:r>
          <a:r>
            <a:rPr lang="id-ID" sz="1400" dirty="0"/>
            <a:t> dan Manajemen Perubahan</a:t>
          </a:r>
        </a:p>
      </dgm:t>
    </dgm:pt>
    <dgm:pt modelId="{A6BE96BB-1857-4692-B751-162252AE9FAB}" type="parTrans" cxnId="{4BF1F54D-E5C3-41FE-B8FB-88CCCD00CBCB}">
      <dgm:prSet/>
      <dgm:spPr/>
      <dgm:t>
        <a:bodyPr/>
        <a:lstStyle/>
        <a:p>
          <a:endParaRPr lang="en-US"/>
        </a:p>
      </dgm:t>
    </dgm:pt>
    <dgm:pt modelId="{5386806D-EBD8-4EE8-89A1-E70306A0D04D}" type="sibTrans" cxnId="{4BF1F54D-E5C3-41FE-B8FB-88CCCD00CBCB}">
      <dgm:prSet/>
      <dgm:spPr/>
      <dgm:t>
        <a:bodyPr/>
        <a:lstStyle/>
        <a:p>
          <a:endParaRPr lang="en-US"/>
        </a:p>
      </dgm:t>
    </dgm:pt>
    <dgm:pt modelId="{15664F5B-E7A2-440E-9E2A-86F49EB09AD4}">
      <dgm:prSet custT="1"/>
      <dgm:spPr/>
      <dgm:t>
        <a:bodyPr/>
        <a:lstStyle/>
        <a:p>
          <a:pPr>
            <a:buFontTx/>
            <a:buNone/>
          </a:pPr>
          <a:r>
            <a:rPr lang="id-ID" sz="1400" dirty="0"/>
            <a:t>  </a:t>
          </a:r>
          <a:r>
            <a:rPr lang="en-ID" sz="1400" dirty="0"/>
            <a:t>3.2 Identifikasi Proses Bisnis dengan </a:t>
          </a:r>
          <a:r>
            <a:rPr lang="en-ID" sz="1400" dirty="0">
              <a:hlinkClick xmlns:r="http://schemas.openxmlformats.org/officeDocument/2006/relationships" r:id="rId22" action="ppaction://hlinksldjump"/>
            </a:rPr>
            <a:t>Use Case Diagram</a:t>
          </a:r>
          <a:endParaRPr lang="en-US" sz="1400" dirty="0"/>
        </a:p>
      </dgm:t>
    </dgm:pt>
    <dgm:pt modelId="{FE55E3A4-9F41-4F5B-89B6-4A4F952B4029}" type="parTrans" cxnId="{B365E57C-5A11-4A08-9D4D-B7135B47A7BA}">
      <dgm:prSet/>
      <dgm:spPr/>
      <dgm:t>
        <a:bodyPr/>
        <a:lstStyle/>
        <a:p>
          <a:endParaRPr lang="en-US"/>
        </a:p>
      </dgm:t>
    </dgm:pt>
    <dgm:pt modelId="{F0F57327-3532-4B23-A42F-29A1EBA3E081}" type="sibTrans" cxnId="{B365E57C-5A11-4A08-9D4D-B7135B47A7BA}">
      <dgm:prSet/>
      <dgm:spPr/>
      <dgm:t>
        <a:bodyPr/>
        <a:lstStyle/>
        <a:p>
          <a:endParaRPr lang="en-US"/>
        </a:p>
      </dgm:t>
    </dgm:pt>
    <dgm:pt modelId="{15F2FC11-440F-41BB-AD5D-24BE551B6F36}">
      <dgm:prSet custT="1"/>
      <dgm:spPr/>
      <dgm:t>
        <a:bodyPr/>
        <a:lstStyle/>
        <a:p>
          <a:pPr>
            <a:buFontTx/>
            <a:buNone/>
          </a:pPr>
          <a:r>
            <a:rPr lang="id-ID" sz="1400" dirty="0"/>
            <a:t>  </a:t>
          </a:r>
          <a:r>
            <a:rPr lang="da-DK" sz="1400" dirty="0"/>
            <a:t>3.3 Pemodelan Proses Bisnis dengan </a:t>
          </a:r>
          <a:r>
            <a:rPr lang="da-DK" sz="1400" dirty="0">
              <a:hlinkClick xmlns:r="http://schemas.openxmlformats.org/officeDocument/2006/relationships" r:id="rId23" action="ppaction://hlinksldjump"/>
            </a:rPr>
            <a:t>AD</a:t>
          </a:r>
          <a:r>
            <a:rPr lang="da-DK" sz="1400" dirty="0"/>
            <a:t> atau </a:t>
          </a:r>
          <a:r>
            <a:rPr lang="da-DK" sz="1400" dirty="0">
              <a:hlinkClick xmlns:r="http://schemas.openxmlformats.org/officeDocument/2006/relationships" r:id="rId24" action="ppaction://hlinksldjump"/>
            </a:rPr>
            <a:t>BPMN</a:t>
          </a:r>
          <a:endParaRPr lang="en-US" sz="1400" dirty="0"/>
        </a:p>
      </dgm:t>
    </dgm:pt>
    <dgm:pt modelId="{25CB4FF4-5D45-4BFE-ABE1-040D8871EFC1}" type="parTrans" cxnId="{F9EB786F-A588-4735-8E3B-F1A3D90ACAB9}">
      <dgm:prSet/>
      <dgm:spPr/>
      <dgm:t>
        <a:bodyPr/>
        <a:lstStyle/>
        <a:p>
          <a:endParaRPr lang="en-US"/>
        </a:p>
      </dgm:t>
    </dgm:pt>
    <dgm:pt modelId="{9AF64D8C-2BF6-4A3A-AEF1-AFA1E1FDFAE3}" type="sibTrans" cxnId="{F9EB786F-A588-4735-8E3B-F1A3D90ACAB9}">
      <dgm:prSet/>
      <dgm:spPr/>
      <dgm:t>
        <a:bodyPr/>
        <a:lstStyle/>
        <a:p>
          <a:endParaRPr lang="en-US"/>
        </a:p>
      </dgm:t>
    </dgm:pt>
    <dgm:pt modelId="{4B89C31C-238F-4991-83F1-241E1D4BDF77}">
      <dgm:prSet custT="1"/>
      <dgm:spPr/>
      <dgm:t>
        <a:bodyPr/>
        <a:lstStyle/>
        <a:p>
          <a:pPr>
            <a:buFontTx/>
            <a:buNone/>
          </a:pPr>
          <a:r>
            <a:rPr lang="id-ID" sz="1400" dirty="0"/>
            <a:t>  </a:t>
          </a:r>
          <a:r>
            <a:rPr lang="pt-BR" sz="1400" dirty="0"/>
            <a:t>3.4 Realisasi Proses Bisnis dengan </a:t>
          </a:r>
          <a:r>
            <a:rPr lang="pt-BR" sz="1400" dirty="0">
              <a:hlinkClick xmlns:r="http://schemas.openxmlformats.org/officeDocument/2006/relationships" r:id="rId25" action="ppaction://hlinksldjump"/>
            </a:rPr>
            <a:t>Sequence Diagram</a:t>
          </a:r>
          <a:endParaRPr lang="en-US" sz="1400" dirty="0"/>
        </a:p>
      </dgm:t>
    </dgm:pt>
    <dgm:pt modelId="{B649823B-6CE4-45F9-BE70-673343F1A4D7}" type="parTrans" cxnId="{C749E0A9-1198-4D5C-A3BD-EECFFF5F4079}">
      <dgm:prSet/>
      <dgm:spPr/>
      <dgm:t>
        <a:bodyPr/>
        <a:lstStyle/>
        <a:p>
          <a:endParaRPr lang="en-US"/>
        </a:p>
      </dgm:t>
    </dgm:pt>
    <dgm:pt modelId="{14CA26F9-C6A4-42B8-9ADD-A80A5269FF3A}" type="sibTrans" cxnId="{C749E0A9-1198-4D5C-A3BD-EECFFF5F4079}">
      <dgm:prSet/>
      <dgm:spPr/>
      <dgm:t>
        <a:bodyPr/>
        <a:lstStyle/>
        <a:p>
          <a:endParaRPr lang="en-US"/>
        </a:p>
      </dgm:t>
    </dgm:pt>
    <dgm:pt modelId="{E5B65DE6-AA23-4CB4-8977-CB01FCE1C93C}">
      <dgm:prSet custT="1"/>
      <dgm:spPr/>
      <dgm:t>
        <a:bodyPr anchor="ctr"/>
        <a:lstStyle/>
        <a:p>
          <a:pPr>
            <a:buFontTx/>
            <a:buNone/>
          </a:pPr>
          <a:r>
            <a:rPr lang="en-US" sz="1400" dirty="0"/>
            <a:t>  5.5 Software Engineering </a:t>
          </a:r>
          <a:r>
            <a:rPr lang="en-US" sz="1400" dirty="0">
              <a:hlinkClick xmlns:r="http://schemas.openxmlformats.org/officeDocument/2006/relationships" r:id="rId26" action="ppaction://hlinksldjump"/>
            </a:rPr>
            <a:t>Laws</a:t>
          </a:r>
          <a:endParaRPr lang="id-ID" sz="1400" dirty="0"/>
        </a:p>
      </dgm:t>
    </dgm:pt>
    <dgm:pt modelId="{1C31E722-C8D7-4A5A-BF4C-11940B8973A4}" type="parTrans" cxnId="{3977D4CF-9274-455A-BD1C-62A6D120DB7C}">
      <dgm:prSet/>
      <dgm:spPr/>
      <dgm:t>
        <a:bodyPr/>
        <a:lstStyle/>
        <a:p>
          <a:endParaRPr lang="en-ID"/>
        </a:p>
      </dgm:t>
    </dgm:pt>
    <dgm:pt modelId="{A98DB236-4176-4F45-A6CC-BDD80FFB8FF5}" type="sibTrans" cxnId="{3977D4CF-9274-455A-BD1C-62A6D120DB7C}">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93376">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93376">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93376">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93376">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93376">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B603D400-99DA-4ED9-AB45-A01EEA57E354}" type="presOf" srcId="{15F2FC11-440F-41BB-AD5D-24BE551B6F36}" destId="{E5AEE29A-FBB5-4C88-9D61-EB0BDB656804}" srcOrd="0" destOrd="2" presId="urn:microsoft.com/office/officeart/2005/8/layout/vList6"/>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74A2B115-DB51-4AA9-B2FF-1190BE292086}" srcId="{116A3370-3C8D-44B8-BC54-06A5B711ADAB}" destId="{354ACE7E-005D-4657-97E0-189784F431BD}" srcOrd="1" destOrd="0" parTransId="{BC0B78E4-7666-4357-B9C2-70E690047842}" sibTransId="{260049A6-EA14-4E0F-BCBF-51636D50172A}"/>
    <dgm:cxn modelId="{A94AE21A-C5B6-4189-93F8-C3753050B6AA}" type="presOf" srcId="{F8BDC308-3D6A-41AA-A894-142EFC77DBDF}" destId="{ECB98FF5-C100-4167-A6ED-87F0F931E5B4}" srcOrd="0" destOrd="4" presId="urn:microsoft.com/office/officeart/2005/8/layout/vList6"/>
    <dgm:cxn modelId="{FD0F4825-9052-432E-AAF4-32C6C30BD269}" type="presOf" srcId="{08080022-F3C8-42ED-A3CF-75599917878A}" destId="{ECB98FF5-C100-4167-A6ED-87F0F931E5B4}" srcOrd="0" destOrd="3" presId="urn:microsoft.com/office/officeart/2005/8/layout/vList6"/>
    <dgm:cxn modelId="{35A10F28-FF64-4FC3-8295-4D8BB427FABC}" type="presOf" srcId="{086A08BD-465D-4145-A8A6-00341FEC2134}" destId="{E5AEE29A-FBB5-4C88-9D61-EB0BDB656804}" srcOrd="0" destOrd="0"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BC9F2D3F-D8FF-46F5-BFFA-C54A8C91B43E}" srcId="{243E88B2-2780-4439-A572-F071F4FE26D4}" destId="{959DE4AB-8FF4-4F6B-B467-357876683AE2}" srcOrd="1" destOrd="0" parTransId="{87B0570E-0C02-4300-959D-3846AFBFECDE}" sibTransId="{48813E9B-F3D8-43CE-8A1E-4FC46D6FCA95}"/>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4931E447-E518-415E-A9B7-59ED851E745D}" type="presOf" srcId="{4B89C31C-238F-4991-83F1-241E1D4BDF77}" destId="{E5AEE29A-FBB5-4C88-9D61-EB0BDB656804}"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61EC8F69-EEB9-40D1-A38B-8117096219C5}" type="presOf" srcId="{21693F81-1239-4DF2-922D-4CE28801A2CB}" destId="{F91DF6CE-794F-4A9F-8751-7D4B97D9FA92}" srcOrd="0" destOrd="0" presId="urn:microsoft.com/office/officeart/2005/8/layout/vList6"/>
    <dgm:cxn modelId="{4BF1F54D-E5C3-41FE-B8FB-88CCCD00CBCB}" srcId="{243E88B2-2780-4439-A572-F071F4FE26D4}" destId="{595DBEF5-5F5E-4131-81FF-9197F293EE8E}" srcOrd="3" destOrd="0" parTransId="{A6BE96BB-1857-4692-B751-162252AE9FAB}" sibTransId="{5386806D-EBD8-4EE8-89A1-E70306A0D04D}"/>
    <dgm:cxn modelId="{F9EB786F-A588-4735-8E3B-F1A3D90ACAB9}" srcId="{0F62B82D-2211-4660-A2D6-C27E395F6BE1}" destId="{15F2FC11-440F-41BB-AD5D-24BE551B6F36}" srcOrd="2" destOrd="0" parTransId="{25CB4FF4-5D45-4BFE-ABE1-040D8871EFC1}" sibTransId="{9AF64D8C-2BF6-4A3A-AEF1-AFA1E1FDFAE3}"/>
    <dgm:cxn modelId="{59DAD052-0240-4D9B-85B4-D8BA9B192F8F}" srcId="{243E88B2-2780-4439-A572-F071F4FE26D4}" destId="{1E51760A-8431-4DC9-BFBB-556E1B08F865}" srcOrd="2" destOrd="0" parTransId="{00EC0873-C12B-4D50-95A2-05E681723D5C}" sibTransId="{56DDA3C0-AE63-4C67-A39B-EAC36E162395}"/>
    <dgm:cxn modelId="{CB95DF55-6CC0-4EA3-B473-19636050AD40}" type="presOf" srcId="{AF6B38EC-C0E6-4D25-8ABF-22B8C4C7D2D3}" destId="{2A9AD8C9-9A35-4760-8497-3FBBFDCB446D}" srcOrd="0" destOrd="1" presId="urn:microsoft.com/office/officeart/2005/8/layout/vList6"/>
    <dgm:cxn modelId="{B365E57C-5A11-4A08-9D4D-B7135B47A7BA}" srcId="{0F62B82D-2211-4660-A2D6-C27E395F6BE1}" destId="{15664F5B-E7A2-440E-9E2A-86F49EB09AD4}" srcOrd="1" destOrd="0" parTransId="{FE55E3A4-9F41-4F5B-89B6-4A4F952B4029}" sibTransId="{F0F57327-3532-4B23-A42F-29A1EBA3E081}"/>
    <dgm:cxn modelId="{A533DB7D-BADE-484F-90EE-D561F81C5824}" srcId="{116A3370-3C8D-44B8-BC54-06A5B711ADAB}" destId="{0F62B82D-2211-4660-A2D6-C27E395F6BE1}" srcOrd="2" destOrd="0" parTransId="{86C90B9A-1763-43D8-BEA7-98BEA89224C7}" sibTransId="{CC009A08-B6BC-4560-8C95-968ACCA51FA1}"/>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3328A28B-6F98-43AE-AD2A-63D648F4440C}" type="presOf" srcId="{C0CE4DB7-7772-4623-8975-B79622366E52}" destId="{F91DF6CE-794F-4A9F-8751-7D4B97D9FA92}" srcOrd="0" destOrd="1"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2" presId="urn:microsoft.com/office/officeart/2005/8/layout/vList6"/>
    <dgm:cxn modelId="{D352099B-53DF-4C4D-A919-4600BECD7B0C}" type="presOf" srcId="{595DBEF5-5F5E-4131-81FF-9197F293EE8E}" destId="{51484F68-748F-41D4-83FC-C9DC8DFFAB06}" srcOrd="0" destOrd="3" presId="urn:microsoft.com/office/officeart/2005/8/layout/vList6"/>
    <dgm:cxn modelId="{C922A8A0-40D0-4708-B39D-B402CE7C7B2D}" srcId="{116A3370-3C8D-44B8-BC54-06A5B711ADAB}" destId="{243E88B2-2780-4439-A572-F071F4FE26D4}" srcOrd="4" destOrd="0" parTransId="{8FEA60FD-4ACF-4E33-AB7B-8AA3373F1F5B}" sibTransId="{C0E68233-A890-43CD-AB08-CEF62442387E}"/>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C749E0A9-1198-4D5C-A3BD-EECFFF5F4079}" srcId="{0F62B82D-2211-4660-A2D6-C27E395F6BE1}" destId="{4B89C31C-238F-4991-83F1-241E1D4BDF77}" srcOrd="3" destOrd="0" parTransId="{B649823B-6CE4-45F9-BE70-673343F1A4D7}" sibTransId="{14CA26F9-C6A4-42B8-9ADD-A80A5269FF3A}"/>
    <dgm:cxn modelId="{51BAB7AE-EF62-42BE-8F70-BC19ED83AF69}" srcId="{354ACE7E-005D-4657-97E0-189784F431BD}" destId="{21693F81-1239-4DF2-922D-4CE28801A2CB}" srcOrd="0" destOrd="0" parTransId="{901BA89B-12AA-4347-BAFE-D79C0A5421BF}" sibTransId="{7337FBE3-1758-4A89-8179-A0E2A5EE29A4}"/>
    <dgm:cxn modelId="{FA02E1BE-2096-4461-BFC1-A58584C9EAF2}" srcId="{354ACE7E-005D-4657-97E0-189784F431BD}" destId="{AAA93D3A-BF1A-44F2-9B84-773EA0D26C6F}" srcOrd="2" destOrd="0" parTransId="{3F262A38-FB45-459B-A9B9-53B98894F056}" sibTransId="{6E1F26F3-EAAE-4A5A-B4EC-F30A0B0196BA}"/>
    <dgm:cxn modelId="{D984DAC9-A2C1-4AB8-8021-794BBA7DF1E1}" type="presOf" srcId="{15664F5B-E7A2-440E-9E2A-86F49EB09AD4}" destId="{E5AEE29A-FBB5-4C88-9D61-EB0BDB656804}" srcOrd="0" destOrd="1"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078E74CB-6559-48FC-BB38-AC30C44335D5}" type="presOf" srcId="{E5B65DE6-AA23-4CB4-8977-CB01FCE1C93C}" destId="{51484F68-748F-41D4-83FC-C9DC8DFFAB06}" srcOrd="0" destOrd="4" presId="urn:microsoft.com/office/officeart/2005/8/layout/vList6"/>
    <dgm:cxn modelId="{3977D4CF-9274-455A-BD1C-62A6D120DB7C}" srcId="{243E88B2-2780-4439-A572-F071F4FE26D4}" destId="{E5B65DE6-AA23-4CB4-8977-CB01FCE1C93C}" srcOrd="4" destOrd="0" parTransId="{1C31E722-C8D7-4A5A-BF4C-11940B8973A4}" sibTransId="{A98DB236-4176-4F45-A6CC-BDD80FFB8FF5}"/>
    <dgm:cxn modelId="{83D3B8D0-2FA4-4D80-8C41-78BE03E8CFE6}" type="presOf" srcId="{52448857-9039-48EA-B0EE-6284ABA43018}" destId="{2A9AD8C9-9A35-4760-8497-3FBBFDCB446D}" srcOrd="0" destOrd="0" presId="urn:microsoft.com/office/officeart/2005/8/layout/vList6"/>
    <dgm:cxn modelId="{850D6CDB-B038-4822-961B-6575ACE38FD3}" type="presOf" srcId="{959DE4AB-8FF4-4F6B-B467-357876683AE2}" destId="{51484F68-748F-41D4-83FC-C9DC8DFFAB06}" srcOrd="0" destOrd="1" presId="urn:microsoft.com/office/officeart/2005/8/layout/vList6"/>
    <dgm:cxn modelId="{AE5BD3DB-8D27-44DC-937E-02570E176A54}" type="presOf" srcId="{1E51760A-8431-4DC9-BFBB-556E1B08F865}" destId="{51484F68-748F-41D4-83FC-C9DC8DFFAB06}" srcOrd="0" destOrd="2"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5CFCDCEB-D10F-44A7-B1BA-BEC8C9625317}" srcId="{CBCFAEEF-9D59-42E3-8017-644E25FBB543}" destId="{52448857-9039-48EA-B0EE-6284ABA43018}" srcOrd="0" destOrd="0" parTransId="{AD89A543-A6A3-4296-A8AA-175D1E846215}" sibTransId="{76BD32AC-0255-4A9D-A0A3-4BE6A62EBDE2}"/>
    <dgm:cxn modelId="{265C68F1-7732-4639-90EC-248929C73D75}" srcId="{5CA3BA83-43CD-475F-8735-B5BEE8C7AB3D}" destId="{F8BDC308-3D6A-41AA-A894-142EFC77DBDF}" srcOrd="4" destOrd="0" parTransId="{5815DDD4-27EE-4945-A9E2-42F8B4ED4CB8}" sibTransId="{E0007923-E47B-47B1-9F6D-80A8544D34D6}"/>
    <dgm:cxn modelId="{B3C8BDF1-FBED-4F2D-A989-52024B58A87C}" srcId="{CBCFAEEF-9D59-42E3-8017-644E25FBB543}" destId="{6683A851-81C5-480F-9292-F7098F46C695}" srcOrd="2" destOrd="0" parTransId="{0BAF01D1-3B08-4D0A-8FF5-8993E1603158}" sibTransId="{8B95642C-F792-4350-B0C4-D1C9799A5263}"/>
    <dgm:cxn modelId="{9FEF6BFB-8381-4895-8206-E92739A8ADF1}" srcId="{354ACE7E-005D-4657-97E0-189784F431BD}" destId="{C0CE4DB7-7772-4623-8975-B79622366E52}" srcOrd="1" destOrd="0" parTransId="{37E4CDA5-04FA-481B-B388-AB9FEC3F0DAC}" sibTransId="{227B79F3-0F98-4372-B124-9593F307CCA1}"/>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66B85C-4451-4375-826B-F2BD8EFBAA88}"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en-US"/>
        </a:p>
      </dgm:t>
    </dgm:pt>
    <dgm:pt modelId="{81F1D331-7C71-4039-8EA1-6F26B233CBAC}">
      <dgm:prSet phldrT="[Text]" custT="1"/>
      <dgm:spPr/>
      <dgm:t>
        <a:bodyPr/>
        <a:lstStyle/>
        <a:p>
          <a:r>
            <a:rPr lang="id-ID" sz="2600" b="1" dirty="0">
              <a:latin typeface="+mn-lt"/>
            </a:rPr>
            <a:t>1. </a:t>
          </a:r>
          <a:r>
            <a:rPr lang="en-US" sz="2600" b="1" dirty="0" err="1">
              <a:latin typeface="+mn-lt"/>
            </a:rPr>
            <a:t>Swimlane</a:t>
          </a:r>
          <a:endParaRPr lang="en-US" sz="2600" b="1" dirty="0">
            <a:latin typeface="+mn-lt"/>
          </a:endParaRPr>
        </a:p>
      </dgm:t>
    </dgm:pt>
    <dgm:pt modelId="{0804BC01-A4C5-4654-A715-0D4DB5B2E4CC}" type="parTrans" cxnId="{F2E8CD48-7EBE-47CE-A712-E692FFF84B37}">
      <dgm:prSet/>
      <dgm:spPr/>
      <dgm:t>
        <a:bodyPr/>
        <a:lstStyle/>
        <a:p>
          <a:endParaRPr lang="en-US" b="1">
            <a:latin typeface="+mn-lt"/>
          </a:endParaRPr>
        </a:p>
      </dgm:t>
    </dgm:pt>
    <dgm:pt modelId="{5FA34B02-F285-4836-8AD8-85BDC0D79371}" type="sibTrans" cxnId="{F2E8CD48-7EBE-47CE-A712-E692FFF84B37}">
      <dgm:prSet/>
      <dgm:spPr/>
      <dgm:t>
        <a:bodyPr/>
        <a:lstStyle/>
        <a:p>
          <a:endParaRPr lang="en-US" b="1">
            <a:latin typeface="+mn-lt"/>
          </a:endParaRPr>
        </a:p>
      </dgm:t>
    </dgm:pt>
    <dgm:pt modelId="{EF94F8F1-2723-4C1E-8F9A-A65604F4724C}">
      <dgm:prSet custT="1"/>
      <dgm:spPr/>
      <dgm:t>
        <a:bodyPr/>
        <a:lstStyle/>
        <a:p>
          <a:r>
            <a:rPr lang="id-ID" sz="2600" b="1" dirty="0">
              <a:latin typeface="+mn-lt"/>
            </a:rPr>
            <a:t>2. </a:t>
          </a:r>
          <a:r>
            <a:rPr lang="en-US" sz="2600" b="1" dirty="0">
              <a:latin typeface="+mn-lt"/>
            </a:rPr>
            <a:t>Connecting Object</a:t>
          </a:r>
        </a:p>
      </dgm:t>
    </dgm:pt>
    <dgm:pt modelId="{37DC6F24-21FF-4210-8F68-2903371EDB43}" type="parTrans" cxnId="{3357D472-DE02-4B78-A48F-3280D4B0C98E}">
      <dgm:prSet/>
      <dgm:spPr/>
      <dgm:t>
        <a:bodyPr/>
        <a:lstStyle/>
        <a:p>
          <a:endParaRPr lang="en-US" b="1">
            <a:latin typeface="+mn-lt"/>
          </a:endParaRPr>
        </a:p>
      </dgm:t>
    </dgm:pt>
    <dgm:pt modelId="{7F85F8C8-5E6E-4A46-8D38-BD30CCF29D62}" type="sibTrans" cxnId="{3357D472-DE02-4B78-A48F-3280D4B0C98E}">
      <dgm:prSet/>
      <dgm:spPr/>
      <dgm:t>
        <a:bodyPr/>
        <a:lstStyle/>
        <a:p>
          <a:endParaRPr lang="en-US" b="1">
            <a:latin typeface="+mn-lt"/>
          </a:endParaRPr>
        </a:p>
      </dgm:t>
    </dgm:pt>
    <dgm:pt modelId="{32A17770-AD34-4A94-BC17-DD95266A0A74}">
      <dgm:prSet custT="1"/>
      <dgm:spPr/>
      <dgm:t>
        <a:bodyPr/>
        <a:lstStyle/>
        <a:p>
          <a:r>
            <a:rPr lang="id-ID" sz="2600" b="1" dirty="0">
              <a:latin typeface="+mn-lt"/>
            </a:rPr>
            <a:t>3. </a:t>
          </a:r>
          <a:r>
            <a:rPr lang="en-US" sz="2600" b="1" dirty="0">
              <a:latin typeface="+mn-lt"/>
            </a:rPr>
            <a:t>Artifact</a:t>
          </a:r>
        </a:p>
      </dgm:t>
    </dgm:pt>
    <dgm:pt modelId="{26A6F0DA-BAEB-441A-88DE-EFBC5548137A}" type="parTrans" cxnId="{F50E28F3-A719-41B2-87BA-DF4CD6FB6740}">
      <dgm:prSet/>
      <dgm:spPr/>
      <dgm:t>
        <a:bodyPr/>
        <a:lstStyle/>
        <a:p>
          <a:endParaRPr lang="en-US" b="1">
            <a:latin typeface="+mn-lt"/>
          </a:endParaRPr>
        </a:p>
      </dgm:t>
    </dgm:pt>
    <dgm:pt modelId="{29DDFCAF-6AF5-4C10-96DD-59358A8FA1FD}" type="sibTrans" cxnId="{F50E28F3-A719-41B2-87BA-DF4CD6FB6740}">
      <dgm:prSet/>
      <dgm:spPr/>
      <dgm:t>
        <a:bodyPr/>
        <a:lstStyle/>
        <a:p>
          <a:endParaRPr lang="en-US" b="1">
            <a:latin typeface="+mn-lt"/>
          </a:endParaRPr>
        </a:p>
      </dgm:t>
    </dgm:pt>
    <dgm:pt modelId="{3822D5E4-7A93-4F85-9B9A-D40E21C3FC39}">
      <dgm:prSet phldrT="[Text]" custT="1"/>
      <dgm:spPr/>
      <dgm:t>
        <a:bodyPr/>
        <a:lstStyle/>
        <a:p>
          <a:r>
            <a:rPr lang="id-ID" sz="2600" b="1" dirty="0">
              <a:latin typeface="+mn-lt"/>
            </a:rPr>
            <a:t>4. </a:t>
          </a:r>
          <a:r>
            <a:rPr lang="en-US" sz="2600" b="1" dirty="0">
              <a:latin typeface="+mn-lt"/>
            </a:rPr>
            <a:t>Flow Object</a:t>
          </a:r>
        </a:p>
      </dgm:t>
    </dgm:pt>
    <dgm:pt modelId="{312BE960-4F7B-48F6-ABF9-AA4DFB2353AC}" type="parTrans" cxnId="{7BC5B6F3-F244-4A71-A8DF-3F526BF9B610}">
      <dgm:prSet/>
      <dgm:spPr/>
      <dgm:t>
        <a:bodyPr/>
        <a:lstStyle/>
        <a:p>
          <a:endParaRPr lang="en-US">
            <a:latin typeface="+mn-lt"/>
          </a:endParaRPr>
        </a:p>
      </dgm:t>
    </dgm:pt>
    <dgm:pt modelId="{B30C7B08-0312-41CC-8AD5-139B18FE1683}" type="sibTrans" cxnId="{7BC5B6F3-F244-4A71-A8DF-3F526BF9B610}">
      <dgm:prSet/>
      <dgm:spPr/>
      <dgm:t>
        <a:bodyPr/>
        <a:lstStyle/>
        <a:p>
          <a:endParaRPr lang="en-US">
            <a:latin typeface="+mn-lt"/>
          </a:endParaRPr>
        </a:p>
      </dgm:t>
    </dgm:pt>
    <dgm:pt modelId="{5AF6AA05-14F9-4087-AAA0-95C7D1E09A64}" type="pres">
      <dgm:prSet presAssocID="{5266B85C-4451-4375-826B-F2BD8EFBAA88}" presName="cycle" presStyleCnt="0">
        <dgm:presLayoutVars>
          <dgm:dir/>
          <dgm:resizeHandles val="exact"/>
        </dgm:presLayoutVars>
      </dgm:prSet>
      <dgm:spPr/>
    </dgm:pt>
    <dgm:pt modelId="{4069F6B0-0CE5-43CA-BB80-B60C2986769F}" type="pres">
      <dgm:prSet presAssocID="{81F1D331-7C71-4039-8EA1-6F26B233CBAC}" presName="node" presStyleLbl="node1" presStyleIdx="0" presStyleCnt="4" custScaleX="163195">
        <dgm:presLayoutVars>
          <dgm:bulletEnabled val="1"/>
        </dgm:presLayoutVars>
      </dgm:prSet>
      <dgm:spPr/>
    </dgm:pt>
    <dgm:pt modelId="{41BCB7F8-D184-41A3-BC51-8120B8F07D90}" type="pres">
      <dgm:prSet presAssocID="{81F1D331-7C71-4039-8EA1-6F26B233CBAC}" presName="spNode" presStyleCnt="0"/>
      <dgm:spPr/>
    </dgm:pt>
    <dgm:pt modelId="{215078BC-0A2E-4E10-BAD9-E4F0F2368018}" type="pres">
      <dgm:prSet presAssocID="{5FA34B02-F285-4836-8AD8-85BDC0D79371}" presName="sibTrans" presStyleLbl="sibTrans1D1" presStyleIdx="0" presStyleCnt="4"/>
      <dgm:spPr/>
    </dgm:pt>
    <dgm:pt modelId="{981A43E5-12A0-467B-86B6-12B62064D4FF}" type="pres">
      <dgm:prSet presAssocID="{EF94F8F1-2723-4C1E-8F9A-A65604F4724C}" presName="node" presStyleLbl="node1" presStyleIdx="1" presStyleCnt="4" custScaleX="164094" custRadScaleRad="126429" custRadScaleInc="2631">
        <dgm:presLayoutVars>
          <dgm:bulletEnabled val="1"/>
        </dgm:presLayoutVars>
      </dgm:prSet>
      <dgm:spPr/>
    </dgm:pt>
    <dgm:pt modelId="{24677E46-2522-4016-94FC-A614F3282177}" type="pres">
      <dgm:prSet presAssocID="{EF94F8F1-2723-4C1E-8F9A-A65604F4724C}" presName="spNode" presStyleCnt="0"/>
      <dgm:spPr/>
    </dgm:pt>
    <dgm:pt modelId="{A9E3520B-F87E-42DC-9B42-39C963F55C93}" type="pres">
      <dgm:prSet presAssocID="{7F85F8C8-5E6E-4A46-8D38-BD30CCF29D62}" presName="sibTrans" presStyleLbl="sibTrans1D1" presStyleIdx="1" presStyleCnt="4"/>
      <dgm:spPr/>
    </dgm:pt>
    <dgm:pt modelId="{4236895C-489B-4552-8C74-220D814013CB}" type="pres">
      <dgm:prSet presAssocID="{32A17770-AD34-4A94-BC17-DD95266A0A74}" presName="node" presStyleLbl="node1" presStyleIdx="2" presStyleCnt="4" custScaleX="163195" custRadScaleRad="113937" custRadScaleInc="-1460">
        <dgm:presLayoutVars>
          <dgm:bulletEnabled val="1"/>
        </dgm:presLayoutVars>
      </dgm:prSet>
      <dgm:spPr/>
    </dgm:pt>
    <dgm:pt modelId="{ABD179A0-4AEF-48B5-A708-64BB80984E09}" type="pres">
      <dgm:prSet presAssocID="{32A17770-AD34-4A94-BC17-DD95266A0A74}" presName="spNode" presStyleCnt="0"/>
      <dgm:spPr/>
    </dgm:pt>
    <dgm:pt modelId="{9440C33E-AB35-4CAF-8AC0-50D1CFBBE18D}" type="pres">
      <dgm:prSet presAssocID="{29DDFCAF-6AF5-4C10-96DD-59358A8FA1FD}" presName="sibTrans" presStyleLbl="sibTrans1D1" presStyleIdx="2" presStyleCnt="4"/>
      <dgm:spPr/>
    </dgm:pt>
    <dgm:pt modelId="{35807580-3990-4067-A6DB-AA185F9F96CA}" type="pres">
      <dgm:prSet presAssocID="{3822D5E4-7A93-4F85-9B9A-D40E21C3FC39}" presName="node" presStyleLbl="node1" presStyleIdx="3" presStyleCnt="4" custScaleX="161508" custRadScaleRad="118521" custRadScaleInc="-936">
        <dgm:presLayoutVars>
          <dgm:bulletEnabled val="1"/>
        </dgm:presLayoutVars>
      </dgm:prSet>
      <dgm:spPr/>
    </dgm:pt>
    <dgm:pt modelId="{9CC1547C-51BC-4E7E-9E96-EE1AFD7800F7}" type="pres">
      <dgm:prSet presAssocID="{3822D5E4-7A93-4F85-9B9A-D40E21C3FC39}" presName="spNode" presStyleCnt="0"/>
      <dgm:spPr/>
    </dgm:pt>
    <dgm:pt modelId="{E4FC945D-6B8D-46C5-BB4D-C1B8C5E34635}" type="pres">
      <dgm:prSet presAssocID="{B30C7B08-0312-41CC-8AD5-139B18FE1683}" presName="sibTrans" presStyleLbl="sibTrans1D1" presStyleIdx="3" presStyleCnt="4"/>
      <dgm:spPr/>
    </dgm:pt>
  </dgm:ptLst>
  <dgm:cxnLst>
    <dgm:cxn modelId="{7F31890F-9B15-41BC-ACFD-B5260A323096}" type="presOf" srcId="{B30C7B08-0312-41CC-8AD5-139B18FE1683}" destId="{E4FC945D-6B8D-46C5-BB4D-C1B8C5E34635}" srcOrd="0" destOrd="0" presId="urn:microsoft.com/office/officeart/2005/8/layout/cycle6"/>
    <dgm:cxn modelId="{F2E8CD48-7EBE-47CE-A712-E692FFF84B37}" srcId="{5266B85C-4451-4375-826B-F2BD8EFBAA88}" destId="{81F1D331-7C71-4039-8EA1-6F26B233CBAC}" srcOrd="0" destOrd="0" parTransId="{0804BC01-A4C5-4654-A715-0D4DB5B2E4CC}" sibTransId="{5FA34B02-F285-4836-8AD8-85BDC0D79371}"/>
    <dgm:cxn modelId="{3357D472-DE02-4B78-A48F-3280D4B0C98E}" srcId="{5266B85C-4451-4375-826B-F2BD8EFBAA88}" destId="{EF94F8F1-2723-4C1E-8F9A-A65604F4724C}" srcOrd="1" destOrd="0" parTransId="{37DC6F24-21FF-4210-8F68-2903371EDB43}" sibTransId="{7F85F8C8-5E6E-4A46-8D38-BD30CCF29D62}"/>
    <dgm:cxn modelId="{CD4B1990-5C3C-4A6C-8EB4-51F98A8E201A}" type="presOf" srcId="{EF94F8F1-2723-4C1E-8F9A-A65604F4724C}" destId="{981A43E5-12A0-467B-86B6-12B62064D4FF}" srcOrd="0" destOrd="0" presId="urn:microsoft.com/office/officeart/2005/8/layout/cycle6"/>
    <dgm:cxn modelId="{12CD5891-5DD6-4F11-8DA0-98ED31C6247D}" type="presOf" srcId="{29DDFCAF-6AF5-4C10-96DD-59358A8FA1FD}" destId="{9440C33E-AB35-4CAF-8AC0-50D1CFBBE18D}" srcOrd="0" destOrd="0" presId="urn:microsoft.com/office/officeart/2005/8/layout/cycle6"/>
    <dgm:cxn modelId="{83F645B3-C65C-46A2-A06B-D40FD0A2872B}" type="presOf" srcId="{3822D5E4-7A93-4F85-9B9A-D40E21C3FC39}" destId="{35807580-3990-4067-A6DB-AA185F9F96CA}" srcOrd="0" destOrd="0" presId="urn:microsoft.com/office/officeart/2005/8/layout/cycle6"/>
    <dgm:cxn modelId="{68A95BBB-5349-4D6A-8FF3-6FCED9AEFFAE}" type="presOf" srcId="{5266B85C-4451-4375-826B-F2BD8EFBAA88}" destId="{5AF6AA05-14F9-4087-AAA0-95C7D1E09A64}" srcOrd="0" destOrd="0" presId="urn:microsoft.com/office/officeart/2005/8/layout/cycle6"/>
    <dgm:cxn modelId="{1B8404BD-B5B1-4217-89BD-497A4768C122}" type="presOf" srcId="{7F85F8C8-5E6E-4A46-8D38-BD30CCF29D62}" destId="{A9E3520B-F87E-42DC-9B42-39C963F55C93}" srcOrd="0" destOrd="0" presId="urn:microsoft.com/office/officeart/2005/8/layout/cycle6"/>
    <dgm:cxn modelId="{74B7A8C4-42A5-4972-9372-6478F02F6659}" type="presOf" srcId="{5FA34B02-F285-4836-8AD8-85BDC0D79371}" destId="{215078BC-0A2E-4E10-BAD9-E4F0F2368018}" srcOrd="0" destOrd="0" presId="urn:microsoft.com/office/officeart/2005/8/layout/cycle6"/>
    <dgm:cxn modelId="{9A0330E1-3D3D-4250-B975-2FA9B7CE78E2}" type="presOf" srcId="{32A17770-AD34-4A94-BC17-DD95266A0A74}" destId="{4236895C-489B-4552-8C74-220D814013CB}" srcOrd="0" destOrd="0" presId="urn:microsoft.com/office/officeart/2005/8/layout/cycle6"/>
    <dgm:cxn modelId="{C740CEE2-3D53-49FC-BB8F-DBE41A943E8D}" type="presOf" srcId="{81F1D331-7C71-4039-8EA1-6F26B233CBAC}" destId="{4069F6B0-0CE5-43CA-BB80-B60C2986769F}" srcOrd="0" destOrd="0" presId="urn:microsoft.com/office/officeart/2005/8/layout/cycle6"/>
    <dgm:cxn modelId="{F50E28F3-A719-41B2-87BA-DF4CD6FB6740}" srcId="{5266B85C-4451-4375-826B-F2BD8EFBAA88}" destId="{32A17770-AD34-4A94-BC17-DD95266A0A74}" srcOrd="2" destOrd="0" parTransId="{26A6F0DA-BAEB-441A-88DE-EFBC5548137A}" sibTransId="{29DDFCAF-6AF5-4C10-96DD-59358A8FA1FD}"/>
    <dgm:cxn modelId="{7BC5B6F3-F244-4A71-A8DF-3F526BF9B610}" srcId="{5266B85C-4451-4375-826B-F2BD8EFBAA88}" destId="{3822D5E4-7A93-4F85-9B9A-D40E21C3FC39}" srcOrd="3" destOrd="0" parTransId="{312BE960-4F7B-48F6-ABF9-AA4DFB2353AC}" sibTransId="{B30C7B08-0312-41CC-8AD5-139B18FE1683}"/>
    <dgm:cxn modelId="{91570A5B-5C66-4143-BCEB-E36ADB8B649C}" type="presParOf" srcId="{5AF6AA05-14F9-4087-AAA0-95C7D1E09A64}" destId="{4069F6B0-0CE5-43CA-BB80-B60C2986769F}" srcOrd="0" destOrd="0" presId="urn:microsoft.com/office/officeart/2005/8/layout/cycle6"/>
    <dgm:cxn modelId="{B08FEFE1-9D1E-4BC0-993B-21AD0E757686}" type="presParOf" srcId="{5AF6AA05-14F9-4087-AAA0-95C7D1E09A64}" destId="{41BCB7F8-D184-41A3-BC51-8120B8F07D90}" srcOrd="1" destOrd="0" presId="urn:microsoft.com/office/officeart/2005/8/layout/cycle6"/>
    <dgm:cxn modelId="{9DB7DE9A-410F-452C-8D14-AC3B1B82AAD0}" type="presParOf" srcId="{5AF6AA05-14F9-4087-AAA0-95C7D1E09A64}" destId="{215078BC-0A2E-4E10-BAD9-E4F0F2368018}" srcOrd="2" destOrd="0" presId="urn:microsoft.com/office/officeart/2005/8/layout/cycle6"/>
    <dgm:cxn modelId="{DA35F756-CBB3-4998-A0BA-6EAFB982D478}" type="presParOf" srcId="{5AF6AA05-14F9-4087-AAA0-95C7D1E09A64}" destId="{981A43E5-12A0-467B-86B6-12B62064D4FF}" srcOrd="3" destOrd="0" presId="urn:microsoft.com/office/officeart/2005/8/layout/cycle6"/>
    <dgm:cxn modelId="{777201FB-5191-494A-8D16-B6951D160923}" type="presParOf" srcId="{5AF6AA05-14F9-4087-AAA0-95C7D1E09A64}" destId="{24677E46-2522-4016-94FC-A614F3282177}" srcOrd="4" destOrd="0" presId="urn:microsoft.com/office/officeart/2005/8/layout/cycle6"/>
    <dgm:cxn modelId="{AB8AF2F7-40C4-4DD3-9934-1DC0FE9E9F8A}" type="presParOf" srcId="{5AF6AA05-14F9-4087-AAA0-95C7D1E09A64}" destId="{A9E3520B-F87E-42DC-9B42-39C963F55C93}" srcOrd="5" destOrd="0" presId="urn:microsoft.com/office/officeart/2005/8/layout/cycle6"/>
    <dgm:cxn modelId="{14D15E87-8275-428D-B3B4-05A43F3C33E5}" type="presParOf" srcId="{5AF6AA05-14F9-4087-AAA0-95C7D1E09A64}" destId="{4236895C-489B-4552-8C74-220D814013CB}" srcOrd="6" destOrd="0" presId="urn:microsoft.com/office/officeart/2005/8/layout/cycle6"/>
    <dgm:cxn modelId="{D790EAA0-92FA-4C3B-B4DC-3EDED75B1096}" type="presParOf" srcId="{5AF6AA05-14F9-4087-AAA0-95C7D1E09A64}" destId="{ABD179A0-4AEF-48B5-A708-64BB80984E09}" srcOrd="7" destOrd="0" presId="urn:microsoft.com/office/officeart/2005/8/layout/cycle6"/>
    <dgm:cxn modelId="{89A46FE1-77FF-49BE-A4A7-04D97307600B}" type="presParOf" srcId="{5AF6AA05-14F9-4087-AAA0-95C7D1E09A64}" destId="{9440C33E-AB35-4CAF-8AC0-50D1CFBBE18D}" srcOrd="8" destOrd="0" presId="urn:microsoft.com/office/officeart/2005/8/layout/cycle6"/>
    <dgm:cxn modelId="{6BF93F3A-2566-4F71-B154-C2D7E5DD0D6B}" type="presParOf" srcId="{5AF6AA05-14F9-4087-AAA0-95C7D1E09A64}" destId="{35807580-3990-4067-A6DB-AA185F9F96CA}" srcOrd="9" destOrd="0" presId="urn:microsoft.com/office/officeart/2005/8/layout/cycle6"/>
    <dgm:cxn modelId="{6EB892F0-3A90-4189-B939-A3A625A4E9B6}" type="presParOf" srcId="{5AF6AA05-14F9-4087-AAA0-95C7D1E09A64}" destId="{9CC1547C-51BC-4E7E-9E96-EE1AFD7800F7}" srcOrd="10" destOrd="0" presId="urn:microsoft.com/office/officeart/2005/8/layout/cycle6"/>
    <dgm:cxn modelId="{2EF33601-AE6C-463A-AD45-8F470C1FC6F4}" type="presParOf" srcId="{5AF6AA05-14F9-4087-AAA0-95C7D1E09A64}" destId="{E4FC945D-6B8D-46C5-BB4D-C1B8C5E34635}"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CBCFAEEF-9D59-42E3-8017-644E25FBB543}">
      <dgm:prSet phldrT="[Text]" custT="1"/>
      <dgm:spPr/>
      <dgm:t>
        <a:bodyPr/>
        <a:lstStyle/>
        <a:p>
          <a:pPr algn="l">
            <a:buFont typeface="+mj-lt"/>
            <a:buAutoNum type="arabicPeriod"/>
          </a:pPr>
          <a:r>
            <a:rPr lang="id-ID" sz="2400" dirty="0"/>
            <a:t> 1. </a:t>
          </a:r>
          <a:r>
            <a:rPr lang="id-ID" sz="2400" u="none" dirty="0">
              <a:hlinkClick xmlns:r="http://schemas.openxmlformats.org/officeDocument/2006/relationships" r:id="rId1" action="ppaction://hlinksldjump"/>
            </a:rPr>
            <a:t>Pengantar</a:t>
          </a:r>
          <a:endParaRPr lang="en-US" sz="2400" u="none" dirty="0"/>
        </a:p>
      </dgm:t>
    </dgm:pt>
    <dgm:pt modelId="{700C16CE-3389-41AE-8FF8-6667A509B921}" type="parTrans" cxnId="{2F3BBE5F-5E8A-4B85-9019-DE77C2CF402B}">
      <dgm:prSet/>
      <dgm:spPr/>
      <dgm:t>
        <a:bodyPr/>
        <a:lstStyle/>
        <a:p>
          <a:endParaRPr lang="en-US"/>
        </a:p>
      </dgm:t>
    </dgm:pt>
    <dgm:pt modelId="{08608689-5856-4752-AAF1-0C6B74AC3301}" type="sibTrans" cxnId="{2F3BBE5F-5E8A-4B85-9019-DE77C2CF402B}">
      <dgm:prSet/>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2" action="ppaction://hlinksldjump"/>
            </a:rPr>
            <a:t>Mengapa</a:t>
          </a:r>
          <a:r>
            <a:rPr lang="id-ID" sz="1400" dirty="0"/>
            <a:t> Systems Analysis </a:t>
          </a:r>
          <a:r>
            <a:rPr lang="id-ID" sz="1400" dirty="0" err="1"/>
            <a:t>and</a:t>
          </a:r>
          <a:r>
            <a:rPr lang="id-ID" sz="1400" dirty="0"/>
            <a:t> Design?</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3" action="ppaction://hlinksldjump"/>
            </a:rPr>
            <a:t>Siklus</a:t>
          </a:r>
          <a:r>
            <a:rPr lang="id-ID" sz="1400" dirty="0"/>
            <a:t> Pengembangan </a:t>
          </a:r>
          <a:r>
            <a:rPr lang="id-ID" sz="1400" dirty="0" err="1"/>
            <a:t>Software</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a:t>
          </a:r>
          <a:r>
            <a:rPr lang="id-ID" sz="1400" dirty="0">
              <a:hlinkClick xmlns:r="http://schemas.openxmlformats.org/officeDocument/2006/relationships" r:id="rId4" action="ppaction://hlinksldjump"/>
            </a:rPr>
            <a:t>Metodologi</a:t>
          </a:r>
          <a:r>
            <a:rPr lang="id-ID" sz="1400" dirty="0"/>
            <a:t> Pengembangan </a:t>
          </a:r>
          <a:r>
            <a:rPr lang="id-ID" sz="1400" dirty="0" err="1"/>
            <a:t>Software</a:t>
          </a:r>
          <a:endParaRPr lang="id-ID" sz="1400" dirty="0"/>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Systems </a:t>
          </a:r>
          <a:r>
            <a:rPr lang="id-ID" sz="2400" dirty="0">
              <a:hlinkClick xmlns:r="http://schemas.openxmlformats.org/officeDocument/2006/relationships" r:id="rId5" action="ppaction://hlinksldjump"/>
            </a:rPr>
            <a:t>Planning</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Identifikasi Business </a:t>
          </a:r>
          <a:r>
            <a:rPr lang="id-ID" sz="1400" dirty="0" err="1"/>
            <a:t>Value</a:t>
          </a:r>
          <a:r>
            <a:rPr lang="id-ID" sz="1400" dirty="0"/>
            <a:t> dengan </a:t>
          </a:r>
          <a:r>
            <a:rPr lang="id-ID" sz="1400" dirty="0">
              <a:hlinkClick xmlns:r="http://schemas.openxmlformats.org/officeDocument/2006/relationships" r:id="rId6" action="ppaction://hlinksldjump"/>
            </a:rPr>
            <a:t>System </a:t>
          </a:r>
          <a:r>
            <a:rPr lang="id-ID" sz="1400" dirty="0" err="1">
              <a:hlinkClick xmlns:r="http://schemas.openxmlformats.org/officeDocument/2006/relationships" r:id="rId6" action="ppaction://hlinksldjump"/>
            </a:rPr>
            <a:t>Request</a:t>
          </a:r>
          <a:endParaRPr lang="id-ID" sz="1400" dirty="0"/>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C0CE4DB7-7772-4623-8975-B79622366E52}">
      <dgm:prSet custT="1"/>
      <dgm:spPr/>
      <dgm:t>
        <a:bodyPr anchor="ctr"/>
        <a:lstStyle/>
        <a:p>
          <a:pPr>
            <a:buFontTx/>
            <a:buNone/>
          </a:pPr>
          <a:r>
            <a:rPr lang="id-ID" sz="1400" dirty="0"/>
            <a:t>  2.2 </a:t>
          </a:r>
          <a:r>
            <a:rPr lang="id-ID" sz="1400" dirty="0">
              <a:hlinkClick xmlns:r="http://schemas.openxmlformats.org/officeDocument/2006/relationships" r:id="rId7" action="ppaction://hlinksldjump"/>
            </a:rPr>
            <a:t>Analisis Kelayakan </a:t>
          </a:r>
          <a:r>
            <a:rPr lang="id-ID" sz="1400" dirty="0"/>
            <a:t>Pengembangan </a:t>
          </a:r>
          <a:r>
            <a:rPr lang="id-ID" sz="1400" dirty="0" err="1"/>
            <a:t>Software</a:t>
          </a:r>
          <a:endParaRPr lang="id-ID" sz="1400" dirty="0"/>
        </a:p>
      </dgm:t>
    </dgm:pt>
    <dgm:pt modelId="{37E4CDA5-04FA-481B-B388-AB9FEC3F0DAC}" type="parTrans" cxnId="{9FEF6BFB-8381-4895-8206-E92739A8ADF1}">
      <dgm:prSet/>
      <dgm:spPr/>
      <dgm:t>
        <a:bodyPr/>
        <a:lstStyle/>
        <a:p>
          <a:endParaRPr lang="en-US"/>
        </a:p>
      </dgm:t>
    </dgm:pt>
    <dgm:pt modelId="{227B79F3-0F98-4372-B124-9593F307CCA1}" type="sibTrans" cxnId="{9FEF6BFB-8381-4895-8206-E92739A8ADF1}">
      <dgm:prSet/>
      <dgm:spPr/>
      <dgm:t>
        <a:bodyPr/>
        <a:lstStyle/>
        <a:p>
          <a:endParaRPr lang="en-US"/>
        </a:p>
      </dgm:t>
    </dgm:pt>
    <dgm:pt modelId="{AAA93D3A-BF1A-44F2-9B84-773EA0D26C6F}">
      <dgm:prSet custT="1"/>
      <dgm:spPr/>
      <dgm:t>
        <a:bodyPr anchor="ctr"/>
        <a:lstStyle/>
        <a:p>
          <a:pPr>
            <a:buFontTx/>
            <a:buNone/>
          </a:pPr>
          <a:r>
            <a:rPr lang="id-ID" sz="1400" dirty="0"/>
            <a:t>  2.3 </a:t>
          </a:r>
          <a:r>
            <a:rPr lang="id-ID" sz="1400" dirty="0">
              <a:hlinkClick xmlns:r="http://schemas.openxmlformats.org/officeDocument/2006/relationships" r:id="rId8" action="ppaction://hlinksldjump"/>
            </a:rPr>
            <a:t>Estimasi Usaha </a:t>
          </a:r>
          <a:r>
            <a:rPr lang="id-ID" sz="1400" dirty="0"/>
            <a:t>Pengembangan </a:t>
          </a:r>
          <a:r>
            <a:rPr lang="id-ID" sz="1400" dirty="0" err="1"/>
            <a:t>Software</a:t>
          </a:r>
          <a:endParaRPr lang="id-ID" sz="1400" dirty="0"/>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Systems </a:t>
          </a:r>
          <a:r>
            <a:rPr lang="id-ID" sz="2400" dirty="0">
              <a:hlinkClick xmlns:r="http://schemas.openxmlformats.org/officeDocument/2006/relationships" r:id="rId9" action="ppaction://hlinksldjump"/>
            </a:rPr>
            <a:t>Analysis</a:t>
          </a:r>
          <a:endParaRPr lang="id-ID" sz="2400" dirty="0"/>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a:t>
          </a:r>
          <a:r>
            <a:rPr lang="id-ID" sz="1400" dirty="0">
              <a:hlinkClick xmlns:r="http://schemas.openxmlformats.org/officeDocument/2006/relationships" r:id="rId10" action="ppaction://hlinksldjump"/>
            </a:rPr>
            <a:t>Analisis</a:t>
          </a:r>
          <a:r>
            <a:rPr lang="en-US" sz="1400" dirty="0">
              <a:hlinkClick xmlns:r="http://schemas.openxmlformats.org/officeDocument/2006/relationships" r:id="rId10" action="ppaction://hlinksldjump"/>
            </a:rPr>
            <a:t> </a:t>
          </a:r>
          <a:r>
            <a:rPr lang="en-US" sz="1400" dirty="0" err="1">
              <a:hlinkClick xmlns:r="http://schemas.openxmlformats.org/officeDocument/2006/relationships" r:id="rId10" action="ppaction://hlinksldjump"/>
            </a:rPr>
            <a:t>Kebutuhan</a:t>
          </a:r>
          <a:r>
            <a:rPr lang="en-US" sz="1400" dirty="0"/>
            <a:t> </a:t>
          </a:r>
          <a:r>
            <a:rPr lang="id-ID" sz="1400" dirty="0" err="1"/>
            <a:t>Software</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Systems </a:t>
          </a:r>
          <a:r>
            <a:rPr lang="id-ID" sz="2400" dirty="0">
              <a:hlinkClick xmlns:r="http://schemas.openxmlformats.org/officeDocument/2006/relationships" r:id="rId11" action="ppaction://hlinksldjump"/>
            </a:rPr>
            <a:t>Design</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Paradigma </a:t>
          </a:r>
          <a:r>
            <a:rPr lang="id-ID" sz="1400" dirty="0">
              <a:hlinkClick xmlns:r="http://schemas.openxmlformats.org/officeDocument/2006/relationships" r:id="rId12" action="ppaction://hlinksldjump"/>
            </a:rPr>
            <a:t>Berorientasi Objek</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Pemodelan </a:t>
          </a:r>
          <a:r>
            <a:rPr lang="id-ID" sz="1400" dirty="0">
              <a:hlinkClick xmlns:r="http://schemas.openxmlformats.org/officeDocument/2006/relationships" r:id="rId13" action="ppaction://hlinksldjump"/>
            </a:rPr>
            <a:t>Class Diagram</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Pemodelan </a:t>
          </a:r>
          <a:r>
            <a:rPr lang="id-ID" sz="1400" dirty="0">
              <a:hlinkClick xmlns:r="http://schemas.openxmlformats.org/officeDocument/2006/relationships" r:id="rId14" action="ppaction://hlinksldjump"/>
            </a:rPr>
            <a:t>User </a:t>
          </a:r>
          <a:r>
            <a:rPr lang="id-ID" sz="1400" dirty="0" err="1">
              <a:hlinkClick xmlns:r="http://schemas.openxmlformats.org/officeDocument/2006/relationships" r:id="rId14" action="ppaction://hlinksldjump"/>
            </a:rPr>
            <a:t>Interface</a:t>
          </a:r>
          <a:r>
            <a:rPr lang="id-ID" sz="1400" dirty="0">
              <a:hlinkClick xmlns:r="http://schemas.openxmlformats.org/officeDocument/2006/relationships" r:id="rId14" action="ppaction://hlinksldjump"/>
            </a:rPr>
            <a:t> Design</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Pemodelan </a:t>
          </a:r>
          <a:r>
            <a:rPr lang="id-ID" sz="1400" dirty="0">
              <a:hlinkClick xmlns:r="http://schemas.openxmlformats.org/officeDocument/2006/relationships" r:id="rId15" action="ppaction://hlinksldjump"/>
            </a:rPr>
            <a:t>Data Model</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F8BDC308-3D6A-41AA-A894-142EFC77DBDF}">
      <dgm:prSet custT="1"/>
      <dgm:spPr/>
      <dgm:t>
        <a:bodyPr anchor="ctr"/>
        <a:lstStyle/>
        <a:p>
          <a:pPr>
            <a:buFontTx/>
            <a:buNone/>
          </a:pPr>
          <a:r>
            <a:rPr lang="id-ID" sz="1400" dirty="0"/>
            <a:t>  4.5 Pemodelan </a:t>
          </a:r>
          <a:r>
            <a:rPr lang="id-ID" sz="1400" dirty="0">
              <a:hlinkClick xmlns:r="http://schemas.openxmlformats.org/officeDocument/2006/relationships" r:id="rId16" action="ppaction://hlinksldjump"/>
            </a:rPr>
            <a:t>Deployment Diagram</a:t>
          </a:r>
          <a:endParaRPr lang="id-ID" sz="1400" dirty="0"/>
        </a:p>
      </dgm:t>
    </dgm:pt>
    <dgm:pt modelId="{5815DDD4-27EE-4945-A9E2-42F8B4ED4CB8}" type="parTrans" cxnId="{265C68F1-7732-4639-90EC-248929C73D75}">
      <dgm:prSet/>
      <dgm:spPr/>
      <dgm:t>
        <a:bodyPr/>
        <a:lstStyle/>
        <a:p>
          <a:endParaRPr lang="en-US"/>
        </a:p>
      </dgm:t>
    </dgm:pt>
    <dgm:pt modelId="{E0007923-E47B-47B1-9F6D-80A8544D34D6}" type="sibTrans" cxnId="{265C68F1-7732-4639-90EC-248929C73D75}">
      <dgm:prSet/>
      <dgm:spPr/>
      <dgm:t>
        <a:bodyPr/>
        <a:lstStyle/>
        <a:p>
          <a:endParaRPr lang="en-US"/>
        </a:p>
      </dgm:t>
    </dgm:pt>
    <dgm:pt modelId="{243E88B2-2780-4439-A572-F071F4FE26D4}">
      <dgm:prSet custT="1"/>
      <dgm:spPr/>
      <dgm:t>
        <a:bodyPr/>
        <a:lstStyle/>
        <a:p>
          <a:pPr algn="l"/>
          <a:r>
            <a:rPr lang="id-ID" sz="2400" dirty="0"/>
            <a:t>5. Systems </a:t>
          </a:r>
          <a:r>
            <a:rPr lang="id-ID" sz="2400" dirty="0">
              <a:hlinkClick xmlns:r="http://schemas.openxmlformats.org/officeDocument/2006/relationships" r:id="rId17" action="ppaction://hlinksldjump"/>
            </a:rPr>
            <a:t>Implementation</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id-ID" sz="1400" dirty="0">
              <a:hlinkClick xmlns:r="http://schemas.openxmlformats.org/officeDocument/2006/relationships" r:id="rId18" action="ppaction://hlinksldjump"/>
            </a:rPr>
            <a:t>Konstruksi</a:t>
          </a:r>
          <a:r>
            <a:rPr lang="id-ID" sz="1400" dirty="0"/>
            <a:t> </a:t>
          </a:r>
          <a:r>
            <a:rPr lang="id-ID" sz="1400" dirty="0" err="1"/>
            <a:t>Software</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959DE4AB-8FF4-4F6B-B467-357876683AE2}">
      <dgm:prSet custT="1"/>
      <dgm:spPr/>
      <dgm:t>
        <a:bodyPr anchor="ctr"/>
        <a:lstStyle/>
        <a:p>
          <a:pPr>
            <a:buFontTx/>
            <a:buNone/>
          </a:pPr>
          <a:r>
            <a:rPr lang="id-ID" sz="1400" dirty="0"/>
            <a:t>  5.2 </a:t>
          </a:r>
          <a:r>
            <a:rPr lang="id-ID" sz="1400" dirty="0">
              <a:hlinkClick xmlns:r="http://schemas.openxmlformats.org/officeDocument/2006/relationships" r:id="rId19" action="ppaction://hlinksldjump"/>
            </a:rPr>
            <a:t>Pengujian</a:t>
          </a:r>
          <a:r>
            <a:rPr lang="id-ID" sz="1400" dirty="0"/>
            <a:t> </a:t>
          </a:r>
          <a:r>
            <a:rPr lang="id-ID" sz="1400" dirty="0" err="1"/>
            <a:t>Software</a:t>
          </a:r>
          <a:endParaRPr lang="id-ID" sz="1400" dirty="0"/>
        </a:p>
      </dgm:t>
    </dgm:pt>
    <dgm:pt modelId="{87B0570E-0C02-4300-959D-3846AFBFECDE}" type="parTrans" cxnId="{BC9F2D3F-D8FF-46F5-BFFA-C54A8C91B43E}">
      <dgm:prSet/>
      <dgm:spPr/>
      <dgm:t>
        <a:bodyPr/>
        <a:lstStyle/>
        <a:p>
          <a:endParaRPr lang="en-US"/>
        </a:p>
      </dgm:t>
    </dgm:pt>
    <dgm:pt modelId="{48813E9B-F3D8-43CE-8A1E-4FC46D6FCA95}" type="sibTrans" cxnId="{BC9F2D3F-D8FF-46F5-BFFA-C54A8C91B43E}">
      <dgm:prSet/>
      <dgm:spPr/>
      <dgm:t>
        <a:bodyPr/>
        <a:lstStyle/>
        <a:p>
          <a:endParaRPr lang="en-US"/>
        </a:p>
      </dgm:t>
    </dgm:pt>
    <dgm:pt modelId="{1E51760A-8431-4DC9-BFBB-556E1B08F865}">
      <dgm:prSet custT="1"/>
      <dgm:spPr/>
      <dgm:t>
        <a:bodyPr anchor="ctr"/>
        <a:lstStyle/>
        <a:p>
          <a:pPr>
            <a:buFontTx/>
            <a:buNone/>
          </a:pPr>
          <a:r>
            <a:rPr lang="id-ID" sz="1400" dirty="0"/>
            <a:t>  5.3 Pembuatan </a:t>
          </a:r>
          <a:r>
            <a:rPr lang="id-ID" sz="1400" dirty="0">
              <a:hlinkClick xmlns:r="http://schemas.openxmlformats.org/officeDocument/2006/relationships" r:id="rId20" action="ppaction://hlinksldjump"/>
            </a:rPr>
            <a:t>Dokumentasi</a:t>
          </a:r>
          <a:endParaRPr lang="id-ID" sz="1400" dirty="0"/>
        </a:p>
      </dgm:t>
    </dgm:pt>
    <dgm:pt modelId="{00EC0873-C12B-4D50-95A2-05E681723D5C}" type="parTrans" cxnId="{59DAD052-0240-4D9B-85B4-D8BA9B192F8F}">
      <dgm:prSet/>
      <dgm:spPr/>
      <dgm:t>
        <a:bodyPr/>
        <a:lstStyle/>
        <a:p>
          <a:endParaRPr lang="en-US"/>
        </a:p>
      </dgm:t>
    </dgm:pt>
    <dgm:pt modelId="{56DDA3C0-AE63-4C67-A39B-EAC36E162395}" type="sibTrans" cxnId="{59DAD052-0240-4D9B-85B4-D8BA9B192F8F}">
      <dgm:prSet/>
      <dgm:spPr/>
      <dgm:t>
        <a:bodyPr/>
        <a:lstStyle/>
        <a:p>
          <a:endParaRPr lang="en-US"/>
        </a:p>
      </dgm:t>
    </dgm:pt>
    <dgm:pt modelId="{595DBEF5-5F5E-4131-81FF-9197F293EE8E}">
      <dgm:prSet custT="1"/>
      <dgm:spPr/>
      <dgm:t>
        <a:bodyPr anchor="ctr"/>
        <a:lstStyle/>
        <a:p>
          <a:pPr>
            <a:buFontTx/>
            <a:buNone/>
          </a:pPr>
          <a:r>
            <a:rPr lang="id-ID" sz="1400" dirty="0"/>
            <a:t>  5.4 </a:t>
          </a:r>
          <a:r>
            <a:rPr lang="id-ID" sz="1400" dirty="0">
              <a:hlinkClick xmlns:r="http://schemas.openxmlformats.org/officeDocument/2006/relationships" r:id="rId21" action="ppaction://hlinksldjump"/>
            </a:rPr>
            <a:t>Instalasi</a:t>
          </a:r>
          <a:r>
            <a:rPr lang="id-ID" sz="1400" dirty="0"/>
            <a:t> dan Manajemen Perubahan</a:t>
          </a:r>
        </a:p>
      </dgm:t>
    </dgm:pt>
    <dgm:pt modelId="{A6BE96BB-1857-4692-B751-162252AE9FAB}" type="parTrans" cxnId="{4BF1F54D-E5C3-41FE-B8FB-88CCCD00CBCB}">
      <dgm:prSet/>
      <dgm:spPr/>
      <dgm:t>
        <a:bodyPr/>
        <a:lstStyle/>
        <a:p>
          <a:endParaRPr lang="en-US"/>
        </a:p>
      </dgm:t>
    </dgm:pt>
    <dgm:pt modelId="{5386806D-EBD8-4EE8-89A1-E70306A0D04D}" type="sibTrans" cxnId="{4BF1F54D-E5C3-41FE-B8FB-88CCCD00CBCB}">
      <dgm:prSet/>
      <dgm:spPr/>
      <dgm:t>
        <a:bodyPr/>
        <a:lstStyle/>
        <a:p>
          <a:endParaRPr lang="en-US"/>
        </a:p>
      </dgm:t>
    </dgm:pt>
    <dgm:pt modelId="{15664F5B-E7A2-440E-9E2A-86F49EB09AD4}">
      <dgm:prSet custT="1"/>
      <dgm:spPr/>
      <dgm:t>
        <a:bodyPr/>
        <a:lstStyle/>
        <a:p>
          <a:pPr>
            <a:buFontTx/>
            <a:buNone/>
          </a:pPr>
          <a:r>
            <a:rPr lang="id-ID" sz="1400" dirty="0"/>
            <a:t>  </a:t>
          </a:r>
          <a:r>
            <a:rPr lang="en-ID" sz="1400" dirty="0"/>
            <a:t>3.2 Identifikasi Proses Bisnis dengan </a:t>
          </a:r>
          <a:r>
            <a:rPr lang="en-ID" sz="1400" dirty="0">
              <a:hlinkClick xmlns:r="http://schemas.openxmlformats.org/officeDocument/2006/relationships" r:id="rId22" action="ppaction://hlinksldjump"/>
            </a:rPr>
            <a:t>Use Case Diagram</a:t>
          </a:r>
          <a:endParaRPr lang="en-US" sz="1400" dirty="0"/>
        </a:p>
      </dgm:t>
    </dgm:pt>
    <dgm:pt modelId="{FE55E3A4-9F41-4F5B-89B6-4A4F952B4029}" type="parTrans" cxnId="{B365E57C-5A11-4A08-9D4D-B7135B47A7BA}">
      <dgm:prSet/>
      <dgm:spPr/>
      <dgm:t>
        <a:bodyPr/>
        <a:lstStyle/>
        <a:p>
          <a:endParaRPr lang="en-US"/>
        </a:p>
      </dgm:t>
    </dgm:pt>
    <dgm:pt modelId="{F0F57327-3532-4B23-A42F-29A1EBA3E081}" type="sibTrans" cxnId="{B365E57C-5A11-4A08-9D4D-B7135B47A7BA}">
      <dgm:prSet/>
      <dgm:spPr/>
      <dgm:t>
        <a:bodyPr/>
        <a:lstStyle/>
        <a:p>
          <a:endParaRPr lang="en-US"/>
        </a:p>
      </dgm:t>
    </dgm:pt>
    <dgm:pt modelId="{15F2FC11-440F-41BB-AD5D-24BE551B6F36}">
      <dgm:prSet custT="1"/>
      <dgm:spPr/>
      <dgm:t>
        <a:bodyPr/>
        <a:lstStyle/>
        <a:p>
          <a:pPr>
            <a:buFontTx/>
            <a:buNone/>
          </a:pPr>
          <a:r>
            <a:rPr lang="id-ID" sz="1400" dirty="0"/>
            <a:t>  </a:t>
          </a:r>
          <a:r>
            <a:rPr lang="da-DK" sz="1400" dirty="0"/>
            <a:t>3.3 Pemodelan Proses Bisnis dengan </a:t>
          </a:r>
          <a:r>
            <a:rPr lang="da-DK" sz="1400" dirty="0">
              <a:hlinkClick xmlns:r="http://schemas.openxmlformats.org/officeDocument/2006/relationships" r:id="rId23" action="ppaction://hlinksldjump"/>
            </a:rPr>
            <a:t>AD</a:t>
          </a:r>
          <a:r>
            <a:rPr lang="da-DK" sz="1400" dirty="0"/>
            <a:t> atau </a:t>
          </a:r>
          <a:r>
            <a:rPr lang="da-DK" sz="1400" dirty="0">
              <a:hlinkClick xmlns:r="http://schemas.openxmlformats.org/officeDocument/2006/relationships" r:id="rId24" action="ppaction://hlinksldjump"/>
            </a:rPr>
            <a:t>BPMN</a:t>
          </a:r>
          <a:endParaRPr lang="en-US" sz="1400" dirty="0"/>
        </a:p>
      </dgm:t>
    </dgm:pt>
    <dgm:pt modelId="{25CB4FF4-5D45-4BFE-ABE1-040D8871EFC1}" type="parTrans" cxnId="{F9EB786F-A588-4735-8E3B-F1A3D90ACAB9}">
      <dgm:prSet/>
      <dgm:spPr/>
      <dgm:t>
        <a:bodyPr/>
        <a:lstStyle/>
        <a:p>
          <a:endParaRPr lang="en-US"/>
        </a:p>
      </dgm:t>
    </dgm:pt>
    <dgm:pt modelId="{9AF64D8C-2BF6-4A3A-AEF1-AFA1E1FDFAE3}" type="sibTrans" cxnId="{F9EB786F-A588-4735-8E3B-F1A3D90ACAB9}">
      <dgm:prSet/>
      <dgm:spPr/>
      <dgm:t>
        <a:bodyPr/>
        <a:lstStyle/>
        <a:p>
          <a:endParaRPr lang="en-US"/>
        </a:p>
      </dgm:t>
    </dgm:pt>
    <dgm:pt modelId="{4B89C31C-238F-4991-83F1-241E1D4BDF77}">
      <dgm:prSet custT="1"/>
      <dgm:spPr/>
      <dgm:t>
        <a:bodyPr/>
        <a:lstStyle/>
        <a:p>
          <a:pPr>
            <a:buFontTx/>
            <a:buNone/>
          </a:pPr>
          <a:r>
            <a:rPr lang="id-ID" sz="1400" dirty="0"/>
            <a:t>  </a:t>
          </a:r>
          <a:r>
            <a:rPr lang="pt-BR" sz="1400" dirty="0"/>
            <a:t>3.4 Realisasi Proses Bisnis dengan </a:t>
          </a:r>
          <a:r>
            <a:rPr lang="pt-BR" sz="1400" dirty="0">
              <a:hlinkClick xmlns:r="http://schemas.openxmlformats.org/officeDocument/2006/relationships" r:id="rId25" action="ppaction://hlinksldjump"/>
            </a:rPr>
            <a:t>Sequence Diagram</a:t>
          </a:r>
          <a:endParaRPr lang="en-US" sz="1400" dirty="0"/>
        </a:p>
      </dgm:t>
    </dgm:pt>
    <dgm:pt modelId="{B649823B-6CE4-45F9-BE70-673343F1A4D7}" type="parTrans" cxnId="{C749E0A9-1198-4D5C-A3BD-EECFFF5F4079}">
      <dgm:prSet/>
      <dgm:spPr/>
      <dgm:t>
        <a:bodyPr/>
        <a:lstStyle/>
        <a:p>
          <a:endParaRPr lang="en-US"/>
        </a:p>
      </dgm:t>
    </dgm:pt>
    <dgm:pt modelId="{14CA26F9-C6A4-42B8-9ADD-A80A5269FF3A}" type="sibTrans" cxnId="{C749E0A9-1198-4D5C-A3BD-EECFFF5F4079}">
      <dgm:prSet/>
      <dgm:spPr/>
      <dgm:t>
        <a:bodyPr/>
        <a:lstStyle/>
        <a:p>
          <a:endParaRPr lang="en-US"/>
        </a:p>
      </dgm:t>
    </dgm:pt>
    <dgm:pt modelId="{E5B65DE6-AA23-4CB4-8977-CB01FCE1C93C}">
      <dgm:prSet custT="1"/>
      <dgm:spPr/>
      <dgm:t>
        <a:bodyPr anchor="ctr"/>
        <a:lstStyle/>
        <a:p>
          <a:pPr>
            <a:buFontTx/>
            <a:buNone/>
          </a:pPr>
          <a:r>
            <a:rPr lang="en-US" sz="1400" dirty="0"/>
            <a:t>  5.5 Software Engineering </a:t>
          </a:r>
          <a:r>
            <a:rPr lang="en-US" sz="1400" dirty="0">
              <a:hlinkClick xmlns:r="http://schemas.openxmlformats.org/officeDocument/2006/relationships" r:id="rId26" action="ppaction://hlinksldjump"/>
            </a:rPr>
            <a:t>Laws</a:t>
          </a:r>
          <a:endParaRPr lang="id-ID" sz="1400" dirty="0"/>
        </a:p>
      </dgm:t>
    </dgm:pt>
    <dgm:pt modelId="{1C31E722-C8D7-4A5A-BF4C-11940B8973A4}" type="parTrans" cxnId="{3977D4CF-9274-455A-BD1C-62A6D120DB7C}">
      <dgm:prSet/>
      <dgm:spPr/>
      <dgm:t>
        <a:bodyPr/>
        <a:lstStyle/>
        <a:p>
          <a:endParaRPr lang="en-ID"/>
        </a:p>
      </dgm:t>
    </dgm:pt>
    <dgm:pt modelId="{A98DB236-4176-4F45-A6CC-BDD80FFB8FF5}" type="sibTrans" cxnId="{3977D4CF-9274-455A-BD1C-62A6D120DB7C}">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93376">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93376">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93376">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93376">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93376">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B603D400-99DA-4ED9-AB45-A01EEA57E354}" type="presOf" srcId="{15F2FC11-440F-41BB-AD5D-24BE551B6F36}" destId="{E5AEE29A-FBB5-4C88-9D61-EB0BDB656804}" srcOrd="0" destOrd="2" presId="urn:microsoft.com/office/officeart/2005/8/layout/vList6"/>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74A2B115-DB51-4AA9-B2FF-1190BE292086}" srcId="{116A3370-3C8D-44B8-BC54-06A5B711ADAB}" destId="{354ACE7E-005D-4657-97E0-189784F431BD}" srcOrd="1" destOrd="0" parTransId="{BC0B78E4-7666-4357-B9C2-70E690047842}" sibTransId="{260049A6-EA14-4E0F-BCBF-51636D50172A}"/>
    <dgm:cxn modelId="{A94AE21A-C5B6-4189-93F8-C3753050B6AA}" type="presOf" srcId="{F8BDC308-3D6A-41AA-A894-142EFC77DBDF}" destId="{ECB98FF5-C100-4167-A6ED-87F0F931E5B4}" srcOrd="0" destOrd="4" presId="urn:microsoft.com/office/officeart/2005/8/layout/vList6"/>
    <dgm:cxn modelId="{FD0F4825-9052-432E-AAF4-32C6C30BD269}" type="presOf" srcId="{08080022-F3C8-42ED-A3CF-75599917878A}" destId="{ECB98FF5-C100-4167-A6ED-87F0F931E5B4}" srcOrd="0" destOrd="3" presId="urn:microsoft.com/office/officeart/2005/8/layout/vList6"/>
    <dgm:cxn modelId="{35A10F28-FF64-4FC3-8295-4D8BB427FABC}" type="presOf" srcId="{086A08BD-465D-4145-A8A6-00341FEC2134}" destId="{E5AEE29A-FBB5-4C88-9D61-EB0BDB656804}" srcOrd="0" destOrd="0"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BC9F2D3F-D8FF-46F5-BFFA-C54A8C91B43E}" srcId="{243E88B2-2780-4439-A572-F071F4FE26D4}" destId="{959DE4AB-8FF4-4F6B-B467-357876683AE2}" srcOrd="1" destOrd="0" parTransId="{87B0570E-0C02-4300-959D-3846AFBFECDE}" sibTransId="{48813E9B-F3D8-43CE-8A1E-4FC46D6FCA95}"/>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4931E447-E518-415E-A9B7-59ED851E745D}" type="presOf" srcId="{4B89C31C-238F-4991-83F1-241E1D4BDF77}" destId="{E5AEE29A-FBB5-4C88-9D61-EB0BDB656804}"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61EC8F69-EEB9-40D1-A38B-8117096219C5}" type="presOf" srcId="{21693F81-1239-4DF2-922D-4CE28801A2CB}" destId="{F91DF6CE-794F-4A9F-8751-7D4B97D9FA92}" srcOrd="0" destOrd="0" presId="urn:microsoft.com/office/officeart/2005/8/layout/vList6"/>
    <dgm:cxn modelId="{4BF1F54D-E5C3-41FE-B8FB-88CCCD00CBCB}" srcId="{243E88B2-2780-4439-A572-F071F4FE26D4}" destId="{595DBEF5-5F5E-4131-81FF-9197F293EE8E}" srcOrd="3" destOrd="0" parTransId="{A6BE96BB-1857-4692-B751-162252AE9FAB}" sibTransId="{5386806D-EBD8-4EE8-89A1-E70306A0D04D}"/>
    <dgm:cxn modelId="{F9EB786F-A588-4735-8E3B-F1A3D90ACAB9}" srcId="{0F62B82D-2211-4660-A2D6-C27E395F6BE1}" destId="{15F2FC11-440F-41BB-AD5D-24BE551B6F36}" srcOrd="2" destOrd="0" parTransId="{25CB4FF4-5D45-4BFE-ABE1-040D8871EFC1}" sibTransId="{9AF64D8C-2BF6-4A3A-AEF1-AFA1E1FDFAE3}"/>
    <dgm:cxn modelId="{59DAD052-0240-4D9B-85B4-D8BA9B192F8F}" srcId="{243E88B2-2780-4439-A572-F071F4FE26D4}" destId="{1E51760A-8431-4DC9-BFBB-556E1B08F865}" srcOrd="2" destOrd="0" parTransId="{00EC0873-C12B-4D50-95A2-05E681723D5C}" sibTransId="{56DDA3C0-AE63-4C67-A39B-EAC36E162395}"/>
    <dgm:cxn modelId="{CB95DF55-6CC0-4EA3-B473-19636050AD40}" type="presOf" srcId="{AF6B38EC-C0E6-4D25-8ABF-22B8C4C7D2D3}" destId="{2A9AD8C9-9A35-4760-8497-3FBBFDCB446D}" srcOrd="0" destOrd="1" presId="urn:microsoft.com/office/officeart/2005/8/layout/vList6"/>
    <dgm:cxn modelId="{B365E57C-5A11-4A08-9D4D-B7135B47A7BA}" srcId="{0F62B82D-2211-4660-A2D6-C27E395F6BE1}" destId="{15664F5B-E7A2-440E-9E2A-86F49EB09AD4}" srcOrd="1" destOrd="0" parTransId="{FE55E3A4-9F41-4F5B-89B6-4A4F952B4029}" sibTransId="{F0F57327-3532-4B23-A42F-29A1EBA3E081}"/>
    <dgm:cxn modelId="{A533DB7D-BADE-484F-90EE-D561F81C5824}" srcId="{116A3370-3C8D-44B8-BC54-06A5B711ADAB}" destId="{0F62B82D-2211-4660-A2D6-C27E395F6BE1}" srcOrd="2" destOrd="0" parTransId="{86C90B9A-1763-43D8-BEA7-98BEA89224C7}" sibTransId="{CC009A08-B6BC-4560-8C95-968ACCA51FA1}"/>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3328A28B-6F98-43AE-AD2A-63D648F4440C}" type="presOf" srcId="{C0CE4DB7-7772-4623-8975-B79622366E52}" destId="{F91DF6CE-794F-4A9F-8751-7D4B97D9FA92}" srcOrd="0" destOrd="1"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2" presId="urn:microsoft.com/office/officeart/2005/8/layout/vList6"/>
    <dgm:cxn modelId="{D352099B-53DF-4C4D-A919-4600BECD7B0C}" type="presOf" srcId="{595DBEF5-5F5E-4131-81FF-9197F293EE8E}" destId="{51484F68-748F-41D4-83FC-C9DC8DFFAB06}" srcOrd="0" destOrd="3" presId="urn:microsoft.com/office/officeart/2005/8/layout/vList6"/>
    <dgm:cxn modelId="{C922A8A0-40D0-4708-B39D-B402CE7C7B2D}" srcId="{116A3370-3C8D-44B8-BC54-06A5B711ADAB}" destId="{243E88B2-2780-4439-A572-F071F4FE26D4}" srcOrd="4" destOrd="0" parTransId="{8FEA60FD-4ACF-4E33-AB7B-8AA3373F1F5B}" sibTransId="{C0E68233-A890-43CD-AB08-CEF62442387E}"/>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C749E0A9-1198-4D5C-A3BD-EECFFF5F4079}" srcId="{0F62B82D-2211-4660-A2D6-C27E395F6BE1}" destId="{4B89C31C-238F-4991-83F1-241E1D4BDF77}" srcOrd="3" destOrd="0" parTransId="{B649823B-6CE4-45F9-BE70-673343F1A4D7}" sibTransId="{14CA26F9-C6A4-42B8-9ADD-A80A5269FF3A}"/>
    <dgm:cxn modelId="{51BAB7AE-EF62-42BE-8F70-BC19ED83AF69}" srcId="{354ACE7E-005D-4657-97E0-189784F431BD}" destId="{21693F81-1239-4DF2-922D-4CE28801A2CB}" srcOrd="0" destOrd="0" parTransId="{901BA89B-12AA-4347-BAFE-D79C0A5421BF}" sibTransId="{7337FBE3-1758-4A89-8179-A0E2A5EE29A4}"/>
    <dgm:cxn modelId="{FA02E1BE-2096-4461-BFC1-A58584C9EAF2}" srcId="{354ACE7E-005D-4657-97E0-189784F431BD}" destId="{AAA93D3A-BF1A-44F2-9B84-773EA0D26C6F}" srcOrd="2" destOrd="0" parTransId="{3F262A38-FB45-459B-A9B9-53B98894F056}" sibTransId="{6E1F26F3-EAAE-4A5A-B4EC-F30A0B0196BA}"/>
    <dgm:cxn modelId="{D984DAC9-A2C1-4AB8-8021-794BBA7DF1E1}" type="presOf" srcId="{15664F5B-E7A2-440E-9E2A-86F49EB09AD4}" destId="{E5AEE29A-FBB5-4C88-9D61-EB0BDB656804}" srcOrd="0" destOrd="1"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078E74CB-6559-48FC-BB38-AC30C44335D5}" type="presOf" srcId="{E5B65DE6-AA23-4CB4-8977-CB01FCE1C93C}" destId="{51484F68-748F-41D4-83FC-C9DC8DFFAB06}" srcOrd="0" destOrd="4" presId="urn:microsoft.com/office/officeart/2005/8/layout/vList6"/>
    <dgm:cxn modelId="{3977D4CF-9274-455A-BD1C-62A6D120DB7C}" srcId="{243E88B2-2780-4439-A572-F071F4FE26D4}" destId="{E5B65DE6-AA23-4CB4-8977-CB01FCE1C93C}" srcOrd="4" destOrd="0" parTransId="{1C31E722-C8D7-4A5A-BF4C-11940B8973A4}" sibTransId="{A98DB236-4176-4F45-A6CC-BDD80FFB8FF5}"/>
    <dgm:cxn modelId="{83D3B8D0-2FA4-4D80-8C41-78BE03E8CFE6}" type="presOf" srcId="{52448857-9039-48EA-B0EE-6284ABA43018}" destId="{2A9AD8C9-9A35-4760-8497-3FBBFDCB446D}" srcOrd="0" destOrd="0" presId="urn:microsoft.com/office/officeart/2005/8/layout/vList6"/>
    <dgm:cxn modelId="{850D6CDB-B038-4822-961B-6575ACE38FD3}" type="presOf" srcId="{959DE4AB-8FF4-4F6B-B467-357876683AE2}" destId="{51484F68-748F-41D4-83FC-C9DC8DFFAB06}" srcOrd="0" destOrd="1" presId="urn:microsoft.com/office/officeart/2005/8/layout/vList6"/>
    <dgm:cxn modelId="{AE5BD3DB-8D27-44DC-937E-02570E176A54}" type="presOf" srcId="{1E51760A-8431-4DC9-BFBB-556E1B08F865}" destId="{51484F68-748F-41D4-83FC-C9DC8DFFAB06}" srcOrd="0" destOrd="2"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5CFCDCEB-D10F-44A7-B1BA-BEC8C9625317}" srcId="{CBCFAEEF-9D59-42E3-8017-644E25FBB543}" destId="{52448857-9039-48EA-B0EE-6284ABA43018}" srcOrd="0" destOrd="0" parTransId="{AD89A543-A6A3-4296-A8AA-175D1E846215}" sibTransId="{76BD32AC-0255-4A9D-A0A3-4BE6A62EBDE2}"/>
    <dgm:cxn modelId="{265C68F1-7732-4639-90EC-248929C73D75}" srcId="{5CA3BA83-43CD-475F-8735-B5BEE8C7AB3D}" destId="{F8BDC308-3D6A-41AA-A894-142EFC77DBDF}" srcOrd="4" destOrd="0" parTransId="{5815DDD4-27EE-4945-A9E2-42F8B4ED4CB8}" sibTransId="{E0007923-E47B-47B1-9F6D-80A8544D34D6}"/>
    <dgm:cxn modelId="{B3C8BDF1-FBED-4F2D-A989-52024B58A87C}" srcId="{CBCFAEEF-9D59-42E3-8017-644E25FBB543}" destId="{6683A851-81C5-480F-9292-F7098F46C695}" srcOrd="2" destOrd="0" parTransId="{0BAF01D1-3B08-4D0A-8FF5-8993E1603158}" sibTransId="{8B95642C-F792-4350-B0C4-D1C9799A5263}"/>
    <dgm:cxn modelId="{9FEF6BFB-8381-4895-8206-E92739A8ADF1}" srcId="{354ACE7E-005D-4657-97E0-189784F431BD}" destId="{C0CE4DB7-7772-4623-8975-B79622366E52}" srcOrd="1" destOrd="0" parTransId="{37E4CDA5-04FA-481B-B388-AB9FEC3F0DAC}" sibTransId="{227B79F3-0F98-4372-B124-9593F307CCA1}"/>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8110A4D-3F5E-4135-8A9F-CAF8BD865382}"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26B28433-06D5-4A6C-A5BD-D422E2368D1C}">
      <dgm:prSet phldrT="[Text]" custT="1"/>
      <dgm:spPr>
        <a:xfrm>
          <a:off x="1170542" y="1813501"/>
          <a:ext cx="2708544" cy="1097396"/>
        </a:xfrm>
      </dgm:spPr>
      <dgm:t>
        <a:bodyPr/>
        <a:lstStyle/>
        <a:p>
          <a:r>
            <a:rPr lang="en-US" sz="28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dirty="0">
              <a:solidFill>
                <a:srgbClr val="00B050"/>
              </a:solidFill>
              <a:effectLst>
                <a:outerShdw blurRad="38100" dist="38100" dir="2700000" algn="tl">
                  <a:srgbClr val="000000">
                    <a:alpha val="43137"/>
                  </a:srgbClr>
                </a:outerShdw>
              </a:effectLst>
              <a:latin typeface="Calibri"/>
              <a:ea typeface="+mn-ea"/>
              <a:cs typeface="+mn-cs"/>
            </a:rPr>
          </a:br>
          <a:r>
            <a:rPr lang="id-ID" sz="2000" i="1"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dirty="0">
            <a:solidFill>
              <a:srgbClr val="00B050"/>
            </a:solidFill>
            <a:effectLst>
              <a:outerShdw blurRad="38100" dist="38100" dir="2700000" algn="tl">
                <a:srgbClr val="000000">
                  <a:alpha val="43137"/>
                </a:srgbClr>
              </a:outerShdw>
            </a:effectLst>
            <a:latin typeface="Calibri"/>
            <a:ea typeface="+mn-ea"/>
            <a:cs typeface="+mn-cs"/>
          </a:endParaRPr>
        </a:p>
      </dgm:t>
    </dgm:pt>
    <dgm:pt modelId="{B1E169FA-2675-4029-A163-F457E76F545E}" type="sibTrans" cxnId="{18DCA477-07DC-4F6D-8F4E-3E0A81C9A54E}">
      <dgm:prSet/>
      <dgm:spPr>
        <a:xfrm>
          <a:off x="2524814" y="550394"/>
          <a:ext cx="3623611" cy="3623611"/>
        </a:xfrm>
      </dgm:spPr>
      <dgm:t>
        <a:bodyPr/>
        <a:lstStyle/>
        <a:p>
          <a:endParaRPr lang="en-US"/>
        </a:p>
      </dgm:t>
    </dgm:pt>
    <dgm:pt modelId="{DB385FBD-7474-4D3F-A1AF-5C3AC297BBB2}" type="parTrans" cxnId="{18DCA477-07DC-4F6D-8F4E-3E0A81C9A54E}">
      <dgm:prSet/>
      <dgm:spPr/>
      <dgm:t>
        <a:bodyPr/>
        <a:lstStyle/>
        <a:p>
          <a:endParaRPr lang="en-US"/>
        </a:p>
      </dgm:t>
    </dgm:pt>
    <dgm:pt modelId="{8B338C84-75DE-490B-B7BD-E14CF644700D}">
      <dgm:prSet phldrT="[Text]" custT="1"/>
      <dgm:spPr>
        <a:xfrm>
          <a:off x="3181635" y="3625307"/>
          <a:ext cx="2309969" cy="1097396"/>
        </a:xfrm>
      </dgm:spPr>
      <dgm:t>
        <a:bodyPr/>
        <a:lstStyle/>
        <a:p>
          <a:r>
            <a:rPr lang="en-US" sz="2800" dirty="0">
              <a:solidFill>
                <a:schemeClr val="accent2"/>
              </a:solidFill>
              <a:effectLst>
                <a:outerShdw blurRad="38100" dist="38100" dir="2700000" algn="tl">
                  <a:srgbClr val="000000">
                    <a:alpha val="43137"/>
                  </a:srgbClr>
                </a:outerShdw>
              </a:effectLst>
              <a:latin typeface="Calibri"/>
              <a:ea typeface="+mn-ea"/>
              <a:cs typeface="+mn-cs"/>
            </a:rPr>
            <a:t>Design</a:t>
          </a:r>
          <a:br>
            <a:rPr lang="id-ID" sz="2000" dirty="0">
              <a:solidFill>
                <a:schemeClr val="accent2"/>
              </a:solidFill>
              <a:effectLst>
                <a:outerShdw blurRad="38100" dist="38100" dir="2700000" algn="tl">
                  <a:srgbClr val="000000">
                    <a:alpha val="43137"/>
                  </a:srgbClr>
                </a:outerShdw>
              </a:effectLst>
              <a:latin typeface="Calibri"/>
              <a:ea typeface="+mn-ea"/>
              <a:cs typeface="+mn-cs"/>
            </a:rPr>
          </a:br>
          <a:r>
            <a:rPr lang="id-ID" sz="2000" i="1"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solidFill>
            <a:effectLst>
              <a:outerShdw blurRad="38100" dist="38100" dir="2700000" algn="tl">
                <a:srgbClr val="000000">
                  <a:alpha val="43137"/>
                </a:srgbClr>
              </a:outerShdw>
            </a:effectLst>
            <a:latin typeface="Calibri"/>
            <a:ea typeface="+mn-ea"/>
            <a:cs typeface="+mn-cs"/>
          </a:endParaRPr>
        </a:p>
      </dgm:t>
    </dgm:pt>
    <dgm:pt modelId="{CC63CE4D-9440-4F4D-8A92-796B92B85288}" type="sibTrans" cxnId="{75E66621-FE1B-4784-91DA-B57E1A272B49}">
      <dgm:prSet/>
      <dgm:spPr>
        <a:xfrm>
          <a:off x="2524814" y="550394"/>
          <a:ext cx="3623611" cy="3623611"/>
        </a:xfrm>
      </dgm:spPr>
      <dgm:t>
        <a:bodyPr/>
        <a:lstStyle/>
        <a:p>
          <a:endParaRPr lang="en-US"/>
        </a:p>
      </dgm:t>
    </dgm:pt>
    <dgm:pt modelId="{AF723A37-A4F6-46ED-B77D-4EC8872C222B}" type="parTrans" cxnId="{75E66621-FE1B-4784-91DA-B57E1A272B49}">
      <dgm:prSet/>
      <dgm:spPr/>
      <dgm:t>
        <a:bodyPr/>
        <a:lstStyle/>
        <a:p>
          <a:endParaRPr lang="en-US"/>
        </a:p>
      </dgm:t>
    </dgm:pt>
    <dgm:pt modelId="{C80A8738-ACA8-4E35-A7C5-DA04AA9E6147}">
      <dgm:prSet phldrT="[Text]" custT="1"/>
      <dgm:spPr>
        <a:xfrm>
          <a:off x="4876973" y="1813501"/>
          <a:ext cx="2542904" cy="1097396"/>
        </a:xfrm>
      </dgm:spPr>
      <dgm:t>
        <a:bodyPr/>
        <a:lstStyle/>
        <a:p>
          <a:r>
            <a:rPr lang="en-US" sz="2800" dirty="0">
              <a:solidFill>
                <a:schemeClr val="accent2"/>
              </a:solidFill>
              <a:effectLst>
                <a:outerShdw blurRad="38100" dist="38100" dir="2700000" algn="tl">
                  <a:srgbClr val="000000">
                    <a:alpha val="43137"/>
                  </a:srgbClr>
                </a:outerShdw>
              </a:effectLst>
              <a:latin typeface="Calibri"/>
              <a:ea typeface="+mn-ea"/>
              <a:cs typeface="+mn-cs"/>
            </a:rPr>
            <a:t>Analysis</a:t>
          </a:r>
          <a:br>
            <a:rPr lang="id-ID" sz="2000" dirty="0">
              <a:solidFill>
                <a:schemeClr val="accent2"/>
              </a:solidFill>
              <a:effectLst>
                <a:outerShdw blurRad="38100" dist="38100" dir="2700000" algn="tl">
                  <a:srgbClr val="000000">
                    <a:alpha val="43137"/>
                  </a:srgbClr>
                </a:outerShdw>
              </a:effectLst>
              <a:latin typeface="Calibri"/>
              <a:ea typeface="+mn-ea"/>
              <a:cs typeface="+mn-cs"/>
            </a:rPr>
          </a:br>
          <a:r>
            <a:rPr lang="id-ID" sz="2000" i="1"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solidFill>
            <a:effectLst>
              <a:outerShdw blurRad="38100" dist="38100" dir="2700000" algn="tl">
                <a:srgbClr val="000000">
                  <a:alpha val="43137"/>
                </a:srgbClr>
              </a:outerShdw>
            </a:effectLst>
            <a:latin typeface="Calibri"/>
            <a:ea typeface="+mn-ea"/>
            <a:cs typeface="+mn-cs"/>
          </a:endParaRPr>
        </a:p>
      </dgm:t>
    </dgm:pt>
    <dgm:pt modelId="{6BAC6641-6F16-42C7-9628-222D46D6B99E}" type="sibTrans" cxnId="{8D42E35A-4FD1-474D-A81F-5FE06D8AAA22}">
      <dgm:prSet/>
      <dgm:spPr>
        <a:xfrm>
          <a:off x="2524814" y="550394"/>
          <a:ext cx="3623611" cy="3623611"/>
        </a:xfrm>
      </dgm:spPr>
      <dgm:t>
        <a:bodyPr/>
        <a:lstStyle/>
        <a:p>
          <a:endParaRPr lang="en-US"/>
        </a:p>
      </dgm:t>
    </dgm:pt>
    <dgm:pt modelId="{118471EF-ADB4-4EEF-BD87-24A1F28669BF}" type="parTrans" cxnId="{8D42E35A-4FD1-474D-A81F-5FE06D8AAA22}">
      <dgm:prSet/>
      <dgm:spPr/>
      <dgm:t>
        <a:bodyPr/>
        <a:lstStyle/>
        <a:p>
          <a:endParaRPr lang="en-US"/>
        </a:p>
      </dgm:t>
    </dgm:pt>
    <dgm:pt modelId="{746407FD-1023-4207-8A6F-8D6782650E11}">
      <dgm:prSet phldrT="[Text]" custT="1"/>
      <dgm:spPr>
        <a:xfrm>
          <a:off x="3102099" y="1695"/>
          <a:ext cx="2469041" cy="1097396"/>
        </a:xfrm>
      </dgm:spPr>
      <dgm:t>
        <a:bodyPr/>
        <a:lstStyle/>
        <a:p>
          <a:r>
            <a:rPr lang="en-US" sz="28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dirty="0">
            <a:solidFill>
              <a:srgbClr val="C00000"/>
            </a:solidFill>
            <a:effectLst>
              <a:outerShdw blurRad="38100" dist="38100" dir="2700000" algn="tl">
                <a:srgbClr val="000000">
                  <a:alpha val="43137"/>
                </a:srgbClr>
              </a:outerShdw>
            </a:effectLst>
            <a:latin typeface="Calibri"/>
            <a:ea typeface="+mn-ea"/>
            <a:cs typeface="+mn-cs"/>
          </a:endParaRPr>
        </a:p>
        <a:p>
          <a:r>
            <a:rPr lang="id-ID" sz="2000" i="1"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dirty="0">
            <a:solidFill>
              <a:srgbClr val="C00000"/>
            </a:solidFill>
            <a:effectLst>
              <a:outerShdw blurRad="38100" dist="38100" dir="2700000" algn="tl">
                <a:srgbClr val="000000">
                  <a:alpha val="43137"/>
                </a:srgbClr>
              </a:outerShdw>
            </a:effectLst>
            <a:latin typeface="Calibri"/>
            <a:ea typeface="+mn-ea"/>
            <a:cs typeface="+mn-cs"/>
          </a:endParaRPr>
        </a:p>
      </dgm:t>
    </dgm:pt>
    <dgm:pt modelId="{5E05B78C-094A-4509-9654-09D2F26F3FFD}" type="sibTrans" cxnId="{861D5ABE-FC74-4203-BA70-713D604D7945}">
      <dgm:prSet/>
      <dgm:spPr>
        <a:xfrm>
          <a:off x="2524814" y="550394"/>
          <a:ext cx="3623611" cy="3623611"/>
        </a:xfrm>
      </dgm:spPr>
      <dgm:t>
        <a:bodyPr/>
        <a:lstStyle/>
        <a:p>
          <a:endParaRPr lang="en-US"/>
        </a:p>
      </dgm:t>
    </dgm:pt>
    <dgm:pt modelId="{7B6FAAAB-269F-4CC4-8442-29D9B5032544}" type="parTrans" cxnId="{861D5ABE-FC74-4203-BA70-713D604D7945}">
      <dgm:prSet/>
      <dgm:spPr/>
      <dgm:t>
        <a:bodyPr/>
        <a:lstStyle/>
        <a:p>
          <a:endParaRPr lang="en-US"/>
        </a:p>
      </dgm:t>
    </dgm:pt>
    <dgm:pt modelId="{0A3A9FBE-F7C6-41D0-A2A8-F50B183ED97D}" type="pres">
      <dgm:prSet presAssocID="{98110A4D-3F5E-4135-8A9F-CAF8BD865382}" presName="cycle" presStyleCnt="0">
        <dgm:presLayoutVars>
          <dgm:dir/>
          <dgm:resizeHandles val="exact"/>
        </dgm:presLayoutVars>
      </dgm:prSet>
      <dgm:spPr/>
    </dgm:pt>
    <dgm:pt modelId="{256E3A91-2E2F-4ED9-A28A-3DA97D5742E3}" type="pres">
      <dgm:prSet presAssocID="{746407FD-1023-4207-8A6F-8D6782650E11}" presName="node" presStyleLbl="node1" presStyleIdx="0" presStyleCnt="4" custScaleX="169262" custRadScaleRad="100101" custRadScaleInc="2327">
        <dgm:presLayoutVars>
          <dgm:bulletEnabled val="1"/>
        </dgm:presLayoutVars>
      </dgm:prSet>
      <dgm:spPr>
        <a:prstGeom prst="roundRect">
          <a:avLst/>
        </a:prstGeom>
      </dgm:spPr>
    </dgm:pt>
    <dgm:pt modelId="{8B1A1E44-0CA3-47B4-B36D-323702FD4456}" type="pres">
      <dgm:prSet presAssocID="{746407FD-1023-4207-8A6F-8D6782650E11}" presName="spNode" presStyleCnt="0"/>
      <dgm:spPr/>
    </dgm:pt>
    <dgm:pt modelId="{47F33915-6B3B-401C-B50F-B22A754E2EF7}" type="pres">
      <dgm:prSet presAssocID="{5E05B78C-094A-4509-9654-09D2F26F3FFD}" presName="sibTrans" presStyleLbl="sibTrans1D1" presStyleIdx="0" presStyleCnt="4" custScaleX="828042"/>
      <dgm:spPr>
        <a:custGeom>
          <a:avLst/>
          <a:gdLst/>
          <a:ahLst/>
          <a:cxnLst/>
          <a:rect l="0" t="0" r="0" b="0"/>
          <a:pathLst>
            <a:path>
              <a:moveTo>
                <a:pt x="3174428" y="617694"/>
              </a:moveTo>
              <a:arcTo wR="1811805" hR="1811805" stAng="19126251" swAng="1066856"/>
            </a:path>
          </a:pathLst>
        </a:custGeom>
      </dgm:spPr>
    </dgm:pt>
    <dgm:pt modelId="{28358C13-D8CC-4AD2-A7BF-1189D1A964E3}" type="pres">
      <dgm:prSet presAssocID="{C80A8738-ACA8-4E35-A7C5-DA04AA9E6147}" presName="node" presStyleLbl="node1" presStyleIdx="1" presStyleCnt="4" custScaleX="174326">
        <dgm:presLayoutVars>
          <dgm:bulletEnabled val="1"/>
        </dgm:presLayoutVars>
      </dgm:prSet>
      <dgm:spPr>
        <a:prstGeom prst="roundRect">
          <a:avLst/>
        </a:prstGeom>
      </dgm:spPr>
    </dgm:pt>
    <dgm:pt modelId="{7A773DDB-9EA6-40D0-908C-5A4C420FC715}" type="pres">
      <dgm:prSet presAssocID="{C80A8738-ACA8-4E35-A7C5-DA04AA9E6147}" presName="spNode" presStyleCnt="0"/>
      <dgm:spPr/>
    </dgm:pt>
    <dgm:pt modelId="{396D247C-7331-400F-88B3-FB5C75DEFBD2}" type="pres">
      <dgm:prSet presAssocID="{6BAC6641-6F16-42C7-9628-222D46D6B99E}" presName="sibTrans" presStyleLbl="sibTrans1D1" presStyleIdx="1" presStyleCnt="4" custScaleX="828042"/>
      <dgm:spPr>
        <a:custGeom>
          <a:avLst/>
          <a:gdLst/>
          <a:ahLst/>
          <a:cxnLst/>
          <a:rect l="0" t="0" r="0" b="0"/>
          <a:pathLst>
            <a:path>
              <a:moveTo>
                <a:pt x="3465772" y="2551424"/>
              </a:moveTo>
              <a:arcTo wR="1811805" hR="1811805" stAng="1445590" swAng="1190300"/>
            </a:path>
          </a:pathLst>
        </a:custGeom>
      </dgm:spPr>
    </dgm:pt>
    <dgm:pt modelId="{E5B85177-67DC-46B9-9178-4FD74108A018}" type="pres">
      <dgm:prSet presAssocID="{8B338C84-75DE-490B-B7BD-E14CF644700D}" presName="node" presStyleLbl="node1" presStyleIdx="2" presStyleCnt="4" custScaleX="158357">
        <dgm:presLayoutVars>
          <dgm:bulletEnabled val="1"/>
        </dgm:presLayoutVars>
      </dgm:prSet>
      <dgm:spPr>
        <a:prstGeom prst="roundRect">
          <a:avLst/>
        </a:prstGeom>
      </dgm:spPr>
    </dgm:pt>
    <dgm:pt modelId="{35D7A730-924C-49C3-A7BA-CD89FCBCE1AC}" type="pres">
      <dgm:prSet presAssocID="{8B338C84-75DE-490B-B7BD-E14CF644700D}" presName="spNode" presStyleCnt="0"/>
      <dgm:spPr/>
    </dgm:pt>
    <dgm:pt modelId="{D2CA6A8E-22C6-4F9F-B88D-7C12E5956E50}" type="pres">
      <dgm:prSet presAssocID="{CC63CE4D-9440-4F4D-8A92-796B92B85288}" presName="sibTrans" presStyleLbl="sibTrans1D1" presStyleIdx="2" presStyleCnt="4" custScaleX="828042"/>
      <dgm:spPr>
        <a:custGeom>
          <a:avLst/>
          <a:gdLst/>
          <a:ahLst/>
          <a:cxnLst/>
          <a:rect l="0" t="0" r="0" b="0"/>
          <a:pathLst>
            <a:path>
              <a:moveTo>
                <a:pt x="506998" y="3068832"/>
              </a:moveTo>
              <a:arcTo wR="1811805" hR="1811805" stAng="8164110" swAng="1190300"/>
            </a:path>
          </a:pathLst>
        </a:custGeom>
      </dgm:spPr>
    </dgm:pt>
    <dgm:pt modelId="{780DDDCB-B12F-428D-A586-90FD6F79F55C}" type="pres">
      <dgm:prSet presAssocID="{26B28433-06D5-4A6C-A5BD-D422E2368D1C}" presName="node" presStyleLbl="node1" presStyleIdx="3" presStyleCnt="4" custScaleX="185681">
        <dgm:presLayoutVars>
          <dgm:bulletEnabled val="1"/>
        </dgm:presLayoutVars>
      </dgm:prSet>
      <dgm:spPr>
        <a:prstGeom prst="roundRect">
          <a:avLst/>
        </a:prstGeom>
      </dgm:spPr>
    </dgm:pt>
    <dgm:pt modelId="{27501DD9-B23B-4A6C-B19F-BEDC210774CB}" type="pres">
      <dgm:prSet presAssocID="{26B28433-06D5-4A6C-A5BD-D422E2368D1C}" presName="spNode" presStyleCnt="0"/>
      <dgm:spPr/>
    </dgm:pt>
    <dgm:pt modelId="{498F4E31-E423-4928-A28F-F71BD81A544F}" type="pres">
      <dgm:prSet presAssocID="{B1E169FA-2675-4029-A163-F457E76F545E}" presName="sibTrans" presStyleLbl="sibTrans1D1" presStyleIdx="3" presStyleCnt="4" custScaleX="828042"/>
      <dgm:spPr>
        <a:custGeom>
          <a:avLst/>
          <a:gdLst/>
          <a:ahLst/>
          <a:cxnLst/>
          <a:rect l="0" t="0" r="0" b="0"/>
          <a:pathLst>
            <a:path>
              <a:moveTo>
                <a:pt x="149618" y="1090851"/>
              </a:moveTo>
              <a:arcTo wR="1811805" hR="1811805" stAng="12206894" swAng="1066856"/>
            </a:path>
          </a:pathLst>
        </a:custGeom>
      </dgm:spPr>
    </dgm:pt>
  </dgm:ptLst>
  <dgm:cxnLst>
    <dgm:cxn modelId="{B64E7C0D-EBDA-413A-9C2C-545D890F3561}" type="presOf" srcId="{CC63CE4D-9440-4F4D-8A92-796B92B85288}" destId="{D2CA6A8E-22C6-4F9F-B88D-7C12E5956E50}" srcOrd="0" destOrd="0" presId="urn:microsoft.com/office/officeart/2005/8/layout/cycle5"/>
    <dgm:cxn modelId="{75E66621-FE1B-4784-91DA-B57E1A272B49}" srcId="{98110A4D-3F5E-4135-8A9F-CAF8BD865382}" destId="{8B338C84-75DE-490B-B7BD-E14CF644700D}" srcOrd="2" destOrd="0" parTransId="{AF723A37-A4F6-46ED-B77D-4EC8872C222B}" sibTransId="{CC63CE4D-9440-4F4D-8A92-796B92B85288}"/>
    <dgm:cxn modelId="{A049B427-E194-407B-9AFD-C5E8E434BE7D}" type="presOf" srcId="{6BAC6641-6F16-42C7-9628-222D46D6B99E}" destId="{396D247C-7331-400F-88B3-FB5C75DEFBD2}" srcOrd="0" destOrd="0" presId="urn:microsoft.com/office/officeart/2005/8/layout/cycle5"/>
    <dgm:cxn modelId="{1176DF61-6B74-49BA-88FA-5E780AC85002}" type="presOf" srcId="{5E05B78C-094A-4509-9654-09D2F26F3FFD}" destId="{47F33915-6B3B-401C-B50F-B22A754E2EF7}" srcOrd="0" destOrd="0" presId="urn:microsoft.com/office/officeart/2005/8/layout/cycle5"/>
    <dgm:cxn modelId="{8020F048-2BBA-40EB-B920-CB553759E62E}" type="presOf" srcId="{C80A8738-ACA8-4E35-A7C5-DA04AA9E6147}" destId="{28358C13-D8CC-4AD2-A7BF-1189D1A964E3}" srcOrd="0" destOrd="0" presId="urn:microsoft.com/office/officeart/2005/8/layout/cycle5"/>
    <dgm:cxn modelId="{BEED206A-180D-49F1-899E-BC7CCB5965CB}" type="presOf" srcId="{26B28433-06D5-4A6C-A5BD-D422E2368D1C}" destId="{780DDDCB-B12F-428D-A586-90FD6F79F55C}" srcOrd="0" destOrd="0" presId="urn:microsoft.com/office/officeart/2005/8/layout/cycle5"/>
    <dgm:cxn modelId="{BEFE9971-F4D4-473E-A906-2D7C5B02791B}" type="presOf" srcId="{8B338C84-75DE-490B-B7BD-E14CF644700D}" destId="{E5B85177-67DC-46B9-9178-4FD74108A018}" srcOrd="0" destOrd="0" presId="urn:microsoft.com/office/officeart/2005/8/layout/cycle5"/>
    <dgm:cxn modelId="{18DCA477-07DC-4F6D-8F4E-3E0A81C9A54E}" srcId="{98110A4D-3F5E-4135-8A9F-CAF8BD865382}" destId="{26B28433-06D5-4A6C-A5BD-D422E2368D1C}" srcOrd="3" destOrd="0" parTransId="{DB385FBD-7474-4D3F-A1AF-5C3AC297BBB2}" sibTransId="{B1E169FA-2675-4029-A163-F457E76F545E}"/>
    <dgm:cxn modelId="{8D42E35A-4FD1-474D-A81F-5FE06D8AAA22}" srcId="{98110A4D-3F5E-4135-8A9F-CAF8BD865382}" destId="{C80A8738-ACA8-4E35-A7C5-DA04AA9E6147}" srcOrd="1" destOrd="0" parTransId="{118471EF-ADB4-4EEF-BD87-24A1F28669BF}" sibTransId="{6BAC6641-6F16-42C7-9628-222D46D6B99E}"/>
    <dgm:cxn modelId="{E2332F98-BC32-4264-9C2A-00E846BCB394}" type="presOf" srcId="{B1E169FA-2675-4029-A163-F457E76F545E}" destId="{498F4E31-E423-4928-A28F-F71BD81A544F}" srcOrd="0" destOrd="0" presId="urn:microsoft.com/office/officeart/2005/8/layout/cycle5"/>
    <dgm:cxn modelId="{C1BEDF9A-1C40-485A-9C80-A18DF7EC6B39}" type="presOf" srcId="{98110A4D-3F5E-4135-8A9F-CAF8BD865382}" destId="{0A3A9FBE-F7C6-41D0-A2A8-F50B183ED97D}" srcOrd="0" destOrd="0" presId="urn:microsoft.com/office/officeart/2005/8/layout/cycle5"/>
    <dgm:cxn modelId="{7CAEDDB0-3AAD-4479-B36F-B19D48C8B32A}" type="presOf" srcId="{746407FD-1023-4207-8A6F-8D6782650E11}" destId="{256E3A91-2E2F-4ED9-A28A-3DA97D5742E3}" srcOrd="0" destOrd="0" presId="urn:microsoft.com/office/officeart/2005/8/layout/cycle5"/>
    <dgm:cxn modelId="{861D5ABE-FC74-4203-BA70-713D604D7945}" srcId="{98110A4D-3F5E-4135-8A9F-CAF8BD865382}" destId="{746407FD-1023-4207-8A6F-8D6782650E11}" srcOrd="0" destOrd="0" parTransId="{7B6FAAAB-269F-4CC4-8442-29D9B5032544}" sibTransId="{5E05B78C-094A-4509-9654-09D2F26F3FFD}"/>
    <dgm:cxn modelId="{85FF9C8F-626E-4AF1-AA3B-D9D0C4316B01}" type="presParOf" srcId="{0A3A9FBE-F7C6-41D0-A2A8-F50B183ED97D}" destId="{256E3A91-2E2F-4ED9-A28A-3DA97D5742E3}" srcOrd="0" destOrd="0" presId="urn:microsoft.com/office/officeart/2005/8/layout/cycle5"/>
    <dgm:cxn modelId="{97A50F0D-9146-4051-AF28-E07B1296C0A9}" type="presParOf" srcId="{0A3A9FBE-F7C6-41D0-A2A8-F50B183ED97D}" destId="{8B1A1E44-0CA3-47B4-B36D-323702FD4456}" srcOrd="1" destOrd="0" presId="urn:microsoft.com/office/officeart/2005/8/layout/cycle5"/>
    <dgm:cxn modelId="{BA64F2A8-EAA1-428F-805C-E2C4B7CE8C23}" type="presParOf" srcId="{0A3A9FBE-F7C6-41D0-A2A8-F50B183ED97D}" destId="{47F33915-6B3B-401C-B50F-B22A754E2EF7}" srcOrd="2" destOrd="0" presId="urn:microsoft.com/office/officeart/2005/8/layout/cycle5"/>
    <dgm:cxn modelId="{63526FBA-9934-4B44-BBAB-863B6B12C9DA}" type="presParOf" srcId="{0A3A9FBE-F7C6-41D0-A2A8-F50B183ED97D}" destId="{28358C13-D8CC-4AD2-A7BF-1189D1A964E3}" srcOrd="3" destOrd="0" presId="urn:microsoft.com/office/officeart/2005/8/layout/cycle5"/>
    <dgm:cxn modelId="{966D2E87-5AB6-4D0F-8B8A-AF973ACA848D}" type="presParOf" srcId="{0A3A9FBE-F7C6-41D0-A2A8-F50B183ED97D}" destId="{7A773DDB-9EA6-40D0-908C-5A4C420FC715}" srcOrd="4" destOrd="0" presId="urn:microsoft.com/office/officeart/2005/8/layout/cycle5"/>
    <dgm:cxn modelId="{CF2F98F2-027C-4E3F-ACB6-6D2BB10135F3}" type="presParOf" srcId="{0A3A9FBE-F7C6-41D0-A2A8-F50B183ED97D}" destId="{396D247C-7331-400F-88B3-FB5C75DEFBD2}" srcOrd="5" destOrd="0" presId="urn:microsoft.com/office/officeart/2005/8/layout/cycle5"/>
    <dgm:cxn modelId="{BF56D1DE-5572-435D-AC41-5CAA48C32A9F}" type="presParOf" srcId="{0A3A9FBE-F7C6-41D0-A2A8-F50B183ED97D}" destId="{E5B85177-67DC-46B9-9178-4FD74108A018}" srcOrd="6" destOrd="0" presId="urn:microsoft.com/office/officeart/2005/8/layout/cycle5"/>
    <dgm:cxn modelId="{BD4C4FD7-13E0-4971-AADF-AAF4AA073397}" type="presParOf" srcId="{0A3A9FBE-F7C6-41D0-A2A8-F50B183ED97D}" destId="{35D7A730-924C-49C3-A7BA-CD89FCBCE1AC}" srcOrd="7" destOrd="0" presId="urn:microsoft.com/office/officeart/2005/8/layout/cycle5"/>
    <dgm:cxn modelId="{E0748C6A-CBC1-456E-8ADF-A7325B0D56CB}" type="presParOf" srcId="{0A3A9FBE-F7C6-41D0-A2A8-F50B183ED97D}" destId="{D2CA6A8E-22C6-4F9F-B88D-7C12E5956E50}" srcOrd="8" destOrd="0" presId="urn:microsoft.com/office/officeart/2005/8/layout/cycle5"/>
    <dgm:cxn modelId="{E240C6A9-EB6A-4AFC-A6DA-D6A22CC96E77}" type="presParOf" srcId="{0A3A9FBE-F7C6-41D0-A2A8-F50B183ED97D}" destId="{780DDDCB-B12F-428D-A586-90FD6F79F55C}" srcOrd="9" destOrd="0" presId="urn:microsoft.com/office/officeart/2005/8/layout/cycle5"/>
    <dgm:cxn modelId="{835A1A50-F4C1-4144-AFB5-FF978685F5CF}" type="presParOf" srcId="{0A3A9FBE-F7C6-41D0-A2A8-F50B183ED97D}" destId="{27501DD9-B23B-4A6C-B19F-BEDC210774CB}" srcOrd="10" destOrd="0" presId="urn:microsoft.com/office/officeart/2005/8/layout/cycle5"/>
    <dgm:cxn modelId="{E608FB71-5914-4328-B070-18D4E8D4372B}" type="presParOf" srcId="{0A3A9FBE-F7C6-41D0-A2A8-F50B183ED97D}" destId="{498F4E31-E423-4928-A28F-F71BD81A544F}" srcOrd="11"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8110A4D-3F5E-4135-8A9F-CAF8BD865382}"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26B28433-06D5-4A6C-A5BD-D422E2368D1C}">
      <dgm:prSet phldrT="[Text]" custT="1"/>
      <dgm:spPr>
        <a:xfrm>
          <a:off x="1170542" y="1813501"/>
          <a:ext cx="2708544" cy="1097396"/>
        </a:xfrm>
      </dgm:spPr>
      <dgm:t>
        <a:bodyPr/>
        <a:lstStyle/>
        <a:p>
          <a:r>
            <a:rPr lang="en-US" sz="28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dirty="0">
              <a:solidFill>
                <a:srgbClr val="00B050"/>
              </a:solidFill>
              <a:effectLst>
                <a:outerShdw blurRad="38100" dist="38100" dir="2700000" algn="tl">
                  <a:srgbClr val="000000">
                    <a:alpha val="43137"/>
                  </a:srgbClr>
                </a:outerShdw>
              </a:effectLst>
              <a:latin typeface="Calibri"/>
              <a:ea typeface="+mn-ea"/>
              <a:cs typeface="+mn-cs"/>
            </a:rPr>
          </a:br>
          <a:r>
            <a:rPr lang="id-ID" sz="2000" i="1"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dirty="0">
            <a:solidFill>
              <a:srgbClr val="00B050"/>
            </a:solidFill>
            <a:effectLst>
              <a:outerShdw blurRad="38100" dist="38100" dir="2700000" algn="tl">
                <a:srgbClr val="000000">
                  <a:alpha val="43137"/>
                </a:srgbClr>
              </a:outerShdw>
            </a:effectLst>
            <a:latin typeface="Calibri"/>
            <a:ea typeface="+mn-ea"/>
            <a:cs typeface="+mn-cs"/>
          </a:endParaRPr>
        </a:p>
      </dgm:t>
    </dgm:pt>
    <dgm:pt modelId="{B1E169FA-2675-4029-A163-F457E76F545E}" type="sibTrans" cxnId="{18DCA477-07DC-4F6D-8F4E-3E0A81C9A54E}">
      <dgm:prSet/>
      <dgm:spPr>
        <a:xfrm>
          <a:off x="2524814" y="550394"/>
          <a:ext cx="3623611" cy="3623611"/>
        </a:xfrm>
      </dgm:spPr>
      <dgm:t>
        <a:bodyPr/>
        <a:lstStyle/>
        <a:p>
          <a:endParaRPr lang="en-US"/>
        </a:p>
      </dgm:t>
    </dgm:pt>
    <dgm:pt modelId="{DB385FBD-7474-4D3F-A1AF-5C3AC297BBB2}" type="parTrans" cxnId="{18DCA477-07DC-4F6D-8F4E-3E0A81C9A54E}">
      <dgm:prSet/>
      <dgm:spPr/>
      <dgm:t>
        <a:bodyPr/>
        <a:lstStyle/>
        <a:p>
          <a:endParaRPr lang="en-US"/>
        </a:p>
      </dgm:t>
    </dgm:pt>
    <dgm:pt modelId="{8B338C84-75DE-490B-B7BD-E14CF644700D}">
      <dgm:prSet phldrT="[Text]" custT="1"/>
      <dgm:spPr>
        <a:xfrm>
          <a:off x="3181635" y="3625307"/>
          <a:ext cx="2309969" cy="1097396"/>
        </a:xfrm>
      </dgm:spPr>
      <dgm:t>
        <a:bodyPr/>
        <a:lstStyle/>
        <a:p>
          <a:r>
            <a:rPr lang="en-US" sz="2800" dirty="0">
              <a:solidFill>
                <a:schemeClr val="accent2"/>
              </a:solidFill>
              <a:effectLst>
                <a:outerShdw blurRad="38100" dist="38100" dir="2700000" algn="tl">
                  <a:srgbClr val="000000">
                    <a:alpha val="43137"/>
                  </a:srgbClr>
                </a:outerShdw>
              </a:effectLst>
              <a:latin typeface="Calibri"/>
              <a:ea typeface="+mn-ea"/>
              <a:cs typeface="+mn-cs"/>
            </a:rPr>
            <a:t>Design</a:t>
          </a:r>
          <a:br>
            <a:rPr lang="id-ID" sz="2000" dirty="0">
              <a:solidFill>
                <a:schemeClr val="accent2"/>
              </a:solidFill>
              <a:effectLst>
                <a:outerShdw blurRad="38100" dist="38100" dir="2700000" algn="tl">
                  <a:srgbClr val="000000">
                    <a:alpha val="43137"/>
                  </a:srgbClr>
                </a:outerShdw>
              </a:effectLst>
              <a:latin typeface="Calibri"/>
              <a:ea typeface="+mn-ea"/>
              <a:cs typeface="+mn-cs"/>
            </a:rPr>
          </a:br>
          <a:r>
            <a:rPr lang="id-ID" sz="2000" i="1"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solidFill>
            <a:effectLst>
              <a:outerShdw blurRad="38100" dist="38100" dir="2700000" algn="tl">
                <a:srgbClr val="000000">
                  <a:alpha val="43137"/>
                </a:srgbClr>
              </a:outerShdw>
            </a:effectLst>
            <a:latin typeface="Calibri"/>
            <a:ea typeface="+mn-ea"/>
            <a:cs typeface="+mn-cs"/>
          </a:endParaRPr>
        </a:p>
      </dgm:t>
    </dgm:pt>
    <dgm:pt modelId="{CC63CE4D-9440-4F4D-8A92-796B92B85288}" type="sibTrans" cxnId="{75E66621-FE1B-4784-91DA-B57E1A272B49}">
      <dgm:prSet/>
      <dgm:spPr>
        <a:xfrm>
          <a:off x="2524814" y="550394"/>
          <a:ext cx="3623611" cy="3623611"/>
        </a:xfrm>
      </dgm:spPr>
      <dgm:t>
        <a:bodyPr/>
        <a:lstStyle/>
        <a:p>
          <a:endParaRPr lang="en-US"/>
        </a:p>
      </dgm:t>
    </dgm:pt>
    <dgm:pt modelId="{AF723A37-A4F6-46ED-B77D-4EC8872C222B}" type="parTrans" cxnId="{75E66621-FE1B-4784-91DA-B57E1A272B49}">
      <dgm:prSet/>
      <dgm:spPr/>
      <dgm:t>
        <a:bodyPr/>
        <a:lstStyle/>
        <a:p>
          <a:endParaRPr lang="en-US"/>
        </a:p>
      </dgm:t>
    </dgm:pt>
    <dgm:pt modelId="{C80A8738-ACA8-4E35-A7C5-DA04AA9E6147}">
      <dgm:prSet phldrT="[Text]" custT="1"/>
      <dgm:spPr>
        <a:xfrm>
          <a:off x="4876973" y="1813501"/>
          <a:ext cx="2542904" cy="1097396"/>
        </a:xfrm>
      </dgm:spPr>
      <dgm:t>
        <a:bodyPr/>
        <a:lstStyle/>
        <a:p>
          <a:r>
            <a:rPr lang="en-US" sz="2800" dirty="0">
              <a:solidFill>
                <a:schemeClr val="accent2"/>
              </a:solidFill>
              <a:effectLst>
                <a:outerShdw blurRad="38100" dist="38100" dir="2700000" algn="tl">
                  <a:srgbClr val="000000">
                    <a:alpha val="43137"/>
                  </a:srgbClr>
                </a:outerShdw>
              </a:effectLst>
              <a:latin typeface="Calibri"/>
              <a:ea typeface="+mn-ea"/>
              <a:cs typeface="+mn-cs"/>
            </a:rPr>
            <a:t>Analysis</a:t>
          </a:r>
          <a:br>
            <a:rPr lang="id-ID" sz="2000" dirty="0">
              <a:solidFill>
                <a:schemeClr val="accent2"/>
              </a:solidFill>
              <a:effectLst>
                <a:outerShdw blurRad="38100" dist="38100" dir="2700000" algn="tl">
                  <a:srgbClr val="000000">
                    <a:alpha val="43137"/>
                  </a:srgbClr>
                </a:outerShdw>
              </a:effectLst>
              <a:latin typeface="Calibri"/>
              <a:ea typeface="+mn-ea"/>
              <a:cs typeface="+mn-cs"/>
            </a:rPr>
          </a:br>
          <a:r>
            <a:rPr lang="id-ID" sz="2000" i="1"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solidFill>
            <a:effectLst>
              <a:outerShdw blurRad="38100" dist="38100" dir="2700000" algn="tl">
                <a:srgbClr val="000000">
                  <a:alpha val="43137"/>
                </a:srgbClr>
              </a:outerShdw>
            </a:effectLst>
            <a:latin typeface="Calibri"/>
            <a:ea typeface="+mn-ea"/>
            <a:cs typeface="+mn-cs"/>
          </a:endParaRPr>
        </a:p>
      </dgm:t>
    </dgm:pt>
    <dgm:pt modelId="{6BAC6641-6F16-42C7-9628-222D46D6B99E}" type="sibTrans" cxnId="{8D42E35A-4FD1-474D-A81F-5FE06D8AAA22}">
      <dgm:prSet/>
      <dgm:spPr>
        <a:xfrm>
          <a:off x="2524814" y="550394"/>
          <a:ext cx="3623611" cy="3623611"/>
        </a:xfrm>
      </dgm:spPr>
      <dgm:t>
        <a:bodyPr/>
        <a:lstStyle/>
        <a:p>
          <a:endParaRPr lang="en-US"/>
        </a:p>
      </dgm:t>
    </dgm:pt>
    <dgm:pt modelId="{118471EF-ADB4-4EEF-BD87-24A1F28669BF}" type="parTrans" cxnId="{8D42E35A-4FD1-474D-A81F-5FE06D8AAA22}">
      <dgm:prSet/>
      <dgm:spPr/>
      <dgm:t>
        <a:bodyPr/>
        <a:lstStyle/>
        <a:p>
          <a:endParaRPr lang="en-US"/>
        </a:p>
      </dgm:t>
    </dgm:pt>
    <dgm:pt modelId="{746407FD-1023-4207-8A6F-8D6782650E11}">
      <dgm:prSet phldrT="[Text]" custT="1"/>
      <dgm:spPr>
        <a:xfrm>
          <a:off x="3102099" y="1695"/>
          <a:ext cx="2469041" cy="1097396"/>
        </a:xfrm>
      </dgm:spPr>
      <dgm:t>
        <a:bodyPr/>
        <a:lstStyle/>
        <a:p>
          <a:r>
            <a:rPr lang="en-US" sz="28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dirty="0">
            <a:solidFill>
              <a:srgbClr val="C00000"/>
            </a:solidFill>
            <a:effectLst>
              <a:outerShdw blurRad="38100" dist="38100" dir="2700000" algn="tl">
                <a:srgbClr val="000000">
                  <a:alpha val="43137"/>
                </a:srgbClr>
              </a:outerShdw>
            </a:effectLst>
            <a:latin typeface="Calibri"/>
            <a:ea typeface="+mn-ea"/>
            <a:cs typeface="+mn-cs"/>
          </a:endParaRPr>
        </a:p>
        <a:p>
          <a:r>
            <a:rPr lang="id-ID" sz="2000" i="1"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dirty="0">
            <a:solidFill>
              <a:srgbClr val="C00000"/>
            </a:solidFill>
            <a:effectLst>
              <a:outerShdw blurRad="38100" dist="38100" dir="2700000" algn="tl">
                <a:srgbClr val="000000">
                  <a:alpha val="43137"/>
                </a:srgbClr>
              </a:outerShdw>
            </a:effectLst>
            <a:latin typeface="Calibri"/>
            <a:ea typeface="+mn-ea"/>
            <a:cs typeface="+mn-cs"/>
          </a:endParaRPr>
        </a:p>
      </dgm:t>
    </dgm:pt>
    <dgm:pt modelId="{5E05B78C-094A-4509-9654-09D2F26F3FFD}" type="sibTrans" cxnId="{861D5ABE-FC74-4203-BA70-713D604D7945}">
      <dgm:prSet/>
      <dgm:spPr>
        <a:xfrm>
          <a:off x="2524814" y="550394"/>
          <a:ext cx="3623611" cy="3623611"/>
        </a:xfrm>
      </dgm:spPr>
      <dgm:t>
        <a:bodyPr/>
        <a:lstStyle/>
        <a:p>
          <a:endParaRPr lang="en-US"/>
        </a:p>
      </dgm:t>
    </dgm:pt>
    <dgm:pt modelId="{7B6FAAAB-269F-4CC4-8442-29D9B5032544}" type="parTrans" cxnId="{861D5ABE-FC74-4203-BA70-713D604D7945}">
      <dgm:prSet/>
      <dgm:spPr/>
      <dgm:t>
        <a:bodyPr/>
        <a:lstStyle/>
        <a:p>
          <a:endParaRPr lang="en-US"/>
        </a:p>
      </dgm:t>
    </dgm:pt>
    <dgm:pt modelId="{0A3A9FBE-F7C6-41D0-A2A8-F50B183ED97D}" type="pres">
      <dgm:prSet presAssocID="{98110A4D-3F5E-4135-8A9F-CAF8BD865382}" presName="cycle" presStyleCnt="0">
        <dgm:presLayoutVars>
          <dgm:dir/>
          <dgm:resizeHandles val="exact"/>
        </dgm:presLayoutVars>
      </dgm:prSet>
      <dgm:spPr/>
    </dgm:pt>
    <dgm:pt modelId="{256E3A91-2E2F-4ED9-A28A-3DA97D5742E3}" type="pres">
      <dgm:prSet presAssocID="{746407FD-1023-4207-8A6F-8D6782650E11}" presName="node" presStyleLbl="node1" presStyleIdx="0" presStyleCnt="4" custScaleX="169262" custRadScaleRad="100101" custRadScaleInc="2327">
        <dgm:presLayoutVars>
          <dgm:bulletEnabled val="1"/>
        </dgm:presLayoutVars>
      </dgm:prSet>
      <dgm:spPr>
        <a:prstGeom prst="roundRect">
          <a:avLst/>
        </a:prstGeom>
      </dgm:spPr>
    </dgm:pt>
    <dgm:pt modelId="{8B1A1E44-0CA3-47B4-B36D-323702FD4456}" type="pres">
      <dgm:prSet presAssocID="{746407FD-1023-4207-8A6F-8D6782650E11}" presName="spNode" presStyleCnt="0"/>
      <dgm:spPr/>
    </dgm:pt>
    <dgm:pt modelId="{47F33915-6B3B-401C-B50F-B22A754E2EF7}" type="pres">
      <dgm:prSet presAssocID="{5E05B78C-094A-4509-9654-09D2F26F3FFD}" presName="sibTrans" presStyleLbl="sibTrans1D1" presStyleIdx="0" presStyleCnt="4" custScaleX="828042"/>
      <dgm:spPr>
        <a:custGeom>
          <a:avLst/>
          <a:gdLst/>
          <a:ahLst/>
          <a:cxnLst/>
          <a:rect l="0" t="0" r="0" b="0"/>
          <a:pathLst>
            <a:path>
              <a:moveTo>
                <a:pt x="3174428" y="617694"/>
              </a:moveTo>
              <a:arcTo wR="1811805" hR="1811805" stAng="19126251" swAng="1066856"/>
            </a:path>
          </a:pathLst>
        </a:custGeom>
      </dgm:spPr>
    </dgm:pt>
    <dgm:pt modelId="{28358C13-D8CC-4AD2-A7BF-1189D1A964E3}" type="pres">
      <dgm:prSet presAssocID="{C80A8738-ACA8-4E35-A7C5-DA04AA9E6147}" presName="node" presStyleLbl="node1" presStyleIdx="1" presStyleCnt="4" custScaleX="174326">
        <dgm:presLayoutVars>
          <dgm:bulletEnabled val="1"/>
        </dgm:presLayoutVars>
      </dgm:prSet>
      <dgm:spPr>
        <a:prstGeom prst="roundRect">
          <a:avLst/>
        </a:prstGeom>
      </dgm:spPr>
    </dgm:pt>
    <dgm:pt modelId="{7A773DDB-9EA6-40D0-908C-5A4C420FC715}" type="pres">
      <dgm:prSet presAssocID="{C80A8738-ACA8-4E35-A7C5-DA04AA9E6147}" presName="spNode" presStyleCnt="0"/>
      <dgm:spPr/>
    </dgm:pt>
    <dgm:pt modelId="{396D247C-7331-400F-88B3-FB5C75DEFBD2}" type="pres">
      <dgm:prSet presAssocID="{6BAC6641-6F16-42C7-9628-222D46D6B99E}" presName="sibTrans" presStyleLbl="sibTrans1D1" presStyleIdx="1" presStyleCnt="4" custScaleX="828042"/>
      <dgm:spPr>
        <a:custGeom>
          <a:avLst/>
          <a:gdLst/>
          <a:ahLst/>
          <a:cxnLst/>
          <a:rect l="0" t="0" r="0" b="0"/>
          <a:pathLst>
            <a:path>
              <a:moveTo>
                <a:pt x="3465772" y="2551424"/>
              </a:moveTo>
              <a:arcTo wR="1811805" hR="1811805" stAng="1445590" swAng="1190300"/>
            </a:path>
          </a:pathLst>
        </a:custGeom>
      </dgm:spPr>
    </dgm:pt>
    <dgm:pt modelId="{E5B85177-67DC-46B9-9178-4FD74108A018}" type="pres">
      <dgm:prSet presAssocID="{8B338C84-75DE-490B-B7BD-E14CF644700D}" presName="node" presStyleLbl="node1" presStyleIdx="2" presStyleCnt="4" custScaleX="158357">
        <dgm:presLayoutVars>
          <dgm:bulletEnabled val="1"/>
        </dgm:presLayoutVars>
      </dgm:prSet>
      <dgm:spPr>
        <a:prstGeom prst="roundRect">
          <a:avLst/>
        </a:prstGeom>
      </dgm:spPr>
    </dgm:pt>
    <dgm:pt modelId="{35D7A730-924C-49C3-A7BA-CD89FCBCE1AC}" type="pres">
      <dgm:prSet presAssocID="{8B338C84-75DE-490B-B7BD-E14CF644700D}" presName="spNode" presStyleCnt="0"/>
      <dgm:spPr/>
    </dgm:pt>
    <dgm:pt modelId="{D2CA6A8E-22C6-4F9F-B88D-7C12E5956E50}" type="pres">
      <dgm:prSet presAssocID="{CC63CE4D-9440-4F4D-8A92-796B92B85288}" presName="sibTrans" presStyleLbl="sibTrans1D1" presStyleIdx="2" presStyleCnt="4" custScaleX="828042"/>
      <dgm:spPr>
        <a:custGeom>
          <a:avLst/>
          <a:gdLst/>
          <a:ahLst/>
          <a:cxnLst/>
          <a:rect l="0" t="0" r="0" b="0"/>
          <a:pathLst>
            <a:path>
              <a:moveTo>
                <a:pt x="506998" y="3068832"/>
              </a:moveTo>
              <a:arcTo wR="1811805" hR="1811805" stAng="8164110" swAng="1190300"/>
            </a:path>
          </a:pathLst>
        </a:custGeom>
      </dgm:spPr>
    </dgm:pt>
    <dgm:pt modelId="{780DDDCB-B12F-428D-A586-90FD6F79F55C}" type="pres">
      <dgm:prSet presAssocID="{26B28433-06D5-4A6C-A5BD-D422E2368D1C}" presName="node" presStyleLbl="node1" presStyleIdx="3" presStyleCnt="4" custScaleX="185681">
        <dgm:presLayoutVars>
          <dgm:bulletEnabled val="1"/>
        </dgm:presLayoutVars>
      </dgm:prSet>
      <dgm:spPr>
        <a:prstGeom prst="roundRect">
          <a:avLst/>
        </a:prstGeom>
      </dgm:spPr>
    </dgm:pt>
    <dgm:pt modelId="{27501DD9-B23B-4A6C-B19F-BEDC210774CB}" type="pres">
      <dgm:prSet presAssocID="{26B28433-06D5-4A6C-A5BD-D422E2368D1C}" presName="spNode" presStyleCnt="0"/>
      <dgm:spPr/>
    </dgm:pt>
    <dgm:pt modelId="{498F4E31-E423-4928-A28F-F71BD81A544F}" type="pres">
      <dgm:prSet presAssocID="{B1E169FA-2675-4029-A163-F457E76F545E}" presName="sibTrans" presStyleLbl="sibTrans1D1" presStyleIdx="3" presStyleCnt="4" custScaleX="828042"/>
      <dgm:spPr>
        <a:custGeom>
          <a:avLst/>
          <a:gdLst/>
          <a:ahLst/>
          <a:cxnLst/>
          <a:rect l="0" t="0" r="0" b="0"/>
          <a:pathLst>
            <a:path>
              <a:moveTo>
                <a:pt x="149618" y="1090851"/>
              </a:moveTo>
              <a:arcTo wR="1811805" hR="1811805" stAng="12206894" swAng="1066856"/>
            </a:path>
          </a:pathLst>
        </a:custGeom>
      </dgm:spPr>
    </dgm:pt>
  </dgm:ptLst>
  <dgm:cxnLst>
    <dgm:cxn modelId="{B64E7C0D-EBDA-413A-9C2C-545D890F3561}" type="presOf" srcId="{CC63CE4D-9440-4F4D-8A92-796B92B85288}" destId="{D2CA6A8E-22C6-4F9F-B88D-7C12E5956E50}" srcOrd="0" destOrd="0" presId="urn:microsoft.com/office/officeart/2005/8/layout/cycle5"/>
    <dgm:cxn modelId="{75E66621-FE1B-4784-91DA-B57E1A272B49}" srcId="{98110A4D-3F5E-4135-8A9F-CAF8BD865382}" destId="{8B338C84-75DE-490B-B7BD-E14CF644700D}" srcOrd="2" destOrd="0" parTransId="{AF723A37-A4F6-46ED-B77D-4EC8872C222B}" sibTransId="{CC63CE4D-9440-4F4D-8A92-796B92B85288}"/>
    <dgm:cxn modelId="{A049B427-E194-407B-9AFD-C5E8E434BE7D}" type="presOf" srcId="{6BAC6641-6F16-42C7-9628-222D46D6B99E}" destId="{396D247C-7331-400F-88B3-FB5C75DEFBD2}" srcOrd="0" destOrd="0" presId="urn:microsoft.com/office/officeart/2005/8/layout/cycle5"/>
    <dgm:cxn modelId="{1176DF61-6B74-49BA-88FA-5E780AC85002}" type="presOf" srcId="{5E05B78C-094A-4509-9654-09D2F26F3FFD}" destId="{47F33915-6B3B-401C-B50F-B22A754E2EF7}" srcOrd="0" destOrd="0" presId="urn:microsoft.com/office/officeart/2005/8/layout/cycle5"/>
    <dgm:cxn modelId="{8020F048-2BBA-40EB-B920-CB553759E62E}" type="presOf" srcId="{C80A8738-ACA8-4E35-A7C5-DA04AA9E6147}" destId="{28358C13-D8CC-4AD2-A7BF-1189D1A964E3}" srcOrd="0" destOrd="0" presId="urn:microsoft.com/office/officeart/2005/8/layout/cycle5"/>
    <dgm:cxn modelId="{BEED206A-180D-49F1-899E-BC7CCB5965CB}" type="presOf" srcId="{26B28433-06D5-4A6C-A5BD-D422E2368D1C}" destId="{780DDDCB-B12F-428D-A586-90FD6F79F55C}" srcOrd="0" destOrd="0" presId="urn:microsoft.com/office/officeart/2005/8/layout/cycle5"/>
    <dgm:cxn modelId="{BEFE9971-F4D4-473E-A906-2D7C5B02791B}" type="presOf" srcId="{8B338C84-75DE-490B-B7BD-E14CF644700D}" destId="{E5B85177-67DC-46B9-9178-4FD74108A018}" srcOrd="0" destOrd="0" presId="urn:microsoft.com/office/officeart/2005/8/layout/cycle5"/>
    <dgm:cxn modelId="{18DCA477-07DC-4F6D-8F4E-3E0A81C9A54E}" srcId="{98110A4D-3F5E-4135-8A9F-CAF8BD865382}" destId="{26B28433-06D5-4A6C-A5BD-D422E2368D1C}" srcOrd="3" destOrd="0" parTransId="{DB385FBD-7474-4D3F-A1AF-5C3AC297BBB2}" sibTransId="{B1E169FA-2675-4029-A163-F457E76F545E}"/>
    <dgm:cxn modelId="{8D42E35A-4FD1-474D-A81F-5FE06D8AAA22}" srcId="{98110A4D-3F5E-4135-8A9F-CAF8BD865382}" destId="{C80A8738-ACA8-4E35-A7C5-DA04AA9E6147}" srcOrd="1" destOrd="0" parTransId="{118471EF-ADB4-4EEF-BD87-24A1F28669BF}" sibTransId="{6BAC6641-6F16-42C7-9628-222D46D6B99E}"/>
    <dgm:cxn modelId="{E2332F98-BC32-4264-9C2A-00E846BCB394}" type="presOf" srcId="{B1E169FA-2675-4029-A163-F457E76F545E}" destId="{498F4E31-E423-4928-A28F-F71BD81A544F}" srcOrd="0" destOrd="0" presId="urn:microsoft.com/office/officeart/2005/8/layout/cycle5"/>
    <dgm:cxn modelId="{C1BEDF9A-1C40-485A-9C80-A18DF7EC6B39}" type="presOf" srcId="{98110A4D-3F5E-4135-8A9F-CAF8BD865382}" destId="{0A3A9FBE-F7C6-41D0-A2A8-F50B183ED97D}" srcOrd="0" destOrd="0" presId="urn:microsoft.com/office/officeart/2005/8/layout/cycle5"/>
    <dgm:cxn modelId="{7CAEDDB0-3AAD-4479-B36F-B19D48C8B32A}" type="presOf" srcId="{746407FD-1023-4207-8A6F-8D6782650E11}" destId="{256E3A91-2E2F-4ED9-A28A-3DA97D5742E3}" srcOrd="0" destOrd="0" presId="urn:microsoft.com/office/officeart/2005/8/layout/cycle5"/>
    <dgm:cxn modelId="{861D5ABE-FC74-4203-BA70-713D604D7945}" srcId="{98110A4D-3F5E-4135-8A9F-CAF8BD865382}" destId="{746407FD-1023-4207-8A6F-8D6782650E11}" srcOrd="0" destOrd="0" parTransId="{7B6FAAAB-269F-4CC4-8442-29D9B5032544}" sibTransId="{5E05B78C-094A-4509-9654-09D2F26F3FFD}"/>
    <dgm:cxn modelId="{85FF9C8F-626E-4AF1-AA3B-D9D0C4316B01}" type="presParOf" srcId="{0A3A9FBE-F7C6-41D0-A2A8-F50B183ED97D}" destId="{256E3A91-2E2F-4ED9-A28A-3DA97D5742E3}" srcOrd="0" destOrd="0" presId="urn:microsoft.com/office/officeart/2005/8/layout/cycle5"/>
    <dgm:cxn modelId="{97A50F0D-9146-4051-AF28-E07B1296C0A9}" type="presParOf" srcId="{0A3A9FBE-F7C6-41D0-A2A8-F50B183ED97D}" destId="{8B1A1E44-0CA3-47B4-B36D-323702FD4456}" srcOrd="1" destOrd="0" presId="urn:microsoft.com/office/officeart/2005/8/layout/cycle5"/>
    <dgm:cxn modelId="{BA64F2A8-EAA1-428F-805C-E2C4B7CE8C23}" type="presParOf" srcId="{0A3A9FBE-F7C6-41D0-A2A8-F50B183ED97D}" destId="{47F33915-6B3B-401C-B50F-B22A754E2EF7}" srcOrd="2" destOrd="0" presId="urn:microsoft.com/office/officeart/2005/8/layout/cycle5"/>
    <dgm:cxn modelId="{63526FBA-9934-4B44-BBAB-863B6B12C9DA}" type="presParOf" srcId="{0A3A9FBE-F7C6-41D0-A2A8-F50B183ED97D}" destId="{28358C13-D8CC-4AD2-A7BF-1189D1A964E3}" srcOrd="3" destOrd="0" presId="urn:microsoft.com/office/officeart/2005/8/layout/cycle5"/>
    <dgm:cxn modelId="{966D2E87-5AB6-4D0F-8B8A-AF973ACA848D}" type="presParOf" srcId="{0A3A9FBE-F7C6-41D0-A2A8-F50B183ED97D}" destId="{7A773DDB-9EA6-40D0-908C-5A4C420FC715}" srcOrd="4" destOrd="0" presId="urn:microsoft.com/office/officeart/2005/8/layout/cycle5"/>
    <dgm:cxn modelId="{CF2F98F2-027C-4E3F-ACB6-6D2BB10135F3}" type="presParOf" srcId="{0A3A9FBE-F7C6-41D0-A2A8-F50B183ED97D}" destId="{396D247C-7331-400F-88B3-FB5C75DEFBD2}" srcOrd="5" destOrd="0" presId="urn:microsoft.com/office/officeart/2005/8/layout/cycle5"/>
    <dgm:cxn modelId="{BF56D1DE-5572-435D-AC41-5CAA48C32A9F}" type="presParOf" srcId="{0A3A9FBE-F7C6-41D0-A2A8-F50B183ED97D}" destId="{E5B85177-67DC-46B9-9178-4FD74108A018}" srcOrd="6" destOrd="0" presId="urn:microsoft.com/office/officeart/2005/8/layout/cycle5"/>
    <dgm:cxn modelId="{BD4C4FD7-13E0-4971-AADF-AAF4AA073397}" type="presParOf" srcId="{0A3A9FBE-F7C6-41D0-A2A8-F50B183ED97D}" destId="{35D7A730-924C-49C3-A7BA-CD89FCBCE1AC}" srcOrd="7" destOrd="0" presId="urn:microsoft.com/office/officeart/2005/8/layout/cycle5"/>
    <dgm:cxn modelId="{E0748C6A-CBC1-456E-8ADF-A7325B0D56CB}" type="presParOf" srcId="{0A3A9FBE-F7C6-41D0-A2A8-F50B183ED97D}" destId="{D2CA6A8E-22C6-4F9F-B88D-7C12E5956E50}" srcOrd="8" destOrd="0" presId="urn:microsoft.com/office/officeart/2005/8/layout/cycle5"/>
    <dgm:cxn modelId="{E240C6A9-EB6A-4AFC-A6DA-D6A22CC96E77}" type="presParOf" srcId="{0A3A9FBE-F7C6-41D0-A2A8-F50B183ED97D}" destId="{780DDDCB-B12F-428D-A586-90FD6F79F55C}" srcOrd="9" destOrd="0" presId="urn:microsoft.com/office/officeart/2005/8/layout/cycle5"/>
    <dgm:cxn modelId="{835A1A50-F4C1-4144-AFB5-FF978685F5CF}" type="presParOf" srcId="{0A3A9FBE-F7C6-41D0-A2A8-F50B183ED97D}" destId="{27501DD9-B23B-4A6C-B19F-BEDC210774CB}" srcOrd="10" destOrd="0" presId="urn:microsoft.com/office/officeart/2005/8/layout/cycle5"/>
    <dgm:cxn modelId="{E608FB71-5914-4328-B070-18D4E8D4372B}" type="presParOf" srcId="{0A3A9FBE-F7C6-41D0-A2A8-F50B183ED97D}" destId="{498F4E31-E423-4928-A28F-F71BD81A544F}" srcOrd="11"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B9295B-0F12-4D77-BD00-F7BAB06BC298}" type="doc">
      <dgm:prSet loTypeId="urn:microsoft.com/office/officeart/2005/8/layout/process1" loCatId="process" qsTypeId="urn:microsoft.com/office/officeart/2005/8/quickstyle/simple3" qsCatId="simple" csTypeId="urn:microsoft.com/office/officeart/2005/8/colors/colorful1" csCatId="colorful" phldr="1"/>
      <dgm:spPr/>
      <dgm:t>
        <a:bodyPr/>
        <a:lstStyle/>
        <a:p>
          <a:endParaRPr lang="en-US"/>
        </a:p>
      </dgm:t>
    </dgm:pt>
    <dgm:pt modelId="{27A6FA53-82DF-4E21-98DF-1258341AB2C7}">
      <dgm:prSet phldrT="[Text]" custT="1"/>
      <dgm:spPr/>
      <dgm:t>
        <a:bodyPr/>
        <a:lstStyle/>
        <a:p>
          <a:r>
            <a:rPr lang="en-US" sz="2000" b="1" dirty="0"/>
            <a:t>Business Analyst</a:t>
          </a:r>
        </a:p>
      </dgm:t>
    </dgm:pt>
    <dgm:pt modelId="{D376DAD5-692A-422E-B987-A9F2EC0008F3}" type="parTrans" cxnId="{56203DAB-8A1A-49B4-B5E9-6793AA8AA3A1}">
      <dgm:prSet/>
      <dgm:spPr/>
      <dgm:t>
        <a:bodyPr/>
        <a:lstStyle/>
        <a:p>
          <a:endParaRPr lang="en-US"/>
        </a:p>
      </dgm:t>
    </dgm:pt>
    <dgm:pt modelId="{E4D02913-817D-46A5-843B-DD57E734D2BF}" type="sibTrans" cxnId="{56203DAB-8A1A-49B4-B5E9-6793AA8AA3A1}">
      <dgm:prSet/>
      <dgm:spPr/>
      <dgm:t>
        <a:bodyPr/>
        <a:lstStyle/>
        <a:p>
          <a:endParaRPr lang="en-US"/>
        </a:p>
      </dgm:t>
    </dgm:pt>
    <dgm:pt modelId="{F9F5485D-6077-4B10-8CBD-E7DE3F83194E}">
      <dgm:prSet phldrT="[Text]" custT="1"/>
      <dgm:spPr/>
      <dgm:t>
        <a:bodyPr/>
        <a:lstStyle/>
        <a:p>
          <a:r>
            <a:rPr lang="en-US" sz="2000" b="1" dirty="0"/>
            <a:t>System Analyst</a:t>
          </a:r>
        </a:p>
      </dgm:t>
    </dgm:pt>
    <dgm:pt modelId="{89AD7B02-D5A6-4606-93EB-62842D5DF79D}" type="parTrans" cxnId="{AD68F9B5-DE40-44E1-BA64-4D0FB5D47D46}">
      <dgm:prSet/>
      <dgm:spPr/>
      <dgm:t>
        <a:bodyPr/>
        <a:lstStyle/>
        <a:p>
          <a:endParaRPr lang="en-US"/>
        </a:p>
      </dgm:t>
    </dgm:pt>
    <dgm:pt modelId="{BC1DCA9A-9E47-4768-92C7-67EABFB0062A}" type="sibTrans" cxnId="{AD68F9B5-DE40-44E1-BA64-4D0FB5D47D46}">
      <dgm:prSet/>
      <dgm:spPr/>
      <dgm:t>
        <a:bodyPr/>
        <a:lstStyle/>
        <a:p>
          <a:endParaRPr lang="en-US"/>
        </a:p>
      </dgm:t>
    </dgm:pt>
    <dgm:pt modelId="{BB213EE4-603D-45D4-A118-6DBFD65D7CC0}">
      <dgm:prSet phldrT="[Text]" custT="1"/>
      <dgm:spPr/>
      <dgm:t>
        <a:bodyPr/>
        <a:lstStyle/>
        <a:p>
          <a:r>
            <a:rPr lang="en-US" sz="2000" b="1" dirty="0"/>
            <a:t>Programmer</a:t>
          </a:r>
        </a:p>
      </dgm:t>
    </dgm:pt>
    <dgm:pt modelId="{9D7E5450-6B3D-4D09-96D7-2DE6FB50ED1D}" type="parTrans" cxnId="{19233AAD-1EF7-41B1-B456-6B5627C663D0}">
      <dgm:prSet/>
      <dgm:spPr/>
      <dgm:t>
        <a:bodyPr/>
        <a:lstStyle/>
        <a:p>
          <a:endParaRPr lang="en-US"/>
        </a:p>
      </dgm:t>
    </dgm:pt>
    <dgm:pt modelId="{EECFF824-78A6-475E-92A9-DB632A4CB21D}" type="sibTrans" cxnId="{19233AAD-1EF7-41B1-B456-6B5627C663D0}">
      <dgm:prSet/>
      <dgm:spPr/>
      <dgm:t>
        <a:bodyPr/>
        <a:lstStyle/>
        <a:p>
          <a:endParaRPr lang="en-US"/>
        </a:p>
      </dgm:t>
    </dgm:pt>
    <dgm:pt modelId="{2066D0D6-6570-415F-9A63-CCD904A92C4A}">
      <dgm:prSet phldrT="[Text]" custT="1"/>
      <dgm:spPr/>
      <dgm:t>
        <a:bodyPr/>
        <a:lstStyle/>
        <a:p>
          <a:r>
            <a:rPr lang="id-ID" sz="2000" b="1" dirty="0" err="1"/>
            <a:t>Software</a:t>
          </a:r>
          <a:r>
            <a:rPr lang="id-ID" sz="2000" b="1" dirty="0"/>
            <a:t> </a:t>
          </a:r>
          <a:r>
            <a:rPr lang="en-US" sz="2000" b="1" dirty="0"/>
            <a:t>Tester</a:t>
          </a:r>
        </a:p>
      </dgm:t>
    </dgm:pt>
    <dgm:pt modelId="{4815D7E5-D9F1-4E98-925E-98324C9C389A}" type="parTrans" cxnId="{79189635-E93E-4B5A-B41A-218C56A07139}">
      <dgm:prSet/>
      <dgm:spPr/>
      <dgm:t>
        <a:bodyPr/>
        <a:lstStyle/>
        <a:p>
          <a:endParaRPr lang="en-US"/>
        </a:p>
      </dgm:t>
    </dgm:pt>
    <dgm:pt modelId="{D3AFBF47-EDC8-4CF0-87BE-D8A7A1619376}" type="sibTrans" cxnId="{79189635-E93E-4B5A-B41A-218C56A07139}">
      <dgm:prSet/>
      <dgm:spPr/>
      <dgm:t>
        <a:bodyPr/>
        <a:lstStyle/>
        <a:p>
          <a:endParaRPr lang="en-US"/>
        </a:p>
      </dgm:t>
    </dgm:pt>
    <dgm:pt modelId="{DC908FBC-688C-415D-B8C6-29819FA0BEC2}" type="pres">
      <dgm:prSet presAssocID="{5BB9295B-0F12-4D77-BD00-F7BAB06BC298}" presName="Name0" presStyleCnt="0">
        <dgm:presLayoutVars>
          <dgm:dir/>
          <dgm:resizeHandles val="exact"/>
        </dgm:presLayoutVars>
      </dgm:prSet>
      <dgm:spPr/>
    </dgm:pt>
    <dgm:pt modelId="{EE39682B-55A0-4109-9DD8-D6E1F10D71C4}" type="pres">
      <dgm:prSet presAssocID="{27A6FA53-82DF-4E21-98DF-1258341AB2C7}" presName="node" presStyleLbl="node1" presStyleIdx="0" presStyleCnt="4">
        <dgm:presLayoutVars>
          <dgm:bulletEnabled val="1"/>
        </dgm:presLayoutVars>
      </dgm:prSet>
      <dgm:spPr/>
    </dgm:pt>
    <dgm:pt modelId="{436C330E-966C-4AD9-9F82-382A3594EA9D}" type="pres">
      <dgm:prSet presAssocID="{E4D02913-817D-46A5-843B-DD57E734D2BF}" presName="sibTrans" presStyleLbl="sibTrans2D1" presStyleIdx="0" presStyleCnt="3"/>
      <dgm:spPr/>
    </dgm:pt>
    <dgm:pt modelId="{3984098A-921E-4256-A726-E14DA6FDAA89}" type="pres">
      <dgm:prSet presAssocID="{E4D02913-817D-46A5-843B-DD57E734D2BF}" presName="connectorText" presStyleLbl="sibTrans2D1" presStyleIdx="0" presStyleCnt="3"/>
      <dgm:spPr/>
    </dgm:pt>
    <dgm:pt modelId="{E91A8B68-1A0D-4913-9464-F2A2680AB96B}" type="pres">
      <dgm:prSet presAssocID="{F9F5485D-6077-4B10-8CBD-E7DE3F83194E}" presName="node" presStyleLbl="node1" presStyleIdx="1" presStyleCnt="4">
        <dgm:presLayoutVars>
          <dgm:bulletEnabled val="1"/>
        </dgm:presLayoutVars>
      </dgm:prSet>
      <dgm:spPr/>
    </dgm:pt>
    <dgm:pt modelId="{2AB4BD89-7C03-4CA5-A3B7-80D7967F28F4}" type="pres">
      <dgm:prSet presAssocID="{BC1DCA9A-9E47-4768-92C7-67EABFB0062A}" presName="sibTrans" presStyleLbl="sibTrans2D1" presStyleIdx="1" presStyleCnt="3"/>
      <dgm:spPr/>
    </dgm:pt>
    <dgm:pt modelId="{E01C2146-2C1A-4FF3-A85E-22186BD825D6}" type="pres">
      <dgm:prSet presAssocID="{BC1DCA9A-9E47-4768-92C7-67EABFB0062A}" presName="connectorText" presStyleLbl="sibTrans2D1" presStyleIdx="1" presStyleCnt="3"/>
      <dgm:spPr/>
    </dgm:pt>
    <dgm:pt modelId="{7E2A84A9-A4ED-4A2B-86A0-86EC5E3F68BA}" type="pres">
      <dgm:prSet presAssocID="{BB213EE4-603D-45D4-A118-6DBFD65D7CC0}" presName="node" presStyleLbl="node1" presStyleIdx="2" presStyleCnt="4">
        <dgm:presLayoutVars>
          <dgm:bulletEnabled val="1"/>
        </dgm:presLayoutVars>
      </dgm:prSet>
      <dgm:spPr/>
    </dgm:pt>
    <dgm:pt modelId="{E1BA5CC2-9542-41EC-88D6-CB3D49704439}" type="pres">
      <dgm:prSet presAssocID="{EECFF824-78A6-475E-92A9-DB632A4CB21D}" presName="sibTrans" presStyleLbl="sibTrans2D1" presStyleIdx="2" presStyleCnt="3"/>
      <dgm:spPr/>
    </dgm:pt>
    <dgm:pt modelId="{A7AC950F-737E-4302-9663-847AC1357195}" type="pres">
      <dgm:prSet presAssocID="{EECFF824-78A6-475E-92A9-DB632A4CB21D}" presName="connectorText" presStyleLbl="sibTrans2D1" presStyleIdx="2" presStyleCnt="3"/>
      <dgm:spPr/>
    </dgm:pt>
    <dgm:pt modelId="{788F1E02-7B47-424A-9635-1B0B457DAAF7}" type="pres">
      <dgm:prSet presAssocID="{2066D0D6-6570-415F-9A63-CCD904A92C4A}" presName="node" presStyleLbl="node1" presStyleIdx="3" presStyleCnt="4">
        <dgm:presLayoutVars>
          <dgm:bulletEnabled val="1"/>
        </dgm:presLayoutVars>
      </dgm:prSet>
      <dgm:spPr/>
    </dgm:pt>
  </dgm:ptLst>
  <dgm:cxnLst>
    <dgm:cxn modelId="{E7046F0D-73BF-4A8C-ADEB-9394B90BC468}" type="presOf" srcId="{E4D02913-817D-46A5-843B-DD57E734D2BF}" destId="{436C330E-966C-4AD9-9F82-382A3594EA9D}" srcOrd="0" destOrd="0" presId="urn:microsoft.com/office/officeart/2005/8/layout/process1"/>
    <dgm:cxn modelId="{4ED18417-66B2-4952-931C-121216704C7D}" type="presOf" srcId="{BC1DCA9A-9E47-4768-92C7-67EABFB0062A}" destId="{2AB4BD89-7C03-4CA5-A3B7-80D7967F28F4}" srcOrd="0" destOrd="0" presId="urn:microsoft.com/office/officeart/2005/8/layout/process1"/>
    <dgm:cxn modelId="{96D26C23-63FC-4DC0-B5B7-DCF1F28B0B84}" type="presOf" srcId="{BC1DCA9A-9E47-4768-92C7-67EABFB0062A}" destId="{E01C2146-2C1A-4FF3-A85E-22186BD825D6}" srcOrd="1" destOrd="0" presId="urn:microsoft.com/office/officeart/2005/8/layout/process1"/>
    <dgm:cxn modelId="{79189635-E93E-4B5A-B41A-218C56A07139}" srcId="{5BB9295B-0F12-4D77-BD00-F7BAB06BC298}" destId="{2066D0D6-6570-415F-9A63-CCD904A92C4A}" srcOrd="3" destOrd="0" parTransId="{4815D7E5-D9F1-4E98-925E-98324C9C389A}" sibTransId="{D3AFBF47-EDC8-4CF0-87BE-D8A7A1619376}"/>
    <dgm:cxn modelId="{E2655A37-3401-469C-83C3-5703FD46B4CC}" type="presOf" srcId="{F9F5485D-6077-4B10-8CBD-E7DE3F83194E}" destId="{E91A8B68-1A0D-4913-9464-F2A2680AB96B}" srcOrd="0" destOrd="0" presId="urn:microsoft.com/office/officeart/2005/8/layout/process1"/>
    <dgm:cxn modelId="{D5C6774F-98E5-4EF3-A962-646234C3E70A}" type="presOf" srcId="{27A6FA53-82DF-4E21-98DF-1258341AB2C7}" destId="{EE39682B-55A0-4109-9DD8-D6E1F10D71C4}" srcOrd="0" destOrd="0" presId="urn:microsoft.com/office/officeart/2005/8/layout/process1"/>
    <dgm:cxn modelId="{C2B27A87-F012-4623-8B6B-14E1426E6A66}" type="presOf" srcId="{5BB9295B-0F12-4D77-BD00-F7BAB06BC298}" destId="{DC908FBC-688C-415D-B8C6-29819FA0BEC2}" srcOrd="0" destOrd="0" presId="urn:microsoft.com/office/officeart/2005/8/layout/process1"/>
    <dgm:cxn modelId="{F008309B-7A98-45C8-AD02-E7FBCEAAB0D4}" type="presOf" srcId="{2066D0D6-6570-415F-9A63-CCD904A92C4A}" destId="{788F1E02-7B47-424A-9635-1B0B457DAAF7}" srcOrd="0" destOrd="0" presId="urn:microsoft.com/office/officeart/2005/8/layout/process1"/>
    <dgm:cxn modelId="{56203DAB-8A1A-49B4-B5E9-6793AA8AA3A1}" srcId="{5BB9295B-0F12-4D77-BD00-F7BAB06BC298}" destId="{27A6FA53-82DF-4E21-98DF-1258341AB2C7}" srcOrd="0" destOrd="0" parTransId="{D376DAD5-692A-422E-B987-A9F2EC0008F3}" sibTransId="{E4D02913-817D-46A5-843B-DD57E734D2BF}"/>
    <dgm:cxn modelId="{19233AAD-1EF7-41B1-B456-6B5627C663D0}" srcId="{5BB9295B-0F12-4D77-BD00-F7BAB06BC298}" destId="{BB213EE4-603D-45D4-A118-6DBFD65D7CC0}" srcOrd="2" destOrd="0" parTransId="{9D7E5450-6B3D-4D09-96D7-2DE6FB50ED1D}" sibTransId="{EECFF824-78A6-475E-92A9-DB632A4CB21D}"/>
    <dgm:cxn modelId="{AD68F9B5-DE40-44E1-BA64-4D0FB5D47D46}" srcId="{5BB9295B-0F12-4D77-BD00-F7BAB06BC298}" destId="{F9F5485D-6077-4B10-8CBD-E7DE3F83194E}" srcOrd="1" destOrd="0" parTransId="{89AD7B02-D5A6-4606-93EB-62842D5DF79D}" sibTransId="{BC1DCA9A-9E47-4768-92C7-67EABFB0062A}"/>
    <dgm:cxn modelId="{6A0C60C3-A275-4126-9B5F-374827C8D2FD}" type="presOf" srcId="{EECFF824-78A6-475E-92A9-DB632A4CB21D}" destId="{E1BA5CC2-9542-41EC-88D6-CB3D49704439}" srcOrd="0" destOrd="0" presId="urn:microsoft.com/office/officeart/2005/8/layout/process1"/>
    <dgm:cxn modelId="{96FD6CCA-33E0-4B8B-9E66-CAD14C871AF4}" type="presOf" srcId="{EECFF824-78A6-475E-92A9-DB632A4CB21D}" destId="{A7AC950F-737E-4302-9663-847AC1357195}" srcOrd="1" destOrd="0" presId="urn:microsoft.com/office/officeart/2005/8/layout/process1"/>
    <dgm:cxn modelId="{ABB5A3D8-F26A-466B-B657-748991EFD022}" type="presOf" srcId="{E4D02913-817D-46A5-843B-DD57E734D2BF}" destId="{3984098A-921E-4256-A726-E14DA6FDAA89}" srcOrd="1" destOrd="0" presId="urn:microsoft.com/office/officeart/2005/8/layout/process1"/>
    <dgm:cxn modelId="{781694E8-CAAE-47E4-BD3F-8F921F924DA3}" type="presOf" srcId="{BB213EE4-603D-45D4-A118-6DBFD65D7CC0}" destId="{7E2A84A9-A4ED-4A2B-86A0-86EC5E3F68BA}" srcOrd="0" destOrd="0" presId="urn:microsoft.com/office/officeart/2005/8/layout/process1"/>
    <dgm:cxn modelId="{881D0780-AFF7-442B-811B-9DD2A9C58C5A}" type="presParOf" srcId="{DC908FBC-688C-415D-B8C6-29819FA0BEC2}" destId="{EE39682B-55A0-4109-9DD8-D6E1F10D71C4}" srcOrd="0" destOrd="0" presId="urn:microsoft.com/office/officeart/2005/8/layout/process1"/>
    <dgm:cxn modelId="{04E18D0E-177D-480E-9024-48B4710EF8B0}" type="presParOf" srcId="{DC908FBC-688C-415D-B8C6-29819FA0BEC2}" destId="{436C330E-966C-4AD9-9F82-382A3594EA9D}" srcOrd="1" destOrd="0" presId="urn:microsoft.com/office/officeart/2005/8/layout/process1"/>
    <dgm:cxn modelId="{90831F37-317F-4F8E-B1A4-C300AE2CD939}" type="presParOf" srcId="{436C330E-966C-4AD9-9F82-382A3594EA9D}" destId="{3984098A-921E-4256-A726-E14DA6FDAA89}" srcOrd="0" destOrd="0" presId="urn:microsoft.com/office/officeart/2005/8/layout/process1"/>
    <dgm:cxn modelId="{E3829383-1AF1-4EB0-8325-4175311F95DD}" type="presParOf" srcId="{DC908FBC-688C-415D-B8C6-29819FA0BEC2}" destId="{E91A8B68-1A0D-4913-9464-F2A2680AB96B}" srcOrd="2" destOrd="0" presId="urn:microsoft.com/office/officeart/2005/8/layout/process1"/>
    <dgm:cxn modelId="{7628917D-8881-40AA-8232-DA2C70D6C843}" type="presParOf" srcId="{DC908FBC-688C-415D-B8C6-29819FA0BEC2}" destId="{2AB4BD89-7C03-4CA5-A3B7-80D7967F28F4}" srcOrd="3" destOrd="0" presId="urn:microsoft.com/office/officeart/2005/8/layout/process1"/>
    <dgm:cxn modelId="{1BC36F0D-4A86-4867-8B88-37051170A2A6}" type="presParOf" srcId="{2AB4BD89-7C03-4CA5-A3B7-80D7967F28F4}" destId="{E01C2146-2C1A-4FF3-A85E-22186BD825D6}" srcOrd="0" destOrd="0" presId="urn:microsoft.com/office/officeart/2005/8/layout/process1"/>
    <dgm:cxn modelId="{133AC16F-A623-4507-B392-F6F9656CA7C6}" type="presParOf" srcId="{DC908FBC-688C-415D-B8C6-29819FA0BEC2}" destId="{7E2A84A9-A4ED-4A2B-86A0-86EC5E3F68BA}" srcOrd="4" destOrd="0" presId="urn:microsoft.com/office/officeart/2005/8/layout/process1"/>
    <dgm:cxn modelId="{D71136FC-70E0-425A-82B3-579B990643B2}" type="presParOf" srcId="{DC908FBC-688C-415D-B8C6-29819FA0BEC2}" destId="{E1BA5CC2-9542-41EC-88D6-CB3D49704439}" srcOrd="5" destOrd="0" presId="urn:microsoft.com/office/officeart/2005/8/layout/process1"/>
    <dgm:cxn modelId="{74C6AF29-7556-448C-81D7-BA54A6D95E0C}" type="presParOf" srcId="{E1BA5CC2-9542-41EC-88D6-CB3D49704439}" destId="{A7AC950F-737E-4302-9663-847AC1357195}" srcOrd="0" destOrd="0" presId="urn:microsoft.com/office/officeart/2005/8/layout/process1"/>
    <dgm:cxn modelId="{3F39DCF2-A027-4F01-B5B1-777395FDD15A}" type="presParOf" srcId="{DC908FBC-688C-415D-B8C6-29819FA0BEC2}" destId="{788F1E02-7B47-424A-9635-1B0B457DAAF7}"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529C2DE-333E-410F-BD98-D31574E81CF0}" type="doc">
      <dgm:prSet loTypeId="urn:microsoft.com/office/officeart/2005/8/layout/process4" loCatId="list" qsTypeId="urn:microsoft.com/office/officeart/2005/8/quickstyle/simple3" qsCatId="simple" csTypeId="urn:microsoft.com/office/officeart/2005/8/colors/colorful4" csCatId="colorful" phldr="1"/>
      <dgm:spPr/>
      <dgm:t>
        <a:bodyPr/>
        <a:lstStyle/>
        <a:p>
          <a:endParaRPr lang="en-US"/>
        </a:p>
      </dgm:t>
    </dgm:pt>
    <dgm:pt modelId="{0BCA98B9-D9E1-4090-9007-2A0018C59B46}">
      <dgm:prSet phldrT="[Text]" custT="1"/>
      <dgm:spPr/>
      <dgm:t>
        <a:bodyPr/>
        <a:lstStyle/>
        <a:p>
          <a:r>
            <a:rPr lang="id-ID" sz="3600" dirty="0">
              <a:solidFill>
                <a:srgbClr val="C00000"/>
              </a:solidFill>
            </a:rPr>
            <a:t>System </a:t>
          </a:r>
          <a:r>
            <a:rPr lang="id-ID" sz="3600" dirty="0" err="1">
              <a:solidFill>
                <a:srgbClr val="C00000"/>
              </a:solidFill>
            </a:rPr>
            <a:t>Request</a:t>
          </a:r>
          <a:br>
            <a:rPr lang="id-ID" sz="3600" dirty="0">
              <a:solidFill>
                <a:srgbClr val="C00000"/>
              </a:solidFill>
            </a:rPr>
          </a:br>
          <a:r>
            <a:rPr lang="id-ID" sz="3600" dirty="0">
              <a:solidFill>
                <a:schemeClr val="tx1"/>
              </a:solidFill>
            </a:rPr>
            <a:t>(Business </a:t>
          </a:r>
          <a:r>
            <a:rPr lang="id-ID" sz="3600" dirty="0" err="1">
              <a:solidFill>
                <a:schemeClr val="tx1"/>
              </a:solidFill>
            </a:rPr>
            <a:t>Value</a:t>
          </a:r>
          <a:r>
            <a:rPr lang="id-ID" sz="3600" dirty="0">
              <a:solidFill>
                <a:schemeClr val="tx1"/>
              </a:solidFill>
            </a:rPr>
            <a:t> </a:t>
          </a:r>
          <a:r>
            <a:rPr lang="id-ID" sz="3600" dirty="0" err="1">
              <a:solidFill>
                <a:schemeClr val="tx1"/>
              </a:solidFill>
            </a:rPr>
            <a:t>Identification</a:t>
          </a:r>
          <a:r>
            <a:rPr lang="id-ID" sz="3600" dirty="0"/>
            <a:t>)</a:t>
          </a:r>
          <a:endParaRPr lang="en-US" sz="3600" dirty="0"/>
        </a:p>
      </dgm:t>
    </dgm:pt>
    <dgm:pt modelId="{4482DE4F-A68E-4F2A-89BC-420078E1CDC0}" type="parTrans" cxnId="{315F7D01-7819-4728-8077-B52D65723CB0}">
      <dgm:prSet/>
      <dgm:spPr/>
      <dgm:t>
        <a:bodyPr/>
        <a:lstStyle/>
        <a:p>
          <a:endParaRPr lang="en-US"/>
        </a:p>
      </dgm:t>
    </dgm:pt>
    <dgm:pt modelId="{EB321548-1ADE-468D-82EB-0F4E8B928A7E}" type="sibTrans" cxnId="{315F7D01-7819-4728-8077-B52D65723CB0}">
      <dgm:prSet/>
      <dgm:spPr/>
      <dgm:t>
        <a:bodyPr/>
        <a:lstStyle/>
        <a:p>
          <a:endParaRPr lang="en-US"/>
        </a:p>
      </dgm:t>
    </dgm:pt>
    <dgm:pt modelId="{6C72ABC7-5F0D-4F69-9BE5-86F2B220D2F5}">
      <dgm:prSet phldrT="[Text]" custT="1"/>
      <dgm:spPr/>
      <dgm:t>
        <a:bodyPr/>
        <a:lstStyle/>
        <a:p>
          <a:r>
            <a:rPr lang="id-ID" sz="2400" i="1" dirty="0"/>
            <a:t>Lower Cost</a:t>
          </a:r>
          <a:endParaRPr lang="en-US" sz="2400" i="1" dirty="0"/>
        </a:p>
      </dgm:t>
    </dgm:pt>
    <dgm:pt modelId="{02FFCE7D-44CA-45DC-B186-7685F0C70459}" type="parTrans" cxnId="{7C84BA1C-7E53-4B2F-9192-06CB29082616}">
      <dgm:prSet/>
      <dgm:spPr/>
      <dgm:t>
        <a:bodyPr/>
        <a:lstStyle/>
        <a:p>
          <a:endParaRPr lang="en-US"/>
        </a:p>
      </dgm:t>
    </dgm:pt>
    <dgm:pt modelId="{15739A02-65E1-4D21-978C-21987800CB2C}" type="sibTrans" cxnId="{7C84BA1C-7E53-4B2F-9192-06CB29082616}">
      <dgm:prSet/>
      <dgm:spPr/>
      <dgm:t>
        <a:bodyPr/>
        <a:lstStyle/>
        <a:p>
          <a:endParaRPr lang="en-US"/>
        </a:p>
      </dgm:t>
    </dgm:pt>
    <dgm:pt modelId="{30A8D738-59D0-4B47-BD10-010A677F71B7}">
      <dgm:prSet phldrT="[Text]" custT="1"/>
      <dgm:spPr/>
      <dgm:t>
        <a:bodyPr/>
        <a:lstStyle/>
        <a:p>
          <a:r>
            <a:rPr lang="id-ID" sz="2400" i="1" dirty="0"/>
            <a:t>Increase Profit</a:t>
          </a:r>
          <a:endParaRPr lang="en-US" sz="2400" i="1" dirty="0"/>
        </a:p>
      </dgm:t>
    </dgm:pt>
    <dgm:pt modelId="{B851C11C-9FAB-40B4-8C18-5D59950B4F85}" type="parTrans" cxnId="{C6E40457-EADF-499D-8E9C-0C903C04CCD9}">
      <dgm:prSet/>
      <dgm:spPr/>
      <dgm:t>
        <a:bodyPr/>
        <a:lstStyle/>
        <a:p>
          <a:endParaRPr lang="en-US"/>
        </a:p>
      </dgm:t>
    </dgm:pt>
    <dgm:pt modelId="{29B8B599-5FC4-4050-8C4B-B3CD015508C6}" type="sibTrans" cxnId="{C6E40457-EADF-499D-8E9C-0C903C04CCD9}">
      <dgm:prSet/>
      <dgm:spPr/>
      <dgm:t>
        <a:bodyPr/>
        <a:lstStyle/>
        <a:p>
          <a:endParaRPr lang="en-US"/>
        </a:p>
      </dgm:t>
    </dgm:pt>
    <dgm:pt modelId="{1A473FB3-24AB-4E50-AA13-83CD33E1CF87}">
      <dgm:prSet phldrT="[Text]"/>
      <dgm:spPr/>
      <dgm:t>
        <a:bodyPr/>
        <a:lstStyle/>
        <a:p>
          <a:r>
            <a:rPr lang="id-ID" dirty="0">
              <a:solidFill>
                <a:srgbClr val="C00000"/>
              </a:solidFill>
            </a:rPr>
            <a:t>Feasibility Analysis</a:t>
          </a:r>
          <a:endParaRPr lang="en-US" dirty="0">
            <a:solidFill>
              <a:srgbClr val="C00000"/>
            </a:solidFill>
          </a:endParaRPr>
        </a:p>
      </dgm:t>
    </dgm:pt>
    <dgm:pt modelId="{C266BA16-5B2C-4F29-894A-C02E13044EE2}" type="parTrans" cxnId="{DCC9E29D-5D8B-44B9-85B0-DB084FDC639C}">
      <dgm:prSet/>
      <dgm:spPr/>
      <dgm:t>
        <a:bodyPr/>
        <a:lstStyle/>
        <a:p>
          <a:endParaRPr lang="en-US"/>
        </a:p>
      </dgm:t>
    </dgm:pt>
    <dgm:pt modelId="{312F3B91-C3D7-4966-9FB6-186C771A9164}" type="sibTrans" cxnId="{DCC9E29D-5D8B-44B9-85B0-DB084FDC639C}">
      <dgm:prSet/>
      <dgm:spPr/>
      <dgm:t>
        <a:bodyPr/>
        <a:lstStyle/>
        <a:p>
          <a:endParaRPr lang="en-US"/>
        </a:p>
      </dgm:t>
    </dgm:pt>
    <dgm:pt modelId="{FE8ED23C-1DA3-4F8D-8329-1428A0BBEA3D}">
      <dgm:prSet phldrT="[Text]" custT="1"/>
      <dgm:spPr/>
      <dgm:t>
        <a:bodyPr/>
        <a:lstStyle/>
        <a:p>
          <a:r>
            <a:rPr lang="id-ID" sz="2400" i="1" dirty="0"/>
            <a:t>Technical </a:t>
          </a:r>
          <a:r>
            <a:rPr lang="id-ID" sz="2000" i="1" dirty="0"/>
            <a:t>(Capabilities)</a:t>
          </a:r>
          <a:endParaRPr lang="en-US" sz="2800" i="1" dirty="0"/>
        </a:p>
      </dgm:t>
    </dgm:pt>
    <dgm:pt modelId="{6A59844A-62CA-4E09-9D5B-A42E1E080128}" type="parTrans" cxnId="{A3431511-CB42-488B-A2F3-4CF585079F0C}">
      <dgm:prSet/>
      <dgm:spPr/>
      <dgm:t>
        <a:bodyPr/>
        <a:lstStyle/>
        <a:p>
          <a:endParaRPr lang="en-US"/>
        </a:p>
      </dgm:t>
    </dgm:pt>
    <dgm:pt modelId="{463155DE-2885-400C-A0E9-69D5E086F9BC}" type="sibTrans" cxnId="{A3431511-CB42-488B-A2F3-4CF585079F0C}">
      <dgm:prSet/>
      <dgm:spPr/>
      <dgm:t>
        <a:bodyPr/>
        <a:lstStyle/>
        <a:p>
          <a:endParaRPr lang="en-US"/>
        </a:p>
      </dgm:t>
    </dgm:pt>
    <dgm:pt modelId="{AE06E577-D836-40F2-953D-A5D0028D3E22}">
      <dgm:prSet phldrT="[Text]" custT="1"/>
      <dgm:spPr/>
      <dgm:t>
        <a:bodyPr/>
        <a:lstStyle/>
        <a:p>
          <a:r>
            <a:rPr lang="id-ID" sz="2400" i="1" dirty="0"/>
            <a:t>Economic</a:t>
          </a:r>
          <a:br>
            <a:rPr lang="id-ID" sz="2400" i="1" dirty="0"/>
          </a:br>
          <a:r>
            <a:rPr lang="id-ID" sz="1800" i="1" dirty="0"/>
            <a:t>(ROI, BEP)</a:t>
          </a:r>
          <a:endParaRPr lang="en-US" sz="2400" i="1" dirty="0"/>
        </a:p>
      </dgm:t>
    </dgm:pt>
    <dgm:pt modelId="{5251CE41-7ABC-43A8-9608-3198E1E61D86}" type="parTrans" cxnId="{41A79C01-21FB-44C8-BEE5-D96E7CD74D6D}">
      <dgm:prSet/>
      <dgm:spPr/>
      <dgm:t>
        <a:bodyPr/>
        <a:lstStyle/>
        <a:p>
          <a:endParaRPr lang="en-US"/>
        </a:p>
      </dgm:t>
    </dgm:pt>
    <dgm:pt modelId="{29B72ABA-86A8-41D8-93C5-7F00F73D8FCC}" type="sibTrans" cxnId="{41A79C01-21FB-44C8-BEE5-D96E7CD74D6D}">
      <dgm:prSet/>
      <dgm:spPr/>
      <dgm:t>
        <a:bodyPr/>
        <a:lstStyle/>
        <a:p>
          <a:endParaRPr lang="en-US"/>
        </a:p>
      </dgm:t>
    </dgm:pt>
    <dgm:pt modelId="{51EB28DD-B80F-456A-898F-0D4E9939CB4E}">
      <dgm:prSet phldrT="[Text]" custT="1"/>
      <dgm:spPr/>
      <dgm:t>
        <a:bodyPr/>
        <a:lstStyle/>
        <a:p>
          <a:r>
            <a:rPr lang="id-ID" sz="2400" i="1" dirty="0"/>
            <a:t>Organizational</a:t>
          </a:r>
          <a:br>
            <a:rPr lang="id-ID" sz="2400" i="1" dirty="0"/>
          </a:br>
          <a:r>
            <a:rPr lang="id-ID" sz="1800" i="1" dirty="0"/>
            <a:t>(Goals, Core Business)</a:t>
          </a:r>
          <a:endParaRPr lang="en-US" sz="2400" i="1" dirty="0"/>
        </a:p>
      </dgm:t>
    </dgm:pt>
    <dgm:pt modelId="{F3A3A02B-46F3-4111-ACB3-24BD7E696B1E}" type="parTrans" cxnId="{026BE468-E2C7-4E59-8BFE-9D0B40784E67}">
      <dgm:prSet/>
      <dgm:spPr/>
      <dgm:t>
        <a:bodyPr/>
        <a:lstStyle/>
        <a:p>
          <a:endParaRPr lang="en-US"/>
        </a:p>
      </dgm:t>
    </dgm:pt>
    <dgm:pt modelId="{4BBAE96B-3B54-468C-8071-E118E4129AC3}" type="sibTrans" cxnId="{026BE468-E2C7-4E59-8BFE-9D0B40784E67}">
      <dgm:prSet/>
      <dgm:spPr/>
      <dgm:t>
        <a:bodyPr/>
        <a:lstStyle/>
        <a:p>
          <a:endParaRPr lang="en-US"/>
        </a:p>
      </dgm:t>
    </dgm:pt>
    <dgm:pt modelId="{95DD737A-40F1-4BCD-8C0C-5C01DFB3AFC4}">
      <dgm:prSet phldrT="[Text]" custT="1"/>
      <dgm:spPr/>
      <dgm:t>
        <a:bodyPr/>
        <a:lstStyle/>
        <a:p>
          <a:r>
            <a:rPr lang="id-ID" sz="2400" i="1" dirty="0" err="1"/>
            <a:t>Increase</a:t>
          </a:r>
          <a:r>
            <a:rPr lang="id-ID" sz="2400" i="1" dirty="0"/>
            <a:t> </a:t>
          </a:r>
          <a:r>
            <a:rPr lang="id-ID" sz="2400" i="1" dirty="0" err="1"/>
            <a:t>Productivity</a:t>
          </a:r>
          <a:endParaRPr lang="en-US" sz="2400" i="1" dirty="0"/>
        </a:p>
      </dgm:t>
    </dgm:pt>
    <dgm:pt modelId="{0730DCEF-0E29-498B-9DAE-523671EDD9DA}" type="parTrans" cxnId="{4F18EB82-B937-4B5A-B49B-099684E32523}">
      <dgm:prSet/>
      <dgm:spPr/>
      <dgm:t>
        <a:bodyPr/>
        <a:lstStyle/>
        <a:p>
          <a:endParaRPr lang="en-US"/>
        </a:p>
      </dgm:t>
    </dgm:pt>
    <dgm:pt modelId="{7CC133ED-AEF0-41FB-A920-3E30FFFC2066}" type="sibTrans" cxnId="{4F18EB82-B937-4B5A-B49B-099684E32523}">
      <dgm:prSet/>
      <dgm:spPr/>
      <dgm:t>
        <a:bodyPr/>
        <a:lstStyle/>
        <a:p>
          <a:endParaRPr lang="en-US"/>
        </a:p>
      </dgm:t>
    </dgm:pt>
    <dgm:pt modelId="{BB88A5CA-63C1-4D5E-ADF5-B26189D1827D}" type="pres">
      <dgm:prSet presAssocID="{F529C2DE-333E-410F-BD98-D31574E81CF0}" presName="Name0" presStyleCnt="0">
        <dgm:presLayoutVars>
          <dgm:dir/>
          <dgm:animLvl val="lvl"/>
          <dgm:resizeHandles val="exact"/>
        </dgm:presLayoutVars>
      </dgm:prSet>
      <dgm:spPr/>
    </dgm:pt>
    <dgm:pt modelId="{3839954D-AF0A-4C5F-9A68-4B5BFDBFE7BC}" type="pres">
      <dgm:prSet presAssocID="{1A473FB3-24AB-4E50-AA13-83CD33E1CF87}" presName="boxAndChildren" presStyleCnt="0"/>
      <dgm:spPr/>
    </dgm:pt>
    <dgm:pt modelId="{E8E17284-B414-4DB4-A12B-B474FABCB44E}" type="pres">
      <dgm:prSet presAssocID="{1A473FB3-24AB-4E50-AA13-83CD33E1CF87}" presName="parentTextBox" presStyleLbl="node1" presStyleIdx="0" presStyleCnt="2"/>
      <dgm:spPr/>
    </dgm:pt>
    <dgm:pt modelId="{97FAE442-987C-49AD-BDED-357B7AF3203C}" type="pres">
      <dgm:prSet presAssocID="{1A473FB3-24AB-4E50-AA13-83CD33E1CF87}" presName="entireBox" presStyleLbl="node1" presStyleIdx="0" presStyleCnt="2"/>
      <dgm:spPr/>
    </dgm:pt>
    <dgm:pt modelId="{A0772D33-4C82-4214-B50D-CB24F1EF57B9}" type="pres">
      <dgm:prSet presAssocID="{1A473FB3-24AB-4E50-AA13-83CD33E1CF87}" presName="descendantBox" presStyleCnt="0"/>
      <dgm:spPr/>
    </dgm:pt>
    <dgm:pt modelId="{52FBD962-DE35-4A7A-8CBF-499855F2E9BF}" type="pres">
      <dgm:prSet presAssocID="{FE8ED23C-1DA3-4F8D-8329-1428A0BBEA3D}" presName="childTextBox" presStyleLbl="fgAccFollowNode1" presStyleIdx="0" presStyleCnt="6">
        <dgm:presLayoutVars>
          <dgm:bulletEnabled val="1"/>
        </dgm:presLayoutVars>
      </dgm:prSet>
      <dgm:spPr/>
    </dgm:pt>
    <dgm:pt modelId="{EED28D97-86D5-4C73-A3AD-BC62E477C31A}" type="pres">
      <dgm:prSet presAssocID="{AE06E577-D836-40F2-953D-A5D0028D3E22}" presName="childTextBox" presStyleLbl="fgAccFollowNode1" presStyleIdx="1" presStyleCnt="6">
        <dgm:presLayoutVars>
          <dgm:bulletEnabled val="1"/>
        </dgm:presLayoutVars>
      </dgm:prSet>
      <dgm:spPr/>
    </dgm:pt>
    <dgm:pt modelId="{C48B36D3-1B95-452E-9023-9FD0C014D993}" type="pres">
      <dgm:prSet presAssocID="{51EB28DD-B80F-456A-898F-0D4E9939CB4E}" presName="childTextBox" presStyleLbl="fgAccFollowNode1" presStyleIdx="2" presStyleCnt="6">
        <dgm:presLayoutVars>
          <dgm:bulletEnabled val="1"/>
        </dgm:presLayoutVars>
      </dgm:prSet>
      <dgm:spPr/>
    </dgm:pt>
    <dgm:pt modelId="{A7CEEC3A-22CE-41E8-A1FD-2ADF81200A25}" type="pres">
      <dgm:prSet presAssocID="{EB321548-1ADE-468D-82EB-0F4E8B928A7E}" presName="sp" presStyleCnt="0"/>
      <dgm:spPr/>
    </dgm:pt>
    <dgm:pt modelId="{CCEEE4F9-A7C4-4742-A3AA-642E423D4B5B}" type="pres">
      <dgm:prSet presAssocID="{0BCA98B9-D9E1-4090-9007-2A0018C59B46}" presName="arrowAndChildren" presStyleCnt="0"/>
      <dgm:spPr/>
    </dgm:pt>
    <dgm:pt modelId="{93DF6007-D6A0-407C-8F09-716CD2226841}" type="pres">
      <dgm:prSet presAssocID="{0BCA98B9-D9E1-4090-9007-2A0018C59B46}" presName="parentTextArrow" presStyleLbl="node1" presStyleIdx="0" presStyleCnt="2"/>
      <dgm:spPr/>
    </dgm:pt>
    <dgm:pt modelId="{FB04BE2D-F5F5-4CCA-98C1-34F69690EC53}" type="pres">
      <dgm:prSet presAssocID="{0BCA98B9-D9E1-4090-9007-2A0018C59B46}" presName="arrow" presStyleLbl="node1" presStyleIdx="1" presStyleCnt="2" custLinFactNeighborX="-6374" custLinFactNeighborY="-4903"/>
      <dgm:spPr/>
    </dgm:pt>
    <dgm:pt modelId="{20293E44-E9C2-4A0D-9E00-BA4ED10BE491}" type="pres">
      <dgm:prSet presAssocID="{0BCA98B9-D9E1-4090-9007-2A0018C59B46}" presName="descendantArrow" presStyleCnt="0"/>
      <dgm:spPr/>
    </dgm:pt>
    <dgm:pt modelId="{4406362C-6F12-40B0-AF1C-171D414E0D8E}" type="pres">
      <dgm:prSet presAssocID="{6C72ABC7-5F0D-4F69-9BE5-86F2B220D2F5}" presName="childTextArrow" presStyleLbl="fgAccFollowNode1" presStyleIdx="3" presStyleCnt="6">
        <dgm:presLayoutVars>
          <dgm:bulletEnabled val="1"/>
        </dgm:presLayoutVars>
      </dgm:prSet>
      <dgm:spPr/>
    </dgm:pt>
    <dgm:pt modelId="{5A621D1F-438C-4B46-BE6E-2D231831CE32}" type="pres">
      <dgm:prSet presAssocID="{95DD737A-40F1-4BCD-8C0C-5C01DFB3AFC4}" presName="childTextArrow" presStyleLbl="fgAccFollowNode1" presStyleIdx="4" presStyleCnt="6">
        <dgm:presLayoutVars>
          <dgm:bulletEnabled val="1"/>
        </dgm:presLayoutVars>
      </dgm:prSet>
      <dgm:spPr/>
    </dgm:pt>
    <dgm:pt modelId="{99F9971B-5C61-4A8D-82F4-7E7F20F063A1}" type="pres">
      <dgm:prSet presAssocID="{30A8D738-59D0-4B47-BD10-010A677F71B7}" presName="childTextArrow" presStyleLbl="fgAccFollowNode1" presStyleIdx="5" presStyleCnt="6">
        <dgm:presLayoutVars>
          <dgm:bulletEnabled val="1"/>
        </dgm:presLayoutVars>
      </dgm:prSet>
      <dgm:spPr/>
    </dgm:pt>
  </dgm:ptLst>
  <dgm:cxnLst>
    <dgm:cxn modelId="{315F7D01-7819-4728-8077-B52D65723CB0}" srcId="{F529C2DE-333E-410F-BD98-D31574E81CF0}" destId="{0BCA98B9-D9E1-4090-9007-2A0018C59B46}" srcOrd="0" destOrd="0" parTransId="{4482DE4F-A68E-4F2A-89BC-420078E1CDC0}" sibTransId="{EB321548-1ADE-468D-82EB-0F4E8B928A7E}"/>
    <dgm:cxn modelId="{41A79C01-21FB-44C8-BEE5-D96E7CD74D6D}" srcId="{1A473FB3-24AB-4E50-AA13-83CD33E1CF87}" destId="{AE06E577-D836-40F2-953D-A5D0028D3E22}" srcOrd="1" destOrd="0" parTransId="{5251CE41-7ABC-43A8-9608-3198E1E61D86}" sibTransId="{29B72ABA-86A8-41D8-93C5-7F00F73D8FCC}"/>
    <dgm:cxn modelId="{13C30011-5E67-4935-8007-53C6756A75F7}" type="presOf" srcId="{0BCA98B9-D9E1-4090-9007-2A0018C59B46}" destId="{FB04BE2D-F5F5-4CCA-98C1-34F69690EC53}" srcOrd="1" destOrd="0" presId="urn:microsoft.com/office/officeart/2005/8/layout/process4"/>
    <dgm:cxn modelId="{A3431511-CB42-488B-A2F3-4CF585079F0C}" srcId="{1A473FB3-24AB-4E50-AA13-83CD33E1CF87}" destId="{FE8ED23C-1DA3-4F8D-8329-1428A0BBEA3D}" srcOrd="0" destOrd="0" parTransId="{6A59844A-62CA-4E09-9D5B-A42E1E080128}" sibTransId="{463155DE-2885-400C-A0E9-69D5E086F9BC}"/>
    <dgm:cxn modelId="{7C84BA1C-7E53-4B2F-9192-06CB29082616}" srcId="{0BCA98B9-D9E1-4090-9007-2A0018C59B46}" destId="{6C72ABC7-5F0D-4F69-9BE5-86F2B220D2F5}" srcOrd="0" destOrd="0" parTransId="{02FFCE7D-44CA-45DC-B186-7685F0C70459}" sibTransId="{15739A02-65E1-4D21-978C-21987800CB2C}"/>
    <dgm:cxn modelId="{ACAC3236-C636-45F1-9771-304319835AC6}" type="presOf" srcId="{0BCA98B9-D9E1-4090-9007-2A0018C59B46}" destId="{93DF6007-D6A0-407C-8F09-716CD2226841}" srcOrd="0" destOrd="0" presId="urn:microsoft.com/office/officeart/2005/8/layout/process4"/>
    <dgm:cxn modelId="{E0457B5E-BBF1-42A0-A46E-983D03BDC33B}" type="presOf" srcId="{30A8D738-59D0-4B47-BD10-010A677F71B7}" destId="{99F9971B-5C61-4A8D-82F4-7E7F20F063A1}" srcOrd="0" destOrd="0" presId="urn:microsoft.com/office/officeart/2005/8/layout/process4"/>
    <dgm:cxn modelId="{6EBE935F-6F51-42ED-A476-0B7E9EEA659B}" type="presOf" srcId="{AE06E577-D836-40F2-953D-A5D0028D3E22}" destId="{EED28D97-86D5-4C73-A3AD-BC62E477C31A}" srcOrd="0" destOrd="0" presId="urn:microsoft.com/office/officeart/2005/8/layout/process4"/>
    <dgm:cxn modelId="{77CEB262-2F83-4AD9-8491-7EBECF6E8095}" type="presOf" srcId="{FE8ED23C-1DA3-4F8D-8329-1428A0BBEA3D}" destId="{52FBD962-DE35-4A7A-8CBF-499855F2E9BF}" srcOrd="0" destOrd="0" presId="urn:microsoft.com/office/officeart/2005/8/layout/process4"/>
    <dgm:cxn modelId="{026BE468-E2C7-4E59-8BFE-9D0B40784E67}" srcId="{1A473FB3-24AB-4E50-AA13-83CD33E1CF87}" destId="{51EB28DD-B80F-456A-898F-0D4E9939CB4E}" srcOrd="2" destOrd="0" parTransId="{F3A3A02B-46F3-4111-ACB3-24BD7E696B1E}" sibTransId="{4BBAE96B-3B54-468C-8071-E118E4129AC3}"/>
    <dgm:cxn modelId="{60BD546D-E244-490C-9C81-08111E9BDC56}" type="presOf" srcId="{6C72ABC7-5F0D-4F69-9BE5-86F2B220D2F5}" destId="{4406362C-6F12-40B0-AF1C-171D414E0D8E}" srcOrd="0" destOrd="0" presId="urn:microsoft.com/office/officeart/2005/8/layout/process4"/>
    <dgm:cxn modelId="{C6E40457-EADF-499D-8E9C-0C903C04CCD9}" srcId="{0BCA98B9-D9E1-4090-9007-2A0018C59B46}" destId="{30A8D738-59D0-4B47-BD10-010A677F71B7}" srcOrd="2" destOrd="0" parTransId="{B851C11C-9FAB-40B4-8C18-5D59950B4F85}" sibTransId="{29B8B599-5FC4-4050-8C4B-B3CD015508C6}"/>
    <dgm:cxn modelId="{8AA4407D-D605-43C7-8CFE-A0915B4598B2}" type="presOf" srcId="{F529C2DE-333E-410F-BD98-D31574E81CF0}" destId="{BB88A5CA-63C1-4D5E-ADF5-B26189D1827D}" srcOrd="0" destOrd="0" presId="urn:microsoft.com/office/officeart/2005/8/layout/process4"/>
    <dgm:cxn modelId="{4F18EB82-B937-4B5A-B49B-099684E32523}" srcId="{0BCA98B9-D9E1-4090-9007-2A0018C59B46}" destId="{95DD737A-40F1-4BCD-8C0C-5C01DFB3AFC4}" srcOrd="1" destOrd="0" parTransId="{0730DCEF-0E29-498B-9DAE-523671EDD9DA}" sibTransId="{7CC133ED-AEF0-41FB-A920-3E30FFFC2066}"/>
    <dgm:cxn modelId="{0015EF8A-8202-4351-ABDD-25041A3DA942}" type="presOf" srcId="{95DD737A-40F1-4BCD-8C0C-5C01DFB3AFC4}" destId="{5A621D1F-438C-4B46-BE6E-2D231831CE32}" srcOrd="0" destOrd="0" presId="urn:microsoft.com/office/officeart/2005/8/layout/process4"/>
    <dgm:cxn modelId="{44A42892-59B3-44C4-BFBC-3B41C27D6E3B}" type="presOf" srcId="{1A473FB3-24AB-4E50-AA13-83CD33E1CF87}" destId="{97FAE442-987C-49AD-BDED-357B7AF3203C}" srcOrd="1" destOrd="0" presId="urn:microsoft.com/office/officeart/2005/8/layout/process4"/>
    <dgm:cxn modelId="{DCC9E29D-5D8B-44B9-85B0-DB084FDC639C}" srcId="{F529C2DE-333E-410F-BD98-D31574E81CF0}" destId="{1A473FB3-24AB-4E50-AA13-83CD33E1CF87}" srcOrd="1" destOrd="0" parTransId="{C266BA16-5B2C-4F29-894A-C02E13044EE2}" sibTransId="{312F3B91-C3D7-4966-9FB6-186C771A9164}"/>
    <dgm:cxn modelId="{33B2F5CA-9ABB-4B33-A886-33E2DC4D2220}" type="presOf" srcId="{1A473FB3-24AB-4E50-AA13-83CD33E1CF87}" destId="{E8E17284-B414-4DB4-A12B-B474FABCB44E}" srcOrd="0" destOrd="0" presId="urn:microsoft.com/office/officeart/2005/8/layout/process4"/>
    <dgm:cxn modelId="{987ACAE4-A922-47CA-942A-ACB5946EF611}" type="presOf" srcId="{51EB28DD-B80F-456A-898F-0D4E9939CB4E}" destId="{C48B36D3-1B95-452E-9023-9FD0C014D993}" srcOrd="0" destOrd="0" presId="urn:microsoft.com/office/officeart/2005/8/layout/process4"/>
    <dgm:cxn modelId="{FE59062A-7A83-47E3-A219-F6A5F5DC65B6}" type="presParOf" srcId="{BB88A5CA-63C1-4D5E-ADF5-B26189D1827D}" destId="{3839954D-AF0A-4C5F-9A68-4B5BFDBFE7BC}" srcOrd="0" destOrd="0" presId="urn:microsoft.com/office/officeart/2005/8/layout/process4"/>
    <dgm:cxn modelId="{20A61832-E726-457C-9C7D-4EF5A44629F3}" type="presParOf" srcId="{3839954D-AF0A-4C5F-9A68-4B5BFDBFE7BC}" destId="{E8E17284-B414-4DB4-A12B-B474FABCB44E}" srcOrd="0" destOrd="0" presId="urn:microsoft.com/office/officeart/2005/8/layout/process4"/>
    <dgm:cxn modelId="{634B1E5F-48AE-4409-9934-1F6737BD1926}" type="presParOf" srcId="{3839954D-AF0A-4C5F-9A68-4B5BFDBFE7BC}" destId="{97FAE442-987C-49AD-BDED-357B7AF3203C}" srcOrd="1" destOrd="0" presId="urn:microsoft.com/office/officeart/2005/8/layout/process4"/>
    <dgm:cxn modelId="{99DFAD64-F179-4BBD-85AF-39F1926A8907}" type="presParOf" srcId="{3839954D-AF0A-4C5F-9A68-4B5BFDBFE7BC}" destId="{A0772D33-4C82-4214-B50D-CB24F1EF57B9}" srcOrd="2" destOrd="0" presId="urn:microsoft.com/office/officeart/2005/8/layout/process4"/>
    <dgm:cxn modelId="{DF214787-F7B9-4781-AB37-2620DE545BA8}" type="presParOf" srcId="{A0772D33-4C82-4214-B50D-CB24F1EF57B9}" destId="{52FBD962-DE35-4A7A-8CBF-499855F2E9BF}" srcOrd="0" destOrd="0" presId="urn:microsoft.com/office/officeart/2005/8/layout/process4"/>
    <dgm:cxn modelId="{0FD7DFF5-9819-4035-BD7A-9D13683F95F6}" type="presParOf" srcId="{A0772D33-4C82-4214-B50D-CB24F1EF57B9}" destId="{EED28D97-86D5-4C73-A3AD-BC62E477C31A}" srcOrd="1" destOrd="0" presId="urn:microsoft.com/office/officeart/2005/8/layout/process4"/>
    <dgm:cxn modelId="{267C4A25-EDC6-4906-A39D-6F083E72069F}" type="presParOf" srcId="{A0772D33-4C82-4214-B50D-CB24F1EF57B9}" destId="{C48B36D3-1B95-452E-9023-9FD0C014D993}" srcOrd="2" destOrd="0" presId="urn:microsoft.com/office/officeart/2005/8/layout/process4"/>
    <dgm:cxn modelId="{1EA97D92-00F7-431C-BCA0-6D45C6070CEB}" type="presParOf" srcId="{BB88A5CA-63C1-4D5E-ADF5-B26189D1827D}" destId="{A7CEEC3A-22CE-41E8-A1FD-2ADF81200A25}" srcOrd="1" destOrd="0" presId="urn:microsoft.com/office/officeart/2005/8/layout/process4"/>
    <dgm:cxn modelId="{A85AC1F7-4B5C-4548-94D4-06115CEB0071}" type="presParOf" srcId="{BB88A5CA-63C1-4D5E-ADF5-B26189D1827D}" destId="{CCEEE4F9-A7C4-4742-A3AA-642E423D4B5B}" srcOrd="2" destOrd="0" presId="urn:microsoft.com/office/officeart/2005/8/layout/process4"/>
    <dgm:cxn modelId="{4BE45BE6-5FF5-4798-887F-1856FC824C5C}" type="presParOf" srcId="{CCEEE4F9-A7C4-4742-A3AA-642E423D4B5B}" destId="{93DF6007-D6A0-407C-8F09-716CD2226841}" srcOrd="0" destOrd="0" presId="urn:microsoft.com/office/officeart/2005/8/layout/process4"/>
    <dgm:cxn modelId="{ED973595-40A4-4DDE-8EC4-69E117F5D1C1}" type="presParOf" srcId="{CCEEE4F9-A7C4-4742-A3AA-642E423D4B5B}" destId="{FB04BE2D-F5F5-4CCA-98C1-34F69690EC53}" srcOrd="1" destOrd="0" presId="urn:microsoft.com/office/officeart/2005/8/layout/process4"/>
    <dgm:cxn modelId="{158A4F4E-5343-44A4-80CC-4BEE6DBB0CED}" type="presParOf" srcId="{CCEEE4F9-A7C4-4742-A3AA-642E423D4B5B}" destId="{20293E44-E9C2-4A0D-9E00-BA4ED10BE491}" srcOrd="2" destOrd="0" presId="urn:microsoft.com/office/officeart/2005/8/layout/process4"/>
    <dgm:cxn modelId="{D5D5BD87-3D38-4872-93E5-89931C1A19B3}" type="presParOf" srcId="{20293E44-E9C2-4A0D-9E00-BA4ED10BE491}" destId="{4406362C-6F12-40B0-AF1C-171D414E0D8E}" srcOrd="0" destOrd="0" presId="urn:microsoft.com/office/officeart/2005/8/layout/process4"/>
    <dgm:cxn modelId="{DBA2F936-3291-4149-813A-A6CE453A3A40}" type="presParOf" srcId="{20293E44-E9C2-4A0D-9E00-BA4ED10BE491}" destId="{5A621D1F-438C-4B46-BE6E-2D231831CE32}" srcOrd="1" destOrd="0" presId="urn:microsoft.com/office/officeart/2005/8/layout/process4"/>
    <dgm:cxn modelId="{69BC2CB7-85D8-4435-83B8-10FE27B82473}" type="presParOf" srcId="{20293E44-E9C2-4A0D-9E00-BA4ED10BE491}" destId="{99F9971B-5C61-4A8D-82F4-7E7F20F063A1}"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A4655E0-B30D-4860-A136-814661A027C4}"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US"/>
        </a:p>
      </dgm:t>
    </dgm:pt>
    <dgm:pt modelId="{6B0C5A91-0D63-452A-A323-5239144322BC}">
      <dgm:prSet phldrT="[Text]" custT="1"/>
      <dgm:spPr>
        <a:solidFill>
          <a:schemeClr val="accent2">
            <a:lumMod val="20000"/>
            <a:lumOff val="80000"/>
          </a:schemeClr>
        </a:solidFill>
      </dgm:spPr>
      <dgm:t>
        <a:bodyPr/>
        <a:lstStyle/>
        <a:p>
          <a:r>
            <a:rPr lang="id-ID" sz="3600" dirty="0"/>
            <a:t>1. Systems </a:t>
          </a:r>
          <a:r>
            <a:rPr lang="id-ID" sz="3600" b="1" dirty="0"/>
            <a:t>Analysis</a:t>
          </a:r>
          <a:endParaRPr lang="en-US" sz="3600" b="1" dirty="0"/>
        </a:p>
      </dgm:t>
    </dgm:pt>
    <dgm:pt modelId="{927D4F5E-5743-4256-B10E-20C3481C9622}" type="parTrans" cxnId="{FA9F72EF-C39A-4A88-BD11-2F0B86ECB3D7}">
      <dgm:prSet/>
      <dgm:spPr/>
      <dgm:t>
        <a:bodyPr/>
        <a:lstStyle/>
        <a:p>
          <a:endParaRPr lang="en-US"/>
        </a:p>
      </dgm:t>
    </dgm:pt>
    <dgm:pt modelId="{3F068D36-6192-4A80-AB81-CB9A932FC920}" type="sibTrans" cxnId="{FA9F72EF-C39A-4A88-BD11-2F0B86ECB3D7}">
      <dgm:prSet/>
      <dgm:spPr/>
      <dgm:t>
        <a:bodyPr/>
        <a:lstStyle/>
        <a:p>
          <a:endParaRPr lang="en-US"/>
        </a:p>
      </dgm:t>
    </dgm:pt>
    <dgm:pt modelId="{D27C9651-A0BD-4B08-8F9C-202E617721FA}">
      <dgm:prSet phldrT="[Text]" custT="1"/>
      <dgm:spPr/>
      <dgm:t>
        <a:bodyPr/>
        <a:lstStyle/>
        <a:p>
          <a:pPr algn="ctr"/>
          <a:r>
            <a:rPr lang="id-ID" sz="2000" dirty="0"/>
            <a:t>1.1 Identifikasi Proses Bisnis dengan </a:t>
          </a:r>
          <a:r>
            <a:rPr lang="id-ID" sz="2000" b="1" dirty="0"/>
            <a:t>Use </a:t>
          </a:r>
          <a:r>
            <a:rPr lang="id-ID" sz="2000" b="1" dirty="0" err="1"/>
            <a:t>Case</a:t>
          </a:r>
          <a:r>
            <a:rPr lang="id-ID" sz="2000" b="1" dirty="0"/>
            <a:t> Diagram</a:t>
          </a:r>
          <a:endParaRPr lang="en-US" sz="2000" b="1" dirty="0"/>
        </a:p>
      </dgm:t>
    </dgm:pt>
    <dgm:pt modelId="{CA150339-F809-4422-A354-02BC6E44936C}" type="parTrans" cxnId="{95C28A8B-2A9B-415E-A280-F5AADFAABBCD}">
      <dgm:prSet/>
      <dgm:spPr/>
      <dgm:t>
        <a:bodyPr/>
        <a:lstStyle/>
        <a:p>
          <a:endParaRPr lang="en-US"/>
        </a:p>
      </dgm:t>
    </dgm:pt>
    <dgm:pt modelId="{F6F2D8C4-49A3-4303-98BA-929B5DE6E489}" type="sibTrans" cxnId="{95C28A8B-2A9B-415E-A280-F5AADFAABBCD}">
      <dgm:prSet/>
      <dgm:spPr/>
      <dgm:t>
        <a:bodyPr/>
        <a:lstStyle/>
        <a:p>
          <a:endParaRPr lang="en-US"/>
        </a:p>
      </dgm:t>
    </dgm:pt>
    <dgm:pt modelId="{B838DED7-2116-4446-8E2C-58BC68478480}">
      <dgm:prSet phldrT="[Text]" custT="1"/>
      <dgm:spPr/>
      <dgm:t>
        <a:bodyPr/>
        <a:lstStyle/>
        <a:p>
          <a:pPr algn="ctr"/>
          <a:r>
            <a:rPr lang="id-ID" sz="2000" dirty="0"/>
            <a:t>1.2 Pemodelan Proses Bisnis dengan </a:t>
          </a:r>
          <a:r>
            <a:rPr lang="id-ID" sz="2000" b="1" dirty="0" err="1"/>
            <a:t>Activity</a:t>
          </a:r>
          <a:r>
            <a:rPr lang="id-ID" sz="2000" b="1" dirty="0"/>
            <a:t> Diagram </a:t>
          </a:r>
          <a:r>
            <a:rPr lang="id-ID" sz="2000" dirty="0"/>
            <a:t>atau </a:t>
          </a:r>
          <a:r>
            <a:rPr lang="id-ID" sz="2000" b="1" dirty="0"/>
            <a:t>BPMN</a:t>
          </a:r>
          <a:endParaRPr lang="en-US" sz="2000" b="1" dirty="0"/>
        </a:p>
      </dgm:t>
    </dgm:pt>
    <dgm:pt modelId="{A3979FF1-E3F1-4E1C-BCCF-0835C0585AB7}" type="parTrans" cxnId="{DD394796-6613-4ABF-BA48-720BD03B5156}">
      <dgm:prSet/>
      <dgm:spPr/>
      <dgm:t>
        <a:bodyPr/>
        <a:lstStyle/>
        <a:p>
          <a:endParaRPr lang="en-US"/>
        </a:p>
      </dgm:t>
    </dgm:pt>
    <dgm:pt modelId="{5C009954-7444-4C41-BA33-6CE3B00D11D1}" type="sibTrans" cxnId="{DD394796-6613-4ABF-BA48-720BD03B5156}">
      <dgm:prSet/>
      <dgm:spPr/>
      <dgm:t>
        <a:bodyPr/>
        <a:lstStyle/>
        <a:p>
          <a:endParaRPr lang="en-US"/>
        </a:p>
      </dgm:t>
    </dgm:pt>
    <dgm:pt modelId="{9DBA40C5-9CC3-4FD0-A71B-AEE6818BAB06}">
      <dgm:prSet phldrT="[Text]" custT="1"/>
      <dgm:spPr>
        <a:solidFill>
          <a:schemeClr val="accent6">
            <a:lumMod val="20000"/>
            <a:lumOff val="80000"/>
          </a:schemeClr>
        </a:solidFill>
      </dgm:spPr>
      <dgm:t>
        <a:bodyPr/>
        <a:lstStyle/>
        <a:p>
          <a:r>
            <a:rPr lang="id-ID" sz="3600" dirty="0"/>
            <a:t>2. Systems </a:t>
          </a:r>
          <a:r>
            <a:rPr lang="id-ID" sz="3600" b="1" dirty="0"/>
            <a:t>Design</a:t>
          </a:r>
          <a:endParaRPr lang="en-US" sz="3600" b="1" dirty="0"/>
        </a:p>
      </dgm:t>
    </dgm:pt>
    <dgm:pt modelId="{D3770AE7-A2C8-4864-BEBA-3C7A9C939394}" type="parTrans" cxnId="{63F73654-5ADB-4533-AEED-D06BDA8CD469}">
      <dgm:prSet/>
      <dgm:spPr/>
      <dgm:t>
        <a:bodyPr/>
        <a:lstStyle/>
        <a:p>
          <a:endParaRPr lang="en-US"/>
        </a:p>
      </dgm:t>
    </dgm:pt>
    <dgm:pt modelId="{C30E3D7E-205C-4B27-B6A1-D4E8329725EF}" type="sibTrans" cxnId="{63F73654-5ADB-4533-AEED-D06BDA8CD469}">
      <dgm:prSet/>
      <dgm:spPr/>
      <dgm:t>
        <a:bodyPr/>
        <a:lstStyle/>
        <a:p>
          <a:endParaRPr lang="en-US"/>
        </a:p>
      </dgm:t>
    </dgm:pt>
    <dgm:pt modelId="{1D13ED02-546C-47BD-B9E1-E6CFB819E20F}">
      <dgm:prSet phldrT="[Text]" custT="1"/>
      <dgm:spPr/>
      <dgm:t>
        <a:bodyPr/>
        <a:lstStyle/>
        <a:p>
          <a:pPr algn="ctr"/>
          <a:r>
            <a:rPr lang="id-ID" sz="2000" dirty="0"/>
            <a:t>2.1 Pemodelan </a:t>
          </a:r>
          <a:r>
            <a:rPr lang="id-ID" sz="2000" b="1" dirty="0">
              <a:solidFill>
                <a:srgbClr val="00B050"/>
              </a:solidFill>
              <a:effectLst>
                <a:outerShdw blurRad="38100" dist="38100" dir="2700000" algn="tl">
                  <a:srgbClr val="000000">
                    <a:alpha val="43137"/>
                  </a:srgbClr>
                </a:outerShdw>
              </a:effectLst>
            </a:rPr>
            <a:t>Class Diagram</a:t>
          </a:r>
        </a:p>
      </dgm:t>
    </dgm:pt>
    <dgm:pt modelId="{34F1518E-4E80-467D-829D-3BDF5AF6076A}" type="parTrans" cxnId="{B53F6B18-4DB1-432C-A3F3-E077DDA85202}">
      <dgm:prSet/>
      <dgm:spPr/>
      <dgm:t>
        <a:bodyPr/>
        <a:lstStyle/>
        <a:p>
          <a:endParaRPr lang="en-US"/>
        </a:p>
      </dgm:t>
    </dgm:pt>
    <dgm:pt modelId="{78F3C99A-C3CB-4E1D-AD77-04157C994FB9}" type="sibTrans" cxnId="{B53F6B18-4DB1-432C-A3F3-E077DDA85202}">
      <dgm:prSet/>
      <dgm:spPr/>
      <dgm:t>
        <a:bodyPr/>
        <a:lstStyle/>
        <a:p>
          <a:endParaRPr lang="en-US"/>
        </a:p>
      </dgm:t>
    </dgm:pt>
    <dgm:pt modelId="{709E1084-337B-4D77-BBAA-BDC6089DB190}">
      <dgm:prSet phldrT="[Text]" custT="1"/>
      <dgm:spPr/>
      <dgm:t>
        <a:bodyPr/>
        <a:lstStyle/>
        <a:p>
          <a:pPr algn="ctr"/>
          <a:r>
            <a:rPr lang="id-ID" sz="2000" dirty="0"/>
            <a:t>2.2 Pemodelan </a:t>
          </a:r>
          <a:r>
            <a:rPr lang="id-ID" sz="2000" b="1" dirty="0">
              <a:solidFill>
                <a:srgbClr val="FF0000"/>
              </a:solidFill>
              <a:effectLst>
                <a:outerShdw blurRad="38100" dist="38100" dir="2700000" algn="tl">
                  <a:srgbClr val="000000">
                    <a:alpha val="43137"/>
                  </a:srgbClr>
                </a:outerShdw>
              </a:effectLst>
            </a:rPr>
            <a:t>User </a:t>
          </a:r>
          <a:r>
            <a:rPr lang="id-ID" sz="2000" b="1" dirty="0" err="1">
              <a:solidFill>
                <a:srgbClr val="FF0000"/>
              </a:solidFill>
              <a:effectLst>
                <a:outerShdw blurRad="38100" dist="38100" dir="2700000" algn="tl">
                  <a:srgbClr val="000000">
                    <a:alpha val="43137"/>
                  </a:srgbClr>
                </a:outerShdw>
              </a:effectLst>
            </a:rPr>
            <a:t>Interface</a:t>
          </a:r>
          <a:r>
            <a:rPr lang="id-ID" sz="2000" b="1" dirty="0">
              <a:solidFill>
                <a:srgbClr val="FF0000"/>
              </a:solidFill>
              <a:effectLst>
                <a:outerShdw blurRad="38100" dist="38100" dir="2700000" algn="tl">
                  <a:srgbClr val="000000">
                    <a:alpha val="43137"/>
                  </a:srgbClr>
                </a:outerShdw>
              </a:effectLst>
            </a:rPr>
            <a:t> Design</a:t>
          </a:r>
          <a:endParaRPr lang="en-US" sz="2000" b="1" dirty="0">
            <a:solidFill>
              <a:srgbClr val="FF0000"/>
            </a:solidFill>
            <a:effectLst>
              <a:outerShdw blurRad="38100" dist="38100" dir="2700000" algn="tl">
                <a:srgbClr val="000000">
                  <a:alpha val="43137"/>
                </a:srgbClr>
              </a:outerShdw>
            </a:effectLst>
          </a:endParaRPr>
        </a:p>
      </dgm:t>
    </dgm:pt>
    <dgm:pt modelId="{5DA2604A-DDB7-4E37-81E0-431F1CA73E4A}" type="parTrans" cxnId="{05E18E68-4604-4954-8224-D8251C3A9B08}">
      <dgm:prSet/>
      <dgm:spPr/>
      <dgm:t>
        <a:bodyPr/>
        <a:lstStyle/>
        <a:p>
          <a:endParaRPr lang="en-US"/>
        </a:p>
      </dgm:t>
    </dgm:pt>
    <dgm:pt modelId="{45EF20EA-4A26-4588-9122-B5C29F590FFD}" type="sibTrans" cxnId="{05E18E68-4604-4954-8224-D8251C3A9B08}">
      <dgm:prSet/>
      <dgm:spPr/>
      <dgm:t>
        <a:bodyPr/>
        <a:lstStyle/>
        <a:p>
          <a:endParaRPr lang="en-US"/>
        </a:p>
      </dgm:t>
    </dgm:pt>
    <dgm:pt modelId="{3AFE7BD4-5481-48FF-B2D4-EDADF2E89C28}">
      <dgm:prSet phldrT="[Text]" custT="1"/>
      <dgm:spPr/>
      <dgm:t>
        <a:bodyPr/>
        <a:lstStyle/>
        <a:p>
          <a:pPr algn="ctr"/>
          <a:r>
            <a:rPr lang="id-ID" sz="2000" dirty="0"/>
            <a:t>1.3 Realisasi Proses Bisnis dengan </a:t>
          </a:r>
          <a:r>
            <a:rPr lang="id-ID" sz="2000" b="1" dirty="0" err="1"/>
            <a:t>Sequence</a:t>
          </a:r>
          <a:r>
            <a:rPr lang="id-ID" sz="2000" b="1" dirty="0"/>
            <a:t> Diagram </a:t>
          </a:r>
          <a:br>
            <a:rPr lang="id-ID" sz="2000" b="1" dirty="0"/>
          </a:br>
          <a:br>
            <a:rPr lang="id-ID" sz="1000" b="1" dirty="0"/>
          </a:br>
          <a:r>
            <a:rPr lang="id-ID" sz="2000" dirty="0"/>
            <a:t>(</a:t>
          </a:r>
          <a:r>
            <a:rPr lang="id-ID" sz="2000" b="1" dirty="0" err="1">
              <a:solidFill>
                <a:srgbClr val="FF0000"/>
              </a:solidFill>
              <a:effectLst>
                <a:outerShdw blurRad="38100" dist="38100" dir="2700000" algn="tl">
                  <a:srgbClr val="000000">
                    <a:alpha val="43137"/>
                  </a:srgbClr>
                </a:outerShdw>
              </a:effectLst>
            </a:rPr>
            <a:t>Boundary</a:t>
          </a:r>
          <a:r>
            <a:rPr lang="id-ID" sz="2000" b="1" dirty="0">
              <a:solidFill>
                <a:srgbClr val="FF0000"/>
              </a:solidFill>
              <a:effectLst>
                <a:outerShdw blurRad="38100" dist="38100" dir="2700000" algn="tl">
                  <a:srgbClr val="000000">
                    <a:alpha val="43137"/>
                  </a:srgbClr>
                </a:outerShdw>
              </a:effectLst>
            </a:rPr>
            <a:t> </a:t>
          </a:r>
          <a:r>
            <a:rPr lang="id-ID" sz="2000" b="1" dirty="0">
              <a:solidFill>
                <a:schemeClr val="tx1"/>
              </a:solidFill>
              <a:effectLst>
                <a:outerShdw blurRad="38100" dist="38100" dir="2700000" algn="tl">
                  <a:srgbClr val="000000">
                    <a:alpha val="43137"/>
                  </a:srgbClr>
                </a:outerShdw>
              </a:effectLst>
            </a:rPr>
            <a:t>-</a:t>
          </a:r>
          <a:r>
            <a:rPr lang="id-ID" sz="2000" dirty="0"/>
            <a:t> </a:t>
          </a:r>
          <a:r>
            <a:rPr lang="id-ID" sz="2000" b="1" dirty="0" err="1">
              <a:solidFill>
                <a:srgbClr val="0070C0"/>
              </a:solidFill>
              <a:effectLst>
                <a:outerShdw blurRad="38100" dist="38100" dir="2700000" algn="tl">
                  <a:srgbClr val="000000">
                    <a:alpha val="43137"/>
                  </a:srgbClr>
                </a:outerShdw>
              </a:effectLst>
            </a:rPr>
            <a:t>Control</a:t>
          </a:r>
          <a:r>
            <a:rPr lang="id-ID" sz="2000" b="1" dirty="0">
              <a:solidFill>
                <a:srgbClr val="0070C0"/>
              </a:solidFill>
              <a:effectLst>
                <a:outerShdw blurRad="38100" dist="38100" dir="2700000" algn="tl">
                  <a:srgbClr val="000000">
                    <a:alpha val="43137"/>
                  </a:srgbClr>
                </a:outerShdw>
              </a:effectLst>
            </a:rPr>
            <a:t> </a:t>
          </a:r>
          <a:r>
            <a:rPr lang="id-ID" sz="2000" b="1" dirty="0">
              <a:effectLst>
                <a:outerShdw blurRad="38100" dist="38100" dir="2700000" algn="tl">
                  <a:srgbClr val="000000">
                    <a:alpha val="43137"/>
                  </a:srgbClr>
                </a:outerShdw>
              </a:effectLst>
            </a:rPr>
            <a:t>-</a:t>
          </a:r>
          <a:r>
            <a:rPr lang="id-ID" sz="2000" dirty="0"/>
            <a:t> </a:t>
          </a:r>
          <a:r>
            <a:rPr lang="id-ID" sz="2000" b="1" dirty="0" err="1">
              <a:solidFill>
                <a:srgbClr val="7030A0"/>
              </a:solidFill>
              <a:effectLst>
                <a:outerShdw blurRad="38100" dist="38100" dir="2700000" algn="tl">
                  <a:srgbClr val="000000">
                    <a:alpha val="43137"/>
                  </a:srgbClr>
                </a:outerShdw>
              </a:effectLst>
            </a:rPr>
            <a:t>Entity</a:t>
          </a:r>
          <a:r>
            <a:rPr lang="id-ID" sz="2000" dirty="0"/>
            <a:t>)</a:t>
          </a:r>
          <a:endParaRPr lang="en-US" sz="1800" dirty="0"/>
        </a:p>
      </dgm:t>
    </dgm:pt>
    <dgm:pt modelId="{1FB3BC8C-F02D-4090-9893-1DCC1958E244}" type="parTrans" cxnId="{BC3402EB-9FE9-416F-B6DB-4FB3585C945F}">
      <dgm:prSet/>
      <dgm:spPr/>
      <dgm:t>
        <a:bodyPr/>
        <a:lstStyle/>
        <a:p>
          <a:endParaRPr lang="en-US"/>
        </a:p>
      </dgm:t>
    </dgm:pt>
    <dgm:pt modelId="{7EE39285-D24B-4071-97A7-9B0A04794FC7}" type="sibTrans" cxnId="{BC3402EB-9FE9-416F-B6DB-4FB3585C945F}">
      <dgm:prSet/>
      <dgm:spPr/>
      <dgm:t>
        <a:bodyPr/>
        <a:lstStyle/>
        <a:p>
          <a:endParaRPr lang="en-US"/>
        </a:p>
      </dgm:t>
    </dgm:pt>
    <dgm:pt modelId="{759DA8ED-7AE9-4BC3-800F-D604BA3DCD51}">
      <dgm:prSet phldrT="[Text]" custT="1"/>
      <dgm:spPr/>
      <dgm:t>
        <a:bodyPr/>
        <a:lstStyle/>
        <a:p>
          <a:r>
            <a:rPr lang="id-ID" sz="2000" dirty="0"/>
            <a:t>2.3 Pemodelan </a:t>
          </a:r>
          <a:r>
            <a:rPr lang="id-ID" sz="2000" b="1" dirty="0">
              <a:solidFill>
                <a:srgbClr val="7030A0"/>
              </a:solidFill>
              <a:effectLst>
                <a:outerShdw blurRad="38100" dist="38100" dir="2700000" algn="tl">
                  <a:srgbClr val="000000">
                    <a:alpha val="43137"/>
                  </a:srgbClr>
                </a:outerShdw>
              </a:effectLst>
            </a:rPr>
            <a:t>Data Model</a:t>
          </a:r>
          <a:endParaRPr lang="en-US" sz="2000" b="1" dirty="0">
            <a:solidFill>
              <a:srgbClr val="7030A0"/>
            </a:solidFill>
            <a:effectLst>
              <a:outerShdw blurRad="38100" dist="38100" dir="2700000" algn="tl">
                <a:srgbClr val="000000">
                  <a:alpha val="43137"/>
                </a:srgbClr>
              </a:outerShdw>
            </a:effectLst>
          </a:endParaRPr>
        </a:p>
      </dgm:t>
    </dgm:pt>
    <dgm:pt modelId="{3E14A032-5EBB-40C6-B1E4-5404D5459A55}" type="parTrans" cxnId="{A2B68C03-880A-46D1-A61B-0B0E733800AA}">
      <dgm:prSet/>
      <dgm:spPr/>
      <dgm:t>
        <a:bodyPr/>
        <a:lstStyle/>
        <a:p>
          <a:endParaRPr lang="en-US"/>
        </a:p>
      </dgm:t>
    </dgm:pt>
    <dgm:pt modelId="{A0E4ECA1-B4AD-41D3-AB41-CC076F130594}" type="sibTrans" cxnId="{A2B68C03-880A-46D1-A61B-0B0E733800AA}">
      <dgm:prSet/>
      <dgm:spPr/>
      <dgm:t>
        <a:bodyPr/>
        <a:lstStyle/>
        <a:p>
          <a:endParaRPr lang="en-US"/>
        </a:p>
      </dgm:t>
    </dgm:pt>
    <dgm:pt modelId="{82F7BBAC-FE3F-4055-8853-A85A7406FAEB}">
      <dgm:prSet phldrT="[Text]" custT="1"/>
      <dgm:spPr/>
      <dgm:t>
        <a:bodyPr/>
        <a:lstStyle/>
        <a:p>
          <a:r>
            <a:rPr lang="id-ID" sz="2000" dirty="0"/>
            <a:t>2.4 Pemodelan </a:t>
          </a:r>
          <a:r>
            <a:rPr lang="id-ID" sz="2000" b="1" dirty="0"/>
            <a:t>Deployment Diagram</a:t>
          </a:r>
          <a:endParaRPr lang="en-US" sz="2000" b="1" dirty="0"/>
        </a:p>
      </dgm:t>
    </dgm:pt>
    <dgm:pt modelId="{B802EDAD-04A5-4055-A877-FEB6CE421C04}" type="parTrans" cxnId="{60272CFA-360E-4BB8-A09C-3B9C042CF002}">
      <dgm:prSet/>
      <dgm:spPr/>
      <dgm:t>
        <a:bodyPr/>
        <a:lstStyle/>
        <a:p>
          <a:endParaRPr lang="en-US"/>
        </a:p>
      </dgm:t>
    </dgm:pt>
    <dgm:pt modelId="{ACB10CA0-9F14-441C-8DD2-371B69781BBC}" type="sibTrans" cxnId="{60272CFA-360E-4BB8-A09C-3B9C042CF002}">
      <dgm:prSet/>
      <dgm:spPr/>
      <dgm:t>
        <a:bodyPr/>
        <a:lstStyle/>
        <a:p>
          <a:endParaRPr lang="en-US"/>
        </a:p>
      </dgm:t>
    </dgm:pt>
    <dgm:pt modelId="{434A206F-9ECA-46A7-8487-12E4E27D8521}" type="pres">
      <dgm:prSet presAssocID="{FA4655E0-B30D-4860-A136-814661A027C4}" presName="theList" presStyleCnt="0">
        <dgm:presLayoutVars>
          <dgm:dir/>
          <dgm:animLvl val="lvl"/>
          <dgm:resizeHandles val="exact"/>
        </dgm:presLayoutVars>
      </dgm:prSet>
      <dgm:spPr/>
    </dgm:pt>
    <dgm:pt modelId="{910A128B-A030-4540-8C57-1FEE68EEDB04}" type="pres">
      <dgm:prSet presAssocID="{6B0C5A91-0D63-452A-A323-5239144322BC}" presName="compNode" presStyleCnt="0"/>
      <dgm:spPr/>
    </dgm:pt>
    <dgm:pt modelId="{438C9C7B-016F-4F7D-8418-09AFCF35FC9B}" type="pres">
      <dgm:prSet presAssocID="{6B0C5A91-0D63-452A-A323-5239144322BC}" presName="aNode" presStyleLbl="bgShp" presStyleIdx="0" presStyleCnt="2"/>
      <dgm:spPr/>
    </dgm:pt>
    <dgm:pt modelId="{449275F6-2FE6-4C38-87E1-F94758FBEA60}" type="pres">
      <dgm:prSet presAssocID="{6B0C5A91-0D63-452A-A323-5239144322BC}" presName="textNode" presStyleLbl="bgShp" presStyleIdx="0" presStyleCnt="2"/>
      <dgm:spPr/>
    </dgm:pt>
    <dgm:pt modelId="{CCD2803F-181C-4817-88C3-A6E48E16FDF3}" type="pres">
      <dgm:prSet presAssocID="{6B0C5A91-0D63-452A-A323-5239144322BC}" presName="compChildNode" presStyleCnt="0"/>
      <dgm:spPr/>
    </dgm:pt>
    <dgm:pt modelId="{DCD244AD-755D-422E-A224-E765389BABA0}" type="pres">
      <dgm:prSet presAssocID="{6B0C5A91-0D63-452A-A323-5239144322BC}" presName="theInnerList" presStyleCnt="0"/>
      <dgm:spPr/>
    </dgm:pt>
    <dgm:pt modelId="{7FCEF56D-3174-4858-B65E-32232F5EC6BA}" type="pres">
      <dgm:prSet presAssocID="{D27C9651-A0BD-4B08-8F9C-202E617721FA}" presName="childNode" presStyleLbl="node1" presStyleIdx="0" presStyleCnt="7">
        <dgm:presLayoutVars>
          <dgm:bulletEnabled val="1"/>
        </dgm:presLayoutVars>
      </dgm:prSet>
      <dgm:spPr/>
    </dgm:pt>
    <dgm:pt modelId="{C5916457-5B51-4A69-BCA5-210493586735}" type="pres">
      <dgm:prSet presAssocID="{D27C9651-A0BD-4B08-8F9C-202E617721FA}" presName="aSpace2" presStyleCnt="0"/>
      <dgm:spPr/>
    </dgm:pt>
    <dgm:pt modelId="{40A0A62B-0767-409E-915F-D677630A89EA}" type="pres">
      <dgm:prSet presAssocID="{B838DED7-2116-4446-8E2C-58BC68478480}" presName="childNode" presStyleLbl="node1" presStyleIdx="1" presStyleCnt="7">
        <dgm:presLayoutVars>
          <dgm:bulletEnabled val="1"/>
        </dgm:presLayoutVars>
      </dgm:prSet>
      <dgm:spPr/>
    </dgm:pt>
    <dgm:pt modelId="{707F7307-0920-4059-B18D-16A4413CFCC6}" type="pres">
      <dgm:prSet presAssocID="{B838DED7-2116-4446-8E2C-58BC68478480}" presName="aSpace2" presStyleCnt="0"/>
      <dgm:spPr/>
    </dgm:pt>
    <dgm:pt modelId="{5D3E91EF-120F-4997-BDB1-349094122924}" type="pres">
      <dgm:prSet presAssocID="{3AFE7BD4-5481-48FF-B2D4-EDADF2E89C28}" presName="childNode" presStyleLbl="node1" presStyleIdx="2" presStyleCnt="7">
        <dgm:presLayoutVars>
          <dgm:bulletEnabled val="1"/>
        </dgm:presLayoutVars>
      </dgm:prSet>
      <dgm:spPr/>
    </dgm:pt>
    <dgm:pt modelId="{DB05260F-ED01-49A1-A007-D3171005ED5E}" type="pres">
      <dgm:prSet presAssocID="{6B0C5A91-0D63-452A-A323-5239144322BC}" presName="aSpace" presStyleCnt="0"/>
      <dgm:spPr/>
    </dgm:pt>
    <dgm:pt modelId="{5E1B8585-7214-40FF-BC2A-4BD20E64881B}" type="pres">
      <dgm:prSet presAssocID="{9DBA40C5-9CC3-4FD0-A71B-AEE6818BAB06}" presName="compNode" presStyleCnt="0"/>
      <dgm:spPr/>
    </dgm:pt>
    <dgm:pt modelId="{D7BE1501-93BD-429A-ADA0-7A86BE8CD8C1}" type="pres">
      <dgm:prSet presAssocID="{9DBA40C5-9CC3-4FD0-A71B-AEE6818BAB06}" presName="aNode" presStyleLbl="bgShp" presStyleIdx="1" presStyleCnt="2"/>
      <dgm:spPr/>
    </dgm:pt>
    <dgm:pt modelId="{125B0B7B-FC7F-4CA3-9D78-33E2B645F143}" type="pres">
      <dgm:prSet presAssocID="{9DBA40C5-9CC3-4FD0-A71B-AEE6818BAB06}" presName="textNode" presStyleLbl="bgShp" presStyleIdx="1" presStyleCnt="2"/>
      <dgm:spPr/>
    </dgm:pt>
    <dgm:pt modelId="{49681664-4DEF-4253-B6C6-ED0B66D23526}" type="pres">
      <dgm:prSet presAssocID="{9DBA40C5-9CC3-4FD0-A71B-AEE6818BAB06}" presName="compChildNode" presStyleCnt="0"/>
      <dgm:spPr/>
    </dgm:pt>
    <dgm:pt modelId="{A89FBD1D-238E-4E91-B643-84ABA5C99026}" type="pres">
      <dgm:prSet presAssocID="{9DBA40C5-9CC3-4FD0-A71B-AEE6818BAB06}" presName="theInnerList" presStyleCnt="0"/>
      <dgm:spPr/>
    </dgm:pt>
    <dgm:pt modelId="{189BCEA2-2D1E-4C47-B835-CE16665F3D52}" type="pres">
      <dgm:prSet presAssocID="{1D13ED02-546C-47BD-B9E1-E6CFB819E20F}" presName="childNode" presStyleLbl="node1" presStyleIdx="3" presStyleCnt="7">
        <dgm:presLayoutVars>
          <dgm:bulletEnabled val="1"/>
        </dgm:presLayoutVars>
      </dgm:prSet>
      <dgm:spPr/>
    </dgm:pt>
    <dgm:pt modelId="{C0D6DDA1-293B-45EA-AF2B-0B9919B9E7FB}" type="pres">
      <dgm:prSet presAssocID="{1D13ED02-546C-47BD-B9E1-E6CFB819E20F}" presName="aSpace2" presStyleCnt="0"/>
      <dgm:spPr/>
    </dgm:pt>
    <dgm:pt modelId="{D2072BBF-B1D3-47C1-90E1-EB7923F3B0BD}" type="pres">
      <dgm:prSet presAssocID="{709E1084-337B-4D77-BBAA-BDC6089DB190}" presName="childNode" presStyleLbl="node1" presStyleIdx="4" presStyleCnt="7">
        <dgm:presLayoutVars>
          <dgm:bulletEnabled val="1"/>
        </dgm:presLayoutVars>
      </dgm:prSet>
      <dgm:spPr/>
    </dgm:pt>
    <dgm:pt modelId="{2FF55C7F-9325-483B-811E-2234FD4AD114}" type="pres">
      <dgm:prSet presAssocID="{709E1084-337B-4D77-BBAA-BDC6089DB190}" presName="aSpace2" presStyleCnt="0"/>
      <dgm:spPr/>
    </dgm:pt>
    <dgm:pt modelId="{0BBCF615-47EA-4627-AF90-89B40B748315}" type="pres">
      <dgm:prSet presAssocID="{759DA8ED-7AE9-4BC3-800F-D604BA3DCD51}" presName="childNode" presStyleLbl="node1" presStyleIdx="5" presStyleCnt="7">
        <dgm:presLayoutVars>
          <dgm:bulletEnabled val="1"/>
        </dgm:presLayoutVars>
      </dgm:prSet>
      <dgm:spPr/>
    </dgm:pt>
    <dgm:pt modelId="{6319C6FE-DEE2-457F-ADA7-DE3273E63442}" type="pres">
      <dgm:prSet presAssocID="{759DA8ED-7AE9-4BC3-800F-D604BA3DCD51}" presName="aSpace2" presStyleCnt="0"/>
      <dgm:spPr/>
    </dgm:pt>
    <dgm:pt modelId="{5AE25BAE-A97D-4699-AF39-49AF1F0F153A}" type="pres">
      <dgm:prSet presAssocID="{82F7BBAC-FE3F-4055-8853-A85A7406FAEB}" presName="childNode" presStyleLbl="node1" presStyleIdx="6" presStyleCnt="7">
        <dgm:presLayoutVars>
          <dgm:bulletEnabled val="1"/>
        </dgm:presLayoutVars>
      </dgm:prSet>
      <dgm:spPr/>
    </dgm:pt>
  </dgm:ptLst>
  <dgm:cxnLst>
    <dgm:cxn modelId="{27F5E702-3ECD-4428-AD50-1C40C8A1D53E}" type="presOf" srcId="{3AFE7BD4-5481-48FF-B2D4-EDADF2E89C28}" destId="{5D3E91EF-120F-4997-BDB1-349094122924}" srcOrd="0" destOrd="0" presId="urn:microsoft.com/office/officeart/2005/8/layout/lProcess2"/>
    <dgm:cxn modelId="{A2B68C03-880A-46D1-A61B-0B0E733800AA}" srcId="{9DBA40C5-9CC3-4FD0-A71B-AEE6818BAB06}" destId="{759DA8ED-7AE9-4BC3-800F-D604BA3DCD51}" srcOrd="2" destOrd="0" parTransId="{3E14A032-5EBB-40C6-B1E4-5404D5459A55}" sibTransId="{A0E4ECA1-B4AD-41D3-AB41-CC076F130594}"/>
    <dgm:cxn modelId="{B53F6B18-4DB1-432C-A3F3-E077DDA85202}" srcId="{9DBA40C5-9CC3-4FD0-A71B-AEE6818BAB06}" destId="{1D13ED02-546C-47BD-B9E1-E6CFB819E20F}" srcOrd="0" destOrd="0" parTransId="{34F1518E-4E80-467D-829D-3BDF5AF6076A}" sibTransId="{78F3C99A-C3CB-4E1D-AD77-04157C994FB9}"/>
    <dgm:cxn modelId="{98CB3F32-4C7A-4037-82F5-9ACCD4E3807C}" type="presOf" srcId="{6B0C5A91-0D63-452A-A323-5239144322BC}" destId="{438C9C7B-016F-4F7D-8418-09AFCF35FC9B}" srcOrd="0" destOrd="0" presId="urn:microsoft.com/office/officeart/2005/8/layout/lProcess2"/>
    <dgm:cxn modelId="{BCE6F433-A27D-4B9D-A41A-4368AE1CB4EC}" type="presOf" srcId="{759DA8ED-7AE9-4BC3-800F-D604BA3DCD51}" destId="{0BBCF615-47EA-4627-AF90-89B40B748315}" srcOrd="0" destOrd="0" presId="urn:microsoft.com/office/officeart/2005/8/layout/lProcess2"/>
    <dgm:cxn modelId="{05E18E68-4604-4954-8224-D8251C3A9B08}" srcId="{9DBA40C5-9CC3-4FD0-A71B-AEE6818BAB06}" destId="{709E1084-337B-4D77-BBAA-BDC6089DB190}" srcOrd="1" destOrd="0" parTransId="{5DA2604A-DDB7-4E37-81E0-431F1CA73E4A}" sibTransId="{45EF20EA-4A26-4588-9122-B5C29F590FFD}"/>
    <dgm:cxn modelId="{3F4A9E48-5002-40EA-B396-9BF0766B80B7}" type="presOf" srcId="{6B0C5A91-0D63-452A-A323-5239144322BC}" destId="{449275F6-2FE6-4C38-87E1-F94758FBEA60}" srcOrd="1" destOrd="0" presId="urn:microsoft.com/office/officeart/2005/8/layout/lProcess2"/>
    <dgm:cxn modelId="{DC98E86A-B005-4B6B-BA75-C63833F7BEC6}" type="presOf" srcId="{FA4655E0-B30D-4860-A136-814661A027C4}" destId="{434A206F-9ECA-46A7-8487-12E4E27D8521}" srcOrd="0" destOrd="0" presId="urn:microsoft.com/office/officeart/2005/8/layout/lProcess2"/>
    <dgm:cxn modelId="{63F73654-5ADB-4533-AEED-D06BDA8CD469}" srcId="{FA4655E0-B30D-4860-A136-814661A027C4}" destId="{9DBA40C5-9CC3-4FD0-A71B-AEE6818BAB06}" srcOrd="1" destOrd="0" parTransId="{D3770AE7-A2C8-4864-BEBA-3C7A9C939394}" sibTransId="{C30E3D7E-205C-4B27-B6A1-D4E8329725EF}"/>
    <dgm:cxn modelId="{9AC2AA55-CC71-412F-B112-F3F45FFEEF87}" type="presOf" srcId="{9DBA40C5-9CC3-4FD0-A71B-AEE6818BAB06}" destId="{125B0B7B-FC7F-4CA3-9D78-33E2B645F143}" srcOrd="1" destOrd="0" presId="urn:microsoft.com/office/officeart/2005/8/layout/lProcess2"/>
    <dgm:cxn modelId="{95C28A8B-2A9B-415E-A280-F5AADFAABBCD}" srcId="{6B0C5A91-0D63-452A-A323-5239144322BC}" destId="{D27C9651-A0BD-4B08-8F9C-202E617721FA}" srcOrd="0" destOrd="0" parTransId="{CA150339-F809-4422-A354-02BC6E44936C}" sibTransId="{F6F2D8C4-49A3-4303-98BA-929B5DE6E489}"/>
    <dgm:cxn modelId="{24B0988F-A15D-422D-BDB5-AE2200D63839}" type="presOf" srcId="{709E1084-337B-4D77-BBAA-BDC6089DB190}" destId="{D2072BBF-B1D3-47C1-90E1-EB7923F3B0BD}" srcOrd="0" destOrd="0" presId="urn:microsoft.com/office/officeart/2005/8/layout/lProcess2"/>
    <dgm:cxn modelId="{ADE55295-97BC-48A0-BA33-DCB4FD65C6E3}" type="presOf" srcId="{B838DED7-2116-4446-8E2C-58BC68478480}" destId="{40A0A62B-0767-409E-915F-D677630A89EA}" srcOrd="0" destOrd="0" presId="urn:microsoft.com/office/officeart/2005/8/layout/lProcess2"/>
    <dgm:cxn modelId="{DD394796-6613-4ABF-BA48-720BD03B5156}" srcId="{6B0C5A91-0D63-452A-A323-5239144322BC}" destId="{B838DED7-2116-4446-8E2C-58BC68478480}" srcOrd="1" destOrd="0" parTransId="{A3979FF1-E3F1-4E1C-BCCF-0835C0585AB7}" sibTransId="{5C009954-7444-4C41-BA33-6CE3B00D11D1}"/>
    <dgm:cxn modelId="{310E30A7-AFF1-4396-AA61-15CEAFD8FC39}" type="presOf" srcId="{9DBA40C5-9CC3-4FD0-A71B-AEE6818BAB06}" destId="{D7BE1501-93BD-429A-ADA0-7A86BE8CD8C1}" srcOrd="0" destOrd="0" presId="urn:microsoft.com/office/officeart/2005/8/layout/lProcess2"/>
    <dgm:cxn modelId="{0BCAD3D3-B22F-43F4-89E4-076A612D2A48}" type="presOf" srcId="{1D13ED02-546C-47BD-B9E1-E6CFB819E20F}" destId="{189BCEA2-2D1E-4C47-B835-CE16665F3D52}" srcOrd="0" destOrd="0" presId="urn:microsoft.com/office/officeart/2005/8/layout/lProcess2"/>
    <dgm:cxn modelId="{AFF319DA-D758-4A56-A33A-C47C77C40814}" type="presOf" srcId="{D27C9651-A0BD-4B08-8F9C-202E617721FA}" destId="{7FCEF56D-3174-4858-B65E-32232F5EC6BA}" srcOrd="0" destOrd="0" presId="urn:microsoft.com/office/officeart/2005/8/layout/lProcess2"/>
    <dgm:cxn modelId="{BC3402EB-9FE9-416F-B6DB-4FB3585C945F}" srcId="{6B0C5A91-0D63-452A-A323-5239144322BC}" destId="{3AFE7BD4-5481-48FF-B2D4-EDADF2E89C28}" srcOrd="2" destOrd="0" parTransId="{1FB3BC8C-F02D-4090-9893-1DCC1958E244}" sibTransId="{7EE39285-D24B-4071-97A7-9B0A04794FC7}"/>
    <dgm:cxn modelId="{FA9F72EF-C39A-4A88-BD11-2F0B86ECB3D7}" srcId="{FA4655E0-B30D-4860-A136-814661A027C4}" destId="{6B0C5A91-0D63-452A-A323-5239144322BC}" srcOrd="0" destOrd="0" parTransId="{927D4F5E-5743-4256-B10E-20C3481C9622}" sibTransId="{3F068D36-6192-4A80-AB81-CB9A932FC920}"/>
    <dgm:cxn modelId="{60272CFA-360E-4BB8-A09C-3B9C042CF002}" srcId="{9DBA40C5-9CC3-4FD0-A71B-AEE6818BAB06}" destId="{82F7BBAC-FE3F-4055-8853-A85A7406FAEB}" srcOrd="3" destOrd="0" parTransId="{B802EDAD-04A5-4055-A877-FEB6CE421C04}" sibTransId="{ACB10CA0-9F14-441C-8DD2-371B69781BBC}"/>
    <dgm:cxn modelId="{64927EFA-F815-4A1E-B806-2D0EB872FA25}" type="presOf" srcId="{82F7BBAC-FE3F-4055-8853-A85A7406FAEB}" destId="{5AE25BAE-A97D-4699-AF39-49AF1F0F153A}" srcOrd="0" destOrd="0" presId="urn:microsoft.com/office/officeart/2005/8/layout/lProcess2"/>
    <dgm:cxn modelId="{615A2ABB-D6A9-4EA7-B0DD-7D5003D3F07A}" type="presParOf" srcId="{434A206F-9ECA-46A7-8487-12E4E27D8521}" destId="{910A128B-A030-4540-8C57-1FEE68EEDB04}" srcOrd="0" destOrd="0" presId="urn:microsoft.com/office/officeart/2005/8/layout/lProcess2"/>
    <dgm:cxn modelId="{1E79EF66-4E78-478F-9CA2-49EB25E87313}" type="presParOf" srcId="{910A128B-A030-4540-8C57-1FEE68EEDB04}" destId="{438C9C7B-016F-4F7D-8418-09AFCF35FC9B}" srcOrd="0" destOrd="0" presId="urn:microsoft.com/office/officeart/2005/8/layout/lProcess2"/>
    <dgm:cxn modelId="{DB086B8D-4A42-4003-A9CC-9E19D6A34B29}" type="presParOf" srcId="{910A128B-A030-4540-8C57-1FEE68EEDB04}" destId="{449275F6-2FE6-4C38-87E1-F94758FBEA60}" srcOrd="1" destOrd="0" presId="urn:microsoft.com/office/officeart/2005/8/layout/lProcess2"/>
    <dgm:cxn modelId="{346B840F-E79B-4049-806E-362B92AED063}" type="presParOf" srcId="{910A128B-A030-4540-8C57-1FEE68EEDB04}" destId="{CCD2803F-181C-4817-88C3-A6E48E16FDF3}" srcOrd="2" destOrd="0" presId="urn:microsoft.com/office/officeart/2005/8/layout/lProcess2"/>
    <dgm:cxn modelId="{B33EEB8E-612E-4ED0-BCF3-EDD223CBFB72}" type="presParOf" srcId="{CCD2803F-181C-4817-88C3-A6E48E16FDF3}" destId="{DCD244AD-755D-422E-A224-E765389BABA0}" srcOrd="0" destOrd="0" presId="urn:microsoft.com/office/officeart/2005/8/layout/lProcess2"/>
    <dgm:cxn modelId="{BFB71CAA-E3F2-4A60-A54E-0AE4DB58A558}" type="presParOf" srcId="{DCD244AD-755D-422E-A224-E765389BABA0}" destId="{7FCEF56D-3174-4858-B65E-32232F5EC6BA}" srcOrd="0" destOrd="0" presId="urn:microsoft.com/office/officeart/2005/8/layout/lProcess2"/>
    <dgm:cxn modelId="{D2807638-44A6-4E0F-B68D-6F746D6A3438}" type="presParOf" srcId="{DCD244AD-755D-422E-A224-E765389BABA0}" destId="{C5916457-5B51-4A69-BCA5-210493586735}" srcOrd="1" destOrd="0" presId="urn:microsoft.com/office/officeart/2005/8/layout/lProcess2"/>
    <dgm:cxn modelId="{ADEDAE75-DD2B-4953-881B-29282D3881DE}" type="presParOf" srcId="{DCD244AD-755D-422E-A224-E765389BABA0}" destId="{40A0A62B-0767-409E-915F-D677630A89EA}" srcOrd="2" destOrd="0" presId="urn:microsoft.com/office/officeart/2005/8/layout/lProcess2"/>
    <dgm:cxn modelId="{C7E8484E-B588-4A0A-AF14-CE8373CC620F}" type="presParOf" srcId="{DCD244AD-755D-422E-A224-E765389BABA0}" destId="{707F7307-0920-4059-B18D-16A4413CFCC6}" srcOrd="3" destOrd="0" presId="urn:microsoft.com/office/officeart/2005/8/layout/lProcess2"/>
    <dgm:cxn modelId="{D0CE4E4C-9817-4E35-8131-1A48991EDAFE}" type="presParOf" srcId="{DCD244AD-755D-422E-A224-E765389BABA0}" destId="{5D3E91EF-120F-4997-BDB1-349094122924}" srcOrd="4" destOrd="0" presId="urn:microsoft.com/office/officeart/2005/8/layout/lProcess2"/>
    <dgm:cxn modelId="{7CC929DA-1ECA-4FBE-8958-8E70E4E502AC}" type="presParOf" srcId="{434A206F-9ECA-46A7-8487-12E4E27D8521}" destId="{DB05260F-ED01-49A1-A007-D3171005ED5E}" srcOrd="1" destOrd="0" presId="urn:microsoft.com/office/officeart/2005/8/layout/lProcess2"/>
    <dgm:cxn modelId="{FE05A6CB-921C-415A-B8D8-921F154FE35A}" type="presParOf" srcId="{434A206F-9ECA-46A7-8487-12E4E27D8521}" destId="{5E1B8585-7214-40FF-BC2A-4BD20E64881B}" srcOrd="2" destOrd="0" presId="urn:microsoft.com/office/officeart/2005/8/layout/lProcess2"/>
    <dgm:cxn modelId="{D634B1E6-7C9F-4304-8413-84E74D0123E7}" type="presParOf" srcId="{5E1B8585-7214-40FF-BC2A-4BD20E64881B}" destId="{D7BE1501-93BD-429A-ADA0-7A86BE8CD8C1}" srcOrd="0" destOrd="0" presId="urn:microsoft.com/office/officeart/2005/8/layout/lProcess2"/>
    <dgm:cxn modelId="{7B98C625-2801-4CBB-AB61-07CD6A323E7D}" type="presParOf" srcId="{5E1B8585-7214-40FF-BC2A-4BD20E64881B}" destId="{125B0B7B-FC7F-4CA3-9D78-33E2B645F143}" srcOrd="1" destOrd="0" presId="urn:microsoft.com/office/officeart/2005/8/layout/lProcess2"/>
    <dgm:cxn modelId="{DFFFC1B8-0BC2-4EDD-88FC-57C73F52B53B}" type="presParOf" srcId="{5E1B8585-7214-40FF-BC2A-4BD20E64881B}" destId="{49681664-4DEF-4253-B6C6-ED0B66D23526}" srcOrd="2" destOrd="0" presId="urn:microsoft.com/office/officeart/2005/8/layout/lProcess2"/>
    <dgm:cxn modelId="{43B8138B-C6C6-48B3-A097-15BE4696BDE5}" type="presParOf" srcId="{49681664-4DEF-4253-B6C6-ED0B66D23526}" destId="{A89FBD1D-238E-4E91-B643-84ABA5C99026}" srcOrd="0" destOrd="0" presId="urn:microsoft.com/office/officeart/2005/8/layout/lProcess2"/>
    <dgm:cxn modelId="{7EFCC56E-CEF3-4D75-A57C-B3EAC92214A9}" type="presParOf" srcId="{A89FBD1D-238E-4E91-B643-84ABA5C99026}" destId="{189BCEA2-2D1E-4C47-B835-CE16665F3D52}" srcOrd="0" destOrd="0" presId="urn:microsoft.com/office/officeart/2005/8/layout/lProcess2"/>
    <dgm:cxn modelId="{1EDE9A05-C6AA-445A-A22B-B6C562B755E9}" type="presParOf" srcId="{A89FBD1D-238E-4E91-B643-84ABA5C99026}" destId="{C0D6DDA1-293B-45EA-AF2B-0B9919B9E7FB}" srcOrd="1" destOrd="0" presId="urn:microsoft.com/office/officeart/2005/8/layout/lProcess2"/>
    <dgm:cxn modelId="{97C45546-78BA-432E-A816-35F61F4597F7}" type="presParOf" srcId="{A89FBD1D-238E-4E91-B643-84ABA5C99026}" destId="{D2072BBF-B1D3-47C1-90E1-EB7923F3B0BD}" srcOrd="2" destOrd="0" presId="urn:microsoft.com/office/officeart/2005/8/layout/lProcess2"/>
    <dgm:cxn modelId="{3EBADDDA-020F-439C-A815-C0DF98301281}" type="presParOf" srcId="{A89FBD1D-238E-4E91-B643-84ABA5C99026}" destId="{2FF55C7F-9325-483B-811E-2234FD4AD114}" srcOrd="3" destOrd="0" presId="urn:microsoft.com/office/officeart/2005/8/layout/lProcess2"/>
    <dgm:cxn modelId="{245D5B09-9251-4928-BDB1-0CA791E9D594}" type="presParOf" srcId="{A89FBD1D-238E-4E91-B643-84ABA5C99026}" destId="{0BBCF615-47EA-4627-AF90-89B40B748315}" srcOrd="4" destOrd="0" presId="urn:microsoft.com/office/officeart/2005/8/layout/lProcess2"/>
    <dgm:cxn modelId="{585041F9-74ED-41FE-852B-6AADB4760585}" type="presParOf" srcId="{A89FBD1D-238E-4E91-B643-84ABA5C99026}" destId="{6319C6FE-DEE2-457F-ADA7-DE3273E63442}" srcOrd="5" destOrd="0" presId="urn:microsoft.com/office/officeart/2005/8/layout/lProcess2"/>
    <dgm:cxn modelId="{ADD30B3C-5382-4BC2-977C-1468CFC7906D}" type="presParOf" srcId="{A89FBD1D-238E-4E91-B643-84ABA5C99026}" destId="{5AE25BAE-A97D-4699-AF39-49AF1F0F153A}"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CBCFAEEF-9D59-42E3-8017-644E25FBB543}">
      <dgm:prSet phldrT="[Text]" custT="1"/>
      <dgm:spPr/>
      <dgm:t>
        <a:bodyPr/>
        <a:lstStyle/>
        <a:p>
          <a:pPr algn="l">
            <a:buFont typeface="+mj-lt"/>
            <a:buAutoNum type="arabicPeriod"/>
          </a:pPr>
          <a:r>
            <a:rPr lang="id-ID" sz="2400" dirty="0"/>
            <a:t> 1. </a:t>
          </a:r>
          <a:r>
            <a:rPr lang="id-ID" sz="2400" u="none" dirty="0">
              <a:hlinkClick xmlns:r="http://schemas.openxmlformats.org/officeDocument/2006/relationships" r:id="rId1" action="ppaction://hlinksldjump"/>
            </a:rPr>
            <a:t>Pengantar</a:t>
          </a:r>
          <a:endParaRPr lang="en-US" sz="2400" u="none" dirty="0"/>
        </a:p>
      </dgm:t>
    </dgm:pt>
    <dgm:pt modelId="{700C16CE-3389-41AE-8FF8-6667A509B921}" type="parTrans" cxnId="{2F3BBE5F-5E8A-4B85-9019-DE77C2CF402B}">
      <dgm:prSet/>
      <dgm:spPr/>
      <dgm:t>
        <a:bodyPr/>
        <a:lstStyle/>
        <a:p>
          <a:endParaRPr lang="en-US"/>
        </a:p>
      </dgm:t>
    </dgm:pt>
    <dgm:pt modelId="{08608689-5856-4752-AAF1-0C6B74AC3301}" type="sibTrans" cxnId="{2F3BBE5F-5E8A-4B85-9019-DE77C2CF402B}">
      <dgm:prSet/>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2" action="ppaction://hlinksldjump"/>
            </a:rPr>
            <a:t>Mengapa</a:t>
          </a:r>
          <a:r>
            <a:rPr lang="id-ID" sz="1400" dirty="0"/>
            <a:t> Systems Analysis </a:t>
          </a:r>
          <a:r>
            <a:rPr lang="id-ID" sz="1400" dirty="0" err="1"/>
            <a:t>and</a:t>
          </a:r>
          <a:r>
            <a:rPr lang="id-ID" sz="1400" dirty="0"/>
            <a:t> Design?</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3" action="ppaction://hlinksldjump"/>
            </a:rPr>
            <a:t>Siklus</a:t>
          </a:r>
          <a:r>
            <a:rPr lang="id-ID" sz="1400" dirty="0"/>
            <a:t> Pengembangan </a:t>
          </a:r>
          <a:r>
            <a:rPr lang="id-ID" sz="1400" dirty="0" err="1"/>
            <a:t>Software</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a:t>
          </a:r>
          <a:r>
            <a:rPr lang="id-ID" sz="1400" dirty="0">
              <a:hlinkClick xmlns:r="http://schemas.openxmlformats.org/officeDocument/2006/relationships" r:id="rId4" action="ppaction://hlinksldjump"/>
            </a:rPr>
            <a:t>Metodologi</a:t>
          </a:r>
          <a:r>
            <a:rPr lang="id-ID" sz="1400" dirty="0"/>
            <a:t> Pengembangan </a:t>
          </a:r>
          <a:r>
            <a:rPr lang="id-ID" sz="1400" dirty="0" err="1"/>
            <a:t>Software</a:t>
          </a:r>
          <a:endParaRPr lang="id-ID" sz="1400" dirty="0"/>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Systems </a:t>
          </a:r>
          <a:r>
            <a:rPr lang="id-ID" sz="2400" dirty="0">
              <a:hlinkClick xmlns:r="http://schemas.openxmlformats.org/officeDocument/2006/relationships" r:id="rId5" action="ppaction://hlinksldjump"/>
            </a:rPr>
            <a:t>Planning</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Identifikasi Business </a:t>
          </a:r>
          <a:r>
            <a:rPr lang="id-ID" sz="1400" dirty="0" err="1"/>
            <a:t>Value</a:t>
          </a:r>
          <a:r>
            <a:rPr lang="id-ID" sz="1400" dirty="0"/>
            <a:t> dengan </a:t>
          </a:r>
          <a:r>
            <a:rPr lang="id-ID" sz="1400" dirty="0">
              <a:hlinkClick xmlns:r="http://schemas.openxmlformats.org/officeDocument/2006/relationships" r:id="rId6" action="ppaction://hlinksldjump"/>
            </a:rPr>
            <a:t>System </a:t>
          </a:r>
          <a:r>
            <a:rPr lang="id-ID" sz="1400" dirty="0" err="1">
              <a:hlinkClick xmlns:r="http://schemas.openxmlformats.org/officeDocument/2006/relationships" r:id="rId6" action="ppaction://hlinksldjump"/>
            </a:rPr>
            <a:t>Request</a:t>
          </a:r>
          <a:endParaRPr lang="id-ID" sz="1400" dirty="0"/>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C0CE4DB7-7772-4623-8975-B79622366E52}">
      <dgm:prSet custT="1"/>
      <dgm:spPr/>
      <dgm:t>
        <a:bodyPr anchor="ctr"/>
        <a:lstStyle/>
        <a:p>
          <a:pPr>
            <a:buFontTx/>
            <a:buNone/>
          </a:pPr>
          <a:r>
            <a:rPr lang="id-ID" sz="1400" dirty="0"/>
            <a:t>  2.2 </a:t>
          </a:r>
          <a:r>
            <a:rPr lang="id-ID" sz="1400" dirty="0">
              <a:hlinkClick xmlns:r="http://schemas.openxmlformats.org/officeDocument/2006/relationships" r:id="rId7" action="ppaction://hlinksldjump"/>
            </a:rPr>
            <a:t>Analisis Kelayakan </a:t>
          </a:r>
          <a:r>
            <a:rPr lang="id-ID" sz="1400" dirty="0"/>
            <a:t>Pengembangan </a:t>
          </a:r>
          <a:r>
            <a:rPr lang="id-ID" sz="1400" dirty="0" err="1"/>
            <a:t>Software</a:t>
          </a:r>
          <a:endParaRPr lang="id-ID" sz="1400" dirty="0"/>
        </a:p>
      </dgm:t>
    </dgm:pt>
    <dgm:pt modelId="{37E4CDA5-04FA-481B-B388-AB9FEC3F0DAC}" type="parTrans" cxnId="{9FEF6BFB-8381-4895-8206-E92739A8ADF1}">
      <dgm:prSet/>
      <dgm:spPr/>
      <dgm:t>
        <a:bodyPr/>
        <a:lstStyle/>
        <a:p>
          <a:endParaRPr lang="en-US"/>
        </a:p>
      </dgm:t>
    </dgm:pt>
    <dgm:pt modelId="{227B79F3-0F98-4372-B124-9593F307CCA1}" type="sibTrans" cxnId="{9FEF6BFB-8381-4895-8206-E92739A8ADF1}">
      <dgm:prSet/>
      <dgm:spPr/>
      <dgm:t>
        <a:bodyPr/>
        <a:lstStyle/>
        <a:p>
          <a:endParaRPr lang="en-US"/>
        </a:p>
      </dgm:t>
    </dgm:pt>
    <dgm:pt modelId="{AAA93D3A-BF1A-44F2-9B84-773EA0D26C6F}">
      <dgm:prSet custT="1"/>
      <dgm:spPr/>
      <dgm:t>
        <a:bodyPr anchor="ctr"/>
        <a:lstStyle/>
        <a:p>
          <a:pPr>
            <a:buFontTx/>
            <a:buNone/>
          </a:pPr>
          <a:r>
            <a:rPr lang="id-ID" sz="1400" dirty="0"/>
            <a:t>  2.3 </a:t>
          </a:r>
          <a:r>
            <a:rPr lang="id-ID" sz="1400" dirty="0">
              <a:hlinkClick xmlns:r="http://schemas.openxmlformats.org/officeDocument/2006/relationships" r:id="rId8" action="ppaction://hlinksldjump"/>
            </a:rPr>
            <a:t>Estimasi Usaha </a:t>
          </a:r>
          <a:r>
            <a:rPr lang="id-ID" sz="1400" dirty="0"/>
            <a:t>Pengembangan </a:t>
          </a:r>
          <a:r>
            <a:rPr lang="id-ID" sz="1400" dirty="0" err="1"/>
            <a:t>Software</a:t>
          </a:r>
          <a:endParaRPr lang="id-ID" sz="1400" dirty="0"/>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Systems </a:t>
          </a:r>
          <a:r>
            <a:rPr lang="id-ID" sz="2400" dirty="0">
              <a:hlinkClick xmlns:r="http://schemas.openxmlformats.org/officeDocument/2006/relationships" r:id="rId9" action="ppaction://hlinksldjump"/>
            </a:rPr>
            <a:t>Analysis</a:t>
          </a:r>
          <a:endParaRPr lang="id-ID" sz="2400" dirty="0"/>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a:t>
          </a:r>
          <a:r>
            <a:rPr lang="id-ID" sz="1400" dirty="0">
              <a:hlinkClick xmlns:r="http://schemas.openxmlformats.org/officeDocument/2006/relationships" r:id="rId10" action="ppaction://hlinksldjump"/>
            </a:rPr>
            <a:t>Analisis</a:t>
          </a:r>
          <a:r>
            <a:rPr lang="en-US" sz="1400" dirty="0">
              <a:hlinkClick xmlns:r="http://schemas.openxmlformats.org/officeDocument/2006/relationships" r:id="rId10" action="ppaction://hlinksldjump"/>
            </a:rPr>
            <a:t> </a:t>
          </a:r>
          <a:r>
            <a:rPr lang="en-US" sz="1400" dirty="0" err="1">
              <a:hlinkClick xmlns:r="http://schemas.openxmlformats.org/officeDocument/2006/relationships" r:id="rId10" action="ppaction://hlinksldjump"/>
            </a:rPr>
            <a:t>Kebutuhan</a:t>
          </a:r>
          <a:r>
            <a:rPr lang="en-US" sz="1400" dirty="0"/>
            <a:t> </a:t>
          </a:r>
          <a:r>
            <a:rPr lang="id-ID" sz="1400" dirty="0" err="1"/>
            <a:t>Software</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Systems </a:t>
          </a:r>
          <a:r>
            <a:rPr lang="id-ID" sz="2400" dirty="0">
              <a:hlinkClick xmlns:r="http://schemas.openxmlformats.org/officeDocument/2006/relationships" r:id="rId11" action="ppaction://hlinksldjump"/>
            </a:rPr>
            <a:t>Design</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Paradigma </a:t>
          </a:r>
          <a:r>
            <a:rPr lang="id-ID" sz="1400" dirty="0">
              <a:hlinkClick xmlns:r="http://schemas.openxmlformats.org/officeDocument/2006/relationships" r:id="rId12" action="ppaction://hlinksldjump"/>
            </a:rPr>
            <a:t>Berorientasi Objek</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Pemodelan </a:t>
          </a:r>
          <a:r>
            <a:rPr lang="id-ID" sz="1400" dirty="0">
              <a:hlinkClick xmlns:r="http://schemas.openxmlformats.org/officeDocument/2006/relationships" r:id="rId13" action="ppaction://hlinksldjump"/>
            </a:rPr>
            <a:t>Class Diagram</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Pemodelan </a:t>
          </a:r>
          <a:r>
            <a:rPr lang="id-ID" sz="1400" dirty="0">
              <a:hlinkClick xmlns:r="http://schemas.openxmlformats.org/officeDocument/2006/relationships" r:id="rId14" action="ppaction://hlinksldjump"/>
            </a:rPr>
            <a:t>User </a:t>
          </a:r>
          <a:r>
            <a:rPr lang="id-ID" sz="1400" dirty="0" err="1">
              <a:hlinkClick xmlns:r="http://schemas.openxmlformats.org/officeDocument/2006/relationships" r:id="rId14" action="ppaction://hlinksldjump"/>
            </a:rPr>
            <a:t>Interface</a:t>
          </a:r>
          <a:r>
            <a:rPr lang="id-ID" sz="1400" dirty="0">
              <a:hlinkClick xmlns:r="http://schemas.openxmlformats.org/officeDocument/2006/relationships" r:id="rId14" action="ppaction://hlinksldjump"/>
            </a:rPr>
            <a:t> Design</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Pemodelan </a:t>
          </a:r>
          <a:r>
            <a:rPr lang="id-ID" sz="1400" dirty="0">
              <a:hlinkClick xmlns:r="http://schemas.openxmlformats.org/officeDocument/2006/relationships" r:id="rId15" action="ppaction://hlinksldjump"/>
            </a:rPr>
            <a:t>Data Model</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F8BDC308-3D6A-41AA-A894-142EFC77DBDF}">
      <dgm:prSet custT="1"/>
      <dgm:spPr/>
      <dgm:t>
        <a:bodyPr anchor="ctr"/>
        <a:lstStyle/>
        <a:p>
          <a:pPr>
            <a:buFontTx/>
            <a:buNone/>
          </a:pPr>
          <a:r>
            <a:rPr lang="id-ID" sz="1400" dirty="0"/>
            <a:t>  4.5 Pemodelan </a:t>
          </a:r>
          <a:r>
            <a:rPr lang="id-ID" sz="1400" dirty="0">
              <a:hlinkClick xmlns:r="http://schemas.openxmlformats.org/officeDocument/2006/relationships" r:id="rId16" action="ppaction://hlinksldjump"/>
            </a:rPr>
            <a:t>Deployment Diagram</a:t>
          </a:r>
          <a:endParaRPr lang="id-ID" sz="1400" dirty="0"/>
        </a:p>
      </dgm:t>
    </dgm:pt>
    <dgm:pt modelId="{5815DDD4-27EE-4945-A9E2-42F8B4ED4CB8}" type="parTrans" cxnId="{265C68F1-7732-4639-90EC-248929C73D75}">
      <dgm:prSet/>
      <dgm:spPr/>
      <dgm:t>
        <a:bodyPr/>
        <a:lstStyle/>
        <a:p>
          <a:endParaRPr lang="en-US"/>
        </a:p>
      </dgm:t>
    </dgm:pt>
    <dgm:pt modelId="{E0007923-E47B-47B1-9F6D-80A8544D34D6}" type="sibTrans" cxnId="{265C68F1-7732-4639-90EC-248929C73D75}">
      <dgm:prSet/>
      <dgm:spPr/>
      <dgm:t>
        <a:bodyPr/>
        <a:lstStyle/>
        <a:p>
          <a:endParaRPr lang="en-US"/>
        </a:p>
      </dgm:t>
    </dgm:pt>
    <dgm:pt modelId="{243E88B2-2780-4439-A572-F071F4FE26D4}">
      <dgm:prSet custT="1"/>
      <dgm:spPr/>
      <dgm:t>
        <a:bodyPr/>
        <a:lstStyle/>
        <a:p>
          <a:pPr algn="l"/>
          <a:r>
            <a:rPr lang="id-ID" sz="2400" dirty="0"/>
            <a:t>5. Systems </a:t>
          </a:r>
          <a:r>
            <a:rPr lang="id-ID" sz="2400" dirty="0">
              <a:hlinkClick xmlns:r="http://schemas.openxmlformats.org/officeDocument/2006/relationships" r:id="rId17" action="ppaction://hlinksldjump"/>
            </a:rPr>
            <a:t>Implementation</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id-ID" sz="1400" dirty="0">
              <a:hlinkClick xmlns:r="http://schemas.openxmlformats.org/officeDocument/2006/relationships" r:id="rId18" action="ppaction://hlinksldjump"/>
            </a:rPr>
            <a:t>Konstruksi</a:t>
          </a:r>
          <a:r>
            <a:rPr lang="id-ID" sz="1400" dirty="0"/>
            <a:t> </a:t>
          </a:r>
          <a:r>
            <a:rPr lang="id-ID" sz="1400" dirty="0" err="1"/>
            <a:t>Software</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959DE4AB-8FF4-4F6B-B467-357876683AE2}">
      <dgm:prSet custT="1"/>
      <dgm:spPr/>
      <dgm:t>
        <a:bodyPr anchor="ctr"/>
        <a:lstStyle/>
        <a:p>
          <a:pPr>
            <a:buFontTx/>
            <a:buNone/>
          </a:pPr>
          <a:r>
            <a:rPr lang="id-ID" sz="1400" dirty="0"/>
            <a:t>  5.2 </a:t>
          </a:r>
          <a:r>
            <a:rPr lang="id-ID" sz="1400" dirty="0">
              <a:hlinkClick xmlns:r="http://schemas.openxmlformats.org/officeDocument/2006/relationships" r:id="rId19" action="ppaction://hlinksldjump"/>
            </a:rPr>
            <a:t>Pengujian</a:t>
          </a:r>
          <a:r>
            <a:rPr lang="id-ID" sz="1400" dirty="0"/>
            <a:t> </a:t>
          </a:r>
          <a:r>
            <a:rPr lang="id-ID" sz="1400" dirty="0" err="1"/>
            <a:t>Software</a:t>
          </a:r>
          <a:endParaRPr lang="id-ID" sz="1400" dirty="0"/>
        </a:p>
      </dgm:t>
    </dgm:pt>
    <dgm:pt modelId="{87B0570E-0C02-4300-959D-3846AFBFECDE}" type="parTrans" cxnId="{BC9F2D3F-D8FF-46F5-BFFA-C54A8C91B43E}">
      <dgm:prSet/>
      <dgm:spPr/>
      <dgm:t>
        <a:bodyPr/>
        <a:lstStyle/>
        <a:p>
          <a:endParaRPr lang="en-US"/>
        </a:p>
      </dgm:t>
    </dgm:pt>
    <dgm:pt modelId="{48813E9B-F3D8-43CE-8A1E-4FC46D6FCA95}" type="sibTrans" cxnId="{BC9F2D3F-D8FF-46F5-BFFA-C54A8C91B43E}">
      <dgm:prSet/>
      <dgm:spPr/>
      <dgm:t>
        <a:bodyPr/>
        <a:lstStyle/>
        <a:p>
          <a:endParaRPr lang="en-US"/>
        </a:p>
      </dgm:t>
    </dgm:pt>
    <dgm:pt modelId="{1E51760A-8431-4DC9-BFBB-556E1B08F865}">
      <dgm:prSet custT="1"/>
      <dgm:spPr/>
      <dgm:t>
        <a:bodyPr anchor="ctr"/>
        <a:lstStyle/>
        <a:p>
          <a:pPr>
            <a:buFontTx/>
            <a:buNone/>
          </a:pPr>
          <a:r>
            <a:rPr lang="id-ID" sz="1400" dirty="0"/>
            <a:t>  5.3 Pembuatan </a:t>
          </a:r>
          <a:r>
            <a:rPr lang="id-ID" sz="1400" dirty="0">
              <a:hlinkClick xmlns:r="http://schemas.openxmlformats.org/officeDocument/2006/relationships" r:id="rId20" action="ppaction://hlinksldjump"/>
            </a:rPr>
            <a:t>Dokumentasi</a:t>
          </a:r>
          <a:endParaRPr lang="id-ID" sz="1400" dirty="0"/>
        </a:p>
      </dgm:t>
    </dgm:pt>
    <dgm:pt modelId="{00EC0873-C12B-4D50-95A2-05E681723D5C}" type="parTrans" cxnId="{59DAD052-0240-4D9B-85B4-D8BA9B192F8F}">
      <dgm:prSet/>
      <dgm:spPr/>
      <dgm:t>
        <a:bodyPr/>
        <a:lstStyle/>
        <a:p>
          <a:endParaRPr lang="en-US"/>
        </a:p>
      </dgm:t>
    </dgm:pt>
    <dgm:pt modelId="{56DDA3C0-AE63-4C67-A39B-EAC36E162395}" type="sibTrans" cxnId="{59DAD052-0240-4D9B-85B4-D8BA9B192F8F}">
      <dgm:prSet/>
      <dgm:spPr/>
      <dgm:t>
        <a:bodyPr/>
        <a:lstStyle/>
        <a:p>
          <a:endParaRPr lang="en-US"/>
        </a:p>
      </dgm:t>
    </dgm:pt>
    <dgm:pt modelId="{595DBEF5-5F5E-4131-81FF-9197F293EE8E}">
      <dgm:prSet custT="1"/>
      <dgm:spPr/>
      <dgm:t>
        <a:bodyPr anchor="ctr"/>
        <a:lstStyle/>
        <a:p>
          <a:pPr>
            <a:buFontTx/>
            <a:buNone/>
          </a:pPr>
          <a:r>
            <a:rPr lang="id-ID" sz="1400" dirty="0"/>
            <a:t>  5.4 </a:t>
          </a:r>
          <a:r>
            <a:rPr lang="id-ID" sz="1400" dirty="0">
              <a:hlinkClick xmlns:r="http://schemas.openxmlformats.org/officeDocument/2006/relationships" r:id="rId21" action="ppaction://hlinksldjump"/>
            </a:rPr>
            <a:t>Instalasi</a:t>
          </a:r>
          <a:r>
            <a:rPr lang="id-ID" sz="1400" dirty="0"/>
            <a:t> dan Manajemen Perubahan</a:t>
          </a:r>
        </a:p>
      </dgm:t>
    </dgm:pt>
    <dgm:pt modelId="{A6BE96BB-1857-4692-B751-162252AE9FAB}" type="parTrans" cxnId="{4BF1F54D-E5C3-41FE-B8FB-88CCCD00CBCB}">
      <dgm:prSet/>
      <dgm:spPr/>
      <dgm:t>
        <a:bodyPr/>
        <a:lstStyle/>
        <a:p>
          <a:endParaRPr lang="en-US"/>
        </a:p>
      </dgm:t>
    </dgm:pt>
    <dgm:pt modelId="{5386806D-EBD8-4EE8-89A1-E70306A0D04D}" type="sibTrans" cxnId="{4BF1F54D-E5C3-41FE-B8FB-88CCCD00CBCB}">
      <dgm:prSet/>
      <dgm:spPr/>
      <dgm:t>
        <a:bodyPr/>
        <a:lstStyle/>
        <a:p>
          <a:endParaRPr lang="en-US"/>
        </a:p>
      </dgm:t>
    </dgm:pt>
    <dgm:pt modelId="{15664F5B-E7A2-440E-9E2A-86F49EB09AD4}">
      <dgm:prSet custT="1"/>
      <dgm:spPr/>
      <dgm:t>
        <a:bodyPr/>
        <a:lstStyle/>
        <a:p>
          <a:pPr>
            <a:buFontTx/>
            <a:buNone/>
          </a:pPr>
          <a:r>
            <a:rPr lang="id-ID" sz="1400" dirty="0"/>
            <a:t>  </a:t>
          </a:r>
          <a:r>
            <a:rPr lang="en-ID" sz="1400" dirty="0"/>
            <a:t>3.2 Identifikasi Proses Bisnis dengan </a:t>
          </a:r>
          <a:r>
            <a:rPr lang="en-ID" sz="1400" dirty="0">
              <a:hlinkClick xmlns:r="http://schemas.openxmlformats.org/officeDocument/2006/relationships" r:id="rId22" action="ppaction://hlinksldjump"/>
            </a:rPr>
            <a:t>Use Case Diagram</a:t>
          </a:r>
          <a:endParaRPr lang="en-US" sz="1400" dirty="0"/>
        </a:p>
      </dgm:t>
    </dgm:pt>
    <dgm:pt modelId="{FE55E3A4-9F41-4F5B-89B6-4A4F952B4029}" type="parTrans" cxnId="{B365E57C-5A11-4A08-9D4D-B7135B47A7BA}">
      <dgm:prSet/>
      <dgm:spPr/>
      <dgm:t>
        <a:bodyPr/>
        <a:lstStyle/>
        <a:p>
          <a:endParaRPr lang="en-US"/>
        </a:p>
      </dgm:t>
    </dgm:pt>
    <dgm:pt modelId="{F0F57327-3532-4B23-A42F-29A1EBA3E081}" type="sibTrans" cxnId="{B365E57C-5A11-4A08-9D4D-B7135B47A7BA}">
      <dgm:prSet/>
      <dgm:spPr/>
      <dgm:t>
        <a:bodyPr/>
        <a:lstStyle/>
        <a:p>
          <a:endParaRPr lang="en-US"/>
        </a:p>
      </dgm:t>
    </dgm:pt>
    <dgm:pt modelId="{15F2FC11-440F-41BB-AD5D-24BE551B6F36}">
      <dgm:prSet custT="1"/>
      <dgm:spPr/>
      <dgm:t>
        <a:bodyPr/>
        <a:lstStyle/>
        <a:p>
          <a:pPr>
            <a:buFontTx/>
            <a:buNone/>
          </a:pPr>
          <a:r>
            <a:rPr lang="id-ID" sz="1400" dirty="0"/>
            <a:t>  </a:t>
          </a:r>
          <a:r>
            <a:rPr lang="da-DK" sz="1400" dirty="0"/>
            <a:t>3.3 Pemodelan Proses Bisnis dengan </a:t>
          </a:r>
          <a:r>
            <a:rPr lang="da-DK" sz="1400" dirty="0">
              <a:hlinkClick xmlns:r="http://schemas.openxmlformats.org/officeDocument/2006/relationships" r:id="rId23" action="ppaction://hlinksldjump"/>
            </a:rPr>
            <a:t>AD</a:t>
          </a:r>
          <a:r>
            <a:rPr lang="da-DK" sz="1400" dirty="0"/>
            <a:t> atau </a:t>
          </a:r>
          <a:r>
            <a:rPr lang="da-DK" sz="1400" dirty="0">
              <a:hlinkClick xmlns:r="http://schemas.openxmlformats.org/officeDocument/2006/relationships" r:id="rId24" action="ppaction://hlinksldjump"/>
            </a:rPr>
            <a:t>BPMN</a:t>
          </a:r>
          <a:endParaRPr lang="en-US" sz="1400" dirty="0"/>
        </a:p>
      </dgm:t>
    </dgm:pt>
    <dgm:pt modelId="{25CB4FF4-5D45-4BFE-ABE1-040D8871EFC1}" type="parTrans" cxnId="{F9EB786F-A588-4735-8E3B-F1A3D90ACAB9}">
      <dgm:prSet/>
      <dgm:spPr/>
      <dgm:t>
        <a:bodyPr/>
        <a:lstStyle/>
        <a:p>
          <a:endParaRPr lang="en-US"/>
        </a:p>
      </dgm:t>
    </dgm:pt>
    <dgm:pt modelId="{9AF64D8C-2BF6-4A3A-AEF1-AFA1E1FDFAE3}" type="sibTrans" cxnId="{F9EB786F-A588-4735-8E3B-F1A3D90ACAB9}">
      <dgm:prSet/>
      <dgm:spPr/>
      <dgm:t>
        <a:bodyPr/>
        <a:lstStyle/>
        <a:p>
          <a:endParaRPr lang="en-US"/>
        </a:p>
      </dgm:t>
    </dgm:pt>
    <dgm:pt modelId="{4B89C31C-238F-4991-83F1-241E1D4BDF77}">
      <dgm:prSet custT="1"/>
      <dgm:spPr/>
      <dgm:t>
        <a:bodyPr/>
        <a:lstStyle/>
        <a:p>
          <a:pPr>
            <a:buFontTx/>
            <a:buNone/>
          </a:pPr>
          <a:r>
            <a:rPr lang="id-ID" sz="1400" dirty="0"/>
            <a:t>  </a:t>
          </a:r>
          <a:r>
            <a:rPr lang="pt-BR" sz="1400" dirty="0"/>
            <a:t>3.4 Realisasi Proses Bisnis dengan </a:t>
          </a:r>
          <a:r>
            <a:rPr lang="pt-BR" sz="1400" dirty="0">
              <a:hlinkClick xmlns:r="http://schemas.openxmlformats.org/officeDocument/2006/relationships" r:id="rId25" action="ppaction://hlinksldjump"/>
            </a:rPr>
            <a:t>Sequence Diagram</a:t>
          </a:r>
          <a:endParaRPr lang="en-US" sz="1400" dirty="0"/>
        </a:p>
      </dgm:t>
    </dgm:pt>
    <dgm:pt modelId="{B649823B-6CE4-45F9-BE70-673343F1A4D7}" type="parTrans" cxnId="{C749E0A9-1198-4D5C-A3BD-EECFFF5F4079}">
      <dgm:prSet/>
      <dgm:spPr/>
      <dgm:t>
        <a:bodyPr/>
        <a:lstStyle/>
        <a:p>
          <a:endParaRPr lang="en-US"/>
        </a:p>
      </dgm:t>
    </dgm:pt>
    <dgm:pt modelId="{14CA26F9-C6A4-42B8-9ADD-A80A5269FF3A}" type="sibTrans" cxnId="{C749E0A9-1198-4D5C-A3BD-EECFFF5F4079}">
      <dgm:prSet/>
      <dgm:spPr/>
      <dgm:t>
        <a:bodyPr/>
        <a:lstStyle/>
        <a:p>
          <a:endParaRPr lang="en-US"/>
        </a:p>
      </dgm:t>
    </dgm:pt>
    <dgm:pt modelId="{E5B65DE6-AA23-4CB4-8977-CB01FCE1C93C}">
      <dgm:prSet custT="1"/>
      <dgm:spPr/>
      <dgm:t>
        <a:bodyPr anchor="ctr"/>
        <a:lstStyle/>
        <a:p>
          <a:pPr>
            <a:buFontTx/>
            <a:buNone/>
          </a:pPr>
          <a:r>
            <a:rPr lang="en-US" sz="1400" dirty="0"/>
            <a:t>  5.5 Software Engineering </a:t>
          </a:r>
          <a:r>
            <a:rPr lang="en-US" sz="1400" dirty="0">
              <a:hlinkClick xmlns:r="http://schemas.openxmlformats.org/officeDocument/2006/relationships" r:id="rId26" action="ppaction://hlinksldjump"/>
            </a:rPr>
            <a:t>Laws</a:t>
          </a:r>
          <a:endParaRPr lang="id-ID" sz="1400" dirty="0"/>
        </a:p>
      </dgm:t>
    </dgm:pt>
    <dgm:pt modelId="{1C31E722-C8D7-4A5A-BF4C-11940B8973A4}" type="parTrans" cxnId="{3977D4CF-9274-455A-BD1C-62A6D120DB7C}">
      <dgm:prSet/>
      <dgm:spPr/>
      <dgm:t>
        <a:bodyPr/>
        <a:lstStyle/>
        <a:p>
          <a:endParaRPr lang="en-ID"/>
        </a:p>
      </dgm:t>
    </dgm:pt>
    <dgm:pt modelId="{A98DB236-4176-4F45-A6CC-BDD80FFB8FF5}" type="sibTrans" cxnId="{3977D4CF-9274-455A-BD1C-62A6D120DB7C}">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93376">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93376">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93376">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93376">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93376">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B603D400-99DA-4ED9-AB45-A01EEA57E354}" type="presOf" srcId="{15F2FC11-440F-41BB-AD5D-24BE551B6F36}" destId="{E5AEE29A-FBB5-4C88-9D61-EB0BDB656804}" srcOrd="0" destOrd="2" presId="urn:microsoft.com/office/officeart/2005/8/layout/vList6"/>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74A2B115-DB51-4AA9-B2FF-1190BE292086}" srcId="{116A3370-3C8D-44B8-BC54-06A5B711ADAB}" destId="{354ACE7E-005D-4657-97E0-189784F431BD}" srcOrd="1" destOrd="0" parTransId="{BC0B78E4-7666-4357-B9C2-70E690047842}" sibTransId="{260049A6-EA14-4E0F-BCBF-51636D50172A}"/>
    <dgm:cxn modelId="{A94AE21A-C5B6-4189-93F8-C3753050B6AA}" type="presOf" srcId="{F8BDC308-3D6A-41AA-A894-142EFC77DBDF}" destId="{ECB98FF5-C100-4167-A6ED-87F0F931E5B4}" srcOrd="0" destOrd="4" presId="urn:microsoft.com/office/officeart/2005/8/layout/vList6"/>
    <dgm:cxn modelId="{FD0F4825-9052-432E-AAF4-32C6C30BD269}" type="presOf" srcId="{08080022-F3C8-42ED-A3CF-75599917878A}" destId="{ECB98FF5-C100-4167-A6ED-87F0F931E5B4}" srcOrd="0" destOrd="3" presId="urn:microsoft.com/office/officeart/2005/8/layout/vList6"/>
    <dgm:cxn modelId="{35A10F28-FF64-4FC3-8295-4D8BB427FABC}" type="presOf" srcId="{086A08BD-465D-4145-A8A6-00341FEC2134}" destId="{E5AEE29A-FBB5-4C88-9D61-EB0BDB656804}" srcOrd="0" destOrd="0"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BC9F2D3F-D8FF-46F5-BFFA-C54A8C91B43E}" srcId="{243E88B2-2780-4439-A572-F071F4FE26D4}" destId="{959DE4AB-8FF4-4F6B-B467-357876683AE2}" srcOrd="1" destOrd="0" parTransId="{87B0570E-0C02-4300-959D-3846AFBFECDE}" sibTransId="{48813E9B-F3D8-43CE-8A1E-4FC46D6FCA95}"/>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4931E447-E518-415E-A9B7-59ED851E745D}" type="presOf" srcId="{4B89C31C-238F-4991-83F1-241E1D4BDF77}" destId="{E5AEE29A-FBB5-4C88-9D61-EB0BDB656804}"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61EC8F69-EEB9-40D1-A38B-8117096219C5}" type="presOf" srcId="{21693F81-1239-4DF2-922D-4CE28801A2CB}" destId="{F91DF6CE-794F-4A9F-8751-7D4B97D9FA92}" srcOrd="0" destOrd="0" presId="urn:microsoft.com/office/officeart/2005/8/layout/vList6"/>
    <dgm:cxn modelId="{4BF1F54D-E5C3-41FE-B8FB-88CCCD00CBCB}" srcId="{243E88B2-2780-4439-A572-F071F4FE26D4}" destId="{595DBEF5-5F5E-4131-81FF-9197F293EE8E}" srcOrd="3" destOrd="0" parTransId="{A6BE96BB-1857-4692-B751-162252AE9FAB}" sibTransId="{5386806D-EBD8-4EE8-89A1-E70306A0D04D}"/>
    <dgm:cxn modelId="{F9EB786F-A588-4735-8E3B-F1A3D90ACAB9}" srcId="{0F62B82D-2211-4660-A2D6-C27E395F6BE1}" destId="{15F2FC11-440F-41BB-AD5D-24BE551B6F36}" srcOrd="2" destOrd="0" parTransId="{25CB4FF4-5D45-4BFE-ABE1-040D8871EFC1}" sibTransId="{9AF64D8C-2BF6-4A3A-AEF1-AFA1E1FDFAE3}"/>
    <dgm:cxn modelId="{59DAD052-0240-4D9B-85B4-D8BA9B192F8F}" srcId="{243E88B2-2780-4439-A572-F071F4FE26D4}" destId="{1E51760A-8431-4DC9-BFBB-556E1B08F865}" srcOrd="2" destOrd="0" parTransId="{00EC0873-C12B-4D50-95A2-05E681723D5C}" sibTransId="{56DDA3C0-AE63-4C67-A39B-EAC36E162395}"/>
    <dgm:cxn modelId="{CB95DF55-6CC0-4EA3-B473-19636050AD40}" type="presOf" srcId="{AF6B38EC-C0E6-4D25-8ABF-22B8C4C7D2D3}" destId="{2A9AD8C9-9A35-4760-8497-3FBBFDCB446D}" srcOrd="0" destOrd="1" presId="urn:microsoft.com/office/officeart/2005/8/layout/vList6"/>
    <dgm:cxn modelId="{B365E57C-5A11-4A08-9D4D-B7135B47A7BA}" srcId="{0F62B82D-2211-4660-A2D6-C27E395F6BE1}" destId="{15664F5B-E7A2-440E-9E2A-86F49EB09AD4}" srcOrd="1" destOrd="0" parTransId="{FE55E3A4-9F41-4F5B-89B6-4A4F952B4029}" sibTransId="{F0F57327-3532-4B23-A42F-29A1EBA3E081}"/>
    <dgm:cxn modelId="{A533DB7D-BADE-484F-90EE-D561F81C5824}" srcId="{116A3370-3C8D-44B8-BC54-06A5B711ADAB}" destId="{0F62B82D-2211-4660-A2D6-C27E395F6BE1}" srcOrd="2" destOrd="0" parTransId="{86C90B9A-1763-43D8-BEA7-98BEA89224C7}" sibTransId="{CC009A08-B6BC-4560-8C95-968ACCA51FA1}"/>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3328A28B-6F98-43AE-AD2A-63D648F4440C}" type="presOf" srcId="{C0CE4DB7-7772-4623-8975-B79622366E52}" destId="{F91DF6CE-794F-4A9F-8751-7D4B97D9FA92}" srcOrd="0" destOrd="1"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2" presId="urn:microsoft.com/office/officeart/2005/8/layout/vList6"/>
    <dgm:cxn modelId="{D352099B-53DF-4C4D-A919-4600BECD7B0C}" type="presOf" srcId="{595DBEF5-5F5E-4131-81FF-9197F293EE8E}" destId="{51484F68-748F-41D4-83FC-C9DC8DFFAB06}" srcOrd="0" destOrd="3" presId="urn:microsoft.com/office/officeart/2005/8/layout/vList6"/>
    <dgm:cxn modelId="{C922A8A0-40D0-4708-B39D-B402CE7C7B2D}" srcId="{116A3370-3C8D-44B8-BC54-06A5B711ADAB}" destId="{243E88B2-2780-4439-A572-F071F4FE26D4}" srcOrd="4" destOrd="0" parTransId="{8FEA60FD-4ACF-4E33-AB7B-8AA3373F1F5B}" sibTransId="{C0E68233-A890-43CD-AB08-CEF62442387E}"/>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C749E0A9-1198-4D5C-A3BD-EECFFF5F4079}" srcId="{0F62B82D-2211-4660-A2D6-C27E395F6BE1}" destId="{4B89C31C-238F-4991-83F1-241E1D4BDF77}" srcOrd="3" destOrd="0" parTransId="{B649823B-6CE4-45F9-BE70-673343F1A4D7}" sibTransId="{14CA26F9-C6A4-42B8-9ADD-A80A5269FF3A}"/>
    <dgm:cxn modelId="{51BAB7AE-EF62-42BE-8F70-BC19ED83AF69}" srcId="{354ACE7E-005D-4657-97E0-189784F431BD}" destId="{21693F81-1239-4DF2-922D-4CE28801A2CB}" srcOrd="0" destOrd="0" parTransId="{901BA89B-12AA-4347-BAFE-D79C0A5421BF}" sibTransId="{7337FBE3-1758-4A89-8179-A0E2A5EE29A4}"/>
    <dgm:cxn modelId="{FA02E1BE-2096-4461-BFC1-A58584C9EAF2}" srcId="{354ACE7E-005D-4657-97E0-189784F431BD}" destId="{AAA93D3A-BF1A-44F2-9B84-773EA0D26C6F}" srcOrd="2" destOrd="0" parTransId="{3F262A38-FB45-459B-A9B9-53B98894F056}" sibTransId="{6E1F26F3-EAAE-4A5A-B4EC-F30A0B0196BA}"/>
    <dgm:cxn modelId="{D984DAC9-A2C1-4AB8-8021-794BBA7DF1E1}" type="presOf" srcId="{15664F5B-E7A2-440E-9E2A-86F49EB09AD4}" destId="{E5AEE29A-FBB5-4C88-9D61-EB0BDB656804}" srcOrd="0" destOrd="1"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078E74CB-6559-48FC-BB38-AC30C44335D5}" type="presOf" srcId="{E5B65DE6-AA23-4CB4-8977-CB01FCE1C93C}" destId="{51484F68-748F-41D4-83FC-C9DC8DFFAB06}" srcOrd="0" destOrd="4" presId="urn:microsoft.com/office/officeart/2005/8/layout/vList6"/>
    <dgm:cxn modelId="{3977D4CF-9274-455A-BD1C-62A6D120DB7C}" srcId="{243E88B2-2780-4439-A572-F071F4FE26D4}" destId="{E5B65DE6-AA23-4CB4-8977-CB01FCE1C93C}" srcOrd="4" destOrd="0" parTransId="{1C31E722-C8D7-4A5A-BF4C-11940B8973A4}" sibTransId="{A98DB236-4176-4F45-A6CC-BDD80FFB8FF5}"/>
    <dgm:cxn modelId="{83D3B8D0-2FA4-4D80-8C41-78BE03E8CFE6}" type="presOf" srcId="{52448857-9039-48EA-B0EE-6284ABA43018}" destId="{2A9AD8C9-9A35-4760-8497-3FBBFDCB446D}" srcOrd="0" destOrd="0" presId="urn:microsoft.com/office/officeart/2005/8/layout/vList6"/>
    <dgm:cxn modelId="{850D6CDB-B038-4822-961B-6575ACE38FD3}" type="presOf" srcId="{959DE4AB-8FF4-4F6B-B467-357876683AE2}" destId="{51484F68-748F-41D4-83FC-C9DC8DFFAB06}" srcOrd="0" destOrd="1" presId="urn:microsoft.com/office/officeart/2005/8/layout/vList6"/>
    <dgm:cxn modelId="{AE5BD3DB-8D27-44DC-937E-02570E176A54}" type="presOf" srcId="{1E51760A-8431-4DC9-BFBB-556E1B08F865}" destId="{51484F68-748F-41D4-83FC-C9DC8DFFAB06}" srcOrd="0" destOrd="2"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5CFCDCEB-D10F-44A7-B1BA-BEC8C9625317}" srcId="{CBCFAEEF-9D59-42E3-8017-644E25FBB543}" destId="{52448857-9039-48EA-B0EE-6284ABA43018}" srcOrd="0" destOrd="0" parTransId="{AD89A543-A6A3-4296-A8AA-175D1E846215}" sibTransId="{76BD32AC-0255-4A9D-A0A3-4BE6A62EBDE2}"/>
    <dgm:cxn modelId="{265C68F1-7732-4639-90EC-248929C73D75}" srcId="{5CA3BA83-43CD-475F-8735-B5BEE8C7AB3D}" destId="{F8BDC308-3D6A-41AA-A894-142EFC77DBDF}" srcOrd="4" destOrd="0" parTransId="{5815DDD4-27EE-4945-A9E2-42F8B4ED4CB8}" sibTransId="{E0007923-E47B-47B1-9F6D-80A8544D34D6}"/>
    <dgm:cxn modelId="{B3C8BDF1-FBED-4F2D-A989-52024B58A87C}" srcId="{CBCFAEEF-9D59-42E3-8017-644E25FBB543}" destId="{6683A851-81C5-480F-9292-F7098F46C695}" srcOrd="2" destOrd="0" parTransId="{0BAF01D1-3B08-4D0A-8FF5-8993E1603158}" sibTransId="{8B95642C-F792-4350-B0C4-D1C9799A5263}"/>
    <dgm:cxn modelId="{9FEF6BFB-8381-4895-8206-E92739A8ADF1}" srcId="{354ACE7E-005D-4657-97E0-189784F431BD}" destId="{C0CE4DB7-7772-4623-8975-B79622366E52}" srcOrd="1" destOrd="0" parTransId="{37E4CDA5-04FA-481B-B388-AB9FEC3F0DAC}" sibTransId="{227B79F3-0F98-4372-B124-9593F307CCA1}"/>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8110A4D-3F5E-4135-8A9F-CAF8BD865382}"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26B28433-06D5-4A6C-A5BD-D422E2368D1C}">
      <dgm:prSet phldrT="[Text]" custT="1"/>
      <dgm:spPr>
        <a:xfrm>
          <a:off x="1170542" y="1813501"/>
          <a:ext cx="2708544" cy="1097396"/>
        </a:xfrm>
      </dgm:spPr>
      <dgm:t>
        <a:bodyPr/>
        <a:lstStyle/>
        <a:p>
          <a:r>
            <a:rPr lang="en-US" sz="28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dirty="0">
              <a:solidFill>
                <a:srgbClr val="00B050"/>
              </a:solidFill>
              <a:effectLst>
                <a:outerShdw blurRad="38100" dist="38100" dir="2700000" algn="tl">
                  <a:srgbClr val="000000">
                    <a:alpha val="43137"/>
                  </a:srgbClr>
                </a:outerShdw>
              </a:effectLst>
              <a:latin typeface="Calibri"/>
              <a:ea typeface="+mn-ea"/>
              <a:cs typeface="+mn-cs"/>
            </a:rPr>
          </a:br>
          <a:r>
            <a:rPr lang="id-ID" sz="2000" i="1"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dirty="0">
            <a:solidFill>
              <a:srgbClr val="00B050"/>
            </a:solidFill>
            <a:effectLst>
              <a:outerShdw blurRad="38100" dist="38100" dir="2700000" algn="tl">
                <a:srgbClr val="000000">
                  <a:alpha val="43137"/>
                </a:srgbClr>
              </a:outerShdw>
            </a:effectLst>
            <a:latin typeface="Calibri"/>
            <a:ea typeface="+mn-ea"/>
            <a:cs typeface="+mn-cs"/>
          </a:endParaRPr>
        </a:p>
      </dgm:t>
    </dgm:pt>
    <dgm:pt modelId="{B1E169FA-2675-4029-A163-F457E76F545E}" type="sibTrans" cxnId="{18DCA477-07DC-4F6D-8F4E-3E0A81C9A54E}">
      <dgm:prSet/>
      <dgm:spPr>
        <a:xfrm>
          <a:off x="2524814" y="550394"/>
          <a:ext cx="3623611" cy="3623611"/>
        </a:xfrm>
      </dgm:spPr>
      <dgm:t>
        <a:bodyPr/>
        <a:lstStyle/>
        <a:p>
          <a:endParaRPr lang="en-US"/>
        </a:p>
      </dgm:t>
    </dgm:pt>
    <dgm:pt modelId="{DB385FBD-7474-4D3F-A1AF-5C3AC297BBB2}" type="parTrans" cxnId="{18DCA477-07DC-4F6D-8F4E-3E0A81C9A54E}">
      <dgm:prSet/>
      <dgm:spPr/>
      <dgm:t>
        <a:bodyPr/>
        <a:lstStyle/>
        <a:p>
          <a:endParaRPr lang="en-US"/>
        </a:p>
      </dgm:t>
    </dgm:pt>
    <dgm:pt modelId="{8B338C84-75DE-490B-B7BD-E14CF644700D}">
      <dgm:prSet phldrT="[Text]" custT="1"/>
      <dgm:spPr>
        <a:xfrm>
          <a:off x="3181635" y="3625307"/>
          <a:ext cx="2309969" cy="1097396"/>
        </a:xfrm>
      </dgm:spPr>
      <dgm:t>
        <a:bodyPr/>
        <a:lstStyle/>
        <a:p>
          <a:r>
            <a:rPr lang="en-US" sz="2800" dirty="0">
              <a:solidFill>
                <a:schemeClr val="accent2"/>
              </a:solidFill>
              <a:effectLst>
                <a:outerShdw blurRad="38100" dist="38100" dir="2700000" algn="tl">
                  <a:srgbClr val="000000">
                    <a:alpha val="43137"/>
                  </a:srgbClr>
                </a:outerShdw>
              </a:effectLst>
              <a:latin typeface="Calibri"/>
              <a:ea typeface="+mn-ea"/>
              <a:cs typeface="+mn-cs"/>
            </a:rPr>
            <a:t>Design</a:t>
          </a:r>
          <a:br>
            <a:rPr lang="id-ID" sz="2000" dirty="0">
              <a:solidFill>
                <a:schemeClr val="accent2"/>
              </a:solidFill>
              <a:effectLst>
                <a:outerShdw blurRad="38100" dist="38100" dir="2700000" algn="tl">
                  <a:srgbClr val="000000">
                    <a:alpha val="43137"/>
                  </a:srgbClr>
                </a:outerShdw>
              </a:effectLst>
              <a:latin typeface="Calibri"/>
              <a:ea typeface="+mn-ea"/>
              <a:cs typeface="+mn-cs"/>
            </a:rPr>
          </a:br>
          <a:r>
            <a:rPr lang="id-ID" sz="2000" i="1"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solidFill>
            <a:effectLst>
              <a:outerShdw blurRad="38100" dist="38100" dir="2700000" algn="tl">
                <a:srgbClr val="000000">
                  <a:alpha val="43137"/>
                </a:srgbClr>
              </a:outerShdw>
            </a:effectLst>
            <a:latin typeface="Calibri"/>
            <a:ea typeface="+mn-ea"/>
            <a:cs typeface="+mn-cs"/>
          </a:endParaRPr>
        </a:p>
      </dgm:t>
    </dgm:pt>
    <dgm:pt modelId="{CC63CE4D-9440-4F4D-8A92-796B92B85288}" type="sibTrans" cxnId="{75E66621-FE1B-4784-91DA-B57E1A272B49}">
      <dgm:prSet/>
      <dgm:spPr>
        <a:xfrm>
          <a:off x="2524814" y="550394"/>
          <a:ext cx="3623611" cy="3623611"/>
        </a:xfrm>
      </dgm:spPr>
      <dgm:t>
        <a:bodyPr/>
        <a:lstStyle/>
        <a:p>
          <a:endParaRPr lang="en-US"/>
        </a:p>
      </dgm:t>
    </dgm:pt>
    <dgm:pt modelId="{AF723A37-A4F6-46ED-B77D-4EC8872C222B}" type="parTrans" cxnId="{75E66621-FE1B-4784-91DA-B57E1A272B49}">
      <dgm:prSet/>
      <dgm:spPr/>
      <dgm:t>
        <a:bodyPr/>
        <a:lstStyle/>
        <a:p>
          <a:endParaRPr lang="en-US"/>
        </a:p>
      </dgm:t>
    </dgm:pt>
    <dgm:pt modelId="{C80A8738-ACA8-4E35-A7C5-DA04AA9E6147}">
      <dgm:prSet phldrT="[Text]" custT="1"/>
      <dgm:spPr>
        <a:xfrm>
          <a:off x="4876973" y="1813501"/>
          <a:ext cx="2542904" cy="1097396"/>
        </a:xfrm>
      </dgm:spPr>
      <dgm:t>
        <a:bodyPr/>
        <a:lstStyle/>
        <a:p>
          <a:r>
            <a:rPr lang="en-US" sz="2800" dirty="0">
              <a:solidFill>
                <a:schemeClr val="accent2"/>
              </a:solidFill>
              <a:effectLst>
                <a:outerShdw blurRad="38100" dist="38100" dir="2700000" algn="tl">
                  <a:srgbClr val="000000">
                    <a:alpha val="43137"/>
                  </a:srgbClr>
                </a:outerShdw>
              </a:effectLst>
              <a:latin typeface="Calibri"/>
              <a:ea typeface="+mn-ea"/>
              <a:cs typeface="+mn-cs"/>
            </a:rPr>
            <a:t>Analysis</a:t>
          </a:r>
          <a:br>
            <a:rPr lang="id-ID" sz="2000" dirty="0">
              <a:solidFill>
                <a:schemeClr val="accent2"/>
              </a:solidFill>
              <a:effectLst>
                <a:outerShdw blurRad="38100" dist="38100" dir="2700000" algn="tl">
                  <a:srgbClr val="000000">
                    <a:alpha val="43137"/>
                  </a:srgbClr>
                </a:outerShdw>
              </a:effectLst>
              <a:latin typeface="Calibri"/>
              <a:ea typeface="+mn-ea"/>
              <a:cs typeface="+mn-cs"/>
            </a:rPr>
          </a:br>
          <a:r>
            <a:rPr lang="id-ID" sz="2000" i="1"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solidFill>
            <a:effectLst>
              <a:outerShdw blurRad="38100" dist="38100" dir="2700000" algn="tl">
                <a:srgbClr val="000000">
                  <a:alpha val="43137"/>
                </a:srgbClr>
              </a:outerShdw>
            </a:effectLst>
            <a:latin typeface="Calibri"/>
            <a:ea typeface="+mn-ea"/>
            <a:cs typeface="+mn-cs"/>
          </a:endParaRPr>
        </a:p>
      </dgm:t>
    </dgm:pt>
    <dgm:pt modelId="{6BAC6641-6F16-42C7-9628-222D46D6B99E}" type="sibTrans" cxnId="{8D42E35A-4FD1-474D-A81F-5FE06D8AAA22}">
      <dgm:prSet/>
      <dgm:spPr>
        <a:xfrm>
          <a:off x="2524814" y="550394"/>
          <a:ext cx="3623611" cy="3623611"/>
        </a:xfrm>
      </dgm:spPr>
      <dgm:t>
        <a:bodyPr/>
        <a:lstStyle/>
        <a:p>
          <a:endParaRPr lang="en-US"/>
        </a:p>
      </dgm:t>
    </dgm:pt>
    <dgm:pt modelId="{118471EF-ADB4-4EEF-BD87-24A1F28669BF}" type="parTrans" cxnId="{8D42E35A-4FD1-474D-A81F-5FE06D8AAA22}">
      <dgm:prSet/>
      <dgm:spPr/>
      <dgm:t>
        <a:bodyPr/>
        <a:lstStyle/>
        <a:p>
          <a:endParaRPr lang="en-US"/>
        </a:p>
      </dgm:t>
    </dgm:pt>
    <dgm:pt modelId="{746407FD-1023-4207-8A6F-8D6782650E11}">
      <dgm:prSet phldrT="[Text]" custT="1"/>
      <dgm:spPr>
        <a:xfrm>
          <a:off x="3102099" y="1695"/>
          <a:ext cx="2469041" cy="1097396"/>
        </a:xfrm>
      </dgm:spPr>
      <dgm:t>
        <a:bodyPr/>
        <a:lstStyle/>
        <a:p>
          <a:r>
            <a:rPr lang="en-US" sz="28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dirty="0">
            <a:solidFill>
              <a:srgbClr val="C00000"/>
            </a:solidFill>
            <a:effectLst>
              <a:outerShdw blurRad="38100" dist="38100" dir="2700000" algn="tl">
                <a:srgbClr val="000000">
                  <a:alpha val="43137"/>
                </a:srgbClr>
              </a:outerShdw>
            </a:effectLst>
            <a:latin typeface="Calibri"/>
            <a:ea typeface="+mn-ea"/>
            <a:cs typeface="+mn-cs"/>
          </a:endParaRPr>
        </a:p>
        <a:p>
          <a:r>
            <a:rPr lang="id-ID" sz="2000" i="1"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dirty="0">
            <a:solidFill>
              <a:srgbClr val="C00000"/>
            </a:solidFill>
            <a:effectLst>
              <a:outerShdw blurRad="38100" dist="38100" dir="2700000" algn="tl">
                <a:srgbClr val="000000">
                  <a:alpha val="43137"/>
                </a:srgbClr>
              </a:outerShdw>
            </a:effectLst>
            <a:latin typeface="Calibri"/>
            <a:ea typeface="+mn-ea"/>
            <a:cs typeface="+mn-cs"/>
          </a:endParaRPr>
        </a:p>
      </dgm:t>
    </dgm:pt>
    <dgm:pt modelId="{5E05B78C-094A-4509-9654-09D2F26F3FFD}" type="sibTrans" cxnId="{861D5ABE-FC74-4203-BA70-713D604D7945}">
      <dgm:prSet/>
      <dgm:spPr>
        <a:xfrm>
          <a:off x="2524814" y="550394"/>
          <a:ext cx="3623611" cy="3623611"/>
        </a:xfrm>
      </dgm:spPr>
      <dgm:t>
        <a:bodyPr/>
        <a:lstStyle/>
        <a:p>
          <a:endParaRPr lang="en-US"/>
        </a:p>
      </dgm:t>
    </dgm:pt>
    <dgm:pt modelId="{7B6FAAAB-269F-4CC4-8442-29D9B5032544}" type="parTrans" cxnId="{861D5ABE-FC74-4203-BA70-713D604D7945}">
      <dgm:prSet/>
      <dgm:spPr/>
      <dgm:t>
        <a:bodyPr/>
        <a:lstStyle/>
        <a:p>
          <a:endParaRPr lang="en-US"/>
        </a:p>
      </dgm:t>
    </dgm:pt>
    <dgm:pt modelId="{0A3A9FBE-F7C6-41D0-A2A8-F50B183ED97D}" type="pres">
      <dgm:prSet presAssocID="{98110A4D-3F5E-4135-8A9F-CAF8BD865382}" presName="cycle" presStyleCnt="0">
        <dgm:presLayoutVars>
          <dgm:dir/>
          <dgm:resizeHandles val="exact"/>
        </dgm:presLayoutVars>
      </dgm:prSet>
      <dgm:spPr/>
    </dgm:pt>
    <dgm:pt modelId="{256E3A91-2E2F-4ED9-A28A-3DA97D5742E3}" type="pres">
      <dgm:prSet presAssocID="{746407FD-1023-4207-8A6F-8D6782650E11}" presName="node" presStyleLbl="node1" presStyleIdx="0" presStyleCnt="4" custScaleX="169262" custRadScaleRad="100101" custRadScaleInc="2327">
        <dgm:presLayoutVars>
          <dgm:bulletEnabled val="1"/>
        </dgm:presLayoutVars>
      </dgm:prSet>
      <dgm:spPr>
        <a:prstGeom prst="roundRect">
          <a:avLst/>
        </a:prstGeom>
      </dgm:spPr>
    </dgm:pt>
    <dgm:pt modelId="{8B1A1E44-0CA3-47B4-B36D-323702FD4456}" type="pres">
      <dgm:prSet presAssocID="{746407FD-1023-4207-8A6F-8D6782650E11}" presName="spNode" presStyleCnt="0"/>
      <dgm:spPr/>
    </dgm:pt>
    <dgm:pt modelId="{47F33915-6B3B-401C-B50F-B22A754E2EF7}" type="pres">
      <dgm:prSet presAssocID="{5E05B78C-094A-4509-9654-09D2F26F3FFD}" presName="sibTrans" presStyleLbl="sibTrans1D1" presStyleIdx="0" presStyleCnt="4" custScaleX="828042"/>
      <dgm:spPr>
        <a:custGeom>
          <a:avLst/>
          <a:gdLst/>
          <a:ahLst/>
          <a:cxnLst/>
          <a:rect l="0" t="0" r="0" b="0"/>
          <a:pathLst>
            <a:path>
              <a:moveTo>
                <a:pt x="3174428" y="617694"/>
              </a:moveTo>
              <a:arcTo wR="1811805" hR="1811805" stAng="19126251" swAng="1066856"/>
            </a:path>
          </a:pathLst>
        </a:custGeom>
      </dgm:spPr>
    </dgm:pt>
    <dgm:pt modelId="{28358C13-D8CC-4AD2-A7BF-1189D1A964E3}" type="pres">
      <dgm:prSet presAssocID="{C80A8738-ACA8-4E35-A7C5-DA04AA9E6147}" presName="node" presStyleLbl="node1" presStyleIdx="1" presStyleCnt="4" custScaleX="174326">
        <dgm:presLayoutVars>
          <dgm:bulletEnabled val="1"/>
        </dgm:presLayoutVars>
      </dgm:prSet>
      <dgm:spPr>
        <a:prstGeom prst="roundRect">
          <a:avLst/>
        </a:prstGeom>
      </dgm:spPr>
    </dgm:pt>
    <dgm:pt modelId="{7A773DDB-9EA6-40D0-908C-5A4C420FC715}" type="pres">
      <dgm:prSet presAssocID="{C80A8738-ACA8-4E35-A7C5-DA04AA9E6147}" presName="spNode" presStyleCnt="0"/>
      <dgm:spPr/>
    </dgm:pt>
    <dgm:pt modelId="{396D247C-7331-400F-88B3-FB5C75DEFBD2}" type="pres">
      <dgm:prSet presAssocID="{6BAC6641-6F16-42C7-9628-222D46D6B99E}" presName="sibTrans" presStyleLbl="sibTrans1D1" presStyleIdx="1" presStyleCnt="4" custScaleX="828042"/>
      <dgm:spPr>
        <a:custGeom>
          <a:avLst/>
          <a:gdLst/>
          <a:ahLst/>
          <a:cxnLst/>
          <a:rect l="0" t="0" r="0" b="0"/>
          <a:pathLst>
            <a:path>
              <a:moveTo>
                <a:pt x="3465772" y="2551424"/>
              </a:moveTo>
              <a:arcTo wR="1811805" hR="1811805" stAng="1445590" swAng="1190300"/>
            </a:path>
          </a:pathLst>
        </a:custGeom>
      </dgm:spPr>
    </dgm:pt>
    <dgm:pt modelId="{E5B85177-67DC-46B9-9178-4FD74108A018}" type="pres">
      <dgm:prSet presAssocID="{8B338C84-75DE-490B-B7BD-E14CF644700D}" presName="node" presStyleLbl="node1" presStyleIdx="2" presStyleCnt="4" custScaleX="158357">
        <dgm:presLayoutVars>
          <dgm:bulletEnabled val="1"/>
        </dgm:presLayoutVars>
      </dgm:prSet>
      <dgm:spPr>
        <a:prstGeom prst="roundRect">
          <a:avLst/>
        </a:prstGeom>
      </dgm:spPr>
    </dgm:pt>
    <dgm:pt modelId="{35D7A730-924C-49C3-A7BA-CD89FCBCE1AC}" type="pres">
      <dgm:prSet presAssocID="{8B338C84-75DE-490B-B7BD-E14CF644700D}" presName="spNode" presStyleCnt="0"/>
      <dgm:spPr/>
    </dgm:pt>
    <dgm:pt modelId="{D2CA6A8E-22C6-4F9F-B88D-7C12E5956E50}" type="pres">
      <dgm:prSet presAssocID="{CC63CE4D-9440-4F4D-8A92-796B92B85288}" presName="sibTrans" presStyleLbl="sibTrans1D1" presStyleIdx="2" presStyleCnt="4" custScaleX="828042"/>
      <dgm:spPr>
        <a:custGeom>
          <a:avLst/>
          <a:gdLst/>
          <a:ahLst/>
          <a:cxnLst/>
          <a:rect l="0" t="0" r="0" b="0"/>
          <a:pathLst>
            <a:path>
              <a:moveTo>
                <a:pt x="506998" y="3068832"/>
              </a:moveTo>
              <a:arcTo wR="1811805" hR="1811805" stAng="8164110" swAng="1190300"/>
            </a:path>
          </a:pathLst>
        </a:custGeom>
      </dgm:spPr>
    </dgm:pt>
    <dgm:pt modelId="{780DDDCB-B12F-428D-A586-90FD6F79F55C}" type="pres">
      <dgm:prSet presAssocID="{26B28433-06D5-4A6C-A5BD-D422E2368D1C}" presName="node" presStyleLbl="node1" presStyleIdx="3" presStyleCnt="4" custScaleX="185681">
        <dgm:presLayoutVars>
          <dgm:bulletEnabled val="1"/>
        </dgm:presLayoutVars>
      </dgm:prSet>
      <dgm:spPr>
        <a:prstGeom prst="roundRect">
          <a:avLst/>
        </a:prstGeom>
      </dgm:spPr>
    </dgm:pt>
    <dgm:pt modelId="{27501DD9-B23B-4A6C-B19F-BEDC210774CB}" type="pres">
      <dgm:prSet presAssocID="{26B28433-06D5-4A6C-A5BD-D422E2368D1C}" presName="spNode" presStyleCnt="0"/>
      <dgm:spPr/>
    </dgm:pt>
    <dgm:pt modelId="{498F4E31-E423-4928-A28F-F71BD81A544F}" type="pres">
      <dgm:prSet presAssocID="{B1E169FA-2675-4029-A163-F457E76F545E}" presName="sibTrans" presStyleLbl="sibTrans1D1" presStyleIdx="3" presStyleCnt="4" custScaleX="828042"/>
      <dgm:spPr>
        <a:custGeom>
          <a:avLst/>
          <a:gdLst/>
          <a:ahLst/>
          <a:cxnLst/>
          <a:rect l="0" t="0" r="0" b="0"/>
          <a:pathLst>
            <a:path>
              <a:moveTo>
                <a:pt x="149618" y="1090851"/>
              </a:moveTo>
              <a:arcTo wR="1811805" hR="1811805" stAng="12206894" swAng="1066856"/>
            </a:path>
          </a:pathLst>
        </a:custGeom>
      </dgm:spPr>
    </dgm:pt>
  </dgm:ptLst>
  <dgm:cxnLst>
    <dgm:cxn modelId="{B64E7C0D-EBDA-413A-9C2C-545D890F3561}" type="presOf" srcId="{CC63CE4D-9440-4F4D-8A92-796B92B85288}" destId="{D2CA6A8E-22C6-4F9F-B88D-7C12E5956E50}" srcOrd="0" destOrd="0" presId="urn:microsoft.com/office/officeart/2005/8/layout/cycle5"/>
    <dgm:cxn modelId="{75E66621-FE1B-4784-91DA-B57E1A272B49}" srcId="{98110A4D-3F5E-4135-8A9F-CAF8BD865382}" destId="{8B338C84-75DE-490B-B7BD-E14CF644700D}" srcOrd="2" destOrd="0" parTransId="{AF723A37-A4F6-46ED-B77D-4EC8872C222B}" sibTransId="{CC63CE4D-9440-4F4D-8A92-796B92B85288}"/>
    <dgm:cxn modelId="{A049B427-E194-407B-9AFD-C5E8E434BE7D}" type="presOf" srcId="{6BAC6641-6F16-42C7-9628-222D46D6B99E}" destId="{396D247C-7331-400F-88B3-FB5C75DEFBD2}" srcOrd="0" destOrd="0" presId="urn:microsoft.com/office/officeart/2005/8/layout/cycle5"/>
    <dgm:cxn modelId="{1176DF61-6B74-49BA-88FA-5E780AC85002}" type="presOf" srcId="{5E05B78C-094A-4509-9654-09D2F26F3FFD}" destId="{47F33915-6B3B-401C-B50F-B22A754E2EF7}" srcOrd="0" destOrd="0" presId="urn:microsoft.com/office/officeart/2005/8/layout/cycle5"/>
    <dgm:cxn modelId="{8020F048-2BBA-40EB-B920-CB553759E62E}" type="presOf" srcId="{C80A8738-ACA8-4E35-A7C5-DA04AA9E6147}" destId="{28358C13-D8CC-4AD2-A7BF-1189D1A964E3}" srcOrd="0" destOrd="0" presId="urn:microsoft.com/office/officeart/2005/8/layout/cycle5"/>
    <dgm:cxn modelId="{BEED206A-180D-49F1-899E-BC7CCB5965CB}" type="presOf" srcId="{26B28433-06D5-4A6C-A5BD-D422E2368D1C}" destId="{780DDDCB-B12F-428D-A586-90FD6F79F55C}" srcOrd="0" destOrd="0" presId="urn:microsoft.com/office/officeart/2005/8/layout/cycle5"/>
    <dgm:cxn modelId="{BEFE9971-F4D4-473E-A906-2D7C5B02791B}" type="presOf" srcId="{8B338C84-75DE-490B-B7BD-E14CF644700D}" destId="{E5B85177-67DC-46B9-9178-4FD74108A018}" srcOrd="0" destOrd="0" presId="urn:microsoft.com/office/officeart/2005/8/layout/cycle5"/>
    <dgm:cxn modelId="{18DCA477-07DC-4F6D-8F4E-3E0A81C9A54E}" srcId="{98110A4D-3F5E-4135-8A9F-CAF8BD865382}" destId="{26B28433-06D5-4A6C-A5BD-D422E2368D1C}" srcOrd="3" destOrd="0" parTransId="{DB385FBD-7474-4D3F-A1AF-5C3AC297BBB2}" sibTransId="{B1E169FA-2675-4029-A163-F457E76F545E}"/>
    <dgm:cxn modelId="{8D42E35A-4FD1-474D-A81F-5FE06D8AAA22}" srcId="{98110A4D-3F5E-4135-8A9F-CAF8BD865382}" destId="{C80A8738-ACA8-4E35-A7C5-DA04AA9E6147}" srcOrd="1" destOrd="0" parTransId="{118471EF-ADB4-4EEF-BD87-24A1F28669BF}" sibTransId="{6BAC6641-6F16-42C7-9628-222D46D6B99E}"/>
    <dgm:cxn modelId="{E2332F98-BC32-4264-9C2A-00E846BCB394}" type="presOf" srcId="{B1E169FA-2675-4029-A163-F457E76F545E}" destId="{498F4E31-E423-4928-A28F-F71BD81A544F}" srcOrd="0" destOrd="0" presId="urn:microsoft.com/office/officeart/2005/8/layout/cycle5"/>
    <dgm:cxn modelId="{C1BEDF9A-1C40-485A-9C80-A18DF7EC6B39}" type="presOf" srcId="{98110A4D-3F5E-4135-8A9F-CAF8BD865382}" destId="{0A3A9FBE-F7C6-41D0-A2A8-F50B183ED97D}" srcOrd="0" destOrd="0" presId="urn:microsoft.com/office/officeart/2005/8/layout/cycle5"/>
    <dgm:cxn modelId="{7CAEDDB0-3AAD-4479-B36F-B19D48C8B32A}" type="presOf" srcId="{746407FD-1023-4207-8A6F-8D6782650E11}" destId="{256E3A91-2E2F-4ED9-A28A-3DA97D5742E3}" srcOrd="0" destOrd="0" presId="urn:microsoft.com/office/officeart/2005/8/layout/cycle5"/>
    <dgm:cxn modelId="{861D5ABE-FC74-4203-BA70-713D604D7945}" srcId="{98110A4D-3F5E-4135-8A9F-CAF8BD865382}" destId="{746407FD-1023-4207-8A6F-8D6782650E11}" srcOrd="0" destOrd="0" parTransId="{7B6FAAAB-269F-4CC4-8442-29D9B5032544}" sibTransId="{5E05B78C-094A-4509-9654-09D2F26F3FFD}"/>
    <dgm:cxn modelId="{85FF9C8F-626E-4AF1-AA3B-D9D0C4316B01}" type="presParOf" srcId="{0A3A9FBE-F7C6-41D0-A2A8-F50B183ED97D}" destId="{256E3A91-2E2F-4ED9-A28A-3DA97D5742E3}" srcOrd="0" destOrd="0" presId="urn:microsoft.com/office/officeart/2005/8/layout/cycle5"/>
    <dgm:cxn modelId="{97A50F0D-9146-4051-AF28-E07B1296C0A9}" type="presParOf" srcId="{0A3A9FBE-F7C6-41D0-A2A8-F50B183ED97D}" destId="{8B1A1E44-0CA3-47B4-B36D-323702FD4456}" srcOrd="1" destOrd="0" presId="urn:microsoft.com/office/officeart/2005/8/layout/cycle5"/>
    <dgm:cxn modelId="{BA64F2A8-EAA1-428F-805C-E2C4B7CE8C23}" type="presParOf" srcId="{0A3A9FBE-F7C6-41D0-A2A8-F50B183ED97D}" destId="{47F33915-6B3B-401C-B50F-B22A754E2EF7}" srcOrd="2" destOrd="0" presId="urn:microsoft.com/office/officeart/2005/8/layout/cycle5"/>
    <dgm:cxn modelId="{63526FBA-9934-4B44-BBAB-863B6B12C9DA}" type="presParOf" srcId="{0A3A9FBE-F7C6-41D0-A2A8-F50B183ED97D}" destId="{28358C13-D8CC-4AD2-A7BF-1189D1A964E3}" srcOrd="3" destOrd="0" presId="urn:microsoft.com/office/officeart/2005/8/layout/cycle5"/>
    <dgm:cxn modelId="{966D2E87-5AB6-4D0F-8B8A-AF973ACA848D}" type="presParOf" srcId="{0A3A9FBE-F7C6-41D0-A2A8-F50B183ED97D}" destId="{7A773DDB-9EA6-40D0-908C-5A4C420FC715}" srcOrd="4" destOrd="0" presId="urn:microsoft.com/office/officeart/2005/8/layout/cycle5"/>
    <dgm:cxn modelId="{CF2F98F2-027C-4E3F-ACB6-6D2BB10135F3}" type="presParOf" srcId="{0A3A9FBE-F7C6-41D0-A2A8-F50B183ED97D}" destId="{396D247C-7331-400F-88B3-FB5C75DEFBD2}" srcOrd="5" destOrd="0" presId="urn:microsoft.com/office/officeart/2005/8/layout/cycle5"/>
    <dgm:cxn modelId="{BF56D1DE-5572-435D-AC41-5CAA48C32A9F}" type="presParOf" srcId="{0A3A9FBE-F7C6-41D0-A2A8-F50B183ED97D}" destId="{E5B85177-67DC-46B9-9178-4FD74108A018}" srcOrd="6" destOrd="0" presId="urn:microsoft.com/office/officeart/2005/8/layout/cycle5"/>
    <dgm:cxn modelId="{BD4C4FD7-13E0-4971-AADF-AAF4AA073397}" type="presParOf" srcId="{0A3A9FBE-F7C6-41D0-A2A8-F50B183ED97D}" destId="{35D7A730-924C-49C3-A7BA-CD89FCBCE1AC}" srcOrd="7" destOrd="0" presId="urn:microsoft.com/office/officeart/2005/8/layout/cycle5"/>
    <dgm:cxn modelId="{E0748C6A-CBC1-456E-8ADF-A7325B0D56CB}" type="presParOf" srcId="{0A3A9FBE-F7C6-41D0-A2A8-F50B183ED97D}" destId="{D2CA6A8E-22C6-4F9F-B88D-7C12E5956E50}" srcOrd="8" destOrd="0" presId="urn:microsoft.com/office/officeart/2005/8/layout/cycle5"/>
    <dgm:cxn modelId="{E240C6A9-EB6A-4AFC-A6DA-D6A22CC96E77}" type="presParOf" srcId="{0A3A9FBE-F7C6-41D0-A2A8-F50B183ED97D}" destId="{780DDDCB-B12F-428D-A586-90FD6F79F55C}" srcOrd="9" destOrd="0" presId="urn:microsoft.com/office/officeart/2005/8/layout/cycle5"/>
    <dgm:cxn modelId="{835A1A50-F4C1-4144-AFB5-FF978685F5CF}" type="presParOf" srcId="{0A3A9FBE-F7C6-41D0-A2A8-F50B183ED97D}" destId="{27501DD9-B23B-4A6C-B19F-BEDC210774CB}" srcOrd="10" destOrd="0" presId="urn:microsoft.com/office/officeart/2005/8/layout/cycle5"/>
    <dgm:cxn modelId="{E608FB71-5914-4328-B070-18D4E8D4372B}" type="presParOf" srcId="{0A3A9FBE-F7C6-41D0-A2A8-F50B183ED97D}" destId="{498F4E31-E423-4928-A28F-F71BD81A544F}" srcOrd="11"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AE71B33-0F16-4C39-813C-56BD9975A80A}"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CBFF9B2D-37F0-40EF-A6C9-1A2A46EAD009}">
      <dgm:prSet phldrT="[Text]"/>
      <dgm:spPr/>
      <dgm:t>
        <a:bodyPr/>
        <a:lstStyle/>
        <a:p>
          <a:r>
            <a:rPr lang="id-ID" dirty="0"/>
            <a:t>System </a:t>
          </a:r>
          <a:r>
            <a:rPr lang="id-ID" dirty="0" err="1"/>
            <a:t>Documentation</a:t>
          </a:r>
          <a:endParaRPr lang="en-US" dirty="0"/>
        </a:p>
      </dgm:t>
    </dgm:pt>
    <dgm:pt modelId="{0180FE0A-17CD-4332-9981-01A10DC6CAB9}" type="parTrans" cxnId="{80C899CC-0C21-4345-A064-18E49DABEFC0}">
      <dgm:prSet/>
      <dgm:spPr/>
      <dgm:t>
        <a:bodyPr/>
        <a:lstStyle/>
        <a:p>
          <a:endParaRPr lang="en-US"/>
        </a:p>
      </dgm:t>
    </dgm:pt>
    <dgm:pt modelId="{BBF758D3-A66A-4D0E-9E08-ADDA1BF9D0C6}" type="sibTrans" cxnId="{80C899CC-0C21-4345-A064-18E49DABEFC0}">
      <dgm:prSet/>
      <dgm:spPr/>
      <dgm:t>
        <a:bodyPr/>
        <a:lstStyle/>
        <a:p>
          <a:endParaRPr lang="en-US"/>
        </a:p>
      </dgm:t>
    </dgm:pt>
    <dgm:pt modelId="{5795D190-E64B-4F7F-923B-1222867F7E8F}">
      <dgm:prSet phldrT="[Text]"/>
      <dgm:spPr/>
      <dgm:t>
        <a:bodyPr/>
        <a:lstStyle/>
        <a:p>
          <a:r>
            <a:rPr lang="id-ID" dirty="0" err="1"/>
            <a:t>Revised</a:t>
          </a:r>
          <a:r>
            <a:rPr lang="id-ID" dirty="0"/>
            <a:t> </a:t>
          </a:r>
          <a:r>
            <a:rPr lang="id-ID" dirty="0" err="1"/>
            <a:t>and</a:t>
          </a:r>
          <a:r>
            <a:rPr lang="id-ID" dirty="0"/>
            <a:t> final </a:t>
          </a:r>
          <a:r>
            <a:rPr lang="id-ID" dirty="0" err="1"/>
            <a:t>version</a:t>
          </a:r>
          <a:r>
            <a:rPr lang="id-ID" dirty="0"/>
            <a:t> </a:t>
          </a:r>
          <a:r>
            <a:rPr lang="id-ID" dirty="0" err="1"/>
            <a:t>of</a:t>
          </a:r>
          <a:r>
            <a:rPr lang="id-ID" dirty="0"/>
            <a:t> System </a:t>
          </a:r>
          <a:r>
            <a:rPr lang="id-ID" dirty="0" err="1"/>
            <a:t>Specification</a:t>
          </a:r>
          <a:endParaRPr lang="en-US" dirty="0"/>
        </a:p>
      </dgm:t>
    </dgm:pt>
    <dgm:pt modelId="{0F6A43E3-D0DD-40C0-AB28-041F7984CCCB}" type="parTrans" cxnId="{AF2EC392-ABA8-4BCD-B4A9-267F653CA2FD}">
      <dgm:prSet/>
      <dgm:spPr/>
      <dgm:t>
        <a:bodyPr/>
        <a:lstStyle/>
        <a:p>
          <a:endParaRPr lang="en-US"/>
        </a:p>
      </dgm:t>
    </dgm:pt>
    <dgm:pt modelId="{5093AEB5-8024-4E99-BB6A-16EF497A0FE5}" type="sibTrans" cxnId="{AF2EC392-ABA8-4BCD-B4A9-267F653CA2FD}">
      <dgm:prSet/>
      <dgm:spPr/>
      <dgm:t>
        <a:bodyPr/>
        <a:lstStyle/>
        <a:p>
          <a:endParaRPr lang="en-US"/>
        </a:p>
      </dgm:t>
    </dgm:pt>
    <dgm:pt modelId="{7D682E99-3AA7-46F3-9EE7-85A25B5572C9}">
      <dgm:prSet phldrT="[Text]"/>
      <dgm:spPr/>
      <dgm:t>
        <a:bodyPr/>
        <a:lstStyle/>
        <a:p>
          <a:r>
            <a:rPr lang="id-ID" dirty="0" err="1"/>
            <a:t>Type</a:t>
          </a:r>
          <a:r>
            <a:rPr lang="id-ID" dirty="0"/>
            <a:t>: </a:t>
          </a:r>
          <a:r>
            <a:rPr lang="en-US" dirty="0"/>
            <a:t>Reference documents (help system)</a:t>
          </a:r>
          <a:r>
            <a:rPr lang="id-ID" dirty="0"/>
            <a:t>, </a:t>
          </a:r>
          <a:r>
            <a:rPr lang="en-US" dirty="0"/>
            <a:t>Procedures manuals</a:t>
          </a:r>
          <a:r>
            <a:rPr lang="id-ID" dirty="0"/>
            <a:t>, </a:t>
          </a:r>
          <a:r>
            <a:rPr lang="en-US" dirty="0"/>
            <a:t>Tutorials</a:t>
          </a:r>
        </a:p>
      </dgm:t>
    </dgm:pt>
    <dgm:pt modelId="{74403438-5117-4D02-AB29-4E7ABF236E4F}" type="parTrans" cxnId="{14FC3FAB-FBC3-4D3A-A100-A2FE8F50278E}">
      <dgm:prSet/>
      <dgm:spPr/>
      <dgm:t>
        <a:bodyPr/>
        <a:lstStyle/>
        <a:p>
          <a:endParaRPr lang="en-US"/>
        </a:p>
      </dgm:t>
    </dgm:pt>
    <dgm:pt modelId="{86FA8F23-9AB4-48FC-B5F8-057D99E6D2DA}" type="sibTrans" cxnId="{14FC3FAB-FBC3-4D3A-A100-A2FE8F50278E}">
      <dgm:prSet/>
      <dgm:spPr/>
      <dgm:t>
        <a:bodyPr/>
        <a:lstStyle/>
        <a:p>
          <a:endParaRPr lang="en-US"/>
        </a:p>
      </dgm:t>
    </dgm:pt>
    <dgm:pt modelId="{ADFB9A18-B28C-4640-AB4B-645A6DEF80DC}">
      <dgm:prSet/>
      <dgm:spPr/>
      <dgm:t>
        <a:bodyPr/>
        <a:lstStyle/>
        <a:p>
          <a:r>
            <a:rPr lang="en-ID" dirty="0"/>
            <a:t>Used for development and maintenance</a:t>
          </a:r>
          <a:endParaRPr lang="en-US" dirty="0"/>
        </a:p>
      </dgm:t>
    </dgm:pt>
    <dgm:pt modelId="{055CFD81-C93E-406F-A4D5-0EDE890970E6}" type="parTrans" cxnId="{B9EB47DF-1776-4DD9-85CD-40A74A1963BC}">
      <dgm:prSet/>
      <dgm:spPr/>
      <dgm:t>
        <a:bodyPr/>
        <a:lstStyle/>
        <a:p>
          <a:endParaRPr lang="en-US"/>
        </a:p>
      </dgm:t>
    </dgm:pt>
    <dgm:pt modelId="{BB102C94-3007-49B8-9797-0F5E832E677E}" type="sibTrans" cxnId="{B9EB47DF-1776-4DD9-85CD-40A74A1963BC}">
      <dgm:prSet/>
      <dgm:spPr/>
      <dgm:t>
        <a:bodyPr/>
        <a:lstStyle/>
        <a:p>
          <a:endParaRPr lang="en-US"/>
        </a:p>
      </dgm:t>
    </dgm:pt>
    <dgm:pt modelId="{E364A9CC-8E5F-46B6-8BE2-B2DDAC4E8F0C}">
      <dgm:prSet/>
      <dgm:spPr/>
      <dgm:t>
        <a:bodyPr/>
        <a:lstStyle/>
        <a:p>
          <a:r>
            <a:rPr lang="en-ID" dirty="0"/>
            <a:t>Largely a by product of the system analysis and design phases</a:t>
          </a:r>
          <a:endParaRPr lang="en-US" dirty="0"/>
        </a:p>
      </dgm:t>
    </dgm:pt>
    <dgm:pt modelId="{60E79823-E456-4B29-AD4B-44C209ECC486}" type="parTrans" cxnId="{B0EC718C-5C36-4C1D-8679-09793BDF4FA1}">
      <dgm:prSet/>
      <dgm:spPr/>
      <dgm:t>
        <a:bodyPr/>
        <a:lstStyle/>
        <a:p>
          <a:endParaRPr lang="en-US"/>
        </a:p>
      </dgm:t>
    </dgm:pt>
    <dgm:pt modelId="{23434240-16A1-44FA-AD20-28D74323AD11}" type="sibTrans" cxnId="{B0EC718C-5C36-4C1D-8679-09793BDF4FA1}">
      <dgm:prSet/>
      <dgm:spPr/>
      <dgm:t>
        <a:bodyPr/>
        <a:lstStyle/>
        <a:p>
          <a:endParaRPr lang="en-US"/>
        </a:p>
      </dgm:t>
    </dgm:pt>
    <dgm:pt modelId="{965E8D8E-FDDE-4E78-993F-E46684E9D17F}">
      <dgm:prSet/>
      <dgm:spPr/>
      <dgm:t>
        <a:bodyPr/>
        <a:lstStyle/>
        <a:p>
          <a:r>
            <a:rPr lang="id-ID" dirty="0"/>
            <a:t>C</a:t>
          </a:r>
          <a:r>
            <a:rPr lang="en-ID" dirty="0"/>
            <a:t>an be automated (</a:t>
          </a:r>
          <a:r>
            <a:rPr lang="en-ID" dirty="0" err="1"/>
            <a:t>JavaDoc</a:t>
          </a:r>
          <a:r>
            <a:rPr lang="en-ID" dirty="0"/>
            <a:t>)</a:t>
          </a:r>
          <a:endParaRPr lang="en-US" dirty="0"/>
        </a:p>
      </dgm:t>
    </dgm:pt>
    <dgm:pt modelId="{60572F87-1795-484D-B1D7-CE10D3F7C982}" type="parTrans" cxnId="{B916D049-9B8F-40DC-8AB1-755FD13A8F1C}">
      <dgm:prSet/>
      <dgm:spPr/>
      <dgm:t>
        <a:bodyPr/>
        <a:lstStyle/>
        <a:p>
          <a:endParaRPr lang="en-US"/>
        </a:p>
      </dgm:t>
    </dgm:pt>
    <dgm:pt modelId="{BDE841C9-AE3F-49D0-BA6B-8E6DD8DB0850}" type="sibTrans" cxnId="{B916D049-9B8F-40DC-8AB1-755FD13A8F1C}">
      <dgm:prSet/>
      <dgm:spPr/>
      <dgm:t>
        <a:bodyPr/>
        <a:lstStyle/>
        <a:p>
          <a:endParaRPr lang="en-US"/>
        </a:p>
      </dgm:t>
    </dgm:pt>
    <dgm:pt modelId="{B812B883-07FF-4A37-BB4D-6EBA3CECF550}">
      <dgm:prSet phldrT="[Text]"/>
      <dgm:spPr/>
      <dgm:t>
        <a:bodyPr/>
        <a:lstStyle/>
        <a:p>
          <a:r>
            <a:rPr lang="en-ID" dirty="0"/>
            <a:t>Helps programmers and analysts understand the application</a:t>
          </a:r>
          <a:endParaRPr lang="en-US" dirty="0"/>
        </a:p>
      </dgm:t>
    </dgm:pt>
    <dgm:pt modelId="{CCF9F625-4F8A-42D7-8995-3F47AA9168BD}" type="parTrans" cxnId="{A497324A-9E03-4508-885C-382F3E41B61D}">
      <dgm:prSet/>
      <dgm:spPr/>
      <dgm:t>
        <a:bodyPr/>
        <a:lstStyle/>
        <a:p>
          <a:endParaRPr lang="en-US"/>
        </a:p>
      </dgm:t>
    </dgm:pt>
    <dgm:pt modelId="{9E3B83B3-5A65-4C90-AFBA-32F0C1302FAB}" type="sibTrans" cxnId="{A497324A-9E03-4508-885C-382F3E41B61D}">
      <dgm:prSet/>
      <dgm:spPr/>
      <dgm:t>
        <a:bodyPr/>
        <a:lstStyle/>
        <a:p>
          <a:endParaRPr lang="en-US"/>
        </a:p>
      </dgm:t>
    </dgm:pt>
    <dgm:pt modelId="{1D0323AE-9209-4167-A2B1-848278F09EE3}">
      <dgm:prSet phldrT="[Text]"/>
      <dgm:spPr>
        <a:solidFill>
          <a:schemeClr val="accent6">
            <a:lumMod val="40000"/>
            <a:lumOff val="60000"/>
          </a:schemeClr>
        </a:solidFill>
      </dgm:spPr>
      <dgm:t>
        <a:bodyPr/>
        <a:lstStyle/>
        <a:p>
          <a:r>
            <a:rPr lang="id-ID" dirty="0"/>
            <a:t>User </a:t>
          </a:r>
          <a:r>
            <a:rPr lang="id-ID" dirty="0" err="1"/>
            <a:t>Documentation</a:t>
          </a:r>
          <a:endParaRPr lang="en-US" dirty="0"/>
        </a:p>
      </dgm:t>
    </dgm:pt>
    <dgm:pt modelId="{F9E90EB7-6ACD-4250-837B-A1A58AE9B1AB}" type="sibTrans" cxnId="{E3056068-F438-4841-AE00-2F3995A240E7}">
      <dgm:prSet/>
      <dgm:spPr/>
      <dgm:t>
        <a:bodyPr/>
        <a:lstStyle/>
        <a:p>
          <a:endParaRPr lang="en-US"/>
        </a:p>
      </dgm:t>
    </dgm:pt>
    <dgm:pt modelId="{EAB0EA50-85D4-421D-9862-522304C3943B}" type="parTrans" cxnId="{E3056068-F438-4841-AE00-2F3995A240E7}">
      <dgm:prSet/>
      <dgm:spPr/>
      <dgm:t>
        <a:bodyPr/>
        <a:lstStyle/>
        <a:p>
          <a:endParaRPr lang="en-US"/>
        </a:p>
      </dgm:t>
    </dgm:pt>
    <dgm:pt modelId="{BB95A9E0-AED0-4531-B057-F479BD0DCAAD}">
      <dgm:prSet/>
      <dgm:spPr/>
      <dgm:t>
        <a:bodyPr/>
        <a:lstStyle/>
        <a:p>
          <a:r>
            <a:rPr lang="en-ID" dirty="0"/>
            <a:t>High quality documentation takes about 3 hours per page to produce</a:t>
          </a:r>
          <a:endParaRPr lang="en-US" dirty="0"/>
        </a:p>
      </dgm:t>
    </dgm:pt>
    <dgm:pt modelId="{EB644120-DB57-44B6-8D07-65A50F6234FF}" type="parTrans" cxnId="{474632A1-2106-46A2-B8B7-FB21574421E9}">
      <dgm:prSet/>
      <dgm:spPr/>
      <dgm:t>
        <a:bodyPr/>
        <a:lstStyle/>
        <a:p>
          <a:endParaRPr lang="en-US"/>
        </a:p>
      </dgm:t>
    </dgm:pt>
    <dgm:pt modelId="{CE5384C8-E220-4CB1-A6DB-1FF773F91403}" type="sibTrans" cxnId="{474632A1-2106-46A2-B8B7-FB21574421E9}">
      <dgm:prSet/>
      <dgm:spPr/>
      <dgm:t>
        <a:bodyPr/>
        <a:lstStyle/>
        <a:p>
          <a:endParaRPr lang="en-US"/>
        </a:p>
      </dgm:t>
    </dgm:pt>
    <dgm:pt modelId="{BAF8E4BC-37ED-4191-9B3C-2D01CC590A8A}">
      <dgm:prSet/>
      <dgm:spPr/>
      <dgm:t>
        <a:bodyPr/>
        <a:lstStyle/>
        <a:p>
          <a:r>
            <a:rPr lang="en-ID" dirty="0"/>
            <a:t>Should not be left to the end of the project</a:t>
          </a:r>
          <a:endParaRPr lang="en-US" dirty="0"/>
        </a:p>
      </dgm:t>
    </dgm:pt>
    <dgm:pt modelId="{EF380E6D-192D-4CC0-BFD0-D35DFB7375B1}" type="parTrans" cxnId="{C1FE47EF-6526-4118-A179-013F51EEE78B}">
      <dgm:prSet/>
      <dgm:spPr/>
      <dgm:t>
        <a:bodyPr/>
        <a:lstStyle/>
        <a:p>
          <a:endParaRPr lang="en-US"/>
        </a:p>
      </dgm:t>
    </dgm:pt>
    <dgm:pt modelId="{3E3449C3-0BF7-4A5B-BC76-7D54AF895E52}" type="sibTrans" cxnId="{C1FE47EF-6526-4118-A179-013F51EEE78B}">
      <dgm:prSet/>
      <dgm:spPr/>
      <dgm:t>
        <a:bodyPr/>
        <a:lstStyle/>
        <a:p>
          <a:endParaRPr lang="en-US"/>
        </a:p>
      </dgm:t>
    </dgm:pt>
    <dgm:pt modelId="{68E9F56A-6FFD-45A1-8032-517EA680853F}">
      <dgm:prSet phldrT="[Text]"/>
      <dgm:spPr/>
      <dgm:t>
        <a:bodyPr/>
        <a:lstStyle/>
        <a:p>
          <a:r>
            <a:rPr lang="en-ID"/>
            <a:t>Help </a:t>
          </a:r>
          <a:r>
            <a:rPr lang="en-ID" dirty="0"/>
            <a:t>users operate the system</a:t>
          </a:r>
          <a:endParaRPr lang="en-US" dirty="0"/>
        </a:p>
      </dgm:t>
    </dgm:pt>
    <dgm:pt modelId="{FBFA71DC-DDC0-4C1D-B1D3-F9B1587733EA}" type="parTrans" cxnId="{52673920-D895-414B-8BC1-CD76ECD38140}">
      <dgm:prSet/>
      <dgm:spPr/>
      <dgm:t>
        <a:bodyPr/>
        <a:lstStyle/>
        <a:p>
          <a:endParaRPr lang="en-US"/>
        </a:p>
      </dgm:t>
    </dgm:pt>
    <dgm:pt modelId="{EC6CF378-E67F-4608-BD16-64125253D430}" type="sibTrans" cxnId="{52673920-D895-414B-8BC1-CD76ECD38140}">
      <dgm:prSet/>
      <dgm:spPr/>
      <dgm:t>
        <a:bodyPr/>
        <a:lstStyle/>
        <a:p>
          <a:endParaRPr lang="en-US"/>
        </a:p>
      </dgm:t>
    </dgm:pt>
    <dgm:pt modelId="{264FD924-1769-401D-A0AF-832FDF682E09}" type="pres">
      <dgm:prSet presAssocID="{DAE71B33-0F16-4C39-813C-56BD9975A80A}" presName="theList" presStyleCnt="0">
        <dgm:presLayoutVars>
          <dgm:dir/>
          <dgm:animLvl val="lvl"/>
          <dgm:resizeHandles val="exact"/>
        </dgm:presLayoutVars>
      </dgm:prSet>
      <dgm:spPr/>
    </dgm:pt>
    <dgm:pt modelId="{70EF984E-7751-49AF-B683-10637FBD7EB4}" type="pres">
      <dgm:prSet presAssocID="{CBFF9B2D-37F0-40EF-A6C9-1A2A46EAD009}" presName="compNode" presStyleCnt="0"/>
      <dgm:spPr/>
    </dgm:pt>
    <dgm:pt modelId="{FF63DDCB-CF44-4927-A8A7-FFCD1D4D5910}" type="pres">
      <dgm:prSet presAssocID="{CBFF9B2D-37F0-40EF-A6C9-1A2A46EAD009}" presName="aNode" presStyleLbl="bgShp" presStyleIdx="0" presStyleCnt="2"/>
      <dgm:spPr/>
    </dgm:pt>
    <dgm:pt modelId="{1C96435C-785E-42BB-B94D-C77C6D0AD925}" type="pres">
      <dgm:prSet presAssocID="{CBFF9B2D-37F0-40EF-A6C9-1A2A46EAD009}" presName="textNode" presStyleLbl="bgShp" presStyleIdx="0" presStyleCnt="2"/>
      <dgm:spPr/>
    </dgm:pt>
    <dgm:pt modelId="{26252224-E751-438E-A66B-51E58345B8F3}" type="pres">
      <dgm:prSet presAssocID="{CBFF9B2D-37F0-40EF-A6C9-1A2A46EAD009}" presName="compChildNode" presStyleCnt="0"/>
      <dgm:spPr/>
    </dgm:pt>
    <dgm:pt modelId="{6D130F34-9773-4393-A160-815B64E53D6B}" type="pres">
      <dgm:prSet presAssocID="{CBFF9B2D-37F0-40EF-A6C9-1A2A46EAD009}" presName="theInnerList" presStyleCnt="0"/>
      <dgm:spPr/>
    </dgm:pt>
    <dgm:pt modelId="{EE95346B-02DC-466A-879B-18307DDB017D}" type="pres">
      <dgm:prSet presAssocID="{5795D190-E64B-4F7F-923B-1222867F7E8F}" presName="childNode" presStyleLbl="node1" presStyleIdx="0" presStyleCnt="9">
        <dgm:presLayoutVars>
          <dgm:bulletEnabled val="1"/>
        </dgm:presLayoutVars>
      </dgm:prSet>
      <dgm:spPr/>
    </dgm:pt>
    <dgm:pt modelId="{A41E8DBB-A7CE-4D94-AB0F-65428FA82F5B}" type="pres">
      <dgm:prSet presAssocID="{5795D190-E64B-4F7F-923B-1222867F7E8F}" presName="aSpace2" presStyleCnt="0"/>
      <dgm:spPr/>
    </dgm:pt>
    <dgm:pt modelId="{ADADBFE8-E8E5-4EED-8BB1-D9DC1BC64D00}" type="pres">
      <dgm:prSet presAssocID="{B812B883-07FF-4A37-BB4D-6EBA3CECF550}" presName="childNode" presStyleLbl="node1" presStyleIdx="1" presStyleCnt="9">
        <dgm:presLayoutVars>
          <dgm:bulletEnabled val="1"/>
        </dgm:presLayoutVars>
      </dgm:prSet>
      <dgm:spPr/>
    </dgm:pt>
    <dgm:pt modelId="{3CBE832B-BE11-49DF-A9FE-3505C9CCF827}" type="pres">
      <dgm:prSet presAssocID="{B812B883-07FF-4A37-BB4D-6EBA3CECF550}" presName="aSpace2" presStyleCnt="0"/>
      <dgm:spPr/>
    </dgm:pt>
    <dgm:pt modelId="{D337E61A-41E1-472C-BC6A-BBAD079C1389}" type="pres">
      <dgm:prSet presAssocID="{ADFB9A18-B28C-4640-AB4B-645A6DEF80DC}" presName="childNode" presStyleLbl="node1" presStyleIdx="2" presStyleCnt="9">
        <dgm:presLayoutVars>
          <dgm:bulletEnabled val="1"/>
        </dgm:presLayoutVars>
      </dgm:prSet>
      <dgm:spPr/>
    </dgm:pt>
    <dgm:pt modelId="{2C1FEFE6-C48D-4F76-9570-4AFF0C29BCBE}" type="pres">
      <dgm:prSet presAssocID="{ADFB9A18-B28C-4640-AB4B-645A6DEF80DC}" presName="aSpace2" presStyleCnt="0"/>
      <dgm:spPr/>
    </dgm:pt>
    <dgm:pt modelId="{1830A132-A26E-4C21-8E6F-953D91070914}" type="pres">
      <dgm:prSet presAssocID="{E364A9CC-8E5F-46B6-8BE2-B2DDAC4E8F0C}" presName="childNode" presStyleLbl="node1" presStyleIdx="3" presStyleCnt="9">
        <dgm:presLayoutVars>
          <dgm:bulletEnabled val="1"/>
        </dgm:presLayoutVars>
      </dgm:prSet>
      <dgm:spPr/>
    </dgm:pt>
    <dgm:pt modelId="{CDBEC03D-B637-45B8-9AA6-B2C5693D6CC9}" type="pres">
      <dgm:prSet presAssocID="{E364A9CC-8E5F-46B6-8BE2-B2DDAC4E8F0C}" presName="aSpace2" presStyleCnt="0"/>
      <dgm:spPr/>
    </dgm:pt>
    <dgm:pt modelId="{DEC44018-49BF-43A9-BBC8-5348AD9FF36B}" type="pres">
      <dgm:prSet presAssocID="{965E8D8E-FDDE-4E78-993F-E46684E9D17F}" presName="childNode" presStyleLbl="node1" presStyleIdx="4" presStyleCnt="9">
        <dgm:presLayoutVars>
          <dgm:bulletEnabled val="1"/>
        </dgm:presLayoutVars>
      </dgm:prSet>
      <dgm:spPr/>
    </dgm:pt>
    <dgm:pt modelId="{DF6CD612-4D52-4F8F-AE0B-D14B283B4F3B}" type="pres">
      <dgm:prSet presAssocID="{CBFF9B2D-37F0-40EF-A6C9-1A2A46EAD009}" presName="aSpace" presStyleCnt="0"/>
      <dgm:spPr/>
    </dgm:pt>
    <dgm:pt modelId="{08D789B4-960C-497D-813D-A45774A2DC4F}" type="pres">
      <dgm:prSet presAssocID="{1D0323AE-9209-4167-A2B1-848278F09EE3}" presName="compNode" presStyleCnt="0"/>
      <dgm:spPr/>
    </dgm:pt>
    <dgm:pt modelId="{FDD6455A-0AD3-4AF9-B301-BCE68EF7102E}" type="pres">
      <dgm:prSet presAssocID="{1D0323AE-9209-4167-A2B1-848278F09EE3}" presName="aNode" presStyleLbl="bgShp" presStyleIdx="1" presStyleCnt="2"/>
      <dgm:spPr/>
    </dgm:pt>
    <dgm:pt modelId="{0180FE47-AC67-461D-9995-F747EBEB3E70}" type="pres">
      <dgm:prSet presAssocID="{1D0323AE-9209-4167-A2B1-848278F09EE3}" presName="textNode" presStyleLbl="bgShp" presStyleIdx="1" presStyleCnt="2"/>
      <dgm:spPr/>
    </dgm:pt>
    <dgm:pt modelId="{DB1DB430-4DC4-421A-AC03-944571161502}" type="pres">
      <dgm:prSet presAssocID="{1D0323AE-9209-4167-A2B1-848278F09EE3}" presName="compChildNode" presStyleCnt="0"/>
      <dgm:spPr/>
    </dgm:pt>
    <dgm:pt modelId="{5AF08C31-A3B3-4489-9E0B-52C363AE9D45}" type="pres">
      <dgm:prSet presAssocID="{1D0323AE-9209-4167-A2B1-848278F09EE3}" presName="theInnerList" presStyleCnt="0"/>
      <dgm:spPr/>
    </dgm:pt>
    <dgm:pt modelId="{535EB64A-1BD3-457B-B8A1-B5CF0AFD6E79}" type="pres">
      <dgm:prSet presAssocID="{7D682E99-3AA7-46F3-9EE7-85A25B5572C9}" presName="childNode" presStyleLbl="node1" presStyleIdx="5" presStyleCnt="9">
        <dgm:presLayoutVars>
          <dgm:bulletEnabled val="1"/>
        </dgm:presLayoutVars>
      </dgm:prSet>
      <dgm:spPr/>
    </dgm:pt>
    <dgm:pt modelId="{0E42528C-791A-4570-98F1-7820D72DB034}" type="pres">
      <dgm:prSet presAssocID="{7D682E99-3AA7-46F3-9EE7-85A25B5572C9}" presName="aSpace2" presStyleCnt="0"/>
      <dgm:spPr/>
    </dgm:pt>
    <dgm:pt modelId="{0E48F37C-D34F-41E6-823D-BFE3194B037B}" type="pres">
      <dgm:prSet presAssocID="{68E9F56A-6FFD-45A1-8032-517EA680853F}" presName="childNode" presStyleLbl="node1" presStyleIdx="6" presStyleCnt="9">
        <dgm:presLayoutVars>
          <dgm:bulletEnabled val="1"/>
        </dgm:presLayoutVars>
      </dgm:prSet>
      <dgm:spPr/>
    </dgm:pt>
    <dgm:pt modelId="{E10C95B7-3858-4734-B9D6-D9548CE65564}" type="pres">
      <dgm:prSet presAssocID="{68E9F56A-6FFD-45A1-8032-517EA680853F}" presName="aSpace2" presStyleCnt="0"/>
      <dgm:spPr/>
    </dgm:pt>
    <dgm:pt modelId="{B4A7E41C-623F-424F-A772-EB0BE3E98526}" type="pres">
      <dgm:prSet presAssocID="{BB95A9E0-AED0-4531-B057-F479BD0DCAAD}" presName="childNode" presStyleLbl="node1" presStyleIdx="7" presStyleCnt="9">
        <dgm:presLayoutVars>
          <dgm:bulletEnabled val="1"/>
        </dgm:presLayoutVars>
      </dgm:prSet>
      <dgm:spPr/>
    </dgm:pt>
    <dgm:pt modelId="{2D2E99BC-9102-4837-B547-AE0A3FC6C9E3}" type="pres">
      <dgm:prSet presAssocID="{BB95A9E0-AED0-4531-B057-F479BD0DCAAD}" presName="aSpace2" presStyleCnt="0"/>
      <dgm:spPr/>
    </dgm:pt>
    <dgm:pt modelId="{62B877DB-52FC-490C-84E5-35E8A93F147D}" type="pres">
      <dgm:prSet presAssocID="{BAF8E4BC-37ED-4191-9B3C-2D01CC590A8A}" presName="childNode" presStyleLbl="node1" presStyleIdx="8" presStyleCnt="9">
        <dgm:presLayoutVars>
          <dgm:bulletEnabled val="1"/>
        </dgm:presLayoutVars>
      </dgm:prSet>
      <dgm:spPr/>
    </dgm:pt>
  </dgm:ptLst>
  <dgm:cxnLst>
    <dgm:cxn modelId="{5DA30804-C291-417E-97A4-27E7762967F5}" type="presOf" srcId="{1D0323AE-9209-4167-A2B1-848278F09EE3}" destId="{0180FE47-AC67-461D-9995-F747EBEB3E70}" srcOrd="1" destOrd="0" presId="urn:microsoft.com/office/officeart/2005/8/layout/lProcess2"/>
    <dgm:cxn modelId="{52673920-D895-414B-8BC1-CD76ECD38140}" srcId="{1D0323AE-9209-4167-A2B1-848278F09EE3}" destId="{68E9F56A-6FFD-45A1-8032-517EA680853F}" srcOrd="1" destOrd="0" parTransId="{FBFA71DC-DDC0-4C1D-B1D3-F9B1587733EA}" sibTransId="{EC6CF378-E67F-4608-BD16-64125253D430}"/>
    <dgm:cxn modelId="{94A6C634-B12D-4C36-91F9-5AB996CE518B}" type="presOf" srcId="{ADFB9A18-B28C-4640-AB4B-645A6DEF80DC}" destId="{D337E61A-41E1-472C-BC6A-BBAD079C1389}" srcOrd="0" destOrd="0" presId="urn:microsoft.com/office/officeart/2005/8/layout/lProcess2"/>
    <dgm:cxn modelId="{1A296D60-D157-4B6C-B524-EDA3F42F2DC4}" type="presOf" srcId="{CBFF9B2D-37F0-40EF-A6C9-1A2A46EAD009}" destId="{1C96435C-785E-42BB-B94D-C77C6D0AD925}" srcOrd="1" destOrd="0" presId="urn:microsoft.com/office/officeart/2005/8/layout/lProcess2"/>
    <dgm:cxn modelId="{E3056068-F438-4841-AE00-2F3995A240E7}" srcId="{DAE71B33-0F16-4C39-813C-56BD9975A80A}" destId="{1D0323AE-9209-4167-A2B1-848278F09EE3}" srcOrd="1" destOrd="0" parTransId="{EAB0EA50-85D4-421D-9862-522304C3943B}" sibTransId="{F9E90EB7-6ACD-4250-837B-A1A58AE9B1AB}"/>
    <dgm:cxn modelId="{7ECF8649-173B-4A59-B63C-B7BAC2FB6576}" type="presOf" srcId="{B812B883-07FF-4A37-BB4D-6EBA3CECF550}" destId="{ADADBFE8-E8E5-4EED-8BB1-D9DC1BC64D00}" srcOrd="0" destOrd="0" presId="urn:microsoft.com/office/officeart/2005/8/layout/lProcess2"/>
    <dgm:cxn modelId="{B916D049-9B8F-40DC-8AB1-755FD13A8F1C}" srcId="{CBFF9B2D-37F0-40EF-A6C9-1A2A46EAD009}" destId="{965E8D8E-FDDE-4E78-993F-E46684E9D17F}" srcOrd="4" destOrd="0" parTransId="{60572F87-1795-484D-B1D7-CE10D3F7C982}" sibTransId="{BDE841C9-AE3F-49D0-BA6B-8E6DD8DB0850}"/>
    <dgm:cxn modelId="{A497324A-9E03-4508-885C-382F3E41B61D}" srcId="{CBFF9B2D-37F0-40EF-A6C9-1A2A46EAD009}" destId="{B812B883-07FF-4A37-BB4D-6EBA3CECF550}" srcOrd="1" destOrd="0" parTransId="{CCF9F625-4F8A-42D7-8995-3F47AA9168BD}" sibTransId="{9E3B83B3-5A65-4C90-AFBA-32F0C1302FAB}"/>
    <dgm:cxn modelId="{778E7C4A-B95C-471C-9128-DA3E1126879F}" type="presOf" srcId="{DAE71B33-0F16-4C39-813C-56BD9975A80A}" destId="{264FD924-1769-401D-A0AF-832FDF682E09}" srcOrd="0" destOrd="0" presId="urn:microsoft.com/office/officeart/2005/8/layout/lProcess2"/>
    <dgm:cxn modelId="{BFC8656B-CDAB-4BA6-93EB-ABCDCE3ACA48}" type="presOf" srcId="{965E8D8E-FDDE-4E78-993F-E46684E9D17F}" destId="{DEC44018-49BF-43A9-BBC8-5348AD9FF36B}" srcOrd="0" destOrd="0" presId="urn:microsoft.com/office/officeart/2005/8/layout/lProcess2"/>
    <dgm:cxn modelId="{B6C5C66C-05E7-4545-AFAF-6ADD3DFCE80D}" type="presOf" srcId="{BAF8E4BC-37ED-4191-9B3C-2D01CC590A8A}" destId="{62B877DB-52FC-490C-84E5-35E8A93F147D}" srcOrd="0" destOrd="0" presId="urn:microsoft.com/office/officeart/2005/8/layout/lProcess2"/>
    <dgm:cxn modelId="{5FAA1456-0A00-4541-BE3F-49774C2078E0}" type="presOf" srcId="{E364A9CC-8E5F-46B6-8BE2-B2DDAC4E8F0C}" destId="{1830A132-A26E-4C21-8E6F-953D91070914}" srcOrd="0" destOrd="0" presId="urn:microsoft.com/office/officeart/2005/8/layout/lProcess2"/>
    <dgm:cxn modelId="{C4355C89-95A3-4E80-A2F1-3CFEF9AC5FFE}" type="presOf" srcId="{1D0323AE-9209-4167-A2B1-848278F09EE3}" destId="{FDD6455A-0AD3-4AF9-B301-BCE68EF7102E}" srcOrd="0" destOrd="0" presId="urn:microsoft.com/office/officeart/2005/8/layout/lProcess2"/>
    <dgm:cxn modelId="{B0EC718C-5C36-4C1D-8679-09793BDF4FA1}" srcId="{CBFF9B2D-37F0-40EF-A6C9-1A2A46EAD009}" destId="{E364A9CC-8E5F-46B6-8BE2-B2DDAC4E8F0C}" srcOrd="3" destOrd="0" parTransId="{60E79823-E456-4B29-AD4B-44C209ECC486}" sibTransId="{23434240-16A1-44FA-AD20-28D74323AD11}"/>
    <dgm:cxn modelId="{AF2EC392-ABA8-4BCD-B4A9-267F653CA2FD}" srcId="{CBFF9B2D-37F0-40EF-A6C9-1A2A46EAD009}" destId="{5795D190-E64B-4F7F-923B-1222867F7E8F}" srcOrd="0" destOrd="0" parTransId="{0F6A43E3-D0DD-40C0-AB28-041F7984CCCB}" sibTransId="{5093AEB5-8024-4E99-BB6A-16EF497A0FE5}"/>
    <dgm:cxn modelId="{BC1A589C-A5E1-4B9A-B056-47025BCADF41}" type="presOf" srcId="{68E9F56A-6FFD-45A1-8032-517EA680853F}" destId="{0E48F37C-D34F-41E6-823D-BFE3194B037B}" srcOrd="0" destOrd="0" presId="urn:microsoft.com/office/officeart/2005/8/layout/lProcess2"/>
    <dgm:cxn modelId="{474632A1-2106-46A2-B8B7-FB21574421E9}" srcId="{1D0323AE-9209-4167-A2B1-848278F09EE3}" destId="{BB95A9E0-AED0-4531-B057-F479BD0DCAAD}" srcOrd="2" destOrd="0" parTransId="{EB644120-DB57-44B6-8D07-65A50F6234FF}" sibTransId="{CE5384C8-E220-4CB1-A6DB-1FF773F91403}"/>
    <dgm:cxn modelId="{14FC3FAB-FBC3-4D3A-A100-A2FE8F50278E}" srcId="{1D0323AE-9209-4167-A2B1-848278F09EE3}" destId="{7D682E99-3AA7-46F3-9EE7-85A25B5572C9}" srcOrd="0" destOrd="0" parTransId="{74403438-5117-4D02-AB29-4E7ABF236E4F}" sibTransId="{86FA8F23-9AB4-48FC-B5F8-057D99E6D2DA}"/>
    <dgm:cxn modelId="{BB858EAF-AE34-45CA-B5A1-514DBC4B133B}" type="presOf" srcId="{7D682E99-3AA7-46F3-9EE7-85A25B5572C9}" destId="{535EB64A-1BD3-457B-B8A1-B5CF0AFD6E79}" srcOrd="0" destOrd="0" presId="urn:microsoft.com/office/officeart/2005/8/layout/lProcess2"/>
    <dgm:cxn modelId="{80C899CC-0C21-4345-A064-18E49DABEFC0}" srcId="{DAE71B33-0F16-4C39-813C-56BD9975A80A}" destId="{CBFF9B2D-37F0-40EF-A6C9-1A2A46EAD009}" srcOrd="0" destOrd="0" parTransId="{0180FE0A-17CD-4332-9981-01A10DC6CAB9}" sibTransId="{BBF758D3-A66A-4D0E-9E08-ADDA1BF9D0C6}"/>
    <dgm:cxn modelId="{EC8AF5D9-DAA1-4E78-80CF-320ADF0E94CD}" type="presOf" srcId="{CBFF9B2D-37F0-40EF-A6C9-1A2A46EAD009}" destId="{FF63DDCB-CF44-4927-A8A7-FFCD1D4D5910}" srcOrd="0" destOrd="0" presId="urn:microsoft.com/office/officeart/2005/8/layout/lProcess2"/>
    <dgm:cxn modelId="{B9EB47DF-1776-4DD9-85CD-40A74A1963BC}" srcId="{CBFF9B2D-37F0-40EF-A6C9-1A2A46EAD009}" destId="{ADFB9A18-B28C-4640-AB4B-645A6DEF80DC}" srcOrd="2" destOrd="0" parTransId="{055CFD81-C93E-406F-A4D5-0EDE890970E6}" sibTransId="{BB102C94-3007-49B8-9797-0F5E832E677E}"/>
    <dgm:cxn modelId="{C1FE47EF-6526-4118-A179-013F51EEE78B}" srcId="{1D0323AE-9209-4167-A2B1-848278F09EE3}" destId="{BAF8E4BC-37ED-4191-9B3C-2D01CC590A8A}" srcOrd="3" destOrd="0" parTransId="{EF380E6D-192D-4CC0-BFD0-D35DFB7375B1}" sibTransId="{3E3449C3-0BF7-4A5B-BC76-7D54AF895E52}"/>
    <dgm:cxn modelId="{0AB15CF1-7F96-4AF5-9993-48E55FE0C664}" type="presOf" srcId="{BB95A9E0-AED0-4531-B057-F479BD0DCAAD}" destId="{B4A7E41C-623F-424F-A772-EB0BE3E98526}" srcOrd="0" destOrd="0" presId="urn:microsoft.com/office/officeart/2005/8/layout/lProcess2"/>
    <dgm:cxn modelId="{984B18FE-8CA2-41DC-B0B3-C6AF44BEC81E}" type="presOf" srcId="{5795D190-E64B-4F7F-923B-1222867F7E8F}" destId="{EE95346B-02DC-466A-879B-18307DDB017D}" srcOrd="0" destOrd="0" presId="urn:microsoft.com/office/officeart/2005/8/layout/lProcess2"/>
    <dgm:cxn modelId="{E52B342D-C5AC-4E4F-9EE9-0773183887BA}" type="presParOf" srcId="{264FD924-1769-401D-A0AF-832FDF682E09}" destId="{70EF984E-7751-49AF-B683-10637FBD7EB4}" srcOrd="0" destOrd="0" presId="urn:microsoft.com/office/officeart/2005/8/layout/lProcess2"/>
    <dgm:cxn modelId="{7976A140-0EFC-4D25-85B5-CEDBA845BDC8}" type="presParOf" srcId="{70EF984E-7751-49AF-B683-10637FBD7EB4}" destId="{FF63DDCB-CF44-4927-A8A7-FFCD1D4D5910}" srcOrd="0" destOrd="0" presId="urn:microsoft.com/office/officeart/2005/8/layout/lProcess2"/>
    <dgm:cxn modelId="{87B0D7C0-814F-4B79-9BBA-3DEEED0E53D7}" type="presParOf" srcId="{70EF984E-7751-49AF-B683-10637FBD7EB4}" destId="{1C96435C-785E-42BB-B94D-C77C6D0AD925}" srcOrd="1" destOrd="0" presId="urn:microsoft.com/office/officeart/2005/8/layout/lProcess2"/>
    <dgm:cxn modelId="{237D8C69-F27A-4D46-BAC0-A81B1F4784B9}" type="presParOf" srcId="{70EF984E-7751-49AF-B683-10637FBD7EB4}" destId="{26252224-E751-438E-A66B-51E58345B8F3}" srcOrd="2" destOrd="0" presId="urn:microsoft.com/office/officeart/2005/8/layout/lProcess2"/>
    <dgm:cxn modelId="{F4831622-5D62-4B40-8288-D37B0BD62526}" type="presParOf" srcId="{26252224-E751-438E-A66B-51E58345B8F3}" destId="{6D130F34-9773-4393-A160-815B64E53D6B}" srcOrd="0" destOrd="0" presId="urn:microsoft.com/office/officeart/2005/8/layout/lProcess2"/>
    <dgm:cxn modelId="{31F5B10E-6B0A-4780-988C-38D7CEB3340A}" type="presParOf" srcId="{6D130F34-9773-4393-A160-815B64E53D6B}" destId="{EE95346B-02DC-466A-879B-18307DDB017D}" srcOrd="0" destOrd="0" presId="urn:microsoft.com/office/officeart/2005/8/layout/lProcess2"/>
    <dgm:cxn modelId="{6D80EFDF-3839-4791-B9F1-59ECDB96627A}" type="presParOf" srcId="{6D130F34-9773-4393-A160-815B64E53D6B}" destId="{A41E8DBB-A7CE-4D94-AB0F-65428FA82F5B}" srcOrd="1" destOrd="0" presId="urn:microsoft.com/office/officeart/2005/8/layout/lProcess2"/>
    <dgm:cxn modelId="{D80643D7-16F0-441B-935F-3C41A586B4AF}" type="presParOf" srcId="{6D130F34-9773-4393-A160-815B64E53D6B}" destId="{ADADBFE8-E8E5-4EED-8BB1-D9DC1BC64D00}" srcOrd="2" destOrd="0" presId="urn:microsoft.com/office/officeart/2005/8/layout/lProcess2"/>
    <dgm:cxn modelId="{DA1CB18D-874B-4DE3-8683-E5392E913F3B}" type="presParOf" srcId="{6D130F34-9773-4393-A160-815B64E53D6B}" destId="{3CBE832B-BE11-49DF-A9FE-3505C9CCF827}" srcOrd="3" destOrd="0" presId="urn:microsoft.com/office/officeart/2005/8/layout/lProcess2"/>
    <dgm:cxn modelId="{F346AE61-BCC1-42EB-BF32-7A813C79E578}" type="presParOf" srcId="{6D130F34-9773-4393-A160-815B64E53D6B}" destId="{D337E61A-41E1-472C-BC6A-BBAD079C1389}" srcOrd="4" destOrd="0" presId="urn:microsoft.com/office/officeart/2005/8/layout/lProcess2"/>
    <dgm:cxn modelId="{7D6297C9-61F6-42D3-81DB-93BEA5FBB7D6}" type="presParOf" srcId="{6D130F34-9773-4393-A160-815B64E53D6B}" destId="{2C1FEFE6-C48D-4F76-9570-4AFF0C29BCBE}" srcOrd="5" destOrd="0" presId="urn:microsoft.com/office/officeart/2005/8/layout/lProcess2"/>
    <dgm:cxn modelId="{01D10E84-6EA1-4BE6-9691-38CAB7BEA8E9}" type="presParOf" srcId="{6D130F34-9773-4393-A160-815B64E53D6B}" destId="{1830A132-A26E-4C21-8E6F-953D91070914}" srcOrd="6" destOrd="0" presId="urn:microsoft.com/office/officeart/2005/8/layout/lProcess2"/>
    <dgm:cxn modelId="{A5F81D5D-1F75-4AE6-A57B-48FF6E7F1BFE}" type="presParOf" srcId="{6D130F34-9773-4393-A160-815B64E53D6B}" destId="{CDBEC03D-B637-45B8-9AA6-B2C5693D6CC9}" srcOrd="7" destOrd="0" presId="urn:microsoft.com/office/officeart/2005/8/layout/lProcess2"/>
    <dgm:cxn modelId="{863D477C-6153-4A63-B9E5-872D4B1CAE10}" type="presParOf" srcId="{6D130F34-9773-4393-A160-815B64E53D6B}" destId="{DEC44018-49BF-43A9-BBC8-5348AD9FF36B}" srcOrd="8" destOrd="0" presId="urn:microsoft.com/office/officeart/2005/8/layout/lProcess2"/>
    <dgm:cxn modelId="{8793E338-CD1B-4BA2-9F3B-16D7609A61E4}" type="presParOf" srcId="{264FD924-1769-401D-A0AF-832FDF682E09}" destId="{DF6CD612-4D52-4F8F-AE0B-D14B283B4F3B}" srcOrd="1" destOrd="0" presId="urn:microsoft.com/office/officeart/2005/8/layout/lProcess2"/>
    <dgm:cxn modelId="{0138E1A4-4C8F-421B-BB56-F7099E5850EA}" type="presParOf" srcId="{264FD924-1769-401D-A0AF-832FDF682E09}" destId="{08D789B4-960C-497D-813D-A45774A2DC4F}" srcOrd="2" destOrd="0" presId="urn:microsoft.com/office/officeart/2005/8/layout/lProcess2"/>
    <dgm:cxn modelId="{168111AD-AC45-48EB-8859-55A382B0794E}" type="presParOf" srcId="{08D789B4-960C-497D-813D-A45774A2DC4F}" destId="{FDD6455A-0AD3-4AF9-B301-BCE68EF7102E}" srcOrd="0" destOrd="0" presId="urn:microsoft.com/office/officeart/2005/8/layout/lProcess2"/>
    <dgm:cxn modelId="{C3205EF4-20B4-4DFB-9D76-35E29BB1285B}" type="presParOf" srcId="{08D789B4-960C-497D-813D-A45774A2DC4F}" destId="{0180FE47-AC67-461D-9995-F747EBEB3E70}" srcOrd="1" destOrd="0" presId="urn:microsoft.com/office/officeart/2005/8/layout/lProcess2"/>
    <dgm:cxn modelId="{74AB170B-3F8D-42C3-B6DC-B5C6BC7746E2}" type="presParOf" srcId="{08D789B4-960C-497D-813D-A45774A2DC4F}" destId="{DB1DB430-4DC4-421A-AC03-944571161502}" srcOrd="2" destOrd="0" presId="urn:microsoft.com/office/officeart/2005/8/layout/lProcess2"/>
    <dgm:cxn modelId="{FFA3F0FE-7617-45FC-9BE6-1D450BEFDBCC}" type="presParOf" srcId="{DB1DB430-4DC4-421A-AC03-944571161502}" destId="{5AF08C31-A3B3-4489-9E0B-52C363AE9D45}" srcOrd="0" destOrd="0" presId="urn:microsoft.com/office/officeart/2005/8/layout/lProcess2"/>
    <dgm:cxn modelId="{4026975B-7D61-41F1-8298-199BE482475B}" type="presParOf" srcId="{5AF08C31-A3B3-4489-9E0B-52C363AE9D45}" destId="{535EB64A-1BD3-457B-B8A1-B5CF0AFD6E79}" srcOrd="0" destOrd="0" presId="urn:microsoft.com/office/officeart/2005/8/layout/lProcess2"/>
    <dgm:cxn modelId="{6E95CF66-5136-44AB-AA7D-DC0C9A165966}" type="presParOf" srcId="{5AF08C31-A3B3-4489-9E0B-52C363AE9D45}" destId="{0E42528C-791A-4570-98F1-7820D72DB034}" srcOrd="1" destOrd="0" presId="urn:microsoft.com/office/officeart/2005/8/layout/lProcess2"/>
    <dgm:cxn modelId="{2E531FC9-E6D0-4F19-A091-C8AAB52B3285}" type="presParOf" srcId="{5AF08C31-A3B3-4489-9E0B-52C363AE9D45}" destId="{0E48F37C-D34F-41E6-823D-BFE3194B037B}" srcOrd="2" destOrd="0" presId="urn:microsoft.com/office/officeart/2005/8/layout/lProcess2"/>
    <dgm:cxn modelId="{305B1643-A9A2-48E7-83CF-2BE5D7FBB4A2}" type="presParOf" srcId="{5AF08C31-A3B3-4489-9E0B-52C363AE9D45}" destId="{E10C95B7-3858-4734-B9D6-D9548CE65564}" srcOrd="3" destOrd="0" presId="urn:microsoft.com/office/officeart/2005/8/layout/lProcess2"/>
    <dgm:cxn modelId="{A082C757-BA13-4310-8E53-3F77071FC0B5}" type="presParOf" srcId="{5AF08C31-A3B3-4489-9E0B-52C363AE9D45}" destId="{B4A7E41C-623F-424F-A772-EB0BE3E98526}" srcOrd="4" destOrd="0" presId="urn:microsoft.com/office/officeart/2005/8/layout/lProcess2"/>
    <dgm:cxn modelId="{E2AE2531-5A98-4146-8B74-F7FFF0095052}" type="presParOf" srcId="{5AF08C31-A3B3-4489-9E0B-52C363AE9D45}" destId="{2D2E99BC-9102-4837-B547-AE0A3FC6C9E3}" srcOrd="5" destOrd="0" presId="urn:microsoft.com/office/officeart/2005/8/layout/lProcess2"/>
    <dgm:cxn modelId="{2B4E2010-49FB-46CD-B9C5-B56B7F4D4EE7}" type="presParOf" srcId="{5AF08C31-A3B3-4489-9E0B-52C363AE9D45}" destId="{62B877DB-52FC-490C-84E5-35E8A93F147D}"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CBCFAEEF-9D59-42E3-8017-644E25FBB543}">
      <dgm:prSet phldrT="[Text]" custT="1"/>
      <dgm:spPr/>
      <dgm:t>
        <a:bodyPr/>
        <a:lstStyle/>
        <a:p>
          <a:pPr algn="l">
            <a:buFont typeface="+mj-lt"/>
            <a:buAutoNum type="arabicPeriod"/>
          </a:pPr>
          <a:r>
            <a:rPr lang="id-ID" sz="2400" dirty="0"/>
            <a:t> 1. </a:t>
          </a:r>
          <a:r>
            <a:rPr lang="id-ID" sz="2400" u="none" dirty="0">
              <a:hlinkClick xmlns:r="http://schemas.openxmlformats.org/officeDocument/2006/relationships" r:id="rId1" action="ppaction://hlinksldjump"/>
            </a:rPr>
            <a:t>Pengantar</a:t>
          </a:r>
          <a:endParaRPr lang="en-US" sz="2400" u="none" dirty="0"/>
        </a:p>
      </dgm:t>
    </dgm:pt>
    <dgm:pt modelId="{700C16CE-3389-41AE-8FF8-6667A509B921}" type="parTrans" cxnId="{2F3BBE5F-5E8A-4B85-9019-DE77C2CF402B}">
      <dgm:prSet/>
      <dgm:spPr/>
      <dgm:t>
        <a:bodyPr/>
        <a:lstStyle/>
        <a:p>
          <a:endParaRPr lang="en-US"/>
        </a:p>
      </dgm:t>
    </dgm:pt>
    <dgm:pt modelId="{08608689-5856-4752-AAF1-0C6B74AC3301}" type="sibTrans" cxnId="{2F3BBE5F-5E8A-4B85-9019-DE77C2CF402B}">
      <dgm:prSet/>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2" action="ppaction://hlinksldjump"/>
            </a:rPr>
            <a:t>Mengapa</a:t>
          </a:r>
          <a:r>
            <a:rPr lang="id-ID" sz="1400" dirty="0"/>
            <a:t> Systems Analysis </a:t>
          </a:r>
          <a:r>
            <a:rPr lang="id-ID" sz="1400" dirty="0" err="1"/>
            <a:t>and</a:t>
          </a:r>
          <a:r>
            <a:rPr lang="id-ID" sz="1400" dirty="0"/>
            <a:t> Design?</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3" action="ppaction://hlinksldjump"/>
            </a:rPr>
            <a:t>Siklus</a:t>
          </a:r>
          <a:r>
            <a:rPr lang="id-ID" sz="1400" dirty="0"/>
            <a:t> Pengembangan </a:t>
          </a:r>
          <a:r>
            <a:rPr lang="id-ID" sz="1400" dirty="0" err="1"/>
            <a:t>Software</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a:t>
          </a:r>
          <a:r>
            <a:rPr lang="id-ID" sz="1400" dirty="0">
              <a:hlinkClick xmlns:r="http://schemas.openxmlformats.org/officeDocument/2006/relationships" r:id="rId4" action="ppaction://hlinksldjump"/>
            </a:rPr>
            <a:t>Metodologi</a:t>
          </a:r>
          <a:r>
            <a:rPr lang="id-ID" sz="1400" dirty="0"/>
            <a:t> Pengembangan </a:t>
          </a:r>
          <a:r>
            <a:rPr lang="id-ID" sz="1400" dirty="0" err="1"/>
            <a:t>Software</a:t>
          </a:r>
          <a:endParaRPr lang="id-ID" sz="1400" dirty="0"/>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Systems </a:t>
          </a:r>
          <a:r>
            <a:rPr lang="id-ID" sz="2400" dirty="0">
              <a:hlinkClick xmlns:r="http://schemas.openxmlformats.org/officeDocument/2006/relationships" r:id="rId5" action="ppaction://hlinksldjump"/>
            </a:rPr>
            <a:t>Planning</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Identifikasi Business </a:t>
          </a:r>
          <a:r>
            <a:rPr lang="id-ID" sz="1400" dirty="0" err="1"/>
            <a:t>Value</a:t>
          </a:r>
          <a:r>
            <a:rPr lang="id-ID" sz="1400" dirty="0"/>
            <a:t> dengan </a:t>
          </a:r>
          <a:r>
            <a:rPr lang="id-ID" sz="1400" dirty="0">
              <a:hlinkClick xmlns:r="http://schemas.openxmlformats.org/officeDocument/2006/relationships" r:id="rId6" action="ppaction://hlinksldjump"/>
            </a:rPr>
            <a:t>System </a:t>
          </a:r>
          <a:r>
            <a:rPr lang="id-ID" sz="1400" dirty="0" err="1">
              <a:hlinkClick xmlns:r="http://schemas.openxmlformats.org/officeDocument/2006/relationships" r:id="rId6" action="ppaction://hlinksldjump"/>
            </a:rPr>
            <a:t>Request</a:t>
          </a:r>
          <a:endParaRPr lang="id-ID" sz="1400" dirty="0"/>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C0CE4DB7-7772-4623-8975-B79622366E52}">
      <dgm:prSet custT="1"/>
      <dgm:spPr/>
      <dgm:t>
        <a:bodyPr anchor="ctr"/>
        <a:lstStyle/>
        <a:p>
          <a:pPr>
            <a:buFontTx/>
            <a:buNone/>
          </a:pPr>
          <a:r>
            <a:rPr lang="id-ID" sz="1400" dirty="0"/>
            <a:t>  2.2 </a:t>
          </a:r>
          <a:r>
            <a:rPr lang="id-ID" sz="1400" dirty="0">
              <a:hlinkClick xmlns:r="http://schemas.openxmlformats.org/officeDocument/2006/relationships" r:id="rId7" action="ppaction://hlinksldjump"/>
            </a:rPr>
            <a:t>Analisis Kelayakan </a:t>
          </a:r>
          <a:r>
            <a:rPr lang="id-ID" sz="1400" dirty="0"/>
            <a:t>Pengembangan </a:t>
          </a:r>
          <a:r>
            <a:rPr lang="id-ID" sz="1400" dirty="0" err="1"/>
            <a:t>Software</a:t>
          </a:r>
          <a:endParaRPr lang="id-ID" sz="1400" dirty="0"/>
        </a:p>
      </dgm:t>
    </dgm:pt>
    <dgm:pt modelId="{37E4CDA5-04FA-481B-B388-AB9FEC3F0DAC}" type="parTrans" cxnId="{9FEF6BFB-8381-4895-8206-E92739A8ADF1}">
      <dgm:prSet/>
      <dgm:spPr/>
      <dgm:t>
        <a:bodyPr/>
        <a:lstStyle/>
        <a:p>
          <a:endParaRPr lang="en-US"/>
        </a:p>
      </dgm:t>
    </dgm:pt>
    <dgm:pt modelId="{227B79F3-0F98-4372-B124-9593F307CCA1}" type="sibTrans" cxnId="{9FEF6BFB-8381-4895-8206-E92739A8ADF1}">
      <dgm:prSet/>
      <dgm:spPr/>
      <dgm:t>
        <a:bodyPr/>
        <a:lstStyle/>
        <a:p>
          <a:endParaRPr lang="en-US"/>
        </a:p>
      </dgm:t>
    </dgm:pt>
    <dgm:pt modelId="{AAA93D3A-BF1A-44F2-9B84-773EA0D26C6F}">
      <dgm:prSet custT="1"/>
      <dgm:spPr/>
      <dgm:t>
        <a:bodyPr anchor="ctr"/>
        <a:lstStyle/>
        <a:p>
          <a:pPr>
            <a:buFontTx/>
            <a:buNone/>
          </a:pPr>
          <a:r>
            <a:rPr lang="id-ID" sz="1400" dirty="0"/>
            <a:t>  2.3 </a:t>
          </a:r>
          <a:r>
            <a:rPr lang="id-ID" sz="1400" dirty="0">
              <a:hlinkClick xmlns:r="http://schemas.openxmlformats.org/officeDocument/2006/relationships" r:id="rId8" action="ppaction://hlinksldjump"/>
            </a:rPr>
            <a:t>Estimasi Usaha </a:t>
          </a:r>
          <a:r>
            <a:rPr lang="id-ID" sz="1400" dirty="0"/>
            <a:t>Pengembangan </a:t>
          </a:r>
          <a:r>
            <a:rPr lang="id-ID" sz="1400" dirty="0" err="1"/>
            <a:t>Software</a:t>
          </a:r>
          <a:endParaRPr lang="id-ID" sz="1400" dirty="0"/>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Systems </a:t>
          </a:r>
          <a:r>
            <a:rPr lang="id-ID" sz="2400" dirty="0">
              <a:hlinkClick xmlns:r="http://schemas.openxmlformats.org/officeDocument/2006/relationships" r:id="rId9" action="ppaction://hlinksldjump"/>
            </a:rPr>
            <a:t>Analysis</a:t>
          </a:r>
          <a:endParaRPr lang="id-ID" sz="2400" dirty="0"/>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a:t>
          </a:r>
          <a:r>
            <a:rPr lang="id-ID" sz="1400" dirty="0">
              <a:hlinkClick xmlns:r="http://schemas.openxmlformats.org/officeDocument/2006/relationships" r:id="rId10" action="ppaction://hlinksldjump"/>
            </a:rPr>
            <a:t>Analisis</a:t>
          </a:r>
          <a:r>
            <a:rPr lang="en-US" sz="1400" dirty="0">
              <a:hlinkClick xmlns:r="http://schemas.openxmlformats.org/officeDocument/2006/relationships" r:id="rId10" action="ppaction://hlinksldjump"/>
            </a:rPr>
            <a:t> </a:t>
          </a:r>
          <a:r>
            <a:rPr lang="en-US" sz="1400" dirty="0" err="1">
              <a:hlinkClick xmlns:r="http://schemas.openxmlformats.org/officeDocument/2006/relationships" r:id="rId10" action="ppaction://hlinksldjump"/>
            </a:rPr>
            <a:t>Kebutuhan</a:t>
          </a:r>
          <a:r>
            <a:rPr lang="en-US" sz="1400" dirty="0"/>
            <a:t> </a:t>
          </a:r>
          <a:r>
            <a:rPr lang="id-ID" sz="1400" dirty="0" err="1"/>
            <a:t>Software</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Systems </a:t>
          </a:r>
          <a:r>
            <a:rPr lang="id-ID" sz="2400" dirty="0">
              <a:hlinkClick xmlns:r="http://schemas.openxmlformats.org/officeDocument/2006/relationships" r:id="rId11" action="ppaction://hlinksldjump"/>
            </a:rPr>
            <a:t>Design</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Paradigma </a:t>
          </a:r>
          <a:r>
            <a:rPr lang="id-ID" sz="1400" dirty="0">
              <a:hlinkClick xmlns:r="http://schemas.openxmlformats.org/officeDocument/2006/relationships" r:id="rId12" action="ppaction://hlinksldjump"/>
            </a:rPr>
            <a:t>Berorientasi Objek</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Pemodelan </a:t>
          </a:r>
          <a:r>
            <a:rPr lang="id-ID" sz="1400" dirty="0">
              <a:hlinkClick xmlns:r="http://schemas.openxmlformats.org/officeDocument/2006/relationships" r:id="rId13" action="ppaction://hlinksldjump"/>
            </a:rPr>
            <a:t>Class Diagram</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Pemodelan </a:t>
          </a:r>
          <a:r>
            <a:rPr lang="id-ID" sz="1400" dirty="0">
              <a:hlinkClick xmlns:r="http://schemas.openxmlformats.org/officeDocument/2006/relationships" r:id="rId14" action="ppaction://hlinksldjump"/>
            </a:rPr>
            <a:t>User </a:t>
          </a:r>
          <a:r>
            <a:rPr lang="id-ID" sz="1400" dirty="0" err="1">
              <a:hlinkClick xmlns:r="http://schemas.openxmlformats.org/officeDocument/2006/relationships" r:id="rId14" action="ppaction://hlinksldjump"/>
            </a:rPr>
            <a:t>Interface</a:t>
          </a:r>
          <a:r>
            <a:rPr lang="id-ID" sz="1400" dirty="0">
              <a:hlinkClick xmlns:r="http://schemas.openxmlformats.org/officeDocument/2006/relationships" r:id="rId14" action="ppaction://hlinksldjump"/>
            </a:rPr>
            <a:t> Design</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Pemodelan </a:t>
          </a:r>
          <a:r>
            <a:rPr lang="id-ID" sz="1400" dirty="0">
              <a:hlinkClick xmlns:r="http://schemas.openxmlformats.org/officeDocument/2006/relationships" r:id="rId15" action="ppaction://hlinksldjump"/>
            </a:rPr>
            <a:t>Data Model</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F8BDC308-3D6A-41AA-A894-142EFC77DBDF}">
      <dgm:prSet custT="1"/>
      <dgm:spPr/>
      <dgm:t>
        <a:bodyPr anchor="ctr"/>
        <a:lstStyle/>
        <a:p>
          <a:pPr>
            <a:buFontTx/>
            <a:buNone/>
          </a:pPr>
          <a:r>
            <a:rPr lang="id-ID" sz="1400" dirty="0"/>
            <a:t>  4.5 Pemodelan </a:t>
          </a:r>
          <a:r>
            <a:rPr lang="id-ID" sz="1400" dirty="0">
              <a:hlinkClick xmlns:r="http://schemas.openxmlformats.org/officeDocument/2006/relationships" r:id="rId16" action="ppaction://hlinksldjump"/>
            </a:rPr>
            <a:t>Deployment Diagram</a:t>
          </a:r>
          <a:endParaRPr lang="id-ID" sz="1400" dirty="0"/>
        </a:p>
      </dgm:t>
    </dgm:pt>
    <dgm:pt modelId="{5815DDD4-27EE-4945-A9E2-42F8B4ED4CB8}" type="parTrans" cxnId="{265C68F1-7732-4639-90EC-248929C73D75}">
      <dgm:prSet/>
      <dgm:spPr/>
      <dgm:t>
        <a:bodyPr/>
        <a:lstStyle/>
        <a:p>
          <a:endParaRPr lang="en-US"/>
        </a:p>
      </dgm:t>
    </dgm:pt>
    <dgm:pt modelId="{E0007923-E47B-47B1-9F6D-80A8544D34D6}" type="sibTrans" cxnId="{265C68F1-7732-4639-90EC-248929C73D75}">
      <dgm:prSet/>
      <dgm:spPr/>
      <dgm:t>
        <a:bodyPr/>
        <a:lstStyle/>
        <a:p>
          <a:endParaRPr lang="en-US"/>
        </a:p>
      </dgm:t>
    </dgm:pt>
    <dgm:pt modelId="{243E88B2-2780-4439-A572-F071F4FE26D4}">
      <dgm:prSet custT="1"/>
      <dgm:spPr/>
      <dgm:t>
        <a:bodyPr/>
        <a:lstStyle/>
        <a:p>
          <a:pPr algn="l"/>
          <a:r>
            <a:rPr lang="id-ID" sz="2400" dirty="0"/>
            <a:t>5. Systems </a:t>
          </a:r>
          <a:r>
            <a:rPr lang="id-ID" sz="2400" dirty="0">
              <a:hlinkClick xmlns:r="http://schemas.openxmlformats.org/officeDocument/2006/relationships" r:id="rId17" action="ppaction://hlinksldjump"/>
            </a:rPr>
            <a:t>Implementation</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id-ID" sz="1400" dirty="0">
              <a:hlinkClick xmlns:r="http://schemas.openxmlformats.org/officeDocument/2006/relationships" r:id="rId18" action="ppaction://hlinksldjump"/>
            </a:rPr>
            <a:t>Konstruksi</a:t>
          </a:r>
          <a:r>
            <a:rPr lang="id-ID" sz="1400" dirty="0"/>
            <a:t> </a:t>
          </a:r>
          <a:r>
            <a:rPr lang="id-ID" sz="1400" dirty="0" err="1"/>
            <a:t>Software</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959DE4AB-8FF4-4F6B-B467-357876683AE2}">
      <dgm:prSet custT="1"/>
      <dgm:spPr/>
      <dgm:t>
        <a:bodyPr anchor="ctr"/>
        <a:lstStyle/>
        <a:p>
          <a:pPr>
            <a:buFontTx/>
            <a:buNone/>
          </a:pPr>
          <a:r>
            <a:rPr lang="id-ID" sz="1400" dirty="0"/>
            <a:t>  5.2 </a:t>
          </a:r>
          <a:r>
            <a:rPr lang="id-ID" sz="1400" dirty="0">
              <a:hlinkClick xmlns:r="http://schemas.openxmlformats.org/officeDocument/2006/relationships" r:id="rId19" action="ppaction://hlinksldjump"/>
            </a:rPr>
            <a:t>Pengujian</a:t>
          </a:r>
          <a:r>
            <a:rPr lang="id-ID" sz="1400" dirty="0"/>
            <a:t> </a:t>
          </a:r>
          <a:r>
            <a:rPr lang="id-ID" sz="1400" dirty="0" err="1"/>
            <a:t>Software</a:t>
          </a:r>
          <a:endParaRPr lang="id-ID" sz="1400" dirty="0"/>
        </a:p>
      </dgm:t>
    </dgm:pt>
    <dgm:pt modelId="{87B0570E-0C02-4300-959D-3846AFBFECDE}" type="parTrans" cxnId="{BC9F2D3F-D8FF-46F5-BFFA-C54A8C91B43E}">
      <dgm:prSet/>
      <dgm:spPr/>
      <dgm:t>
        <a:bodyPr/>
        <a:lstStyle/>
        <a:p>
          <a:endParaRPr lang="en-US"/>
        </a:p>
      </dgm:t>
    </dgm:pt>
    <dgm:pt modelId="{48813E9B-F3D8-43CE-8A1E-4FC46D6FCA95}" type="sibTrans" cxnId="{BC9F2D3F-D8FF-46F5-BFFA-C54A8C91B43E}">
      <dgm:prSet/>
      <dgm:spPr/>
      <dgm:t>
        <a:bodyPr/>
        <a:lstStyle/>
        <a:p>
          <a:endParaRPr lang="en-US"/>
        </a:p>
      </dgm:t>
    </dgm:pt>
    <dgm:pt modelId="{1E51760A-8431-4DC9-BFBB-556E1B08F865}">
      <dgm:prSet custT="1"/>
      <dgm:spPr/>
      <dgm:t>
        <a:bodyPr anchor="ctr"/>
        <a:lstStyle/>
        <a:p>
          <a:pPr>
            <a:buFontTx/>
            <a:buNone/>
          </a:pPr>
          <a:r>
            <a:rPr lang="id-ID" sz="1400" dirty="0"/>
            <a:t>  5.3 Pembuatan </a:t>
          </a:r>
          <a:r>
            <a:rPr lang="id-ID" sz="1400" dirty="0">
              <a:hlinkClick xmlns:r="http://schemas.openxmlformats.org/officeDocument/2006/relationships" r:id="rId20" action="ppaction://hlinksldjump"/>
            </a:rPr>
            <a:t>Dokumentasi</a:t>
          </a:r>
          <a:endParaRPr lang="id-ID" sz="1400" dirty="0"/>
        </a:p>
      </dgm:t>
    </dgm:pt>
    <dgm:pt modelId="{00EC0873-C12B-4D50-95A2-05E681723D5C}" type="parTrans" cxnId="{59DAD052-0240-4D9B-85B4-D8BA9B192F8F}">
      <dgm:prSet/>
      <dgm:spPr/>
      <dgm:t>
        <a:bodyPr/>
        <a:lstStyle/>
        <a:p>
          <a:endParaRPr lang="en-US"/>
        </a:p>
      </dgm:t>
    </dgm:pt>
    <dgm:pt modelId="{56DDA3C0-AE63-4C67-A39B-EAC36E162395}" type="sibTrans" cxnId="{59DAD052-0240-4D9B-85B4-D8BA9B192F8F}">
      <dgm:prSet/>
      <dgm:spPr/>
      <dgm:t>
        <a:bodyPr/>
        <a:lstStyle/>
        <a:p>
          <a:endParaRPr lang="en-US"/>
        </a:p>
      </dgm:t>
    </dgm:pt>
    <dgm:pt modelId="{595DBEF5-5F5E-4131-81FF-9197F293EE8E}">
      <dgm:prSet custT="1"/>
      <dgm:spPr/>
      <dgm:t>
        <a:bodyPr anchor="ctr"/>
        <a:lstStyle/>
        <a:p>
          <a:pPr>
            <a:buFontTx/>
            <a:buNone/>
          </a:pPr>
          <a:r>
            <a:rPr lang="id-ID" sz="1400" dirty="0"/>
            <a:t>  5.4 </a:t>
          </a:r>
          <a:r>
            <a:rPr lang="id-ID" sz="1400" dirty="0">
              <a:hlinkClick xmlns:r="http://schemas.openxmlformats.org/officeDocument/2006/relationships" r:id="rId21" action="ppaction://hlinksldjump"/>
            </a:rPr>
            <a:t>Instalasi</a:t>
          </a:r>
          <a:r>
            <a:rPr lang="id-ID" sz="1400" dirty="0"/>
            <a:t> dan Manajemen Perubahan</a:t>
          </a:r>
        </a:p>
      </dgm:t>
    </dgm:pt>
    <dgm:pt modelId="{A6BE96BB-1857-4692-B751-162252AE9FAB}" type="parTrans" cxnId="{4BF1F54D-E5C3-41FE-B8FB-88CCCD00CBCB}">
      <dgm:prSet/>
      <dgm:spPr/>
      <dgm:t>
        <a:bodyPr/>
        <a:lstStyle/>
        <a:p>
          <a:endParaRPr lang="en-US"/>
        </a:p>
      </dgm:t>
    </dgm:pt>
    <dgm:pt modelId="{5386806D-EBD8-4EE8-89A1-E70306A0D04D}" type="sibTrans" cxnId="{4BF1F54D-E5C3-41FE-B8FB-88CCCD00CBCB}">
      <dgm:prSet/>
      <dgm:spPr/>
      <dgm:t>
        <a:bodyPr/>
        <a:lstStyle/>
        <a:p>
          <a:endParaRPr lang="en-US"/>
        </a:p>
      </dgm:t>
    </dgm:pt>
    <dgm:pt modelId="{15664F5B-E7A2-440E-9E2A-86F49EB09AD4}">
      <dgm:prSet custT="1"/>
      <dgm:spPr/>
      <dgm:t>
        <a:bodyPr/>
        <a:lstStyle/>
        <a:p>
          <a:pPr>
            <a:buFontTx/>
            <a:buNone/>
          </a:pPr>
          <a:r>
            <a:rPr lang="id-ID" sz="1400" dirty="0"/>
            <a:t>  </a:t>
          </a:r>
          <a:r>
            <a:rPr lang="en-ID" sz="1400" dirty="0"/>
            <a:t>3.2 Identifikasi Proses Bisnis dengan </a:t>
          </a:r>
          <a:r>
            <a:rPr lang="en-ID" sz="1400" dirty="0">
              <a:hlinkClick xmlns:r="http://schemas.openxmlformats.org/officeDocument/2006/relationships" r:id="rId22" action="ppaction://hlinksldjump"/>
            </a:rPr>
            <a:t>Use Case Diagram</a:t>
          </a:r>
          <a:endParaRPr lang="en-US" sz="1400" dirty="0"/>
        </a:p>
      </dgm:t>
    </dgm:pt>
    <dgm:pt modelId="{FE55E3A4-9F41-4F5B-89B6-4A4F952B4029}" type="parTrans" cxnId="{B365E57C-5A11-4A08-9D4D-B7135B47A7BA}">
      <dgm:prSet/>
      <dgm:spPr/>
      <dgm:t>
        <a:bodyPr/>
        <a:lstStyle/>
        <a:p>
          <a:endParaRPr lang="en-US"/>
        </a:p>
      </dgm:t>
    </dgm:pt>
    <dgm:pt modelId="{F0F57327-3532-4B23-A42F-29A1EBA3E081}" type="sibTrans" cxnId="{B365E57C-5A11-4A08-9D4D-B7135B47A7BA}">
      <dgm:prSet/>
      <dgm:spPr/>
      <dgm:t>
        <a:bodyPr/>
        <a:lstStyle/>
        <a:p>
          <a:endParaRPr lang="en-US"/>
        </a:p>
      </dgm:t>
    </dgm:pt>
    <dgm:pt modelId="{15F2FC11-440F-41BB-AD5D-24BE551B6F36}">
      <dgm:prSet custT="1"/>
      <dgm:spPr/>
      <dgm:t>
        <a:bodyPr/>
        <a:lstStyle/>
        <a:p>
          <a:pPr>
            <a:buFontTx/>
            <a:buNone/>
          </a:pPr>
          <a:r>
            <a:rPr lang="id-ID" sz="1400" dirty="0"/>
            <a:t>  </a:t>
          </a:r>
          <a:r>
            <a:rPr lang="da-DK" sz="1400" dirty="0"/>
            <a:t>3.3 Pemodelan Proses Bisnis dengan </a:t>
          </a:r>
          <a:r>
            <a:rPr lang="da-DK" sz="1400" dirty="0">
              <a:hlinkClick xmlns:r="http://schemas.openxmlformats.org/officeDocument/2006/relationships" r:id="rId23" action="ppaction://hlinksldjump"/>
            </a:rPr>
            <a:t>AD</a:t>
          </a:r>
          <a:r>
            <a:rPr lang="da-DK" sz="1400" dirty="0"/>
            <a:t> atau </a:t>
          </a:r>
          <a:r>
            <a:rPr lang="da-DK" sz="1400" dirty="0">
              <a:hlinkClick xmlns:r="http://schemas.openxmlformats.org/officeDocument/2006/relationships" r:id="rId24" action="ppaction://hlinksldjump"/>
            </a:rPr>
            <a:t>BPMN</a:t>
          </a:r>
          <a:endParaRPr lang="en-US" sz="1400" dirty="0"/>
        </a:p>
      </dgm:t>
    </dgm:pt>
    <dgm:pt modelId="{25CB4FF4-5D45-4BFE-ABE1-040D8871EFC1}" type="parTrans" cxnId="{F9EB786F-A588-4735-8E3B-F1A3D90ACAB9}">
      <dgm:prSet/>
      <dgm:spPr/>
      <dgm:t>
        <a:bodyPr/>
        <a:lstStyle/>
        <a:p>
          <a:endParaRPr lang="en-US"/>
        </a:p>
      </dgm:t>
    </dgm:pt>
    <dgm:pt modelId="{9AF64D8C-2BF6-4A3A-AEF1-AFA1E1FDFAE3}" type="sibTrans" cxnId="{F9EB786F-A588-4735-8E3B-F1A3D90ACAB9}">
      <dgm:prSet/>
      <dgm:spPr/>
      <dgm:t>
        <a:bodyPr/>
        <a:lstStyle/>
        <a:p>
          <a:endParaRPr lang="en-US"/>
        </a:p>
      </dgm:t>
    </dgm:pt>
    <dgm:pt modelId="{4B89C31C-238F-4991-83F1-241E1D4BDF77}">
      <dgm:prSet custT="1"/>
      <dgm:spPr/>
      <dgm:t>
        <a:bodyPr/>
        <a:lstStyle/>
        <a:p>
          <a:pPr>
            <a:buFontTx/>
            <a:buNone/>
          </a:pPr>
          <a:r>
            <a:rPr lang="id-ID" sz="1400" dirty="0"/>
            <a:t>  </a:t>
          </a:r>
          <a:r>
            <a:rPr lang="pt-BR" sz="1400" dirty="0"/>
            <a:t>3.4 Realisasi Proses Bisnis dengan </a:t>
          </a:r>
          <a:r>
            <a:rPr lang="pt-BR" sz="1400" dirty="0">
              <a:hlinkClick xmlns:r="http://schemas.openxmlformats.org/officeDocument/2006/relationships" r:id="rId25" action="ppaction://hlinksldjump"/>
            </a:rPr>
            <a:t>Sequence Diagram</a:t>
          </a:r>
          <a:endParaRPr lang="en-US" sz="1400" dirty="0"/>
        </a:p>
      </dgm:t>
    </dgm:pt>
    <dgm:pt modelId="{B649823B-6CE4-45F9-BE70-673343F1A4D7}" type="parTrans" cxnId="{C749E0A9-1198-4D5C-A3BD-EECFFF5F4079}">
      <dgm:prSet/>
      <dgm:spPr/>
      <dgm:t>
        <a:bodyPr/>
        <a:lstStyle/>
        <a:p>
          <a:endParaRPr lang="en-US"/>
        </a:p>
      </dgm:t>
    </dgm:pt>
    <dgm:pt modelId="{14CA26F9-C6A4-42B8-9ADD-A80A5269FF3A}" type="sibTrans" cxnId="{C749E0A9-1198-4D5C-A3BD-EECFFF5F4079}">
      <dgm:prSet/>
      <dgm:spPr/>
      <dgm:t>
        <a:bodyPr/>
        <a:lstStyle/>
        <a:p>
          <a:endParaRPr lang="en-US"/>
        </a:p>
      </dgm:t>
    </dgm:pt>
    <dgm:pt modelId="{E5B65DE6-AA23-4CB4-8977-CB01FCE1C93C}">
      <dgm:prSet custT="1"/>
      <dgm:spPr/>
      <dgm:t>
        <a:bodyPr anchor="ctr"/>
        <a:lstStyle/>
        <a:p>
          <a:pPr>
            <a:buFontTx/>
            <a:buNone/>
          </a:pPr>
          <a:r>
            <a:rPr lang="en-US" sz="1400" dirty="0"/>
            <a:t>  5.5 Software Engineering </a:t>
          </a:r>
          <a:r>
            <a:rPr lang="en-US" sz="1400" dirty="0">
              <a:hlinkClick xmlns:r="http://schemas.openxmlformats.org/officeDocument/2006/relationships" r:id="rId26" action="ppaction://hlinksldjump"/>
            </a:rPr>
            <a:t>Laws</a:t>
          </a:r>
          <a:endParaRPr lang="id-ID" sz="1400" dirty="0"/>
        </a:p>
      </dgm:t>
    </dgm:pt>
    <dgm:pt modelId="{1C31E722-C8D7-4A5A-BF4C-11940B8973A4}" type="parTrans" cxnId="{3977D4CF-9274-455A-BD1C-62A6D120DB7C}">
      <dgm:prSet/>
      <dgm:spPr/>
      <dgm:t>
        <a:bodyPr/>
        <a:lstStyle/>
        <a:p>
          <a:endParaRPr lang="en-ID"/>
        </a:p>
      </dgm:t>
    </dgm:pt>
    <dgm:pt modelId="{A98DB236-4176-4F45-A6CC-BDD80FFB8FF5}" type="sibTrans" cxnId="{3977D4CF-9274-455A-BD1C-62A6D120DB7C}">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93376">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93376">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93376">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93376">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93376">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B603D400-99DA-4ED9-AB45-A01EEA57E354}" type="presOf" srcId="{15F2FC11-440F-41BB-AD5D-24BE551B6F36}" destId="{E5AEE29A-FBB5-4C88-9D61-EB0BDB656804}" srcOrd="0" destOrd="2" presId="urn:microsoft.com/office/officeart/2005/8/layout/vList6"/>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74A2B115-DB51-4AA9-B2FF-1190BE292086}" srcId="{116A3370-3C8D-44B8-BC54-06A5B711ADAB}" destId="{354ACE7E-005D-4657-97E0-189784F431BD}" srcOrd="1" destOrd="0" parTransId="{BC0B78E4-7666-4357-B9C2-70E690047842}" sibTransId="{260049A6-EA14-4E0F-BCBF-51636D50172A}"/>
    <dgm:cxn modelId="{A94AE21A-C5B6-4189-93F8-C3753050B6AA}" type="presOf" srcId="{F8BDC308-3D6A-41AA-A894-142EFC77DBDF}" destId="{ECB98FF5-C100-4167-A6ED-87F0F931E5B4}" srcOrd="0" destOrd="4" presId="urn:microsoft.com/office/officeart/2005/8/layout/vList6"/>
    <dgm:cxn modelId="{FD0F4825-9052-432E-AAF4-32C6C30BD269}" type="presOf" srcId="{08080022-F3C8-42ED-A3CF-75599917878A}" destId="{ECB98FF5-C100-4167-A6ED-87F0F931E5B4}" srcOrd="0" destOrd="3" presId="urn:microsoft.com/office/officeart/2005/8/layout/vList6"/>
    <dgm:cxn modelId="{35A10F28-FF64-4FC3-8295-4D8BB427FABC}" type="presOf" srcId="{086A08BD-465D-4145-A8A6-00341FEC2134}" destId="{E5AEE29A-FBB5-4C88-9D61-EB0BDB656804}" srcOrd="0" destOrd="0"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BC9F2D3F-D8FF-46F5-BFFA-C54A8C91B43E}" srcId="{243E88B2-2780-4439-A572-F071F4FE26D4}" destId="{959DE4AB-8FF4-4F6B-B467-357876683AE2}" srcOrd="1" destOrd="0" parTransId="{87B0570E-0C02-4300-959D-3846AFBFECDE}" sibTransId="{48813E9B-F3D8-43CE-8A1E-4FC46D6FCA95}"/>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4931E447-E518-415E-A9B7-59ED851E745D}" type="presOf" srcId="{4B89C31C-238F-4991-83F1-241E1D4BDF77}" destId="{E5AEE29A-FBB5-4C88-9D61-EB0BDB656804}"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61EC8F69-EEB9-40D1-A38B-8117096219C5}" type="presOf" srcId="{21693F81-1239-4DF2-922D-4CE28801A2CB}" destId="{F91DF6CE-794F-4A9F-8751-7D4B97D9FA92}" srcOrd="0" destOrd="0" presId="urn:microsoft.com/office/officeart/2005/8/layout/vList6"/>
    <dgm:cxn modelId="{4BF1F54D-E5C3-41FE-B8FB-88CCCD00CBCB}" srcId="{243E88B2-2780-4439-A572-F071F4FE26D4}" destId="{595DBEF5-5F5E-4131-81FF-9197F293EE8E}" srcOrd="3" destOrd="0" parTransId="{A6BE96BB-1857-4692-B751-162252AE9FAB}" sibTransId="{5386806D-EBD8-4EE8-89A1-E70306A0D04D}"/>
    <dgm:cxn modelId="{F9EB786F-A588-4735-8E3B-F1A3D90ACAB9}" srcId="{0F62B82D-2211-4660-A2D6-C27E395F6BE1}" destId="{15F2FC11-440F-41BB-AD5D-24BE551B6F36}" srcOrd="2" destOrd="0" parTransId="{25CB4FF4-5D45-4BFE-ABE1-040D8871EFC1}" sibTransId="{9AF64D8C-2BF6-4A3A-AEF1-AFA1E1FDFAE3}"/>
    <dgm:cxn modelId="{59DAD052-0240-4D9B-85B4-D8BA9B192F8F}" srcId="{243E88B2-2780-4439-A572-F071F4FE26D4}" destId="{1E51760A-8431-4DC9-BFBB-556E1B08F865}" srcOrd="2" destOrd="0" parTransId="{00EC0873-C12B-4D50-95A2-05E681723D5C}" sibTransId="{56DDA3C0-AE63-4C67-A39B-EAC36E162395}"/>
    <dgm:cxn modelId="{CB95DF55-6CC0-4EA3-B473-19636050AD40}" type="presOf" srcId="{AF6B38EC-C0E6-4D25-8ABF-22B8C4C7D2D3}" destId="{2A9AD8C9-9A35-4760-8497-3FBBFDCB446D}" srcOrd="0" destOrd="1" presId="urn:microsoft.com/office/officeart/2005/8/layout/vList6"/>
    <dgm:cxn modelId="{B365E57C-5A11-4A08-9D4D-B7135B47A7BA}" srcId="{0F62B82D-2211-4660-A2D6-C27E395F6BE1}" destId="{15664F5B-E7A2-440E-9E2A-86F49EB09AD4}" srcOrd="1" destOrd="0" parTransId="{FE55E3A4-9F41-4F5B-89B6-4A4F952B4029}" sibTransId="{F0F57327-3532-4B23-A42F-29A1EBA3E081}"/>
    <dgm:cxn modelId="{A533DB7D-BADE-484F-90EE-D561F81C5824}" srcId="{116A3370-3C8D-44B8-BC54-06A5B711ADAB}" destId="{0F62B82D-2211-4660-A2D6-C27E395F6BE1}" srcOrd="2" destOrd="0" parTransId="{86C90B9A-1763-43D8-BEA7-98BEA89224C7}" sibTransId="{CC009A08-B6BC-4560-8C95-968ACCA51FA1}"/>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3328A28B-6F98-43AE-AD2A-63D648F4440C}" type="presOf" srcId="{C0CE4DB7-7772-4623-8975-B79622366E52}" destId="{F91DF6CE-794F-4A9F-8751-7D4B97D9FA92}" srcOrd="0" destOrd="1"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2" presId="urn:microsoft.com/office/officeart/2005/8/layout/vList6"/>
    <dgm:cxn modelId="{D352099B-53DF-4C4D-A919-4600BECD7B0C}" type="presOf" srcId="{595DBEF5-5F5E-4131-81FF-9197F293EE8E}" destId="{51484F68-748F-41D4-83FC-C9DC8DFFAB06}" srcOrd="0" destOrd="3" presId="urn:microsoft.com/office/officeart/2005/8/layout/vList6"/>
    <dgm:cxn modelId="{C922A8A0-40D0-4708-B39D-B402CE7C7B2D}" srcId="{116A3370-3C8D-44B8-BC54-06A5B711ADAB}" destId="{243E88B2-2780-4439-A572-F071F4FE26D4}" srcOrd="4" destOrd="0" parTransId="{8FEA60FD-4ACF-4E33-AB7B-8AA3373F1F5B}" sibTransId="{C0E68233-A890-43CD-AB08-CEF62442387E}"/>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C749E0A9-1198-4D5C-A3BD-EECFFF5F4079}" srcId="{0F62B82D-2211-4660-A2D6-C27E395F6BE1}" destId="{4B89C31C-238F-4991-83F1-241E1D4BDF77}" srcOrd="3" destOrd="0" parTransId="{B649823B-6CE4-45F9-BE70-673343F1A4D7}" sibTransId="{14CA26F9-C6A4-42B8-9ADD-A80A5269FF3A}"/>
    <dgm:cxn modelId="{51BAB7AE-EF62-42BE-8F70-BC19ED83AF69}" srcId="{354ACE7E-005D-4657-97E0-189784F431BD}" destId="{21693F81-1239-4DF2-922D-4CE28801A2CB}" srcOrd="0" destOrd="0" parTransId="{901BA89B-12AA-4347-BAFE-D79C0A5421BF}" sibTransId="{7337FBE3-1758-4A89-8179-A0E2A5EE29A4}"/>
    <dgm:cxn modelId="{FA02E1BE-2096-4461-BFC1-A58584C9EAF2}" srcId="{354ACE7E-005D-4657-97E0-189784F431BD}" destId="{AAA93D3A-BF1A-44F2-9B84-773EA0D26C6F}" srcOrd="2" destOrd="0" parTransId="{3F262A38-FB45-459B-A9B9-53B98894F056}" sibTransId="{6E1F26F3-EAAE-4A5A-B4EC-F30A0B0196BA}"/>
    <dgm:cxn modelId="{D984DAC9-A2C1-4AB8-8021-794BBA7DF1E1}" type="presOf" srcId="{15664F5B-E7A2-440E-9E2A-86F49EB09AD4}" destId="{E5AEE29A-FBB5-4C88-9D61-EB0BDB656804}" srcOrd="0" destOrd="1"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078E74CB-6559-48FC-BB38-AC30C44335D5}" type="presOf" srcId="{E5B65DE6-AA23-4CB4-8977-CB01FCE1C93C}" destId="{51484F68-748F-41D4-83FC-C9DC8DFFAB06}" srcOrd="0" destOrd="4" presId="urn:microsoft.com/office/officeart/2005/8/layout/vList6"/>
    <dgm:cxn modelId="{3977D4CF-9274-455A-BD1C-62A6D120DB7C}" srcId="{243E88B2-2780-4439-A572-F071F4FE26D4}" destId="{E5B65DE6-AA23-4CB4-8977-CB01FCE1C93C}" srcOrd="4" destOrd="0" parTransId="{1C31E722-C8D7-4A5A-BF4C-11940B8973A4}" sibTransId="{A98DB236-4176-4F45-A6CC-BDD80FFB8FF5}"/>
    <dgm:cxn modelId="{83D3B8D0-2FA4-4D80-8C41-78BE03E8CFE6}" type="presOf" srcId="{52448857-9039-48EA-B0EE-6284ABA43018}" destId="{2A9AD8C9-9A35-4760-8497-3FBBFDCB446D}" srcOrd="0" destOrd="0" presId="urn:microsoft.com/office/officeart/2005/8/layout/vList6"/>
    <dgm:cxn modelId="{850D6CDB-B038-4822-961B-6575ACE38FD3}" type="presOf" srcId="{959DE4AB-8FF4-4F6B-B467-357876683AE2}" destId="{51484F68-748F-41D4-83FC-C9DC8DFFAB06}" srcOrd="0" destOrd="1" presId="urn:microsoft.com/office/officeart/2005/8/layout/vList6"/>
    <dgm:cxn modelId="{AE5BD3DB-8D27-44DC-937E-02570E176A54}" type="presOf" srcId="{1E51760A-8431-4DC9-BFBB-556E1B08F865}" destId="{51484F68-748F-41D4-83FC-C9DC8DFFAB06}" srcOrd="0" destOrd="2"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5CFCDCEB-D10F-44A7-B1BA-BEC8C9625317}" srcId="{CBCFAEEF-9D59-42E3-8017-644E25FBB543}" destId="{52448857-9039-48EA-B0EE-6284ABA43018}" srcOrd="0" destOrd="0" parTransId="{AD89A543-A6A3-4296-A8AA-175D1E846215}" sibTransId="{76BD32AC-0255-4A9D-A0A3-4BE6A62EBDE2}"/>
    <dgm:cxn modelId="{265C68F1-7732-4639-90EC-248929C73D75}" srcId="{5CA3BA83-43CD-475F-8735-B5BEE8C7AB3D}" destId="{F8BDC308-3D6A-41AA-A894-142EFC77DBDF}" srcOrd="4" destOrd="0" parTransId="{5815DDD4-27EE-4945-A9E2-42F8B4ED4CB8}" sibTransId="{E0007923-E47B-47B1-9F6D-80A8544D34D6}"/>
    <dgm:cxn modelId="{B3C8BDF1-FBED-4F2D-A989-52024B58A87C}" srcId="{CBCFAEEF-9D59-42E3-8017-644E25FBB543}" destId="{6683A851-81C5-480F-9292-F7098F46C695}" srcOrd="2" destOrd="0" parTransId="{0BAF01D1-3B08-4D0A-8FF5-8993E1603158}" sibTransId="{8B95642C-F792-4350-B0C4-D1C9799A5263}"/>
    <dgm:cxn modelId="{9FEF6BFB-8381-4895-8206-E92739A8ADF1}" srcId="{354ACE7E-005D-4657-97E0-189784F431BD}" destId="{C0CE4DB7-7772-4623-8975-B79622366E52}" srcOrd="1" destOrd="0" parTransId="{37E4CDA5-04FA-481B-B388-AB9FEC3F0DAC}" sibTransId="{227B79F3-0F98-4372-B124-9593F307CCA1}"/>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110A4D-3F5E-4135-8A9F-CAF8BD865382}"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26B28433-06D5-4A6C-A5BD-D422E2368D1C}">
      <dgm:prSet phldrT="[Text]" custT="1"/>
      <dgm:spPr>
        <a:xfrm>
          <a:off x="1170542" y="1813501"/>
          <a:ext cx="2708544" cy="1097396"/>
        </a:xfrm>
      </dgm:spPr>
      <dgm:t>
        <a:bodyPr/>
        <a:lstStyle/>
        <a:p>
          <a:r>
            <a:rPr lang="en-US" sz="28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dirty="0">
              <a:solidFill>
                <a:srgbClr val="00B050"/>
              </a:solidFill>
              <a:effectLst>
                <a:outerShdw blurRad="38100" dist="38100" dir="2700000" algn="tl">
                  <a:srgbClr val="000000">
                    <a:alpha val="43137"/>
                  </a:srgbClr>
                </a:outerShdw>
              </a:effectLst>
              <a:latin typeface="Calibri"/>
              <a:ea typeface="+mn-ea"/>
              <a:cs typeface="+mn-cs"/>
            </a:rPr>
          </a:br>
          <a:r>
            <a:rPr lang="id-ID" sz="2000" i="1"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dirty="0">
            <a:solidFill>
              <a:srgbClr val="00B050"/>
            </a:solidFill>
            <a:effectLst>
              <a:outerShdw blurRad="38100" dist="38100" dir="2700000" algn="tl">
                <a:srgbClr val="000000">
                  <a:alpha val="43137"/>
                </a:srgbClr>
              </a:outerShdw>
            </a:effectLst>
            <a:latin typeface="Calibri"/>
            <a:ea typeface="+mn-ea"/>
            <a:cs typeface="+mn-cs"/>
          </a:endParaRPr>
        </a:p>
      </dgm:t>
    </dgm:pt>
    <dgm:pt modelId="{B1E169FA-2675-4029-A163-F457E76F545E}" type="sibTrans" cxnId="{18DCA477-07DC-4F6D-8F4E-3E0A81C9A54E}">
      <dgm:prSet/>
      <dgm:spPr>
        <a:xfrm>
          <a:off x="2524814" y="550394"/>
          <a:ext cx="3623611" cy="3623611"/>
        </a:xfrm>
      </dgm:spPr>
      <dgm:t>
        <a:bodyPr/>
        <a:lstStyle/>
        <a:p>
          <a:endParaRPr lang="en-US"/>
        </a:p>
      </dgm:t>
    </dgm:pt>
    <dgm:pt modelId="{DB385FBD-7474-4D3F-A1AF-5C3AC297BBB2}" type="parTrans" cxnId="{18DCA477-07DC-4F6D-8F4E-3E0A81C9A54E}">
      <dgm:prSet/>
      <dgm:spPr/>
      <dgm:t>
        <a:bodyPr/>
        <a:lstStyle/>
        <a:p>
          <a:endParaRPr lang="en-US"/>
        </a:p>
      </dgm:t>
    </dgm:pt>
    <dgm:pt modelId="{8B338C84-75DE-490B-B7BD-E14CF644700D}">
      <dgm:prSet phldrT="[Text]" custT="1"/>
      <dgm:spPr>
        <a:xfrm>
          <a:off x="3181635" y="3625307"/>
          <a:ext cx="2309969" cy="1097396"/>
        </a:xfrm>
      </dgm:spPr>
      <dgm:t>
        <a:bodyPr/>
        <a:lstStyle/>
        <a:p>
          <a:r>
            <a:rPr lang="en-US" sz="2800" dirty="0">
              <a:solidFill>
                <a:schemeClr val="accent2">
                  <a:lumMod val="75000"/>
                </a:schemeClr>
              </a:solidFill>
              <a:effectLst>
                <a:outerShdw blurRad="38100" dist="38100" dir="2700000" algn="tl">
                  <a:srgbClr val="000000">
                    <a:alpha val="43137"/>
                  </a:srgbClr>
                </a:outerShdw>
              </a:effectLst>
              <a:latin typeface="Calibri"/>
              <a:ea typeface="+mn-ea"/>
              <a:cs typeface="+mn-cs"/>
            </a:rPr>
            <a:t>Design</a:t>
          </a:r>
          <a:br>
            <a:rPr lang="id-ID" sz="20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gm:t>
    </dgm:pt>
    <dgm:pt modelId="{CC63CE4D-9440-4F4D-8A92-796B92B85288}" type="sibTrans" cxnId="{75E66621-FE1B-4784-91DA-B57E1A272B49}">
      <dgm:prSet/>
      <dgm:spPr>
        <a:xfrm>
          <a:off x="2524814" y="550394"/>
          <a:ext cx="3623611" cy="3623611"/>
        </a:xfrm>
      </dgm:spPr>
      <dgm:t>
        <a:bodyPr/>
        <a:lstStyle/>
        <a:p>
          <a:endParaRPr lang="en-US"/>
        </a:p>
      </dgm:t>
    </dgm:pt>
    <dgm:pt modelId="{AF723A37-A4F6-46ED-B77D-4EC8872C222B}" type="parTrans" cxnId="{75E66621-FE1B-4784-91DA-B57E1A272B49}">
      <dgm:prSet/>
      <dgm:spPr/>
      <dgm:t>
        <a:bodyPr/>
        <a:lstStyle/>
        <a:p>
          <a:endParaRPr lang="en-US"/>
        </a:p>
      </dgm:t>
    </dgm:pt>
    <dgm:pt modelId="{C80A8738-ACA8-4E35-A7C5-DA04AA9E6147}">
      <dgm:prSet phldrT="[Text]" custT="1"/>
      <dgm:spPr>
        <a:xfrm>
          <a:off x="4876973" y="1813501"/>
          <a:ext cx="2542904" cy="1097396"/>
        </a:xfrm>
      </dgm:spPr>
      <dgm:t>
        <a:bodyPr/>
        <a:lstStyle/>
        <a:p>
          <a:r>
            <a:rPr lang="en-US" sz="2800" dirty="0">
              <a:solidFill>
                <a:schemeClr val="accent2">
                  <a:lumMod val="75000"/>
                </a:schemeClr>
              </a:solidFill>
              <a:effectLst>
                <a:outerShdw blurRad="38100" dist="38100" dir="2700000" algn="tl">
                  <a:srgbClr val="000000">
                    <a:alpha val="43137"/>
                  </a:srgbClr>
                </a:outerShdw>
              </a:effectLst>
              <a:latin typeface="Calibri"/>
              <a:ea typeface="+mn-ea"/>
              <a:cs typeface="+mn-cs"/>
            </a:rPr>
            <a:t>Analysis</a:t>
          </a:r>
          <a:br>
            <a:rPr lang="id-ID" sz="20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gm:t>
    </dgm:pt>
    <dgm:pt modelId="{6BAC6641-6F16-42C7-9628-222D46D6B99E}" type="sibTrans" cxnId="{8D42E35A-4FD1-474D-A81F-5FE06D8AAA22}">
      <dgm:prSet/>
      <dgm:spPr>
        <a:xfrm>
          <a:off x="2524814" y="550394"/>
          <a:ext cx="3623611" cy="3623611"/>
        </a:xfrm>
      </dgm:spPr>
      <dgm:t>
        <a:bodyPr/>
        <a:lstStyle/>
        <a:p>
          <a:endParaRPr lang="en-US"/>
        </a:p>
      </dgm:t>
    </dgm:pt>
    <dgm:pt modelId="{118471EF-ADB4-4EEF-BD87-24A1F28669BF}" type="parTrans" cxnId="{8D42E35A-4FD1-474D-A81F-5FE06D8AAA22}">
      <dgm:prSet/>
      <dgm:spPr/>
      <dgm:t>
        <a:bodyPr/>
        <a:lstStyle/>
        <a:p>
          <a:endParaRPr lang="en-US"/>
        </a:p>
      </dgm:t>
    </dgm:pt>
    <dgm:pt modelId="{746407FD-1023-4207-8A6F-8D6782650E11}">
      <dgm:prSet phldrT="[Text]" custT="1"/>
      <dgm:spPr>
        <a:xfrm>
          <a:off x="3102099" y="1695"/>
          <a:ext cx="2469041" cy="1097396"/>
        </a:xfrm>
      </dgm:spPr>
      <dgm:t>
        <a:bodyPr/>
        <a:lstStyle/>
        <a:p>
          <a:r>
            <a:rPr lang="en-US" sz="28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dirty="0">
            <a:solidFill>
              <a:srgbClr val="C00000"/>
            </a:solidFill>
            <a:effectLst>
              <a:outerShdw blurRad="38100" dist="38100" dir="2700000" algn="tl">
                <a:srgbClr val="000000">
                  <a:alpha val="43137"/>
                </a:srgbClr>
              </a:outerShdw>
            </a:effectLst>
            <a:latin typeface="Calibri"/>
            <a:ea typeface="+mn-ea"/>
            <a:cs typeface="+mn-cs"/>
          </a:endParaRPr>
        </a:p>
        <a:p>
          <a:r>
            <a:rPr lang="id-ID" sz="2000" i="1"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dirty="0">
            <a:solidFill>
              <a:srgbClr val="C00000"/>
            </a:solidFill>
            <a:effectLst>
              <a:outerShdw blurRad="38100" dist="38100" dir="2700000" algn="tl">
                <a:srgbClr val="000000">
                  <a:alpha val="43137"/>
                </a:srgbClr>
              </a:outerShdw>
            </a:effectLst>
            <a:latin typeface="Calibri"/>
            <a:ea typeface="+mn-ea"/>
            <a:cs typeface="+mn-cs"/>
          </a:endParaRPr>
        </a:p>
      </dgm:t>
    </dgm:pt>
    <dgm:pt modelId="{5E05B78C-094A-4509-9654-09D2F26F3FFD}" type="sibTrans" cxnId="{861D5ABE-FC74-4203-BA70-713D604D7945}">
      <dgm:prSet/>
      <dgm:spPr>
        <a:xfrm>
          <a:off x="2524814" y="550394"/>
          <a:ext cx="3623611" cy="3623611"/>
        </a:xfrm>
      </dgm:spPr>
      <dgm:t>
        <a:bodyPr/>
        <a:lstStyle/>
        <a:p>
          <a:endParaRPr lang="en-US"/>
        </a:p>
      </dgm:t>
    </dgm:pt>
    <dgm:pt modelId="{7B6FAAAB-269F-4CC4-8442-29D9B5032544}" type="parTrans" cxnId="{861D5ABE-FC74-4203-BA70-713D604D7945}">
      <dgm:prSet/>
      <dgm:spPr/>
      <dgm:t>
        <a:bodyPr/>
        <a:lstStyle/>
        <a:p>
          <a:endParaRPr lang="en-US"/>
        </a:p>
      </dgm:t>
    </dgm:pt>
    <dgm:pt modelId="{0A3A9FBE-F7C6-41D0-A2A8-F50B183ED97D}" type="pres">
      <dgm:prSet presAssocID="{98110A4D-3F5E-4135-8A9F-CAF8BD865382}" presName="cycle" presStyleCnt="0">
        <dgm:presLayoutVars>
          <dgm:dir/>
          <dgm:resizeHandles val="exact"/>
        </dgm:presLayoutVars>
      </dgm:prSet>
      <dgm:spPr/>
    </dgm:pt>
    <dgm:pt modelId="{256E3A91-2E2F-4ED9-A28A-3DA97D5742E3}" type="pres">
      <dgm:prSet presAssocID="{746407FD-1023-4207-8A6F-8D6782650E11}" presName="node" presStyleLbl="node1" presStyleIdx="0" presStyleCnt="4" custScaleX="169262" custRadScaleRad="100101" custRadScaleInc="2327">
        <dgm:presLayoutVars>
          <dgm:bulletEnabled val="1"/>
        </dgm:presLayoutVars>
      </dgm:prSet>
      <dgm:spPr>
        <a:prstGeom prst="roundRect">
          <a:avLst/>
        </a:prstGeom>
      </dgm:spPr>
    </dgm:pt>
    <dgm:pt modelId="{8B1A1E44-0CA3-47B4-B36D-323702FD4456}" type="pres">
      <dgm:prSet presAssocID="{746407FD-1023-4207-8A6F-8D6782650E11}" presName="spNode" presStyleCnt="0"/>
      <dgm:spPr/>
    </dgm:pt>
    <dgm:pt modelId="{47F33915-6B3B-401C-B50F-B22A754E2EF7}" type="pres">
      <dgm:prSet presAssocID="{5E05B78C-094A-4509-9654-09D2F26F3FFD}" presName="sibTrans" presStyleLbl="sibTrans1D1" presStyleIdx="0" presStyleCnt="4" custScaleX="828042"/>
      <dgm:spPr>
        <a:custGeom>
          <a:avLst/>
          <a:gdLst/>
          <a:ahLst/>
          <a:cxnLst/>
          <a:rect l="0" t="0" r="0" b="0"/>
          <a:pathLst>
            <a:path>
              <a:moveTo>
                <a:pt x="3174428" y="617694"/>
              </a:moveTo>
              <a:arcTo wR="1811805" hR="1811805" stAng="19126251" swAng="1066856"/>
            </a:path>
          </a:pathLst>
        </a:custGeom>
      </dgm:spPr>
    </dgm:pt>
    <dgm:pt modelId="{28358C13-D8CC-4AD2-A7BF-1189D1A964E3}" type="pres">
      <dgm:prSet presAssocID="{C80A8738-ACA8-4E35-A7C5-DA04AA9E6147}" presName="node" presStyleLbl="node1" presStyleIdx="1" presStyleCnt="4" custScaleX="174326">
        <dgm:presLayoutVars>
          <dgm:bulletEnabled val="1"/>
        </dgm:presLayoutVars>
      </dgm:prSet>
      <dgm:spPr>
        <a:prstGeom prst="roundRect">
          <a:avLst/>
        </a:prstGeom>
      </dgm:spPr>
    </dgm:pt>
    <dgm:pt modelId="{7A773DDB-9EA6-40D0-908C-5A4C420FC715}" type="pres">
      <dgm:prSet presAssocID="{C80A8738-ACA8-4E35-A7C5-DA04AA9E6147}" presName="spNode" presStyleCnt="0"/>
      <dgm:spPr/>
    </dgm:pt>
    <dgm:pt modelId="{396D247C-7331-400F-88B3-FB5C75DEFBD2}" type="pres">
      <dgm:prSet presAssocID="{6BAC6641-6F16-42C7-9628-222D46D6B99E}" presName="sibTrans" presStyleLbl="sibTrans1D1" presStyleIdx="1" presStyleCnt="4" custScaleX="828042"/>
      <dgm:spPr>
        <a:custGeom>
          <a:avLst/>
          <a:gdLst/>
          <a:ahLst/>
          <a:cxnLst/>
          <a:rect l="0" t="0" r="0" b="0"/>
          <a:pathLst>
            <a:path>
              <a:moveTo>
                <a:pt x="3465772" y="2551424"/>
              </a:moveTo>
              <a:arcTo wR="1811805" hR="1811805" stAng="1445590" swAng="1190300"/>
            </a:path>
          </a:pathLst>
        </a:custGeom>
      </dgm:spPr>
    </dgm:pt>
    <dgm:pt modelId="{E5B85177-67DC-46B9-9178-4FD74108A018}" type="pres">
      <dgm:prSet presAssocID="{8B338C84-75DE-490B-B7BD-E14CF644700D}" presName="node" presStyleLbl="node1" presStyleIdx="2" presStyleCnt="4" custScaleX="158357">
        <dgm:presLayoutVars>
          <dgm:bulletEnabled val="1"/>
        </dgm:presLayoutVars>
      </dgm:prSet>
      <dgm:spPr>
        <a:prstGeom prst="roundRect">
          <a:avLst/>
        </a:prstGeom>
      </dgm:spPr>
    </dgm:pt>
    <dgm:pt modelId="{35D7A730-924C-49C3-A7BA-CD89FCBCE1AC}" type="pres">
      <dgm:prSet presAssocID="{8B338C84-75DE-490B-B7BD-E14CF644700D}" presName="spNode" presStyleCnt="0"/>
      <dgm:spPr/>
    </dgm:pt>
    <dgm:pt modelId="{D2CA6A8E-22C6-4F9F-B88D-7C12E5956E50}" type="pres">
      <dgm:prSet presAssocID="{CC63CE4D-9440-4F4D-8A92-796B92B85288}" presName="sibTrans" presStyleLbl="sibTrans1D1" presStyleIdx="2" presStyleCnt="4" custScaleX="828042"/>
      <dgm:spPr>
        <a:custGeom>
          <a:avLst/>
          <a:gdLst/>
          <a:ahLst/>
          <a:cxnLst/>
          <a:rect l="0" t="0" r="0" b="0"/>
          <a:pathLst>
            <a:path>
              <a:moveTo>
                <a:pt x="506998" y="3068832"/>
              </a:moveTo>
              <a:arcTo wR="1811805" hR="1811805" stAng="8164110" swAng="1190300"/>
            </a:path>
          </a:pathLst>
        </a:custGeom>
      </dgm:spPr>
    </dgm:pt>
    <dgm:pt modelId="{780DDDCB-B12F-428D-A586-90FD6F79F55C}" type="pres">
      <dgm:prSet presAssocID="{26B28433-06D5-4A6C-A5BD-D422E2368D1C}" presName="node" presStyleLbl="node1" presStyleIdx="3" presStyleCnt="4" custScaleX="185681">
        <dgm:presLayoutVars>
          <dgm:bulletEnabled val="1"/>
        </dgm:presLayoutVars>
      </dgm:prSet>
      <dgm:spPr>
        <a:prstGeom prst="roundRect">
          <a:avLst/>
        </a:prstGeom>
      </dgm:spPr>
    </dgm:pt>
    <dgm:pt modelId="{27501DD9-B23B-4A6C-B19F-BEDC210774CB}" type="pres">
      <dgm:prSet presAssocID="{26B28433-06D5-4A6C-A5BD-D422E2368D1C}" presName="spNode" presStyleCnt="0"/>
      <dgm:spPr/>
    </dgm:pt>
    <dgm:pt modelId="{498F4E31-E423-4928-A28F-F71BD81A544F}" type="pres">
      <dgm:prSet presAssocID="{B1E169FA-2675-4029-A163-F457E76F545E}" presName="sibTrans" presStyleLbl="sibTrans1D1" presStyleIdx="3" presStyleCnt="4" custScaleX="828042"/>
      <dgm:spPr>
        <a:custGeom>
          <a:avLst/>
          <a:gdLst/>
          <a:ahLst/>
          <a:cxnLst/>
          <a:rect l="0" t="0" r="0" b="0"/>
          <a:pathLst>
            <a:path>
              <a:moveTo>
                <a:pt x="149618" y="1090851"/>
              </a:moveTo>
              <a:arcTo wR="1811805" hR="1811805" stAng="12206894" swAng="1066856"/>
            </a:path>
          </a:pathLst>
        </a:custGeom>
      </dgm:spPr>
    </dgm:pt>
  </dgm:ptLst>
  <dgm:cxnLst>
    <dgm:cxn modelId="{B64E7C0D-EBDA-413A-9C2C-545D890F3561}" type="presOf" srcId="{CC63CE4D-9440-4F4D-8A92-796B92B85288}" destId="{D2CA6A8E-22C6-4F9F-B88D-7C12E5956E50}" srcOrd="0" destOrd="0" presId="urn:microsoft.com/office/officeart/2005/8/layout/cycle5"/>
    <dgm:cxn modelId="{75E66621-FE1B-4784-91DA-B57E1A272B49}" srcId="{98110A4D-3F5E-4135-8A9F-CAF8BD865382}" destId="{8B338C84-75DE-490B-B7BD-E14CF644700D}" srcOrd="2" destOrd="0" parTransId="{AF723A37-A4F6-46ED-B77D-4EC8872C222B}" sibTransId="{CC63CE4D-9440-4F4D-8A92-796B92B85288}"/>
    <dgm:cxn modelId="{A049B427-E194-407B-9AFD-C5E8E434BE7D}" type="presOf" srcId="{6BAC6641-6F16-42C7-9628-222D46D6B99E}" destId="{396D247C-7331-400F-88B3-FB5C75DEFBD2}" srcOrd="0" destOrd="0" presId="urn:microsoft.com/office/officeart/2005/8/layout/cycle5"/>
    <dgm:cxn modelId="{1176DF61-6B74-49BA-88FA-5E780AC85002}" type="presOf" srcId="{5E05B78C-094A-4509-9654-09D2F26F3FFD}" destId="{47F33915-6B3B-401C-B50F-B22A754E2EF7}" srcOrd="0" destOrd="0" presId="urn:microsoft.com/office/officeart/2005/8/layout/cycle5"/>
    <dgm:cxn modelId="{8020F048-2BBA-40EB-B920-CB553759E62E}" type="presOf" srcId="{C80A8738-ACA8-4E35-A7C5-DA04AA9E6147}" destId="{28358C13-D8CC-4AD2-A7BF-1189D1A964E3}" srcOrd="0" destOrd="0" presId="urn:microsoft.com/office/officeart/2005/8/layout/cycle5"/>
    <dgm:cxn modelId="{BEED206A-180D-49F1-899E-BC7CCB5965CB}" type="presOf" srcId="{26B28433-06D5-4A6C-A5BD-D422E2368D1C}" destId="{780DDDCB-B12F-428D-A586-90FD6F79F55C}" srcOrd="0" destOrd="0" presId="urn:microsoft.com/office/officeart/2005/8/layout/cycle5"/>
    <dgm:cxn modelId="{BEFE9971-F4D4-473E-A906-2D7C5B02791B}" type="presOf" srcId="{8B338C84-75DE-490B-B7BD-E14CF644700D}" destId="{E5B85177-67DC-46B9-9178-4FD74108A018}" srcOrd="0" destOrd="0" presId="urn:microsoft.com/office/officeart/2005/8/layout/cycle5"/>
    <dgm:cxn modelId="{18DCA477-07DC-4F6D-8F4E-3E0A81C9A54E}" srcId="{98110A4D-3F5E-4135-8A9F-CAF8BD865382}" destId="{26B28433-06D5-4A6C-A5BD-D422E2368D1C}" srcOrd="3" destOrd="0" parTransId="{DB385FBD-7474-4D3F-A1AF-5C3AC297BBB2}" sibTransId="{B1E169FA-2675-4029-A163-F457E76F545E}"/>
    <dgm:cxn modelId="{8D42E35A-4FD1-474D-A81F-5FE06D8AAA22}" srcId="{98110A4D-3F5E-4135-8A9F-CAF8BD865382}" destId="{C80A8738-ACA8-4E35-A7C5-DA04AA9E6147}" srcOrd="1" destOrd="0" parTransId="{118471EF-ADB4-4EEF-BD87-24A1F28669BF}" sibTransId="{6BAC6641-6F16-42C7-9628-222D46D6B99E}"/>
    <dgm:cxn modelId="{E2332F98-BC32-4264-9C2A-00E846BCB394}" type="presOf" srcId="{B1E169FA-2675-4029-A163-F457E76F545E}" destId="{498F4E31-E423-4928-A28F-F71BD81A544F}" srcOrd="0" destOrd="0" presId="urn:microsoft.com/office/officeart/2005/8/layout/cycle5"/>
    <dgm:cxn modelId="{C1BEDF9A-1C40-485A-9C80-A18DF7EC6B39}" type="presOf" srcId="{98110A4D-3F5E-4135-8A9F-CAF8BD865382}" destId="{0A3A9FBE-F7C6-41D0-A2A8-F50B183ED97D}" srcOrd="0" destOrd="0" presId="urn:microsoft.com/office/officeart/2005/8/layout/cycle5"/>
    <dgm:cxn modelId="{7CAEDDB0-3AAD-4479-B36F-B19D48C8B32A}" type="presOf" srcId="{746407FD-1023-4207-8A6F-8D6782650E11}" destId="{256E3A91-2E2F-4ED9-A28A-3DA97D5742E3}" srcOrd="0" destOrd="0" presId="urn:microsoft.com/office/officeart/2005/8/layout/cycle5"/>
    <dgm:cxn modelId="{861D5ABE-FC74-4203-BA70-713D604D7945}" srcId="{98110A4D-3F5E-4135-8A9F-CAF8BD865382}" destId="{746407FD-1023-4207-8A6F-8D6782650E11}" srcOrd="0" destOrd="0" parTransId="{7B6FAAAB-269F-4CC4-8442-29D9B5032544}" sibTransId="{5E05B78C-094A-4509-9654-09D2F26F3FFD}"/>
    <dgm:cxn modelId="{85FF9C8F-626E-4AF1-AA3B-D9D0C4316B01}" type="presParOf" srcId="{0A3A9FBE-F7C6-41D0-A2A8-F50B183ED97D}" destId="{256E3A91-2E2F-4ED9-A28A-3DA97D5742E3}" srcOrd="0" destOrd="0" presId="urn:microsoft.com/office/officeart/2005/8/layout/cycle5"/>
    <dgm:cxn modelId="{97A50F0D-9146-4051-AF28-E07B1296C0A9}" type="presParOf" srcId="{0A3A9FBE-F7C6-41D0-A2A8-F50B183ED97D}" destId="{8B1A1E44-0CA3-47B4-B36D-323702FD4456}" srcOrd="1" destOrd="0" presId="urn:microsoft.com/office/officeart/2005/8/layout/cycle5"/>
    <dgm:cxn modelId="{BA64F2A8-EAA1-428F-805C-E2C4B7CE8C23}" type="presParOf" srcId="{0A3A9FBE-F7C6-41D0-A2A8-F50B183ED97D}" destId="{47F33915-6B3B-401C-B50F-B22A754E2EF7}" srcOrd="2" destOrd="0" presId="urn:microsoft.com/office/officeart/2005/8/layout/cycle5"/>
    <dgm:cxn modelId="{63526FBA-9934-4B44-BBAB-863B6B12C9DA}" type="presParOf" srcId="{0A3A9FBE-F7C6-41D0-A2A8-F50B183ED97D}" destId="{28358C13-D8CC-4AD2-A7BF-1189D1A964E3}" srcOrd="3" destOrd="0" presId="urn:microsoft.com/office/officeart/2005/8/layout/cycle5"/>
    <dgm:cxn modelId="{966D2E87-5AB6-4D0F-8B8A-AF973ACA848D}" type="presParOf" srcId="{0A3A9FBE-F7C6-41D0-A2A8-F50B183ED97D}" destId="{7A773DDB-9EA6-40D0-908C-5A4C420FC715}" srcOrd="4" destOrd="0" presId="urn:microsoft.com/office/officeart/2005/8/layout/cycle5"/>
    <dgm:cxn modelId="{CF2F98F2-027C-4E3F-ACB6-6D2BB10135F3}" type="presParOf" srcId="{0A3A9FBE-F7C6-41D0-A2A8-F50B183ED97D}" destId="{396D247C-7331-400F-88B3-FB5C75DEFBD2}" srcOrd="5" destOrd="0" presId="urn:microsoft.com/office/officeart/2005/8/layout/cycle5"/>
    <dgm:cxn modelId="{BF56D1DE-5572-435D-AC41-5CAA48C32A9F}" type="presParOf" srcId="{0A3A9FBE-F7C6-41D0-A2A8-F50B183ED97D}" destId="{E5B85177-67DC-46B9-9178-4FD74108A018}" srcOrd="6" destOrd="0" presId="urn:microsoft.com/office/officeart/2005/8/layout/cycle5"/>
    <dgm:cxn modelId="{BD4C4FD7-13E0-4971-AADF-AAF4AA073397}" type="presParOf" srcId="{0A3A9FBE-F7C6-41D0-A2A8-F50B183ED97D}" destId="{35D7A730-924C-49C3-A7BA-CD89FCBCE1AC}" srcOrd="7" destOrd="0" presId="urn:microsoft.com/office/officeart/2005/8/layout/cycle5"/>
    <dgm:cxn modelId="{E0748C6A-CBC1-456E-8ADF-A7325B0D56CB}" type="presParOf" srcId="{0A3A9FBE-F7C6-41D0-A2A8-F50B183ED97D}" destId="{D2CA6A8E-22C6-4F9F-B88D-7C12E5956E50}" srcOrd="8" destOrd="0" presId="urn:microsoft.com/office/officeart/2005/8/layout/cycle5"/>
    <dgm:cxn modelId="{E240C6A9-EB6A-4AFC-A6DA-D6A22CC96E77}" type="presParOf" srcId="{0A3A9FBE-F7C6-41D0-A2A8-F50B183ED97D}" destId="{780DDDCB-B12F-428D-A586-90FD6F79F55C}" srcOrd="9" destOrd="0" presId="urn:microsoft.com/office/officeart/2005/8/layout/cycle5"/>
    <dgm:cxn modelId="{835A1A50-F4C1-4144-AFB5-FF978685F5CF}" type="presParOf" srcId="{0A3A9FBE-F7C6-41D0-A2A8-F50B183ED97D}" destId="{27501DD9-B23B-4A6C-B19F-BEDC210774CB}" srcOrd="10" destOrd="0" presId="urn:microsoft.com/office/officeart/2005/8/layout/cycle5"/>
    <dgm:cxn modelId="{E608FB71-5914-4328-B070-18D4E8D4372B}" type="presParOf" srcId="{0A3A9FBE-F7C6-41D0-A2A8-F50B183ED97D}" destId="{498F4E31-E423-4928-A28F-F71BD81A544F}" srcOrd="11"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29C2DE-333E-410F-BD98-D31574E81CF0}" type="doc">
      <dgm:prSet loTypeId="urn:microsoft.com/office/officeart/2005/8/layout/process4" loCatId="list" qsTypeId="urn:microsoft.com/office/officeart/2005/8/quickstyle/simple3" qsCatId="simple" csTypeId="urn:microsoft.com/office/officeart/2005/8/colors/colorful4" csCatId="colorful" phldr="1"/>
      <dgm:spPr/>
      <dgm:t>
        <a:bodyPr/>
        <a:lstStyle/>
        <a:p>
          <a:endParaRPr lang="en-US"/>
        </a:p>
      </dgm:t>
    </dgm:pt>
    <dgm:pt modelId="{0BCA98B9-D9E1-4090-9007-2A0018C59B46}">
      <dgm:prSet phldrT="[Text]" custT="1"/>
      <dgm:spPr/>
      <dgm:t>
        <a:bodyPr/>
        <a:lstStyle/>
        <a:p>
          <a:r>
            <a:rPr lang="id-ID" sz="3600" dirty="0">
              <a:solidFill>
                <a:srgbClr val="C00000"/>
              </a:solidFill>
            </a:rPr>
            <a:t>System </a:t>
          </a:r>
          <a:r>
            <a:rPr lang="id-ID" sz="3600" dirty="0" err="1">
              <a:solidFill>
                <a:srgbClr val="C00000"/>
              </a:solidFill>
            </a:rPr>
            <a:t>Request</a:t>
          </a:r>
          <a:br>
            <a:rPr lang="id-ID" sz="3600" dirty="0">
              <a:solidFill>
                <a:srgbClr val="C00000"/>
              </a:solidFill>
            </a:rPr>
          </a:br>
          <a:r>
            <a:rPr lang="id-ID" sz="3600" dirty="0">
              <a:solidFill>
                <a:schemeClr val="tx1"/>
              </a:solidFill>
            </a:rPr>
            <a:t>(Business </a:t>
          </a:r>
          <a:r>
            <a:rPr lang="id-ID" sz="3600" dirty="0" err="1">
              <a:solidFill>
                <a:schemeClr val="tx1"/>
              </a:solidFill>
            </a:rPr>
            <a:t>Value</a:t>
          </a:r>
          <a:r>
            <a:rPr lang="id-ID" sz="3600" dirty="0">
              <a:solidFill>
                <a:schemeClr val="tx1"/>
              </a:solidFill>
            </a:rPr>
            <a:t> </a:t>
          </a:r>
          <a:r>
            <a:rPr lang="id-ID" sz="3600" dirty="0" err="1">
              <a:solidFill>
                <a:schemeClr val="tx1"/>
              </a:solidFill>
            </a:rPr>
            <a:t>Identification</a:t>
          </a:r>
          <a:r>
            <a:rPr lang="id-ID" sz="3600" dirty="0"/>
            <a:t>)</a:t>
          </a:r>
          <a:endParaRPr lang="en-US" sz="3600" dirty="0"/>
        </a:p>
      </dgm:t>
    </dgm:pt>
    <dgm:pt modelId="{4482DE4F-A68E-4F2A-89BC-420078E1CDC0}" type="parTrans" cxnId="{315F7D01-7819-4728-8077-B52D65723CB0}">
      <dgm:prSet/>
      <dgm:spPr/>
      <dgm:t>
        <a:bodyPr/>
        <a:lstStyle/>
        <a:p>
          <a:endParaRPr lang="en-US"/>
        </a:p>
      </dgm:t>
    </dgm:pt>
    <dgm:pt modelId="{EB321548-1ADE-468D-82EB-0F4E8B928A7E}" type="sibTrans" cxnId="{315F7D01-7819-4728-8077-B52D65723CB0}">
      <dgm:prSet/>
      <dgm:spPr/>
      <dgm:t>
        <a:bodyPr/>
        <a:lstStyle/>
        <a:p>
          <a:endParaRPr lang="en-US"/>
        </a:p>
      </dgm:t>
    </dgm:pt>
    <dgm:pt modelId="{6C72ABC7-5F0D-4F69-9BE5-86F2B220D2F5}">
      <dgm:prSet phldrT="[Text]" custT="1"/>
      <dgm:spPr/>
      <dgm:t>
        <a:bodyPr/>
        <a:lstStyle/>
        <a:p>
          <a:r>
            <a:rPr lang="id-ID" sz="2400" i="1" dirty="0"/>
            <a:t>Lower Cost</a:t>
          </a:r>
          <a:endParaRPr lang="en-US" sz="2400" i="1" dirty="0"/>
        </a:p>
      </dgm:t>
    </dgm:pt>
    <dgm:pt modelId="{02FFCE7D-44CA-45DC-B186-7685F0C70459}" type="parTrans" cxnId="{7C84BA1C-7E53-4B2F-9192-06CB29082616}">
      <dgm:prSet/>
      <dgm:spPr/>
      <dgm:t>
        <a:bodyPr/>
        <a:lstStyle/>
        <a:p>
          <a:endParaRPr lang="en-US"/>
        </a:p>
      </dgm:t>
    </dgm:pt>
    <dgm:pt modelId="{15739A02-65E1-4D21-978C-21987800CB2C}" type="sibTrans" cxnId="{7C84BA1C-7E53-4B2F-9192-06CB29082616}">
      <dgm:prSet/>
      <dgm:spPr/>
      <dgm:t>
        <a:bodyPr/>
        <a:lstStyle/>
        <a:p>
          <a:endParaRPr lang="en-US"/>
        </a:p>
      </dgm:t>
    </dgm:pt>
    <dgm:pt modelId="{30A8D738-59D0-4B47-BD10-010A677F71B7}">
      <dgm:prSet phldrT="[Text]" custT="1"/>
      <dgm:spPr/>
      <dgm:t>
        <a:bodyPr/>
        <a:lstStyle/>
        <a:p>
          <a:r>
            <a:rPr lang="id-ID" sz="2400" i="1" dirty="0"/>
            <a:t>Increase Profit</a:t>
          </a:r>
          <a:endParaRPr lang="en-US" sz="2400" i="1" dirty="0"/>
        </a:p>
      </dgm:t>
    </dgm:pt>
    <dgm:pt modelId="{B851C11C-9FAB-40B4-8C18-5D59950B4F85}" type="parTrans" cxnId="{C6E40457-EADF-499D-8E9C-0C903C04CCD9}">
      <dgm:prSet/>
      <dgm:spPr/>
      <dgm:t>
        <a:bodyPr/>
        <a:lstStyle/>
        <a:p>
          <a:endParaRPr lang="en-US"/>
        </a:p>
      </dgm:t>
    </dgm:pt>
    <dgm:pt modelId="{29B8B599-5FC4-4050-8C4B-B3CD015508C6}" type="sibTrans" cxnId="{C6E40457-EADF-499D-8E9C-0C903C04CCD9}">
      <dgm:prSet/>
      <dgm:spPr/>
      <dgm:t>
        <a:bodyPr/>
        <a:lstStyle/>
        <a:p>
          <a:endParaRPr lang="en-US"/>
        </a:p>
      </dgm:t>
    </dgm:pt>
    <dgm:pt modelId="{1A473FB3-24AB-4E50-AA13-83CD33E1CF87}">
      <dgm:prSet phldrT="[Text]"/>
      <dgm:spPr/>
      <dgm:t>
        <a:bodyPr/>
        <a:lstStyle/>
        <a:p>
          <a:r>
            <a:rPr lang="id-ID" dirty="0">
              <a:solidFill>
                <a:srgbClr val="C00000"/>
              </a:solidFill>
            </a:rPr>
            <a:t>Feasibility Analysis</a:t>
          </a:r>
          <a:endParaRPr lang="en-US" dirty="0">
            <a:solidFill>
              <a:srgbClr val="C00000"/>
            </a:solidFill>
          </a:endParaRPr>
        </a:p>
      </dgm:t>
    </dgm:pt>
    <dgm:pt modelId="{C266BA16-5B2C-4F29-894A-C02E13044EE2}" type="parTrans" cxnId="{DCC9E29D-5D8B-44B9-85B0-DB084FDC639C}">
      <dgm:prSet/>
      <dgm:spPr/>
      <dgm:t>
        <a:bodyPr/>
        <a:lstStyle/>
        <a:p>
          <a:endParaRPr lang="en-US"/>
        </a:p>
      </dgm:t>
    </dgm:pt>
    <dgm:pt modelId="{312F3B91-C3D7-4966-9FB6-186C771A9164}" type="sibTrans" cxnId="{DCC9E29D-5D8B-44B9-85B0-DB084FDC639C}">
      <dgm:prSet/>
      <dgm:spPr/>
      <dgm:t>
        <a:bodyPr/>
        <a:lstStyle/>
        <a:p>
          <a:endParaRPr lang="en-US"/>
        </a:p>
      </dgm:t>
    </dgm:pt>
    <dgm:pt modelId="{FE8ED23C-1DA3-4F8D-8329-1428A0BBEA3D}">
      <dgm:prSet phldrT="[Text]" custT="1"/>
      <dgm:spPr/>
      <dgm:t>
        <a:bodyPr/>
        <a:lstStyle/>
        <a:p>
          <a:r>
            <a:rPr lang="id-ID" sz="2400" i="1" dirty="0"/>
            <a:t>Technical </a:t>
          </a:r>
          <a:r>
            <a:rPr lang="id-ID" sz="2000" i="1" dirty="0"/>
            <a:t>(Capabilities)</a:t>
          </a:r>
          <a:endParaRPr lang="en-US" sz="2800" i="1" dirty="0"/>
        </a:p>
      </dgm:t>
    </dgm:pt>
    <dgm:pt modelId="{6A59844A-62CA-4E09-9D5B-A42E1E080128}" type="parTrans" cxnId="{A3431511-CB42-488B-A2F3-4CF585079F0C}">
      <dgm:prSet/>
      <dgm:spPr/>
      <dgm:t>
        <a:bodyPr/>
        <a:lstStyle/>
        <a:p>
          <a:endParaRPr lang="en-US"/>
        </a:p>
      </dgm:t>
    </dgm:pt>
    <dgm:pt modelId="{463155DE-2885-400C-A0E9-69D5E086F9BC}" type="sibTrans" cxnId="{A3431511-CB42-488B-A2F3-4CF585079F0C}">
      <dgm:prSet/>
      <dgm:spPr/>
      <dgm:t>
        <a:bodyPr/>
        <a:lstStyle/>
        <a:p>
          <a:endParaRPr lang="en-US"/>
        </a:p>
      </dgm:t>
    </dgm:pt>
    <dgm:pt modelId="{AE06E577-D836-40F2-953D-A5D0028D3E22}">
      <dgm:prSet phldrT="[Text]" custT="1"/>
      <dgm:spPr/>
      <dgm:t>
        <a:bodyPr/>
        <a:lstStyle/>
        <a:p>
          <a:r>
            <a:rPr lang="id-ID" sz="2400" i="1" dirty="0"/>
            <a:t>Economic</a:t>
          </a:r>
          <a:br>
            <a:rPr lang="id-ID" sz="2400" i="1" dirty="0"/>
          </a:br>
          <a:r>
            <a:rPr lang="id-ID" sz="1800" i="1" dirty="0"/>
            <a:t>(ROI, BEP)</a:t>
          </a:r>
          <a:endParaRPr lang="en-US" sz="2400" i="1" dirty="0"/>
        </a:p>
      </dgm:t>
    </dgm:pt>
    <dgm:pt modelId="{5251CE41-7ABC-43A8-9608-3198E1E61D86}" type="parTrans" cxnId="{41A79C01-21FB-44C8-BEE5-D96E7CD74D6D}">
      <dgm:prSet/>
      <dgm:spPr/>
      <dgm:t>
        <a:bodyPr/>
        <a:lstStyle/>
        <a:p>
          <a:endParaRPr lang="en-US"/>
        </a:p>
      </dgm:t>
    </dgm:pt>
    <dgm:pt modelId="{29B72ABA-86A8-41D8-93C5-7F00F73D8FCC}" type="sibTrans" cxnId="{41A79C01-21FB-44C8-BEE5-D96E7CD74D6D}">
      <dgm:prSet/>
      <dgm:spPr/>
      <dgm:t>
        <a:bodyPr/>
        <a:lstStyle/>
        <a:p>
          <a:endParaRPr lang="en-US"/>
        </a:p>
      </dgm:t>
    </dgm:pt>
    <dgm:pt modelId="{51EB28DD-B80F-456A-898F-0D4E9939CB4E}">
      <dgm:prSet phldrT="[Text]" custT="1"/>
      <dgm:spPr/>
      <dgm:t>
        <a:bodyPr/>
        <a:lstStyle/>
        <a:p>
          <a:r>
            <a:rPr lang="id-ID" sz="2400" i="1" dirty="0"/>
            <a:t>Organizational</a:t>
          </a:r>
          <a:br>
            <a:rPr lang="id-ID" sz="2400" i="1" dirty="0"/>
          </a:br>
          <a:r>
            <a:rPr lang="id-ID" sz="1800" i="1" dirty="0"/>
            <a:t>(Goals, Core Business)</a:t>
          </a:r>
          <a:endParaRPr lang="en-US" sz="2400" i="1" dirty="0"/>
        </a:p>
      </dgm:t>
    </dgm:pt>
    <dgm:pt modelId="{F3A3A02B-46F3-4111-ACB3-24BD7E696B1E}" type="parTrans" cxnId="{026BE468-E2C7-4E59-8BFE-9D0B40784E67}">
      <dgm:prSet/>
      <dgm:spPr/>
      <dgm:t>
        <a:bodyPr/>
        <a:lstStyle/>
        <a:p>
          <a:endParaRPr lang="en-US"/>
        </a:p>
      </dgm:t>
    </dgm:pt>
    <dgm:pt modelId="{4BBAE96B-3B54-468C-8071-E118E4129AC3}" type="sibTrans" cxnId="{026BE468-E2C7-4E59-8BFE-9D0B40784E67}">
      <dgm:prSet/>
      <dgm:spPr/>
      <dgm:t>
        <a:bodyPr/>
        <a:lstStyle/>
        <a:p>
          <a:endParaRPr lang="en-US"/>
        </a:p>
      </dgm:t>
    </dgm:pt>
    <dgm:pt modelId="{95DD737A-40F1-4BCD-8C0C-5C01DFB3AFC4}">
      <dgm:prSet phldrT="[Text]" custT="1"/>
      <dgm:spPr/>
      <dgm:t>
        <a:bodyPr/>
        <a:lstStyle/>
        <a:p>
          <a:r>
            <a:rPr lang="id-ID" sz="2400" i="1" dirty="0" err="1"/>
            <a:t>Increase</a:t>
          </a:r>
          <a:r>
            <a:rPr lang="id-ID" sz="2400" i="1" dirty="0"/>
            <a:t> </a:t>
          </a:r>
          <a:r>
            <a:rPr lang="id-ID" sz="2400" i="1" dirty="0" err="1"/>
            <a:t>Productivity</a:t>
          </a:r>
          <a:endParaRPr lang="en-US" sz="2400" i="1" dirty="0"/>
        </a:p>
      </dgm:t>
    </dgm:pt>
    <dgm:pt modelId="{0730DCEF-0E29-498B-9DAE-523671EDD9DA}" type="parTrans" cxnId="{4F18EB82-B937-4B5A-B49B-099684E32523}">
      <dgm:prSet/>
      <dgm:spPr/>
      <dgm:t>
        <a:bodyPr/>
        <a:lstStyle/>
        <a:p>
          <a:endParaRPr lang="en-US"/>
        </a:p>
      </dgm:t>
    </dgm:pt>
    <dgm:pt modelId="{7CC133ED-AEF0-41FB-A920-3E30FFFC2066}" type="sibTrans" cxnId="{4F18EB82-B937-4B5A-B49B-099684E32523}">
      <dgm:prSet/>
      <dgm:spPr/>
      <dgm:t>
        <a:bodyPr/>
        <a:lstStyle/>
        <a:p>
          <a:endParaRPr lang="en-US"/>
        </a:p>
      </dgm:t>
    </dgm:pt>
    <dgm:pt modelId="{BB88A5CA-63C1-4D5E-ADF5-B26189D1827D}" type="pres">
      <dgm:prSet presAssocID="{F529C2DE-333E-410F-BD98-D31574E81CF0}" presName="Name0" presStyleCnt="0">
        <dgm:presLayoutVars>
          <dgm:dir/>
          <dgm:animLvl val="lvl"/>
          <dgm:resizeHandles val="exact"/>
        </dgm:presLayoutVars>
      </dgm:prSet>
      <dgm:spPr/>
    </dgm:pt>
    <dgm:pt modelId="{3839954D-AF0A-4C5F-9A68-4B5BFDBFE7BC}" type="pres">
      <dgm:prSet presAssocID="{1A473FB3-24AB-4E50-AA13-83CD33E1CF87}" presName="boxAndChildren" presStyleCnt="0"/>
      <dgm:spPr/>
    </dgm:pt>
    <dgm:pt modelId="{E8E17284-B414-4DB4-A12B-B474FABCB44E}" type="pres">
      <dgm:prSet presAssocID="{1A473FB3-24AB-4E50-AA13-83CD33E1CF87}" presName="parentTextBox" presStyleLbl="node1" presStyleIdx="0" presStyleCnt="2"/>
      <dgm:spPr/>
    </dgm:pt>
    <dgm:pt modelId="{97FAE442-987C-49AD-BDED-357B7AF3203C}" type="pres">
      <dgm:prSet presAssocID="{1A473FB3-24AB-4E50-AA13-83CD33E1CF87}" presName="entireBox" presStyleLbl="node1" presStyleIdx="0" presStyleCnt="2"/>
      <dgm:spPr/>
    </dgm:pt>
    <dgm:pt modelId="{A0772D33-4C82-4214-B50D-CB24F1EF57B9}" type="pres">
      <dgm:prSet presAssocID="{1A473FB3-24AB-4E50-AA13-83CD33E1CF87}" presName="descendantBox" presStyleCnt="0"/>
      <dgm:spPr/>
    </dgm:pt>
    <dgm:pt modelId="{52FBD962-DE35-4A7A-8CBF-499855F2E9BF}" type="pres">
      <dgm:prSet presAssocID="{FE8ED23C-1DA3-4F8D-8329-1428A0BBEA3D}" presName="childTextBox" presStyleLbl="fgAccFollowNode1" presStyleIdx="0" presStyleCnt="6">
        <dgm:presLayoutVars>
          <dgm:bulletEnabled val="1"/>
        </dgm:presLayoutVars>
      </dgm:prSet>
      <dgm:spPr/>
    </dgm:pt>
    <dgm:pt modelId="{EED28D97-86D5-4C73-A3AD-BC62E477C31A}" type="pres">
      <dgm:prSet presAssocID="{AE06E577-D836-40F2-953D-A5D0028D3E22}" presName="childTextBox" presStyleLbl="fgAccFollowNode1" presStyleIdx="1" presStyleCnt="6">
        <dgm:presLayoutVars>
          <dgm:bulletEnabled val="1"/>
        </dgm:presLayoutVars>
      </dgm:prSet>
      <dgm:spPr/>
    </dgm:pt>
    <dgm:pt modelId="{C48B36D3-1B95-452E-9023-9FD0C014D993}" type="pres">
      <dgm:prSet presAssocID="{51EB28DD-B80F-456A-898F-0D4E9939CB4E}" presName="childTextBox" presStyleLbl="fgAccFollowNode1" presStyleIdx="2" presStyleCnt="6">
        <dgm:presLayoutVars>
          <dgm:bulletEnabled val="1"/>
        </dgm:presLayoutVars>
      </dgm:prSet>
      <dgm:spPr/>
    </dgm:pt>
    <dgm:pt modelId="{A7CEEC3A-22CE-41E8-A1FD-2ADF81200A25}" type="pres">
      <dgm:prSet presAssocID="{EB321548-1ADE-468D-82EB-0F4E8B928A7E}" presName="sp" presStyleCnt="0"/>
      <dgm:spPr/>
    </dgm:pt>
    <dgm:pt modelId="{CCEEE4F9-A7C4-4742-A3AA-642E423D4B5B}" type="pres">
      <dgm:prSet presAssocID="{0BCA98B9-D9E1-4090-9007-2A0018C59B46}" presName="arrowAndChildren" presStyleCnt="0"/>
      <dgm:spPr/>
    </dgm:pt>
    <dgm:pt modelId="{93DF6007-D6A0-407C-8F09-716CD2226841}" type="pres">
      <dgm:prSet presAssocID="{0BCA98B9-D9E1-4090-9007-2A0018C59B46}" presName="parentTextArrow" presStyleLbl="node1" presStyleIdx="0" presStyleCnt="2"/>
      <dgm:spPr/>
    </dgm:pt>
    <dgm:pt modelId="{FB04BE2D-F5F5-4CCA-98C1-34F69690EC53}" type="pres">
      <dgm:prSet presAssocID="{0BCA98B9-D9E1-4090-9007-2A0018C59B46}" presName="arrow" presStyleLbl="node1" presStyleIdx="1" presStyleCnt="2" custLinFactNeighborX="-6374" custLinFactNeighborY="-4903"/>
      <dgm:spPr/>
    </dgm:pt>
    <dgm:pt modelId="{20293E44-E9C2-4A0D-9E00-BA4ED10BE491}" type="pres">
      <dgm:prSet presAssocID="{0BCA98B9-D9E1-4090-9007-2A0018C59B46}" presName="descendantArrow" presStyleCnt="0"/>
      <dgm:spPr/>
    </dgm:pt>
    <dgm:pt modelId="{4406362C-6F12-40B0-AF1C-171D414E0D8E}" type="pres">
      <dgm:prSet presAssocID="{6C72ABC7-5F0D-4F69-9BE5-86F2B220D2F5}" presName="childTextArrow" presStyleLbl="fgAccFollowNode1" presStyleIdx="3" presStyleCnt="6">
        <dgm:presLayoutVars>
          <dgm:bulletEnabled val="1"/>
        </dgm:presLayoutVars>
      </dgm:prSet>
      <dgm:spPr/>
    </dgm:pt>
    <dgm:pt modelId="{5A621D1F-438C-4B46-BE6E-2D231831CE32}" type="pres">
      <dgm:prSet presAssocID="{95DD737A-40F1-4BCD-8C0C-5C01DFB3AFC4}" presName="childTextArrow" presStyleLbl="fgAccFollowNode1" presStyleIdx="4" presStyleCnt="6">
        <dgm:presLayoutVars>
          <dgm:bulletEnabled val="1"/>
        </dgm:presLayoutVars>
      </dgm:prSet>
      <dgm:spPr/>
    </dgm:pt>
    <dgm:pt modelId="{99F9971B-5C61-4A8D-82F4-7E7F20F063A1}" type="pres">
      <dgm:prSet presAssocID="{30A8D738-59D0-4B47-BD10-010A677F71B7}" presName="childTextArrow" presStyleLbl="fgAccFollowNode1" presStyleIdx="5" presStyleCnt="6">
        <dgm:presLayoutVars>
          <dgm:bulletEnabled val="1"/>
        </dgm:presLayoutVars>
      </dgm:prSet>
      <dgm:spPr/>
    </dgm:pt>
  </dgm:ptLst>
  <dgm:cxnLst>
    <dgm:cxn modelId="{315F7D01-7819-4728-8077-B52D65723CB0}" srcId="{F529C2DE-333E-410F-BD98-D31574E81CF0}" destId="{0BCA98B9-D9E1-4090-9007-2A0018C59B46}" srcOrd="0" destOrd="0" parTransId="{4482DE4F-A68E-4F2A-89BC-420078E1CDC0}" sibTransId="{EB321548-1ADE-468D-82EB-0F4E8B928A7E}"/>
    <dgm:cxn modelId="{41A79C01-21FB-44C8-BEE5-D96E7CD74D6D}" srcId="{1A473FB3-24AB-4E50-AA13-83CD33E1CF87}" destId="{AE06E577-D836-40F2-953D-A5D0028D3E22}" srcOrd="1" destOrd="0" parTransId="{5251CE41-7ABC-43A8-9608-3198E1E61D86}" sibTransId="{29B72ABA-86A8-41D8-93C5-7F00F73D8FCC}"/>
    <dgm:cxn modelId="{13C30011-5E67-4935-8007-53C6756A75F7}" type="presOf" srcId="{0BCA98B9-D9E1-4090-9007-2A0018C59B46}" destId="{FB04BE2D-F5F5-4CCA-98C1-34F69690EC53}" srcOrd="1" destOrd="0" presId="urn:microsoft.com/office/officeart/2005/8/layout/process4"/>
    <dgm:cxn modelId="{A3431511-CB42-488B-A2F3-4CF585079F0C}" srcId="{1A473FB3-24AB-4E50-AA13-83CD33E1CF87}" destId="{FE8ED23C-1DA3-4F8D-8329-1428A0BBEA3D}" srcOrd="0" destOrd="0" parTransId="{6A59844A-62CA-4E09-9D5B-A42E1E080128}" sibTransId="{463155DE-2885-400C-A0E9-69D5E086F9BC}"/>
    <dgm:cxn modelId="{7C84BA1C-7E53-4B2F-9192-06CB29082616}" srcId="{0BCA98B9-D9E1-4090-9007-2A0018C59B46}" destId="{6C72ABC7-5F0D-4F69-9BE5-86F2B220D2F5}" srcOrd="0" destOrd="0" parTransId="{02FFCE7D-44CA-45DC-B186-7685F0C70459}" sibTransId="{15739A02-65E1-4D21-978C-21987800CB2C}"/>
    <dgm:cxn modelId="{ACAC3236-C636-45F1-9771-304319835AC6}" type="presOf" srcId="{0BCA98B9-D9E1-4090-9007-2A0018C59B46}" destId="{93DF6007-D6A0-407C-8F09-716CD2226841}" srcOrd="0" destOrd="0" presId="urn:microsoft.com/office/officeart/2005/8/layout/process4"/>
    <dgm:cxn modelId="{E0457B5E-BBF1-42A0-A46E-983D03BDC33B}" type="presOf" srcId="{30A8D738-59D0-4B47-BD10-010A677F71B7}" destId="{99F9971B-5C61-4A8D-82F4-7E7F20F063A1}" srcOrd="0" destOrd="0" presId="urn:microsoft.com/office/officeart/2005/8/layout/process4"/>
    <dgm:cxn modelId="{6EBE935F-6F51-42ED-A476-0B7E9EEA659B}" type="presOf" srcId="{AE06E577-D836-40F2-953D-A5D0028D3E22}" destId="{EED28D97-86D5-4C73-A3AD-BC62E477C31A}" srcOrd="0" destOrd="0" presId="urn:microsoft.com/office/officeart/2005/8/layout/process4"/>
    <dgm:cxn modelId="{77CEB262-2F83-4AD9-8491-7EBECF6E8095}" type="presOf" srcId="{FE8ED23C-1DA3-4F8D-8329-1428A0BBEA3D}" destId="{52FBD962-DE35-4A7A-8CBF-499855F2E9BF}" srcOrd="0" destOrd="0" presId="urn:microsoft.com/office/officeart/2005/8/layout/process4"/>
    <dgm:cxn modelId="{026BE468-E2C7-4E59-8BFE-9D0B40784E67}" srcId="{1A473FB3-24AB-4E50-AA13-83CD33E1CF87}" destId="{51EB28DD-B80F-456A-898F-0D4E9939CB4E}" srcOrd="2" destOrd="0" parTransId="{F3A3A02B-46F3-4111-ACB3-24BD7E696B1E}" sibTransId="{4BBAE96B-3B54-468C-8071-E118E4129AC3}"/>
    <dgm:cxn modelId="{60BD546D-E244-490C-9C81-08111E9BDC56}" type="presOf" srcId="{6C72ABC7-5F0D-4F69-9BE5-86F2B220D2F5}" destId="{4406362C-6F12-40B0-AF1C-171D414E0D8E}" srcOrd="0" destOrd="0" presId="urn:microsoft.com/office/officeart/2005/8/layout/process4"/>
    <dgm:cxn modelId="{C6E40457-EADF-499D-8E9C-0C903C04CCD9}" srcId="{0BCA98B9-D9E1-4090-9007-2A0018C59B46}" destId="{30A8D738-59D0-4B47-BD10-010A677F71B7}" srcOrd="2" destOrd="0" parTransId="{B851C11C-9FAB-40B4-8C18-5D59950B4F85}" sibTransId="{29B8B599-5FC4-4050-8C4B-B3CD015508C6}"/>
    <dgm:cxn modelId="{8AA4407D-D605-43C7-8CFE-A0915B4598B2}" type="presOf" srcId="{F529C2DE-333E-410F-BD98-D31574E81CF0}" destId="{BB88A5CA-63C1-4D5E-ADF5-B26189D1827D}" srcOrd="0" destOrd="0" presId="urn:microsoft.com/office/officeart/2005/8/layout/process4"/>
    <dgm:cxn modelId="{4F18EB82-B937-4B5A-B49B-099684E32523}" srcId="{0BCA98B9-D9E1-4090-9007-2A0018C59B46}" destId="{95DD737A-40F1-4BCD-8C0C-5C01DFB3AFC4}" srcOrd="1" destOrd="0" parTransId="{0730DCEF-0E29-498B-9DAE-523671EDD9DA}" sibTransId="{7CC133ED-AEF0-41FB-A920-3E30FFFC2066}"/>
    <dgm:cxn modelId="{0015EF8A-8202-4351-ABDD-25041A3DA942}" type="presOf" srcId="{95DD737A-40F1-4BCD-8C0C-5C01DFB3AFC4}" destId="{5A621D1F-438C-4B46-BE6E-2D231831CE32}" srcOrd="0" destOrd="0" presId="urn:microsoft.com/office/officeart/2005/8/layout/process4"/>
    <dgm:cxn modelId="{44A42892-59B3-44C4-BFBC-3B41C27D6E3B}" type="presOf" srcId="{1A473FB3-24AB-4E50-AA13-83CD33E1CF87}" destId="{97FAE442-987C-49AD-BDED-357B7AF3203C}" srcOrd="1" destOrd="0" presId="urn:microsoft.com/office/officeart/2005/8/layout/process4"/>
    <dgm:cxn modelId="{DCC9E29D-5D8B-44B9-85B0-DB084FDC639C}" srcId="{F529C2DE-333E-410F-BD98-D31574E81CF0}" destId="{1A473FB3-24AB-4E50-AA13-83CD33E1CF87}" srcOrd="1" destOrd="0" parTransId="{C266BA16-5B2C-4F29-894A-C02E13044EE2}" sibTransId="{312F3B91-C3D7-4966-9FB6-186C771A9164}"/>
    <dgm:cxn modelId="{33B2F5CA-9ABB-4B33-A886-33E2DC4D2220}" type="presOf" srcId="{1A473FB3-24AB-4E50-AA13-83CD33E1CF87}" destId="{E8E17284-B414-4DB4-A12B-B474FABCB44E}" srcOrd="0" destOrd="0" presId="urn:microsoft.com/office/officeart/2005/8/layout/process4"/>
    <dgm:cxn modelId="{987ACAE4-A922-47CA-942A-ACB5946EF611}" type="presOf" srcId="{51EB28DD-B80F-456A-898F-0D4E9939CB4E}" destId="{C48B36D3-1B95-452E-9023-9FD0C014D993}" srcOrd="0" destOrd="0" presId="urn:microsoft.com/office/officeart/2005/8/layout/process4"/>
    <dgm:cxn modelId="{FE59062A-7A83-47E3-A219-F6A5F5DC65B6}" type="presParOf" srcId="{BB88A5CA-63C1-4D5E-ADF5-B26189D1827D}" destId="{3839954D-AF0A-4C5F-9A68-4B5BFDBFE7BC}" srcOrd="0" destOrd="0" presId="urn:microsoft.com/office/officeart/2005/8/layout/process4"/>
    <dgm:cxn modelId="{20A61832-E726-457C-9C7D-4EF5A44629F3}" type="presParOf" srcId="{3839954D-AF0A-4C5F-9A68-4B5BFDBFE7BC}" destId="{E8E17284-B414-4DB4-A12B-B474FABCB44E}" srcOrd="0" destOrd="0" presId="urn:microsoft.com/office/officeart/2005/8/layout/process4"/>
    <dgm:cxn modelId="{634B1E5F-48AE-4409-9934-1F6737BD1926}" type="presParOf" srcId="{3839954D-AF0A-4C5F-9A68-4B5BFDBFE7BC}" destId="{97FAE442-987C-49AD-BDED-357B7AF3203C}" srcOrd="1" destOrd="0" presId="urn:microsoft.com/office/officeart/2005/8/layout/process4"/>
    <dgm:cxn modelId="{99DFAD64-F179-4BBD-85AF-39F1926A8907}" type="presParOf" srcId="{3839954D-AF0A-4C5F-9A68-4B5BFDBFE7BC}" destId="{A0772D33-4C82-4214-B50D-CB24F1EF57B9}" srcOrd="2" destOrd="0" presId="urn:microsoft.com/office/officeart/2005/8/layout/process4"/>
    <dgm:cxn modelId="{DF214787-F7B9-4781-AB37-2620DE545BA8}" type="presParOf" srcId="{A0772D33-4C82-4214-B50D-CB24F1EF57B9}" destId="{52FBD962-DE35-4A7A-8CBF-499855F2E9BF}" srcOrd="0" destOrd="0" presId="urn:microsoft.com/office/officeart/2005/8/layout/process4"/>
    <dgm:cxn modelId="{0FD7DFF5-9819-4035-BD7A-9D13683F95F6}" type="presParOf" srcId="{A0772D33-4C82-4214-B50D-CB24F1EF57B9}" destId="{EED28D97-86D5-4C73-A3AD-BC62E477C31A}" srcOrd="1" destOrd="0" presId="urn:microsoft.com/office/officeart/2005/8/layout/process4"/>
    <dgm:cxn modelId="{267C4A25-EDC6-4906-A39D-6F083E72069F}" type="presParOf" srcId="{A0772D33-4C82-4214-B50D-CB24F1EF57B9}" destId="{C48B36D3-1B95-452E-9023-9FD0C014D993}" srcOrd="2" destOrd="0" presId="urn:microsoft.com/office/officeart/2005/8/layout/process4"/>
    <dgm:cxn modelId="{1EA97D92-00F7-431C-BCA0-6D45C6070CEB}" type="presParOf" srcId="{BB88A5CA-63C1-4D5E-ADF5-B26189D1827D}" destId="{A7CEEC3A-22CE-41E8-A1FD-2ADF81200A25}" srcOrd="1" destOrd="0" presId="urn:microsoft.com/office/officeart/2005/8/layout/process4"/>
    <dgm:cxn modelId="{A85AC1F7-4B5C-4548-94D4-06115CEB0071}" type="presParOf" srcId="{BB88A5CA-63C1-4D5E-ADF5-B26189D1827D}" destId="{CCEEE4F9-A7C4-4742-A3AA-642E423D4B5B}" srcOrd="2" destOrd="0" presId="urn:microsoft.com/office/officeart/2005/8/layout/process4"/>
    <dgm:cxn modelId="{4BE45BE6-5FF5-4798-887F-1856FC824C5C}" type="presParOf" srcId="{CCEEE4F9-A7C4-4742-A3AA-642E423D4B5B}" destId="{93DF6007-D6A0-407C-8F09-716CD2226841}" srcOrd="0" destOrd="0" presId="urn:microsoft.com/office/officeart/2005/8/layout/process4"/>
    <dgm:cxn modelId="{ED973595-40A4-4DDE-8EC4-69E117F5D1C1}" type="presParOf" srcId="{CCEEE4F9-A7C4-4742-A3AA-642E423D4B5B}" destId="{FB04BE2D-F5F5-4CCA-98C1-34F69690EC53}" srcOrd="1" destOrd="0" presId="urn:microsoft.com/office/officeart/2005/8/layout/process4"/>
    <dgm:cxn modelId="{158A4F4E-5343-44A4-80CC-4BEE6DBB0CED}" type="presParOf" srcId="{CCEEE4F9-A7C4-4742-A3AA-642E423D4B5B}" destId="{20293E44-E9C2-4A0D-9E00-BA4ED10BE491}" srcOrd="2" destOrd="0" presId="urn:microsoft.com/office/officeart/2005/8/layout/process4"/>
    <dgm:cxn modelId="{D5D5BD87-3D38-4872-93E5-89931C1A19B3}" type="presParOf" srcId="{20293E44-E9C2-4A0D-9E00-BA4ED10BE491}" destId="{4406362C-6F12-40B0-AF1C-171D414E0D8E}" srcOrd="0" destOrd="0" presId="urn:microsoft.com/office/officeart/2005/8/layout/process4"/>
    <dgm:cxn modelId="{DBA2F936-3291-4149-813A-A6CE453A3A40}" type="presParOf" srcId="{20293E44-E9C2-4A0D-9E00-BA4ED10BE491}" destId="{5A621D1F-438C-4B46-BE6E-2D231831CE32}" srcOrd="1" destOrd="0" presId="urn:microsoft.com/office/officeart/2005/8/layout/process4"/>
    <dgm:cxn modelId="{69BC2CB7-85D8-4435-83B8-10FE27B82473}" type="presParOf" srcId="{20293E44-E9C2-4A0D-9E00-BA4ED10BE491}" destId="{99F9971B-5C61-4A8D-82F4-7E7F20F063A1}"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110A4D-3F5E-4135-8A9F-CAF8BD865382}"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26B28433-06D5-4A6C-A5BD-D422E2368D1C}">
      <dgm:prSet phldrT="[Text]" custT="1"/>
      <dgm:spPr>
        <a:xfrm>
          <a:off x="1170542" y="1813501"/>
          <a:ext cx="2708544" cy="1097396"/>
        </a:xfrm>
      </dgm:spPr>
      <dgm:t>
        <a:bodyPr/>
        <a:lstStyle/>
        <a:p>
          <a:r>
            <a:rPr lang="en-US" sz="28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dirty="0">
              <a:solidFill>
                <a:srgbClr val="00B050"/>
              </a:solidFill>
              <a:effectLst>
                <a:outerShdw blurRad="38100" dist="38100" dir="2700000" algn="tl">
                  <a:srgbClr val="000000">
                    <a:alpha val="43137"/>
                  </a:srgbClr>
                </a:outerShdw>
              </a:effectLst>
              <a:latin typeface="Calibri"/>
              <a:ea typeface="+mn-ea"/>
              <a:cs typeface="+mn-cs"/>
            </a:rPr>
          </a:br>
          <a:r>
            <a:rPr lang="id-ID" sz="2000" i="1"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dirty="0">
            <a:solidFill>
              <a:srgbClr val="00B050"/>
            </a:solidFill>
            <a:effectLst>
              <a:outerShdw blurRad="38100" dist="38100" dir="2700000" algn="tl">
                <a:srgbClr val="000000">
                  <a:alpha val="43137"/>
                </a:srgbClr>
              </a:outerShdw>
            </a:effectLst>
            <a:latin typeface="Calibri"/>
            <a:ea typeface="+mn-ea"/>
            <a:cs typeface="+mn-cs"/>
          </a:endParaRPr>
        </a:p>
      </dgm:t>
    </dgm:pt>
    <dgm:pt modelId="{B1E169FA-2675-4029-A163-F457E76F545E}" type="sibTrans" cxnId="{18DCA477-07DC-4F6D-8F4E-3E0A81C9A54E}">
      <dgm:prSet/>
      <dgm:spPr>
        <a:xfrm>
          <a:off x="2524814" y="550394"/>
          <a:ext cx="3623611" cy="3623611"/>
        </a:xfrm>
      </dgm:spPr>
      <dgm:t>
        <a:bodyPr/>
        <a:lstStyle/>
        <a:p>
          <a:endParaRPr lang="en-US"/>
        </a:p>
      </dgm:t>
    </dgm:pt>
    <dgm:pt modelId="{DB385FBD-7474-4D3F-A1AF-5C3AC297BBB2}" type="parTrans" cxnId="{18DCA477-07DC-4F6D-8F4E-3E0A81C9A54E}">
      <dgm:prSet/>
      <dgm:spPr/>
      <dgm:t>
        <a:bodyPr/>
        <a:lstStyle/>
        <a:p>
          <a:endParaRPr lang="en-US"/>
        </a:p>
      </dgm:t>
    </dgm:pt>
    <dgm:pt modelId="{8B338C84-75DE-490B-B7BD-E14CF644700D}">
      <dgm:prSet phldrT="[Text]" custT="1"/>
      <dgm:spPr>
        <a:xfrm>
          <a:off x="3181635" y="3625307"/>
          <a:ext cx="2309969" cy="1097396"/>
        </a:xfrm>
      </dgm:spPr>
      <dgm:t>
        <a:bodyPr/>
        <a:lstStyle/>
        <a:p>
          <a:r>
            <a:rPr lang="en-US" sz="2800" dirty="0">
              <a:solidFill>
                <a:schemeClr val="accent2">
                  <a:lumMod val="75000"/>
                </a:schemeClr>
              </a:solidFill>
              <a:effectLst>
                <a:outerShdw blurRad="38100" dist="38100" dir="2700000" algn="tl">
                  <a:srgbClr val="000000">
                    <a:alpha val="43137"/>
                  </a:srgbClr>
                </a:outerShdw>
              </a:effectLst>
              <a:latin typeface="Calibri"/>
              <a:ea typeface="+mn-ea"/>
              <a:cs typeface="+mn-cs"/>
            </a:rPr>
            <a:t>Design</a:t>
          </a:r>
          <a:br>
            <a:rPr lang="id-ID" sz="20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gm:t>
    </dgm:pt>
    <dgm:pt modelId="{CC63CE4D-9440-4F4D-8A92-796B92B85288}" type="sibTrans" cxnId="{75E66621-FE1B-4784-91DA-B57E1A272B49}">
      <dgm:prSet/>
      <dgm:spPr>
        <a:xfrm>
          <a:off x="2524814" y="550394"/>
          <a:ext cx="3623611" cy="3623611"/>
        </a:xfrm>
      </dgm:spPr>
      <dgm:t>
        <a:bodyPr/>
        <a:lstStyle/>
        <a:p>
          <a:endParaRPr lang="en-US"/>
        </a:p>
      </dgm:t>
    </dgm:pt>
    <dgm:pt modelId="{AF723A37-A4F6-46ED-B77D-4EC8872C222B}" type="parTrans" cxnId="{75E66621-FE1B-4784-91DA-B57E1A272B49}">
      <dgm:prSet/>
      <dgm:spPr/>
      <dgm:t>
        <a:bodyPr/>
        <a:lstStyle/>
        <a:p>
          <a:endParaRPr lang="en-US"/>
        </a:p>
      </dgm:t>
    </dgm:pt>
    <dgm:pt modelId="{C80A8738-ACA8-4E35-A7C5-DA04AA9E6147}">
      <dgm:prSet phldrT="[Text]" custT="1"/>
      <dgm:spPr>
        <a:xfrm>
          <a:off x="4876973" y="1813501"/>
          <a:ext cx="2542904" cy="1097396"/>
        </a:xfrm>
      </dgm:spPr>
      <dgm:t>
        <a:bodyPr/>
        <a:lstStyle/>
        <a:p>
          <a:r>
            <a:rPr lang="en-US" sz="2800" dirty="0">
              <a:solidFill>
                <a:schemeClr val="accent2">
                  <a:lumMod val="75000"/>
                </a:schemeClr>
              </a:solidFill>
              <a:effectLst>
                <a:outerShdw blurRad="38100" dist="38100" dir="2700000" algn="tl">
                  <a:srgbClr val="000000">
                    <a:alpha val="43137"/>
                  </a:srgbClr>
                </a:outerShdw>
              </a:effectLst>
              <a:latin typeface="Calibri"/>
              <a:ea typeface="+mn-ea"/>
              <a:cs typeface="+mn-cs"/>
            </a:rPr>
            <a:t>Analysis</a:t>
          </a:r>
          <a:br>
            <a:rPr lang="id-ID" sz="20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gm:t>
    </dgm:pt>
    <dgm:pt modelId="{6BAC6641-6F16-42C7-9628-222D46D6B99E}" type="sibTrans" cxnId="{8D42E35A-4FD1-474D-A81F-5FE06D8AAA22}">
      <dgm:prSet/>
      <dgm:spPr>
        <a:xfrm>
          <a:off x="2524814" y="550394"/>
          <a:ext cx="3623611" cy="3623611"/>
        </a:xfrm>
      </dgm:spPr>
      <dgm:t>
        <a:bodyPr/>
        <a:lstStyle/>
        <a:p>
          <a:endParaRPr lang="en-US"/>
        </a:p>
      </dgm:t>
    </dgm:pt>
    <dgm:pt modelId="{118471EF-ADB4-4EEF-BD87-24A1F28669BF}" type="parTrans" cxnId="{8D42E35A-4FD1-474D-A81F-5FE06D8AAA22}">
      <dgm:prSet/>
      <dgm:spPr/>
      <dgm:t>
        <a:bodyPr/>
        <a:lstStyle/>
        <a:p>
          <a:endParaRPr lang="en-US"/>
        </a:p>
      </dgm:t>
    </dgm:pt>
    <dgm:pt modelId="{746407FD-1023-4207-8A6F-8D6782650E11}">
      <dgm:prSet phldrT="[Text]" custT="1"/>
      <dgm:spPr>
        <a:xfrm>
          <a:off x="3102099" y="1695"/>
          <a:ext cx="2469041" cy="1097396"/>
        </a:xfrm>
      </dgm:spPr>
      <dgm:t>
        <a:bodyPr/>
        <a:lstStyle/>
        <a:p>
          <a:r>
            <a:rPr lang="en-US" sz="28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dirty="0">
            <a:solidFill>
              <a:srgbClr val="C00000"/>
            </a:solidFill>
            <a:effectLst>
              <a:outerShdw blurRad="38100" dist="38100" dir="2700000" algn="tl">
                <a:srgbClr val="000000">
                  <a:alpha val="43137"/>
                </a:srgbClr>
              </a:outerShdw>
            </a:effectLst>
            <a:latin typeface="Calibri"/>
            <a:ea typeface="+mn-ea"/>
            <a:cs typeface="+mn-cs"/>
          </a:endParaRPr>
        </a:p>
        <a:p>
          <a:r>
            <a:rPr lang="id-ID" sz="2000" i="1"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dirty="0">
            <a:solidFill>
              <a:srgbClr val="C00000"/>
            </a:solidFill>
            <a:effectLst>
              <a:outerShdw blurRad="38100" dist="38100" dir="2700000" algn="tl">
                <a:srgbClr val="000000">
                  <a:alpha val="43137"/>
                </a:srgbClr>
              </a:outerShdw>
            </a:effectLst>
            <a:latin typeface="Calibri"/>
            <a:ea typeface="+mn-ea"/>
            <a:cs typeface="+mn-cs"/>
          </a:endParaRPr>
        </a:p>
      </dgm:t>
    </dgm:pt>
    <dgm:pt modelId="{5E05B78C-094A-4509-9654-09D2F26F3FFD}" type="sibTrans" cxnId="{861D5ABE-FC74-4203-BA70-713D604D7945}">
      <dgm:prSet/>
      <dgm:spPr>
        <a:xfrm>
          <a:off x="2524814" y="550394"/>
          <a:ext cx="3623611" cy="3623611"/>
        </a:xfrm>
      </dgm:spPr>
      <dgm:t>
        <a:bodyPr/>
        <a:lstStyle/>
        <a:p>
          <a:endParaRPr lang="en-US"/>
        </a:p>
      </dgm:t>
    </dgm:pt>
    <dgm:pt modelId="{7B6FAAAB-269F-4CC4-8442-29D9B5032544}" type="parTrans" cxnId="{861D5ABE-FC74-4203-BA70-713D604D7945}">
      <dgm:prSet/>
      <dgm:spPr/>
      <dgm:t>
        <a:bodyPr/>
        <a:lstStyle/>
        <a:p>
          <a:endParaRPr lang="en-US"/>
        </a:p>
      </dgm:t>
    </dgm:pt>
    <dgm:pt modelId="{0A3A9FBE-F7C6-41D0-A2A8-F50B183ED97D}" type="pres">
      <dgm:prSet presAssocID="{98110A4D-3F5E-4135-8A9F-CAF8BD865382}" presName="cycle" presStyleCnt="0">
        <dgm:presLayoutVars>
          <dgm:dir/>
          <dgm:resizeHandles val="exact"/>
        </dgm:presLayoutVars>
      </dgm:prSet>
      <dgm:spPr/>
    </dgm:pt>
    <dgm:pt modelId="{256E3A91-2E2F-4ED9-A28A-3DA97D5742E3}" type="pres">
      <dgm:prSet presAssocID="{746407FD-1023-4207-8A6F-8D6782650E11}" presName="node" presStyleLbl="node1" presStyleIdx="0" presStyleCnt="4" custScaleX="169262" custRadScaleRad="100101" custRadScaleInc="2327">
        <dgm:presLayoutVars>
          <dgm:bulletEnabled val="1"/>
        </dgm:presLayoutVars>
      </dgm:prSet>
      <dgm:spPr>
        <a:prstGeom prst="roundRect">
          <a:avLst/>
        </a:prstGeom>
      </dgm:spPr>
    </dgm:pt>
    <dgm:pt modelId="{8B1A1E44-0CA3-47B4-B36D-323702FD4456}" type="pres">
      <dgm:prSet presAssocID="{746407FD-1023-4207-8A6F-8D6782650E11}" presName="spNode" presStyleCnt="0"/>
      <dgm:spPr/>
    </dgm:pt>
    <dgm:pt modelId="{47F33915-6B3B-401C-B50F-B22A754E2EF7}" type="pres">
      <dgm:prSet presAssocID="{5E05B78C-094A-4509-9654-09D2F26F3FFD}" presName="sibTrans" presStyleLbl="sibTrans1D1" presStyleIdx="0" presStyleCnt="4" custScaleX="828042"/>
      <dgm:spPr>
        <a:custGeom>
          <a:avLst/>
          <a:gdLst/>
          <a:ahLst/>
          <a:cxnLst/>
          <a:rect l="0" t="0" r="0" b="0"/>
          <a:pathLst>
            <a:path>
              <a:moveTo>
                <a:pt x="3174428" y="617694"/>
              </a:moveTo>
              <a:arcTo wR="1811805" hR="1811805" stAng="19126251" swAng="1066856"/>
            </a:path>
          </a:pathLst>
        </a:custGeom>
      </dgm:spPr>
    </dgm:pt>
    <dgm:pt modelId="{28358C13-D8CC-4AD2-A7BF-1189D1A964E3}" type="pres">
      <dgm:prSet presAssocID="{C80A8738-ACA8-4E35-A7C5-DA04AA9E6147}" presName="node" presStyleLbl="node1" presStyleIdx="1" presStyleCnt="4" custScaleX="174326">
        <dgm:presLayoutVars>
          <dgm:bulletEnabled val="1"/>
        </dgm:presLayoutVars>
      </dgm:prSet>
      <dgm:spPr>
        <a:prstGeom prst="roundRect">
          <a:avLst/>
        </a:prstGeom>
      </dgm:spPr>
    </dgm:pt>
    <dgm:pt modelId="{7A773DDB-9EA6-40D0-908C-5A4C420FC715}" type="pres">
      <dgm:prSet presAssocID="{C80A8738-ACA8-4E35-A7C5-DA04AA9E6147}" presName="spNode" presStyleCnt="0"/>
      <dgm:spPr/>
    </dgm:pt>
    <dgm:pt modelId="{396D247C-7331-400F-88B3-FB5C75DEFBD2}" type="pres">
      <dgm:prSet presAssocID="{6BAC6641-6F16-42C7-9628-222D46D6B99E}" presName="sibTrans" presStyleLbl="sibTrans1D1" presStyleIdx="1" presStyleCnt="4" custScaleX="828042"/>
      <dgm:spPr>
        <a:custGeom>
          <a:avLst/>
          <a:gdLst/>
          <a:ahLst/>
          <a:cxnLst/>
          <a:rect l="0" t="0" r="0" b="0"/>
          <a:pathLst>
            <a:path>
              <a:moveTo>
                <a:pt x="3465772" y="2551424"/>
              </a:moveTo>
              <a:arcTo wR="1811805" hR="1811805" stAng="1445590" swAng="1190300"/>
            </a:path>
          </a:pathLst>
        </a:custGeom>
      </dgm:spPr>
    </dgm:pt>
    <dgm:pt modelId="{E5B85177-67DC-46B9-9178-4FD74108A018}" type="pres">
      <dgm:prSet presAssocID="{8B338C84-75DE-490B-B7BD-E14CF644700D}" presName="node" presStyleLbl="node1" presStyleIdx="2" presStyleCnt="4" custScaleX="158357">
        <dgm:presLayoutVars>
          <dgm:bulletEnabled val="1"/>
        </dgm:presLayoutVars>
      </dgm:prSet>
      <dgm:spPr>
        <a:prstGeom prst="roundRect">
          <a:avLst/>
        </a:prstGeom>
      </dgm:spPr>
    </dgm:pt>
    <dgm:pt modelId="{35D7A730-924C-49C3-A7BA-CD89FCBCE1AC}" type="pres">
      <dgm:prSet presAssocID="{8B338C84-75DE-490B-B7BD-E14CF644700D}" presName="spNode" presStyleCnt="0"/>
      <dgm:spPr/>
    </dgm:pt>
    <dgm:pt modelId="{D2CA6A8E-22C6-4F9F-B88D-7C12E5956E50}" type="pres">
      <dgm:prSet presAssocID="{CC63CE4D-9440-4F4D-8A92-796B92B85288}" presName="sibTrans" presStyleLbl="sibTrans1D1" presStyleIdx="2" presStyleCnt="4" custScaleX="828042"/>
      <dgm:spPr>
        <a:custGeom>
          <a:avLst/>
          <a:gdLst/>
          <a:ahLst/>
          <a:cxnLst/>
          <a:rect l="0" t="0" r="0" b="0"/>
          <a:pathLst>
            <a:path>
              <a:moveTo>
                <a:pt x="506998" y="3068832"/>
              </a:moveTo>
              <a:arcTo wR="1811805" hR="1811805" stAng="8164110" swAng="1190300"/>
            </a:path>
          </a:pathLst>
        </a:custGeom>
      </dgm:spPr>
    </dgm:pt>
    <dgm:pt modelId="{780DDDCB-B12F-428D-A586-90FD6F79F55C}" type="pres">
      <dgm:prSet presAssocID="{26B28433-06D5-4A6C-A5BD-D422E2368D1C}" presName="node" presStyleLbl="node1" presStyleIdx="3" presStyleCnt="4" custScaleX="185681">
        <dgm:presLayoutVars>
          <dgm:bulletEnabled val="1"/>
        </dgm:presLayoutVars>
      </dgm:prSet>
      <dgm:spPr>
        <a:prstGeom prst="roundRect">
          <a:avLst/>
        </a:prstGeom>
      </dgm:spPr>
    </dgm:pt>
    <dgm:pt modelId="{27501DD9-B23B-4A6C-B19F-BEDC210774CB}" type="pres">
      <dgm:prSet presAssocID="{26B28433-06D5-4A6C-A5BD-D422E2368D1C}" presName="spNode" presStyleCnt="0"/>
      <dgm:spPr/>
    </dgm:pt>
    <dgm:pt modelId="{498F4E31-E423-4928-A28F-F71BD81A544F}" type="pres">
      <dgm:prSet presAssocID="{B1E169FA-2675-4029-A163-F457E76F545E}" presName="sibTrans" presStyleLbl="sibTrans1D1" presStyleIdx="3" presStyleCnt="4" custScaleX="828042"/>
      <dgm:spPr>
        <a:custGeom>
          <a:avLst/>
          <a:gdLst/>
          <a:ahLst/>
          <a:cxnLst/>
          <a:rect l="0" t="0" r="0" b="0"/>
          <a:pathLst>
            <a:path>
              <a:moveTo>
                <a:pt x="149618" y="1090851"/>
              </a:moveTo>
              <a:arcTo wR="1811805" hR="1811805" stAng="12206894" swAng="1066856"/>
            </a:path>
          </a:pathLst>
        </a:custGeom>
      </dgm:spPr>
    </dgm:pt>
  </dgm:ptLst>
  <dgm:cxnLst>
    <dgm:cxn modelId="{B64E7C0D-EBDA-413A-9C2C-545D890F3561}" type="presOf" srcId="{CC63CE4D-9440-4F4D-8A92-796B92B85288}" destId="{D2CA6A8E-22C6-4F9F-B88D-7C12E5956E50}" srcOrd="0" destOrd="0" presId="urn:microsoft.com/office/officeart/2005/8/layout/cycle5"/>
    <dgm:cxn modelId="{75E66621-FE1B-4784-91DA-B57E1A272B49}" srcId="{98110A4D-3F5E-4135-8A9F-CAF8BD865382}" destId="{8B338C84-75DE-490B-B7BD-E14CF644700D}" srcOrd="2" destOrd="0" parTransId="{AF723A37-A4F6-46ED-B77D-4EC8872C222B}" sibTransId="{CC63CE4D-9440-4F4D-8A92-796B92B85288}"/>
    <dgm:cxn modelId="{A049B427-E194-407B-9AFD-C5E8E434BE7D}" type="presOf" srcId="{6BAC6641-6F16-42C7-9628-222D46D6B99E}" destId="{396D247C-7331-400F-88B3-FB5C75DEFBD2}" srcOrd="0" destOrd="0" presId="urn:microsoft.com/office/officeart/2005/8/layout/cycle5"/>
    <dgm:cxn modelId="{1176DF61-6B74-49BA-88FA-5E780AC85002}" type="presOf" srcId="{5E05B78C-094A-4509-9654-09D2F26F3FFD}" destId="{47F33915-6B3B-401C-B50F-B22A754E2EF7}" srcOrd="0" destOrd="0" presId="urn:microsoft.com/office/officeart/2005/8/layout/cycle5"/>
    <dgm:cxn modelId="{8020F048-2BBA-40EB-B920-CB553759E62E}" type="presOf" srcId="{C80A8738-ACA8-4E35-A7C5-DA04AA9E6147}" destId="{28358C13-D8CC-4AD2-A7BF-1189D1A964E3}" srcOrd="0" destOrd="0" presId="urn:microsoft.com/office/officeart/2005/8/layout/cycle5"/>
    <dgm:cxn modelId="{BEED206A-180D-49F1-899E-BC7CCB5965CB}" type="presOf" srcId="{26B28433-06D5-4A6C-A5BD-D422E2368D1C}" destId="{780DDDCB-B12F-428D-A586-90FD6F79F55C}" srcOrd="0" destOrd="0" presId="urn:microsoft.com/office/officeart/2005/8/layout/cycle5"/>
    <dgm:cxn modelId="{BEFE9971-F4D4-473E-A906-2D7C5B02791B}" type="presOf" srcId="{8B338C84-75DE-490B-B7BD-E14CF644700D}" destId="{E5B85177-67DC-46B9-9178-4FD74108A018}" srcOrd="0" destOrd="0" presId="urn:microsoft.com/office/officeart/2005/8/layout/cycle5"/>
    <dgm:cxn modelId="{18DCA477-07DC-4F6D-8F4E-3E0A81C9A54E}" srcId="{98110A4D-3F5E-4135-8A9F-CAF8BD865382}" destId="{26B28433-06D5-4A6C-A5BD-D422E2368D1C}" srcOrd="3" destOrd="0" parTransId="{DB385FBD-7474-4D3F-A1AF-5C3AC297BBB2}" sibTransId="{B1E169FA-2675-4029-A163-F457E76F545E}"/>
    <dgm:cxn modelId="{8D42E35A-4FD1-474D-A81F-5FE06D8AAA22}" srcId="{98110A4D-3F5E-4135-8A9F-CAF8BD865382}" destId="{C80A8738-ACA8-4E35-A7C5-DA04AA9E6147}" srcOrd="1" destOrd="0" parTransId="{118471EF-ADB4-4EEF-BD87-24A1F28669BF}" sibTransId="{6BAC6641-6F16-42C7-9628-222D46D6B99E}"/>
    <dgm:cxn modelId="{E2332F98-BC32-4264-9C2A-00E846BCB394}" type="presOf" srcId="{B1E169FA-2675-4029-A163-F457E76F545E}" destId="{498F4E31-E423-4928-A28F-F71BD81A544F}" srcOrd="0" destOrd="0" presId="urn:microsoft.com/office/officeart/2005/8/layout/cycle5"/>
    <dgm:cxn modelId="{C1BEDF9A-1C40-485A-9C80-A18DF7EC6B39}" type="presOf" srcId="{98110A4D-3F5E-4135-8A9F-CAF8BD865382}" destId="{0A3A9FBE-F7C6-41D0-A2A8-F50B183ED97D}" srcOrd="0" destOrd="0" presId="urn:microsoft.com/office/officeart/2005/8/layout/cycle5"/>
    <dgm:cxn modelId="{7CAEDDB0-3AAD-4479-B36F-B19D48C8B32A}" type="presOf" srcId="{746407FD-1023-4207-8A6F-8D6782650E11}" destId="{256E3A91-2E2F-4ED9-A28A-3DA97D5742E3}" srcOrd="0" destOrd="0" presId="urn:microsoft.com/office/officeart/2005/8/layout/cycle5"/>
    <dgm:cxn modelId="{861D5ABE-FC74-4203-BA70-713D604D7945}" srcId="{98110A4D-3F5E-4135-8A9F-CAF8BD865382}" destId="{746407FD-1023-4207-8A6F-8D6782650E11}" srcOrd="0" destOrd="0" parTransId="{7B6FAAAB-269F-4CC4-8442-29D9B5032544}" sibTransId="{5E05B78C-094A-4509-9654-09D2F26F3FFD}"/>
    <dgm:cxn modelId="{85FF9C8F-626E-4AF1-AA3B-D9D0C4316B01}" type="presParOf" srcId="{0A3A9FBE-F7C6-41D0-A2A8-F50B183ED97D}" destId="{256E3A91-2E2F-4ED9-A28A-3DA97D5742E3}" srcOrd="0" destOrd="0" presId="urn:microsoft.com/office/officeart/2005/8/layout/cycle5"/>
    <dgm:cxn modelId="{97A50F0D-9146-4051-AF28-E07B1296C0A9}" type="presParOf" srcId="{0A3A9FBE-F7C6-41D0-A2A8-F50B183ED97D}" destId="{8B1A1E44-0CA3-47B4-B36D-323702FD4456}" srcOrd="1" destOrd="0" presId="urn:microsoft.com/office/officeart/2005/8/layout/cycle5"/>
    <dgm:cxn modelId="{BA64F2A8-EAA1-428F-805C-E2C4B7CE8C23}" type="presParOf" srcId="{0A3A9FBE-F7C6-41D0-A2A8-F50B183ED97D}" destId="{47F33915-6B3B-401C-B50F-B22A754E2EF7}" srcOrd="2" destOrd="0" presId="urn:microsoft.com/office/officeart/2005/8/layout/cycle5"/>
    <dgm:cxn modelId="{63526FBA-9934-4B44-BBAB-863B6B12C9DA}" type="presParOf" srcId="{0A3A9FBE-F7C6-41D0-A2A8-F50B183ED97D}" destId="{28358C13-D8CC-4AD2-A7BF-1189D1A964E3}" srcOrd="3" destOrd="0" presId="urn:microsoft.com/office/officeart/2005/8/layout/cycle5"/>
    <dgm:cxn modelId="{966D2E87-5AB6-4D0F-8B8A-AF973ACA848D}" type="presParOf" srcId="{0A3A9FBE-F7C6-41D0-A2A8-F50B183ED97D}" destId="{7A773DDB-9EA6-40D0-908C-5A4C420FC715}" srcOrd="4" destOrd="0" presId="urn:microsoft.com/office/officeart/2005/8/layout/cycle5"/>
    <dgm:cxn modelId="{CF2F98F2-027C-4E3F-ACB6-6D2BB10135F3}" type="presParOf" srcId="{0A3A9FBE-F7C6-41D0-A2A8-F50B183ED97D}" destId="{396D247C-7331-400F-88B3-FB5C75DEFBD2}" srcOrd="5" destOrd="0" presId="urn:microsoft.com/office/officeart/2005/8/layout/cycle5"/>
    <dgm:cxn modelId="{BF56D1DE-5572-435D-AC41-5CAA48C32A9F}" type="presParOf" srcId="{0A3A9FBE-F7C6-41D0-A2A8-F50B183ED97D}" destId="{E5B85177-67DC-46B9-9178-4FD74108A018}" srcOrd="6" destOrd="0" presId="urn:microsoft.com/office/officeart/2005/8/layout/cycle5"/>
    <dgm:cxn modelId="{BD4C4FD7-13E0-4971-AADF-AAF4AA073397}" type="presParOf" srcId="{0A3A9FBE-F7C6-41D0-A2A8-F50B183ED97D}" destId="{35D7A730-924C-49C3-A7BA-CD89FCBCE1AC}" srcOrd="7" destOrd="0" presId="urn:microsoft.com/office/officeart/2005/8/layout/cycle5"/>
    <dgm:cxn modelId="{E0748C6A-CBC1-456E-8ADF-A7325B0D56CB}" type="presParOf" srcId="{0A3A9FBE-F7C6-41D0-A2A8-F50B183ED97D}" destId="{D2CA6A8E-22C6-4F9F-B88D-7C12E5956E50}" srcOrd="8" destOrd="0" presId="urn:microsoft.com/office/officeart/2005/8/layout/cycle5"/>
    <dgm:cxn modelId="{E240C6A9-EB6A-4AFC-A6DA-D6A22CC96E77}" type="presParOf" srcId="{0A3A9FBE-F7C6-41D0-A2A8-F50B183ED97D}" destId="{780DDDCB-B12F-428D-A586-90FD6F79F55C}" srcOrd="9" destOrd="0" presId="urn:microsoft.com/office/officeart/2005/8/layout/cycle5"/>
    <dgm:cxn modelId="{835A1A50-F4C1-4144-AFB5-FF978685F5CF}" type="presParOf" srcId="{0A3A9FBE-F7C6-41D0-A2A8-F50B183ED97D}" destId="{27501DD9-B23B-4A6C-B19F-BEDC210774CB}" srcOrd="10" destOrd="0" presId="urn:microsoft.com/office/officeart/2005/8/layout/cycle5"/>
    <dgm:cxn modelId="{E608FB71-5914-4328-B070-18D4E8D4372B}" type="presParOf" srcId="{0A3A9FBE-F7C6-41D0-A2A8-F50B183ED97D}" destId="{498F4E31-E423-4928-A28F-F71BD81A544F}" srcOrd="11"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591640-DE09-469A-B473-02E730D2221D}" type="doc">
      <dgm:prSet loTypeId="urn:microsoft.com/office/officeart/2005/8/layout/arrow4" loCatId="relationship" qsTypeId="urn:microsoft.com/office/officeart/2005/8/quickstyle/simple5" qsCatId="simple" csTypeId="urn:microsoft.com/office/officeart/2005/8/colors/accent2_3" csCatId="accent2" phldr="1"/>
      <dgm:spPr/>
      <dgm:t>
        <a:bodyPr/>
        <a:lstStyle/>
        <a:p>
          <a:endParaRPr lang="id-ID"/>
        </a:p>
      </dgm:t>
    </dgm:pt>
    <dgm:pt modelId="{9890A753-5EC6-4F41-A179-F506704DE0BA}">
      <dgm:prSet phldrT="[Text]" custT="1"/>
      <dgm:spPr/>
      <dgm:t>
        <a:bodyPr/>
        <a:lstStyle/>
        <a:p>
          <a:r>
            <a:rPr lang="en-US" sz="2000" dirty="0">
              <a:solidFill>
                <a:schemeClr val="accent2">
                  <a:lumMod val="50000"/>
                </a:schemeClr>
              </a:solidFill>
            </a:rPr>
            <a:t>More Prescriptive/</a:t>
          </a:r>
          <a:br>
            <a:rPr lang="en-US" sz="2000" dirty="0">
              <a:solidFill>
                <a:schemeClr val="accent2">
                  <a:lumMod val="50000"/>
                </a:schemeClr>
              </a:solidFill>
            </a:rPr>
          </a:br>
          <a:r>
            <a:rPr lang="en-US" sz="2000" dirty="0">
              <a:solidFill>
                <a:schemeClr val="accent2">
                  <a:lumMod val="50000"/>
                </a:schemeClr>
              </a:solidFill>
            </a:rPr>
            <a:t>Documentation</a:t>
          </a:r>
          <a:endParaRPr lang="id-ID" sz="2000" dirty="0">
            <a:solidFill>
              <a:schemeClr val="accent2">
                <a:lumMod val="50000"/>
              </a:schemeClr>
            </a:solidFill>
          </a:endParaRPr>
        </a:p>
      </dgm:t>
    </dgm:pt>
    <dgm:pt modelId="{935AB2A8-90D8-41DC-BFE9-4CE4134EA731}" type="parTrans" cxnId="{E6FD23EE-C4AC-447B-A599-C3C02142A893}">
      <dgm:prSet/>
      <dgm:spPr/>
      <dgm:t>
        <a:bodyPr/>
        <a:lstStyle/>
        <a:p>
          <a:endParaRPr lang="id-ID"/>
        </a:p>
      </dgm:t>
    </dgm:pt>
    <dgm:pt modelId="{BD2727ED-F2C8-4C27-8AF6-BC854BA7422F}" type="sibTrans" cxnId="{E6FD23EE-C4AC-447B-A599-C3C02142A893}">
      <dgm:prSet/>
      <dgm:spPr/>
      <dgm:t>
        <a:bodyPr/>
        <a:lstStyle/>
        <a:p>
          <a:endParaRPr lang="id-ID"/>
        </a:p>
      </dgm:t>
    </dgm:pt>
    <dgm:pt modelId="{251A5DEB-E8A8-4317-9FCC-F6CEA22C259D}">
      <dgm:prSet phldrT="[Text]" custT="1"/>
      <dgm:spPr/>
      <dgm:t>
        <a:bodyPr/>
        <a:lstStyle/>
        <a:p>
          <a:r>
            <a:rPr lang="en-US" sz="2000" dirty="0">
              <a:solidFill>
                <a:schemeClr val="accent2">
                  <a:lumMod val="75000"/>
                </a:schemeClr>
              </a:solidFill>
            </a:rPr>
            <a:t>More</a:t>
          </a:r>
          <a:br>
            <a:rPr lang="en-US" sz="2000" dirty="0">
              <a:solidFill>
                <a:schemeClr val="accent2">
                  <a:lumMod val="75000"/>
                </a:schemeClr>
              </a:solidFill>
            </a:rPr>
          </a:br>
          <a:r>
            <a:rPr lang="en-US" sz="2000" dirty="0">
              <a:solidFill>
                <a:schemeClr val="accent2">
                  <a:lumMod val="75000"/>
                </a:schemeClr>
              </a:solidFill>
            </a:rPr>
            <a:t>Adaptive/</a:t>
          </a:r>
          <a:br>
            <a:rPr lang="en-US" sz="2000" dirty="0">
              <a:solidFill>
                <a:schemeClr val="accent2">
                  <a:lumMod val="75000"/>
                </a:schemeClr>
              </a:solidFill>
            </a:rPr>
          </a:br>
          <a:r>
            <a:rPr lang="en-US" sz="1900" dirty="0">
              <a:solidFill>
                <a:schemeClr val="accent2">
                  <a:lumMod val="75000"/>
                </a:schemeClr>
              </a:solidFill>
            </a:rPr>
            <a:t>Communication</a:t>
          </a:r>
          <a:endParaRPr lang="id-ID" sz="1900" dirty="0">
            <a:solidFill>
              <a:schemeClr val="accent2">
                <a:lumMod val="75000"/>
              </a:schemeClr>
            </a:solidFill>
          </a:endParaRPr>
        </a:p>
      </dgm:t>
    </dgm:pt>
    <dgm:pt modelId="{F895986C-9D59-447F-90FC-85C12CDAB7E3}" type="parTrans" cxnId="{C8FE35CE-B814-4547-A384-F80A50B6327A}">
      <dgm:prSet/>
      <dgm:spPr/>
      <dgm:t>
        <a:bodyPr/>
        <a:lstStyle/>
        <a:p>
          <a:endParaRPr lang="id-ID"/>
        </a:p>
      </dgm:t>
    </dgm:pt>
    <dgm:pt modelId="{BFAF1B02-060C-417D-8B9A-6B0A481822A5}" type="sibTrans" cxnId="{C8FE35CE-B814-4547-A384-F80A50B6327A}">
      <dgm:prSet/>
      <dgm:spPr/>
      <dgm:t>
        <a:bodyPr/>
        <a:lstStyle/>
        <a:p>
          <a:endParaRPr lang="id-ID"/>
        </a:p>
      </dgm:t>
    </dgm:pt>
    <dgm:pt modelId="{3FEA5160-AEF7-45DB-9EA3-01DF50A6F86D}" type="pres">
      <dgm:prSet presAssocID="{B1591640-DE09-469A-B473-02E730D2221D}" presName="compositeShape" presStyleCnt="0">
        <dgm:presLayoutVars>
          <dgm:chMax val="2"/>
          <dgm:dir/>
          <dgm:resizeHandles val="exact"/>
        </dgm:presLayoutVars>
      </dgm:prSet>
      <dgm:spPr/>
    </dgm:pt>
    <dgm:pt modelId="{55941A50-EC32-4F7A-B9E2-EFC969868B72}" type="pres">
      <dgm:prSet presAssocID="{9890A753-5EC6-4F41-A179-F506704DE0BA}" presName="upArrow" presStyleLbl="node1" presStyleIdx="0" presStyleCnt="2"/>
      <dgm:spPr/>
    </dgm:pt>
    <dgm:pt modelId="{6231B113-1087-45F6-AF44-C906E7A8E445}" type="pres">
      <dgm:prSet presAssocID="{9890A753-5EC6-4F41-A179-F506704DE0BA}" presName="upArrowText" presStyleLbl="revTx" presStyleIdx="0" presStyleCnt="2" custScaleX="178571">
        <dgm:presLayoutVars>
          <dgm:chMax val="0"/>
          <dgm:bulletEnabled val="1"/>
        </dgm:presLayoutVars>
      </dgm:prSet>
      <dgm:spPr/>
    </dgm:pt>
    <dgm:pt modelId="{5C16697D-6B0A-47CB-8A14-E5FC309781E2}" type="pres">
      <dgm:prSet presAssocID="{251A5DEB-E8A8-4317-9FCC-F6CEA22C259D}" presName="downArrow" presStyleLbl="node1" presStyleIdx="1" presStyleCnt="2"/>
      <dgm:spPr/>
    </dgm:pt>
    <dgm:pt modelId="{B274E278-3046-4D14-BB97-E6C36D95240D}" type="pres">
      <dgm:prSet presAssocID="{251A5DEB-E8A8-4317-9FCC-F6CEA22C259D}" presName="downArrowText" presStyleLbl="revTx" presStyleIdx="1" presStyleCnt="2" custScaleX="178571">
        <dgm:presLayoutVars>
          <dgm:chMax val="0"/>
          <dgm:bulletEnabled val="1"/>
        </dgm:presLayoutVars>
      </dgm:prSet>
      <dgm:spPr/>
    </dgm:pt>
  </dgm:ptLst>
  <dgm:cxnLst>
    <dgm:cxn modelId="{927F5C40-C850-4481-9710-F92F2A457B4A}" type="presOf" srcId="{9890A753-5EC6-4F41-A179-F506704DE0BA}" destId="{6231B113-1087-45F6-AF44-C906E7A8E445}" srcOrd="0" destOrd="0" presId="urn:microsoft.com/office/officeart/2005/8/layout/arrow4"/>
    <dgm:cxn modelId="{00225684-B68E-4A5D-8622-39598E0133EA}" type="presOf" srcId="{251A5DEB-E8A8-4317-9FCC-F6CEA22C259D}" destId="{B274E278-3046-4D14-BB97-E6C36D95240D}" srcOrd="0" destOrd="0" presId="urn:microsoft.com/office/officeart/2005/8/layout/arrow4"/>
    <dgm:cxn modelId="{5B8AB39C-5729-486A-850F-92E5C87B83FA}" type="presOf" srcId="{B1591640-DE09-469A-B473-02E730D2221D}" destId="{3FEA5160-AEF7-45DB-9EA3-01DF50A6F86D}" srcOrd="0" destOrd="0" presId="urn:microsoft.com/office/officeart/2005/8/layout/arrow4"/>
    <dgm:cxn modelId="{C8FE35CE-B814-4547-A384-F80A50B6327A}" srcId="{B1591640-DE09-469A-B473-02E730D2221D}" destId="{251A5DEB-E8A8-4317-9FCC-F6CEA22C259D}" srcOrd="1" destOrd="0" parTransId="{F895986C-9D59-447F-90FC-85C12CDAB7E3}" sibTransId="{BFAF1B02-060C-417D-8B9A-6B0A481822A5}"/>
    <dgm:cxn modelId="{E6FD23EE-C4AC-447B-A599-C3C02142A893}" srcId="{B1591640-DE09-469A-B473-02E730D2221D}" destId="{9890A753-5EC6-4F41-A179-F506704DE0BA}" srcOrd="0" destOrd="0" parTransId="{935AB2A8-90D8-41DC-BFE9-4CE4134EA731}" sibTransId="{BD2727ED-F2C8-4C27-8AF6-BC854BA7422F}"/>
    <dgm:cxn modelId="{E0530818-4849-4E8E-8152-16ED96238516}" type="presParOf" srcId="{3FEA5160-AEF7-45DB-9EA3-01DF50A6F86D}" destId="{55941A50-EC32-4F7A-B9E2-EFC969868B72}" srcOrd="0" destOrd="0" presId="urn:microsoft.com/office/officeart/2005/8/layout/arrow4"/>
    <dgm:cxn modelId="{E5323D41-7223-4282-9B15-6CD834FDAF65}" type="presParOf" srcId="{3FEA5160-AEF7-45DB-9EA3-01DF50A6F86D}" destId="{6231B113-1087-45F6-AF44-C906E7A8E445}" srcOrd="1" destOrd="0" presId="urn:microsoft.com/office/officeart/2005/8/layout/arrow4"/>
    <dgm:cxn modelId="{B711B296-C9A4-428D-A555-620B6BB7E7D4}" type="presParOf" srcId="{3FEA5160-AEF7-45DB-9EA3-01DF50A6F86D}" destId="{5C16697D-6B0A-47CB-8A14-E5FC309781E2}" srcOrd="2" destOrd="0" presId="urn:microsoft.com/office/officeart/2005/8/layout/arrow4"/>
    <dgm:cxn modelId="{66C3E91E-A5B3-46A3-805A-CD6F9FA7234E}" type="presParOf" srcId="{3FEA5160-AEF7-45DB-9EA3-01DF50A6F86D}" destId="{B274E278-3046-4D14-BB97-E6C36D95240D}"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CBCFAEEF-9D59-42E3-8017-644E25FBB543}">
      <dgm:prSet phldrT="[Text]" custT="1"/>
      <dgm:spPr/>
      <dgm:t>
        <a:bodyPr/>
        <a:lstStyle/>
        <a:p>
          <a:pPr algn="l">
            <a:buFont typeface="+mj-lt"/>
            <a:buAutoNum type="arabicPeriod"/>
          </a:pPr>
          <a:r>
            <a:rPr lang="id-ID" sz="2400" dirty="0"/>
            <a:t> 1. </a:t>
          </a:r>
          <a:r>
            <a:rPr lang="id-ID" sz="2400" u="none" dirty="0">
              <a:hlinkClick xmlns:r="http://schemas.openxmlformats.org/officeDocument/2006/relationships" r:id="rId1" action="ppaction://hlinksldjump"/>
            </a:rPr>
            <a:t>Pengantar</a:t>
          </a:r>
          <a:endParaRPr lang="en-US" sz="2400" u="none" dirty="0"/>
        </a:p>
      </dgm:t>
    </dgm:pt>
    <dgm:pt modelId="{700C16CE-3389-41AE-8FF8-6667A509B921}" type="parTrans" cxnId="{2F3BBE5F-5E8A-4B85-9019-DE77C2CF402B}">
      <dgm:prSet/>
      <dgm:spPr/>
      <dgm:t>
        <a:bodyPr/>
        <a:lstStyle/>
        <a:p>
          <a:endParaRPr lang="en-US"/>
        </a:p>
      </dgm:t>
    </dgm:pt>
    <dgm:pt modelId="{08608689-5856-4752-AAF1-0C6B74AC3301}" type="sibTrans" cxnId="{2F3BBE5F-5E8A-4B85-9019-DE77C2CF402B}">
      <dgm:prSet/>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2" action="ppaction://hlinksldjump"/>
            </a:rPr>
            <a:t>Mengapa</a:t>
          </a:r>
          <a:r>
            <a:rPr lang="id-ID" sz="1400" dirty="0"/>
            <a:t> Systems Analysis </a:t>
          </a:r>
          <a:r>
            <a:rPr lang="id-ID" sz="1400" dirty="0" err="1"/>
            <a:t>and</a:t>
          </a:r>
          <a:r>
            <a:rPr lang="id-ID" sz="1400" dirty="0"/>
            <a:t> Design?</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3" action="ppaction://hlinksldjump"/>
            </a:rPr>
            <a:t>Siklus</a:t>
          </a:r>
          <a:r>
            <a:rPr lang="id-ID" sz="1400" dirty="0"/>
            <a:t> Pengembangan </a:t>
          </a:r>
          <a:r>
            <a:rPr lang="id-ID" sz="1400" dirty="0" err="1"/>
            <a:t>Software</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a:t>
          </a:r>
          <a:r>
            <a:rPr lang="id-ID" sz="1400" dirty="0">
              <a:hlinkClick xmlns:r="http://schemas.openxmlformats.org/officeDocument/2006/relationships" r:id="rId4" action="ppaction://hlinksldjump"/>
            </a:rPr>
            <a:t>Metodologi</a:t>
          </a:r>
          <a:r>
            <a:rPr lang="id-ID" sz="1400" dirty="0"/>
            <a:t> Pengembangan </a:t>
          </a:r>
          <a:r>
            <a:rPr lang="id-ID" sz="1400" dirty="0" err="1"/>
            <a:t>Software</a:t>
          </a:r>
          <a:endParaRPr lang="id-ID" sz="1400" dirty="0"/>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Systems </a:t>
          </a:r>
          <a:r>
            <a:rPr lang="id-ID" sz="2400" dirty="0">
              <a:hlinkClick xmlns:r="http://schemas.openxmlformats.org/officeDocument/2006/relationships" r:id="rId5" action="ppaction://hlinksldjump"/>
            </a:rPr>
            <a:t>Planning</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Identifikasi Business </a:t>
          </a:r>
          <a:r>
            <a:rPr lang="id-ID" sz="1400" dirty="0" err="1"/>
            <a:t>Value</a:t>
          </a:r>
          <a:r>
            <a:rPr lang="id-ID" sz="1400" dirty="0"/>
            <a:t> dengan </a:t>
          </a:r>
          <a:r>
            <a:rPr lang="id-ID" sz="1400" dirty="0">
              <a:hlinkClick xmlns:r="http://schemas.openxmlformats.org/officeDocument/2006/relationships" r:id="rId6" action="ppaction://hlinksldjump"/>
            </a:rPr>
            <a:t>System </a:t>
          </a:r>
          <a:r>
            <a:rPr lang="id-ID" sz="1400" dirty="0" err="1">
              <a:hlinkClick xmlns:r="http://schemas.openxmlformats.org/officeDocument/2006/relationships" r:id="rId6" action="ppaction://hlinksldjump"/>
            </a:rPr>
            <a:t>Request</a:t>
          </a:r>
          <a:endParaRPr lang="id-ID" sz="1400" dirty="0"/>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C0CE4DB7-7772-4623-8975-B79622366E52}">
      <dgm:prSet custT="1"/>
      <dgm:spPr/>
      <dgm:t>
        <a:bodyPr anchor="ctr"/>
        <a:lstStyle/>
        <a:p>
          <a:pPr>
            <a:buFontTx/>
            <a:buNone/>
          </a:pPr>
          <a:r>
            <a:rPr lang="id-ID" sz="1400" dirty="0"/>
            <a:t>  2.2 </a:t>
          </a:r>
          <a:r>
            <a:rPr lang="id-ID" sz="1400" dirty="0">
              <a:hlinkClick xmlns:r="http://schemas.openxmlformats.org/officeDocument/2006/relationships" r:id="rId7" action="ppaction://hlinksldjump"/>
            </a:rPr>
            <a:t>Analisis Kelayakan </a:t>
          </a:r>
          <a:r>
            <a:rPr lang="id-ID" sz="1400" dirty="0"/>
            <a:t>Pengembangan </a:t>
          </a:r>
          <a:r>
            <a:rPr lang="id-ID" sz="1400" dirty="0" err="1"/>
            <a:t>Software</a:t>
          </a:r>
          <a:endParaRPr lang="id-ID" sz="1400" dirty="0"/>
        </a:p>
      </dgm:t>
    </dgm:pt>
    <dgm:pt modelId="{37E4CDA5-04FA-481B-B388-AB9FEC3F0DAC}" type="parTrans" cxnId="{9FEF6BFB-8381-4895-8206-E92739A8ADF1}">
      <dgm:prSet/>
      <dgm:spPr/>
      <dgm:t>
        <a:bodyPr/>
        <a:lstStyle/>
        <a:p>
          <a:endParaRPr lang="en-US"/>
        </a:p>
      </dgm:t>
    </dgm:pt>
    <dgm:pt modelId="{227B79F3-0F98-4372-B124-9593F307CCA1}" type="sibTrans" cxnId="{9FEF6BFB-8381-4895-8206-E92739A8ADF1}">
      <dgm:prSet/>
      <dgm:spPr/>
      <dgm:t>
        <a:bodyPr/>
        <a:lstStyle/>
        <a:p>
          <a:endParaRPr lang="en-US"/>
        </a:p>
      </dgm:t>
    </dgm:pt>
    <dgm:pt modelId="{AAA93D3A-BF1A-44F2-9B84-773EA0D26C6F}">
      <dgm:prSet custT="1"/>
      <dgm:spPr/>
      <dgm:t>
        <a:bodyPr anchor="ctr"/>
        <a:lstStyle/>
        <a:p>
          <a:pPr>
            <a:buFontTx/>
            <a:buNone/>
          </a:pPr>
          <a:r>
            <a:rPr lang="id-ID" sz="1400" dirty="0"/>
            <a:t>  2.3 </a:t>
          </a:r>
          <a:r>
            <a:rPr lang="id-ID" sz="1400" dirty="0">
              <a:hlinkClick xmlns:r="http://schemas.openxmlformats.org/officeDocument/2006/relationships" r:id="rId8" action="ppaction://hlinksldjump"/>
            </a:rPr>
            <a:t>Estimasi Usaha </a:t>
          </a:r>
          <a:r>
            <a:rPr lang="id-ID" sz="1400" dirty="0"/>
            <a:t>Pengembangan </a:t>
          </a:r>
          <a:r>
            <a:rPr lang="id-ID" sz="1400" dirty="0" err="1"/>
            <a:t>Software</a:t>
          </a:r>
          <a:endParaRPr lang="id-ID" sz="1400" dirty="0"/>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Systems </a:t>
          </a:r>
          <a:r>
            <a:rPr lang="id-ID" sz="2400" dirty="0">
              <a:hlinkClick xmlns:r="http://schemas.openxmlformats.org/officeDocument/2006/relationships" r:id="rId9" action="ppaction://hlinksldjump"/>
            </a:rPr>
            <a:t>Analysis</a:t>
          </a:r>
          <a:endParaRPr lang="id-ID" sz="2400" dirty="0"/>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a:t>
          </a:r>
          <a:r>
            <a:rPr lang="id-ID" sz="1400" dirty="0">
              <a:hlinkClick xmlns:r="http://schemas.openxmlformats.org/officeDocument/2006/relationships" r:id="rId10" action="ppaction://hlinksldjump"/>
            </a:rPr>
            <a:t>Analisis</a:t>
          </a:r>
          <a:r>
            <a:rPr lang="en-US" sz="1400" dirty="0">
              <a:hlinkClick xmlns:r="http://schemas.openxmlformats.org/officeDocument/2006/relationships" r:id="rId10" action="ppaction://hlinksldjump"/>
            </a:rPr>
            <a:t> </a:t>
          </a:r>
          <a:r>
            <a:rPr lang="en-US" sz="1400" dirty="0" err="1">
              <a:hlinkClick xmlns:r="http://schemas.openxmlformats.org/officeDocument/2006/relationships" r:id="rId10" action="ppaction://hlinksldjump"/>
            </a:rPr>
            <a:t>Kebutuhan</a:t>
          </a:r>
          <a:r>
            <a:rPr lang="en-US" sz="1400" dirty="0"/>
            <a:t> </a:t>
          </a:r>
          <a:r>
            <a:rPr lang="id-ID" sz="1400" dirty="0" err="1"/>
            <a:t>Software</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Systems </a:t>
          </a:r>
          <a:r>
            <a:rPr lang="id-ID" sz="2400" dirty="0">
              <a:hlinkClick xmlns:r="http://schemas.openxmlformats.org/officeDocument/2006/relationships" r:id="rId11" action="ppaction://hlinksldjump"/>
            </a:rPr>
            <a:t>Design</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Paradigma </a:t>
          </a:r>
          <a:r>
            <a:rPr lang="id-ID" sz="1400" dirty="0">
              <a:hlinkClick xmlns:r="http://schemas.openxmlformats.org/officeDocument/2006/relationships" r:id="rId12" action="ppaction://hlinksldjump"/>
            </a:rPr>
            <a:t>Berorientasi Objek</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Pemodelan </a:t>
          </a:r>
          <a:r>
            <a:rPr lang="id-ID" sz="1400" dirty="0">
              <a:hlinkClick xmlns:r="http://schemas.openxmlformats.org/officeDocument/2006/relationships" r:id="rId13" action="ppaction://hlinksldjump"/>
            </a:rPr>
            <a:t>Class Diagram</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Pemodelan </a:t>
          </a:r>
          <a:r>
            <a:rPr lang="id-ID" sz="1400" dirty="0">
              <a:hlinkClick xmlns:r="http://schemas.openxmlformats.org/officeDocument/2006/relationships" r:id="rId14" action="ppaction://hlinksldjump"/>
            </a:rPr>
            <a:t>User </a:t>
          </a:r>
          <a:r>
            <a:rPr lang="id-ID" sz="1400" dirty="0" err="1">
              <a:hlinkClick xmlns:r="http://schemas.openxmlformats.org/officeDocument/2006/relationships" r:id="rId14" action="ppaction://hlinksldjump"/>
            </a:rPr>
            <a:t>Interface</a:t>
          </a:r>
          <a:r>
            <a:rPr lang="id-ID" sz="1400" dirty="0">
              <a:hlinkClick xmlns:r="http://schemas.openxmlformats.org/officeDocument/2006/relationships" r:id="rId14" action="ppaction://hlinksldjump"/>
            </a:rPr>
            <a:t> Design</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Pemodelan </a:t>
          </a:r>
          <a:r>
            <a:rPr lang="id-ID" sz="1400" dirty="0">
              <a:hlinkClick xmlns:r="http://schemas.openxmlformats.org/officeDocument/2006/relationships" r:id="rId15" action="ppaction://hlinksldjump"/>
            </a:rPr>
            <a:t>Data Model</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F8BDC308-3D6A-41AA-A894-142EFC77DBDF}">
      <dgm:prSet custT="1"/>
      <dgm:spPr/>
      <dgm:t>
        <a:bodyPr anchor="ctr"/>
        <a:lstStyle/>
        <a:p>
          <a:pPr>
            <a:buFontTx/>
            <a:buNone/>
          </a:pPr>
          <a:r>
            <a:rPr lang="id-ID" sz="1400" dirty="0"/>
            <a:t>  4.5 Pemodelan </a:t>
          </a:r>
          <a:r>
            <a:rPr lang="id-ID" sz="1400" dirty="0">
              <a:hlinkClick xmlns:r="http://schemas.openxmlformats.org/officeDocument/2006/relationships" r:id="rId16" action="ppaction://hlinksldjump"/>
            </a:rPr>
            <a:t>Deployment Diagram</a:t>
          </a:r>
          <a:endParaRPr lang="id-ID" sz="1400" dirty="0"/>
        </a:p>
      </dgm:t>
    </dgm:pt>
    <dgm:pt modelId="{5815DDD4-27EE-4945-A9E2-42F8B4ED4CB8}" type="parTrans" cxnId="{265C68F1-7732-4639-90EC-248929C73D75}">
      <dgm:prSet/>
      <dgm:spPr/>
      <dgm:t>
        <a:bodyPr/>
        <a:lstStyle/>
        <a:p>
          <a:endParaRPr lang="en-US"/>
        </a:p>
      </dgm:t>
    </dgm:pt>
    <dgm:pt modelId="{E0007923-E47B-47B1-9F6D-80A8544D34D6}" type="sibTrans" cxnId="{265C68F1-7732-4639-90EC-248929C73D75}">
      <dgm:prSet/>
      <dgm:spPr/>
      <dgm:t>
        <a:bodyPr/>
        <a:lstStyle/>
        <a:p>
          <a:endParaRPr lang="en-US"/>
        </a:p>
      </dgm:t>
    </dgm:pt>
    <dgm:pt modelId="{243E88B2-2780-4439-A572-F071F4FE26D4}">
      <dgm:prSet custT="1"/>
      <dgm:spPr/>
      <dgm:t>
        <a:bodyPr/>
        <a:lstStyle/>
        <a:p>
          <a:pPr algn="l"/>
          <a:r>
            <a:rPr lang="id-ID" sz="2400" dirty="0"/>
            <a:t>5. Systems </a:t>
          </a:r>
          <a:r>
            <a:rPr lang="id-ID" sz="2400" dirty="0">
              <a:hlinkClick xmlns:r="http://schemas.openxmlformats.org/officeDocument/2006/relationships" r:id="rId17" action="ppaction://hlinksldjump"/>
            </a:rPr>
            <a:t>Implementation</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id-ID" sz="1400" dirty="0">
              <a:hlinkClick xmlns:r="http://schemas.openxmlformats.org/officeDocument/2006/relationships" r:id="rId18" action="ppaction://hlinksldjump"/>
            </a:rPr>
            <a:t>Konstruksi</a:t>
          </a:r>
          <a:r>
            <a:rPr lang="id-ID" sz="1400" dirty="0"/>
            <a:t> </a:t>
          </a:r>
          <a:r>
            <a:rPr lang="id-ID" sz="1400" dirty="0" err="1"/>
            <a:t>Software</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959DE4AB-8FF4-4F6B-B467-357876683AE2}">
      <dgm:prSet custT="1"/>
      <dgm:spPr/>
      <dgm:t>
        <a:bodyPr anchor="ctr"/>
        <a:lstStyle/>
        <a:p>
          <a:pPr>
            <a:buFontTx/>
            <a:buNone/>
          </a:pPr>
          <a:r>
            <a:rPr lang="id-ID" sz="1400" dirty="0"/>
            <a:t>  5.2 </a:t>
          </a:r>
          <a:r>
            <a:rPr lang="id-ID" sz="1400" dirty="0">
              <a:hlinkClick xmlns:r="http://schemas.openxmlformats.org/officeDocument/2006/relationships" r:id="rId19" action="ppaction://hlinksldjump"/>
            </a:rPr>
            <a:t>Pengujian</a:t>
          </a:r>
          <a:r>
            <a:rPr lang="id-ID" sz="1400" dirty="0"/>
            <a:t> </a:t>
          </a:r>
          <a:r>
            <a:rPr lang="id-ID" sz="1400" dirty="0" err="1"/>
            <a:t>Software</a:t>
          </a:r>
          <a:endParaRPr lang="id-ID" sz="1400" dirty="0"/>
        </a:p>
      </dgm:t>
    </dgm:pt>
    <dgm:pt modelId="{87B0570E-0C02-4300-959D-3846AFBFECDE}" type="parTrans" cxnId="{BC9F2D3F-D8FF-46F5-BFFA-C54A8C91B43E}">
      <dgm:prSet/>
      <dgm:spPr/>
      <dgm:t>
        <a:bodyPr/>
        <a:lstStyle/>
        <a:p>
          <a:endParaRPr lang="en-US"/>
        </a:p>
      </dgm:t>
    </dgm:pt>
    <dgm:pt modelId="{48813E9B-F3D8-43CE-8A1E-4FC46D6FCA95}" type="sibTrans" cxnId="{BC9F2D3F-D8FF-46F5-BFFA-C54A8C91B43E}">
      <dgm:prSet/>
      <dgm:spPr/>
      <dgm:t>
        <a:bodyPr/>
        <a:lstStyle/>
        <a:p>
          <a:endParaRPr lang="en-US"/>
        </a:p>
      </dgm:t>
    </dgm:pt>
    <dgm:pt modelId="{1E51760A-8431-4DC9-BFBB-556E1B08F865}">
      <dgm:prSet custT="1"/>
      <dgm:spPr/>
      <dgm:t>
        <a:bodyPr anchor="ctr"/>
        <a:lstStyle/>
        <a:p>
          <a:pPr>
            <a:buFontTx/>
            <a:buNone/>
          </a:pPr>
          <a:r>
            <a:rPr lang="id-ID" sz="1400" dirty="0"/>
            <a:t>  5.3 Pembuatan </a:t>
          </a:r>
          <a:r>
            <a:rPr lang="id-ID" sz="1400" dirty="0">
              <a:hlinkClick xmlns:r="http://schemas.openxmlformats.org/officeDocument/2006/relationships" r:id="rId20" action="ppaction://hlinksldjump"/>
            </a:rPr>
            <a:t>Dokumentasi</a:t>
          </a:r>
          <a:endParaRPr lang="id-ID" sz="1400" dirty="0"/>
        </a:p>
      </dgm:t>
    </dgm:pt>
    <dgm:pt modelId="{00EC0873-C12B-4D50-95A2-05E681723D5C}" type="parTrans" cxnId="{59DAD052-0240-4D9B-85B4-D8BA9B192F8F}">
      <dgm:prSet/>
      <dgm:spPr/>
      <dgm:t>
        <a:bodyPr/>
        <a:lstStyle/>
        <a:p>
          <a:endParaRPr lang="en-US"/>
        </a:p>
      </dgm:t>
    </dgm:pt>
    <dgm:pt modelId="{56DDA3C0-AE63-4C67-A39B-EAC36E162395}" type="sibTrans" cxnId="{59DAD052-0240-4D9B-85B4-D8BA9B192F8F}">
      <dgm:prSet/>
      <dgm:spPr/>
      <dgm:t>
        <a:bodyPr/>
        <a:lstStyle/>
        <a:p>
          <a:endParaRPr lang="en-US"/>
        </a:p>
      </dgm:t>
    </dgm:pt>
    <dgm:pt modelId="{595DBEF5-5F5E-4131-81FF-9197F293EE8E}">
      <dgm:prSet custT="1"/>
      <dgm:spPr/>
      <dgm:t>
        <a:bodyPr anchor="ctr"/>
        <a:lstStyle/>
        <a:p>
          <a:pPr>
            <a:buFontTx/>
            <a:buNone/>
          </a:pPr>
          <a:r>
            <a:rPr lang="id-ID" sz="1400" dirty="0"/>
            <a:t>  5.4 </a:t>
          </a:r>
          <a:r>
            <a:rPr lang="id-ID" sz="1400" dirty="0">
              <a:hlinkClick xmlns:r="http://schemas.openxmlformats.org/officeDocument/2006/relationships" r:id="rId21" action="ppaction://hlinksldjump"/>
            </a:rPr>
            <a:t>Instalasi</a:t>
          </a:r>
          <a:r>
            <a:rPr lang="id-ID" sz="1400" dirty="0"/>
            <a:t> dan Manajemen Perubahan</a:t>
          </a:r>
        </a:p>
      </dgm:t>
    </dgm:pt>
    <dgm:pt modelId="{A6BE96BB-1857-4692-B751-162252AE9FAB}" type="parTrans" cxnId="{4BF1F54D-E5C3-41FE-B8FB-88CCCD00CBCB}">
      <dgm:prSet/>
      <dgm:spPr/>
      <dgm:t>
        <a:bodyPr/>
        <a:lstStyle/>
        <a:p>
          <a:endParaRPr lang="en-US"/>
        </a:p>
      </dgm:t>
    </dgm:pt>
    <dgm:pt modelId="{5386806D-EBD8-4EE8-89A1-E70306A0D04D}" type="sibTrans" cxnId="{4BF1F54D-E5C3-41FE-B8FB-88CCCD00CBCB}">
      <dgm:prSet/>
      <dgm:spPr/>
      <dgm:t>
        <a:bodyPr/>
        <a:lstStyle/>
        <a:p>
          <a:endParaRPr lang="en-US"/>
        </a:p>
      </dgm:t>
    </dgm:pt>
    <dgm:pt modelId="{15664F5B-E7A2-440E-9E2A-86F49EB09AD4}">
      <dgm:prSet custT="1"/>
      <dgm:spPr/>
      <dgm:t>
        <a:bodyPr/>
        <a:lstStyle/>
        <a:p>
          <a:pPr>
            <a:buFontTx/>
            <a:buNone/>
          </a:pPr>
          <a:r>
            <a:rPr lang="id-ID" sz="1400" dirty="0"/>
            <a:t>  </a:t>
          </a:r>
          <a:r>
            <a:rPr lang="en-ID" sz="1400" dirty="0"/>
            <a:t>3.2 Identifikasi Proses Bisnis dengan </a:t>
          </a:r>
          <a:r>
            <a:rPr lang="en-ID" sz="1400" dirty="0">
              <a:hlinkClick xmlns:r="http://schemas.openxmlformats.org/officeDocument/2006/relationships" r:id="rId22" action="ppaction://hlinksldjump"/>
            </a:rPr>
            <a:t>Use Case Diagram</a:t>
          </a:r>
          <a:endParaRPr lang="en-US" sz="1400" dirty="0"/>
        </a:p>
      </dgm:t>
    </dgm:pt>
    <dgm:pt modelId="{FE55E3A4-9F41-4F5B-89B6-4A4F952B4029}" type="parTrans" cxnId="{B365E57C-5A11-4A08-9D4D-B7135B47A7BA}">
      <dgm:prSet/>
      <dgm:spPr/>
      <dgm:t>
        <a:bodyPr/>
        <a:lstStyle/>
        <a:p>
          <a:endParaRPr lang="en-US"/>
        </a:p>
      </dgm:t>
    </dgm:pt>
    <dgm:pt modelId="{F0F57327-3532-4B23-A42F-29A1EBA3E081}" type="sibTrans" cxnId="{B365E57C-5A11-4A08-9D4D-B7135B47A7BA}">
      <dgm:prSet/>
      <dgm:spPr/>
      <dgm:t>
        <a:bodyPr/>
        <a:lstStyle/>
        <a:p>
          <a:endParaRPr lang="en-US"/>
        </a:p>
      </dgm:t>
    </dgm:pt>
    <dgm:pt modelId="{15F2FC11-440F-41BB-AD5D-24BE551B6F36}">
      <dgm:prSet custT="1"/>
      <dgm:spPr/>
      <dgm:t>
        <a:bodyPr/>
        <a:lstStyle/>
        <a:p>
          <a:pPr>
            <a:buFontTx/>
            <a:buNone/>
          </a:pPr>
          <a:r>
            <a:rPr lang="id-ID" sz="1400" dirty="0"/>
            <a:t>  </a:t>
          </a:r>
          <a:r>
            <a:rPr lang="da-DK" sz="1400" dirty="0"/>
            <a:t>3.3 Pemodelan Proses Bisnis dengan </a:t>
          </a:r>
          <a:r>
            <a:rPr lang="da-DK" sz="1400" dirty="0">
              <a:hlinkClick xmlns:r="http://schemas.openxmlformats.org/officeDocument/2006/relationships" r:id="rId23" action="ppaction://hlinksldjump"/>
            </a:rPr>
            <a:t>AD</a:t>
          </a:r>
          <a:r>
            <a:rPr lang="da-DK" sz="1400" dirty="0"/>
            <a:t> atau </a:t>
          </a:r>
          <a:r>
            <a:rPr lang="da-DK" sz="1400" dirty="0">
              <a:hlinkClick xmlns:r="http://schemas.openxmlformats.org/officeDocument/2006/relationships" r:id="rId24" action="ppaction://hlinksldjump"/>
            </a:rPr>
            <a:t>BPMN</a:t>
          </a:r>
          <a:endParaRPr lang="en-US" sz="1400" dirty="0"/>
        </a:p>
      </dgm:t>
    </dgm:pt>
    <dgm:pt modelId="{25CB4FF4-5D45-4BFE-ABE1-040D8871EFC1}" type="parTrans" cxnId="{F9EB786F-A588-4735-8E3B-F1A3D90ACAB9}">
      <dgm:prSet/>
      <dgm:spPr/>
      <dgm:t>
        <a:bodyPr/>
        <a:lstStyle/>
        <a:p>
          <a:endParaRPr lang="en-US"/>
        </a:p>
      </dgm:t>
    </dgm:pt>
    <dgm:pt modelId="{9AF64D8C-2BF6-4A3A-AEF1-AFA1E1FDFAE3}" type="sibTrans" cxnId="{F9EB786F-A588-4735-8E3B-F1A3D90ACAB9}">
      <dgm:prSet/>
      <dgm:spPr/>
      <dgm:t>
        <a:bodyPr/>
        <a:lstStyle/>
        <a:p>
          <a:endParaRPr lang="en-US"/>
        </a:p>
      </dgm:t>
    </dgm:pt>
    <dgm:pt modelId="{4B89C31C-238F-4991-83F1-241E1D4BDF77}">
      <dgm:prSet custT="1"/>
      <dgm:spPr/>
      <dgm:t>
        <a:bodyPr/>
        <a:lstStyle/>
        <a:p>
          <a:pPr>
            <a:buFontTx/>
            <a:buNone/>
          </a:pPr>
          <a:r>
            <a:rPr lang="id-ID" sz="1400" dirty="0"/>
            <a:t>  </a:t>
          </a:r>
          <a:r>
            <a:rPr lang="pt-BR" sz="1400" dirty="0"/>
            <a:t>3.4 Realisasi Proses Bisnis dengan </a:t>
          </a:r>
          <a:r>
            <a:rPr lang="pt-BR" sz="1400" dirty="0">
              <a:hlinkClick xmlns:r="http://schemas.openxmlformats.org/officeDocument/2006/relationships" r:id="rId25" action="ppaction://hlinksldjump"/>
            </a:rPr>
            <a:t>Sequence Diagram</a:t>
          </a:r>
          <a:endParaRPr lang="en-US" sz="1400" dirty="0"/>
        </a:p>
      </dgm:t>
    </dgm:pt>
    <dgm:pt modelId="{B649823B-6CE4-45F9-BE70-673343F1A4D7}" type="parTrans" cxnId="{C749E0A9-1198-4D5C-A3BD-EECFFF5F4079}">
      <dgm:prSet/>
      <dgm:spPr/>
      <dgm:t>
        <a:bodyPr/>
        <a:lstStyle/>
        <a:p>
          <a:endParaRPr lang="en-US"/>
        </a:p>
      </dgm:t>
    </dgm:pt>
    <dgm:pt modelId="{14CA26F9-C6A4-42B8-9ADD-A80A5269FF3A}" type="sibTrans" cxnId="{C749E0A9-1198-4D5C-A3BD-EECFFF5F4079}">
      <dgm:prSet/>
      <dgm:spPr/>
      <dgm:t>
        <a:bodyPr/>
        <a:lstStyle/>
        <a:p>
          <a:endParaRPr lang="en-US"/>
        </a:p>
      </dgm:t>
    </dgm:pt>
    <dgm:pt modelId="{E5B65DE6-AA23-4CB4-8977-CB01FCE1C93C}">
      <dgm:prSet custT="1"/>
      <dgm:spPr/>
      <dgm:t>
        <a:bodyPr anchor="ctr"/>
        <a:lstStyle/>
        <a:p>
          <a:pPr>
            <a:buFontTx/>
            <a:buNone/>
          </a:pPr>
          <a:r>
            <a:rPr lang="en-US" sz="1400" dirty="0"/>
            <a:t>  5.5 Software Engineering </a:t>
          </a:r>
          <a:r>
            <a:rPr lang="en-US" sz="1400" dirty="0">
              <a:hlinkClick xmlns:r="http://schemas.openxmlformats.org/officeDocument/2006/relationships" r:id="rId26" action="ppaction://hlinksldjump"/>
            </a:rPr>
            <a:t>Laws</a:t>
          </a:r>
          <a:endParaRPr lang="id-ID" sz="1400" dirty="0"/>
        </a:p>
      </dgm:t>
    </dgm:pt>
    <dgm:pt modelId="{1C31E722-C8D7-4A5A-BF4C-11940B8973A4}" type="parTrans" cxnId="{3977D4CF-9274-455A-BD1C-62A6D120DB7C}">
      <dgm:prSet/>
      <dgm:spPr/>
      <dgm:t>
        <a:bodyPr/>
        <a:lstStyle/>
        <a:p>
          <a:endParaRPr lang="en-ID"/>
        </a:p>
      </dgm:t>
    </dgm:pt>
    <dgm:pt modelId="{A98DB236-4176-4F45-A6CC-BDD80FFB8FF5}" type="sibTrans" cxnId="{3977D4CF-9274-455A-BD1C-62A6D120DB7C}">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93376">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93376">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93376">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93376">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93376">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B603D400-99DA-4ED9-AB45-A01EEA57E354}" type="presOf" srcId="{15F2FC11-440F-41BB-AD5D-24BE551B6F36}" destId="{E5AEE29A-FBB5-4C88-9D61-EB0BDB656804}" srcOrd="0" destOrd="2" presId="urn:microsoft.com/office/officeart/2005/8/layout/vList6"/>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74A2B115-DB51-4AA9-B2FF-1190BE292086}" srcId="{116A3370-3C8D-44B8-BC54-06A5B711ADAB}" destId="{354ACE7E-005D-4657-97E0-189784F431BD}" srcOrd="1" destOrd="0" parTransId="{BC0B78E4-7666-4357-B9C2-70E690047842}" sibTransId="{260049A6-EA14-4E0F-BCBF-51636D50172A}"/>
    <dgm:cxn modelId="{A94AE21A-C5B6-4189-93F8-C3753050B6AA}" type="presOf" srcId="{F8BDC308-3D6A-41AA-A894-142EFC77DBDF}" destId="{ECB98FF5-C100-4167-A6ED-87F0F931E5B4}" srcOrd="0" destOrd="4" presId="urn:microsoft.com/office/officeart/2005/8/layout/vList6"/>
    <dgm:cxn modelId="{FD0F4825-9052-432E-AAF4-32C6C30BD269}" type="presOf" srcId="{08080022-F3C8-42ED-A3CF-75599917878A}" destId="{ECB98FF5-C100-4167-A6ED-87F0F931E5B4}" srcOrd="0" destOrd="3" presId="urn:microsoft.com/office/officeart/2005/8/layout/vList6"/>
    <dgm:cxn modelId="{35A10F28-FF64-4FC3-8295-4D8BB427FABC}" type="presOf" srcId="{086A08BD-465D-4145-A8A6-00341FEC2134}" destId="{E5AEE29A-FBB5-4C88-9D61-EB0BDB656804}" srcOrd="0" destOrd="0"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BC9F2D3F-D8FF-46F5-BFFA-C54A8C91B43E}" srcId="{243E88B2-2780-4439-A572-F071F4FE26D4}" destId="{959DE4AB-8FF4-4F6B-B467-357876683AE2}" srcOrd="1" destOrd="0" parTransId="{87B0570E-0C02-4300-959D-3846AFBFECDE}" sibTransId="{48813E9B-F3D8-43CE-8A1E-4FC46D6FCA95}"/>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4931E447-E518-415E-A9B7-59ED851E745D}" type="presOf" srcId="{4B89C31C-238F-4991-83F1-241E1D4BDF77}" destId="{E5AEE29A-FBB5-4C88-9D61-EB0BDB656804}"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61EC8F69-EEB9-40D1-A38B-8117096219C5}" type="presOf" srcId="{21693F81-1239-4DF2-922D-4CE28801A2CB}" destId="{F91DF6CE-794F-4A9F-8751-7D4B97D9FA92}" srcOrd="0" destOrd="0" presId="urn:microsoft.com/office/officeart/2005/8/layout/vList6"/>
    <dgm:cxn modelId="{4BF1F54D-E5C3-41FE-B8FB-88CCCD00CBCB}" srcId="{243E88B2-2780-4439-A572-F071F4FE26D4}" destId="{595DBEF5-5F5E-4131-81FF-9197F293EE8E}" srcOrd="3" destOrd="0" parTransId="{A6BE96BB-1857-4692-B751-162252AE9FAB}" sibTransId="{5386806D-EBD8-4EE8-89A1-E70306A0D04D}"/>
    <dgm:cxn modelId="{F9EB786F-A588-4735-8E3B-F1A3D90ACAB9}" srcId="{0F62B82D-2211-4660-A2D6-C27E395F6BE1}" destId="{15F2FC11-440F-41BB-AD5D-24BE551B6F36}" srcOrd="2" destOrd="0" parTransId="{25CB4FF4-5D45-4BFE-ABE1-040D8871EFC1}" sibTransId="{9AF64D8C-2BF6-4A3A-AEF1-AFA1E1FDFAE3}"/>
    <dgm:cxn modelId="{59DAD052-0240-4D9B-85B4-D8BA9B192F8F}" srcId="{243E88B2-2780-4439-A572-F071F4FE26D4}" destId="{1E51760A-8431-4DC9-BFBB-556E1B08F865}" srcOrd="2" destOrd="0" parTransId="{00EC0873-C12B-4D50-95A2-05E681723D5C}" sibTransId="{56DDA3C0-AE63-4C67-A39B-EAC36E162395}"/>
    <dgm:cxn modelId="{CB95DF55-6CC0-4EA3-B473-19636050AD40}" type="presOf" srcId="{AF6B38EC-C0E6-4D25-8ABF-22B8C4C7D2D3}" destId="{2A9AD8C9-9A35-4760-8497-3FBBFDCB446D}" srcOrd="0" destOrd="1" presId="urn:microsoft.com/office/officeart/2005/8/layout/vList6"/>
    <dgm:cxn modelId="{B365E57C-5A11-4A08-9D4D-B7135B47A7BA}" srcId="{0F62B82D-2211-4660-A2D6-C27E395F6BE1}" destId="{15664F5B-E7A2-440E-9E2A-86F49EB09AD4}" srcOrd="1" destOrd="0" parTransId="{FE55E3A4-9F41-4F5B-89B6-4A4F952B4029}" sibTransId="{F0F57327-3532-4B23-A42F-29A1EBA3E081}"/>
    <dgm:cxn modelId="{A533DB7D-BADE-484F-90EE-D561F81C5824}" srcId="{116A3370-3C8D-44B8-BC54-06A5B711ADAB}" destId="{0F62B82D-2211-4660-A2D6-C27E395F6BE1}" srcOrd="2" destOrd="0" parTransId="{86C90B9A-1763-43D8-BEA7-98BEA89224C7}" sibTransId="{CC009A08-B6BC-4560-8C95-968ACCA51FA1}"/>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3328A28B-6F98-43AE-AD2A-63D648F4440C}" type="presOf" srcId="{C0CE4DB7-7772-4623-8975-B79622366E52}" destId="{F91DF6CE-794F-4A9F-8751-7D4B97D9FA92}" srcOrd="0" destOrd="1"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2" presId="urn:microsoft.com/office/officeart/2005/8/layout/vList6"/>
    <dgm:cxn modelId="{D352099B-53DF-4C4D-A919-4600BECD7B0C}" type="presOf" srcId="{595DBEF5-5F5E-4131-81FF-9197F293EE8E}" destId="{51484F68-748F-41D4-83FC-C9DC8DFFAB06}" srcOrd="0" destOrd="3" presId="urn:microsoft.com/office/officeart/2005/8/layout/vList6"/>
    <dgm:cxn modelId="{C922A8A0-40D0-4708-B39D-B402CE7C7B2D}" srcId="{116A3370-3C8D-44B8-BC54-06A5B711ADAB}" destId="{243E88B2-2780-4439-A572-F071F4FE26D4}" srcOrd="4" destOrd="0" parTransId="{8FEA60FD-4ACF-4E33-AB7B-8AA3373F1F5B}" sibTransId="{C0E68233-A890-43CD-AB08-CEF62442387E}"/>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C749E0A9-1198-4D5C-A3BD-EECFFF5F4079}" srcId="{0F62B82D-2211-4660-A2D6-C27E395F6BE1}" destId="{4B89C31C-238F-4991-83F1-241E1D4BDF77}" srcOrd="3" destOrd="0" parTransId="{B649823B-6CE4-45F9-BE70-673343F1A4D7}" sibTransId="{14CA26F9-C6A4-42B8-9ADD-A80A5269FF3A}"/>
    <dgm:cxn modelId="{51BAB7AE-EF62-42BE-8F70-BC19ED83AF69}" srcId="{354ACE7E-005D-4657-97E0-189784F431BD}" destId="{21693F81-1239-4DF2-922D-4CE28801A2CB}" srcOrd="0" destOrd="0" parTransId="{901BA89B-12AA-4347-BAFE-D79C0A5421BF}" sibTransId="{7337FBE3-1758-4A89-8179-A0E2A5EE29A4}"/>
    <dgm:cxn modelId="{FA02E1BE-2096-4461-BFC1-A58584C9EAF2}" srcId="{354ACE7E-005D-4657-97E0-189784F431BD}" destId="{AAA93D3A-BF1A-44F2-9B84-773EA0D26C6F}" srcOrd="2" destOrd="0" parTransId="{3F262A38-FB45-459B-A9B9-53B98894F056}" sibTransId="{6E1F26F3-EAAE-4A5A-B4EC-F30A0B0196BA}"/>
    <dgm:cxn modelId="{D984DAC9-A2C1-4AB8-8021-794BBA7DF1E1}" type="presOf" srcId="{15664F5B-E7A2-440E-9E2A-86F49EB09AD4}" destId="{E5AEE29A-FBB5-4C88-9D61-EB0BDB656804}" srcOrd="0" destOrd="1"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078E74CB-6559-48FC-BB38-AC30C44335D5}" type="presOf" srcId="{E5B65DE6-AA23-4CB4-8977-CB01FCE1C93C}" destId="{51484F68-748F-41D4-83FC-C9DC8DFFAB06}" srcOrd="0" destOrd="4" presId="urn:microsoft.com/office/officeart/2005/8/layout/vList6"/>
    <dgm:cxn modelId="{3977D4CF-9274-455A-BD1C-62A6D120DB7C}" srcId="{243E88B2-2780-4439-A572-F071F4FE26D4}" destId="{E5B65DE6-AA23-4CB4-8977-CB01FCE1C93C}" srcOrd="4" destOrd="0" parTransId="{1C31E722-C8D7-4A5A-BF4C-11940B8973A4}" sibTransId="{A98DB236-4176-4F45-A6CC-BDD80FFB8FF5}"/>
    <dgm:cxn modelId="{83D3B8D0-2FA4-4D80-8C41-78BE03E8CFE6}" type="presOf" srcId="{52448857-9039-48EA-B0EE-6284ABA43018}" destId="{2A9AD8C9-9A35-4760-8497-3FBBFDCB446D}" srcOrd="0" destOrd="0" presId="urn:microsoft.com/office/officeart/2005/8/layout/vList6"/>
    <dgm:cxn modelId="{850D6CDB-B038-4822-961B-6575ACE38FD3}" type="presOf" srcId="{959DE4AB-8FF4-4F6B-B467-357876683AE2}" destId="{51484F68-748F-41D4-83FC-C9DC8DFFAB06}" srcOrd="0" destOrd="1" presId="urn:microsoft.com/office/officeart/2005/8/layout/vList6"/>
    <dgm:cxn modelId="{AE5BD3DB-8D27-44DC-937E-02570E176A54}" type="presOf" srcId="{1E51760A-8431-4DC9-BFBB-556E1B08F865}" destId="{51484F68-748F-41D4-83FC-C9DC8DFFAB06}" srcOrd="0" destOrd="2"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5CFCDCEB-D10F-44A7-B1BA-BEC8C9625317}" srcId="{CBCFAEEF-9D59-42E3-8017-644E25FBB543}" destId="{52448857-9039-48EA-B0EE-6284ABA43018}" srcOrd="0" destOrd="0" parTransId="{AD89A543-A6A3-4296-A8AA-175D1E846215}" sibTransId="{76BD32AC-0255-4A9D-A0A3-4BE6A62EBDE2}"/>
    <dgm:cxn modelId="{265C68F1-7732-4639-90EC-248929C73D75}" srcId="{5CA3BA83-43CD-475F-8735-B5BEE8C7AB3D}" destId="{F8BDC308-3D6A-41AA-A894-142EFC77DBDF}" srcOrd="4" destOrd="0" parTransId="{5815DDD4-27EE-4945-A9E2-42F8B4ED4CB8}" sibTransId="{E0007923-E47B-47B1-9F6D-80A8544D34D6}"/>
    <dgm:cxn modelId="{B3C8BDF1-FBED-4F2D-A989-52024B58A87C}" srcId="{CBCFAEEF-9D59-42E3-8017-644E25FBB543}" destId="{6683A851-81C5-480F-9292-F7098F46C695}" srcOrd="2" destOrd="0" parTransId="{0BAF01D1-3B08-4D0A-8FF5-8993E1603158}" sibTransId="{8B95642C-F792-4350-B0C4-D1C9799A5263}"/>
    <dgm:cxn modelId="{9FEF6BFB-8381-4895-8206-E92739A8ADF1}" srcId="{354ACE7E-005D-4657-97E0-189784F431BD}" destId="{C0CE4DB7-7772-4623-8975-B79622366E52}" srcOrd="1" destOrd="0" parTransId="{37E4CDA5-04FA-481B-B388-AB9FEC3F0DAC}" sibTransId="{227B79F3-0F98-4372-B124-9593F307CCA1}"/>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110A4D-3F5E-4135-8A9F-CAF8BD865382}"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26B28433-06D5-4A6C-A5BD-D422E2368D1C}">
      <dgm:prSet phldrT="[Text]" custT="1"/>
      <dgm:spPr>
        <a:xfrm>
          <a:off x="1170542" y="1813501"/>
          <a:ext cx="2708544" cy="1097396"/>
        </a:xfrm>
      </dgm:spPr>
      <dgm:t>
        <a:bodyPr/>
        <a:lstStyle/>
        <a:p>
          <a:r>
            <a:rPr lang="en-US" sz="28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dirty="0">
              <a:solidFill>
                <a:srgbClr val="00B050"/>
              </a:solidFill>
              <a:effectLst>
                <a:outerShdw blurRad="38100" dist="38100" dir="2700000" algn="tl">
                  <a:srgbClr val="000000">
                    <a:alpha val="43137"/>
                  </a:srgbClr>
                </a:outerShdw>
              </a:effectLst>
              <a:latin typeface="Calibri"/>
              <a:ea typeface="+mn-ea"/>
              <a:cs typeface="+mn-cs"/>
            </a:rPr>
          </a:br>
          <a:r>
            <a:rPr lang="id-ID" sz="2000" i="1"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dirty="0">
            <a:solidFill>
              <a:srgbClr val="00B050"/>
            </a:solidFill>
            <a:effectLst>
              <a:outerShdw blurRad="38100" dist="38100" dir="2700000" algn="tl">
                <a:srgbClr val="000000">
                  <a:alpha val="43137"/>
                </a:srgbClr>
              </a:outerShdw>
            </a:effectLst>
            <a:latin typeface="Calibri"/>
            <a:ea typeface="+mn-ea"/>
            <a:cs typeface="+mn-cs"/>
          </a:endParaRPr>
        </a:p>
      </dgm:t>
    </dgm:pt>
    <dgm:pt modelId="{B1E169FA-2675-4029-A163-F457E76F545E}" type="sibTrans" cxnId="{18DCA477-07DC-4F6D-8F4E-3E0A81C9A54E}">
      <dgm:prSet/>
      <dgm:spPr>
        <a:xfrm>
          <a:off x="2524814" y="550394"/>
          <a:ext cx="3623611" cy="3623611"/>
        </a:xfrm>
      </dgm:spPr>
      <dgm:t>
        <a:bodyPr/>
        <a:lstStyle/>
        <a:p>
          <a:endParaRPr lang="en-US"/>
        </a:p>
      </dgm:t>
    </dgm:pt>
    <dgm:pt modelId="{DB385FBD-7474-4D3F-A1AF-5C3AC297BBB2}" type="parTrans" cxnId="{18DCA477-07DC-4F6D-8F4E-3E0A81C9A54E}">
      <dgm:prSet/>
      <dgm:spPr/>
      <dgm:t>
        <a:bodyPr/>
        <a:lstStyle/>
        <a:p>
          <a:endParaRPr lang="en-US"/>
        </a:p>
      </dgm:t>
    </dgm:pt>
    <dgm:pt modelId="{8B338C84-75DE-490B-B7BD-E14CF644700D}">
      <dgm:prSet phldrT="[Text]" custT="1"/>
      <dgm:spPr>
        <a:xfrm>
          <a:off x="3181635" y="3625307"/>
          <a:ext cx="2309969" cy="1097396"/>
        </a:xfrm>
      </dgm:spPr>
      <dgm:t>
        <a:bodyPr/>
        <a:lstStyle/>
        <a:p>
          <a:r>
            <a:rPr lang="en-US" sz="2800" dirty="0">
              <a:solidFill>
                <a:schemeClr val="accent2">
                  <a:lumMod val="75000"/>
                </a:schemeClr>
              </a:solidFill>
              <a:effectLst>
                <a:outerShdw blurRad="38100" dist="38100" dir="2700000" algn="tl">
                  <a:srgbClr val="000000">
                    <a:alpha val="43137"/>
                  </a:srgbClr>
                </a:outerShdw>
              </a:effectLst>
              <a:latin typeface="Calibri"/>
              <a:ea typeface="+mn-ea"/>
              <a:cs typeface="+mn-cs"/>
            </a:rPr>
            <a:t>Design</a:t>
          </a:r>
          <a:br>
            <a:rPr lang="id-ID" sz="20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gm:t>
    </dgm:pt>
    <dgm:pt modelId="{CC63CE4D-9440-4F4D-8A92-796B92B85288}" type="sibTrans" cxnId="{75E66621-FE1B-4784-91DA-B57E1A272B49}">
      <dgm:prSet/>
      <dgm:spPr>
        <a:xfrm>
          <a:off x="2524814" y="550394"/>
          <a:ext cx="3623611" cy="3623611"/>
        </a:xfrm>
      </dgm:spPr>
      <dgm:t>
        <a:bodyPr/>
        <a:lstStyle/>
        <a:p>
          <a:endParaRPr lang="en-US"/>
        </a:p>
      </dgm:t>
    </dgm:pt>
    <dgm:pt modelId="{AF723A37-A4F6-46ED-B77D-4EC8872C222B}" type="parTrans" cxnId="{75E66621-FE1B-4784-91DA-B57E1A272B49}">
      <dgm:prSet/>
      <dgm:spPr/>
      <dgm:t>
        <a:bodyPr/>
        <a:lstStyle/>
        <a:p>
          <a:endParaRPr lang="en-US"/>
        </a:p>
      </dgm:t>
    </dgm:pt>
    <dgm:pt modelId="{C80A8738-ACA8-4E35-A7C5-DA04AA9E6147}">
      <dgm:prSet phldrT="[Text]" custT="1"/>
      <dgm:spPr>
        <a:xfrm>
          <a:off x="4876973" y="1813501"/>
          <a:ext cx="2542904" cy="1097396"/>
        </a:xfrm>
      </dgm:spPr>
      <dgm:t>
        <a:bodyPr/>
        <a:lstStyle/>
        <a:p>
          <a:r>
            <a:rPr lang="en-US" sz="2800" dirty="0">
              <a:solidFill>
                <a:schemeClr val="accent2">
                  <a:lumMod val="75000"/>
                </a:schemeClr>
              </a:solidFill>
              <a:effectLst>
                <a:outerShdw blurRad="38100" dist="38100" dir="2700000" algn="tl">
                  <a:srgbClr val="000000">
                    <a:alpha val="43137"/>
                  </a:srgbClr>
                </a:outerShdw>
              </a:effectLst>
              <a:latin typeface="Calibri"/>
              <a:ea typeface="+mn-ea"/>
              <a:cs typeface="+mn-cs"/>
            </a:rPr>
            <a:t>Analysis</a:t>
          </a:r>
          <a:br>
            <a:rPr lang="id-ID" sz="20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gm:t>
    </dgm:pt>
    <dgm:pt modelId="{6BAC6641-6F16-42C7-9628-222D46D6B99E}" type="sibTrans" cxnId="{8D42E35A-4FD1-474D-A81F-5FE06D8AAA22}">
      <dgm:prSet/>
      <dgm:spPr>
        <a:xfrm>
          <a:off x="2524814" y="550394"/>
          <a:ext cx="3623611" cy="3623611"/>
        </a:xfrm>
      </dgm:spPr>
      <dgm:t>
        <a:bodyPr/>
        <a:lstStyle/>
        <a:p>
          <a:endParaRPr lang="en-US"/>
        </a:p>
      </dgm:t>
    </dgm:pt>
    <dgm:pt modelId="{118471EF-ADB4-4EEF-BD87-24A1F28669BF}" type="parTrans" cxnId="{8D42E35A-4FD1-474D-A81F-5FE06D8AAA22}">
      <dgm:prSet/>
      <dgm:spPr/>
      <dgm:t>
        <a:bodyPr/>
        <a:lstStyle/>
        <a:p>
          <a:endParaRPr lang="en-US"/>
        </a:p>
      </dgm:t>
    </dgm:pt>
    <dgm:pt modelId="{746407FD-1023-4207-8A6F-8D6782650E11}">
      <dgm:prSet phldrT="[Text]" custT="1"/>
      <dgm:spPr>
        <a:xfrm>
          <a:off x="3102099" y="1695"/>
          <a:ext cx="2469041" cy="1097396"/>
        </a:xfrm>
      </dgm:spPr>
      <dgm:t>
        <a:bodyPr/>
        <a:lstStyle/>
        <a:p>
          <a:r>
            <a:rPr lang="en-US" sz="28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dirty="0">
            <a:solidFill>
              <a:srgbClr val="C00000"/>
            </a:solidFill>
            <a:effectLst>
              <a:outerShdw blurRad="38100" dist="38100" dir="2700000" algn="tl">
                <a:srgbClr val="000000">
                  <a:alpha val="43137"/>
                </a:srgbClr>
              </a:outerShdw>
            </a:effectLst>
            <a:latin typeface="Calibri"/>
            <a:ea typeface="+mn-ea"/>
            <a:cs typeface="+mn-cs"/>
          </a:endParaRPr>
        </a:p>
        <a:p>
          <a:r>
            <a:rPr lang="id-ID" sz="2000" i="1"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dirty="0">
            <a:solidFill>
              <a:srgbClr val="C00000"/>
            </a:solidFill>
            <a:effectLst>
              <a:outerShdw blurRad="38100" dist="38100" dir="2700000" algn="tl">
                <a:srgbClr val="000000">
                  <a:alpha val="43137"/>
                </a:srgbClr>
              </a:outerShdw>
            </a:effectLst>
            <a:latin typeface="Calibri"/>
            <a:ea typeface="+mn-ea"/>
            <a:cs typeface="+mn-cs"/>
          </a:endParaRPr>
        </a:p>
      </dgm:t>
    </dgm:pt>
    <dgm:pt modelId="{5E05B78C-094A-4509-9654-09D2F26F3FFD}" type="sibTrans" cxnId="{861D5ABE-FC74-4203-BA70-713D604D7945}">
      <dgm:prSet/>
      <dgm:spPr>
        <a:xfrm>
          <a:off x="2524814" y="550394"/>
          <a:ext cx="3623611" cy="3623611"/>
        </a:xfrm>
      </dgm:spPr>
      <dgm:t>
        <a:bodyPr/>
        <a:lstStyle/>
        <a:p>
          <a:endParaRPr lang="en-US"/>
        </a:p>
      </dgm:t>
    </dgm:pt>
    <dgm:pt modelId="{7B6FAAAB-269F-4CC4-8442-29D9B5032544}" type="parTrans" cxnId="{861D5ABE-FC74-4203-BA70-713D604D7945}">
      <dgm:prSet/>
      <dgm:spPr/>
      <dgm:t>
        <a:bodyPr/>
        <a:lstStyle/>
        <a:p>
          <a:endParaRPr lang="en-US"/>
        </a:p>
      </dgm:t>
    </dgm:pt>
    <dgm:pt modelId="{0A3A9FBE-F7C6-41D0-A2A8-F50B183ED97D}" type="pres">
      <dgm:prSet presAssocID="{98110A4D-3F5E-4135-8A9F-CAF8BD865382}" presName="cycle" presStyleCnt="0">
        <dgm:presLayoutVars>
          <dgm:dir/>
          <dgm:resizeHandles val="exact"/>
        </dgm:presLayoutVars>
      </dgm:prSet>
      <dgm:spPr/>
    </dgm:pt>
    <dgm:pt modelId="{256E3A91-2E2F-4ED9-A28A-3DA97D5742E3}" type="pres">
      <dgm:prSet presAssocID="{746407FD-1023-4207-8A6F-8D6782650E11}" presName="node" presStyleLbl="node1" presStyleIdx="0" presStyleCnt="4" custScaleX="169262" custRadScaleRad="100101" custRadScaleInc="2327">
        <dgm:presLayoutVars>
          <dgm:bulletEnabled val="1"/>
        </dgm:presLayoutVars>
      </dgm:prSet>
      <dgm:spPr>
        <a:prstGeom prst="roundRect">
          <a:avLst/>
        </a:prstGeom>
      </dgm:spPr>
    </dgm:pt>
    <dgm:pt modelId="{8B1A1E44-0CA3-47B4-B36D-323702FD4456}" type="pres">
      <dgm:prSet presAssocID="{746407FD-1023-4207-8A6F-8D6782650E11}" presName="spNode" presStyleCnt="0"/>
      <dgm:spPr/>
    </dgm:pt>
    <dgm:pt modelId="{47F33915-6B3B-401C-B50F-B22A754E2EF7}" type="pres">
      <dgm:prSet presAssocID="{5E05B78C-094A-4509-9654-09D2F26F3FFD}" presName="sibTrans" presStyleLbl="sibTrans1D1" presStyleIdx="0" presStyleCnt="4" custScaleX="828042"/>
      <dgm:spPr>
        <a:custGeom>
          <a:avLst/>
          <a:gdLst/>
          <a:ahLst/>
          <a:cxnLst/>
          <a:rect l="0" t="0" r="0" b="0"/>
          <a:pathLst>
            <a:path>
              <a:moveTo>
                <a:pt x="3174428" y="617694"/>
              </a:moveTo>
              <a:arcTo wR="1811805" hR="1811805" stAng="19126251" swAng="1066856"/>
            </a:path>
          </a:pathLst>
        </a:custGeom>
      </dgm:spPr>
    </dgm:pt>
    <dgm:pt modelId="{28358C13-D8CC-4AD2-A7BF-1189D1A964E3}" type="pres">
      <dgm:prSet presAssocID="{C80A8738-ACA8-4E35-A7C5-DA04AA9E6147}" presName="node" presStyleLbl="node1" presStyleIdx="1" presStyleCnt="4" custScaleX="174326">
        <dgm:presLayoutVars>
          <dgm:bulletEnabled val="1"/>
        </dgm:presLayoutVars>
      </dgm:prSet>
      <dgm:spPr>
        <a:prstGeom prst="roundRect">
          <a:avLst/>
        </a:prstGeom>
      </dgm:spPr>
    </dgm:pt>
    <dgm:pt modelId="{7A773DDB-9EA6-40D0-908C-5A4C420FC715}" type="pres">
      <dgm:prSet presAssocID="{C80A8738-ACA8-4E35-A7C5-DA04AA9E6147}" presName="spNode" presStyleCnt="0"/>
      <dgm:spPr/>
    </dgm:pt>
    <dgm:pt modelId="{396D247C-7331-400F-88B3-FB5C75DEFBD2}" type="pres">
      <dgm:prSet presAssocID="{6BAC6641-6F16-42C7-9628-222D46D6B99E}" presName="sibTrans" presStyleLbl="sibTrans1D1" presStyleIdx="1" presStyleCnt="4" custScaleX="828042"/>
      <dgm:spPr>
        <a:custGeom>
          <a:avLst/>
          <a:gdLst/>
          <a:ahLst/>
          <a:cxnLst/>
          <a:rect l="0" t="0" r="0" b="0"/>
          <a:pathLst>
            <a:path>
              <a:moveTo>
                <a:pt x="3465772" y="2551424"/>
              </a:moveTo>
              <a:arcTo wR="1811805" hR="1811805" stAng="1445590" swAng="1190300"/>
            </a:path>
          </a:pathLst>
        </a:custGeom>
      </dgm:spPr>
    </dgm:pt>
    <dgm:pt modelId="{E5B85177-67DC-46B9-9178-4FD74108A018}" type="pres">
      <dgm:prSet presAssocID="{8B338C84-75DE-490B-B7BD-E14CF644700D}" presName="node" presStyleLbl="node1" presStyleIdx="2" presStyleCnt="4" custScaleX="158357">
        <dgm:presLayoutVars>
          <dgm:bulletEnabled val="1"/>
        </dgm:presLayoutVars>
      </dgm:prSet>
      <dgm:spPr>
        <a:prstGeom prst="roundRect">
          <a:avLst/>
        </a:prstGeom>
      </dgm:spPr>
    </dgm:pt>
    <dgm:pt modelId="{35D7A730-924C-49C3-A7BA-CD89FCBCE1AC}" type="pres">
      <dgm:prSet presAssocID="{8B338C84-75DE-490B-B7BD-E14CF644700D}" presName="spNode" presStyleCnt="0"/>
      <dgm:spPr/>
    </dgm:pt>
    <dgm:pt modelId="{D2CA6A8E-22C6-4F9F-B88D-7C12E5956E50}" type="pres">
      <dgm:prSet presAssocID="{CC63CE4D-9440-4F4D-8A92-796B92B85288}" presName="sibTrans" presStyleLbl="sibTrans1D1" presStyleIdx="2" presStyleCnt="4" custScaleX="828042"/>
      <dgm:spPr>
        <a:custGeom>
          <a:avLst/>
          <a:gdLst/>
          <a:ahLst/>
          <a:cxnLst/>
          <a:rect l="0" t="0" r="0" b="0"/>
          <a:pathLst>
            <a:path>
              <a:moveTo>
                <a:pt x="506998" y="3068832"/>
              </a:moveTo>
              <a:arcTo wR="1811805" hR="1811805" stAng="8164110" swAng="1190300"/>
            </a:path>
          </a:pathLst>
        </a:custGeom>
      </dgm:spPr>
    </dgm:pt>
    <dgm:pt modelId="{780DDDCB-B12F-428D-A586-90FD6F79F55C}" type="pres">
      <dgm:prSet presAssocID="{26B28433-06D5-4A6C-A5BD-D422E2368D1C}" presName="node" presStyleLbl="node1" presStyleIdx="3" presStyleCnt="4" custScaleX="185681">
        <dgm:presLayoutVars>
          <dgm:bulletEnabled val="1"/>
        </dgm:presLayoutVars>
      </dgm:prSet>
      <dgm:spPr>
        <a:prstGeom prst="roundRect">
          <a:avLst/>
        </a:prstGeom>
      </dgm:spPr>
    </dgm:pt>
    <dgm:pt modelId="{27501DD9-B23B-4A6C-B19F-BEDC210774CB}" type="pres">
      <dgm:prSet presAssocID="{26B28433-06D5-4A6C-A5BD-D422E2368D1C}" presName="spNode" presStyleCnt="0"/>
      <dgm:spPr/>
    </dgm:pt>
    <dgm:pt modelId="{498F4E31-E423-4928-A28F-F71BD81A544F}" type="pres">
      <dgm:prSet presAssocID="{B1E169FA-2675-4029-A163-F457E76F545E}" presName="sibTrans" presStyleLbl="sibTrans1D1" presStyleIdx="3" presStyleCnt="4" custScaleX="828042"/>
      <dgm:spPr>
        <a:custGeom>
          <a:avLst/>
          <a:gdLst/>
          <a:ahLst/>
          <a:cxnLst/>
          <a:rect l="0" t="0" r="0" b="0"/>
          <a:pathLst>
            <a:path>
              <a:moveTo>
                <a:pt x="149618" y="1090851"/>
              </a:moveTo>
              <a:arcTo wR="1811805" hR="1811805" stAng="12206894" swAng="1066856"/>
            </a:path>
          </a:pathLst>
        </a:custGeom>
      </dgm:spPr>
    </dgm:pt>
  </dgm:ptLst>
  <dgm:cxnLst>
    <dgm:cxn modelId="{B64E7C0D-EBDA-413A-9C2C-545D890F3561}" type="presOf" srcId="{CC63CE4D-9440-4F4D-8A92-796B92B85288}" destId="{D2CA6A8E-22C6-4F9F-B88D-7C12E5956E50}" srcOrd="0" destOrd="0" presId="urn:microsoft.com/office/officeart/2005/8/layout/cycle5"/>
    <dgm:cxn modelId="{75E66621-FE1B-4784-91DA-B57E1A272B49}" srcId="{98110A4D-3F5E-4135-8A9F-CAF8BD865382}" destId="{8B338C84-75DE-490B-B7BD-E14CF644700D}" srcOrd="2" destOrd="0" parTransId="{AF723A37-A4F6-46ED-B77D-4EC8872C222B}" sibTransId="{CC63CE4D-9440-4F4D-8A92-796B92B85288}"/>
    <dgm:cxn modelId="{A049B427-E194-407B-9AFD-C5E8E434BE7D}" type="presOf" srcId="{6BAC6641-6F16-42C7-9628-222D46D6B99E}" destId="{396D247C-7331-400F-88B3-FB5C75DEFBD2}" srcOrd="0" destOrd="0" presId="urn:microsoft.com/office/officeart/2005/8/layout/cycle5"/>
    <dgm:cxn modelId="{1176DF61-6B74-49BA-88FA-5E780AC85002}" type="presOf" srcId="{5E05B78C-094A-4509-9654-09D2F26F3FFD}" destId="{47F33915-6B3B-401C-B50F-B22A754E2EF7}" srcOrd="0" destOrd="0" presId="urn:microsoft.com/office/officeart/2005/8/layout/cycle5"/>
    <dgm:cxn modelId="{8020F048-2BBA-40EB-B920-CB553759E62E}" type="presOf" srcId="{C80A8738-ACA8-4E35-A7C5-DA04AA9E6147}" destId="{28358C13-D8CC-4AD2-A7BF-1189D1A964E3}" srcOrd="0" destOrd="0" presId="urn:microsoft.com/office/officeart/2005/8/layout/cycle5"/>
    <dgm:cxn modelId="{BEED206A-180D-49F1-899E-BC7CCB5965CB}" type="presOf" srcId="{26B28433-06D5-4A6C-A5BD-D422E2368D1C}" destId="{780DDDCB-B12F-428D-A586-90FD6F79F55C}" srcOrd="0" destOrd="0" presId="urn:microsoft.com/office/officeart/2005/8/layout/cycle5"/>
    <dgm:cxn modelId="{BEFE9971-F4D4-473E-A906-2D7C5B02791B}" type="presOf" srcId="{8B338C84-75DE-490B-B7BD-E14CF644700D}" destId="{E5B85177-67DC-46B9-9178-4FD74108A018}" srcOrd="0" destOrd="0" presId="urn:microsoft.com/office/officeart/2005/8/layout/cycle5"/>
    <dgm:cxn modelId="{18DCA477-07DC-4F6D-8F4E-3E0A81C9A54E}" srcId="{98110A4D-3F5E-4135-8A9F-CAF8BD865382}" destId="{26B28433-06D5-4A6C-A5BD-D422E2368D1C}" srcOrd="3" destOrd="0" parTransId="{DB385FBD-7474-4D3F-A1AF-5C3AC297BBB2}" sibTransId="{B1E169FA-2675-4029-A163-F457E76F545E}"/>
    <dgm:cxn modelId="{8D42E35A-4FD1-474D-A81F-5FE06D8AAA22}" srcId="{98110A4D-3F5E-4135-8A9F-CAF8BD865382}" destId="{C80A8738-ACA8-4E35-A7C5-DA04AA9E6147}" srcOrd="1" destOrd="0" parTransId="{118471EF-ADB4-4EEF-BD87-24A1F28669BF}" sibTransId="{6BAC6641-6F16-42C7-9628-222D46D6B99E}"/>
    <dgm:cxn modelId="{E2332F98-BC32-4264-9C2A-00E846BCB394}" type="presOf" srcId="{B1E169FA-2675-4029-A163-F457E76F545E}" destId="{498F4E31-E423-4928-A28F-F71BD81A544F}" srcOrd="0" destOrd="0" presId="urn:microsoft.com/office/officeart/2005/8/layout/cycle5"/>
    <dgm:cxn modelId="{C1BEDF9A-1C40-485A-9C80-A18DF7EC6B39}" type="presOf" srcId="{98110A4D-3F5E-4135-8A9F-CAF8BD865382}" destId="{0A3A9FBE-F7C6-41D0-A2A8-F50B183ED97D}" srcOrd="0" destOrd="0" presId="urn:microsoft.com/office/officeart/2005/8/layout/cycle5"/>
    <dgm:cxn modelId="{7CAEDDB0-3AAD-4479-B36F-B19D48C8B32A}" type="presOf" srcId="{746407FD-1023-4207-8A6F-8D6782650E11}" destId="{256E3A91-2E2F-4ED9-A28A-3DA97D5742E3}" srcOrd="0" destOrd="0" presId="urn:microsoft.com/office/officeart/2005/8/layout/cycle5"/>
    <dgm:cxn modelId="{861D5ABE-FC74-4203-BA70-713D604D7945}" srcId="{98110A4D-3F5E-4135-8A9F-CAF8BD865382}" destId="{746407FD-1023-4207-8A6F-8D6782650E11}" srcOrd="0" destOrd="0" parTransId="{7B6FAAAB-269F-4CC4-8442-29D9B5032544}" sibTransId="{5E05B78C-094A-4509-9654-09D2F26F3FFD}"/>
    <dgm:cxn modelId="{85FF9C8F-626E-4AF1-AA3B-D9D0C4316B01}" type="presParOf" srcId="{0A3A9FBE-F7C6-41D0-A2A8-F50B183ED97D}" destId="{256E3A91-2E2F-4ED9-A28A-3DA97D5742E3}" srcOrd="0" destOrd="0" presId="urn:microsoft.com/office/officeart/2005/8/layout/cycle5"/>
    <dgm:cxn modelId="{97A50F0D-9146-4051-AF28-E07B1296C0A9}" type="presParOf" srcId="{0A3A9FBE-F7C6-41D0-A2A8-F50B183ED97D}" destId="{8B1A1E44-0CA3-47B4-B36D-323702FD4456}" srcOrd="1" destOrd="0" presId="urn:microsoft.com/office/officeart/2005/8/layout/cycle5"/>
    <dgm:cxn modelId="{BA64F2A8-EAA1-428F-805C-E2C4B7CE8C23}" type="presParOf" srcId="{0A3A9FBE-F7C6-41D0-A2A8-F50B183ED97D}" destId="{47F33915-6B3B-401C-B50F-B22A754E2EF7}" srcOrd="2" destOrd="0" presId="urn:microsoft.com/office/officeart/2005/8/layout/cycle5"/>
    <dgm:cxn modelId="{63526FBA-9934-4B44-BBAB-863B6B12C9DA}" type="presParOf" srcId="{0A3A9FBE-F7C6-41D0-A2A8-F50B183ED97D}" destId="{28358C13-D8CC-4AD2-A7BF-1189D1A964E3}" srcOrd="3" destOrd="0" presId="urn:microsoft.com/office/officeart/2005/8/layout/cycle5"/>
    <dgm:cxn modelId="{966D2E87-5AB6-4D0F-8B8A-AF973ACA848D}" type="presParOf" srcId="{0A3A9FBE-F7C6-41D0-A2A8-F50B183ED97D}" destId="{7A773DDB-9EA6-40D0-908C-5A4C420FC715}" srcOrd="4" destOrd="0" presId="urn:microsoft.com/office/officeart/2005/8/layout/cycle5"/>
    <dgm:cxn modelId="{CF2F98F2-027C-4E3F-ACB6-6D2BB10135F3}" type="presParOf" srcId="{0A3A9FBE-F7C6-41D0-A2A8-F50B183ED97D}" destId="{396D247C-7331-400F-88B3-FB5C75DEFBD2}" srcOrd="5" destOrd="0" presId="urn:microsoft.com/office/officeart/2005/8/layout/cycle5"/>
    <dgm:cxn modelId="{BF56D1DE-5572-435D-AC41-5CAA48C32A9F}" type="presParOf" srcId="{0A3A9FBE-F7C6-41D0-A2A8-F50B183ED97D}" destId="{E5B85177-67DC-46B9-9178-4FD74108A018}" srcOrd="6" destOrd="0" presId="urn:microsoft.com/office/officeart/2005/8/layout/cycle5"/>
    <dgm:cxn modelId="{BD4C4FD7-13E0-4971-AADF-AAF4AA073397}" type="presParOf" srcId="{0A3A9FBE-F7C6-41D0-A2A8-F50B183ED97D}" destId="{35D7A730-924C-49C3-A7BA-CD89FCBCE1AC}" srcOrd="7" destOrd="0" presId="urn:microsoft.com/office/officeart/2005/8/layout/cycle5"/>
    <dgm:cxn modelId="{E0748C6A-CBC1-456E-8ADF-A7325B0D56CB}" type="presParOf" srcId="{0A3A9FBE-F7C6-41D0-A2A8-F50B183ED97D}" destId="{D2CA6A8E-22C6-4F9F-B88D-7C12E5956E50}" srcOrd="8" destOrd="0" presId="urn:microsoft.com/office/officeart/2005/8/layout/cycle5"/>
    <dgm:cxn modelId="{E240C6A9-EB6A-4AFC-A6DA-D6A22CC96E77}" type="presParOf" srcId="{0A3A9FBE-F7C6-41D0-A2A8-F50B183ED97D}" destId="{780DDDCB-B12F-428D-A586-90FD6F79F55C}" srcOrd="9" destOrd="0" presId="urn:microsoft.com/office/officeart/2005/8/layout/cycle5"/>
    <dgm:cxn modelId="{835A1A50-F4C1-4144-AFB5-FF978685F5CF}" type="presParOf" srcId="{0A3A9FBE-F7C6-41D0-A2A8-F50B183ED97D}" destId="{27501DD9-B23B-4A6C-B19F-BEDC210774CB}" srcOrd="10" destOrd="0" presId="urn:microsoft.com/office/officeart/2005/8/layout/cycle5"/>
    <dgm:cxn modelId="{E608FB71-5914-4328-B070-18D4E8D4372B}" type="presParOf" srcId="{0A3A9FBE-F7C6-41D0-A2A8-F50B183ED97D}" destId="{498F4E31-E423-4928-A28F-F71BD81A544F}" srcOrd="11"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CEAC-162A-48DE-A4FD-57F9B8134C5E}">
      <dsp:nvSpPr>
        <dsp:cNvPr id="0" name=""/>
        <dsp:cNvSpPr/>
      </dsp:nvSpPr>
      <dsp:spPr>
        <a:xfrm>
          <a:off x="1020"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b="1" kern="1200" dirty="0">
              <a:latin typeface="Calibri" pitchFamily="34" charset="0"/>
              <a:cs typeface="Calibri" pitchFamily="34" charset="0"/>
            </a:rPr>
            <a:t>Educational </a:t>
          </a:r>
          <a:r>
            <a:rPr lang="id-ID" sz="1800" b="1" kern="1200" dirty="0" err="1">
              <a:latin typeface="Calibri" pitchFamily="34" charset="0"/>
              <a:cs typeface="Calibri" pitchFamily="34" charset="0"/>
            </a:rPr>
            <a:t>Objectives</a:t>
          </a:r>
          <a:br>
            <a:rPr lang="id-ID" sz="1800" b="1" kern="1200" dirty="0">
              <a:latin typeface="Calibri" pitchFamily="34" charset="0"/>
              <a:cs typeface="Calibri" pitchFamily="34" charset="0"/>
            </a:rPr>
          </a:br>
          <a:r>
            <a:rPr lang="id-ID" sz="1800" b="0" i="0" kern="1200" dirty="0">
              <a:latin typeface="Calibri" pitchFamily="34" charset="0"/>
              <a:cs typeface="Calibri" pitchFamily="34" charset="0"/>
            </a:rPr>
            <a:t>(Benjamin </a:t>
          </a:r>
          <a:r>
            <a:rPr lang="id-ID" sz="1800" b="0" i="0" kern="1200" dirty="0" err="1">
              <a:latin typeface="Calibri" pitchFamily="34" charset="0"/>
              <a:cs typeface="Calibri" pitchFamily="34" charset="0"/>
            </a:rPr>
            <a:t>Bloom</a:t>
          </a:r>
          <a:r>
            <a:rPr lang="id-ID" sz="1800" b="0" i="0" kern="1200" dirty="0">
              <a:latin typeface="Calibri" pitchFamily="34" charset="0"/>
              <a:cs typeface="Calibri" pitchFamily="34" charset="0"/>
            </a:rPr>
            <a:t>)</a:t>
          </a:r>
        </a:p>
      </dsp:txBody>
      <dsp:txXfrm>
        <a:off x="1020" y="0"/>
        <a:ext cx="2654256" cy="1394460"/>
      </dsp:txXfrm>
    </dsp:sp>
    <dsp:sp modelId="{AE6B0DF9-B2C5-4731-86E2-D6B0D2ECF49D}">
      <dsp:nvSpPr>
        <dsp:cNvPr id="0" name=""/>
        <dsp:cNvSpPr/>
      </dsp:nvSpPr>
      <dsp:spPr>
        <a:xfrm>
          <a:off x="266446" y="1394857"/>
          <a:ext cx="2123405" cy="91318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Cognitive</a:t>
          </a:r>
          <a:endParaRPr lang="id-ID" sz="1600" kern="1200" dirty="0">
            <a:latin typeface="Calibri" pitchFamily="34" charset="0"/>
            <a:cs typeface="Calibri" pitchFamily="34" charset="0"/>
          </a:endParaRPr>
        </a:p>
      </dsp:txBody>
      <dsp:txXfrm>
        <a:off x="293192" y="1421603"/>
        <a:ext cx="2069913" cy="859693"/>
      </dsp:txXfrm>
    </dsp:sp>
    <dsp:sp modelId="{1DAF7D4F-DDF6-4F86-AD70-73F0414DBA44}">
      <dsp:nvSpPr>
        <dsp:cNvPr id="0" name=""/>
        <dsp:cNvSpPr/>
      </dsp:nvSpPr>
      <dsp:spPr>
        <a:xfrm>
          <a:off x="266446" y="2448532"/>
          <a:ext cx="2123405" cy="91318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Affective</a:t>
          </a:r>
          <a:endParaRPr lang="id-ID" sz="1600" kern="1200" dirty="0">
            <a:latin typeface="Calibri" pitchFamily="34" charset="0"/>
            <a:cs typeface="Calibri" pitchFamily="34" charset="0"/>
          </a:endParaRPr>
        </a:p>
      </dsp:txBody>
      <dsp:txXfrm>
        <a:off x="293192" y="2475278"/>
        <a:ext cx="2069913" cy="859693"/>
      </dsp:txXfrm>
    </dsp:sp>
    <dsp:sp modelId="{58894903-F589-45B4-A627-E305685C031E}">
      <dsp:nvSpPr>
        <dsp:cNvPr id="0" name=""/>
        <dsp:cNvSpPr/>
      </dsp:nvSpPr>
      <dsp:spPr>
        <a:xfrm>
          <a:off x="266446" y="3502207"/>
          <a:ext cx="2123405" cy="91318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Psychomotor</a:t>
          </a:r>
          <a:r>
            <a:rPr lang="id-ID" sz="1600" kern="1200" dirty="0">
              <a:latin typeface="Calibri" pitchFamily="34" charset="0"/>
              <a:cs typeface="Calibri" pitchFamily="34" charset="0"/>
            </a:rPr>
            <a:t> </a:t>
          </a:r>
        </a:p>
      </dsp:txBody>
      <dsp:txXfrm>
        <a:off x="293192" y="3528953"/>
        <a:ext cx="2069913" cy="859693"/>
      </dsp:txXfrm>
    </dsp:sp>
    <dsp:sp modelId="{E7963B76-710C-460D-9F98-E6BAC5B36A95}">
      <dsp:nvSpPr>
        <dsp:cNvPr id="0" name=""/>
        <dsp:cNvSpPr/>
      </dsp:nvSpPr>
      <dsp:spPr>
        <a:xfrm>
          <a:off x="2854346"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b="1" kern="1200" dirty="0" err="1">
              <a:latin typeface="Calibri" pitchFamily="34" charset="0"/>
              <a:cs typeface="Calibri" pitchFamily="34" charset="0"/>
            </a:rPr>
            <a:t>Criterion</a:t>
          </a:r>
          <a:r>
            <a:rPr lang="id-ID" sz="1800" b="1" kern="1200" dirty="0">
              <a:latin typeface="Calibri" pitchFamily="34" charset="0"/>
              <a:cs typeface="Calibri" pitchFamily="34" charset="0"/>
            </a:rPr>
            <a:t> </a:t>
          </a:r>
          <a:r>
            <a:rPr lang="id-ID" sz="1800" b="1" kern="1200" dirty="0" err="1">
              <a:latin typeface="Calibri" pitchFamily="34" charset="0"/>
              <a:cs typeface="Calibri" pitchFamily="34" charset="0"/>
            </a:rPr>
            <a:t>Referenced</a:t>
          </a:r>
          <a:r>
            <a:rPr lang="id-ID" sz="1800" b="1" kern="1200" dirty="0">
              <a:latin typeface="Calibri" pitchFamily="34" charset="0"/>
              <a:cs typeface="Calibri" pitchFamily="34" charset="0"/>
            </a:rPr>
            <a:t> </a:t>
          </a:r>
          <a:r>
            <a:rPr lang="id-ID" sz="1800" b="1" kern="1200" dirty="0" err="1">
              <a:latin typeface="Calibri" pitchFamily="34" charset="0"/>
              <a:cs typeface="Calibri" pitchFamily="34" charset="0"/>
            </a:rPr>
            <a:t>Instruction</a:t>
          </a:r>
          <a:br>
            <a:rPr lang="id-ID" sz="1800" b="1" kern="1200" dirty="0">
              <a:latin typeface="Calibri" pitchFamily="34" charset="0"/>
              <a:cs typeface="Calibri" pitchFamily="34" charset="0"/>
            </a:rPr>
          </a:br>
          <a:r>
            <a:rPr lang="id-ID" sz="1800" b="0" kern="1200" dirty="0">
              <a:latin typeface="Calibri" pitchFamily="34" charset="0"/>
              <a:cs typeface="Calibri" pitchFamily="34" charset="0"/>
            </a:rPr>
            <a:t>(Robert </a:t>
          </a:r>
          <a:r>
            <a:rPr lang="id-ID" sz="1800" b="0" kern="1200" dirty="0" err="1">
              <a:latin typeface="Calibri" pitchFamily="34" charset="0"/>
              <a:cs typeface="Calibri" pitchFamily="34" charset="0"/>
            </a:rPr>
            <a:t>Mager</a:t>
          </a:r>
          <a:r>
            <a:rPr lang="id-ID" sz="1800" b="0" kern="1200" dirty="0">
              <a:latin typeface="Calibri" pitchFamily="34" charset="0"/>
              <a:cs typeface="Calibri" pitchFamily="34" charset="0"/>
            </a:rPr>
            <a:t>)</a:t>
          </a:r>
        </a:p>
      </dsp:txBody>
      <dsp:txXfrm>
        <a:off x="2854346" y="0"/>
        <a:ext cx="2654256" cy="1394460"/>
      </dsp:txXfrm>
    </dsp:sp>
    <dsp:sp modelId="{038408FC-4203-44E3-BCA6-626DE842CDD1}">
      <dsp:nvSpPr>
        <dsp:cNvPr id="0" name=""/>
        <dsp:cNvSpPr/>
      </dsp:nvSpPr>
      <dsp:spPr>
        <a:xfrm>
          <a:off x="3119772" y="1394857"/>
          <a:ext cx="2123405" cy="91318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Competencies</a:t>
          </a:r>
          <a:endParaRPr lang="id-ID" sz="1600" kern="1200" dirty="0">
            <a:latin typeface="Calibri" pitchFamily="34" charset="0"/>
            <a:cs typeface="Calibri" pitchFamily="34" charset="0"/>
          </a:endParaRPr>
        </a:p>
      </dsp:txBody>
      <dsp:txXfrm>
        <a:off x="3146518" y="1421603"/>
        <a:ext cx="2069913" cy="859693"/>
      </dsp:txXfrm>
    </dsp:sp>
    <dsp:sp modelId="{3111E0BA-E5D5-4AF1-9E50-D41D4969A500}">
      <dsp:nvSpPr>
        <dsp:cNvPr id="0" name=""/>
        <dsp:cNvSpPr/>
      </dsp:nvSpPr>
      <dsp:spPr>
        <a:xfrm>
          <a:off x="3119772" y="2448532"/>
          <a:ext cx="2123405" cy="91318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itchFamily="34" charset="0"/>
              <a:cs typeface="Calibri" pitchFamily="34" charset="0"/>
            </a:rPr>
            <a:t>Performance</a:t>
          </a:r>
          <a:endParaRPr lang="id-ID" sz="1600" kern="1200" dirty="0">
            <a:latin typeface="Calibri" pitchFamily="34" charset="0"/>
            <a:cs typeface="Calibri" pitchFamily="34" charset="0"/>
          </a:endParaRPr>
        </a:p>
      </dsp:txBody>
      <dsp:txXfrm>
        <a:off x="3146518" y="2475278"/>
        <a:ext cx="2069913" cy="859693"/>
      </dsp:txXfrm>
    </dsp:sp>
    <dsp:sp modelId="{74CD02D0-AAFB-4CEB-A752-25F7FA97558A}">
      <dsp:nvSpPr>
        <dsp:cNvPr id="0" name=""/>
        <dsp:cNvSpPr/>
      </dsp:nvSpPr>
      <dsp:spPr>
        <a:xfrm>
          <a:off x="3119772" y="3502207"/>
          <a:ext cx="2123405" cy="91318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Evaluation</a:t>
          </a:r>
          <a:endParaRPr lang="id-ID" sz="1600" kern="1200" dirty="0">
            <a:latin typeface="Calibri" pitchFamily="34" charset="0"/>
            <a:cs typeface="Calibri" pitchFamily="34" charset="0"/>
          </a:endParaRPr>
        </a:p>
      </dsp:txBody>
      <dsp:txXfrm>
        <a:off x="3146518" y="3528953"/>
        <a:ext cx="2069913" cy="859693"/>
      </dsp:txXfrm>
    </dsp:sp>
    <dsp:sp modelId="{C097445A-8445-45EF-A892-A274C3B11AE3}">
      <dsp:nvSpPr>
        <dsp:cNvPr id="0" name=""/>
        <dsp:cNvSpPr/>
      </dsp:nvSpPr>
      <dsp:spPr>
        <a:xfrm>
          <a:off x="5707672"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b="1" kern="1200" dirty="0" err="1">
              <a:latin typeface="Calibri" pitchFamily="34" charset="0"/>
              <a:cs typeface="Calibri" pitchFamily="34" charset="0"/>
            </a:rPr>
            <a:t>Minimalism</a:t>
          </a:r>
          <a:br>
            <a:rPr lang="id-ID" sz="1800" b="1" kern="1200" dirty="0">
              <a:latin typeface="Calibri" pitchFamily="34" charset="0"/>
              <a:cs typeface="Calibri" pitchFamily="34" charset="0"/>
            </a:rPr>
          </a:br>
          <a:r>
            <a:rPr lang="en-US" sz="1800" b="0" kern="1200" dirty="0">
              <a:latin typeface="Calibri" pitchFamily="34" charset="0"/>
              <a:cs typeface="Calibri" pitchFamily="34" charset="0"/>
            </a:rPr>
            <a:t>(</a:t>
          </a:r>
          <a:r>
            <a:rPr lang="id-ID" sz="1800" b="0" kern="1200" dirty="0">
              <a:latin typeface="Calibri" pitchFamily="34" charset="0"/>
              <a:cs typeface="Calibri" pitchFamily="34" charset="0"/>
            </a:rPr>
            <a:t>John </a:t>
          </a:r>
          <a:r>
            <a:rPr lang="id-ID" sz="1800" b="0" kern="1200" dirty="0" err="1">
              <a:latin typeface="Calibri" pitchFamily="34" charset="0"/>
              <a:cs typeface="Calibri" pitchFamily="34" charset="0"/>
            </a:rPr>
            <a:t>Carroll</a:t>
          </a:r>
          <a:r>
            <a:rPr lang="en-US" sz="1800" b="0" kern="1200" dirty="0">
              <a:latin typeface="Calibri" pitchFamily="34" charset="0"/>
              <a:cs typeface="Calibri" pitchFamily="34" charset="0"/>
            </a:rPr>
            <a:t>)</a:t>
          </a:r>
          <a:endParaRPr lang="id-ID" sz="1800" b="0" kern="1200" dirty="0">
            <a:latin typeface="Calibri" pitchFamily="34" charset="0"/>
            <a:cs typeface="Calibri" pitchFamily="34" charset="0"/>
          </a:endParaRPr>
        </a:p>
      </dsp:txBody>
      <dsp:txXfrm>
        <a:off x="5707672" y="0"/>
        <a:ext cx="2654256" cy="1394460"/>
      </dsp:txXfrm>
    </dsp:sp>
    <dsp:sp modelId="{584A1DCC-36C7-4D8B-AD10-834C37D733E4}">
      <dsp:nvSpPr>
        <dsp:cNvPr id="0" name=""/>
        <dsp:cNvSpPr/>
      </dsp:nvSpPr>
      <dsp:spPr>
        <a:xfrm>
          <a:off x="5973098" y="1394573"/>
          <a:ext cx="2123405" cy="67714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a:latin typeface="Calibri" pitchFamily="34" charset="0"/>
              <a:cs typeface="Calibri" pitchFamily="34" charset="0"/>
            </a:rPr>
            <a:t>S</a:t>
          </a:r>
          <a:r>
            <a:rPr lang="en-US" sz="1600" kern="1200" dirty="0">
              <a:latin typeface="Calibri" pitchFamily="34" charset="0"/>
              <a:cs typeface="Calibri" pitchFamily="34" charset="0"/>
            </a:rPr>
            <a:t>tart </a:t>
          </a:r>
          <a:r>
            <a:rPr lang="id-ID" sz="1600" kern="1200" dirty="0">
              <a:latin typeface="Calibri" pitchFamily="34" charset="0"/>
              <a:cs typeface="Calibri" pitchFamily="34" charset="0"/>
            </a:rPr>
            <a:t>I</a:t>
          </a:r>
          <a:r>
            <a:rPr lang="en-US" sz="1600" kern="1200" dirty="0" err="1">
              <a:latin typeface="Calibri" pitchFamily="34" charset="0"/>
              <a:cs typeface="Calibri" pitchFamily="34" charset="0"/>
            </a:rPr>
            <a:t>mmediately</a:t>
          </a:r>
          <a:endParaRPr lang="id-ID" sz="1600" kern="1200" dirty="0">
            <a:latin typeface="Calibri" pitchFamily="34" charset="0"/>
            <a:cs typeface="Calibri" pitchFamily="34" charset="0"/>
          </a:endParaRPr>
        </a:p>
      </dsp:txBody>
      <dsp:txXfrm>
        <a:off x="5992931" y="1414406"/>
        <a:ext cx="2083739" cy="637477"/>
      </dsp:txXfrm>
    </dsp:sp>
    <dsp:sp modelId="{82556902-E983-4F42-BC2B-EECAFD88BA48}">
      <dsp:nvSpPr>
        <dsp:cNvPr id="0" name=""/>
        <dsp:cNvSpPr/>
      </dsp:nvSpPr>
      <dsp:spPr>
        <a:xfrm>
          <a:off x="5973098" y="2175893"/>
          <a:ext cx="2123405" cy="67714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itchFamily="34" charset="0"/>
              <a:cs typeface="Calibri" pitchFamily="34" charset="0"/>
            </a:rPr>
            <a:t>Minimize the </a:t>
          </a:r>
          <a:r>
            <a:rPr lang="id-ID" sz="1600" kern="1200" dirty="0">
              <a:latin typeface="Calibri" pitchFamily="34" charset="0"/>
              <a:cs typeface="Calibri" pitchFamily="34" charset="0"/>
            </a:rPr>
            <a:t>R</a:t>
          </a:r>
          <a:r>
            <a:rPr lang="en-US" sz="1600" kern="1200" dirty="0" err="1">
              <a:latin typeface="Calibri" pitchFamily="34" charset="0"/>
              <a:cs typeface="Calibri" pitchFamily="34" charset="0"/>
            </a:rPr>
            <a:t>eading</a:t>
          </a:r>
          <a:endParaRPr lang="id-ID" sz="1600" kern="1200" dirty="0">
            <a:latin typeface="Calibri" pitchFamily="34" charset="0"/>
            <a:cs typeface="Calibri" pitchFamily="34" charset="0"/>
          </a:endParaRPr>
        </a:p>
      </dsp:txBody>
      <dsp:txXfrm>
        <a:off x="5992931" y="2195726"/>
        <a:ext cx="2083739" cy="637477"/>
      </dsp:txXfrm>
    </dsp:sp>
    <dsp:sp modelId="{BB25A001-0B2D-49EC-AD9A-EADBC69E06C9}">
      <dsp:nvSpPr>
        <dsp:cNvPr id="0" name=""/>
        <dsp:cNvSpPr/>
      </dsp:nvSpPr>
      <dsp:spPr>
        <a:xfrm>
          <a:off x="5973098" y="2957212"/>
          <a:ext cx="2123405" cy="677143"/>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a:latin typeface="Calibri" pitchFamily="34" charset="0"/>
              <a:cs typeface="Calibri" pitchFamily="34" charset="0"/>
            </a:rPr>
            <a:t>E</a:t>
          </a:r>
          <a:r>
            <a:rPr lang="en-US" sz="1600" kern="1200" dirty="0" err="1">
              <a:latin typeface="Calibri" pitchFamily="34" charset="0"/>
              <a:cs typeface="Calibri" pitchFamily="34" charset="0"/>
            </a:rPr>
            <a:t>rror</a:t>
          </a:r>
          <a:r>
            <a:rPr lang="en-US" sz="1600" kern="1200" dirty="0">
              <a:latin typeface="Calibri" pitchFamily="34" charset="0"/>
              <a:cs typeface="Calibri" pitchFamily="34" charset="0"/>
            </a:rPr>
            <a:t> </a:t>
          </a:r>
          <a:r>
            <a:rPr lang="id-ID" sz="1600" kern="1200" dirty="0">
              <a:latin typeface="Calibri" pitchFamily="34" charset="0"/>
              <a:cs typeface="Calibri" pitchFamily="34" charset="0"/>
            </a:rPr>
            <a:t>R</a:t>
          </a:r>
          <a:r>
            <a:rPr lang="en-US" sz="1600" kern="1200" dirty="0" err="1">
              <a:latin typeface="Calibri" pitchFamily="34" charset="0"/>
              <a:cs typeface="Calibri" pitchFamily="34" charset="0"/>
            </a:rPr>
            <a:t>ecognition</a:t>
          </a:r>
          <a:endParaRPr lang="id-ID" sz="1600" kern="1200" dirty="0">
            <a:latin typeface="Calibri" pitchFamily="34" charset="0"/>
            <a:cs typeface="Calibri" pitchFamily="34" charset="0"/>
          </a:endParaRPr>
        </a:p>
      </dsp:txBody>
      <dsp:txXfrm>
        <a:off x="5992931" y="2977045"/>
        <a:ext cx="2083739" cy="637477"/>
      </dsp:txXfrm>
    </dsp:sp>
    <dsp:sp modelId="{A3EA83A0-7B1C-46B1-B061-71CEB53D83A9}">
      <dsp:nvSpPr>
        <dsp:cNvPr id="0" name=""/>
        <dsp:cNvSpPr/>
      </dsp:nvSpPr>
      <dsp:spPr>
        <a:xfrm>
          <a:off x="5973098" y="3738532"/>
          <a:ext cx="2123405" cy="677143"/>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a:latin typeface="Calibri" pitchFamily="34" charset="0"/>
              <a:cs typeface="Calibri" pitchFamily="34" charset="0"/>
            </a:rPr>
            <a:t>S</a:t>
          </a:r>
          <a:r>
            <a:rPr lang="en-US" sz="1600" kern="1200" dirty="0">
              <a:latin typeface="Calibri" pitchFamily="34" charset="0"/>
              <a:cs typeface="Calibri" pitchFamily="34" charset="0"/>
            </a:rPr>
            <a:t>elf-</a:t>
          </a:r>
          <a:r>
            <a:rPr lang="id-ID" sz="1600" kern="1200" dirty="0">
              <a:latin typeface="Calibri" pitchFamily="34" charset="0"/>
              <a:cs typeface="Calibri" pitchFamily="34" charset="0"/>
            </a:rPr>
            <a:t>C</a:t>
          </a:r>
          <a:r>
            <a:rPr lang="en-US" sz="1600" kern="1200" dirty="0" err="1">
              <a:latin typeface="Calibri" pitchFamily="34" charset="0"/>
              <a:cs typeface="Calibri" pitchFamily="34" charset="0"/>
            </a:rPr>
            <a:t>ontained</a:t>
          </a:r>
          <a:endParaRPr lang="id-ID" sz="1600" kern="1200" dirty="0">
            <a:latin typeface="Calibri" pitchFamily="34" charset="0"/>
            <a:cs typeface="Calibri" pitchFamily="34" charset="0"/>
          </a:endParaRPr>
        </a:p>
      </dsp:txBody>
      <dsp:txXfrm>
        <a:off x="5992931" y="3758365"/>
        <a:ext cx="2083739" cy="6374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AE442-987C-49AD-BDED-357B7AF3203C}">
      <dsp:nvSpPr>
        <dsp:cNvPr id="0" name=""/>
        <dsp:cNvSpPr/>
      </dsp:nvSpPr>
      <dsp:spPr>
        <a:xfrm>
          <a:off x="0" y="3127370"/>
          <a:ext cx="8667750" cy="205189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id-ID" sz="3900" kern="1200" dirty="0">
              <a:solidFill>
                <a:srgbClr val="C00000"/>
              </a:solidFill>
            </a:rPr>
            <a:t>Feasibility Analysis</a:t>
          </a:r>
          <a:endParaRPr lang="en-US" sz="3900" kern="1200" dirty="0">
            <a:solidFill>
              <a:srgbClr val="C00000"/>
            </a:solidFill>
          </a:endParaRPr>
        </a:p>
      </dsp:txBody>
      <dsp:txXfrm>
        <a:off x="0" y="3127370"/>
        <a:ext cx="8667750" cy="1108022"/>
      </dsp:txXfrm>
    </dsp:sp>
    <dsp:sp modelId="{52FBD962-DE35-4A7A-8CBF-499855F2E9BF}">
      <dsp:nvSpPr>
        <dsp:cNvPr id="0" name=""/>
        <dsp:cNvSpPr/>
      </dsp:nvSpPr>
      <dsp:spPr>
        <a:xfrm>
          <a:off x="4232" y="4194354"/>
          <a:ext cx="2886428" cy="94387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Technical </a:t>
          </a:r>
          <a:r>
            <a:rPr lang="id-ID" sz="2000" i="1" kern="1200" dirty="0"/>
            <a:t>(Capabilities)</a:t>
          </a:r>
          <a:endParaRPr lang="en-US" sz="2800" i="1" kern="1200" dirty="0"/>
        </a:p>
      </dsp:txBody>
      <dsp:txXfrm>
        <a:off x="4232" y="4194354"/>
        <a:ext cx="2886428" cy="943870"/>
      </dsp:txXfrm>
    </dsp:sp>
    <dsp:sp modelId="{EED28D97-86D5-4C73-A3AD-BC62E477C31A}">
      <dsp:nvSpPr>
        <dsp:cNvPr id="0" name=""/>
        <dsp:cNvSpPr/>
      </dsp:nvSpPr>
      <dsp:spPr>
        <a:xfrm>
          <a:off x="2890660" y="4194354"/>
          <a:ext cx="2886428" cy="943870"/>
        </a:xfrm>
        <a:prstGeom prst="rect">
          <a:avLst/>
        </a:prstGeom>
        <a:solidFill>
          <a:schemeClr val="accent4">
            <a:tint val="40000"/>
            <a:alpha val="90000"/>
            <a:hueOff val="2302784"/>
            <a:satOff val="-12252"/>
            <a:lumOff val="-698"/>
            <a:alphaOff val="0"/>
          </a:schemeClr>
        </a:solidFill>
        <a:ln w="6350" cap="flat" cmpd="sng" algn="ctr">
          <a:solidFill>
            <a:schemeClr val="accent4">
              <a:tint val="40000"/>
              <a:alpha val="90000"/>
              <a:hueOff val="2302784"/>
              <a:satOff val="-12252"/>
              <a:lumOff val="-6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Economic</a:t>
          </a:r>
          <a:br>
            <a:rPr lang="id-ID" sz="2400" i="1" kern="1200" dirty="0"/>
          </a:br>
          <a:r>
            <a:rPr lang="id-ID" sz="1800" i="1" kern="1200" dirty="0"/>
            <a:t>(ROI, BEP)</a:t>
          </a:r>
          <a:endParaRPr lang="en-US" sz="2400" i="1" kern="1200" dirty="0"/>
        </a:p>
      </dsp:txBody>
      <dsp:txXfrm>
        <a:off x="2890660" y="4194354"/>
        <a:ext cx="2886428" cy="943870"/>
      </dsp:txXfrm>
    </dsp:sp>
    <dsp:sp modelId="{C48B36D3-1B95-452E-9023-9FD0C014D993}">
      <dsp:nvSpPr>
        <dsp:cNvPr id="0" name=""/>
        <dsp:cNvSpPr/>
      </dsp:nvSpPr>
      <dsp:spPr>
        <a:xfrm>
          <a:off x="5777089" y="4194354"/>
          <a:ext cx="2886428" cy="943870"/>
        </a:xfrm>
        <a:prstGeom prst="rect">
          <a:avLst/>
        </a:prstGeom>
        <a:solidFill>
          <a:schemeClr val="accent4">
            <a:tint val="40000"/>
            <a:alpha val="90000"/>
            <a:hueOff val="4605567"/>
            <a:satOff val="-24504"/>
            <a:lumOff val="-1396"/>
            <a:alphaOff val="0"/>
          </a:schemeClr>
        </a:solidFill>
        <a:ln w="6350" cap="flat" cmpd="sng" algn="ctr">
          <a:solidFill>
            <a:schemeClr val="accent4">
              <a:tint val="40000"/>
              <a:alpha val="90000"/>
              <a:hueOff val="4605567"/>
              <a:satOff val="-24504"/>
              <a:lumOff val="-13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Organizational</a:t>
          </a:r>
          <a:br>
            <a:rPr lang="id-ID" sz="2400" i="1" kern="1200" dirty="0"/>
          </a:br>
          <a:r>
            <a:rPr lang="id-ID" sz="1800" i="1" kern="1200" dirty="0"/>
            <a:t>(Goals, Core Business)</a:t>
          </a:r>
          <a:endParaRPr lang="en-US" sz="2400" i="1" kern="1200" dirty="0"/>
        </a:p>
      </dsp:txBody>
      <dsp:txXfrm>
        <a:off x="5777089" y="4194354"/>
        <a:ext cx="2886428" cy="943870"/>
      </dsp:txXfrm>
    </dsp:sp>
    <dsp:sp modelId="{FB04BE2D-F5F5-4CCA-98C1-34F69690EC53}">
      <dsp:nvSpPr>
        <dsp:cNvPr id="0" name=""/>
        <dsp:cNvSpPr/>
      </dsp:nvSpPr>
      <dsp:spPr>
        <a:xfrm rot="10800000">
          <a:off x="0" y="0"/>
          <a:ext cx="8667750" cy="3155811"/>
        </a:xfrm>
        <a:prstGeom prst="upArrowCallou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id-ID" sz="3600" kern="1200" dirty="0">
              <a:solidFill>
                <a:srgbClr val="C00000"/>
              </a:solidFill>
            </a:rPr>
            <a:t>System </a:t>
          </a:r>
          <a:r>
            <a:rPr lang="id-ID" sz="3600" kern="1200" dirty="0" err="1">
              <a:solidFill>
                <a:srgbClr val="C00000"/>
              </a:solidFill>
            </a:rPr>
            <a:t>Request</a:t>
          </a:r>
          <a:br>
            <a:rPr lang="id-ID" sz="3600" kern="1200" dirty="0">
              <a:solidFill>
                <a:srgbClr val="C00000"/>
              </a:solidFill>
            </a:rPr>
          </a:br>
          <a:r>
            <a:rPr lang="id-ID" sz="3600" kern="1200" dirty="0">
              <a:solidFill>
                <a:schemeClr val="tx1"/>
              </a:solidFill>
            </a:rPr>
            <a:t>(Business </a:t>
          </a:r>
          <a:r>
            <a:rPr lang="id-ID" sz="3600" kern="1200" dirty="0" err="1">
              <a:solidFill>
                <a:schemeClr val="tx1"/>
              </a:solidFill>
            </a:rPr>
            <a:t>Value</a:t>
          </a:r>
          <a:r>
            <a:rPr lang="id-ID" sz="3600" kern="1200" dirty="0">
              <a:solidFill>
                <a:schemeClr val="tx1"/>
              </a:solidFill>
            </a:rPr>
            <a:t> </a:t>
          </a:r>
          <a:r>
            <a:rPr lang="id-ID" sz="3600" kern="1200" dirty="0" err="1">
              <a:solidFill>
                <a:schemeClr val="tx1"/>
              </a:solidFill>
            </a:rPr>
            <a:t>Identification</a:t>
          </a:r>
          <a:r>
            <a:rPr lang="id-ID" sz="3600" kern="1200" dirty="0"/>
            <a:t>)</a:t>
          </a:r>
          <a:endParaRPr lang="en-US" sz="3600" kern="1200" dirty="0"/>
        </a:p>
      </dsp:txBody>
      <dsp:txXfrm rot="-10800000">
        <a:off x="0" y="0"/>
        <a:ext cx="8667750" cy="1107690"/>
      </dsp:txXfrm>
    </dsp:sp>
    <dsp:sp modelId="{4406362C-6F12-40B0-AF1C-171D414E0D8E}">
      <dsp:nvSpPr>
        <dsp:cNvPr id="0" name=""/>
        <dsp:cNvSpPr/>
      </dsp:nvSpPr>
      <dsp:spPr>
        <a:xfrm>
          <a:off x="4232" y="1110026"/>
          <a:ext cx="2886428" cy="943587"/>
        </a:xfrm>
        <a:prstGeom prst="rect">
          <a:avLst/>
        </a:prstGeom>
        <a:solidFill>
          <a:schemeClr val="accent4">
            <a:tint val="40000"/>
            <a:alpha val="90000"/>
            <a:hueOff val="6908351"/>
            <a:satOff val="-36757"/>
            <a:lumOff val="-2094"/>
            <a:alphaOff val="0"/>
          </a:schemeClr>
        </a:solidFill>
        <a:ln w="6350" cap="flat" cmpd="sng" algn="ctr">
          <a:solidFill>
            <a:schemeClr val="accent4">
              <a:tint val="40000"/>
              <a:alpha val="90000"/>
              <a:hueOff val="6908351"/>
              <a:satOff val="-36757"/>
              <a:lumOff val="-20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Lower Cost</a:t>
          </a:r>
          <a:endParaRPr lang="en-US" sz="2400" i="1" kern="1200" dirty="0"/>
        </a:p>
      </dsp:txBody>
      <dsp:txXfrm>
        <a:off x="4232" y="1110026"/>
        <a:ext cx="2886428" cy="943587"/>
      </dsp:txXfrm>
    </dsp:sp>
    <dsp:sp modelId="{5A621D1F-438C-4B46-BE6E-2D231831CE32}">
      <dsp:nvSpPr>
        <dsp:cNvPr id="0" name=""/>
        <dsp:cNvSpPr/>
      </dsp:nvSpPr>
      <dsp:spPr>
        <a:xfrm>
          <a:off x="2890660" y="1110026"/>
          <a:ext cx="2886428" cy="943587"/>
        </a:xfrm>
        <a:prstGeom prst="rect">
          <a:avLst/>
        </a:prstGeom>
        <a:solidFill>
          <a:schemeClr val="accent4">
            <a:tint val="40000"/>
            <a:alpha val="90000"/>
            <a:hueOff val="9211134"/>
            <a:satOff val="-49009"/>
            <a:lumOff val="-2792"/>
            <a:alphaOff val="0"/>
          </a:schemeClr>
        </a:solidFill>
        <a:ln w="6350" cap="flat" cmpd="sng" algn="ctr">
          <a:solidFill>
            <a:schemeClr val="accent4">
              <a:tint val="40000"/>
              <a:alpha val="90000"/>
              <a:hueOff val="9211134"/>
              <a:satOff val="-49009"/>
              <a:lumOff val="-27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err="1"/>
            <a:t>Increase</a:t>
          </a:r>
          <a:r>
            <a:rPr lang="id-ID" sz="2400" i="1" kern="1200" dirty="0"/>
            <a:t> </a:t>
          </a:r>
          <a:r>
            <a:rPr lang="id-ID" sz="2400" i="1" kern="1200" dirty="0" err="1"/>
            <a:t>Productivity</a:t>
          </a:r>
          <a:endParaRPr lang="en-US" sz="2400" i="1" kern="1200" dirty="0"/>
        </a:p>
      </dsp:txBody>
      <dsp:txXfrm>
        <a:off x="2890660" y="1110026"/>
        <a:ext cx="2886428" cy="943587"/>
      </dsp:txXfrm>
    </dsp:sp>
    <dsp:sp modelId="{99F9971B-5C61-4A8D-82F4-7E7F20F063A1}">
      <dsp:nvSpPr>
        <dsp:cNvPr id="0" name=""/>
        <dsp:cNvSpPr/>
      </dsp:nvSpPr>
      <dsp:spPr>
        <a:xfrm>
          <a:off x="5777089" y="1110026"/>
          <a:ext cx="2886428" cy="943587"/>
        </a:xfrm>
        <a:prstGeom prst="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Increase Profit</a:t>
          </a:r>
          <a:endParaRPr lang="en-US" sz="2400" i="1" kern="1200" dirty="0"/>
        </a:p>
      </dsp:txBody>
      <dsp:txXfrm>
        <a:off x="5777089" y="1110026"/>
        <a:ext cx="2886428" cy="9435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B5FCC-AAD6-4A77-B3BE-B149FF7F28F9}">
      <dsp:nvSpPr>
        <dsp:cNvPr id="0" name=""/>
        <dsp:cNvSpPr/>
      </dsp:nvSpPr>
      <dsp:spPr>
        <a:xfrm>
          <a:off x="4747" y="0"/>
          <a:ext cx="1665982" cy="5715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d-ID" sz="1900" kern="1200" dirty="0"/>
            <a:t>eCommerce and Platform</a:t>
          </a:r>
          <a:endParaRPr lang="en-US" sz="1900" kern="1200" dirty="0"/>
        </a:p>
      </dsp:txBody>
      <dsp:txXfrm>
        <a:off x="4747" y="0"/>
        <a:ext cx="1665982" cy="1714500"/>
      </dsp:txXfrm>
    </dsp:sp>
    <dsp:sp modelId="{2428E71A-2142-4EA1-A7E1-9524D69004A9}">
      <dsp:nvSpPr>
        <dsp:cNvPr id="0" name=""/>
        <dsp:cNvSpPr/>
      </dsp:nvSpPr>
      <dsp:spPr>
        <a:xfrm>
          <a:off x="171345" y="1716174"/>
          <a:ext cx="1332785" cy="36276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Tokopedia</a:t>
          </a:r>
          <a:endParaRPr lang="en-US" sz="1700" kern="1200" dirty="0"/>
        </a:p>
      </dsp:txBody>
      <dsp:txXfrm>
        <a:off x="181970" y="1726799"/>
        <a:ext cx="1311535" cy="341518"/>
      </dsp:txXfrm>
    </dsp:sp>
    <dsp:sp modelId="{540BD597-247E-4DB5-8D3A-EF2FE4229A82}">
      <dsp:nvSpPr>
        <dsp:cNvPr id="0" name=""/>
        <dsp:cNvSpPr/>
      </dsp:nvSpPr>
      <dsp:spPr>
        <a:xfrm>
          <a:off x="171345" y="2134753"/>
          <a:ext cx="1332785" cy="36276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Bhinneka</a:t>
          </a:r>
          <a:endParaRPr lang="en-US" sz="1700" kern="1200" dirty="0"/>
        </a:p>
      </dsp:txBody>
      <dsp:txXfrm>
        <a:off x="181970" y="2145378"/>
        <a:ext cx="1311535" cy="341518"/>
      </dsp:txXfrm>
    </dsp:sp>
    <dsp:sp modelId="{1193EF45-2945-470B-BDF9-9DCA73E9DDA2}">
      <dsp:nvSpPr>
        <dsp:cNvPr id="0" name=""/>
        <dsp:cNvSpPr/>
      </dsp:nvSpPr>
      <dsp:spPr>
        <a:xfrm>
          <a:off x="171345" y="2553332"/>
          <a:ext cx="1332785" cy="36276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BukaLapak</a:t>
          </a:r>
          <a:endParaRPr lang="en-US" sz="1700" kern="1200" dirty="0"/>
        </a:p>
      </dsp:txBody>
      <dsp:txXfrm>
        <a:off x="181970" y="2563957"/>
        <a:ext cx="1311535" cy="341518"/>
      </dsp:txXfrm>
    </dsp:sp>
    <dsp:sp modelId="{0BFBF851-ADA9-4682-A41A-A024A65AAEEC}">
      <dsp:nvSpPr>
        <dsp:cNvPr id="0" name=""/>
        <dsp:cNvSpPr/>
      </dsp:nvSpPr>
      <dsp:spPr>
        <a:xfrm>
          <a:off x="171345" y="2971911"/>
          <a:ext cx="1332785" cy="362768"/>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MatahariMall</a:t>
          </a:r>
          <a:endParaRPr lang="en-US" sz="1700" kern="1200" dirty="0"/>
        </a:p>
      </dsp:txBody>
      <dsp:txXfrm>
        <a:off x="181970" y="2982536"/>
        <a:ext cx="1311535" cy="341518"/>
      </dsp:txXfrm>
    </dsp:sp>
    <dsp:sp modelId="{B1814C87-4B27-4944-B5CC-875543D28A93}">
      <dsp:nvSpPr>
        <dsp:cNvPr id="0" name=""/>
        <dsp:cNvSpPr/>
      </dsp:nvSpPr>
      <dsp:spPr>
        <a:xfrm>
          <a:off x="171345" y="3390490"/>
          <a:ext cx="1332785" cy="362768"/>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BliBli</a:t>
          </a:r>
          <a:endParaRPr lang="en-US" sz="1700" kern="1200" dirty="0"/>
        </a:p>
      </dsp:txBody>
      <dsp:txXfrm>
        <a:off x="181970" y="3401115"/>
        <a:ext cx="1311535" cy="341518"/>
      </dsp:txXfrm>
    </dsp:sp>
    <dsp:sp modelId="{97E9875F-C1FD-4380-977F-135D1C97BE56}">
      <dsp:nvSpPr>
        <dsp:cNvPr id="0" name=""/>
        <dsp:cNvSpPr/>
      </dsp:nvSpPr>
      <dsp:spPr>
        <a:xfrm>
          <a:off x="171345" y="3809069"/>
          <a:ext cx="1332785" cy="36276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BerryBenka</a:t>
          </a:r>
          <a:endParaRPr lang="en-US" sz="1700" kern="1200" dirty="0"/>
        </a:p>
      </dsp:txBody>
      <dsp:txXfrm>
        <a:off x="181970" y="3819694"/>
        <a:ext cx="1311535" cy="341518"/>
      </dsp:txXfrm>
    </dsp:sp>
    <dsp:sp modelId="{744FFD26-04E2-4214-A485-2A38D3745581}">
      <dsp:nvSpPr>
        <dsp:cNvPr id="0" name=""/>
        <dsp:cNvSpPr/>
      </dsp:nvSpPr>
      <dsp:spPr>
        <a:xfrm>
          <a:off x="171345" y="4227648"/>
          <a:ext cx="1332785" cy="36276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Fabelio</a:t>
          </a:r>
          <a:endParaRPr lang="en-US" sz="1700" kern="1200" dirty="0"/>
        </a:p>
      </dsp:txBody>
      <dsp:txXfrm>
        <a:off x="181970" y="4238273"/>
        <a:ext cx="1311535" cy="341518"/>
      </dsp:txXfrm>
    </dsp:sp>
    <dsp:sp modelId="{3AB930B3-9AF7-4706-AC1D-96010D02F58F}">
      <dsp:nvSpPr>
        <dsp:cNvPr id="0" name=""/>
        <dsp:cNvSpPr/>
      </dsp:nvSpPr>
      <dsp:spPr>
        <a:xfrm>
          <a:off x="171345" y="4646228"/>
          <a:ext cx="1332785" cy="36276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Ralali</a:t>
          </a:r>
          <a:endParaRPr lang="en-US" sz="1700" kern="1200" dirty="0"/>
        </a:p>
      </dsp:txBody>
      <dsp:txXfrm>
        <a:off x="181970" y="4656853"/>
        <a:ext cx="1311535" cy="341518"/>
      </dsp:txXfrm>
    </dsp:sp>
    <dsp:sp modelId="{91A72B57-4668-4BF7-A934-59A7E90B223D}">
      <dsp:nvSpPr>
        <dsp:cNvPr id="0" name=""/>
        <dsp:cNvSpPr/>
      </dsp:nvSpPr>
      <dsp:spPr>
        <a:xfrm>
          <a:off x="171345" y="5064807"/>
          <a:ext cx="1332785" cy="362768"/>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Bizzy</a:t>
          </a:r>
          <a:endParaRPr lang="en-US" sz="1700" kern="1200" dirty="0"/>
        </a:p>
      </dsp:txBody>
      <dsp:txXfrm>
        <a:off x="181970" y="5075432"/>
        <a:ext cx="1311535" cy="341518"/>
      </dsp:txXfrm>
    </dsp:sp>
    <dsp:sp modelId="{8E5C3D30-1AA5-4D23-BA29-B41525DB23CB}">
      <dsp:nvSpPr>
        <dsp:cNvPr id="0" name=""/>
        <dsp:cNvSpPr/>
      </dsp:nvSpPr>
      <dsp:spPr>
        <a:xfrm>
          <a:off x="1795678" y="0"/>
          <a:ext cx="1665982" cy="5715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d-ID" sz="1900" kern="1200" dirty="0"/>
            <a:t>Media</a:t>
          </a:r>
          <a:endParaRPr lang="en-US" sz="1900" kern="1200" dirty="0"/>
        </a:p>
      </dsp:txBody>
      <dsp:txXfrm>
        <a:off x="1795678" y="0"/>
        <a:ext cx="1665982" cy="1714500"/>
      </dsp:txXfrm>
    </dsp:sp>
    <dsp:sp modelId="{A82ABB32-9714-43E8-9D99-65E69F2ECA33}">
      <dsp:nvSpPr>
        <dsp:cNvPr id="0" name=""/>
        <dsp:cNvSpPr/>
      </dsp:nvSpPr>
      <dsp:spPr>
        <a:xfrm>
          <a:off x="1962276" y="1716174"/>
          <a:ext cx="1332785" cy="17231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Kurio</a:t>
          </a:r>
          <a:endParaRPr lang="en-US" sz="1700" kern="1200" dirty="0"/>
        </a:p>
      </dsp:txBody>
      <dsp:txXfrm>
        <a:off x="2001312" y="1755210"/>
        <a:ext cx="1254713" cy="1645078"/>
      </dsp:txXfrm>
    </dsp:sp>
    <dsp:sp modelId="{6D504513-7318-487F-A92E-C809118D3372}">
      <dsp:nvSpPr>
        <dsp:cNvPr id="0" name=""/>
        <dsp:cNvSpPr/>
      </dsp:nvSpPr>
      <dsp:spPr>
        <a:xfrm>
          <a:off x="1962276" y="3704425"/>
          <a:ext cx="1332785" cy="17231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Scoop</a:t>
          </a:r>
          <a:endParaRPr lang="en-US" sz="1700" kern="1200" dirty="0"/>
        </a:p>
      </dsp:txBody>
      <dsp:txXfrm>
        <a:off x="2001312" y="3743461"/>
        <a:ext cx="1254713" cy="1645078"/>
      </dsp:txXfrm>
    </dsp:sp>
    <dsp:sp modelId="{76503E48-75B3-49DA-B5F3-8ECD6F102F1C}">
      <dsp:nvSpPr>
        <dsp:cNvPr id="0" name=""/>
        <dsp:cNvSpPr/>
      </dsp:nvSpPr>
      <dsp:spPr>
        <a:xfrm>
          <a:off x="3586608" y="0"/>
          <a:ext cx="1665982" cy="5715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d-ID" sz="1900" kern="1200" dirty="0"/>
            <a:t>Transportation</a:t>
          </a:r>
          <a:endParaRPr lang="en-US" sz="1900" kern="1200" dirty="0"/>
        </a:p>
      </dsp:txBody>
      <dsp:txXfrm>
        <a:off x="3586608" y="0"/>
        <a:ext cx="1665982" cy="1714500"/>
      </dsp:txXfrm>
    </dsp:sp>
    <dsp:sp modelId="{BB031760-3055-4B13-97AE-25493BC731C7}">
      <dsp:nvSpPr>
        <dsp:cNvPr id="0" name=""/>
        <dsp:cNvSpPr/>
      </dsp:nvSpPr>
      <dsp:spPr>
        <a:xfrm>
          <a:off x="3753207" y="1714988"/>
          <a:ext cx="1332785" cy="112276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Gojek</a:t>
          </a:r>
          <a:endParaRPr lang="en-US" sz="1700" kern="1200" dirty="0"/>
        </a:p>
      </dsp:txBody>
      <dsp:txXfrm>
        <a:off x="3786092" y="1747873"/>
        <a:ext cx="1267015" cy="1056998"/>
      </dsp:txXfrm>
    </dsp:sp>
    <dsp:sp modelId="{2AC8DEEB-3326-45AE-8414-80B8591BC9E0}">
      <dsp:nvSpPr>
        <dsp:cNvPr id="0" name=""/>
        <dsp:cNvSpPr/>
      </dsp:nvSpPr>
      <dsp:spPr>
        <a:xfrm>
          <a:off x="3753207" y="3010490"/>
          <a:ext cx="1332785" cy="112276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Uber</a:t>
          </a:r>
          <a:endParaRPr lang="en-US" sz="1700" kern="1200" dirty="0"/>
        </a:p>
      </dsp:txBody>
      <dsp:txXfrm>
        <a:off x="3786092" y="3043375"/>
        <a:ext cx="1267015" cy="1056998"/>
      </dsp:txXfrm>
    </dsp:sp>
    <dsp:sp modelId="{728BA334-15D9-4132-B426-9F4FFE26CE2F}">
      <dsp:nvSpPr>
        <dsp:cNvPr id="0" name=""/>
        <dsp:cNvSpPr/>
      </dsp:nvSpPr>
      <dsp:spPr>
        <a:xfrm>
          <a:off x="3753207" y="4305992"/>
          <a:ext cx="1332785" cy="1122768"/>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Grab Car</a:t>
          </a:r>
          <a:endParaRPr lang="en-US" sz="1700" kern="1200" dirty="0"/>
        </a:p>
      </dsp:txBody>
      <dsp:txXfrm>
        <a:off x="3786092" y="4338877"/>
        <a:ext cx="1267015" cy="1056998"/>
      </dsp:txXfrm>
    </dsp:sp>
    <dsp:sp modelId="{DAA15A9B-0959-4487-92D7-8F1BF9C30DB6}">
      <dsp:nvSpPr>
        <dsp:cNvPr id="0" name=""/>
        <dsp:cNvSpPr/>
      </dsp:nvSpPr>
      <dsp:spPr>
        <a:xfrm>
          <a:off x="5377539" y="0"/>
          <a:ext cx="1665982" cy="5715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d-ID" sz="1900" kern="1200" dirty="0"/>
            <a:t>Accomodation and Logistics</a:t>
          </a:r>
          <a:endParaRPr lang="en-US" sz="1900" kern="1200" dirty="0"/>
        </a:p>
      </dsp:txBody>
      <dsp:txXfrm>
        <a:off x="5377539" y="0"/>
        <a:ext cx="1665982" cy="1714500"/>
      </dsp:txXfrm>
    </dsp:sp>
    <dsp:sp modelId="{27300114-CB60-4BFE-AD8A-7DA4B96726B5}">
      <dsp:nvSpPr>
        <dsp:cNvPr id="0" name=""/>
        <dsp:cNvSpPr/>
      </dsp:nvSpPr>
      <dsp:spPr>
        <a:xfrm>
          <a:off x="5544137" y="1715581"/>
          <a:ext cx="1332785" cy="66114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Traveloka</a:t>
          </a:r>
          <a:endParaRPr lang="en-US" sz="1700" kern="1200" dirty="0"/>
        </a:p>
      </dsp:txBody>
      <dsp:txXfrm>
        <a:off x="5563501" y="1734945"/>
        <a:ext cx="1294057" cy="622417"/>
      </dsp:txXfrm>
    </dsp:sp>
    <dsp:sp modelId="{0442F643-AF21-42D1-B6CF-79FC928534A0}">
      <dsp:nvSpPr>
        <dsp:cNvPr id="0" name=""/>
        <dsp:cNvSpPr/>
      </dsp:nvSpPr>
      <dsp:spPr>
        <a:xfrm>
          <a:off x="5544137" y="2478441"/>
          <a:ext cx="1332785" cy="66114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Tiket.Com</a:t>
          </a:r>
          <a:endParaRPr lang="en-US" sz="1700" kern="1200" dirty="0"/>
        </a:p>
      </dsp:txBody>
      <dsp:txXfrm>
        <a:off x="5563501" y="2497805"/>
        <a:ext cx="1294057" cy="622417"/>
      </dsp:txXfrm>
    </dsp:sp>
    <dsp:sp modelId="{B118589F-1009-4A7B-A1E6-ED2C156E9381}">
      <dsp:nvSpPr>
        <dsp:cNvPr id="0" name=""/>
        <dsp:cNvSpPr/>
      </dsp:nvSpPr>
      <dsp:spPr>
        <a:xfrm>
          <a:off x="5544137" y="3241302"/>
          <a:ext cx="1332785" cy="66114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HappyFresh</a:t>
          </a:r>
          <a:endParaRPr lang="en-US" sz="1700" kern="1200" dirty="0"/>
        </a:p>
      </dsp:txBody>
      <dsp:txXfrm>
        <a:off x="5563501" y="3260666"/>
        <a:ext cx="1294057" cy="622417"/>
      </dsp:txXfrm>
    </dsp:sp>
    <dsp:sp modelId="{9A4ABF30-B78D-4495-8F98-15CFDF2EB30D}">
      <dsp:nvSpPr>
        <dsp:cNvPr id="0" name=""/>
        <dsp:cNvSpPr/>
      </dsp:nvSpPr>
      <dsp:spPr>
        <a:xfrm>
          <a:off x="5544137" y="4004162"/>
          <a:ext cx="1332785" cy="66114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Qraved</a:t>
          </a:r>
          <a:endParaRPr lang="en-US" sz="1700" kern="1200" dirty="0"/>
        </a:p>
      </dsp:txBody>
      <dsp:txXfrm>
        <a:off x="5563501" y="4023526"/>
        <a:ext cx="1294057" cy="622417"/>
      </dsp:txXfrm>
    </dsp:sp>
    <dsp:sp modelId="{0837A422-7BD2-499E-862B-C41CFA136EA2}">
      <dsp:nvSpPr>
        <dsp:cNvPr id="0" name=""/>
        <dsp:cNvSpPr/>
      </dsp:nvSpPr>
      <dsp:spPr>
        <a:xfrm>
          <a:off x="5544137" y="4767022"/>
          <a:ext cx="1332785" cy="66114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BerryKitchen</a:t>
          </a:r>
          <a:endParaRPr lang="en-US" sz="1700" kern="1200" dirty="0"/>
        </a:p>
      </dsp:txBody>
      <dsp:txXfrm>
        <a:off x="5563501" y="4786386"/>
        <a:ext cx="1294057" cy="622417"/>
      </dsp:txXfrm>
    </dsp:sp>
    <dsp:sp modelId="{843BF977-DFB8-488F-925C-31933660480E}">
      <dsp:nvSpPr>
        <dsp:cNvPr id="0" name=""/>
        <dsp:cNvSpPr/>
      </dsp:nvSpPr>
      <dsp:spPr>
        <a:xfrm>
          <a:off x="7152493" y="0"/>
          <a:ext cx="1665982" cy="5715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d-ID" sz="1900" kern="1200" dirty="0"/>
            <a:t>Education</a:t>
          </a:r>
          <a:endParaRPr lang="en-US" sz="1900" kern="1200" dirty="0"/>
        </a:p>
      </dsp:txBody>
      <dsp:txXfrm>
        <a:off x="7152493" y="0"/>
        <a:ext cx="1665982" cy="1714500"/>
      </dsp:txXfrm>
    </dsp:sp>
    <dsp:sp modelId="{B3FDB5AE-66F0-4037-87D8-15CF26AEBD98}">
      <dsp:nvSpPr>
        <dsp:cNvPr id="0" name=""/>
        <dsp:cNvSpPr/>
      </dsp:nvSpPr>
      <dsp:spPr>
        <a:xfrm>
          <a:off x="7335068" y="1716174"/>
          <a:ext cx="1332785" cy="17231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Kelase</a:t>
          </a:r>
          <a:endParaRPr lang="en-US" sz="1700" kern="1200" dirty="0"/>
        </a:p>
      </dsp:txBody>
      <dsp:txXfrm>
        <a:off x="7374104" y="1755210"/>
        <a:ext cx="1254713" cy="1645078"/>
      </dsp:txXfrm>
    </dsp:sp>
    <dsp:sp modelId="{12D7EF28-C52A-42E0-9D99-7C315AA8260E}">
      <dsp:nvSpPr>
        <dsp:cNvPr id="0" name=""/>
        <dsp:cNvSpPr/>
      </dsp:nvSpPr>
      <dsp:spPr>
        <a:xfrm>
          <a:off x="7335068" y="3704425"/>
          <a:ext cx="1332785" cy="17231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id-ID" sz="1700" kern="1200" dirty="0"/>
            <a:t>RuangGuru</a:t>
          </a:r>
          <a:endParaRPr lang="en-US" sz="1700" kern="1200" dirty="0"/>
        </a:p>
      </dsp:txBody>
      <dsp:txXfrm>
        <a:off x="7374104" y="3743461"/>
        <a:ext cx="1254713" cy="16450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AE442-987C-49AD-BDED-357B7AF3203C}">
      <dsp:nvSpPr>
        <dsp:cNvPr id="0" name=""/>
        <dsp:cNvSpPr/>
      </dsp:nvSpPr>
      <dsp:spPr>
        <a:xfrm>
          <a:off x="0" y="3127370"/>
          <a:ext cx="8667750" cy="205189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id-ID" sz="3900" kern="1200" dirty="0">
              <a:solidFill>
                <a:srgbClr val="C00000"/>
              </a:solidFill>
            </a:rPr>
            <a:t>Feasibility Analysis</a:t>
          </a:r>
          <a:endParaRPr lang="en-US" sz="3900" kern="1200" dirty="0">
            <a:solidFill>
              <a:srgbClr val="C00000"/>
            </a:solidFill>
          </a:endParaRPr>
        </a:p>
      </dsp:txBody>
      <dsp:txXfrm>
        <a:off x="0" y="3127370"/>
        <a:ext cx="8667750" cy="1108022"/>
      </dsp:txXfrm>
    </dsp:sp>
    <dsp:sp modelId="{52FBD962-DE35-4A7A-8CBF-499855F2E9BF}">
      <dsp:nvSpPr>
        <dsp:cNvPr id="0" name=""/>
        <dsp:cNvSpPr/>
      </dsp:nvSpPr>
      <dsp:spPr>
        <a:xfrm>
          <a:off x="4232" y="4194354"/>
          <a:ext cx="2886428" cy="94387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Technical </a:t>
          </a:r>
          <a:r>
            <a:rPr lang="id-ID" sz="2000" i="1" kern="1200" dirty="0"/>
            <a:t>(Capabilities)</a:t>
          </a:r>
          <a:endParaRPr lang="en-US" sz="2800" i="1" kern="1200" dirty="0"/>
        </a:p>
      </dsp:txBody>
      <dsp:txXfrm>
        <a:off x="4232" y="4194354"/>
        <a:ext cx="2886428" cy="943870"/>
      </dsp:txXfrm>
    </dsp:sp>
    <dsp:sp modelId="{EED28D97-86D5-4C73-A3AD-BC62E477C31A}">
      <dsp:nvSpPr>
        <dsp:cNvPr id="0" name=""/>
        <dsp:cNvSpPr/>
      </dsp:nvSpPr>
      <dsp:spPr>
        <a:xfrm>
          <a:off x="2890660" y="4194354"/>
          <a:ext cx="2886428" cy="943870"/>
        </a:xfrm>
        <a:prstGeom prst="rect">
          <a:avLst/>
        </a:prstGeom>
        <a:solidFill>
          <a:schemeClr val="accent4">
            <a:tint val="40000"/>
            <a:alpha val="90000"/>
            <a:hueOff val="2302784"/>
            <a:satOff val="-12252"/>
            <a:lumOff val="-698"/>
            <a:alphaOff val="0"/>
          </a:schemeClr>
        </a:solidFill>
        <a:ln w="6350" cap="flat" cmpd="sng" algn="ctr">
          <a:solidFill>
            <a:schemeClr val="accent4">
              <a:tint val="40000"/>
              <a:alpha val="90000"/>
              <a:hueOff val="2302784"/>
              <a:satOff val="-12252"/>
              <a:lumOff val="-6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Economic</a:t>
          </a:r>
          <a:br>
            <a:rPr lang="id-ID" sz="2400" i="1" kern="1200" dirty="0"/>
          </a:br>
          <a:r>
            <a:rPr lang="id-ID" sz="1800" i="1" kern="1200" dirty="0"/>
            <a:t>(ROI, BEP)</a:t>
          </a:r>
          <a:endParaRPr lang="en-US" sz="2400" i="1" kern="1200" dirty="0"/>
        </a:p>
      </dsp:txBody>
      <dsp:txXfrm>
        <a:off x="2890660" y="4194354"/>
        <a:ext cx="2886428" cy="943870"/>
      </dsp:txXfrm>
    </dsp:sp>
    <dsp:sp modelId="{C48B36D3-1B95-452E-9023-9FD0C014D993}">
      <dsp:nvSpPr>
        <dsp:cNvPr id="0" name=""/>
        <dsp:cNvSpPr/>
      </dsp:nvSpPr>
      <dsp:spPr>
        <a:xfrm>
          <a:off x="5777089" y="4194354"/>
          <a:ext cx="2886428" cy="943870"/>
        </a:xfrm>
        <a:prstGeom prst="rect">
          <a:avLst/>
        </a:prstGeom>
        <a:solidFill>
          <a:schemeClr val="accent4">
            <a:tint val="40000"/>
            <a:alpha val="90000"/>
            <a:hueOff val="4605567"/>
            <a:satOff val="-24504"/>
            <a:lumOff val="-1396"/>
            <a:alphaOff val="0"/>
          </a:schemeClr>
        </a:solidFill>
        <a:ln w="6350" cap="flat" cmpd="sng" algn="ctr">
          <a:solidFill>
            <a:schemeClr val="accent4">
              <a:tint val="40000"/>
              <a:alpha val="90000"/>
              <a:hueOff val="4605567"/>
              <a:satOff val="-24504"/>
              <a:lumOff val="-13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Organizational</a:t>
          </a:r>
          <a:br>
            <a:rPr lang="id-ID" sz="2400" i="1" kern="1200" dirty="0"/>
          </a:br>
          <a:r>
            <a:rPr lang="id-ID" sz="1800" i="1" kern="1200" dirty="0"/>
            <a:t>(Goals, Core Business)</a:t>
          </a:r>
          <a:endParaRPr lang="en-US" sz="2400" i="1" kern="1200" dirty="0"/>
        </a:p>
      </dsp:txBody>
      <dsp:txXfrm>
        <a:off x="5777089" y="4194354"/>
        <a:ext cx="2886428" cy="943870"/>
      </dsp:txXfrm>
    </dsp:sp>
    <dsp:sp modelId="{FB04BE2D-F5F5-4CCA-98C1-34F69690EC53}">
      <dsp:nvSpPr>
        <dsp:cNvPr id="0" name=""/>
        <dsp:cNvSpPr/>
      </dsp:nvSpPr>
      <dsp:spPr>
        <a:xfrm rot="10800000">
          <a:off x="0" y="0"/>
          <a:ext cx="8667750" cy="3155811"/>
        </a:xfrm>
        <a:prstGeom prst="upArrowCallou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id-ID" sz="3600" kern="1200" dirty="0">
              <a:solidFill>
                <a:srgbClr val="C00000"/>
              </a:solidFill>
            </a:rPr>
            <a:t>System </a:t>
          </a:r>
          <a:r>
            <a:rPr lang="id-ID" sz="3600" kern="1200" dirty="0" err="1">
              <a:solidFill>
                <a:srgbClr val="C00000"/>
              </a:solidFill>
            </a:rPr>
            <a:t>Request</a:t>
          </a:r>
          <a:br>
            <a:rPr lang="id-ID" sz="3600" kern="1200" dirty="0">
              <a:solidFill>
                <a:srgbClr val="C00000"/>
              </a:solidFill>
            </a:rPr>
          </a:br>
          <a:r>
            <a:rPr lang="id-ID" sz="3600" kern="1200" dirty="0">
              <a:solidFill>
                <a:schemeClr val="tx1"/>
              </a:solidFill>
            </a:rPr>
            <a:t>(Business </a:t>
          </a:r>
          <a:r>
            <a:rPr lang="id-ID" sz="3600" kern="1200" dirty="0" err="1">
              <a:solidFill>
                <a:schemeClr val="tx1"/>
              </a:solidFill>
            </a:rPr>
            <a:t>Value</a:t>
          </a:r>
          <a:r>
            <a:rPr lang="id-ID" sz="3600" kern="1200" dirty="0">
              <a:solidFill>
                <a:schemeClr val="tx1"/>
              </a:solidFill>
            </a:rPr>
            <a:t> </a:t>
          </a:r>
          <a:r>
            <a:rPr lang="id-ID" sz="3600" kern="1200" dirty="0" err="1">
              <a:solidFill>
                <a:schemeClr val="tx1"/>
              </a:solidFill>
            </a:rPr>
            <a:t>Identification</a:t>
          </a:r>
          <a:r>
            <a:rPr lang="id-ID" sz="3600" kern="1200" dirty="0"/>
            <a:t>)</a:t>
          </a:r>
          <a:endParaRPr lang="en-US" sz="3600" kern="1200" dirty="0"/>
        </a:p>
      </dsp:txBody>
      <dsp:txXfrm rot="-10800000">
        <a:off x="0" y="0"/>
        <a:ext cx="8667750" cy="1107690"/>
      </dsp:txXfrm>
    </dsp:sp>
    <dsp:sp modelId="{4406362C-6F12-40B0-AF1C-171D414E0D8E}">
      <dsp:nvSpPr>
        <dsp:cNvPr id="0" name=""/>
        <dsp:cNvSpPr/>
      </dsp:nvSpPr>
      <dsp:spPr>
        <a:xfrm>
          <a:off x="4232" y="1110026"/>
          <a:ext cx="2886428" cy="943587"/>
        </a:xfrm>
        <a:prstGeom prst="rect">
          <a:avLst/>
        </a:prstGeom>
        <a:solidFill>
          <a:schemeClr val="accent4">
            <a:tint val="40000"/>
            <a:alpha val="90000"/>
            <a:hueOff val="6908351"/>
            <a:satOff val="-36757"/>
            <a:lumOff val="-2094"/>
            <a:alphaOff val="0"/>
          </a:schemeClr>
        </a:solidFill>
        <a:ln w="6350" cap="flat" cmpd="sng" algn="ctr">
          <a:solidFill>
            <a:schemeClr val="accent4">
              <a:tint val="40000"/>
              <a:alpha val="90000"/>
              <a:hueOff val="6908351"/>
              <a:satOff val="-36757"/>
              <a:lumOff val="-20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Lower Cost</a:t>
          </a:r>
          <a:endParaRPr lang="en-US" sz="2400" i="1" kern="1200" dirty="0"/>
        </a:p>
      </dsp:txBody>
      <dsp:txXfrm>
        <a:off x="4232" y="1110026"/>
        <a:ext cx="2886428" cy="943587"/>
      </dsp:txXfrm>
    </dsp:sp>
    <dsp:sp modelId="{5A621D1F-438C-4B46-BE6E-2D231831CE32}">
      <dsp:nvSpPr>
        <dsp:cNvPr id="0" name=""/>
        <dsp:cNvSpPr/>
      </dsp:nvSpPr>
      <dsp:spPr>
        <a:xfrm>
          <a:off x="2890660" y="1110026"/>
          <a:ext cx="2886428" cy="943587"/>
        </a:xfrm>
        <a:prstGeom prst="rect">
          <a:avLst/>
        </a:prstGeom>
        <a:solidFill>
          <a:schemeClr val="accent4">
            <a:tint val="40000"/>
            <a:alpha val="90000"/>
            <a:hueOff val="9211134"/>
            <a:satOff val="-49009"/>
            <a:lumOff val="-2792"/>
            <a:alphaOff val="0"/>
          </a:schemeClr>
        </a:solidFill>
        <a:ln w="6350" cap="flat" cmpd="sng" algn="ctr">
          <a:solidFill>
            <a:schemeClr val="accent4">
              <a:tint val="40000"/>
              <a:alpha val="90000"/>
              <a:hueOff val="9211134"/>
              <a:satOff val="-49009"/>
              <a:lumOff val="-27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err="1"/>
            <a:t>Increase</a:t>
          </a:r>
          <a:r>
            <a:rPr lang="id-ID" sz="2400" i="1" kern="1200" dirty="0"/>
            <a:t> </a:t>
          </a:r>
          <a:r>
            <a:rPr lang="id-ID" sz="2400" i="1" kern="1200" dirty="0" err="1"/>
            <a:t>Productivity</a:t>
          </a:r>
          <a:endParaRPr lang="en-US" sz="2400" i="1" kern="1200" dirty="0"/>
        </a:p>
      </dsp:txBody>
      <dsp:txXfrm>
        <a:off x="2890660" y="1110026"/>
        <a:ext cx="2886428" cy="943587"/>
      </dsp:txXfrm>
    </dsp:sp>
    <dsp:sp modelId="{99F9971B-5C61-4A8D-82F4-7E7F20F063A1}">
      <dsp:nvSpPr>
        <dsp:cNvPr id="0" name=""/>
        <dsp:cNvSpPr/>
      </dsp:nvSpPr>
      <dsp:spPr>
        <a:xfrm>
          <a:off x="5777089" y="1110026"/>
          <a:ext cx="2886428" cy="943587"/>
        </a:xfrm>
        <a:prstGeom prst="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Increase Profit</a:t>
          </a:r>
          <a:endParaRPr lang="en-US" sz="2400" i="1" kern="1200" dirty="0"/>
        </a:p>
      </dsp:txBody>
      <dsp:txXfrm>
        <a:off x="5777089" y="1110026"/>
        <a:ext cx="2886428" cy="9435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B74D0-E67D-4896-9BB7-B7A4613898F6}">
      <dsp:nvSpPr>
        <dsp:cNvPr id="0" name=""/>
        <dsp:cNvSpPr/>
      </dsp:nvSpPr>
      <dsp:spPr>
        <a:xfrm>
          <a:off x="2762" y="7481"/>
          <a:ext cx="2693193" cy="107727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1. Simply </a:t>
          </a:r>
          <a:r>
            <a:rPr lang="id-ID" sz="2200" b="1" kern="1200" dirty="0"/>
            <a:t>M</a:t>
          </a:r>
          <a:r>
            <a:rPr lang="en-US" sz="2200" b="1" kern="1200" dirty="0" err="1"/>
            <a:t>ethod</a:t>
          </a:r>
          <a:endParaRPr lang="id-ID" sz="2200" b="1" kern="1200" dirty="0"/>
        </a:p>
        <a:p>
          <a:pPr marL="0" lvl="0" indent="0" algn="ctr" defTabSz="977900">
            <a:lnSpc>
              <a:spcPct val="90000"/>
            </a:lnSpc>
            <a:spcBef>
              <a:spcPct val="0"/>
            </a:spcBef>
            <a:spcAft>
              <a:spcPct val="35000"/>
            </a:spcAft>
            <a:buNone/>
          </a:pPr>
          <a:r>
            <a:rPr lang="id-ID" sz="1600" kern="1200" dirty="0"/>
            <a:t>(Industry </a:t>
          </a:r>
          <a:r>
            <a:rPr lang="en-US" sz="1600" kern="1200" dirty="0" err="1"/>
            <a:t>Std</a:t>
          </a:r>
          <a:r>
            <a:rPr lang="en-US" sz="1600" kern="1200" dirty="0"/>
            <a:t> </a:t>
          </a:r>
          <a:r>
            <a:rPr lang="id-ID" sz="1600" kern="1200" dirty="0" err="1"/>
            <a:t>Percentages</a:t>
          </a:r>
          <a:r>
            <a:rPr lang="id-ID" sz="1600" kern="1200" dirty="0"/>
            <a:t>)</a:t>
          </a:r>
          <a:r>
            <a:rPr lang="en-US" sz="1600" kern="1200" dirty="0"/>
            <a:t> </a:t>
          </a:r>
          <a:endParaRPr lang="id-ID" sz="1600" kern="1200" dirty="0"/>
        </a:p>
      </dsp:txBody>
      <dsp:txXfrm>
        <a:off x="2762" y="7481"/>
        <a:ext cx="2693193" cy="1077277"/>
      </dsp:txXfrm>
    </dsp:sp>
    <dsp:sp modelId="{7BF38E12-0B67-456D-8198-2427AF97E69C}">
      <dsp:nvSpPr>
        <dsp:cNvPr id="0" name=""/>
        <dsp:cNvSpPr/>
      </dsp:nvSpPr>
      <dsp:spPr>
        <a:xfrm>
          <a:off x="2762" y="1084758"/>
          <a:ext cx="2693193" cy="210816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mj-lt"/>
            <a:buAutoNum type="arabicPeriod"/>
          </a:pPr>
          <a:r>
            <a:rPr lang="en-US" sz="1600" kern="1200" dirty="0"/>
            <a:t>Use the time spent for planning</a:t>
          </a:r>
          <a:endParaRPr lang="id-ID" sz="1600" kern="1200" dirty="0"/>
        </a:p>
        <a:p>
          <a:pPr marL="171450" lvl="1" indent="-171450" algn="l" defTabSz="711200">
            <a:lnSpc>
              <a:spcPct val="90000"/>
            </a:lnSpc>
            <a:spcBef>
              <a:spcPct val="0"/>
            </a:spcBef>
            <a:spcAft>
              <a:spcPct val="15000"/>
            </a:spcAft>
            <a:buFont typeface="+mj-lt"/>
            <a:buAutoNum type="arabicPeriod"/>
          </a:pPr>
          <a:r>
            <a:rPr lang="en-US" sz="1600" kern="1200" dirty="0"/>
            <a:t>Along with industry standard percentages</a:t>
          </a:r>
          <a:endParaRPr lang="id-ID" sz="1600" kern="1200" dirty="0"/>
        </a:p>
        <a:p>
          <a:pPr marL="171450" lvl="1" indent="-171450" algn="l" defTabSz="711200">
            <a:lnSpc>
              <a:spcPct val="90000"/>
            </a:lnSpc>
            <a:spcBef>
              <a:spcPct val="0"/>
            </a:spcBef>
            <a:spcAft>
              <a:spcPct val="15000"/>
            </a:spcAft>
            <a:buFont typeface="+mj-lt"/>
            <a:buAutoNum type="arabicPeriod"/>
          </a:pPr>
          <a:r>
            <a:rPr lang="en-US" sz="1600" kern="1200" dirty="0"/>
            <a:t>Estimate the overall time for the project</a:t>
          </a:r>
          <a:endParaRPr lang="id-ID" sz="1600" kern="1200" dirty="0"/>
        </a:p>
      </dsp:txBody>
      <dsp:txXfrm>
        <a:off x="2762" y="1084758"/>
        <a:ext cx="2693193" cy="2108160"/>
      </dsp:txXfrm>
    </dsp:sp>
    <dsp:sp modelId="{E9E9D454-CF54-4D81-B20D-6736E5B1554F}">
      <dsp:nvSpPr>
        <dsp:cNvPr id="0" name=""/>
        <dsp:cNvSpPr/>
      </dsp:nvSpPr>
      <dsp:spPr>
        <a:xfrm>
          <a:off x="3073003" y="7481"/>
          <a:ext cx="2693193" cy="1077277"/>
        </a:xfrm>
        <a:prstGeom prst="rect">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w="6350" cap="flat" cmpd="sng" algn="ctr">
          <a:solidFill>
            <a:schemeClr val="accent4">
              <a:hueOff val="5197846"/>
              <a:satOff val="-23984"/>
              <a:lumOff val="88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2. </a:t>
          </a:r>
          <a:r>
            <a:rPr lang="id-ID" sz="2400" b="1" kern="1200" dirty="0" err="1"/>
            <a:t>Function</a:t>
          </a:r>
          <a:r>
            <a:rPr lang="id-ID" sz="2400" b="1" kern="1200" dirty="0"/>
            <a:t> </a:t>
          </a:r>
          <a:r>
            <a:rPr lang="id-ID" sz="2400" b="1" kern="1200" dirty="0" err="1"/>
            <a:t>Points</a:t>
          </a:r>
          <a:endParaRPr lang="id-ID" sz="2400" b="1" kern="1200" dirty="0"/>
        </a:p>
        <a:p>
          <a:pPr marL="0" lvl="0" indent="0" algn="ctr" defTabSz="1066800">
            <a:lnSpc>
              <a:spcPct val="90000"/>
            </a:lnSpc>
            <a:spcBef>
              <a:spcPct val="0"/>
            </a:spcBef>
            <a:spcAft>
              <a:spcPct val="35000"/>
            </a:spcAft>
            <a:buNone/>
          </a:pPr>
          <a:r>
            <a:rPr lang="en-US" sz="1800" kern="1200" dirty="0"/>
            <a:t>(Allen Albrecht, 1979)</a:t>
          </a:r>
          <a:endParaRPr lang="id-ID" sz="1800" kern="1200" dirty="0"/>
        </a:p>
      </dsp:txBody>
      <dsp:txXfrm>
        <a:off x="3073003" y="7481"/>
        <a:ext cx="2693193" cy="1077277"/>
      </dsp:txXfrm>
    </dsp:sp>
    <dsp:sp modelId="{F6252469-D189-4575-B0D8-8D21C47FEEFF}">
      <dsp:nvSpPr>
        <dsp:cNvPr id="0" name=""/>
        <dsp:cNvSpPr/>
      </dsp:nvSpPr>
      <dsp:spPr>
        <a:xfrm>
          <a:off x="3073003" y="1084758"/>
          <a:ext cx="2693193" cy="2108160"/>
        </a:xfrm>
        <a:prstGeom prst="rect">
          <a:avLst/>
        </a:prstGeom>
        <a:solidFill>
          <a:schemeClr val="accent4">
            <a:tint val="40000"/>
            <a:alpha val="90000"/>
            <a:hueOff val="5756959"/>
            <a:satOff val="-30630"/>
            <a:lumOff val="-1745"/>
            <a:alphaOff val="0"/>
          </a:schemeClr>
        </a:solidFill>
        <a:ln w="6350" cap="flat" cmpd="sng" algn="ctr">
          <a:solidFill>
            <a:schemeClr val="accent4">
              <a:tint val="40000"/>
              <a:alpha val="90000"/>
              <a:hueOff val="5756959"/>
              <a:satOff val="-30630"/>
              <a:lumOff val="-17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mj-lt"/>
            <a:buAutoNum type="arabicPeriod"/>
          </a:pPr>
          <a:r>
            <a:rPr lang="en-US" sz="1600" kern="1200" dirty="0"/>
            <a:t>Estimate System Size (Function Point</a:t>
          </a:r>
          <a:r>
            <a:rPr lang="id-ID" sz="1600" kern="1200" dirty="0"/>
            <a:t>s</a:t>
          </a:r>
          <a:r>
            <a:rPr lang="en-US" sz="1600" kern="1200" dirty="0"/>
            <a:t>)</a:t>
          </a:r>
          <a:endParaRPr lang="id-ID" sz="1600" kern="1200" dirty="0"/>
        </a:p>
        <a:p>
          <a:pPr marL="171450" lvl="1" indent="-171450" algn="l" defTabSz="711200">
            <a:lnSpc>
              <a:spcPct val="90000"/>
            </a:lnSpc>
            <a:spcBef>
              <a:spcPct val="0"/>
            </a:spcBef>
            <a:spcAft>
              <a:spcPct val="15000"/>
            </a:spcAft>
            <a:buFont typeface="+mj-lt"/>
            <a:buAutoNum type="arabicPeriod"/>
          </a:pPr>
          <a:r>
            <a:rPr lang="id-ID" sz="1600" kern="1200" dirty="0" err="1"/>
            <a:t>Estimate</a:t>
          </a:r>
          <a:r>
            <a:rPr lang="id-ID" sz="1600" kern="1200" dirty="0"/>
            <a:t> </a:t>
          </a:r>
          <a:r>
            <a:rPr lang="id-ID" sz="1600" kern="1200" dirty="0" err="1"/>
            <a:t>Effort</a:t>
          </a:r>
          <a:r>
            <a:rPr lang="id-ID" sz="1600" kern="1200" dirty="0"/>
            <a:t> </a:t>
          </a:r>
          <a:r>
            <a:rPr lang="id-ID" sz="1600" kern="1200" dirty="0" err="1"/>
            <a:t>Required</a:t>
          </a:r>
          <a:r>
            <a:rPr lang="id-ID" sz="1600" kern="1200" dirty="0"/>
            <a:t> (</a:t>
          </a:r>
          <a:r>
            <a:rPr lang="id-ID" sz="1600" kern="1200" dirty="0" err="1"/>
            <a:t>Person-Month</a:t>
          </a:r>
          <a:r>
            <a:rPr lang="id-ID" sz="1600" kern="1200" dirty="0"/>
            <a:t>)</a:t>
          </a:r>
        </a:p>
        <a:p>
          <a:pPr marL="171450" lvl="1" indent="-171450" algn="l" defTabSz="711200">
            <a:lnSpc>
              <a:spcPct val="90000"/>
            </a:lnSpc>
            <a:spcBef>
              <a:spcPct val="0"/>
            </a:spcBef>
            <a:spcAft>
              <a:spcPct val="15000"/>
            </a:spcAft>
            <a:buFont typeface="+mj-lt"/>
            <a:buAutoNum type="arabicPeriod"/>
          </a:pPr>
          <a:r>
            <a:rPr lang="id-ID" sz="1600" kern="1200" dirty="0" err="1"/>
            <a:t>Estimate</a:t>
          </a:r>
          <a:r>
            <a:rPr lang="id-ID" sz="1600" kern="1200" dirty="0"/>
            <a:t> Time </a:t>
          </a:r>
          <a:r>
            <a:rPr lang="id-ID" sz="1600" kern="1200" dirty="0" err="1"/>
            <a:t>Required</a:t>
          </a:r>
          <a:r>
            <a:rPr lang="id-ID" sz="1600" kern="1200" dirty="0"/>
            <a:t> (</a:t>
          </a:r>
          <a:r>
            <a:rPr lang="id-ID" sz="1600" kern="1200" dirty="0" err="1"/>
            <a:t>Month</a:t>
          </a:r>
          <a:r>
            <a:rPr lang="id-ID" sz="1600" kern="1200" dirty="0"/>
            <a:t>)</a:t>
          </a:r>
        </a:p>
      </dsp:txBody>
      <dsp:txXfrm>
        <a:off x="3073003" y="1084758"/>
        <a:ext cx="2693193" cy="2108160"/>
      </dsp:txXfrm>
    </dsp:sp>
    <dsp:sp modelId="{89F09D0B-368C-433E-9742-9DB6633C04EB}">
      <dsp:nvSpPr>
        <dsp:cNvPr id="0" name=""/>
        <dsp:cNvSpPr/>
      </dsp:nvSpPr>
      <dsp:spPr>
        <a:xfrm>
          <a:off x="6143244" y="7481"/>
          <a:ext cx="2693193" cy="1077277"/>
        </a:xfrm>
        <a:prstGeom prst="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3. </a:t>
          </a:r>
          <a:r>
            <a:rPr lang="id-ID" sz="2400" b="1" kern="1200" dirty="0"/>
            <a:t>Use </a:t>
          </a:r>
          <a:r>
            <a:rPr lang="id-ID" sz="2400" b="1" kern="1200" dirty="0" err="1"/>
            <a:t>Case</a:t>
          </a:r>
          <a:r>
            <a:rPr lang="id-ID" sz="2400" b="1" kern="1200" dirty="0"/>
            <a:t> </a:t>
          </a:r>
          <a:r>
            <a:rPr lang="id-ID" sz="2400" b="1" kern="1200" dirty="0" err="1"/>
            <a:t>Points</a:t>
          </a:r>
          <a:endParaRPr lang="id-ID" sz="2400" b="1" kern="1200" dirty="0"/>
        </a:p>
        <a:p>
          <a:pPr marL="0" lvl="0" indent="0" algn="ctr" defTabSz="1066800">
            <a:lnSpc>
              <a:spcPct val="90000"/>
            </a:lnSpc>
            <a:spcBef>
              <a:spcPct val="0"/>
            </a:spcBef>
            <a:spcAft>
              <a:spcPct val="35000"/>
            </a:spcAft>
            <a:buNone/>
          </a:pPr>
          <a:r>
            <a:rPr lang="en-US" sz="1800" kern="1200" dirty="0"/>
            <a:t>(Gustav </a:t>
          </a:r>
          <a:r>
            <a:rPr lang="en-US" sz="1800" kern="1200" dirty="0" err="1"/>
            <a:t>Karner</a:t>
          </a:r>
          <a:r>
            <a:rPr lang="en-US" sz="1800" kern="1200" dirty="0"/>
            <a:t>, 1993)</a:t>
          </a:r>
          <a:endParaRPr lang="id-ID" sz="1800" kern="1200" dirty="0"/>
        </a:p>
      </dsp:txBody>
      <dsp:txXfrm>
        <a:off x="6143244" y="7481"/>
        <a:ext cx="2693193" cy="1077277"/>
      </dsp:txXfrm>
    </dsp:sp>
    <dsp:sp modelId="{5E68CBE0-DA5C-42A7-8C4C-646153A59407}">
      <dsp:nvSpPr>
        <dsp:cNvPr id="0" name=""/>
        <dsp:cNvSpPr/>
      </dsp:nvSpPr>
      <dsp:spPr>
        <a:xfrm>
          <a:off x="6143244" y="1084758"/>
          <a:ext cx="2693193" cy="2108160"/>
        </a:xfrm>
        <a:prstGeom prst="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mj-lt"/>
            <a:buAutoNum type="arabicPeriod"/>
          </a:pPr>
          <a:r>
            <a:rPr lang="en-US" sz="1600" kern="1200" dirty="0"/>
            <a:t>Estimate System Size (Use Case Points)</a:t>
          </a:r>
          <a:endParaRPr lang="id-ID" sz="1600" kern="1200" dirty="0"/>
        </a:p>
        <a:p>
          <a:pPr marL="171450" lvl="1" indent="-171450" algn="l" defTabSz="711200">
            <a:lnSpc>
              <a:spcPct val="90000"/>
            </a:lnSpc>
            <a:spcBef>
              <a:spcPct val="0"/>
            </a:spcBef>
            <a:spcAft>
              <a:spcPct val="15000"/>
            </a:spcAft>
            <a:buFont typeface="+mj-lt"/>
            <a:buAutoNum type="arabicPeriod"/>
          </a:pPr>
          <a:r>
            <a:rPr lang="id-ID" sz="1600" kern="1200" dirty="0" err="1"/>
            <a:t>Estimate</a:t>
          </a:r>
          <a:r>
            <a:rPr lang="id-ID" sz="1600" kern="1200" dirty="0"/>
            <a:t> </a:t>
          </a:r>
          <a:r>
            <a:rPr lang="id-ID" sz="1600" kern="1200" dirty="0" err="1"/>
            <a:t>Effort</a:t>
          </a:r>
          <a:r>
            <a:rPr lang="id-ID" sz="1600" kern="1200" dirty="0"/>
            <a:t> </a:t>
          </a:r>
          <a:r>
            <a:rPr lang="id-ID" sz="1600" kern="1200" dirty="0" err="1"/>
            <a:t>Required</a:t>
          </a:r>
          <a:r>
            <a:rPr lang="id-ID" sz="1600" kern="1200" dirty="0"/>
            <a:t> (Person-</a:t>
          </a:r>
          <a:r>
            <a:rPr lang="id-ID" sz="1600" kern="1200" dirty="0" err="1"/>
            <a:t>Month</a:t>
          </a:r>
          <a:r>
            <a:rPr lang="id-ID" sz="1600" kern="1200" dirty="0"/>
            <a:t>)</a:t>
          </a:r>
        </a:p>
        <a:p>
          <a:pPr marL="171450" lvl="1" indent="-171450" algn="l" defTabSz="711200">
            <a:lnSpc>
              <a:spcPct val="90000"/>
            </a:lnSpc>
            <a:spcBef>
              <a:spcPct val="0"/>
            </a:spcBef>
            <a:spcAft>
              <a:spcPct val="15000"/>
            </a:spcAft>
            <a:buFont typeface="+mj-lt"/>
            <a:buAutoNum type="arabicPeriod"/>
          </a:pPr>
          <a:r>
            <a:rPr lang="id-ID" sz="1600" kern="1200" dirty="0" err="1"/>
            <a:t>Estimate</a:t>
          </a:r>
          <a:r>
            <a:rPr lang="id-ID" sz="1600" kern="1200" dirty="0"/>
            <a:t> </a:t>
          </a:r>
          <a:r>
            <a:rPr lang="id-ID" sz="1600" kern="1200" dirty="0" err="1"/>
            <a:t>Time</a:t>
          </a:r>
          <a:r>
            <a:rPr lang="id-ID" sz="1600" kern="1200" dirty="0"/>
            <a:t> </a:t>
          </a:r>
          <a:r>
            <a:rPr lang="id-ID" sz="1600" kern="1200" dirty="0" err="1"/>
            <a:t>Required</a:t>
          </a:r>
          <a:r>
            <a:rPr lang="id-ID" sz="1600" kern="1200" dirty="0"/>
            <a:t> (</a:t>
          </a:r>
          <a:r>
            <a:rPr lang="en-US" sz="1600" kern="1200" dirty="0"/>
            <a:t>Month</a:t>
          </a:r>
          <a:r>
            <a:rPr lang="id-ID" sz="1600" kern="1200" dirty="0"/>
            <a:t>)</a:t>
          </a:r>
        </a:p>
      </dsp:txBody>
      <dsp:txXfrm>
        <a:off x="6143244" y="1084758"/>
        <a:ext cx="2693193" cy="21081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064932" y="2239"/>
          <a:ext cx="4754880"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Systems Analysis </a:t>
          </a:r>
          <a:r>
            <a:rPr lang="id-ID" sz="1400" kern="1200" dirty="0" err="1"/>
            <a:t>and</a:t>
          </a:r>
          <a:r>
            <a:rPr lang="id-ID" sz="1400" kern="1200" dirty="0"/>
            <a:t> Design?</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Siklus</a:t>
          </a:r>
          <a:r>
            <a:rPr lang="id-ID" sz="1400" kern="1200" dirty="0"/>
            <a:t> Pengembangan </a:t>
          </a:r>
          <a:r>
            <a:rPr lang="id-ID" sz="1400" kern="1200" dirty="0" err="1"/>
            <a:t>Software</a:t>
          </a:r>
          <a:endParaRPr lang="en-ID" sz="1400" kern="1200" dirty="0"/>
        </a:p>
        <a:p>
          <a:pPr marL="114300" lvl="1" indent="-114300" algn="l" defTabSz="622300">
            <a:lnSpc>
              <a:spcPct val="90000"/>
            </a:lnSpc>
            <a:spcBef>
              <a:spcPct val="0"/>
            </a:spcBef>
            <a:spcAft>
              <a:spcPct val="15000"/>
            </a:spcAft>
            <a:buFontTx/>
            <a:buNone/>
          </a:pPr>
          <a:r>
            <a:rPr lang="id-ID" sz="1400" kern="1200" dirty="0"/>
            <a:t>  1.3 </a:t>
          </a:r>
          <a:r>
            <a:rPr lang="id-ID" sz="1400" kern="1200" dirty="0">
              <a:hlinkClick xmlns:r="http://schemas.openxmlformats.org/officeDocument/2006/relationships" r:id="" action="ppaction://hlinksldjump"/>
            </a:rPr>
            <a:t>Metodologi</a:t>
          </a:r>
          <a:r>
            <a:rPr lang="id-ID" sz="1400" kern="1200" dirty="0"/>
            <a:t> Pengembangan </a:t>
          </a:r>
          <a:r>
            <a:rPr lang="id-ID" sz="1400" kern="1200" dirty="0" err="1"/>
            <a:t>Software</a:t>
          </a:r>
          <a:endParaRPr lang="id-ID" sz="1400" kern="1200" dirty="0"/>
        </a:p>
      </dsp:txBody>
      <dsp:txXfrm>
        <a:off x="3064932" y="153830"/>
        <a:ext cx="4300108" cy="909544"/>
      </dsp:txXfrm>
    </dsp:sp>
    <dsp:sp modelId="{666E94A9-7497-4713-A0C8-9488B8ED8407}">
      <dsp:nvSpPr>
        <dsp:cNvPr id="0" name=""/>
        <dsp:cNvSpPr/>
      </dsp:nvSpPr>
      <dsp:spPr>
        <a:xfrm>
          <a:off x="104987" y="2239"/>
          <a:ext cx="2959944"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 1. </a:t>
          </a:r>
          <a:r>
            <a:rPr lang="id-ID" sz="2400" u="none" kern="1200" dirty="0">
              <a:hlinkClick xmlns:r="http://schemas.openxmlformats.org/officeDocument/2006/relationships" r:id="" action="ppaction://hlinksldjump"/>
            </a:rPr>
            <a:t>Pengantar</a:t>
          </a:r>
          <a:endParaRPr lang="en-US" sz="2400" u="none" kern="1200" dirty="0"/>
        </a:p>
      </dsp:txBody>
      <dsp:txXfrm>
        <a:off x="164187" y="61439"/>
        <a:ext cx="2841544" cy="1094326"/>
      </dsp:txXfrm>
    </dsp:sp>
    <dsp:sp modelId="{F91DF6CE-794F-4A9F-8751-7D4B97D9FA92}">
      <dsp:nvSpPr>
        <dsp:cNvPr id="0" name=""/>
        <dsp:cNvSpPr/>
      </dsp:nvSpPr>
      <dsp:spPr>
        <a:xfrm>
          <a:off x="3064932" y="1336238"/>
          <a:ext cx="4754880"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Identifikasi Business </a:t>
          </a:r>
          <a:r>
            <a:rPr lang="id-ID" sz="1400" kern="1200" dirty="0" err="1"/>
            <a:t>Value</a:t>
          </a:r>
          <a:r>
            <a:rPr lang="id-ID" sz="1400" kern="1200" dirty="0"/>
            <a:t> dengan </a:t>
          </a:r>
          <a:r>
            <a:rPr lang="id-ID" sz="1400" kern="1200" dirty="0">
              <a:hlinkClick xmlns:r="http://schemas.openxmlformats.org/officeDocument/2006/relationships" r:id="" action="ppaction://hlinksldjump"/>
            </a:rPr>
            <a:t>System </a:t>
          </a:r>
          <a:r>
            <a:rPr lang="id-ID" sz="1400" kern="1200" dirty="0" err="1">
              <a:hlinkClick xmlns:r="http://schemas.openxmlformats.org/officeDocument/2006/relationships" r:id="" action="ppaction://hlinksldjump"/>
            </a:rPr>
            <a:t>Request</a:t>
          </a:r>
          <a:endParaRPr lang="id-ID" sz="1400" kern="1200" dirty="0"/>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Analisis Kelayakan </a:t>
          </a:r>
          <a:r>
            <a:rPr lang="id-ID" sz="1400" kern="1200" dirty="0"/>
            <a:t>Pengembangan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Estimasi Usaha </a:t>
          </a:r>
          <a:r>
            <a:rPr lang="id-ID" sz="1400" kern="1200" dirty="0"/>
            <a:t>Pengembangan </a:t>
          </a:r>
          <a:r>
            <a:rPr lang="id-ID" sz="1400" kern="1200" dirty="0" err="1"/>
            <a:t>Software</a:t>
          </a:r>
          <a:endParaRPr lang="id-ID" sz="1400" kern="1200" dirty="0"/>
        </a:p>
      </dsp:txBody>
      <dsp:txXfrm>
        <a:off x="3064932" y="1487829"/>
        <a:ext cx="4300108" cy="909544"/>
      </dsp:txXfrm>
    </dsp:sp>
    <dsp:sp modelId="{FA5D5B51-90B1-447A-A665-2C1539C0F53F}">
      <dsp:nvSpPr>
        <dsp:cNvPr id="0" name=""/>
        <dsp:cNvSpPr/>
      </dsp:nvSpPr>
      <dsp:spPr>
        <a:xfrm>
          <a:off x="104987" y="1336238"/>
          <a:ext cx="2959944"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Systems </a:t>
          </a:r>
          <a:r>
            <a:rPr lang="id-ID" sz="2400" kern="1200" dirty="0">
              <a:hlinkClick xmlns:r="http://schemas.openxmlformats.org/officeDocument/2006/relationships" r:id="" action="ppaction://hlinksldjump"/>
            </a:rPr>
            <a:t>Planning</a:t>
          </a:r>
          <a:endParaRPr lang="id-ID" sz="2400" kern="1200" dirty="0"/>
        </a:p>
      </dsp:txBody>
      <dsp:txXfrm>
        <a:off x="164187" y="1395438"/>
        <a:ext cx="2841544" cy="1094326"/>
      </dsp:txXfrm>
    </dsp:sp>
    <dsp:sp modelId="{E5AEE29A-FBB5-4C88-9D61-EB0BDB656804}">
      <dsp:nvSpPr>
        <dsp:cNvPr id="0" name=""/>
        <dsp:cNvSpPr/>
      </dsp:nvSpPr>
      <dsp:spPr>
        <a:xfrm>
          <a:off x="3064932" y="2670237"/>
          <a:ext cx="4754880"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a:t>
          </a:r>
          <a:r>
            <a:rPr lang="id-ID" sz="1400" kern="1200" dirty="0">
              <a:hlinkClick xmlns:r="http://schemas.openxmlformats.org/officeDocument/2006/relationships" r:id="" action="ppaction://hlinksldjump"/>
            </a:rPr>
            <a:t>Analisis</a:t>
          </a:r>
          <a:r>
            <a:rPr lang="en-US" sz="1400" kern="1200" dirty="0">
              <a:hlinkClick xmlns:r="http://schemas.openxmlformats.org/officeDocument/2006/relationships" r:id="" action="ppaction://hlinksldjump"/>
            </a:rPr>
            <a:t> </a:t>
          </a:r>
          <a:r>
            <a:rPr lang="en-US" sz="1400" kern="1200" dirty="0" err="1">
              <a:hlinkClick xmlns:r="http://schemas.openxmlformats.org/officeDocument/2006/relationships" r:id="" action="ppaction://hlinksldjump"/>
            </a:rPr>
            <a:t>Kebutuhan</a:t>
          </a:r>
          <a:r>
            <a:rPr lang="en-US"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3.2 Identifikasi Proses Bisnis dengan </a:t>
          </a:r>
          <a:r>
            <a:rPr lang="en-ID" sz="1400" kern="1200" dirty="0">
              <a:hlinkClick xmlns:r="http://schemas.openxmlformats.org/officeDocument/2006/relationships" r:id="" action="ppaction://hlinksldjump"/>
            </a:rPr>
            <a:t>Use Case Diagram</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da-DK" sz="1400" kern="1200" dirty="0"/>
            <a:t>3.3 Pemodelan Proses Bisnis dengan </a:t>
          </a:r>
          <a:r>
            <a:rPr lang="da-DK" sz="1400" kern="1200" dirty="0">
              <a:hlinkClick xmlns:r="http://schemas.openxmlformats.org/officeDocument/2006/relationships" r:id="" action="ppaction://hlinksldjump"/>
            </a:rPr>
            <a:t>AD</a:t>
          </a:r>
          <a:r>
            <a:rPr lang="da-DK" sz="1400" kern="1200" dirty="0"/>
            <a:t> atau </a:t>
          </a:r>
          <a:r>
            <a:rPr lang="da-DK" sz="1400" kern="1200" dirty="0">
              <a:hlinkClick xmlns:r="http://schemas.openxmlformats.org/officeDocument/2006/relationships" r:id="" action="ppaction://hlinksldjump"/>
            </a:rPr>
            <a:t>BPMN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pt-BR" sz="1400" kern="1200" dirty="0"/>
            <a:t>3.4 Realisasi Proses Bisnis dengan </a:t>
          </a:r>
          <a:r>
            <a:rPr lang="pt-BR" sz="1400" kern="1200" dirty="0">
              <a:hlinkClick xmlns:r="http://schemas.openxmlformats.org/officeDocument/2006/relationships" r:id="" action="ppaction://hlinksldjump"/>
            </a:rPr>
            <a:t>Sequence Diagram</a:t>
          </a:r>
          <a:endParaRPr lang="en-US" sz="1400" kern="1200" dirty="0"/>
        </a:p>
      </dsp:txBody>
      <dsp:txXfrm>
        <a:off x="3064932" y="2821828"/>
        <a:ext cx="4300108" cy="909544"/>
      </dsp:txXfrm>
    </dsp:sp>
    <dsp:sp modelId="{9F420F5A-4D48-47C1-A068-ED95FB0A6E90}">
      <dsp:nvSpPr>
        <dsp:cNvPr id="0" name=""/>
        <dsp:cNvSpPr/>
      </dsp:nvSpPr>
      <dsp:spPr>
        <a:xfrm>
          <a:off x="104987" y="2670237"/>
          <a:ext cx="2959944"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Systems </a:t>
          </a:r>
          <a:r>
            <a:rPr lang="id-ID" sz="2400" kern="1200" dirty="0">
              <a:hlinkClick xmlns:r="http://schemas.openxmlformats.org/officeDocument/2006/relationships" r:id="" action="ppaction://hlinksldjump"/>
            </a:rPr>
            <a:t>Analysis</a:t>
          </a:r>
          <a:endParaRPr lang="id-ID" sz="2400" kern="1200" dirty="0"/>
        </a:p>
      </dsp:txBody>
      <dsp:txXfrm>
        <a:off x="164187" y="2729437"/>
        <a:ext cx="2841544" cy="1094326"/>
      </dsp:txXfrm>
    </dsp:sp>
    <dsp:sp modelId="{ECB98FF5-C100-4167-A6ED-87F0F931E5B4}">
      <dsp:nvSpPr>
        <dsp:cNvPr id="0" name=""/>
        <dsp:cNvSpPr/>
      </dsp:nvSpPr>
      <dsp:spPr>
        <a:xfrm>
          <a:off x="3064932" y="4004236"/>
          <a:ext cx="4754880"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Paradigma </a:t>
          </a:r>
          <a:r>
            <a:rPr lang="id-ID" sz="1400" kern="1200" dirty="0">
              <a:hlinkClick xmlns:r="http://schemas.openxmlformats.org/officeDocument/2006/relationships" r:id="" action="ppaction://hlinksldjump"/>
            </a:rPr>
            <a:t>Berorientasi Objek</a:t>
          </a:r>
          <a:endParaRPr lang="id-ID" sz="1400" kern="1200" dirty="0"/>
        </a:p>
        <a:p>
          <a:pPr marL="114300" lvl="1" indent="-114300" algn="l" defTabSz="622300">
            <a:lnSpc>
              <a:spcPct val="90000"/>
            </a:lnSpc>
            <a:spcBef>
              <a:spcPct val="0"/>
            </a:spcBef>
            <a:spcAft>
              <a:spcPct val="15000"/>
            </a:spcAft>
            <a:buFontTx/>
            <a:buNone/>
          </a:pPr>
          <a:r>
            <a:rPr lang="id-ID" sz="1400" kern="1200" dirty="0"/>
            <a:t>  4.2 Pemodelan </a:t>
          </a:r>
          <a:r>
            <a:rPr lang="id-ID" sz="1400" kern="1200" dirty="0">
              <a:hlinkClick xmlns:r="http://schemas.openxmlformats.org/officeDocument/2006/relationships" r:id="" action="ppaction://hlinksldjump"/>
            </a:rPr>
            <a:t>Class Diagram</a:t>
          </a:r>
          <a:endParaRPr lang="id-ID" sz="1400" kern="1200" dirty="0"/>
        </a:p>
        <a:p>
          <a:pPr marL="114300" lvl="1" indent="-114300" algn="l" defTabSz="622300">
            <a:lnSpc>
              <a:spcPct val="90000"/>
            </a:lnSpc>
            <a:spcBef>
              <a:spcPct val="0"/>
            </a:spcBef>
            <a:spcAft>
              <a:spcPct val="15000"/>
            </a:spcAft>
            <a:buFontTx/>
            <a:buNone/>
          </a:pPr>
          <a:r>
            <a:rPr lang="id-ID" sz="1400" kern="1200" dirty="0"/>
            <a:t>  4.3 Pemodelan </a:t>
          </a:r>
          <a:r>
            <a:rPr lang="id-ID" sz="1400" kern="1200" dirty="0">
              <a:hlinkClick xmlns:r="http://schemas.openxmlformats.org/officeDocument/2006/relationships" r:id="" action="ppaction://hlinksldjump"/>
            </a:rPr>
            <a:t>User </a:t>
          </a:r>
          <a:r>
            <a:rPr lang="id-ID" sz="1400" kern="1200" dirty="0" err="1">
              <a:hlinkClick xmlns:r="http://schemas.openxmlformats.org/officeDocument/2006/relationships" r:id="" action="ppaction://hlinksldjump"/>
            </a:rPr>
            <a:t>Interface</a:t>
          </a:r>
          <a:r>
            <a:rPr lang="id-ID" sz="1400" kern="1200" dirty="0">
              <a:hlinkClick xmlns:r="http://schemas.openxmlformats.org/officeDocument/2006/relationships" r:id="" action="ppaction://hlinksldjump"/>
            </a:rPr>
            <a:t> Design</a:t>
          </a:r>
          <a:endParaRPr lang="id-ID" sz="1400" kern="1200" dirty="0"/>
        </a:p>
        <a:p>
          <a:pPr marL="114300" lvl="1" indent="-114300" algn="l" defTabSz="622300">
            <a:lnSpc>
              <a:spcPct val="90000"/>
            </a:lnSpc>
            <a:spcBef>
              <a:spcPct val="0"/>
            </a:spcBef>
            <a:spcAft>
              <a:spcPct val="15000"/>
            </a:spcAft>
            <a:buFontTx/>
            <a:buNone/>
          </a:pPr>
          <a:r>
            <a:rPr lang="id-ID" sz="1400" kern="1200" dirty="0"/>
            <a:t>  4.4 Pemodelan </a:t>
          </a:r>
          <a:r>
            <a:rPr lang="id-ID" sz="1400" kern="1200" dirty="0">
              <a:hlinkClick xmlns:r="http://schemas.openxmlformats.org/officeDocument/2006/relationships" r:id="" action="ppaction://hlinksldjump"/>
            </a:rPr>
            <a:t>Data Model</a:t>
          </a:r>
          <a:endParaRPr lang="id-ID" sz="1400" kern="1200" dirty="0"/>
        </a:p>
        <a:p>
          <a:pPr marL="114300" lvl="1" indent="-114300" algn="l" defTabSz="622300">
            <a:lnSpc>
              <a:spcPct val="90000"/>
            </a:lnSpc>
            <a:spcBef>
              <a:spcPct val="0"/>
            </a:spcBef>
            <a:spcAft>
              <a:spcPct val="15000"/>
            </a:spcAft>
            <a:buFontTx/>
            <a:buNone/>
          </a:pPr>
          <a:r>
            <a:rPr lang="id-ID" sz="1400" kern="1200" dirty="0"/>
            <a:t>  4.5 Pemodelan </a:t>
          </a:r>
          <a:r>
            <a:rPr lang="id-ID" sz="1400" kern="1200" dirty="0">
              <a:hlinkClick xmlns:r="http://schemas.openxmlformats.org/officeDocument/2006/relationships" r:id="" action="ppaction://hlinksldjump"/>
            </a:rPr>
            <a:t>Deployment Diagram</a:t>
          </a:r>
          <a:endParaRPr lang="id-ID" sz="1400" kern="1200" dirty="0"/>
        </a:p>
      </dsp:txBody>
      <dsp:txXfrm>
        <a:off x="3064932" y="4155827"/>
        <a:ext cx="4300108" cy="909544"/>
      </dsp:txXfrm>
    </dsp:sp>
    <dsp:sp modelId="{BFDDA7AB-7BED-4AE4-B749-B6ED5BA813A6}">
      <dsp:nvSpPr>
        <dsp:cNvPr id="0" name=""/>
        <dsp:cNvSpPr/>
      </dsp:nvSpPr>
      <dsp:spPr>
        <a:xfrm>
          <a:off x="104987" y="4004236"/>
          <a:ext cx="2959944"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Systems </a:t>
          </a:r>
          <a:r>
            <a:rPr lang="id-ID" sz="2400" kern="1200" dirty="0">
              <a:hlinkClick xmlns:r="http://schemas.openxmlformats.org/officeDocument/2006/relationships" r:id="" action="ppaction://hlinksldjump"/>
            </a:rPr>
            <a:t>Design</a:t>
          </a:r>
          <a:endParaRPr lang="id-ID" sz="2400" kern="1200" dirty="0"/>
        </a:p>
      </dsp:txBody>
      <dsp:txXfrm>
        <a:off x="164187" y="4063436"/>
        <a:ext cx="2841544" cy="1094326"/>
      </dsp:txXfrm>
    </dsp:sp>
    <dsp:sp modelId="{51484F68-748F-41D4-83FC-C9DC8DFFAB06}">
      <dsp:nvSpPr>
        <dsp:cNvPr id="0" name=""/>
        <dsp:cNvSpPr/>
      </dsp:nvSpPr>
      <dsp:spPr>
        <a:xfrm>
          <a:off x="3064932" y="5338234"/>
          <a:ext cx="4754880"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id-ID" sz="1400" kern="1200" dirty="0">
              <a:hlinkClick xmlns:r="http://schemas.openxmlformats.org/officeDocument/2006/relationships" r:id="" action="ppaction://hlinksldjump"/>
            </a:rPr>
            <a:t>Konstruksi</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5.2 </a:t>
          </a:r>
          <a:r>
            <a:rPr lang="id-ID" sz="1400" kern="1200" dirty="0">
              <a:hlinkClick xmlns:r="http://schemas.openxmlformats.org/officeDocument/2006/relationships" r:id="" action="ppaction://hlinksldjump"/>
            </a:rPr>
            <a:t>Pengujian</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5.3 Pembuatan </a:t>
          </a:r>
          <a:r>
            <a:rPr lang="id-ID" sz="1400" kern="1200" dirty="0">
              <a:hlinkClick xmlns:r="http://schemas.openxmlformats.org/officeDocument/2006/relationships" r:id="" action="ppaction://hlinksldjump"/>
            </a:rPr>
            <a:t>Dokumentasi</a:t>
          </a:r>
          <a:endParaRPr lang="id-ID" sz="1400" kern="1200" dirty="0"/>
        </a:p>
        <a:p>
          <a:pPr marL="114300" lvl="1" indent="-114300" algn="l" defTabSz="622300">
            <a:lnSpc>
              <a:spcPct val="90000"/>
            </a:lnSpc>
            <a:spcBef>
              <a:spcPct val="0"/>
            </a:spcBef>
            <a:spcAft>
              <a:spcPct val="15000"/>
            </a:spcAft>
            <a:buFontTx/>
            <a:buNone/>
          </a:pPr>
          <a:r>
            <a:rPr lang="id-ID" sz="1400" kern="1200" dirty="0"/>
            <a:t>  5.4 </a:t>
          </a:r>
          <a:r>
            <a:rPr lang="id-ID" sz="1400" kern="1200" dirty="0">
              <a:hlinkClick xmlns:r="http://schemas.openxmlformats.org/officeDocument/2006/relationships" r:id="" action="ppaction://hlinksldjump"/>
            </a:rPr>
            <a:t>Instalasi</a:t>
          </a:r>
          <a:r>
            <a:rPr lang="id-ID" sz="1400" kern="1200" dirty="0"/>
            <a:t> dan Manajemen Perubahan</a:t>
          </a:r>
        </a:p>
        <a:p>
          <a:pPr marL="114300" lvl="1" indent="-114300" algn="l" defTabSz="622300">
            <a:lnSpc>
              <a:spcPct val="90000"/>
            </a:lnSpc>
            <a:spcBef>
              <a:spcPct val="0"/>
            </a:spcBef>
            <a:spcAft>
              <a:spcPct val="15000"/>
            </a:spcAft>
            <a:buFontTx/>
            <a:buNone/>
          </a:pPr>
          <a:r>
            <a:rPr lang="en-US" sz="1400" kern="1200" dirty="0"/>
            <a:t>  5.5 Software Engineering </a:t>
          </a:r>
          <a:r>
            <a:rPr lang="en-US" sz="1400" kern="1200" dirty="0">
              <a:hlinkClick xmlns:r="http://schemas.openxmlformats.org/officeDocument/2006/relationships" r:id="" action="ppaction://hlinksldjump"/>
            </a:rPr>
            <a:t>Laws</a:t>
          </a:r>
          <a:endParaRPr lang="id-ID" sz="1400" kern="1200" dirty="0"/>
        </a:p>
      </dsp:txBody>
      <dsp:txXfrm>
        <a:off x="3064932" y="5489825"/>
        <a:ext cx="4300108" cy="909544"/>
      </dsp:txXfrm>
    </dsp:sp>
    <dsp:sp modelId="{24D474D5-E24C-4836-B85F-5315FBEDAE2A}">
      <dsp:nvSpPr>
        <dsp:cNvPr id="0" name=""/>
        <dsp:cNvSpPr/>
      </dsp:nvSpPr>
      <dsp:spPr>
        <a:xfrm>
          <a:off x="104987" y="5338234"/>
          <a:ext cx="2959944"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Systems </a:t>
          </a:r>
          <a:r>
            <a:rPr lang="id-ID" sz="2400" kern="1200" dirty="0">
              <a:hlinkClick xmlns:r="http://schemas.openxmlformats.org/officeDocument/2006/relationships" r:id="" action="ppaction://hlinksldjump"/>
            </a:rPr>
            <a:t>Implementation</a:t>
          </a:r>
          <a:endParaRPr lang="id-ID" sz="2400" kern="1200" dirty="0"/>
        </a:p>
      </dsp:txBody>
      <dsp:txXfrm>
        <a:off x="164187" y="5397434"/>
        <a:ext cx="2841544" cy="10943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3A91-2E2F-4ED9-A28A-3DA97D5742E3}">
      <dsp:nvSpPr>
        <dsp:cNvPr id="0" name=""/>
        <dsp:cNvSpPr/>
      </dsp:nvSpPr>
      <dsp:spPr>
        <a:xfrm>
          <a:off x="2936406" y="0"/>
          <a:ext cx="2857655" cy="109739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kern="1200" dirty="0">
            <a:solidFill>
              <a:srgbClr val="C00000"/>
            </a:solidFill>
            <a:effectLst>
              <a:outerShdw blurRad="38100" dist="38100" dir="2700000" algn="tl">
                <a:srgbClr val="000000">
                  <a:alpha val="43137"/>
                </a:srgbClr>
              </a:outerShdw>
            </a:effectLst>
            <a:latin typeface="Calibri"/>
            <a:ea typeface="+mn-ea"/>
            <a:cs typeface="+mn-cs"/>
          </a:endParaRPr>
        </a:p>
        <a:p>
          <a:pPr marL="0" lvl="0" indent="0" algn="ctr" defTabSz="1244600">
            <a:lnSpc>
              <a:spcPct val="90000"/>
            </a:lnSpc>
            <a:spcBef>
              <a:spcPct val="0"/>
            </a:spcBef>
            <a:spcAft>
              <a:spcPct val="35000"/>
            </a:spcAft>
            <a:buNone/>
          </a:pPr>
          <a:r>
            <a:rPr lang="id-ID" sz="2000" i="1" kern="1200"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kern="1200" dirty="0">
            <a:solidFill>
              <a:srgbClr val="C00000"/>
            </a:solidFill>
            <a:effectLst>
              <a:outerShdw blurRad="38100" dist="38100" dir="2700000" algn="tl">
                <a:srgbClr val="000000">
                  <a:alpha val="43137"/>
                </a:srgbClr>
              </a:outerShdw>
            </a:effectLst>
            <a:latin typeface="Calibri"/>
            <a:ea typeface="+mn-ea"/>
            <a:cs typeface="+mn-cs"/>
          </a:endParaRPr>
        </a:p>
      </dsp:txBody>
      <dsp:txXfrm>
        <a:off x="2989976" y="53570"/>
        <a:ext cx="2750515" cy="990256"/>
      </dsp:txXfrm>
    </dsp:sp>
    <dsp:sp modelId="{47F33915-6B3B-401C-B50F-B22A754E2EF7}">
      <dsp:nvSpPr>
        <dsp:cNvPr id="0" name=""/>
        <dsp:cNvSpPr/>
      </dsp:nvSpPr>
      <dsp:spPr>
        <a:xfrm>
          <a:off x="2209414" y="866258"/>
          <a:ext cx="3623611" cy="3623611"/>
        </a:xfrm>
        <a:custGeom>
          <a:avLst/>
          <a:gdLst/>
          <a:ahLst/>
          <a:cxnLst/>
          <a:rect l="0" t="0" r="0" b="0"/>
          <a:pathLst>
            <a:path>
              <a:moveTo>
                <a:pt x="3174428" y="617694"/>
              </a:moveTo>
              <a:arcTo wR="1811805" hR="1811805" stAng="19126251" swAng="106685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358C13-D8CC-4AD2-A7BF-1189D1A964E3}">
      <dsp:nvSpPr>
        <dsp:cNvPr id="0" name=""/>
        <dsp:cNvSpPr/>
      </dsp:nvSpPr>
      <dsp:spPr>
        <a:xfrm>
          <a:off x="4683367" y="1813501"/>
          <a:ext cx="2943150" cy="109739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solidFill>
              <a:effectLst>
                <a:outerShdw blurRad="38100" dist="38100" dir="2700000" algn="tl">
                  <a:srgbClr val="000000">
                    <a:alpha val="43137"/>
                  </a:srgbClr>
                </a:outerShdw>
              </a:effectLst>
              <a:latin typeface="Calibri"/>
              <a:ea typeface="+mn-ea"/>
              <a:cs typeface="+mn-cs"/>
            </a:rPr>
            <a:t>Analysis</a:t>
          </a:r>
          <a:br>
            <a:rPr lang="id-ID" sz="2000" kern="1200" dirty="0">
              <a:solidFill>
                <a:schemeClr val="accent2"/>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solidFill>
            <a:effectLst>
              <a:outerShdw blurRad="38100" dist="38100" dir="2700000" algn="tl">
                <a:srgbClr val="000000">
                  <a:alpha val="43137"/>
                </a:srgbClr>
              </a:outerShdw>
            </a:effectLst>
            <a:latin typeface="Calibri"/>
            <a:ea typeface="+mn-ea"/>
            <a:cs typeface="+mn-cs"/>
          </a:endParaRPr>
        </a:p>
      </dsp:txBody>
      <dsp:txXfrm>
        <a:off x="4736937" y="1867071"/>
        <a:ext cx="2836010" cy="990256"/>
      </dsp:txXfrm>
    </dsp:sp>
    <dsp:sp modelId="{396D247C-7331-400F-88B3-FB5C75DEFBD2}">
      <dsp:nvSpPr>
        <dsp:cNvPr id="0" name=""/>
        <dsp:cNvSpPr/>
      </dsp:nvSpPr>
      <dsp:spPr>
        <a:xfrm>
          <a:off x="2206898" y="225961"/>
          <a:ext cx="3623611" cy="3623611"/>
        </a:xfrm>
        <a:custGeom>
          <a:avLst/>
          <a:gdLst/>
          <a:ahLst/>
          <a:cxnLst/>
          <a:rect l="0" t="0" r="0" b="0"/>
          <a:pathLst>
            <a:path>
              <a:moveTo>
                <a:pt x="3465772" y="2551424"/>
              </a:moveTo>
              <a:arcTo wR="1811805" hR="1811805" stAng="1445590" swAng="1190300"/>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B85177-67DC-46B9-9178-4FD74108A018}">
      <dsp:nvSpPr>
        <dsp:cNvPr id="0" name=""/>
        <dsp:cNvSpPr/>
      </dsp:nvSpPr>
      <dsp:spPr>
        <a:xfrm>
          <a:off x="3006363" y="3625307"/>
          <a:ext cx="2673545" cy="109739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solidFill>
              <a:effectLst>
                <a:outerShdw blurRad="38100" dist="38100" dir="2700000" algn="tl">
                  <a:srgbClr val="000000">
                    <a:alpha val="43137"/>
                  </a:srgbClr>
                </a:outerShdw>
              </a:effectLst>
              <a:latin typeface="Calibri"/>
              <a:ea typeface="+mn-ea"/>
              <a:cs typeface="+mn-cs"/>
            </a:rPr>
            <a:t>Design</a:t>
          </a:r>
          <a:br>
            <a:rPr lang="id-ID" sz="2000" kern="1200" dirty="0">
              <a:solidFill>
                <a:schemeClr val="accent2"/>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solidFill>
            <a:effectLst>
              <a:outerShdw blurRad="38100" dist="38100" dir="2700000" algn="tl">
                <a:srgbClr val="000000">
                  <a:alpha val="43137"/>
                </a:srgbClr>
              </a:outerShdw>
            </a:effectLst>
            <a:latin typeface="Calibri"/>
            <a:ea typeface="+mn-ea"/>
            <a:cs typeface="+mn-cs"/>
          </a:endParaRPr>
        </a:p>
      </dsp:txBody>
      <dsp:txXfrm>
        <a:off x="3059933" y="3678877"/>
        <a:ext cx="2566405" cy="990256"/>
      </dsp:txXfrm>
    </dsp:sp>
    <dsp:sp modelId="{D2CA6A8E-22C6-4F9F-B88D-7C12E5956E50}">
      <dsp:nvSpPr>
        <dsp:cNvPr id="0" name=""/>
        <dsp:cNvSpPr/>
      </dsp:nvSpPr>
      <dsp:spPr>
        <a:xfrm>
          <a:off x="2855763" y="225961"/>
          <a:ext cx="3623611" cy="3623611"/>
        </a:xfrm>
        <a:custGeom>
          <a:avLst/>
          <a:gdLst/>
          <a:ahLst/>
          <a:cxnLst/>
          <a:rect l="0" t="0" r="0" b="0"/>
          <a:pathLst>
            <a:path>
              <a:moveTo>
                <a:pt x="506998" y="3068832"/>
              </a:moveTo>
              <a:arcTo wR="1811805" hR="1811805" stAng="8164110" swAng="1190300"/>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0DDDCB-B12F-428D-A586-90FD6F79F55C}">
      <dsp:nvSpPr>
        <dsp:cNvPr id="0" name=""/>
        <dsp:cNvSpPr/>
      </dsp:nvSpPr>
      <dsp:spPr>
        <a:xfrm>
          <a:off x="963902" y="1813501"/>
          <a:ext cx="3134857" cy="109739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kern="1200" dirty="0">
              <a:solidFill>
                <a:srgbClr val="00B050"/>
              </a:solidFill>
              <a:effectLst>
                <a:outerShdw blurRad="38100" dist="38100" dir="2700000" algn="tl">
                  <a:srgbClr val="000000">
                    <a:alpha val="43137"/>
                  </a:srgbClr>
                </a:outerShdw>
              </a:effectLst>
              <a:latin typeface="Calibri"/>
              <a:ea typeface="+mn-ea"/>
              <a:cs typeface="+mn-cs"/>
            </a:rPr>
          </a:br>
          <a:r>
            <a:rPr lang="id-ID" sz="2000" i="1" kern="1200"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kern="1200" dirty="0">
            <a:solidFill>
              <a:srgbClr val="00B050"/>
            </a:solidFill>
            <a:effectLst>
              <a:outerShdw blurRad="38100" dist="38100" dir="2700000" algn="tl">
                <a:srgbClr val="000000">
                  <a:alpha val="43137"/>
                </a:srgbClr>
              </a:outerShdw>
            </a:effectLst>
            <a:latin typeface="Calibri"/>
            <a:ea typeface="+mn-ea"/>
            <a:cs typeface="+mn-cs"/>
          </a:endParaRPr>
        </a:p>
      </dsp:txBody>
      <dsp:txXfrm>
        <a:off x="1017472" y="1867071"/>
        <a:ext cx="3027717" cy="990256"/>
      </dsp:txXfrm>
    </dsp:sp>
    <dsp:sp modelId="{498F4E31-E423-4928-A28F-F71BD81A544F}">
      <dsp:nvSpPr>
        <dsp:cNvPr id="0" name=""/>
        <dsp:cNvSpPr/>
      </dsp:nvSpPr>
      <dsp:spPr>
        <a:xfrm>
          <a:off x="2859079" y="880000"/>
          <a:ext cx="3623611" cy="3623611"/>
        </a:xfrm>
        <a:custGeom>
          <a:avLst/>
          <a:gdLst/>
          <a:ahLst/>
          <a:cxnLst/>
          <a:rect l="0" t="0" r="0" b="0"/>
          <a:pathLst>
            <a:path>
              <a:moveTo>
                <a:pt x="149618" y="1090851"/>
              </a:moveTo>
              <a:arcTo wR="1811805" hR="1811805" stAng="12206894" swAng="106685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AE442-987C-49AD-BDED-357B7AF3203C}">
      <dsp:nvSpPr>
        <dsp:cNvPr id="0" name=""/>
        <dsp:cNvSpPr/>
      </dsp:nvSpPr>
      <dsp:spPr>
        <a:xfrm>
          <a:off x="0" y="3127370"/>
          <a:ext cx="8667750" cy="205189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id-ID" sz="3900" kern="1200" dirty="0">
              <a:solidFill>
                <a:srgbClr val="C00000"/>
              </a:solidFill>
            </a:rPr>
            <a:t>Feasibility Analysis</a:t>
          </a:r>
          <a:endParaRPr lang="en-US" sz="3900" kern="1200" dirty="0">
            <a:solidFill>
              <a:srgbClr val="C00000"/>
            </a:solidFill>
          </a:endParaRPr>
        </a:p>
      </dsp:txBody>
      <dsp:txXfrm>
        <a:off x="0" y="3127370"/>
        <a:ext cx="8667750" cy="1108022"/>
      </dsp:txXfrm>
    </dsp:sp>
    <dsp:sp modelId="{52FBD962-DE35-4A7A-8CBF-499855F2E9BF}">
      <dsp:nvSpPr>
        <dsp:cNvPr id="0" name=""/>
        <dsp:cNvSpPr/>
      </dsp:nvSpPr>
      <dsp:spPr>
        <a:xfrm>
          <a:off x="4232" y="4194354"/>
          <a:ext cx="2886428" cy="94387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Technical </a:t>
          </a:r>
          <a:r>
            <a:rPr lang="id-ID" sz="2000" i="1" kern="1200" dirty="0"/>
            <a:t>(Capabilities)</a:t>
          </a:r>
          <a:endParaRPr lang="en-US" sz="2800" i="1" kern="1200" dirty="0"/>
        </a:p>
      </dsp:txBody>
      <dsp:txXfrm>
        <a:off x="4232" y="4194354"/>
        <a:ext cx="2886428" cy="943870"/>
      </dsp:txXfrm>
    </dsp:sp>
    <dsp:sp modelId="{EED28D97-86D5-4C73-A3AD-BC62E477C31A}">
      <dsp:nvSpPr>
        <dsp:cNvPr id="0" name=""/>
        <dsp:cNvSpPr/>
      </dsp:nvSpPr>
      <dsp:spPr>
        <a:xfrm>
          <a:off x="2890660" y="4194354"/>
          <a:ext cx="2886428" cy="943870"/>
        </a:xfrm>
        <a:prstGeom prst="rect">
          <a:avLst/>
        </a:prstGeom>
        <a:solidFill>
          <a:schemeClr val="accent4">
            <a:tint val="40000"/>
            <a:alpha val="90000"/>
            <a:hueOff val="2302784"/>
            <a:satOff val="-12252"/>
            <a:lumOff val="-698"/>
            <a:alphaOff val="0"/>
          </a:schemeClr>
        </a:solidFill>
        <a:ln w="6350" cap="flat" cmpd="sng" algn="ctr">
          <a:solidFill>
            <a:schemeClr val="accent4">
              <a:tint val="40000"/>
              <a:alpha val="90000"/>
              <a:hueOff val="2302784"/>
              <a:satOff val="-12252"/>
              <a:lumOff val="-6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Economic</a:t>
          </a:r>
          <a:br>
            <a:rPr lang="id-ID" sz="2400" i="1" kern="1200" dirty="0"/>
          </a:br>
          <a:r>
            <a:rPr lang="id-ID" sz="1800" i="1" kern="1200" dirty="0"/>
            <a:t>(ROI, BEP)</a:t>
          </a:r>
          <a:endParaRPr lang="en-US" sz="2400" i="1" kern="1200" dirty="0"/>
        </a:p>
      </dsp:txBody>
      <dsp:txXfrm>
        <a:off x="2890660" y="4194354"/>
        <a:ext cx="2886428" cy="943870"/>
      </dsp:txXfrm>
    </dsp:sp>
    <dsp:sp modelId="{C48B36D3-1B95-452E-9023-9FD0C014D993}">
      <dsp:nvSpPr>
        <dsp:cNvPr id="0" name=""/>
        <dsp:cNvSpPr/>
      </dsp:nvSpPr>
      <dsp:spPr>
        <a:xfrm>
          <a:off x="5777089" y="4194354"/>
          <a:ext cx="2886428" cy="943870"/>
        </a:xfrm>
        <a:prstGeom prst="rect">
          <a:avLst/>
        </a:prstGeom>
        <a:solidFill>
          <a:schemeClr val="accent4">
            <a:tint val="40000"/>
            <a:alpha val="90000"/>
            <a:hueOff val="4605567"/>
            <a:satOff val="-24504"/>
            <a:lumOff val="-1396"/>
            <a:alphaOff val="0"/>
          </a:schemeClr>
        </a:solidFill>
        <a:ln w="6350" cap="flat" cmpd="sng" algn="ctr">
          <a:solidFill>
            <a:schemeClr val="accent4">
              <a:tint val="40000"/>
              <a:alpha val="90000"/>
              <a:hueOff val="4605567"/>
              <a:satOff val="-24504"/>
              <a:lumOff val="-13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Organizational</a:t>
          </a:r>
          <a:br>
            <a:rPr lang="id-ID" sz="2400" i="1" kern="1200" dirty="0"/>
          </a:br>
          <a:r>
            <a:rPr lang="id-ID" sz="1800" i="1" kern="1200" dirty="0"/>
            <a:t>(Goals, Core Business)</a:t>
          </a:r>
          <a:endParaRPr lang="en-US" sz="2400" i="1" kern="1200" dirty="0"/>
        </a:p>
      </dsp:txBody>
      <dsp:txXfrm>
        <a:off x="5777089" y="4194354"/>
        <a:ext cx="2886428" cy="943870"/>
      </dsp:txXfrm>
    </dsp:sp>
    <dsp:sp modelId="{FB04BE2D-F5F5-4CCA-98C1-34F69690EC53}">
      <dsp:nvSpPr>
        <dsp:cNvPr id="0" name=""/>
        <dsp:cNvSpPr/>
      </dsp:nvSpPr>
      <dsp:spPr>
        <a:xfrm rot="10800000">
          <a:off x="0" y="0"/>
          <a:ext cx="8667750" cy="3155811"/>
        </a:xfrm>
        <a:prstGeom prst="upArrowCallou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id-ID" sz="3600" kern="1200" dirty="0">
              <a:solidFill>
                <a:srgbClr val="C00000"/>
              </a:solidFill>
            </a:rPr>
            <a:t>System </a:t>
          </a:r>
          <a:r>
            <a:rPr lang="id-ID" sz="3600" kern="1200" dirty="0" err="1">
              <a:solidFill>
                <a:srgbClr val="C00000"/>
              </a:solidFill>
            </a:rPr>
            <a:t>Request</a:t>
          </a:r>
          <a:br>
            <a:rPr lang="id-ID" sz="3600" kern="1200" dirty="0">
              <a:solidFill>
                <a:srgbClr val="C00000"/>
              </a:solidFill>
            </a:rPr>
          </a:br>
          <a:r>
            <a:rPr lang="id-ID" sz="3600" kern="1200" dirty="0">
              <a:solidFill>
                <a:schemeClr val="tx1"/>
              </a:solidFill>
            </a:rPr>
            <a:t>(Business </a:t>
          </a:r>
          <a:r>
            <a:rPr lang="id-ID" sz="3600" kern="1200" dirty="0" err="1">
              <a:solidFill>
                <a:schemeClr val="tx1"/>
              </a:solidFill>
            </a:rPr>
            <a:t>Value</a:t>
          </a:r>
          <a:r>
            <a:rPr lang="id-ID" sz="3600" kern="1200" dirty="0">
              <a:solidFill>
                <a:schemeClr val="tx1"/>
              </a:solidFill>
            </a:rPr>
            <a:t> </a:t>
          </a:r>
          <a:r>
            <a:rPr lang="id-ID" sz="3600" kern="1200" dirty="0" err="1">
              <a:solidFill>
                <a:schemeClr val="tx1"/>
              </a:solidFill>
            </a:rPr>
            <a:t>Identification</a:t>
          </a:r>
          <a:r>
            <a:rPr lang="id-ID" sz="3600" kern="1200" dirty="0"/>
            <a:t>)</a:t>
          </a:r>
          <a:endParaRPr lang="en-US" sz="3600" kern="1200" dirty="0"/>
        </a:p>
      </dsp:txBody>
      <dsp:txXfrm rot="-10800000">
        <a:off x="0" y="0"/>
        <a:ext cx="8667750" cy="1107690"/>
      </dsp:txXfrm>
    </dsp:sp>
    <dsp:sp modelId="{4406362C-6F12-40B0-AF1C-171D414E0D8E}">
      <dsp:nvSpPr>
        <dsp:cNvPr id="0" name=""/>
        <dsp:cNvSpPr/>
      </dsp:nvSpPr>
      <dsp:spPr>
        <a:xfrm>
          <a:off x="4232" y="1110026"/>
          <a:ext cx="2886428" cy="943587"/>
        </a:xfrm>
        <a:prstGeom prst="rect">
          <a:avLst/>
        </a:prstGeom>
        <a:solidFill>
          <a:schemeClr val="accent4">
            <a:tint val="40000"/>
            <a:alpha val="90000"/>
            <a:hueOff val="6908351"/>
            <a:satOff val="-36757"/>
            <a:lumOff val="-2094"/>
            <a:alphaOff val="0"/>
          </a:schemeClr>
        </a:solidFill>
        <a:ln w="6350" cap="flat" cmpd="sng" algn="ctr">
          <a:solidFill>
            <a:schemeClr val="accent4">
              <a:tint val="40000"/>
              <a:alpha val="90000"/>
              <a:hueOff val="6908351"/>
              <a:satOff val="-36757"/>
              <a:lumOff val="-20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Lower Cost</a:t>
          </a:r>
          <a:endParaRPr lang="en-US" sz="2400" i="1" kern="1200" dirty="0"/>
        </a:p>
      </dsp:txBody>
      <dsp:txXfrm>
        <a:off x="4232" y="1110026"/>
        <a:ext cx="2886428" cy="943587"/>
      </dsp:txXfrm>
    </dsp:sp>
    <dsp:sp modelId="{5A621D1F-438C-4B46-BE6E-2D231831CE32}">
      <dsp:nvSpPr>
        <dsp:cNvPr id="0" name=""/>
        <dsp:cNvSpPr/>
      </dsp:nvSpPr>
      <dsp:spPr>
        <a:xfrm>
          <a:off x="2890660" y="1110026"/>
          <a:ext cx="2886428" cy="943587"/>
        </a:xfrm>
        <a:prstGeom prst="rect">
          <a:avLst/>
        </a:prstGeom>
        <a:solidFill>
          <a:schemeClr val="accent4">
            <a:tint val="40000"/>
            <a:alpha val="90000"/>
            <a:hueOff val="9211134"/>
            <a:satOff val="-49009"/>
            <a:lumOff val="-2792"/>
            <a:alphaOff val="0"/>
          </a:schemeClr>
        </a:solidFill>
        <a:ln w="6350" cap="flat" cmpd="sng" algn="ctr">
          <a:solidFill>
            <a:schemeClr val="accent4">
              <a:tint val="40000"/>
              <a:alpha val="90000"/>
              <a:hueOff val="9211134"/>
              <a:satOff val="-49009"/>
              <a:lumOff val="-27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err="1"/>
            <a:t>Increase</a:t>
          </a:r>
          <a:r>
            <a:rPr lang="id-ID" sz="2400" i="1" kern="1200" dirty="0"/>
            <a:t> </a:t>
          </a:r>
          <a:r>
            <a:rPr lang="id-ID" sz="2400" i="1" kern="1200" dirty="0" err="1"/>
            <a:t>Productivity</a:t>
          </a:r>
          <a:endParaRPr lang="en-US" sz="2400" i="1" kern="1200" dirty="0"/>
        </a:p>
      </dsp:txBody>
      <dsp:txXfrm>
        <a:off x="2890660" y="1110026"/>
        <a:ext cx="2886428" cy="943587"/>
      </dsp:txXfrm>
    </dsp:sp>
    <dsp:sp modelId="{99F9971B-5C61-4A8D-82F4-7E7F20F063A1}">
      <dsp:nvSpPr>
        <dsp:cNvPr id="0" name=""/>
        <dsp:cNvSpPr/>
      </dsp:nvSpPr>
      <dsp:spPr>
        <a:xfrm>
          <a:off x="5777089" y="1110026"/>
          <a:ext cx="2886428" cy="943587"/>
        </a:xfrm>
        <a:prstGeom prst="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Increase Profit</a:t>
          </a:r>
          <a:endParaRPr lang="en-US" sz="2400" i="1" kern="1200" dirty="0"/>
        </a:p>
      </dsp:txBody>
      <dsp:txXfrm>
        <a:off x="5777089" y="1110026"/>
        <a:ext cx="2886428" cy="9435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903FB-F01E-4EC3-9C7B-ECB5160B8E14}">
      <dsp:nvSpPr>
        <dsp:cNvPr id="0" name=""/>
        <dsp:cNvSpPr/>
      </dsp:nvSpPr>
      <dsp:spPr>
        <a:xfrm>
          <a:off x="2711611" y="1449"/>
          <a:ext cx="2349177" cy="234917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Notation</a:t>
          </a:r>
          <a:r>
            <a:rPr lang="en-US" sz="2600" b="1" kern="1200"/>
            <a:t>: </a:t>
          </a:r>
          <a:r>
            <a:rPr lang="en-US" sz="1800" b="1" kern="1200"/>
            <a:t>Standard</a:t>
          </a:r>
          <a:endParaRPr lang="en-US" sz="1800" b="1" kern="1200" dirty="0"/>
        </a:p>
      </dsp:txBody>
      <dsp:txXfrm>
        <a:off x="3055640" y="345478"/>
        <a:ext cx="1661119" cy="1661119"/>
      </dsp:txXfrm>
    </dsp:sp>
    <dsp:sp modelId="{912B529E-2514-4472-9A54-E282F56B56E9}">
      <dsp:nvSpPr>
        <dsp:cNvPr id="0" name=""/>
        <dsp:cNvSpPr/>
      </dsp:nvSpPr>
      <dsp:spPr>
        <a:xfrm rot="3600000">
          <a:off x="4446898" y="2293321"/>
          <a:ext cx="626481" cy="792847"/>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b="1" kern="1200"/>
        </a:p>
      </dsp:txBody>
      <dsp:txXfrm>
        <a:off x="4493884" y="2370508"/>
        <a:ext cx="438537" cy="475709"/>
      </dsp:txXfrm>
    </dsp:sp>
    <dsp:sp modelId="{97CF7F39-2922-475F-8CE9-B51D4EFFFF41}">
      <dsp:nvSpPr>
        <dsp:cNvPr id="0" name=""/>
        <dsp:cNvSpPr/>
      </dsp:nvSpPr>
      <dsp:spPr>
        <a:xfrm>
          <a:off x="4477220" y="3059573"/>
          <a:ext cx="2349177" cy="2349177"/>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Tools</a:t>
          </a:r>
          <a:r>
            <a:rPr lang="en-US" sz="2200" b="1" kern="1200"/>
            <a:t>: </a:t>
          </a:r>
          <a:r>
            <a:rPr lang="en-US" sz="1800" b="1" kern="1200"/>
            <a:t>Support Standard and Process</a:t>
          </a:r>
          <a:endParaRPr lang="en-US" sz="1800" b="1" kern="1200" dirty="0"/>
        </a:p>
      </dsp:txBody>
      <dsp:txXfrm>
        <a:off x="4821249" y="3403602"/>
        <a:ext cx="1661119" cy="1661119"/>
      </dsp:txXfrm>
    </dsp:sp>
    <dsp:sp modelId="{856BCF7C-0DA9-4937-B146-FA812DD4AAC8}">
      <dsp:nvSpPr>
        <dsp:cNvPr id="0" name=""/>
        <dsp:cNvSpPr/>
      </dsp:nvSpPr>
      <dsp:spPr>
        <a:xfrm rot="10800000">
          <a:off x="3590689" y="3837738"/>
          <a:ext cx="626481" cy="792847"/>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b="1" kern="1200"/>
        </a:p>
      </dsp:txBody>
      <dsp:txXfrm rot="10800000">
        <a:off x="3778633" y="3996307"/>
        <a:ext cx="438537" cy="475709"/>
      </dsp:txXfrm>
    </dsp:sp>
    <dsp:sp modelId="{C70EFB05-DB09-4628-A3B2-986C15362C70}">
      <dsp:nvSpPr>
        <dsp:cNvPr id="0" name=""/>
        <dsp:cNvSpPr/>
      </dsp:nvSpPr>
      <dsp:spPr>
        <a:xfrm>
          <a:off x="946002" y="3059573"/>
          <a:ext cx="2349177" cy="2349177"/>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Process</a:t>
          </a:r>
          <a:r>
            <a:rPr lang="en-US" sz="2600" b="1" kern="1200"/>
            <a:t>: </a:t>
          </a:r>
          <a:r>
            <a:rPr lang="en-US" sz="1800" b="1" kern="1200"/>
            <a:t>C</a:t>
          </a:r>
          <a:r>
            <a:rPr lang="id-ID" sz="1800" b="1" kern="1200"/>
            <a:t>ustomer</a:t>
          </a:r>
          <a:r>
            <a:rPr lang="en-US" sz="1800" b="1" kern="1200"/>
            <a:t>-Oriented</a:t>
          </a:r>
          <a:r>
            <a:rPr lang="id-ID" sz="1800" b="1" kern="1200"/>
            <a:t> Methodology</a:t>
          </a:r>
          <a:endParaRPr lang="en-US" sz="1800" b="1" kern="1200" dirty="0"/>
        </a:p>
      </dsp:txBody>
      <dsp:txXfrm>
        <a:off x="1290031" y="3403602"/>
        <a:ext cx="1661119" cy="1661119"/>
      </dsp:txXfrm>
    </dsp:sp>
    <dsp:sp modelId="{15321360-B281-45E8-AEA0-FAF588F79351}">
      <dsp:nvSpPr>
        <dsp:cNvPr id="0" name=""/>
        <dsp:cNvSpPr/>
      </dsp:nvSpPr>
      <dsp:spPr>
        <a:xfrm rot="18000000">
          <a:off x="2681289" y="2324031"/>
          <a:ext cx="626481" cy="792847"/>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b="1" kern="1200"/>
        </a:p>
      </dsp:txBody>
      <dsp:txXfrm>
        <a:off x="2728275" y="2563982"/>
        <a:ext cx="438537" cy="4757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064932" y="2239"/>
          <a:ext cx="4754880"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Systems Analysis </a:t>
          </a:r>
          <a:r>
            <a:rPr lang="id-ID" sz="1400" kern="1200" dirty="0" err="1"/>
            <a:t>and</a:t>
          </a:r>
          <a:r>
            <a:rPr lang="id-ID" sz="1400" kern="1200" dirty="0"/>
            <a:t> Design?</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Siklus</a:t>
          </a:r>
          <a:r>
            <a:rPr lang="id-ID" sz="1400" kern="1200" dirty="0"/>
            <a:t> Pengembangan </a:t>
          </a:r>
          <a:r>
            <a:rPr lang="id-ID" sz="1400" kern="1200" dirty="0" err="1"/>
            <a:t>Software</a:t>
          </a:r>
          <a:endParaRPr lang="en-ID" sz="1400" kern="1200" dirty="0"/>
        </a:p>
        <a:p>
          <a:pPr marL="114300" lvl="1" indent="-114300" algn="l" defTabSz="622300">
            <a:lnSpc>
              <a:spcPct val="90000"/>
            </a:lnSpc>
            <a:spcBef>
              <a:spcPct val="0"/>
            </a:spcBef>
            <a:spcAft>
              <a:spcPct val="15000"/>
            </a:spcAft>
            <a:buFontTx/>
            <a:buNone/>
          </a:pPr>
          <a:r>
            <a:rPr lang="id-ID" sz="1400" kern="1200" dirty="0"/>
            <a:t>  1.3 </a:t>
          </a:r>
          <a:r>
            <a:rPr lang="id-ID" sz="1400" kern="1200" dirty="0">
              <a:hlinkClick xmlns:r="http://schemas.openxmlformats.org/officeDocument/2006/relationships" r:id="" action="ppaction://hlinksldjump"/>
            </a:rPr>
            <a:t>Metodologi</a:t>
          </a:r>
          <a:r>
            <a:rPr lang="id-ID" sz="1400" kern="1200" dirty="0"/>
            <a:t> Pengembangan </a:t>
          </a:r>
          <a:r>
            <a:rPr lang="id-ID" sz="1400" kern="1200" dirty="0" err="1"/>
            <a:t>Software</a:t>
          </a:r>
          <a:endParaRPr lang="id-ID" sz="1400" kern="1200" dirty="0"/>
        </a:p>
      </dsp:txBody>
      <dsp:txXfrm>
        <a:off x="3064932" y="153830"/>
        <a:ext cx="4300108" cy="909544"/>
      </dsp:txXfrm>
    </dsp:sp>
    <dsp:sp modelId="{666E94A9-7497-4713-A0C8-9488B8ED8407}">
      <dsp:nvSpPr>
        <dsp:cNvPr id="0" name=""/>
        <dsp:cNvSpPr/>
      </dsp:nvSpPr>
      <dsp:spPr>
        <a:xfrm>
          <a:off x="104987" y="2239"/>
          <a:ext cx="2959944"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 1. </a:t>
          </a:r>
          <a:r>
            <a:rPr lang="id-ID" sz="2400" u="none" kern="1200" dirty="0">
              <a:hlinkClick xmlns:r="http://schemas.openxmlformats.org/officeDocument/2006/relationships" r:id="" action="ppaction://hlinksldjump"/>
            </a:rPr>
            <a:t>Pengantar</a:t>
          </a:r>
          <a:endParaRPr lang="en-US" sz="2400" u="none" kern="1200" dirty="0"/>
        </a:p>
      </dsp:txBody>
      <dsp:txXfrm>
        <a:off x="164187" y="61439"/>
        <a:ext cx="2841544" cy="1094326"/>
      </dsp:txXfrm>
    </dsp:sp>
    <dsp:sp modelId="{F91DF6CE-794F-4A9F-8751-7D4B97D9FA92}">
      <dsp:nvSpPr>
        <dsp:cNvPr id="0" name=""/>
        <dsp:cNvSpPr/>
      </dsp:nvSpPr>
      <dsp:spPr>
        <a:xfrm>
          <a:off x="3064932" y="1336238"/>
          <a:ext cx="4754880"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Identifikasi Business </a:t>
          </a:r>
          <a:r>
            <a:rPr lang="id-ID" sz="1400" kern="1200" dirty="0" err="1"/>
            <a:t>Value</a:t>
          </a:r>
          <a:r>
            <a:rPr lang="id-ID" sz="1400" kern="1200" dirty="0"/>
            <a:t> dengan </a:t>
          </a:r>
          <a:r>
            <a:rPr lang="id-ID" sz="1400" kern="1200" dirty="0">
              <a:hlinkClick xmlns:r="http://schemas.openxmlformats.org/officeDocument/2006/relationships" r:id="" action="ppaction://hlinksldjump"/>
            </a:rPr>
            <a:t>System </a:t>
          </a:r>
          <a:r>
            <a:rPr lang="id-ID" sz="1400" kern="1200" dirty="0" err="1">
              <a:hlinkClick xmlns:r="http://schemas.openxmlformats.org/officeDocument/2006/relationships" r:id="" action="ppaction://hlinksldjump"/>
            </a:rPr>
            <a:t>Request</a:t>
          </a:r>
          <a:endParaRPr lang="id-ID" sz="1400" kern="1200" dirty="0"/>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Analisis Kelayakan </a:t>
          </a:r>
          <a:r>
            <a:rPr lang="id-ID" sz="1400" kern="1200" dirty="0"/>
            <a:t>Pengembangan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Estimasi Usaha </a:t>
          </a:r>
          <a:r>
            <a:rPr lang="id-ID" sz="1400" kern="1200" dirty="0"/>
            <a:t>Pengembangan </a:t>
          </a:r>
          <a:r>
            <a:rPr lang="id-ID" sz="1400" kern="1200" dirty="0" err="1"/>
            <a:t>Software</a:t>
          </a:r>
          <a:endParaRPr lang="id-ID" sz="1400" kern="1200" dirty="0"/>
        </a:p>
      </dsp:txBody>
      <dsp:txXfrm>
        <a:off x="3064932" y="1487829"/>
        <a:ext cx="4300108" cy="909544"/>
      </dsp:txXfrm>
    </dsp:sp>
    <dsp:sp modelId="{FA5D5B51-90B1-447A-A665-2C1539C0F53F}">
      <dsp:nvSpPr>
        <dsp:cNvPr id="0" name=""/>
        <dsp:cNvSpPr/>
      </dsp:nvSpPr>
      <dsp:spPr>
        <a:xfrm>
          <a:off x="104987" y="1336238"/>
          <a:ext cx="2959944"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Systems </a:t>
          </a:r>
          <a:r>
            <a:rPr lang="id-ID" sz="2400" kern="1200" dirty="0">
              <a:hlinkClick xmlns:r="http://schemas.openxmlformats.org/officeDocument/2006/relationships" r:id="" action="ppaction://hlinksldjump"/>
            </a:rPr>
            <a:t>Planning</a:t>
          </a:r>
          <a:endParaRPr lang="id-ID" sz="2400" kern="1200" dirty="0"/>
        </a:p>
      </dsp:txBody>
      <dsp:txXfrm>
        <a:off x="164187" y="1395438"/>
        <a:ext cx="2841544" cy="1094326"/>
      </dsp:txXfrm>
    </dsp:sp>
    <dsp:sp modelId="{E5AEE29A-FBB5-4C88-9D61-EB0BDB656804}">
      <dsp:nvSpPr>
        <dsp:cNvPr id="0" name=""/>
        <dsp:cNvSpPr/>
      </dsp:nvSpPr>
      <dsp:spPr>
        <a:xfrm>
          <a:off x="3064932" y="2670237"/>
          <a:ext cx="4754880"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a:t>
          </a:r>
          <a:r>
            <a:rPr lang="id-ID" sz="1400" kern="1200" dirty="0">
              <a:hlinkClick xmlns:r="http://schemas.openxmlformats.org/officeDocument/2006/relationships" r:id="" action="ppaction://hlinksldjump"/>
            </a:rPr>
            <a:t>Analisis</a:t>
          </a:r>
          <a:r>
            <a:rPr lang="en-US" sz="1400" kern="1200" dirty="0">
              <a:hlinkClick xmlns:r="http://schemas.openxmlformats.org/officeDocument/2006/relationships" r:id="" action="ppaction://hlinksldjump"/>
            </a:rPr>
            <a:t> </a:t>
          </a:r>
          <a:r>
            <a:rPr lang="en-US" sz="1400" kern="1200" dirty="0" err="1">
              <a:hlinkClick xmlns:r="http://schemas.openxmlformats.org/officeDocument/2006/relationships" r:id="" action="ppaction://hlinksldjump"/>
            </a:rPr>
            <a:t>Kebutuhan</a:t>
          </a:r>
          <a:r>
            <a:rPr lang="en-US"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3.2 Identifikasi Proses Bisnis dengan </a:t>
          </a:r>
          <a:r>
            <a:rPr lang="en-ID" sz="1400" kern="1200" dirty="0">
              <a:hlinkClick xmlns:r="http://schemas.openxmlformats.org/officeDocument/2006/relationships" r:id="" action="ppaction://hlinksldjump"/>
            </a:rPr>
            <a:t>Use Case Diagram</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da-DK" sz="1400" kern="1200" dirty="0"/>
            <a:t>3.3 Pemodelan Proses Bisnis dengan </a:t>
          </a:r>
          <a:r>
            <a:rPr lang="da-DK" sz="1400" kern="1200" dirty="0">
              <a:hlinkClick xmlns:r="http://schemas.openxmlformats.org/officeDocument/2006/relationships" r:id="" action="ppaction://hlinksldjump"/>
            </a:rPr>
            <a:t>AD</a:t>
          </a:r>
          <a:r>
            <a:rPr lang="da-DK" sz="1400" kern="1200" dirty="0"/>
            <a:t> atau </a:t>
          </a:r>
          <a:r>
            <a:rPr lang="da-DK" sz="1400" kern="1200" dirty="0">
              <a:hlinkClick xmlns:r="http://schemas.openxmlformats.org/officeDocument/2006/relationships" r:id="" action="ppaction://hlinksldjump"/>
            </a:rPr>
            <a:t>BPMN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pt-BR" sz="1400" kern="1200" dirty="0"/>
            <a:t>3.4 Realisasi Proses Bisnis dengan </a:t>
          </a:r>
          <a:r>
            <a:rPr lang="pt-BR" sz="1400" kern="1200" dirty="0">
              <a:hlinkClick xmlns:r="http://schemas.openxmlformats.org/officeDocument/2006/relationships" r:id="" action="ppaction://hlinksldjump"/>
            </a:rPr>
            <a:t>Sequence Diagram</a:t>
          </a:r>
          <a:endParaRPr lang="en-US" sz="1400" kern="1200" dirty="0"/>
        </a:p>
      </dsp:txBody>
      <dsp:txXfrm>
        <a:off x="3064932" y="2821828"/>
        <a:ext cx="4300108" cy="909544"/>
      </dsp:txXfrm>
    </dsp:sp>
    <dsp:sp modelId="{9F420F5A-4D48-47C1-A068-ED95FB0A6E90}">
      <dsp:nvSpPr>
        <dsp:cNvPr id="0" name=""/>
        <dsp:cNvSpPr/>
      </dsp:nvSpPr>
      <dsp:spPr>
        <a:xfrm>
          <a:off x="104987" y="2670237"/>
          <a:ext cx="2959944"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Systems </a:t>
          </a:r>
          <a:r>
            <a:rPr lang="id-ID" sz="2400" kern="1200" dirty="0">
              <a:hlinkClick xmlns:r="http://schemas.openxmlformats.org/officeDocument/2006/relationships" r:id="" action="ppaction://hlinksldjump"/>
            </a:rPr>
            <a:t>Analysis</a:t>
          </a:r>
          <a:endParaRPr lang="id-ID" sz="2400" kern="1200" dirty="0"/>
        </a:p>
      </dsp:txBody>
      <dsp:txXfrm>
        <a:off x="164187" y="2729437"/>
        <a:ext cx="2841544" cy="1094326"/>
      </dsp:txXfrm>
    </dsp:sp>
    <dsp:sp modelId="{ECB98FF5-C100-4167-A6ED-87F0F931E5B4}">
      <dsp:nvSpPr>
        <dsp:cNvPr id="0" name=""/>
        <dsp:cNvSpPr/>
      </dsp:nvSpPr>
      <dsp:spPr>
        <a:xfrm>
          <a:off x="3064932" y="4004236"/>
          <a:ext cx="4754880"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Paradigma </a:t>
          </a:r>
          <a:r>
            <a:rPr lang="id-ID" sz="1400" kern="1200" dirty="0">
              <a:hlinkClick xmlns:r="http://schemas.openxmlformats.org/officeDocument/2006/relationships" r:id="" action="ppaction://hlinksldjump"/>
            </a:rPr>
            <a:t>Berorientasi Objek</a:t>
          </a:r>
          <a:endParaRPr lang="id-ID" sz="1400" kern="1200" dirty="0"/>
        </a:p>
        <a:p>
          <a:pPr marL="114300" lvl="1" indent="-114300" algn="l" defTabSz="622300">
            <a:lnSpc>
              <a:spcPct val="90000"/>
            </a:lnSpc>
            <a:spcBef>
              <a:spcPct val="0"/>
            </a:spcBef>
            <a:spcAft>
              <a:spcPct val="15000"/>
            </a:spcAft>
            <a:buFontTx/>
            <a:buNone/>
          </a:pPr>
          <a:r>
            <a:rPr lang="id-ID" sz="1400" kern="1200" dirty="0"/>
            <a:t>  4.2 Pemodelan </a:t>
          </a:r>
          <a:r>
            <a:rPr lang="id-ID" sz="1400" kern="1200" dirty="0">
              <a:hlinkClick xmlns:r="http://schemas.openxmlformats.org/officeDocument/2006/relationships" r:id="" action="ppaction://hlinksldjump"/>
            </a:rPr>
            <a:t>Class Diagram</a:t>
          </a:r>
          <a:endParaRPr lang="id-ID" sz="1400" kern="1200" dirty="0"/>
        </a:p>
        <a:p>
          <a:pPr marL="114300" lvl="1" indent="-114300" algn="l" defTabSz="622300">
            <a:lnSpc>
              <a:spcPct val="90000"/>
            </a:lnSpc>
            <a:spcBef>
              <a:spcPct val="0"/>
            </a:spcBef>
            <a:spcAft>
              <a:spcPct val="15000"/>
            </a:spcAft>
            <a:buFontTx/>
            <a:buNone/>
          </a:pPr>
          <a:r>
            <a:rPr lang="id-ID" sz="1400" kern="1200" dirty="0"/>
            <a:t>  4.3 Pemodelan </a:t>
          </a:r>
          <a:r>
            <a:rPr lang="id-ID" sz="1400" kern="1200" dirty="0">
              <a:hlinkClick xmlns:r="http://schemas.openxmlformats.org/officeDocument/2006/relationships" r:id="" action="ppaction://hlinksldjump"/>
            </a:rPr>
            <a:t>User </a:t>
          </a:r>
          <a:r>
            <a:rPr lang="id-ID" sz="1400" kern="1200" dirty="0" err="1">
              <a:hlinkClick xmlns:r="http://schemas.openxmlformats.org/officeDocument/2006/relationships" r:id="" action="ppaction://hlinksldjump"/>
            </a:rPr>
            <a:t>Interface</a:t>
          </a:r>
          <a:r>
            <a:rPr lang="id-ID" sz="1400" kern="1200" dirty="0">
              <a:hlinkClick xmlns:r="http://schemas.openxmlformats.org/officeDocument/2006/relationships" r:id="" action="ppaction://hlinksldjump"/>
            </a:rPr>
            <a:t> Design</a:t>
          </a:r>
          <a:endParaRPr lang="id-ID" sz="1400" kern="1200" dirty="0"/>
        </a:p>
        <a:p>
          <a:pPr marL="114300" lvl="1" indent="-114300" algn="l" defTabSz="622300">
            <a:lnSpc>
              <a:spcPct val="90000"/>
            </a:lnSpc>
            <a:spcBef>
              <a:spcPct val="0"/>
            </a:spcBef>
            <a:spcAft>
              <a:spcPct val="15000"/>
            </a:spcAft>
            <a:buFontTx/>
            <a:buNone/>
          </a:pPr>
          <a:r>
            <a:rPr lang="id-ID" sz="1400" kern="1200" dirty="0"/>
            <a:t>  4.4 Pemodelan </a:t>
          </a:r>
          <a:r>
            <a:rPr lang="id-ID" sz="1400" kern="1200" dirty="0">
              <a:hlinkClick xmlns:r="http://schemas.openxmlformats.org/officeDocument/2006/relationships" r:id="" action="ppaction://hlinksldjump"/>
            </a:rPr>
            <a:t>Data Model</a:t>
          </a:r>
          <a:endParaRPr lang="id-ID" sz="1400" kern="1200" dirty="0"/>
        </a:p>
        <a:p>
          <a:pPr marL="114300" lvl="1" indent="-114300" algn="l" defTabSz="622300">
            <a:lnSpc>
              <a:spcPct val="90000"/>
            </a:lnSpc>
            <a:spcBef>
              <a:spcPct val="0"/>
            </a:spcBef>
            <a:spcAft>
              <a:spcPct val="15000"/>
            </a:spcAft>
            <a:buFontTx/>
            <a:buNone/>
          </a:pPr>
          <a:r>
            <a:rPr lang="id-ID" sz="1400" kern="1200" dirty="0"/>
            <a:t>  4.5 Pemodelan </a:t>
          </a:r>
          <a:r>
            <a:rPr lang="id-ID" sz="1400" kern="1200" dirty="0">
              <a:hlinkClick xmlns:r="http://schemas.openxmlformats.org/officeDocument/2006/relationships" r:id="" action="ppaction://hlinksldjump"/>
            </a:rPr>
            <a:t>Deployment Diagram</a:t>
          </a:r>
          <a:endParaRPr lang="id-ID" sz="1400" kern="1200" dirty="0"/>
        </a:p>
      </dsp:txBody>
      <dsp:txXfrm>
        <a:off x="3064932" y="4155827"/>
        <a:ext cx="4300108" cy="909544"/>
      </dsp:txXfrm>
    </dsp:sp>
    <dsp:sp modelId="{BFDDA7AB-7BED-4AE4-B749-B6ED5BA813A6}">
      <dsp:nvSpPr>
        <dsp:cNvPr id="0" name=""/>
        <dsp:cNvSpPr/>
      </dsp:nvSpPr>
      <dsp:spPr>
        <a:xfrm>
          <a:off x="104987" y="4004236"/>
          <a:ext cx="2959944"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Systems </a:t>
          </a:r>
          <a:r>
            <a:rPr lang="id-ID" sz="2400" kern="1200" dirty="0">
              <a:hlinkClick xmlns:r="http://schemas.openxmlformats.org/officeDocument/2006/relationships" r:id="" action="ppaction://hlinksldjump"/>
            </a:rPr>
            <a:t>Design</a:t>
          </a:r>
          <a:endParaRPr lang="id-ID" sz="2400" kern="1200" dirty="0"/>
        </a:p>
      </dsp:txBody>
      <dsp:txXfrm>
        <a:off x="164187" y="4063436"/>
        <a:ext cx="2841544" cy="1094326"/>
      </dsp:txXfrm>
    </dsp:sp>
    <dsp:sp modelId="{51484F68-748F-41D4-83FC-C9DC8DFFAB06}">
      <dsp:nvSpPr>
        <dsp:cNvPr id="0" name=""/>
        <dsp:cNvSpPr/>
      </dsp:nvSpPr>
      <dsp:spPr>
        <a:xfrm>
          <a:off x="3064932" y="5338234"/>
          <a:ext cx="4754880"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id-ID" sz="1400" kern="1200" dirty="0">
              <a:hlinkClick xmlns:r="http://schemas.openxmlformats.org/officeDocument/2006/relationships" r:id="" action="ppaction://hlinksldjump"/>
            </a:rPr>
            <a:t>Konstruksi</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5.2 </a:t>
          </a:r>
          <a:r>
            <a:rPr lang="id-ID" sz="1400" kern="1200" dirty="0">
              <a:hlinkClick xmlns:r="http://schemas.openxmlformats.org/officeDocument/2006/relationships" r:id="" action="ppaction://hlinksldjump"/>
            </a:rPr>
            <a:t>Pengujian</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5.3 Pembuatan </a:t>
          </a:r>
          <a:r>
            <a:rPr lang="id-ID" sz="1400" kern="1200" dirty="0">
              <a:hlinkClick xmlns:r="http://schemas.openxmlformats.org/officeDocument/2006/relationships" r:id="" action="ppaction://hlinksldjump"/>
            </a:rPr>
            <a:t>Dokumentasi</a:t>
          </a:r>
          <a:endParaRPr lang="id-ID" sz="1400" kern="1200" dirty="0"/>
        </a:p>
        <a:p>
          <a:pPr marL="114300" lvl="1" indent="-114300" algn="l" defTabSz="622300">
            <a:lnSpc>
              <a:spcPct val="90000"/>
            </a:lnSpc>
            <a:spcBef>
              <a:spcPct val="0"/>
            </a:spcBef>
            <a:spcAft>
              <a:spcPct val="15000"/>
            </a:spcAft>
            <a:buFontTx/>
            <a:buNone/>
          </a:pPr>
          <a:r>
            <a:rPr lang="id-ID" sz="1400" kern="1200" dirty="0"/>
            <a:t>  5.4 </a:t>
          </a:r>
          <a:r>
            <a:rPr lang="id-ID" sz="1400" kern="1200" dirty="0">
              <a:hlinkClick xmlns:r="http://schemas.openxmlformats.org/officeDocument/2006/relationships" r:id="" action="ppaction://hlinksldjump"/>
            </a:rPr>
            <a:t>Instalasi</a:t>
          </a:r>
          <a:r>
            <a:rPr lang="id-ID" sz="1400" kern="1200" dirty="0"/>
            <a:t> dan Manajemen Perubahan</a:t>
          </a:r>
        </a:p>
        <a:p>
          <a:pPr marL="114300" lvl="1" indent="-114300" algn="l" defTabSz="622300">
            <a:lnSpc>
              <a:spcPct val="90000"/>
            </a:lnSpc>
            <a:spcBef>
              <a:spcPct val="0"/>
            </a:spcBef>
            <a:spcAft>
              <a:spcPct val="15000"/>
            </a:spcAft>
            <a:buFontTx/>
            <a:buNone/>
          </a:pPr>
          <a:r>
            <a:rPr lang="en-US" sz="1400" kern="1200" dirty="0"/>
            <a:t>  5.5 Software Engineering </a:t>
          </a:r>
          <a:r>
            <a:rPr lang="en-US" sz="1400" kern="1200" dirty="0">
              <a:hlinkClick xmlns:r="http://schemas.openxmlformats.org/officeDocument/2006/relationships" r:id="" action="ppaction://hlinksldjump"/>
            </a:rPr>
            <a:t>Laws</a:t>
          </a:r>
          <a:endParaRPr lang="id-ID" sz="1400" kern="1200" dirty="0"/>
        </a:p>
      </dsp:txBody>
      <dsp:txXfrm>
        <a:off x="3064932" y="5489825"/>
        <a:ext cx="4300108" cy="909544"/>
      </dsp:txXfrm>
    </dsp:sp>
    <dsp:sp modelId="{24D474D5-E24C-4836-B85F-5315FBEDAE2A}">
      <dsp:nvSpPr>
        <dsp:cNvPr id="0" name=""/>
        <dsp:cNvSpPr/>
      </dsp:nvSpPr>
      <dsp:spPr>
        <a:xfrm>
          <a:off x="104987" y="5338234"/>
          <a:ext cx="2959944"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Systems </a:t>
          </a:r>
          <a:r>
            <a:rPr lang="id-ID" sz="2400" kern="1200" dirty="0">
              <a:hlinkClick xmlns:r="http://schemas.openxmlformats.org/officeDocument/2006/relationships" r:id="" action="ppaction://hlinksldjump"/>
            </a:rPr>
            <a:t>Implementation</a:t>
          </a:r>
          <a:endParaRPr lang="id-ID" sz="2400" kern="1200" dirty="0"/>
        </a:p>
      </dsp:txBody>
      <dsp:txXfrm>
        <a:off x="164187" y="5397434"/>
        <a:ext cx="2841544" cy="10943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9F6B0-0CE5-43CA-BB80-B60C2986769F}">
      <dsp:nvSpPr>
        <dsp:cNvPr id="0" name=""/>
        <dsp:cNvSpPr/>
      </dsp:nvSpPr>
      <dsp:spPr>
        <a:xfrm>
          <a:off x="2815227" y="1435"/>
          <a:ext cx="3010326" cy="119900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d-ID" sz="2600" b="1" kern="1200" dirty="0">
              <a:latin typeface="+mn-lt"/>
            </a:rPr>
            <a:t>1. </a:t>
          </a:r>
          <a:r>
            <a:rPr lang="en-US" sz="2600" b="1" kern="1200" dirty="0" err="1">
              <a:latin typeface="+mn-lt"/>
            </a:rPr>
            <a:t>Swimlane</a:t>
          </a:r>
          <a:endParaRPr lang="en-US" sz="2600" b="1" kern="1200" dirty="0">
            <a:latin typeface="+mn-lt"/>
          </a:endParaRPr>
        </a:p>
      </dsp:txBody>
      <dsp:txXfrm>
        <a:off x="2873757" y="59965"/>
        <a:ext cx="2893266" cy="1081942"/>
      </dsp:txXfrm>
    </dsp:sp>
    <dsp:sp modelId="{215078BC-0A2E-4E10-BAD9-E4F0F2368018}">
      <dsp:nvSpPr>
        <dsp:cNvPr id="0" name=""/>
        <dsp:cNvSpPr/>
      </dsp:nvSpPr>
      <dsp:spPr>
        <a:xfrm>
          <a:off x="2418050" y="1085274"/>
          <a:ext cx="3963102" cy="3963102"/>
        </a:xfrm>
        <a:custGeom>
          <a:avLst/>
          <a:gdLst/>
          <a:ahLst/>
          <a:cxnLst/>
          <a:rect l="0" t="0" r="0" b="0"/>
          <a:pathLst>
            <a:path>
              <a:moveTo>
                <a:pt x="2659498" y="119581"/>
              </a:moveTo>
              <a:arcTo wR="1981551" hR="1981551" stAng="17400401" swAng="225849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1A43E5-12A0-467B-86B6-12B62064D4FF}">
      <dsp:nvSpPr>
        <dsp:cNvPr id="0" name=""/>
        <dsp:cNvSpPr/>
      </dsp:nvSpPr>
      <dsp:spPr>
        <a:xfrm>
          <a:off x="5311954" y="2017497"/>
          <a:ext cx="3026909" cy="1199002"/>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d-ID" sz="2600" b="1" kern="1200" dirty="0">
              <a:latin typeface="+mn-lt"/>
            </a:rPr>
            <a:t>2. </a:t>
          </a:r>
          <a:r>
            <a:rPr lang="en-US" sz="2600" b="1" kern="1200" dirty="0">
              <a:latin typeface="+mn-lt"/>
            </a:rPr>
            <a:t>Connecting Object</a:t>
          </a:r>
        </a:p>
      </dsp:txBody>
      <dsp:txXfrm>
        <a:off x="5370484" y="2076027"/>
        <a:ext cx="2909849" cy="1081942"/>
      </dsp:txXfrm>
    </dsp:sp>
    <dsp:sp modelId="{A9E3520B-F87E-42DC-9B42-39C963F55C93}">
      <dsp:nvSpPr>
        <dsp:cNvPr id="0" name=""/>
        <dsp:cNvSpPr/>
      </dsp:nvSpPr>
      <dsp:spPr>
        <a:xfrm>
          <a:off x="2437019" y="124852"/>
          <a:ext cx="3963102" cy="3963102"/>
        </a:xfrm>
        <a:custGeom>
          <a:avLst/>
          <a:gdLst/>
          <a:ahLst/>
          <a:cxnLst/>
          <a:rect l="0" t="0" r="0" b="0"/>
          <a:pathLst>
            <a:path>
              <a:moveTo>
                <a:pt x="3616122" y="3101695"/>
              </a:moveTo>
              <a:arcTo wR="1981551" hR="1981551" stAng="2065330" swAng="2101066"/>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236895C-489B-4552-8C74-220D814013CB}">
      <dsp:nvSpPr>
        <dsp:cNvPr id="0" name=""/>
        <dsp:cNvSpPr/>
      </dsp:nvSpPr>
      <dsp:spPr>
        <a:xfrm>
          <a:off x="2832487" y="3965972"/>
          <a:ext cx="3010326" cy="1199002"/>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d-ID" sz="2600" b="1" kern="1200" dirty="0">
              <a:latin typeface="+mn-lt"/>
            </a:rPr>
            <a:t>3. </a:t>
          </a:r>
          <a:r>
            <a:rPr lang="en-US" sz="2600" b="1" kern="1200" dirty="0">
              <a:latin typeface="+mn-lt"/>
            </a:rPr>
            <a:t>Artifact</a:t>
          </a:r>
        </a:p>
      </dsp:txBody>
      <dsp:txXfrm>
        <a:off x="2891017" y="4024502"/>
        <a:ext cx="2893266" cy="1081942"/>
      </dsp:txXfrm>
    </dsp:sp>
    <dsp:sp modelId="{9440C33E-AB35-4CAF-8AC0-50D1CFBBE18D}">
      <dsp:nvSpPr>
        <dsp:cNvPr id="0" name=""/>
        <dsp:cNvSpPr/>
      </dsp:nvSpPr>
      <dsp:spPr>
        <a:xfrm>
          <a:off x="2381531" y="148185"/>
          <a:ext cx="3963102" cy="3963102"/>
        </a:xfrm>
        <a:custGeom>
          <a:avLst/>
          <a:gdLst/>
          <a:ahLst/>
          <a:cxnLst/>
          <a:rect l="0" t="0" r="0" b="0"/>
          <a:pathLst>
            <a:path>
              <a:moveTo>
                <a:pt x="1225545" y="3813217"/>
              </a:moveTo>
              <a:arcTo wR="1981551" hR="1981551" stAng="6745681" swAng="2085288"/>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5807580-3990-4067-A6DB-AA185F9F96CA}">
      <dsp:nvSpPr>
        <dsp:cNvPr id="0" name=""/>
        <dsp:cNvSpPr/>
      </dsp:nvSpPr>
      <dsp:spPr>
        <a:xfrm>
          <a:off x="482261" y="1994496"/>
          <a:ext cx="2979207" cy="119900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d-ID" sz="2600" b="1" kern="1200" dirty="0">
              <a:latin typeface="+mn-lt"/>
            </a:rPr>
            <a:t>4. </a:t>
          </a:r>
          <a:r>
            <a:rPr lang="en-US" sz="2600" b="1" kern="1200" dirty="0">
              <a:latin typeface="+mn-lt"/>
            </a:rPr>
            <a:t>Flow Object</a:t>
          </a:r>
        </a:p>
      </dsp:txBody>
      <dsp:txXfrm>
        <a:off x="540791" y="2053026"/>
        <a:ext cx="2862147" cy="1081942"/>
      </dsp:txXfrm>
    </dsp:sp>
    <dsp:sp modelId="{E4FC945D-6B8D-46C5-BB4D-C1B8C5E34635}">
      <dsp:nvSpPr>
        <dsp:cNvPr id="0" name=""/>
        <dsp:cNvSpPr/>
      </dsp:nvSpPr>
      <dsp:spPr>
        <a:xfrm>
          <a:off x="2383714" y="1052488"/>
          <a:ext cx="3963102" cy="3963102"/>
        </a:xfrm>
        <a:custGeom>
          <a:avLst/>
          <a:gdLst/>
          <a:ahLst/>
          <a:cxnLst/>
          <a:rect l="0" t="0" r="0" b="0"/>
          <a:pathLst>
            <a:path>
              <a:moveTo>
                <a:pt x="301043" y="931580"/>
              </a:moveTo>
              <a:arcTo wR="1981551" hR="1981551" stAng="12719814" swAng="2122047"/>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064932" y="2239"/>
          <a:ext cx="4754880"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Systems Analysis </a:t>
          </a:r>
          <a:r>
            <a:rPr lang="id-ID" sz="1400" kern="1200" dirty="0" err="1"/>
            <a:t>and</a:t>
          </a:r>
          <a:r>
            <a:rPr lang="id-ID" sz="1400" kern="1200" dirty="0"/>
            <a:t> Design?</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Siklus</a:t>
          </a:r>
          <a:r>
            <a:rPr lang="id-ID" sz="1400" kern="1200" dirty="0"/>
            <a:t> Pengembangan </a:t>
          </a:r>
          <a:r>
            <a:rPr lang="id-ID" sz="1400" kern="1200" dirty="0" err="1"/>
            <a:t>Software</a:t>
          </a:r>
          <a:endParaRPr lang="en-ID" sz="1400" kern="1200" dirty="0"/>
        </a:p>
        <a:p>
          <a:pPr marL="114300" lvl="1" indent="-114300" algn="l" defTabSz="622300">
            <a:lnSpc>
              <a:spcPct val="90000"/>
            </a:lnSpc>
            <a:spcBef>
              <a:spcPct val="0"/>
            </a:spcBef>
            <a:spcAft>
              <a:spcPct val="15000"/>
            </a:spcAft>
            <a:buFontTx/>
            <a:buNone/>
          </a:pPr>
          <a:r>
            <a:rPr lang="id-ID" sz="1400" kern="1200" dirty="0"/>
            <a:t>  1.3 </a:t>
          </a:r>
          <a:r>
            <a:rPr lang="id-ID" sz="1400" kern="1200" dirty="0">
              <a:hlinkClick xmlns:r="http://schemas.openxmlformats.org/officeDocument/2006/relationships" r:id="" action="ppaction://hlinksldjump"/>
            </a:rPr>
            <a:t>Metodologi</a:t>
          </a:r>
          <a:r>
            <a:rPr lang="id-ID" sz="1400" kern="1200" dirty="0"/>
            <a:t> Pengembangan </a:t>
          </a:r>
          <a:r>
            <a:rPr lang="id-ID" sz="1400" kern="1200" dirty="0" err="1"/>
            <a:t>Software</a:t>
          </a:r>
          <a:endParaRPr lang="id-ID" sz="1400" kern="1200" dirty="0"/>
        </a:p>
      </dsp:txBody>
      <dsp:txXfrm>
        <a:off x="3064932" y="153830"/>
        <a:ext cx="4300108" cy="909544"/>
      </dsp:txXfrm>
    </dsp:sp>
    <dsp:sp modelId="{666E94A9-7497-4713-A0C8-9488B8ED8407}">
      <dsp:nvSpPr>
        <dsp:cNvPr id="0" name=""/>
        <dsp:cNvSpPr/>
      </dsp:nvSpPr>
      <dsp:spPr>
        <a:xfrm>
          <a:off x="104987" y="2239"/>
          <a:ext cx="2959944"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 1. </a:t>
          </a:r>
          <a:r>
            <a:rPr lang="id-ID" sz="2400" u="none" kern="1200" dirty="0">
              <a:hlinkClick xmlns:r="http://schemas.openxmlformats.org/officeDocument/2006/relationships" r:id="" action="ppaction://hlinksldjump"/>
            </a:rPr>
            <a:t>Pengantar</a:t>
          </a:r>
          <a:endParaRPr lang="en-US" sz="2400" u="none" kern="1200" dirty="0"/>
        </a:p>
      </dsp:txBody>
      <dsp:txXfrm>
        <a:off x="164187" y="61439"/>
        <a:ext cx="2841544" cy="1094326"/>
      </dsp:txXfrm>
    </dsp:sp>
    <dsp:sp modelId="{F91DF6CE-794F-4A9F-8751-7D4B97D9FA92}">
      <dsp:nvSpPr>
        <dsp:cNvPr id="0" name=""/>
        <dsp:cNvSpPr/>
      </dsp:nvSpPr>
      <dsp:spPr>
        <a:xfrm>
          <a:off x="3064932" y="1336238"/>
          <a:ext cx="4754880"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Identifikasi Business </a:t>
          </a:r>
          <a:r>
            <a:rPr lang="id-ID" sz="1400" kern="1200" dirty="0" err="1"/>
            <a:t>Value</a:t>
          </a:r>
          <a:r>
            <a:rPr lang="id-ID" sz="1400" kern="1200" dirty="0"/>
            <a:t> dengan </a:t>
          </a:r>
          <a:r>
            <a:rPr lang="id-ID" sz="1400" kern="1200" dirty="0">
              <a:hlinkClick xmlns:r="http://schemas.openxmlformats.org/officeDocument/2006/relationships" r:id="" action="ppaction://hlinksldjump"/>
            </a:rPr>
            <a:t>System </a:t>
          </a:r>
          <a:r>
            <a:rPr lang="id-ID" sz="1400" kern="1200" dirty="0" err="1">
              <a:hlinkClick xmlns:r="http://schemas.openxmlformats.org/officeDocument/2006/relationships" r:id="" action="ppaction://hlinksldjump"/>
            </a:rPr>
            <a:t>Request</a:t>
          </a:r>
          <a:endParaRPr lang="id-ID" sz="1400" kern="1200" dirty="0"/>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Analisis Kelayakan </a:t>
          </a:r>
          <a:r>
            <a:rPr lang="id-ID" sz="1400" kern="1200" dirty="0"/>
            <a:t>Pengembangan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Estimasi Usaha </a:t>
          </a:r>
          <a:r>
            <a:rPr lang="id-ID" sz="1400" kern="1200" dirty="0"/>
            <a:t>Pengembangan </a:t>
          </a:r>
          <a:r>
            <a:rPr lang="id-ID" sz="1400" kern="1200" dirty="0" err="1"/>
            <a:t>Software</a:t>
          </a:r>
          <a:endParaRPr lang="id-ID" sz="1400" kern="1200" dirty="0"/>
        </a:p>
      </dsp:txBody>
      <dsp:txXfrm>
        <a:off x="3064932" y="1487829"/>
        <a:ext cx="4300108" cy="909544"/>
      </dsp:txXfrm>
    </dsp:sp>
    <dsp:sp modelId="{FA5D5B51-90B1-447A-A665-2C1539C0F53F}">
      <dsp:nvSpPr>
        <dsp:cNvPr id="0" name=""/>
        <dsp:cNvSpPr/>
      </dsp:nvSpPr>
      <dsp:spPr>
        <a:xfrm>
          <a:off x="104987" y="1336238"/>
          <a:ext cx="2959944"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Systems </a:t>
          </a:r>
          <a:r>
            <a:rPr lang="id-ID" sz="2400" kern="1200" dirty="0">
              <a:hlinkClick xmlns:r="http://schemas.openxmlformats.org/officeDocument/2006/relationships" r:id="" action="ppaction://hlinksldjump"/>
            </a:rPr>
            <a:t>Planning</a:t>
          </a:r>
          <a:endParaRPr lang="id-ID" sz="2400" kern="1200" dirty="0"/>
        </a:p>
      </dsp:txBody>
      <dsp:txXfrm>
        <a:off x="164187" y="1395438"/>
        <a:ext cx="2841544" cy="1094326"/>
      </dsp:txXfrm>
    </dsp:sp>
    <dsp:sp modelId="{E5AEE29A-FBB5-4C88-9D61-EB0BDB656804}">
      <dsp:nvSpPr>
        <dsp:cNvPr id="0" name=""/>
        <dsp:cNvSpPr/>
      </dsp:nvSpPr>
      <dsp:spPr>
        <a:xfrm>
          <a:off x="3064932" y="2670237"/>
          <a:ext cx="4754880"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a:t>
          </a:r>
          <a:r>
            <a:rPr lang="id-ID" sz="1400" kern="1200" dirty="0">
              <a:hlinkClick xmlns:r="http://schemas.openxmlformats.org/officeDocument/2006/relationships" r:id="" action="ppaction://hlinksldjump"/>
            </a:rPr>
            <a:t>Analisis</a:t>
          </a:r>
          <a:r>
            <a:rPr lang="en-US" sz="1400" kern="1200" dirty="0">
              <a:hlinkClick xmlns:r="http://schemas.openxmlformats.org/officeDocument/2006/relationships" r:id="" action="ppaction://hlinksldjump"/>
            </a:rPr>
            <a:t> </a:t>
          </a:r>
          <a:r>
            <a:rPr lang="en-US" sz="1400" kern="1200" dirty="0" err="1">
              <a:hlinkClick xmlns:r="http://schemas.openxmlformats.org/officeDocument/2006/relationships" r:id="" action="ppaction://hlinksldjump"/>
            </a:rPr>
            <a:t>Kebutuhan</a:t>
          </a:r>
          <a:r>
            <a:rPr lang="en-US"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3.2 Identifikasi Proses Bisnis dengan </a:t>
          </a:r>
          <a:r>
            <a:rPr lang="en-ID" sz="1400" kern="1200" dirty="0">
              <a:hlinkClick xmlns:r="http://schemas.openxmlformats.org/officeDocument/2006/relationships" r:id="" action="ppaction://hlinksldjump"/>
            </a:rPr>
            <a:t>Use Case Diagram</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da-DK" sz="1400" kern="1200" dirty="0"/>
            <a:t>3.3 Pemodelan Proses Bisnis dengan </a:t>
          </a:r>
          <a:r>
            <a:rPr lang="da-DK" sz="1400" kern="1200" dirty="0">
              <a:hlinkClick xmlns:r="http://schemas.openxmlformats.org/officeDocument/2006/relationships" r:id="" action="ppaction://hlinksldjump"/>
            </a:rPr>
            <a:t>AD</a:t>
          </a:r>
          <a:r>
            <a:rPr lang="da-DK" sz="1400" kern="1200" dirty="0"/>
            <a:t> atau </a:t>
          </a:r>
          <a:r>
            <a:rPr lang="da-DK" sz="1400" kern="1200" dirty="0">
              <a:hlinkClick xmlns:r="http://schemas.openxmlformats.org/officeDocument/2006/relationships" r:id="" action="ppaction://hlinksldjump"/>
            </a:rPr>
            <a:t>BPMN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pt-BR" sz="1400" kern="1200" dirty="0"/>
            <a:t>3.4 Realisasi Proses Bisnis dengan </a:t>
          </a:r>
          <a:r>
            <a:rPr lang="pt-BR" sz="1400" kern="1200" dirty="0">
              <a:hlinkClick xmlns:r="http://schemas.openxmlformats.org/officeDocument/2006/relationships" r:id="" action="ppaction://hlinksldjump"/>
            </a:rPr>
            <a:t>Sequence Diagram</a:t>
          </a:r>
          <a:endParaRPr lang="en-US" sz="1400" kern="1200" dirty="0"/>
        </a:p>
      </dsp:txBody>
      <dsp:txXfrm>
        <a:off x="3064932" y="2821828"/>
        <a:ext cx="4300108" cy="909544"/>
      </dsp:txXfrm>
    </dsp:sp>
    <dsp:sp modelId="{9F420F5A-4D48-47C1-A068-ED95FB0A6E90}">
      <dsp:nvSpPr>
        <dsp:cNvPr id="0" name=""/>
        <dsp:cNvSpPr/>
      </dsp:nvSpPr>
      <dsp:spPr>
        <a:xfrm>
          <a:off x="104987" y="2670237"/>
          <a:ext cx="2959944"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Systems </a:t>
          </a:r>
          <a:r>
            <a:rPr lang="id-ID" sz="2400" kern="1200" dirty="0">
              <a:hlinkClick xmlns:r="http://schemas.openxmlformats.org/officeDocument/2006/relationships" r:id="" action="ppaction://hlinksldjump"/>
            </a:rPr>
            <a:t>Analysis</a:t>
          </a:r>
          <a:endParaRPr lang="id-ID" sz="2400" kern="1200" dirty="0"/>
        </a:p>
      </dsp:txBody>
      <dsp:txXfrm>
        <a:off x="164187" y="2729437"/>
        <a:ext cx="2841544" cy="1094326"/>
      </dsp:txXfrm>
    </dsp:sp>
    <dsp:sp modelId="{ECB98FF5-C100-4167-A6ED-87F0F931E5B4}">
      <dsp:nvSpPr>
        <dsp:cNvPr id="0" name=""/>
        <dsp:cNvSpPr/>
      </dsp:nvSpPr>
      <dsp:spPr>
        <a:xfrm>
          <a:off x="3064932" y="4004236"/>
          <a:ext cx="4754880"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Paradigma </a:t>
          </a:r>
          <a:r>
            <a:rPr lang="id-ID" sz="1400" kern="1200" dirty="0">
              <a:hlinkClick xmlns:r="http://schemas.openxmlformats.org/officeDocument/2006/relationships" r:id="" action="ppaction://hlinksldjump"/>
            </a:rPr>
            <a:t>Berorientasi Objek</a:t>
          </a:r>
          <a:endParaRPr lang="id-ID" sz="1400" kern="1200" dirty="0"/>
        </a:p>
        <a:p>
          <a:pPr marL="114300" lvl="1" indent="-114300" algn="l" defTabSz="622300">
            <a:lnSpc>
              <a:spcPct val="90000"/>
            </a:lnSpc>
            <a:spcBef>
              <a:spcPct val="0"/>
            </a:spcBef>
            <a:spcAft>
              <a:spcPct val="15000"/>
            </a:spcAft>
            <a:buFontTx/>
            <a:buNone/>
          </a:pPr>
          <a:r>
            <a:rPr lang="id-ID" sz="1400" kern="1200" dirty="0"/>
            <a:t>  4.2 Pemodelan </a:t>
          </a:r>
          <a:r>
            <a:rPr lang="id-ID" sz="1400" kern="1200" dirty="0">
              <a:hlinkClick xmlns:r="http://schemas.openxmlformats.org/officeDocument/2006/relationships" r:id="" action="ppaction://hlinksldjump"/>
            </a:rPr>
            <a:t>Class Diagram</a:t>
          </a:r>
          <a:endParaRPr lang="id-ID" sz="1400" kern="1200" dirty="0"/>
        </a:p>
        <a:p>
          <a:pPr marL="114300" lvl="1" indent="-114300" algn="l" defTabSz="622300">
            <a:lnSpc>
              <a:spcPct val="90000"/>
            </a:lnSpc>
            <a:spcBef>
              <a:spcPct val="0"/>
            </a:spcBef>
            <a:spcAft>
              <a:spcPct val="15000"/>
            </a:spcAft>
            <a:buFontTx/>
            <a:buNone/>
          </a:pPr>
          <a:r>
            <a:rPr lang="id-ID" sz="1400" kern="1200" dirty="0"/>
            <a:t>  4.3 Pemodelan </a:t>
          </a:r>
          <a:r>
            <a:rPr lang="id-ID" sz="1400" kern="1200" dirty="0">
              <a:hlinkClick xmlns:r="http://schemas.openxmlformats.org/officeDocument/2006/relationships" r:id="" action="ppaction://hlinksldjump"/>
            </a:rPr>
            <a:t>User </a:t>
          </a:r>
          <a:r>
            <a:rPr lang="id-ID" sz="1400" kern="1200" dirty="0" err="1">
              <a:hlinkClick xmlns:r="http://schemas.openxmlformats.org/officeDocument/2006/relationships" r:id="" action="ppaction://hlinksldjump"/>
            </a:rPr>
            <a:t>Interface</a:t>
          </a:r>
          <a:r>
            <a:rPr lang="id-ID" sz="1400" kern="1200" dirty="0">
              <a:hlinkClick xmlns:r="http://schemas.openxmlformats.org/officeDocument/2006/relationships" r:id="" action="ppaction://hlinksldjump"/>
            </a:rPr>
            <a:t> Design</a:t>
          </a:r>
          <a:endParaRPr lang="id-ID" sz="1400" kern="1200" dirty="0"/>
        </a:p>
        <a:p>
          <a:pPr marL="114300" lvl="1" indent="-114300" algn="l" defTabSz="622300">
            <a:lnSpc>
              <a:spcPct val="90000"/>
            </a:lnSpc>
            <a:spcBef>
              <a:spcPct val="0"/>
            </a:spcBef>
            <a:spcAft>
              <a:spcPct val="15000"/>
            </a:spcAft>
            <a:buFontTx/>
            <a:buNone/>
          </a:pPr>
          <a:r>
            <a:rPr lang="id-ID" sz="1400" kern="1200" dirty="0"/>
            <a:t>  4.4 Pemodelan </a:t>
          </a:r>
          <a:r>
            <a:rPr lang="id-ID" sz="1400" kern="1200" dirty="0">
              <a:hlinkClick xmlns:r="http://schemas.openxmlformats.org/officeDocument/2006/relationships" r:id="" action="ppaction://hlinksldjump"/>
            </a:rPr>
            <a:t>Data Model</a:t>
          </a:r>
          <a:endParaRPr lang="id-ID" sz="1400" kern="1200" dirty="0"/>
        </a:p>
        <a:p>
          <a:pPr marL="114300" lvl="1" indent="-114300" algn="l" defTabSz="622300">
            <a:lnSpc>
              <a:spcPct val="90000"/>
            </a:lnSpc>
            <a:spcBef>
              <a:spcPct val="0"/>
            </a:spcBef>
            <a:spcAft>
              <a:spcPct val="15000"/>
            </a:spcAft>
            <a:buFontTx/>
            <a:buNone/>
          </a:pPr>
          <a:r>
            <a:rPr lang="id-ID" sz="1400" kern="1200" dirty="0"/>
            <a:t>  4.5 Pemodelan </a:t>
          </a:r>
          <a:r>
            <a:rPr lang="id-ID" sz="1400" kern="1200" dirty="0">
              <a:hlinkClick xmlns:r="http://schemas.openxmlformats.org/officeDocument/2006/relationships" r:id="" action="ppaction://hlinksldjump"/>
            </a:rPr>
            <a:t>Deployment Diagram</a:t>
          </a:r>
          <a:endParaRPr lang="id-ID" sz="1400" kern="1200" dirty="0"/>
        </a:p>
      </dsp:txBody>
      <dsp:txXfrm>
        <a:off x="3064932" y="4155827"/>
        <a:ext cx="4300108" cy="909544"/>
      </dsp:txXfrm>
    </dsp:sp>
    <dsp:sp modelId="{BFDDA7AB-7BED-4AE4-B749-B6ED5BA813A6}">
      <dsp:nvSpPr>
        <dsp:cNvPr id="0" name=""/>
        <dsp:cNvSpPr/>
      </dsp:nvSpPr>
      <dsp:spPr>
        <a:xfrm>
          <a:off x="104987" y="4004236"/>
          <a:ext cx="2959944"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Systems </a:t>
          </a:r>
          <a:r>
            <a:rPr lang="id-ID" sz="2400" kern="1200" dirty="0">
              <a:hlinkClick xmlns:r="http://schemas.openxmlformats.org/officeDocument/2006/relationships" r:id="" action="ppaction://hlinksldjump"/>
            </a:rPr>
            <a:t>Design</a:t>
          </a:r>
          <a:endParaRPr lang="id-ID" sz="2400" kern="1200" dirty="0"/>
        </a:p>
      </dsp:txBody>
      <dsp:txXfrm>
        <a:off x="164187" y="4063436"/>
        <a:ext cx="2841544" cy="1094326"/>
      </dsp:txXfrm>
    </dsp:sp>
    <dsp:sp modelId="{51484F68-748F-41D4-83FC-C9DC8DFFAB06}">
      <dsp:nvSpPr>
        <dsp:cNvPr id="0" name=""/>
        <dsp:cNvSpPr/>
      </dsp:nvSpPr>
      <dsp:spPr>
        <a:xfrm>
          <a:off x="3064932" y="5338234"/>
          <a:ext cx="4754880"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id-ID" sz="1400" kern="1200" dirty="0">
              <a:hlinkClick xmlns:r="http://schemas.openxmlformats.org/officeDocument/2006/relationships" r:id="" action="ppaction://hlinksldjump"/>
            </a:rPr>
            <a:t>Konstruksi</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5.2 </a:t>
          </a:r>
          <a:r>
            <a:rPr lang="id-ID" sz="1400" kern="1200" dirty="0">
              <a:hlinkClick xmlns:r="http://schemas.openxmlformats.org/officeDocument/2006/relationships" r:id="" action="ppaction://hlinksldjump"/>
            </a:rPr>
            <a:t>Pengujian</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5.3 Pembuatan </a:t>
          </a:r>
          <a:r>
            <a:rPr lang="id-ID" sz="1400" kern="1200" dirty="0">
              <a:hlinkClick xmlns:r="http://schemas.openxmlformats.org/officeDocument/2006/relationships" r:id="" action="ppaction://hlinksldjump"/>
            </a:rPr>
            <a:t>Dokumentasi</a:t>
          </a:r>
          <a:endParaRPr lang="id-ID" sz="1400" kern="1200" dirty="0"/>
        </a:p>
        <a:p>
          <a:pPr marL="114300" lvl="1" indent="-114300" algn="l" defTabSz="622300">
            <a:lnSpc>
              <a:spcPct val="90000"/>
            </a:lnSpc>
            <a:spcBef>
              <a:spcPct val="0"/>
            </a:spcBef>
            <a:spcAft>
              <a:spcPct val="15000"/>
            </a:spcAft>
            <a:buFontTx/>
            <a:buNone/>
          </a:pPr>
          <a:r>
            <a:rPr lang="id-ID" sz="1400" kern="1200" dirty="0"/>
            <a:t>  5.4 </a:t>
          </a:r>
          <a:r>
            <a:rPr lang="id-ID" sz="1400" kern="1200" dirty="0">
              <a:hlinkClick xmlns:r="http://schemas.openxmlformats.org/officeDocument/2006/relationships" r:id="" action="ppaction://hlinksldjump"/>
            </a:rPr>
            <a:t>Instalasi</a:t>
          </a:r>
          <a:r>
            <a:rPr lang="id-ID" sz="1400" kern="1200" dirty="0"/>
            <a:t> dan Manajemen Perubahan</a:t>
          </a:r>
        </a:p>
        <a:p>
          <a:pPr marL="114300" lvl="1" indent="-114300" algn="l" defTabSz="622300">
            <a:lnSpc>
              <a:spcPct val="90000"/>
            </a:lnSpc>
            <a:spcBef>
              <a:spcPct val="0"/>
            </a:spcBef>
            <a:spcAft>
              <a:spcPct val="15000"/>
            </a:spcAft>
            <a:buFontTx/>
            <a:buNone/>
          </a:pPr>
          <a:r>
            <a:rPr lang="en-US" sz="1400" kern="1200" dirty="0"/>
            <a:t>  5.5 Software Engineering </a:t>
          </a:r>
          <a:r>
            <a:rPr lang="en-US" sz="1400" kern="1200" dirty="0">
              <a:hlinkClick xmlns:r="http://schemas.openxmlformats.org/officeDocument/2006/relationships" r:id="" action="ppaction://hlinksldjump"/>
            </a:rPr>
            <a:t>Laws</a:t>
          </a:r>
          <a:endParaRPr lang="id-ID" sz="1400" kern="1200" dirty="0"/>
        </a:p>
      </dsp:txBody>
      <dsp:txXfrm>
        <a:off x="3064932" y="5489825"/>
        <a:ext cx="4300108" cy="909544"/>
      </dsp:txXfrm>
    </dsp:sp>
    <dsp:sp modelId="{24D474D5-E24C-4836-B85F-5315FBEDAE2A}">
      <dsp:nvSpPr>
        <dsp:cNvPr id="0" name=""/>
        <dsp:cNvSpPr/>
      </dsp:nvSpPr>
      <dsp:spPr>
        <a:xfrm>
          <a:off x="104987" y="5338234"/>
          <a:ext cx="2959944"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Systems </a:t>
          </a:r>
          <a:r>
            <a:rPr lang="id-ID" sz="2400" kern="1200" dirty="0">
              <a:hlinkClick xmlns:r="http://schemas.openxmlformats.org/officeDocument/2006/relationships" r:id="" action="ppaction://hlinksldjump"/>
            </a:rPr>
            <a:t>Implementation</a:t>
          </a:r>
          <a:endParaRPr lang="id-ID" sz="2400" kern="1200" dirty="0"/>
        </a:p>
      </dsp:txBody>
      <dsp:txXfrm>
        <a:off x="164187" y="5397434"/>
        <a:ext cx="2841544" cy="109432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3A91-2E2F-4ED9-A28A-3DA97D5742E3}">
      <dsp:nvSpPr>
        <dsp:cNvPr id="0" name=""/>
        <dsp:cNvSpPr/>
      </dsp:nvSpPr>
      <dsp:spPr>
        <a:xfrm>
          <a:off x="2936406" y="0"/>
          <a:ext cx="2857655" cy="109739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kern="1200" dirty="0">
            <a:solidFill>
              <a:srgbClr val="C00000"/>
            </a:solidFill>
            <a:effectLst>
              <a:outerShdw blurRad="38100" dist="38100" dir="2700000" algn="tl">
                <a:srgbClr val="000000">
                  <a:alpha val="43137"/>
                </a:srgbClr>
              </a:outerShdw>
            </a:effectLst>
            <a:latin typeface="Calibri"/>
            <a:ea typeface="+mn-ea"/>
            <a:cs typeface="+mn-cs"/>
          </a:endParaRPr>
        </a:p>
        <a:p>
          <a:pPr marL="0" lvl="0" indent="0" algn="ctr" defTabSz="1244600">
            <a:lnSpc>
              <a:spcPct val="90000"/>
            </a:lnSpc>
            <a:spcBef>
              <a:spcPct val="0"/>
            </a:spcBef>
            <a:spcAft>
              <a:spcPct val="35000"/>
            </a:spcAft>
            <a:buNone/>
          </a:pPr>
          <a:r>
            <a:rPr lang="id-ID" sz="2000" i="1" kern="1200"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kern="1200" dirty="0">
            <a:solidFill>
              <a:srgbClr val="C00000"/>
            </a:solidFill>
            <a:effectLst>
              <a:outerShdw blurRad="38100" dist="38100" dir="2700000" algn="tl">
                <a:srgbClr val="000000">
                  <a:alpha val="43137"/>
                </a:srgbClr>
              </a:outerShdw>
            </a:effectLst>
            <a:latin typeface="Calibri"/>
            <a:ea typeface="+mn-ea"/>
            <a:cs typeface="+mn-cs"/>
          </a:endParaRPr>
        </a:p>
      </dsp:txBody>
      <dsp:txXfrm>
        <a:off x="2989976" y="53570"/>
        <a:ext cx="2750515" cy="990256"/>
      </dsp:txXfrm>
    </dsp:sp>
    <dsp:sp modelId="{47F33915-6B3B-401C-B50F-B22A754E2EF7}">
      <dsp:nvSpPr>
        <dsp:cNvPr id="0" name=""/>
        <dsp:cNvSpPr/>
      </dsp:nvSpPr>
      <dsp:spPr>
        <a:xfrm>
          <a:off x="2209414" y="866258"/>
          <a:ext cx="3623611" cy="3623611"/>
        </a:xfrm>
        <a:custGeom>
          <a:avLst/>
          <a:gdLst/>
          <a:ahLst/>
          <a:cxnLst/>
          <a:rect l="0" t="0" r="0" b="0"/>
          <a:pathLst>
            <a:path>
              <a:moveTo>
                <a:pt x="3174428" y="617694"/>
              </a:moveTo>
              <a:arcTo wR="1811805" hR="1811805" stAng="19126251" swAng="106685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358C13-D8CC-4AD2-A7BF-1189D1A964E3}">
      <dsp:nvSpPr>
        <dsp:cNvPr id="0" name=""/>
        <dsp:cNvSpPr/>
      </dsp:nvSpPr>
      <dsp:spPr>
        <a:xfrm>
          <a:off x="4683367" y="1813501"/>
          <a:ext cx="2943150" cy="109739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solidFill>
              <a:effectLst>
                <a:outerShdw blurRad="38100" dist="38100" dir="2700000" algn="tl">
                  <a:srgbClr val="000000">
                    <a:alpha val="43137"/>
                  </a:srgbClr>
                </a:outerShdw>
              </a:effectLst>
              <a:latin typeface="Calibri"/>
              <a:ea typeface="+mn-ea"/>
              <a:cs typeface="+mn-cs"/>
            </a:rPr>
            <a:t>Analysis</a:t>
          </a:r>
          <a:br>
            <a:rPr lang="id-ID" sz="2000" kern="1200" dirty="0">
              <a:solidFill>
                <a:schemeClr val="accent2"/>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solidFill>
            <a:effectLst>
              <a:outerShdw blurRad="38100" dist="38100" dir="2700000" algn="tl">
                <a:srgbClr val="000000">
                  <a:alpha val="43137"/>
                </a:srgbClr>
              </a:outerShdw>
            </a:effectLst>
            <a:latin typeface="Calibri"/>
            <a:ea typeface="+mn-ea"/>
            <a:cs typeface="+mn-cs"/>
          </a:endParaRPr>
        </a:p>
      </dsp:txBody>
      <dsp:txXfrm>
        <a:off x="4736937" y="1867071"/>
        <a:ext cx="2836010" cy="990256"/>
      </dsp:txXfrm>
    </dsp:sp>
    <dsp:sp modelId="{396D247C-7331-400F-88B3-FB5C75DEFBD2}">
      <dsp:nvSpPr>
        <dsp:cNvPr id="0" name=""/>
        <dsp:cNvSpPr/>
      </dsp:nvSpPr>
      <dsp:spPr>
        <a:xfrm>
          <a:off x="2206898" y="225961"/>
          <a:ext cx="3623611" cy="3623611"/>
        </a:xfrm>
        <a:custGeom>
          <a:avLst/>
          <a:gdLst/>
          <a:ahLst/>
          <a:cxnLst/>
          <a:rect l="0" t="0" r="0" b="0"/>
          <a:pathLst>
            <a:path>
              <a:moveTo>
                <a:pt x="3465772" y="2551424"/>
              </a:moveTo>
              <a:arcTo wR="1811805" hR="1811805" stAng="1445590" swAng="1190300"/>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B85177-67DC-46B9-9178-4FD74108A018}">
      <dsp:nvSpPr>
        <dsp:cNvPr id="0" name=""/>
        <dsp:cNvSpPr/>
      </dsp:nvSpPr>
      <dsp:spPr>
        <a:xfrm>
          <a:off x="3006363" y="3625307"/>
          <a:ext cx="2673545" cy="109739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solidFill>
              <a:effectLst>
                <a:outerShdw blurRad="38100" dist="38100" dir="2700000" algn="tl">
                  <a:srgbClr val="000000">
                    <a:alpha val="43137"/>
                  </a:srgbClr>
                </a:outerShdw>
              </a:effectLst>
              <a:latin typeface="Calibri"/>
              <a:ea typeface="+mn-ea"/>
              <a:cs typeface="+mn-cs"/>
            </a:rPr>
            <a:t>Design</a:t>
          </a:r>
          <a:br>
            <a:rPr lang="id-ID" sz="2000" kern="1200" dirty="0">
              <a:solidFill>
                <a:schemeClr val="accent2"/>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solidFill>
            <a:effectLst>
              <a:outerShdw blurRad="38100" dist="38100" dir="2700000" algn="tl">
                <a:srgbClr val="000000">
                  <a:alpha val="43137"/>
                </a:srgbClr>
              </a:outerShdw>
            </a:effectLst>
            <a:latin typeface="Calibri"/>
            <a:ea typeface="+mn-ea"/>
            <a:cs typeface="+mn-cs"/>
          </a:endParaRPr>
        </a:p>
      </dsp:txBody>
      <dsp:txXfrm>
        <a:off x="3059933" y="3678877"/>
        <a:ext cx="2566405" cy="990256"/>
      </dsp:txXfrm>
    </dsp:sp>
    <dsp:sp modelId="{D2CA6A8E-22C6-4F9F-B88D-7C12E5956E50}">
      <dsp:nvSpPr>
        <dsp:cNvPr id="0" name=""/>
        <dsp:cNvSpPr/>
      </dsp:nvSpPr>
      <dsp:spPr>
        <a:xfrm>
          <a:off x="2855763" y="225961"/>
          <a:ext cx="3623611" cy="3623611"/>
        </a:xfrm>
        <a:custGeom>
          <a:avLst/>
          <a:gdLst/>
          <a:ahLst/>
          <a:cxnLst/>
          <a:rect l="0" t="0" r="0" b="0"/>
          <a:pathLst>
            <a:path>
              <a:moveTo>
                <a:pt x="506998" y="3068832"/>
              </a:moveTo>
              <a:arcTo wR="1811805" hR="1811805" stAng="8164110" swAng="1190300"/>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0DDDCB-B12F-428D-A586-90FD6F79F55C}">
      <dsp:nvSpPr>
        <dsp:cNvPr id="0" name=""/>
        <dsp:cNvSpPr/>
      </dsp:nvSpPr>
      <dsp:spPr>
        <a:xfrm>
          <a:off x="963902" y="1813501"/>
          <a:ext cx="3134857" cy="109739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kern="1200" dirty="0">
              <a:solidFill>
                <a:srgbClr val="00B050"/>
              </a:solidFill>
              <a:effectLst>
                <a:outerShdw blurRad="38100" dist="38100" dir="2700000" algn="tl">
                  <a:srgbClr val="000000">
                    <a:alpha val="43137"/>
                  </a:srgbClr>
                </a:outerShdw>
              </a:effectLst>
              <a:latin typeface="Calibri"/>
              <a:ea typeface="+mn-ea"/>
              <a:cs typeface="+mn-cs"/>
            </a:rPr>
          </a:br>
          <a:r>
            <a:rPr lang="id-ID" sz="2000" i="1" kern="1200"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kern="1200" dirty="0">
            <a:solidFill>
              <a:srgbClr val="00B050"/>
            </a:solidFill>
            <a:effectLst>
              <a:outerShdw blurRad="38100" dist="38100" dir="2700000" algn="tl">
                <a:srgbClr val="000000">
                  <a:alpha val="43137"/>
                </a:srgbClr>
              </a:outerShdw>
            </a:effectLst>
            <a:latin typeface="Calibri"/>
            <a:ea typeface="+mn-ea"/>
            <a:cs typeface="+mn-cs"/>
          </a:endParaRPr>
        </a:p>
      </dsp:txBody>
      <dsp:txXfrm>
        <a:off x="1017472" y="1867071"/>
        <a:ext cx="3027717" cy="990256"/>
      </dsp:txXfrm>
    </dsp:sp>
    <dsp:sp modelId="{498F4E31-E423-4928-A28F-F71BD81A544F}">
      <dsp:nvSpPr>
        <dsp:cNvPr id="0" name=""/>
        <dsp:cNvSpPr/>
      </dsp:nvSpPr>
      <dsp:spPr>
        <a:xfrm>
          <a:off x="2859079" y="880000"/>
          <a:ext cx="3623611" cy="3623611"/>
        </a:xfrm>
        <a:custGeom>
          <a:avLst/>
          <a:gdLst/>
          <a:ahLst/>
          <a:cxnLst/>
          <a:rect l="0" t="0" r="0" b="0"/>
          <a:pathLst>
            <a:path>
              <a:moveTo>
                <a:pt x="149618" y="1090851"/>
              </a:moveTo>
              <a:arcTo wR="1811805" hR="1811805" stAng="12206894" swAng="106685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3A91-2E2F-4ED9-A28A-3DA97D5742E3}">
      <dsp:nvSpPr>
        <dsp:cNvPr id="0" name=""/>
        <dsp:cNvSpPr/>
      </dsp:nvSpPr>
      <dsp:spPr>
        <a:xfrm>
          <a:off x="2936406" y="0"/>
          <a:ext cx="2857655" cy="109739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kern="1200" dirty="0">
            <a:solidFill>
              <a:srgbClr val="C00000"/>
            </a:solidFill>
            <a:effectLst>
              <a:outerShdw blurRad="38100" dist="38100" dir="2700000" algn="tl">
                <a:srgbClr val="000000">
                  <a:alpha val="43137"/>
                </a:srgbClr>
              </a:outerShdw>
            </a:effectLst>
            <a:latin typeface="Calibri"/>
            <a:ea typeface="+mn-ea"/>
            <a:cs typeface="+mn-cs"/>
          </a:endParaRPr>
        </a:p>
        <a:p>
          <a:pPr marL="0" lvl="0" indent="0" algn="ctr" defTabSz="1244600">
            <a:lnSpc>
              <a:spcPct val="90000"/>
            </a:lnSpc>
            <a:spcBef>
              <a:spcPct val="0"/>
            </a:spcBef>
            <a:spcAft>
              <a:spcPct val="35000"/>
            </a:spcAft>
            <a:buNone/>
          </a:pPr>
          <a:r>
            <a:rPr lang="id-ID" sz="2000" i="1" kern="1200"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kern="1200" dirty="0">
            <a:solidFill>
              <a:srgbClr val="C00000"/>
            </a:solidFill>
            <a:effectLst>
              <a:outerShdw blurRad="38100" dist="38100" dir="2700000" algn="tl">
                <a:srgbClr val="000000">
                  <a:alpha val="43137"/>
                </a:srgbClr>
              </a:outerShdw>
            </a:effectLst>
            <a:latin typeface="Calibri"/>
            <a:ea typeface="+mn-ea"/>
            <a:cs typeface="+mn-cs"/>
          </a:endParaRPr>
        </a:p>
      </dsp:txBody>
      <dsp:txXfrm>
        <a:off x="2989976" y="53570"/>
        <a:ext cx="2750515" cy="990256"/>
      </dsp:txXfrm>
    </dsp:sp>
    <dsp:sp modelId="{47F33915-6B3B-401C-B50F-B22A754E2EF7}">
      <dsp:nvSpPr>
        <dsp:cNvPr id="0" name=""/>
        <dsp:cNvSpPr/>
      </dsp:nvSpPr>
      <dsp:spPr>
        <a:xfrm>
          <a:off x="2209414" y="866258"/>
          <a:ext cx="3623611" cy="3623611"/>
        </a:xfrm>
        <a:custGeom>
          <a:avLst/>
          <a:gdLst/>
          <a:ahLst/>
          <a:cxnLst/>
          <a:rect l="0" t="0" r="0" b="0"/>
          <a:pathLst>
            <a:path>
              <a:moveTo>
                <a:pt x="3174428" y="617694"/>
              </a:moveTo>
              <a:arcTo wR="1811805" hR="1811805" stAng="19126251" swAng="106685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358C13-D8CC-4AD2-A7BF-1189D1A964E3}">
      <dsp:nvSpPr>
        <dsp:cNvPr id="0" name=""/>
        <dsp:cNvSpPr/>
      </dsp:nvSpPr>
      <dsp:spPr>
        <a:xfrm>
          <a:off x="4683367" y="1813501"/>
          <a:ext cx="2943150" cy="109739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solidFill>
              <a:effectLst>
                <a:outerShdw blurRad="38100" dist="38100" dir="2700000" algn="tl">
                  <a:srgbClr val="000000">
                    <a:alpha val="43137"/>
                  </a:srgbClr>
                </a:outerShdw>
              </a:effectLst>
              <a:latin typeface="Calibri"/>
              <a:ea typeface="+mn-ea"/>
              <a:cs typeface="+mn-cs"/>
            </a:rPr>
            <a:t>Analysis</a:t>
          </a:r>
          <a:br>
            <a:rPr lang="id-ID" sz="2000" kern="1200" dirty="0">
              <a:solidFill>
                <a:schemeClr val="accent2"/>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solidFill>
            <a:effectLst>
              <a:outerShdw blurRad="38100" dist="38100" dir="2700000" algn="tl">
                <a:srgbClr val="000000">
                  <a:alpha val="43137"/>
                </a:srgbClr>
              </a:outerShdw>
            </a:effectLst>
            <a:latin typeface="Calibri"/>
            <a:ea typeface="+mn-ea"/>
            <a:cs typeface="+mn-cs"/>
          </a:endParaRPr>
        </a:p>
      </dsp:txBody>
      <dsp:txXfrm>
        <a:off x="4736937" y="1867071"/>
        <a:ext cx="2836010" cy="990256"/>
      </dsp:txXfrm>
    </dsp:sp>
    <dsp:sp modelId="{396D247C-7331-400F-88B3-FB5C75DEFBD2}">
      <dsp:nvSpPr>
        <dsp:cNvPr id="0" name=""/>
        <dsp:cNvSpPr/>
      </dsp:nvSpPr>
      <dsp:spPr>
        <a:xfrm>
          <a:off x="2206898" y="225961"/>
          <a:ext cx="3623611" cy="3623611"/>
        </a:xfrm>
        <a:custGeom>
          <a:avLst/>
          <a:gdLst/>
          <a:ahLst/>
          <a:cxnLst/>
          <a:rect l="0" t="0" r="0" b="0"/>
          <a:pathLst>
            <a:path>
              <a:moveTo>
                <a:pt x="3465772" y="2551424"/>
              </a:moveTo>
              <a:arcTo wR="1811805" hR="1811805" stAng="1445590" swAng="1190300"/>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B85177-67DC-46B9-9178-4FD74108A018}">
      <dsp:nvSpPr>
        <dsp:cNvPr id="0" name=""/>
        <dsp:cNvSpPr/>
      </dsp:nvSpPr>
      <dsp:spPr>
        <a:xfrm>
          <a:off x="3006363" y="3625307"/>
          <a:ext cx="2673545" cy="109739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solidFill>
              <a:effectLst>
                <a:outerShdw blurRad="38100" dist="38100" dir="2700000" algn="tl">
                  <a:srgbClr val="000000">
                    <a:alpha val="43137"/>
                  </a:srgbClr>
                </a:outerShdw>
              </a:effectLst>
              <a:latin typeface="Calibri"/>
              <a:ea typeface="+mn-ea"/>
              <a:cs typeface="+mn-cs"/>
            </a:rPr>
            <a:t>Design</a:t>
          </a:r>
          <a:br>
            <a:rPr lang="id-ID" sz="2000" kern="1200" dirty="0">
              <a:solidFill>
                <a:schemeClr val="accent2"/>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solidFill>
            <a:effectLst>
              <a:outerShdw blurRad="38100" dist="38100" dir="2700000" algn="tl">
                <a:srgbClr val="000000">
                  <a:alpha val="43137"/>
                </a:srgbClr>
              </a:outerShdw>
            </a:effectLst>
            <a:latin typeface="Calibri"/>
            <a:ea typeface="+mn-ea"/>
            <a:cs typeface="+mn-cs"/>
          </a:endParaRPr>
        </a:p>
      </dsp:txBody>
      <dsp:txXfrm>
        <a:off x="3059933" y="3678877"/>
        <a:ext cx="2566405" cy="990256"/>
      </dsp:txXfrm>
    </dsp:sp>
    <dsp:sp modelId="{D2CA6A8E-22C6-4F9F-B88D-7C12E5956E50}">
      <dsp:nvSpPr>
        <dsp:cNvPr id="0" name=""/>
        <dsp:cNvSpPr/>
      </dsp:nvSpPr>
      <dsp:spPr>
        <a:xfrm>
          <a:off x="2855763" y="225961"/>
          <a:ext cx="3623611" cy="3623611"/>
        </a:xfrm>
        <a:custGeom>
          <a:avLst/>
          <a:gdLst/>
          <a:ahLst/>
          <a:cxnLst/>
          <a:rect l="0" t="0" r="0" b="0"/>
          <a:pathLst>
            <a:path>
              <a:moveTo>
                <a:pt x="506998" y="3068832"/>
              </a:moveTo>
              <a:arcTo wR="1811805" hR="1811805" stAng="8164110" swAng="1190300"/>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0DDDCB-B12F-428D-A586-90FD6F79F55C}">
      <dsp:nvSpPr>
        <dsp:cNvPr id="0" name=""/>
        <dsp:cNvSpPr/>
      </dsp:nvSpPr>
      <dsp:spPr>
        <a:xfrm>
          <a:off x="963902" y="1813501"/>
          <a:ext cx="3134857" cy="109739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kern="1200" dirty="0">
              <a:solidFill>
                <a:srgbClr val="00B050"/>
              </a:solidFill>
              <a:effectLst>
                <a:outerShdw blurRad="38100" dist="38100" dir="2700000" algn="tl">
                  <a:srgbClr val="000000">
                    <a:alpha val="43137"/>
                  </a:srgbClr>
                </a:outerShdw>
              </a:effectLst>
              <a:latin typeface="Calibri"/>
              <a:ea typeface="+mn-ea"/>
              <a:cs typeface="+mn-cs"/>
            </a:rPr>
          </a:br>
          <a:r>
            <a:rPr lang="id-ID" sz="2000" i="1" kern="1200"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kern="1200" dirty="0">
            <a:solidFill>
              <a:srgbClr val="00B050"/>
            </a:solidFill>
            <a:effectLst>
              <a:outerShdw blurRad="38100" dist="38100" dir="2700000" algn="tl">
                <a:srgbClr val="000000">
                  <a:alpha val="43137"/>
                </a:srgbClr>
              </a:outerShdw>
            </a:effectLst>
            <a:latin typeface="Calibri"/>
            <a:ea typeface="+mn-ea"/>
            <a:cs typeface="+mn-cs"/>
          </a:endParaRPr>
        </a:p>
      </dsp:txBody>
      <dsp:txXfrm>
        <a:off x="1017472" y="1867071"/>
        <a:ext cx="3027717" cy="990256"/>
      </dsp:txXfrm>
    </dsp:sp>
    <dsp:sp modelId="{498F4E31-E423-4928-A28F-F71BD81A544F}">
      <dsp:nvSpPr>
        <dsp:cNvPr id="0" name=""/>
        <dsp:cNvSpPr/>
      </dsp:nvSpPr>
      <dsp:spPr>
        <a:xfrm>
          <a:off x="2859079" y="880000"/>
          <a:ext cx="3623611" cy="3623611"/>
        </a:xfrm>
        <a:custGeom>
          <a:avLst/>
          <a:gdLst/>
          <a:ahLst/>
          <a:cxnLst/>
          <a:rect l="0" t="0" r="0" b="0"/>
          <a:pathLst>
            <a:path>
              <a:moveTo>
                <a:pt x="149618" y="1090851"/>
              </a:moveTo>
              <a:arcTo wR="1811805" hR="1811805" stAng="12206894" swAng="106685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9682B-55A0-4109-9DD8-D6E1F10D71C4}">
      <dsp:nvSpPr>
        <dsp:cNvPr id="0" name=""/>
        <dsp:cNvSpPr/>
      </dsp:nvSpPr>
      <dsp:spPr>
        <a:xfrm>
          <a:off x="3884" y="557294"/>
          <a:ext cx="1698352" cy="1019011"/>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Business Analyst</a:t>
          </a:r>
        </a:p>
      </dsp:txBody>
      <dsp:txXfrm>
        <a:off x="33730" y="587140"/>
        <a:ext cx="1638660" cy="959319"/>
      </dsp:txXfrm>
    </dsp:sp>
    <dsp:sp modelId="{436C330E-966C-4AD9-9F82-382A3594EA9D}">
      <dsp:nvSpPr>
        <dsp:cNvPr id="0" name=""/>
        <dsp:cNvSpPr/>
      </dsp:nvSpPr>
      <dsp:spPr>
        <a:xfrm>
          <a:off x="1872071" y="856204"/>
          <a:ext cx="360050" cy="421191"/>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872071" y="940442"/>
        <a:ext cx="252035" cy="252715"/>
      </dsp:txXfrm>
    </dsp:sp>
    <dsp:sp modelId="{E91A8B68-1A0D-4913-9464-F2A2680AB96B}">
      <dsp:nvSpPr>
        <dsp:cNvPr id="0" name=""/>
        <dsp:cNvSpPr/>
      </dsp:nvSpPr>
      <dsp:spPr>
        <a:xfrm>
          <a:off x="2381577" y="557294"/>
          <a:ext cx="1698352" cy="1019011"/>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System Analyst</a:t>
          </a:r>
        </a:p>
      </dsp:txBody>
      <dsp:txXfrm>
        <a:off x="2411423" y="587140"/>
        <a:ext cx="1638660" cy="959319"/>
      </dsp:txXfrm>
    </dsp:sp>
    <dsp:sp modelId="{2AB4BD89-7C03-4CA5-A3B7-80D7967F28F4}">
      <dsp:nvSpPr>
        <dsp:cNvPr id="0" name=""/>
        <dsp:cNvSpPr/>
      </dsp:nvSpPr>
      <dsp:spPr>
        <a:xfrm>
          <a:off x="4249764" y="856204"/>
          <a:ext cx="360050" cy="421191"/>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49764" y="940442"/>
        <a:ext cx="252035" cy="252715"/>
      </dsp:txXfrm>
    </dsp:sp>
    <dsp:sp modelId="{7E2A84A9-A4ED-4A2B-86A0-86EC5E3F68BA}">
      <dsp:nvSpPr>
        <dsp:cNvPr id="0" name=""/>
        <dsp:cNvSpPr/>
      </dsp:nvSpPr>
      <dsp:spPr>
        <a:xfrm>
          <a:off x="4759270" y="557294"/>
          <a:ext cx="1698352" cy="101901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Programmer</a:t>
          </a:r>
        </a:p>
      </dsp:txBody>
      <dsp:txXfrm>
        <a:off x="4789116" y="587140"/>
        <a:ext cx="1638660" cy="959319"/>
      </dsp:txXfrm>
    </dsp:sp>
    <dsp:sp modelId="{E1BA5CC2-9542-41EC-88D6-CB3D49704439}">
      <dsp:nvSpPr>
        <dsp:cNvPr id="0" name=""/>
        <dsp:cNvSpPr/>
      </dsp:nvSpPr>
      <dsp:spPr>
        <a:xfrm>
          <a:off x="6627457" y="856204"/>
          <a:ext cx="360050" cy="421191"/>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627457" y="940442"/>
        <a:ext cx="252035" cy="252715"/>
      </dsp:txXfrm>
    </dsp:sp>
    <dsp:sp modelId="{788F1E02-7B47-424A-9635-1B0B457DAAF7}">
      <dsp:nvSpPr>
        <dsp:cNvPr id="0" name=""/>
        <dsp:cNvSpPr/>
      </dsp:nvSpPr>
      <dsp:spPr>
        <a:xfrm>
          <a:off x="7136963" y="557294"/>
          <a:ext cx="1698352" cy="1019011"/>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b="1" kern="1200" dirty="0" err="1"/>
            <a:t>Software</a:t>
          </a:r>
          <a:r>
            <a:rPr lang="id-ID" sz="2000" b="1" kern="1200" dirty="0"/>
            <a:t> </a:t>
          </a:r>
          <a:r>
            <a:rPr lang="en-US" sz="2000" b="1" kern="1200" dirty="0"/>
            <a:t>Tester</a:t>
          </a:r>
        </a:p>
      </dsp:txBody>
      <dsp:txXfrm>
        <a:off x="7166809" y="587140"/>
        <a:ext cx="1638660" cy="95931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AE442-987C-49AD-BDED-357B7AF3203C}">
      <dsp:nvSpPr>
        <dsp:cNvPr id="0" name=""/>
        <dsp:cNvSpPr/>
      </dsp:nvSpPr>
      <dsp:spPr>
        <a:xfrm>
          <a:off x="0" y="3127370"/>
          <a:ext cx="8667750" cy="205189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id-ID" sz="3900" kern="1200" dirty="0">
              <a:solidFill>
                <a:srgbClr val="C00000"/>
              </a:solidFill>
            </a:rPr>
            <a:t>Feasibility Analysis</a:t>
          </a:r>
          <a:endParaRPr lang="en-US" sz="3900" kern="1200" dirty="0">
            <a:solidFill>
              <a:srgbClr val="C00000"/>
            </a:solidFill>
          </a:endParaRPr>
        </a:p>
      </dsp:txBody>
      <dsp:txXfrm>
        <a:off x="0" y="3127370"/>
        <a:ext cx="8667750" cy="1108022"/>
      </dsp:txXfrm>
    </dsp:sp>
    <dsp:sp modelId="{52FBD962-DE35-4A7A-8CBF-499855F2E9BF}">
      <dsp:nvSpPr>
        <dsp:cNvPr id="0" name=""/>
        <dsp:cNvSpPr/>
      </dsp:nvSpPr>
      <dsp:spPr>
        <a:xfrm>
          <a:off x="4232" y="4194354"/>
          <a:ext cx="2886428" cy="94387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Technical </a:t>
          </a:r>
          <a:r>
            <a:rPr lang="id-ID" sz="2000" i="1" kern="1200" dirty="0"/>
            <a:t>(Capabilities)</a:t>
          </a:r>
          <a:endParaRPr lang="en-US" sz="2800" i="1" kern="1200" dirty="0"/>
        </a:p>
      </dsp:txBody>
      <dsp:txXfrm>
        <a:off x="4232" y="4194354"/>
        <a:ext cx="2886428" cy="943870"/>
      </dsp:txXfrm>
    </dsp:sp>
    <dsp:sp modelId="{EED28D97-86D5-4C73-A3AD-BC62E477C31A}">
      <dsp:nvSpPr>
        <dsp:cNvPr id="0" name=""/>
        <dsp:cNvSpPr/>
      </dsp:nvSpPr>
      <dsp:spPr>
        <a:xfrm>
          <a:off x="2890660" y="4194354"/>
          <a:ext cx="2886428" cy="943870"/>
        </a:xfrm>
        <a:prstGeom prst="rect">
          <a:avLst/>
        </a:prstGeom>
        <a:solidFill>
          <a:schemeClr val="accent4">
            <a:tint val="40000"/>
            <a:alpha val="90000"/>
            <a:hueOff val="2302784"/>
            <a:satOff val="-12252"/>
            <a:lumOff val="-698"/>
            <a:alphaOff val="0"/>
          </a:schemeClr>
        </a:solidFill>
        <a:ln w="6350" cap="flat" cmpd="sng" algn="ctr">
          <a:solidFill>
            <a:schemeClr val="accent4">
              <a:tint val="40000"/>
              <a:alpha val="90000"/>
              <a:hueOff val="2302784"/>
              <a:satOff val="-12252"/>
              <a:lumOff val="-6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Economic</a:t>
          </a:r>
          <a:br>
            <a:rPr lang="id-ID" sz="2400" i="1" kern="1200" dirty="0"/>
          </a:br>
          <a:r>
            <a:rPr lang="id-ID" sz="1800" i="1" kern="1200" dirty="0"/>
            <a:t>(ROI, BEP)</a:t>
          </a:r>
          <a:endParaRPr lang="en-US" sz="2400" i="1" kern="1200" dirty="0"/>
        </a:p>
      </dsp:txBody>
      <dsp:txXfrm>
        <a:off x="2890660" y="4194354"/>
        <a:ext cx="2886428" cy="943870"/>
      </dsp:txXfrm>
    </dsp:sp>
    <dsp:sp modelId="{C48B36D3-1B95-452E-9023-9FD0C014D993}">
      <dsp:nvSpPr>
        <dsp:cNvPr id="0" name=""/>
        <dsp:cNvSpPr/>
      </dsp:nvSpPr>
      <dsp:spPr>
        <a:xfrm>
          <a:off x="5777089" y="4194354"/>
          <a:ext cx="2886428" cy="943870"/>
        </a:xfrm>
        <a:prstGeom prst="rect">
          <a:avLst/>
        </a:prstGeom>
        <a:solidFill>
          <a:schemeClr val="accent4">
            <a:tint val="40000"/>
            <a:alpha val="90000"/>
            <a:hueOff val="4605567"/>
            <a:satOff val="-24504"/>
            <a:lumOff val="-1396"/>
            <a:alphaOff val="0"/>
          </a:schemeClr>
        </a:solidFill>
        <a:ln w="6350" cap="flat" cmpd="sng" algn="ctr">
          <a:solidFill>
            <a:schemeClr val="accent4">
              <a:tint val="40000"/>
              <a:alpha val="90000"/>
              <a:hueOff val="4605567"/>
              <a:satOff val="-24504"/>
              <a:lumOff val="-13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Organizational</a:t>
          </a:r>
          <a:br>
            <a:rPr lang="id-ID" sz="2400" i="1" kern="1200" dirty="0"/>
          </a:br>
          <a:r>
            <a:rPr lang="id-ID" sz="1800" i="1" kern="1200" dirty="0"/>
            <a:t>(Goals, Core Business)</a:t>
          </a:r>
          <a:endParaRPr lang="en-US" sz="2400" i="1" kern="1200" dirty="0"/>
        </a:p>
      </dsp:txBody>
      <dsp:txXfrm>
        <a:off x="5777089" y="4194354"/>
        <a:ext cx="2886428" cy="943870"/>
      </dsp:txXfrm>
    </dsp:sp>
    <dsp:sp modelId="{FB04BE2D-F5F5-4CCA-98C1-34F69690EC53}">
      <dsp:nvSpPr>
        <dsp:cNvPr id="0" name=""/>
        <dsp:cNvSpPr/>
      </dsp:nvSpPr>
      <dsp:spPr>
        <a:xfrm rot="10800000">
          <a:off x="0" y="0"/>
          <a:ext cx="8667750" cy="3155811"/>
        </a:xfrm>
        <a:prstGeom prst="upArrowCallou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id-ID" sz="3600" kern="1200" dirty="0">
              <a:solidFill>
                <a:srgbClr val="C00000"/>
              </a:solidFill>
            </a:rPr>
            <a:t>System </a:t>
          </a:r>
          <a:r>
            <a:rPr lang="id-ID" sz="3600" kern="1200" dirty="0" err="1">
              <a:solidFill>
                <a:srgbClr val="C00000"/>
              </a:solidFill>
            </a:rPr>
            <a:t>Request</a:t>
          </a:r>
          <a:br>
            <a:rPr lang="id-ID" sz="3600" kern="1200" dirty="0">
              <a:solidFill>
                <a:srgbClr val="C00000"/>
              </a:solidFill>
            </a:rPr>
          </a:br>
          <a:r>
            <a:rPr lang="id-ID" sz="3600" kern="1200" dirty="0">
              <a:solidFill>
                <a:schemeClr val="tx1"/>
              </a:solidFill>
            </a:rPr>
            <a:t>(Business </a:t>
          </a:r>
          <a:r>
            <a:rPr lang="id-ID" sz="3600" kern="1200" dirty="0" err="1">
              <a:solidFill>
                <a:schemeClr val="tx1"/>
              </a:solidFill>
            </a:rPr>
            <a:t>Value</a:t>
          </a:r>
          <a:r>
            <a:rPr lang="id-ID" sz="3600" kern="1200" dirty="0">
              <a:solidFill>
                <a:schemeClr val="tx1"/>
              </a:solidFill>
            </a:rPr>
            <a:t> </a:t>
          </a:r>
          <a:r>
            <a:rPr lang="id-ID" sz="3600" kern="1200" dirty="0" err="1">
              <a:solidFill>
                <a:schemeClr val="tx1"/>
              </a:solidFill>
            </a:rPr>
            <a:t>Identification</a:t>
          </a:r>
          <a:r>
            <a:rPr lang="id-ID" sz="3600" kern="1200" dirty="0"/>
            <a:t>)</a:t>
          </a:r>
          <a:endParaRPr lang="en-US" sz="3600" kern="1200" dirty="0"/>
        </a:p>
      </dsp:txBody>
      <dsp:txXfrm rot="-10800000">
        <a:off x="0" y="0"/>
        <a:ext cx="8667750" cy="1107690"/>
      </dsp:txXfrm>
    </dsp:sp>
    <dsp:sp modelId="{4406362C-6F12-40B0-AF1C-171D414E0D8E}">
      <dsp:nvSpPr>
        <dsp:cNvPr id="0" name=""/>
        <dsp:cNvSpPr/>
      </dsp:nvSpPr>
      <dsp:spPr>
        <a:xfrm>
          <a:off x="4232" y="1110026"/>
          <a:ext cx="2886428" cy="943587"/>
        </a:xfrm>
        <a:prstGeom prst="rect">
          <a:avLst/>
        </a:prstGeom>
        <a:solidFill>
          <a:schemeClr val="accent4">
            <a:tint val="40000"/>
            <a:alpha val="90000"/>
            <a:hueOff val="6908351"/>
            <a:satOff val="-36757"/>
            <a:lumOff val="-2094"/>
            <a:alphaOff val="0"/>
          </a:schemeClr>
        </a:solidFill>
        <a:ln w="6350" cap="flat" cmpd="sng" algn="ctr">
          <a:solidFill>
            <a:schemeClr val="accent4">
              <a:tint val="40000"/>
              <a:alpha val="90000"/>
              <a:hueOff val="6908351"/>
              <a:satOff val="-36757"/>
              <a:lumOff val="-20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Lower Cost</a:t>
          </a:r>
          <a:endParaRPr lang="en-US" sz="2400" i="1" kern="1200" dirty="0"/>
        </a:p>
      </dsp:txBody>
      <dsp:txXfrm>
        <a:off x="4232" y="1110026"/>
        <a:ext cx="2886428" cy="943587"/>
      </dsp:txXfrm>
    </dsp:sp>
    <dsp:sp modelId="{5A621D1F-438C-4B46-BE6E-2D231831CE32}">
      <dsp:nvSpPr>
        <dsp:cNvPr id="0" name=""/>
        <dsp:cNvSpPr/>
      </dsp:nvSpPr>
      <dsp:spPr>
        <a:xfrm>
          <a:off x="2890660" y="1110026"/>
          <a:ext cx="2886428" cy="943587"/>
        </a:xfrm>
        <a:prstGeom prst="rect">
          <a:avLst/>
        </a:prstGeom>
        <a:solidFill>
          <a:schemeClr val="accent4">
            <a:tint val="40000"/>
            <a:alpha val="90000"/>
            <a:hueOff val="9211134"/>
            <a:satOff val="-49009"/>
            <a:lumOff val="-2792"/>
            <a:alphaOff val="0"/>
          </a:schemeClr>
        </a:solidFill>
        <a:ln w="6350" cap="flat" cmpd="sng" algn="ctr">
          <a:solidFill>
            <a:schemeClr val="accent4">
              <a:tint val="40000"/>
              <a:alpha val="90000"/>
              <a:hueOff val="9211134"/>
              <a:satOff val="-49009"/>
              <a:lumOff val="-27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err="1"/>
            <a:t>Increase</a:t>
          </a:r>
          <a:r>
            <a:rPr lang="id-ID" sz="2400" i="1" kern="1200" dirty="0"/>
            <a:t> </a:t>
          </a:r>
          <a:r>
            <a:rPr lang="id-ID" sz="2400" i="1" kern="1200" dirty="0" err="1"/>
            <a:t>Productivity</a:t>
          </a:r>
          <a:endParaRPr lang="en-US" sz="2400" i="1" kern="1200" dirty="0"/>
        </a:p>
      </dsp:txBody>
      <dsp:txXfrm>
        <a:off x="2890660" y="1110026"/>
        <a:ext cx="2886428" cy="943587"/>
      </dsp:txXfrm>
    </dsp:sp>
    <dsp:sp modelId="{99F9971B-5C61-4A8D-82F4-7E7F20F063A1}">
      <dsp:nvSpPr>
        <dsp:cNvPr id="0" name=""/>
        <dsp:cNvSpPr/>
      </dsp:nvSpPr>
      <dsp:spPr>
        <a:xfrm>
          <a:off x="5777089" y="1110026"/>
          <a:ext cx="2886428" cy="943587"/>
        </a:xfrm>
        <a:prstGeom prst="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Increase Profit</a:t>
          </a:r>
          <a:endParaRPr lang="en-US" sz="2400" i="1" kern="1200" dirty="0"/>
        </a:p>
      </dsp:txBody>
      <dsp:txXfrm>
        <a:off x="5777089" y="1110026"/>
        <a:ext cx="2886428" cy="94358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C9C7B-016F-4F7D-8418-09AFCF35FC9B}">
      <dsp:nvSpPr>
        <dsp:cNvPr id="0" name=""/>
        <dsp:cNvSpPr/>
      </dsp:nvSpPr>
      <dsp:spPr>
        <a:xfrm>
          <a:off x="4254" y="0"/>
          <a:ext cx="4093004" cy="5334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1. Systems </a:t>
          </a:r>
          <a:r>
            <a:rPr lang="id-ID" sz="3600" b="1" kern="1200" dirty="0"/>
            <a:t>Analysis</a:t>
          </a:r>
          <a:endParaRPr lang="en-US" sz="3600" b="1" kern="1200" dirty="0"/>
        </a:p>
      </dsp:txBody>
      <dsp:txXfrm>
        <a:off x="4254" y="0"/>
        <a:ext cx="4093004" cy="1600200"/>
      </dsp:txXfrm>
    </dsp:sp>
    <dsp:sp modelId="{7FCEF56D-3174-4858-B65E-32232F5EC6BA}">
      <dsp:nvSpPr>
        <dsp:cNvPr id="0" name=""/>
        <dsp:cNvSpPr/>
      </dsp:nvSpPr>
      <dsp:spPr>
        <a:xfrm>
          <a:off x="413555" y="1600655"/>
          <a:ext cx="3274403" cy="104791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1.1 Identifikasi Proses Bisnis dengan </a:t>
          </a:r>
          <a:r>
            <a:rPr lang="id-ID" sz="2000" b="1" kern="1200" dirty="0"/>
            <a:t>Use </a:t>
          </a:r>
          <a:r>
            <a:rPr lang="id-ID" sz="2000" b="1" kern="1200" dirty="0" err="1"/>
            <a:t>Case</a:t>
          </a:r>
          <a:r>
            <a:rPr lang="id-ID" sz="2000" b="1" kern="1200" dirty="0"/>
            <a:t> Diagram</a:t>
          </a:r>
          <a:endParaRPr lang="en-US" sz="2000" b="1" kern="1200" dirty="0"/>
        </a:p>
      </dsp:txBody>
      <dsp:txXfrm>
        <a:off x="444247" y="1631347"/>
        <a:ext cx="3213019" cy="986533"/>
      </dsp:txXfrm>
    </dsp:sp>
    <dsp:sp modelId="{40A0A62B-0767-409E-915F-D677630A89EA}">
      <dsp:nvSpPr>
        <dsp:cNvPr id="0" name=""/>
        <dsp:cNvSpPr/>
      </dsp:nvSpPr>
      <dsp:spPr>
        <a:xfrm>
          <a:off x="413555" y="2809791"/>
          <a:ext cx="3274403" cy="104791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1.2 Pemodelan Proses Bisnis dengan </a:t>
          </a:r>
          <a:r>
            <a:rPr lang="id-ID" sz="2000" b="1" kern="1200" dirty="0" err="1"/>
            <a:t>Activity</a:t>
          </a:r>
          <a:r>
            <a:rPr lang="id-ID" sz="2000" b="1" kern="1200" dirty="0"/>
            <a:t> Diagram </a:t>
          </a:r>
          <a:r>
            <a:rPr lang="id-ID" sz="2000" kern="1200" dirty="0"/>
            <a:t>atau </a:t>
          </a:r>
          <a:r>
            <a:rPr lang="id-ID" sz="2000" b="1" kern="1200" dirty="0"/>
            <a:t>BPMN</a:t>
          </a:r>
          <a:endParaRPr lang="en-US" sz="2000" b="1" kern="1200" dirty="0"/>
        </a:p>
      </dsp:txBody>
      <dsp:txXfrm>
        <a:off x="444247" y="2840483"/>
        <a:ext cx="3213019" cy="986533"/>
      </dsp:txXfrm>
    </dsp:sp>
    <dsp:sp modelId="{5D3E91EF-120F-4997-BDB1-349094122924}">
      <dsp:nvSpPr>
        <dsp:cNvPr id="0" name=""/>
        <dsp:cNvSpPr/>
      </dsp:nvSpPr>
      <dsp:spPr>
        <a:xfrm>
          <a:off x="413555" y="4018926"/>
          <a:ext cx="3274403" cy="104791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1.3 Realisasi Proses Bisnis dengan </a:t>
          </a:r>
          <a:r>
            <a:rPr lang="id-ID" sz="2000" b="1" kern="1200" dirty="0" err="1"/>
            <a:t>Sequence</a:t>
          </a:r>
          <a:r>
            <a:rPr lang="id-ID" sz="2000" b="1" kern="1200" dirty="0"/>
            <a:t> Diagram </a:t>
          </a:r>
          <a:br>
            <a:rPr lang="id-ID" sz="2000" b="1" kern="1200" dirty="0"/>
          </a:br>
          <a:br>
            <a:rPr lang="id-ID" sz="1000" b="1" kern="1200" dirty="0"/>
          </a:br>
          <a:r>
            <a:rPr lang="id-ID" sz="2000" kern="1200" dirty="0"/>
            <a:t>(</a:t>
          </a:r>
          <a:r>
            <a:rPr lang="id-ID" sz="2000" b="1" kern="1200" dirty="0" err="1">
              <a:solidFill>
                <a:srgbClr val="FF0000"/>
              </a:solidFill>
              <a:effectLst>
                <a:outerShdw blurRad="38100" dist="38100" dir="2700000" algn="tl">
                  <a:srgbClr val="000000">
                    <a:alpha val="43137"/>
                  </a:srgbClr>
                </a:outerShdw>
              </a:effectLst>
            </a:rPr>
            <a:t>Boundary</a:t>
          </a:r>
          <a:r>
            <a:rPr lang="id-ID" sz="2000" b="1" kern="1200" dirty="0">
              <a:solidFill>
                <a:srgbClr val="FF0000"/>
              </a:solidFill>
              <a:effectLst>
                <a:outerShdw blurRad="38100" dist="38100" dir="2700000" algn="tl">
                  <a:srgbClr val="000000">
                    <a:alpha val="43137"/>
                  </a:srgbClr>
                </a:outerShdw>
              </a:effectLst>
            </a:rPr>
            <a:t> </a:t>
          </a:r>
          <a:r>
            <a:rPr lang="id-ID" sz="2000" b="1" kern="1200" dirty="0">
              <a:solidFill>
                <a:schemeClr val="tx1"/>
              </a:solidFill>
              <a:effectLst>
                <a:outerShdw blurRad="38100" dist="38100" dir="2700000" algn="tl">
                  <a:srgbClr val="000000">
                    <a:alpha val="43137"/>
                  </a:srgbClr>
                </a:outerShdw>
              </a:effectLst>
            </a:rPr>
            <a:t>-</a:t>
          </a:r>
          <a:r>
            <a:rPr lang="id-ID" sz="2000" kern="1200" dirty="0"/>
            <a:t> </a:t>
          </a:r>
          <a:r>
            <a:rPr lang="id-ID" sz="2000" b="1" kern="1200" dirty="0" err="1">
              <a:solidFill>
                <a:srgbClr val="0070C0"/>
              </a:solidFill>
              <a:effectLst>
                <a:outerShdw blurRad="38100" dist="38100" dir="2700000" algn="tl">
                  <a:srgbClr val="000000">
                    <a:alpha val="43137"/>
                  </a:srgbClr>
                </a:outerShdw>
              </a:effectLst>
            </a:rPr>
            <a:t>Control</a:t>
          </a:r>
          <a:r>
            <a:rPr lang="id-ID" sz="2000" b="1" kern="1200" dirty="0">
              <a:solidFill>
                <a:srgbClr val="0070C0"/>
              </a:solidFill>
              <a:effectLst>
                <a:outerShdw blurRad="38100" dist="38100" dir="2700000" algn="tl">
                  <a:srgbClr val="000000">
                    <a:alpha val="43137"/>
                  </a:srgbClr>
                </a:outerShdw>
              </a:effectLst>
            </a:rPr>
            <a:t> </a:t>
          </a:r>
          <a:r>
            <a:rPr lang="id-ID" sz="2000" b="1" kern="1200" dirty="0">
              <a:effectLst>
                <a:outerShdw blurRad="38100" dist="38100" dir="2700000" algn="tl">
                  <a:srgbClr val="000000">
                    <a:alpha val="43137"/>
                  </a:srgbClr>
                </a:outerShdw>
              </a:effectLst>
            </a:rPr>
            <a:t>-</a:t>
          </a:r>
          <a:r>
            <a:rPr lang="id-ID" sz="2000" kern="1200" dirty="0"/>
            <a:t> </a:t>
          </a:r>
          <a:r>
            <a:rPr lang="id-ID" sz="2000" b="1" kern="1200" dirty="0" err="1">
              <a:solidFill>
                <a:srgbClr val="7030A0"/>
              </a:solidFill>
              <a:effectLst>
                <a:outerShdw blurRad="38100" dist="38100" dir="2700000" algn="tl">
                  <a:srgbClr val="000000">
                    <a:alpha val="43137"/>
                  </a:srgbClr>
                </a:outerShdw>
              </a:effectLst>
            </a:rPr>
            <a:t>Entity</a:t>
          </a:r>
          <a:r>
            <a:rPr lang="id-ID" sz="2000" kern="1200" dirty="0"/>
            <a:t>)</a:t>
          </a:r>
          <a:endParaRPr lang="en-US" sz="1800" kern="1200" dirty="0"/>
        </a:p>
      </dsp:txBody>
      <dsp:txXfrm>
        <a:off x="444247" y="4049618"/>
        <a:ext cx="3213019" cy="986533"/>
      </dsp:txXfrm>
    </dsp:sp>
    <dsp:sp modelId="{D7BE1501-93BD-429A-ADA0-7A86BE8CD8C1}">
      <dsp:nvSpPr>
        <dsp:cNvPr id="0" name=""/>
        <dsp:cNvSpPr/>
      </dsp:nvSpPr>
      <dsp:spPr>
        <a:xfrm>
          <a:off x="4404234" y="0"/>
          <a:ext cx="4093004" cy="5334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d-ID" sz="3600" kern="1200" dirty="0"/>
            <a:t>2. Systems </a:t>
          </a:r>
          <a:r>
            <a:rPr lang="id-ID" sz="3600" b="1" kern="1200" dirty="0"/>
            <a:t>Design</a:t>
          </a:r>
          <a:endParaRPr lang="en-US" sz="3600" b="1" kern="1200" dirty="0"/>
        </a:p>
      </dsp:txBody>
      <dsp:txXfrm>
        <a:off x="4404234" y="0"/>
        <a:ext cx="4093004" cy="1600200"/>
      </dsp:txXfrm>
    </dsp:sp>
    <dsp:sp modelId="{189BCEA2-2D1E-4C47-B835-CE16665F3D52}">
      <dsp:nvSpPr>
        <dsp:cNvPr id="0" name=""/>
        <dsp:cNvSpPr/>
      </dsp:nvSpPr>
      <dsp:spPr>
        <a:xfrm>
          <a:off x="4813535" y="1600330"/>
          <a:ext cx="3274403" cy="77705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2.1 Pemodelan </a:t>
          </a:r>
          <a:r>
            <a:rPr lang="id-ID" sz="2000" b="1" kern="1200" dirty="0">
              <a:solidFill>
                <a:srgbClr val="00B050"/>
              </a:solidFill>
              <a:effectLst>
                <a:outerShdw blurRad="38100" dist="38100" dir="2700000" algn="tl">
                  <a:srgbClr val="000000">
                    <a:alpha val="43137"/>
                  </a:srgbClr>
                </a:outerShdw>
              </a:effectLst>
            </a:rPr>
            <a:t>Class Diagram</a:t>
          </a:r>
        </a:p>
      </dsp:txBody>
      <dsp:txXfrm>
        <a:off x="4836294" y="1623089"/>
        <a:ext cx="3228885" cy="731532"/>
      </dsp:txXfrm>
    </dsp:sp>
    <dsp:sp modelId="{D2072BBF-B1D3-47C1-90E1-EB7923F3B0BD}">
      <dsp:nvSpPr>
        <dsp:cNvPr id="0" name=""/>
        <dsp:cNvSpPr/>
      </dsp:nvSpPr>
      <dsp:spPr>
        <a:xfrm>
          <a:off x="4813535" y="2496926"/>
          <a:ext cx="3274403" cy="77705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2.2 Pemodelan </a:t>
          </a:r>
          <a:r>
            <a:rPr lang="id-ID" sz="2000" b="1" kern="1200" dirty="0">
              <a:solidFill>
                <a:srgbClr val="FF0000"/>
              </a:solidFill>
              <a:effectLst>
                <a:outerShdw blurRad="38100" dist="38100" dir="2700000" algn="tl">
                  <a:srgbClr val="000000">
                    <a:alpha val="43137"/>
                  </a:srgbClr>
                </a:outerShdw>
              </a:effectLst>
            </a:rPr>
            <a:t>User </a:t>
          </a:r>
          <a:r>
            <a:rPr lang="id-ID" sz="2000" b="1" kern="1200" dirty="0" err="1">
              <a:solidFill>
                <a:srgbClr val="FF0000"/>
              </a:solidFill>
              <a:effectLst>
                <a:outerShdw blurRad="38100" dist="38100" dir="2700000" algn="tl">
                  <a:srgbClr val="000000">
                    <a:alpha val="43137"/>
                  </a:srgbClr>
                </a:outerShdw>
              </a:effectLst>
            </a:rPr>
            <a:t>Interface</a:t>
          </a:r>
          <a:r>
            <a:rPr lang="id-ID" sz="2000" b="1" kern="1200" dirty="0">
              <a:solidFill>
                <a:srgbClr val="FF0000"/>
              </a:solidFill>
              <a:effectLst>
                <a:outerShdw blurRad="38100" dist="38100" dir="2700000" algn="tl">
                  <a:srgbClr val="000000">
                    <a:alpha val="43137"/>
                  </a:srgbClr>
                </a:outerShdw>
              </a:effectLst>
            </a:rPr>
            <a:t> Design</a:t>
          </a:r>
          <a:endParaRPr lang="en-US" sz="2000" b="1" kern="1200" dirty="0">
            <a:solidFill>
              <a:srgbClr val="FF0000"/>
            </a:solidFill>
            <a:effectLst>
              <a:outerShdw blurRad="38100" dist="38100" dir="2700000" algn="tl">
                <a:srgbClr val="000000">
                  <a:alpha val="43137"/>
                </a:srgbClr>
              </a:outerShdw>
            </a:effectLst>
          </a:endParaRPr>
        </a:p>
      </dsp:txBody>
      <dsp:txXfrm>
        <a:off x="4836294" y="2519685"/>
        <a:ext cx="3228885" cy="731532"/>
      </dsp:txXfrm>
    </dsp:sp>
    <dsp:sp modelId="{0BBCF615-47EA-4627-AF90-89B40B748315}">
      <dsp:nvSpPr>
        <dsp:cNvPr id="0" name=""/>
        <dsp:cNvSpPr/>
      </dsp:nvSpPr>
      <dsp:spPr>
        <a:xfrm>
          <a:off x="4813535" y="3393523"/>
          <a:ext cx="3274403" cy="77705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2.3 Pemodelan </a:t>
          </a:r>
          <a:r>
            <a:rPr lang="id-ID" sz="2000" b="1" kern="1200" dirty="0">
              <a:solidFill>
                <a:srgbClr val="7030A0"/>
              </a:solidFill>
              <a:effectLst>
                <a:outerShdw blurRad="38100" dist="38100" dir="2700000" algn="tl">
                  <a:srgbClr val="000000">
                    <a:alpha val="43137"/>
                  </a:srgbClr>
                </a:outerShdw>
              </a:effectLst>
            </a:rPr>
            <a:t>Data Model</a:t>
          </a:r>
          <a:endParaRPr lang="en-US" sz="2000" b="1" kern="1200" dirty="0">
            <a:solidFill>
              <a:srgbClr val="7030A0"/>
            </a:solidFill>
            <a:effectLst>
              <a:outerShdw blurRad="38100" dist="38100" dir="2700000" algn="tl">
                <a:srgbClr val="000000">
                  <a:alpha val="43137"/>
                </a:srgbClr>
              </a:outerShdw>
            </a:effectLst>
          </a:endParaRPr>
        </a:p>
      </dsp:txBody>
      <dsp:txXfrm>
        <a:off x="4836294" y="3416282"/>
        <a:ext cx="3228885" cy="731532"/>
      </dsp:txXfrm>
    </dsp:sp>
    <dsp:sp modelId="{5AE25BAE-A97D-4699-AF39-49AF1F0F153A}">
      <dsp:nvSpPr>
        <dsp:cNvPr id="0" name=""/>
        <dsp:cNvSpPr/>
      </dsp:nvSpPr>
      <dsp:spPr>
        <a:xfrm>
          <a:off x="4813535" y="4290119"/>
          <a:ext cx="3274403" cy="77705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a:t>2.4 Pemodelan </a:t>
          </a:r>
          <a:r>
            <a:rPr lang="id-ID" sz="2000" b="1" kern="1200" dirty="0"/>
            <a:t>Deployment Diagram</a:t>
          </a:r>
          <a:endParaRPr lang="en-US" sz="2000" b="1" kern="1200" dirty="0"/>
        </a:p>
      </dsp:txBody>
      <dsp:txXfrm>
        <a:off x="4836294" y="4312878"/>
        <a:ext cx="3228885" cy="73153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064932" y="2239"/>
          <a:ext cx="4754880"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Systems Analysis </a:t>
          </a:r>
          <a:r>
            <a:rPr lang="id-ID" sz="1400" kern="1200" dirty="0" err="1"/>
            <a:t>and</a:t>
          </a:r>
          <a:r>
            <a:rPr lang="id-ID" sz="1400" kern="1200" dirty="0"/>
            <a:t> Design?</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Siklus</a:t>
          </a:r>
          <a:r>
            <a:rPr lang="id-ID" sz="1400" kern="1200" dirty="0"/>
            <a:t> Pengembangan </a:t>
          </a:r>
          <a:r>
            <a:rPr lang="id-ID" sz="1400" kern="1200" dirty="0" err="1"/>
            <a:t>Software</a:t>
          </a:r>
          <a:endParaRPr lang="en-ID" sz="1400" kern="1200" dirty="0"/>
        </a:p>
        <a:p>
          <a:pPr marL="114300" lvl="1" indent="-114300" algn="l" defTabSz="622300">
            <a:lnSpc>
              <a:spcPct val="90000"/>
            </a:lnSpc>
            <a:spcBef>
              <a:spcPct val="0"/>
            </a:spcBef>
            <a:spcAft>
              <a:spcPct val="15000"/>
            </a:spcAft>
            <a:buFontTx/>
            <a:buNone/>
          </a:pPr>
          <a:r>
            <a:rPr lang="id-ID" sz="1400" kern="1200" dirty="0"/>
            <a:t>  1.3 </a:t>
          </a:r>
          <a:r>
            <a:rPr lang="id-ID" sz="1400" kern="1200" dirty="0">
              <a:hlinkClick xmlns:r="http://schemas.openxmlformats.org/officeDocument/2006/relationships" r:id="" action="ppaction://hlinksldjump"/>
            </a:rPr>
            <a:t>Metodologi</a:t>
          </a:r>
          <a:r>
            <a:rPr lang="id-ID" sz="1400" kern="1200" dirty="0"/>
            <a:t> Pengembangan </a:t>
          </a:r>
          <a:r>
            <a:rPr lang="id-ID" sz="1400" kern="1200" dirty="0" err="1"/>
            <a:t>Software</a:t>
          </a:r>
          <a:endParaRPr lang="id-ID" sz="1400" kern="1200" dirty="0"/>
        </a:p>
      </dsp:txBody>
      <dsp:txXfrm>
        <a:off x="3064932" y="153830"/>
        <a:ext cx="4300108" cy="909544"/>
      </dsp:txXfrm>
    </dsp:sp>
    <dsp:sp modelId="{666E94A9-7497-4713-A0C8-9488B8ED8407}">
      <dsp:nvSpPr>
        <dsp:cNvPr id="0" name=""/>
        <dsp:cNvSpPr/>
      </dsp:nvSpPr>
      <dsp:spPr>
        <a:xfrm>
          <a:off x="104987" y="2239"/>
          <a:ext cx="2959944"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 1. </a:t>
          </a:r>
          <a:r>
            <a:rPr lang="id-ID" sz="2400" u="none" kern="1200" dirty="0">
              <a:hlinkClick xmlns:r="http://schemas.openxmlformats.org/officeDocument/2006/relationships" r:id="" action="ppaction://hlinksldjump"/>
            </a:rPr>
            <a:t>Pengantar</a:t>
          </a:r>
          <a:endParaRPr lang="en-US" sz="2400" u="none" kern="1200" dirty="0"/>
        </a:p>
      </dsp:txBody>
      <dsp:txXfrm>
        <a:off x="164187" y="61439"/>
        <a:ext cx="2841544" cy="1094326"/>
      </dsp:txXfrm>
    </dsp:sp>
    <dsp:sp modelId="{F91DF6CE-794F-4A9F-8751-7D4B97D9FA92}">
      <dsp:nvSpPr>
        <dsp:cNvPr id="0" name=""/>
        <dsp:cNvSpPr/>
      </dsp:nvSpPr>
      <dsp:spPr>
        <a:xfrm>
          <a:off x="3064932" y="1336238"/>
          <a:ext cx="4754880"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Identifikasi Business </a:t>
          </a:r>
          <a:r>
            <a:rPr lang="id-ID" sz="1400" kern="1200" dirty="0" err="1"/>
            <a:t>Value</a:t>
          </a:r>
          <a:r>
            <a:rPr lang="id-ID" sz="1400" kern="1200" dirty="0"/>
            <a:t> dengan </a:t>
          </a:r>
          <a:r>
            <a:rPr lang="id-ID" sz="1400" kern="1200" dirty="0">
              <a:hlinkClick xmlns:r="http://schemas.openxmlformats.org/officeDocument/2006/relationships" r:id="" action="ppaction://hlinksldjump"/>
            </a:rPr>
            <a:t>System </a:t>
          </a:r>
          <a:r>
            <a:rPr lang="id-ID" sz="1400" kern="1200" dirty="0" err="1">
              <a:hlinkClick xmlns:r="http://schemas.openxmlformats.org/officeDocument/2006/relationships" r:id="" action="ppaction://hlinksldjump"/>
            </a:rPr>
            <a:t>Request</a:t>
          </a:r>
          <a:endParaRPr lang="id-ID" sz="1400" kern="1200" dirty="0"/>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Analisis Kelayakan </a:t>
          </a:r>
          <a:r>
            <a:rPr lang="id-ID" sz="1400" kern="1200" dirty="0"/>
            <a:t>Pengembangan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Estimasi Usaha </a:t>
          </a:r>
          <a:r>
            <a:rPr lang="id-ID" sz="1400" kern="1200" dirty="0"/>
            <a:t>Pengembangan </a:t>
          </a:r>
          <a:r>
            <a:rPr lang="id-ID" sz="1400" kern="1200" dirty="0" err="1"/>
            <a:t>Software</a:t>
          </a:r>
          <a:endParaRPr lang="id-ID" sz="1400" kern="1200" dirty="0"/>
        </a:p>
      </dsp:txBody>
      <dsp:txXfrm>
        <a:off x="3064932" y="1487829"/>
        <a:ext cx="4300108" cy="909544"/>
      </dsp:txXfrm>
    </dsp:sp>
    <dsp:sp modelId="{FA5D5B51-90B1-447A-A665-2C1539C0F53F}">
      <dsp:nvSpPr>
        <dsp:cNvPr id="0" name=""/>
        <dsp:cNvSpPr/>
      </dsp:nvSpPr>
      <dsp:spPr>
        <a:xfrm>
          <a:off x="104987" y="1336238"/>
          <a:ext cx="2959944"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Systems </a:t>
          </a:r>
          <a:r>
            <a:rPr lang="id-ID" sz="2400" kern="1200" dirty="0">
              <a:hlinkClick xmlns:r="http://schemas.openxmlformats.org/officeDocument/2006/relationships" r:id="" action="ppaction://hlinksldjump"/>
            </a:rPr>
            <a:t>Planning</a:t>
          </a:r>
          <a:endParaRPr lang="id-ID" sz="2400" kern="1200" dirty="0"/>
        </a:p>
      </dsp:txBody>
      <dsp:txXfrm>
        <a:off x="164187" y="1395438"/>
        <a:ext cx="2841544" cy="1094326"/>
      </dsp:txXfrm>
    </dsp:sp>
    <dsp:sp modelId="{E5AEE29A-FBB5-4C88-9D61-EB0BDB656804}">
      <dsp:nvSpPr>
        <dsp:cNvPr id="0" name=""/>
        <dsp:cNvSpPr/>
      </dsp:nvSpPr>
      <dsp:spPr>
        <a:xfrm>
          <a:off x="3064932" y="2670237"/>
          <a:ext cx="4754880"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a:t>
          </a:r>
          <a:r>
            <a:rPr lang="id-ID" sz="1400" kern="1200" dirty="0">
              <a:hlinkClick xmlns:r="http://schemas.openxmlformats.org/officeDocument/2006/relationships" r:id="" action="ppaction://hlinksldjump"/>
            </a:rPr>
            <a:t>Analisis</a:t>
          </a:r>
          <a:r>
            <a:rPr lang="en-US" sz="1400" kern="1200" dirty="0">
              <a:hlinkClick xmlns:r="http://schemas.openxmlformats.org/officeDocument/2006/relationships" r:id="" action="ppaction://hlinksldjump"/>
            </a:rPr>
            <a:t> </a:t>
          </a:r>
          <a:r>
            <a:rPr lang="en-US" sz="1400" kern="1200" dirty="0" err="1">
              <a:hlinkClick xmlns:r="http://schemas.openxmlformats.org/officeDocument/2006/relationships" r:id="" action="ppaction://hlinksldjump"/>
            </a:rPr>
            <a:t>Kebutuhan</a:t>
          </a:r>
          <a:r>
            <a:rPr lang="en-US"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3.2 Identifikasi Proses Bisnis dengan </a:t>
          </a:r>
          <a:r>
            <a:rPr lang="en-ID" sz="1400" kern="1200" dirty="0">
              <a:hlinkClick xmlns:r="http://schemas.openxmlformats.org/officeDocument/2006/relationships" r:id="" action="ppaction://hlinksldjump"/>
            </a:rPr>
            <a:t>Use Case Diagram</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da-DK" sz="1400" kern="1200" dirty="0"/>
            <a:t>3.3 Pemodelan Proses Bisnis dengan </a:t>
          </a:r>
          <a:r>
            <a:rPr lang="da-DK" sz="1400" kern="1200" dirty="0">
              <a:hlinkClick xmlns:r="http://schemas.openxmlformats.org/officeDocument/2006/relationships" r:id="" action="ppaction://hlinksldjump"/>
            </a:rPr>
            <a:t>AD</a:t>
          </a:r>
          <a:r>
            <a:rPr lang="da-DK" sz="1400" kern="1200" dirty="0"/>
            <a:t> atau </a:t>
          </a:r>
          <a:r>
            <a:rPr lang="da-DK" sz="1400" kern="1200" dirty="0">
              <a:hlinkClick xmlns:r="http://schemas.openxmlformats.org/officeDocument/2006/relationships" r:id="" action="ppaction://hlinksldjump"/>
            </a:rPr>
            <a:t>BPMN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pt-BR" sz="1400" kern="1200" dirty="0"/>
            <a:t>3.4 Realisasi Proses Bisnis dengan </a:t>
          </a:r>
          <a:r>
            <a:rPr lang="pt-BR" sz="1400" kern="1200" dirty="0">
              <a:hlinkClick xmlns:r="http://schemas.openxmlformats.org/officeDocument/2006/relationships" r:id="" action="ppaction://hlinksldjump"/>
            </a:rPr>
            <a:t>Sequence Diagram</a:t>
          </a:r>
          <a:endParaRPr lang="en-US" sz="1400" kern="1200" dirty="0"/>
        </a:p>
      </dsp:txBody>
      <dsp:txXfrm>
        <a:off x="3064932" y="2821828"/>
        <a:ext cx="4300108" cy="909544"/>
      </dsp:txXfrm>
    </dsp:sp>
    <dsp:sp modelId="{9F420F5A-4D48-47C1-A068-ED95FB0A6E90}">
      <dsp:nvSpPr>
        <dsp:cNvPr id="0" name=""/>
        <dsp:cNvSpPr/>
      </dsp:nvSpPr>
      <dsp:spPr>
        <a:xfrm>
          <a:off x="104987" y="2670237"/>
          <a:ext cx="2959944"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Systems </a:t>
          </a:r>
          <a:r>
            <a:rPr lang="id-ID" sz="2400" kern="1200" dirty="0">
              <a:hlinkClick xmlns:r="http://schemas.openxmlformats.org/officeDocument/2006/relationships" r:id="" action="ppaction://hlinksldjump"/>
            </a:rPr>
            <a:t>Analysis</a:t>
          </a:r>
          <a:endParaRPr lang="id-ID" sz="2400" kern="1200" dirty="0"/>
        </a:p>
      </dsp:txBody>
      <dsp:txXfrm>
        <a:off x="164187" y="2729437"/>
        <a:ext cx="2841544" cy="1094326"/>
      </dsp:txXfrm>
    </dsp:sp>
    <dsp:sp modelId="{ECB98FF5-C100-4167-A6ED-87F0F931E5B4}">
      <dsp:nvSpPr>
        <dsp:cNvPr id="0" name=""/>
        <dsp:cNvSpPr/>
      </dsp:nvSpPr>
      <dsp:spPr>
        <a:xfrm>
          <a:off x="3064932" y="4004236"/>
          <a:ext cx="4754880"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Paradigma </a:t>
          </a:r>
          <a:r>
            <a:rPr lang="id-ID" sz="1400" kern="1200" dirty="0">
              <a:hlinkClick xmlns:r="http://schemas.openxmlformats.org/officeDocument/2006/relationships" r:id="" action="ppaction://hlinksldjump"/>
            </a:rPr>
            <a:t>Berorientasi Objek</a:t>
          </a:r>
          <a:endParaRPr lang="id-ID" sz="1400" kern="1200" dirty="0"/>
        </a:p>
        <a:p>
          <a:pPr marL="114300" lvl="1" indent="-114300" algn="l" defTabSz="622300">
            <a:lnSpc>
              <a:spcPct val="90000"/>
            </a:lnSpc>
            <a:spcBef>
              <a:spcPct val="0"/>
            </a:spcBef>
            <a:spcAft>
              <a:spcPct val="15000"/>
            </a:spcAft>
            <a:buFontTx/>
            <a:buNone/>
          </a:pPr>
          <a:r>
            <a:rPr lang="id-ID" sz="1400" kern="1200" dirty="0"/>
            <a:t>  4.2 Pemodelan </a:t>
          </a:r>
          <a:r>
            <a:rPr lang="id-ID" sz="1400" kern="1200" dirty="0">
              <a:hlinkClick xmlns:r="http://schemas.openxmlformats.org/officeDocument/2006/relationships" r:id="" action="ppaction://hlinksldjump"/>
            </a:rPr>
            <a:t>Class Diagram</a:t>
          </a:r>
          <a:endParaRPr lang="id-ID" sz="1400" kern="1200" dirty="0"/>
        </a:p>
        <a:p>
          <a:pPr marL="114300" lvl="1" indent="-114300" algn="l" defTabSz="622300">
            <a:lnSpc>
              <a:spcPct val="90000"/>
            </a:lnSpc>
            <a:spcBef>
              <a:spcPct val="0"/>
            </a:spcBef>
            <a:spcAft>
              <a:spcPct val="15000"/>
            </a:spcAft>
            <a:buFontTx/>
            <a:buNone/>
          </a:pPr>
          <a:r>
            <a:rPr lang="id-ID" sz="1400" kern="1200" dirty="0"/>
            <a:t>  4.3 Pemodelan </a:t>
          </a:r>
          <a:r>
            <a:rPr lang="id-ID" sz="1400" kern="1200" dirty="0">
              <a:hlinkClick xmlns:r="http://schemas.openxmlformats.org/officeDocument/2006/relationships" r:id="" action="ppaction://hlinksldjump"/>
            </a:rPr>
            <a:t>User </a:t>
          </a:r>
          <a:r>
            <a:rPr lang="id-ID" sz="1400" kern="1200" dirty="0" err="1">
              <a:hlinkClick xmlns:r="http://schemas.openxmlformats.org/officeDocument/2006/relationships" r:id="" action="ppaction://hlinksldjump"/>
            </a:rPr>
            <a:t>Interface</a:t>
          </a:r>
          <a:r>
            <a:rPr lang="id-ID" sz="1400" kern="1200" dirty="0">
              <a:hlinkClick xmlns:r="http://schemas.openxmlformats.org/officeDocument/2006/relationships" r:id="" action="ppaction://hlinksldjump"/>
            </a:rPr>
            <a:t> Design</a:t>
          </a:r>
          <a:endParaRPr lang="id-ID" sz="1400" kern="1200" dirty="0"/>
        </a:p>
        <a:p>
          <a:pPr marL="114300" lvl="1" indent="-114300" algn="l" defTabSz="622300">
            <a:lnSpc>
              <a:spcPct val="90000"/>
            </a:lnSpc>
            <a:spcBef>
              <a:spcPct val="0"/>
            </a:spcBef>
            <a:spcAft>
              <a:spcPct val="15000"/>
            </a:spcAft>
            <a:buFontTx/>
            <a:buNone/>
          </a:pPr>
          <a:r>
            <a:rPr lang="id-ID" sz="1400" kern="1200" dirty="0"/>
            <a:t>  4.4 Pemodelan </a:t>
          </a:r>
          <a:r>
            <a:rPr lang="id-ID" sz="1400" kern="1200" dirty="0">
              <a:hlinkClick xmlns:r="http://schemas.openxmlformats.org/officeDocument/2006/relationships" r:id="" action="ppaction://hlinksldjump"/>
            </a:rPr>
            <a:t>Data Model</a:t>
          </a:r>
          <a:endParaRPr lang="id-ID" sz="1400" kern="1200" dirty="0"/>
        </a:p>
        <a:p>
          <a:pPr marL="114300" lvl="1" indent="-114300" algn="l" defTabSz="622300">
            <a:lnSpc>
              <a:spcPct val="90000"/>
            </a:lnSpc>
            <a:spcBef>
              <a:spcPct val="0"/>
            </a:spcBef>
            <a:spcAft>
              <a:spcPct val="15000"/>
            </a:spcAft>
            <a:buFontTx/>
            <a:buNone/>
          </a:pPr>
          <a:r>
            <a:rPr lang="id-ID" sz="1400" kern="1200" dirty="0"/>
            <a:t>  4.5 Pemodelan </a:t>
          </a:r>
          <a:r>
            <a:rPr lang="id-ID" sz="1400" kern="1200" dirty="0">
              <a:hlinkClick xmlns:r="http://schemas.openxmlformats.org/officeDocument/2006/relationships" r:id="" action="ppaction://hlinksldjump"/>
            </a:rPr>
            <a:t>Deployment Diagram</a:t>
          </a:r>
          <a:endParaRPr lang="id-ID" sz="1400" kern="1200" dirty="0"/>
        </a:p>
      </dsp:txBody>
      <dsp:txXfrm>
        <a:off x="3064932" y="4155827"/>
        <a:ext cx="4300108" cy="909544"/>
      </dsp:txXfrm>
    </dsp:sp>
    <dsp:sp modelId="{BFDDA7AB-7BED-4AE4-B749-B6ED5BA813A6}">
      <dsp:nvSpPr>
        <dsp:cNvPr id="0" name=""/>
        <dsp:cNvSpPr/>
      </dsp:nvSpPr>
      <dsp:spPr>
        <a:xfrm>
          <a:off x="104987" y="4004236"/>
          <a:ext cx="2959944"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Systems </a:t>
          </a:r>
          <a:r>
            <a:rPr lang="id-ID" sz="2400" kern="1200" dirty="0">
              <a:hlinkClick xmlns:r="http://schemas.openxmlformats.org/officeDocument/2006/relationships" r:id="" action="ppaction://hlinksldjump"/>
            </a:rPr>
            <a:t>Design</a:t>
          </a:r>
          <a:endParaRPr lang="id-ID" sz="2400" kern="1200" dirty="0"/>
        </a:p>
      </dsp:txBody>
      <dsp:txXfrm>
        <a:off x="164187" y="4063436"/>
        <a:ext cx="2841544" cy="1094326"/>
      </dsp:txXfrm>
    </dsp:sp>
    <dsp:sp modelId="{51484F68-748F-41D4-83FC-C9DC8DFFAB06}">
      <dsp:nvSpPr>
        <dsp:cNvPr id="0" name=""/>
        <dsp:cNvSpPr/>
      </dsp:nvSpPr>
      <dsp:spPr>
        <a:xfrm>
          <a:off x="3064932" y="5338234"/>
          <a:ext cx="4754880"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id-ID" sz="1400" kern="1200" dirty="0">
              <a:hlinkClick xmlns:r="http://schemas.openxmlformats.org/officeDocument/2006/relationships" r:id="" action="ppaction://hlinksldjump"/>
            </a:rPr>
            <a:t>Konstruksi</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5.2 </a:t>
          </a:r>
          <a:r>
            <a:rPr lang="id-ID" sz="1400" kern="1200" dirty="0">
              <a:hlinkClick xmlns:r="http://schemas.openxmlformats.org/officeDocument/2006/relationships" r:id="" action="ppaction://hlinksldjump"/>
            </a:rPr>
            <a:t>Pengujian</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5.3 Pembuatan </a:t>
          </a:r>
          <a:r>
            <a:rPr lang="id-ID" sz="1400" kern="1200" dirty="0">
              <a:hlinkClick xmlns:r="http://schemas.openxmlformats.org/officeDocument/2006/relationships" r:id="" action="ppaction://hlinksldjump"/>
            </a:rPr>
            <a:t>Dokumentasi</a:t>
          </a:r>
          <a:endParaRPr lang="id-ID" sz="1400" kern="1200" dirty="0"/>
        </a:p>
        <a:p>
          <a:pPr marL="114300" lvl="1" indent="-114300" algn="l" defTabSz="622300">
            <a:lnSpc>
              <a:spcPct val="90000"/>
            </a:lnSpc>
            <a:spcBef>
              <a:spcPct val="0"/>
            </a:spcBef>
            <a:spcAft>
              <a:spcPct val="15000"/>
            </a:spcAft>
            <a:buFontTx/>
            <a:buNone/>
          </a:pPr>
          <a:r>
            <a:rPr lang="id-ID" sz="1400" kern="1200" dirty="0"/>
            <a:t>  5.4 </a:t>
          </a:r>
          <a:r>
            <a:rPr lang="id-ID" sz="1400" kern="1200" dirty="0">
              <a:hlinkClick xmlns:r="http://schemas.openxmlformats.org/officeDocument/2006/relationships" r:id="" action="ppaction://hlinksldjump"/>
            </a:rPr>
            <a:t>Instalasi</a:t>
          </a:r>
          <a:r>
            <a:rPr lang="id-ID" sz="1400" kern="1200" dirty="0"/>
            <a:t> dan Manajemen Perubahan</a:t>
          </a:r>
        </a:p>
        <a:p>
          <a:pPr marL="114300" lvl="1" indent="-114300" algn="l" defTabSz="622300">
            <a:lnSpc>
              <a:spcPct val="90000"/>
            </a:lnSpc>
            <a:spcBef>
              <a:spcPct val="0"/>
            </a:spcBef>
            <a:spcAft>
              <a:spcPct val="15000"/>
            </a:spcAft>
            <a:buFontTx/>
            <a:buNone/>
          </a:pPr>
          <a:r>
            <a:rPr lang="en-US" sz="1400" kern="1200" dirty="0"/>
            <a:t>  5.5 Software Engineering </a:t>
          </a:r>
          <a:r>
            <a:rPr lang="en-US" sz="1400" kern="1200" dirty="0">
              <a:hlinkClick xmlns:r="http://schemas.openxmlformats.org/officeDocument/2006/relationships" r:id="" action="ppaction://hlinksldjump"/>
            </a:rPr>
            <a:t>Laws</a:t>
          </a:r>
          <a:endParaRPr lang="id-ID" sz="1400" kern="1200" dirty="0"/>
        </a:p>
      </dsp:txBody>
      <dsp:txXfrm>
        <a:off x="3064932" y="5489825"/>
        <a:ext cx="4300108" cy="909544"/>
      </dsp:txXfrm>
    </dsp:sp>
    <dsp:sp modelId="{24D474D5-E24C-4836-B85F-5315FBEDAE2A}">
      <dsp:nvSpPr>
        <dsp:cNvPr id="0" name=""/>
        <dsp:cNvSpPr/>
      </dsp:nvSpPr>
      <dsp:spPr>
        <a:xfrm>
          <a:off x="104987" y="5338234"/>
          <a:ext cx="2959944"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Systems </a:t>
          </a:r>
          <a:r>
            <a:rPr lang="id-ID" sz="2400" kern="1200" dirty="0">
              <a:hlinkClick xmlns:r="http://schemas.openxmlformats.org/officeDocument/2006/relationships" r:id="" action="ppaction://hlinksldjump"/>
            </a:rPr>
            <a:t>Implementation</a:t>
          </a:r>
          <a:endParaRPr lang="id-ID" sz="2400" kern="1200" dirty="0"/>
        </a:p>
      </dsp:txBody>
      <dsp:txXfrm>
        <a:off x="164187" y="5397434"/>
        <a:ext cx="2841544" cy="109432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3A91-2E2F-4ED9-A28A-3DA97D5742E3}">
      <dsp:nvSpPr>
        <dsp:cNvPr id="0" name=""/>
        <dsp:cNvSpPr/>
      </dsp:nvSpPr>
      <dsp:spPr>
        <a:xfrm>
          <a:off x="2936406" y="0"/>
          <a:ext cx="2857655" cy="109739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kern="1200" dirty="0">
            <a:solidFill>
              <a:srgbClr val="C00000"/>
            </a:solidFill>
            <a:effectLst>
              <a:outerShdw blurRad="38100" dist="38100" dir="2700000" algn="tl">
                <a:srgbClr val="000000">
                  <a:alpha val="43137"/>
                </a:srgbClr>
              </a:outerShdw>
            </a:effectLst>
            <a:latin typeface="Calibri"/>
            <a:ea typeface="+mn-ea"/>
            <a:cs typeface="+mn-cs"/>
          </a:endParaRPr>
        </a:p>
        <a:p>
          <a:pPr marL="0" lvl="0" indent="0" algn="ctr" defTabSz="1244600">
            <a:lnSpc>
              <a:spcPct val="90000"/>
            </a:lnSpc>
            <a:spcBef>
              <a:spcPct val="0"/>
            </a:spcBef>
            <a:spcAft>
              <a:spcPct val="35000"/>
            </a:spcAft>
            <a:buNone/>
          </a:pPr>
          <a:r>
            <a:rPr lang="id-ID" sz="2000" i="1" kern="1200"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kern="1200" dirty="0">
            <a:solidFill>
              <a:srgbClr val="C00000"/>
            </a:solidFill>
            <a:effectLst>
              <a:outerShdw blurRad="38100" dist="38100" dir="2700000" algn="tl">
                <a:srgbClr val="000000">
                  <a:alpha val="43137"/>
                </a:srgbClr>
              </a:outerShdw>
            </a:effectLst>
            <a:latin typeface="Calibri"/>
            <a:ea typeface="+mn-ea"/>
            <a:cs typeface="+mn-cs"/>
          </a:endParaRPr>
        </a:p>
      </dsp:txBody>
      <dsp:txXfrm>
        <a:off x="2989976" y="53570"/>
        <a:ext cx="2750515" cy="990256"/>
      </dsp:txXfrm>
    </dsp:sp>
    <dsp:sp modelId="{47F33915-6B3B-401C-B50F-B22A754E2EF7}">
      <dsp:nvSpPr>
        <dsp:cNvPr id="0" name=""/>
        <dsp:cNvSpPr/>
      </dsp:nvSpPr>
      <dsp:spPr>
        <a:xfrm>
          <a:off x="2209414" y="866258"/>
          <a:ext cx="3623611" cy="3623611"/>
        </a:xfrm>
        <a:custGeom>
          <a:avLst/>
          <a:gdLst/>
          <a:ahLst/>
          <a:cxnLst/>
          <a:rect l="0" t="0" r="0" b="0"/>
          <a:pathLst>
            <a:path>
              <a:moveTo>
                <a:pt x="3174428" y="617694"/>
              </a:moveTo>
              <a:arcTo wR="1811805" hR="1811805" stAng="19126251" swAng="106685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358C13-D8CC-4AD2-A7BF-1189D1A964E3}">
      <dsp:nvSpPr>
        <dsp:cNvPr id="0" name=""/>
        <dsp:cNvSpPr/>
      </dsp:nvSpPr>
      <dsp:spPr>
        <a:xfrm>
          <a:off x="4683367" y="1813501"/>
          <a:ext cx="2943150" cy="109739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solidFill>
              <a:effectLst>
                <a:outerShdw blurRad="38100" dist="38100" dir="2700000" algn="tl">
                  <a:srgbClr val="000000">
                    <a:alpha val="43137"/>
                  </a:srgbClr>
                </a:outerShdw>
              </a:effectLst>
              <a:latin typeface="Calibri"/>
              <a:ea typeface="+mn-ea"/>
              <a:cs typeface="+mn-cs"/>
            </a:rPr>
            <a:t>Analysis</a:t>
          </a:r>
          <a:br>
            <a:rPr lang="id-ID" sz="2000" kern="1200" dirty="0">
              <a:solidFill>
                <a:schemeClr val="accent2"/>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solidFill>
            <a:effectLst>
              <a:outerShdw blurRad="38100" dist="38100" dir="2700000" algn="tl">
                <a:srgbClr val="000000">
                  <a:alpha val="43137"/>
                </a:srgbClr>
              </a:outerShdw>
            </a:effectLst>
            <a:latin typeface="Calibri"/>
            <a:ea typeface="+mn-ea"/>
            <a:cs typeface="+mn-cs"/>
          </a:endParaRPr>
        </a:p>
      </dsp:txBody>
      <dsp:txXfrm>
        <a:off x="4736937" y="1867071"/>
        <a:ext cx="2836010" cy="990256"/>
      </dsp:txXfrm>
    </dsp:sp>
    <dsp:sp modelId="{396D247C-7331-400F-88B3-FB5C75DEFBD2}">
      <dsp:nvSpPr>
        <dsp:cNvPr id="0" name=""/>
        <dsp:cNvSpPr/>
      </dsp:nvSpPr>
      <dsp:spPr>
        <a:xfrm>
          <a:off x="2206898" y="225961"/>
          <a:ext cx="3623611" cy="3623611"/>
        </a:xfrm>
        <a:custGeom>
          <a:avLst/>
          <a:gdLst/>
          <a:ahLst/>
          <a:cxnLst/>
          <a:rect l="0" t="0" r="0" b="0"/>
          <a:pathLst>
            <a:path>
              <a:moveTo>
                <a:pt x="3465772" y="2551424"/>
              </a:moveTo>
              <a:arcTo wR="1811805" hR="1811805" stAng="1445590" swAng="1190300"/>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B85177-67DC-46B9-9178-4FD74108A018}">
      <dsp:nvSpPr>
        <dsp:cNvPr id="0" name=""/>
        <dsp:cNvSpPr/>
      </dsp:nvSpPr>
      <dsp:spPr>
        <a:xfrm>
          <a:off x="3006363" y="3625307"/>
          <a:ext cx="2673545" cy="109739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solidFill>
              <a:effectLst>
                <a:outerShdw blurRad="38100" dist="38100" dir="2700000" algn="tl">
                  <a:srgbClr val="000000">
                    <a:alpha val="43137"/>
                  </a:srgbClr>
                </a:outerShdw>
              </a:effectLst>
              <a:latin typeface="Calibri"/>
              <a:ea typeface="+mn-ea"/>
              <a:cs typeface="+mn-cs"/>
            </a:rPr>
            <a:t>Design</a:t>
          </a:r>
          <a:br>
            <a:rPr lang="id-ID" sz="2000" kern="1200" dirty="0">
              <a:solidFill>
                <a:schemeClr val="accent2"/>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solidFill>
            <a:effectLst>
              <a:outerShdw blurRad="38100" dist="38100" dir="2700000" algn="tl">
                <a:srgbClr val="000000">
                  <a:alpha val="43137"/>
                </a:srgbClr>
              </a:outerShdw>
            </a:effectLst>
            <a:latin typeface="Calibri"/>
            <a:ea typeface="+mn-ea"/>
            <a:cs typeface="+mn-cs"/>
          </a:endParaRPr>
        </a:p>
      </dsp:txBody>
      <dsp:txXfrm>
        <a:off x="3059933" y="3678877"/>
        <a:ext cx="2566405" cy="990256"/>
      </dsp:txXfrm>
    </dsp:sp>
    <dsp:sp modelId="{D2CA6A8E-22C6-4F9F-B88D-7C12E5956E50}">
      <dsp:nvSpPr>
        <dsp:cNvPr id="0" name=""/>
        <dsp:cNvSpPr/>
      </dsp:nvSpPr>
      <dsp:spPr>
        <a:xfrm>
          <a:off x="2855763" y="225961"/>
          <a:ext cx="3623611" cy="3623611"/>
        </a:xfrm>
        <a:custGeom>
          <a:avLst/>
          <a:gdLst/>
          <a:ahLst/>
          <a:cxnLst/>
          <a:rect l="0" t="0" r="0" b="0"/>
          <a:pathLst>
            <a:path>
              <a:moveTo>
                <a:pt x="506998" y="3068832"/>
              </a:moveTo>
              <a:arcTo wR="1811805" hR="1811805" stAng="8164110" swAng="1190300"/>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0DDDCB-B12F-428D-A586-90FD6F79F55C}">
      <dsp:nvSpPr>
        <dsp:cNvPr id="0" name=""/>
        <dsp:cNvSpPr/>
      </dsp:nvSpPr>
      <dsp:spPr>
        <a:xfrm>
          <a:off x="963902" y="1813501"/>
          <a:ext cx="3134857" cy="109739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kern="1200" dirty="0">
              <a:solidFill>
                <a:srgbClr val="00B050"/>
              </a:solidFill>
              <a:effectLst>
                <a:outerShdw blurRad="38100" dist="38100" dir="2700000" algn="tl">
                  <a:srgbClr val="000000">
                    <a:alpha val="43137"/>
                  </a:srgbClr>
                </a:outerShdw>
              </a:effectLst>
              <a:latin typeface="Calibri"/>
              <a:ea typeface="+mn-ea"/>
              <a:cs typeface="+mn-cs"/>
            </a:rPr>
          </a:br>
          <a:r>
            <a:rPr lang="id-ID" sz="2000" i="1" kern="1200"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kern="1200" dirty="0">
            <a:solidFill>
              <a:srgbClr val="00B050"/>
            </a:solidFill>
            <a:effectLst>
              <a:outerShdw blurRad="38100" dist="38100" dir="2700000" algn="tl">
                <a:srgbClr val="000000">
                  <a:alpha val="43137"/>
                </a:srgbClr>
              </a:outerShdw>
            </a:effectLst>
            <a:latin typeface="Calibri"/>
            <a:ea typeface="+mn-ea"/>
            <a:cs typeface="+mn-cs"/>
          </a:endParaRPr>
        </a:p>
      </dsp:txBody>
      <dsp:txXfrm>
        <a:off x="1017472" y="1867071"/>
        <a:ext cx="3027717" cy="990256"/>
      </dsp:txXfrm>
    </dsp:sp>
    <dsp:sp modelId="{498F4E31-E423-4928-A28F-F71BD81A544F}">
      <dsp:nvSpPr>
        <dsp:cNvPr id="0" name=""/>
        <dsp:cNvSpPr/>
      </dsp:nvSpPr>
      <dsp:spPr>
        <a:xfrm>
          <a:off x="2859079" y="880000"/>
          <a:ext cx="3623611" cy="3623611"/>
        </a:xfrm>
        <a:custGeom>
          <a:avLst/>
          <a:gdLst/>
          <a:ahLst/>
          <a:cxnLst/>
          <a:rect l="0" t="0" r="0" b="0"/>
          <a:pathLst>
            <a:path>
              <a:moveTo>
                <a:pt x="149618" y="1090851"/>
              </a:moveTo>
              <a:arcTo wR="1811805" hR="1811805" stAng="12206894" swAng="106685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3DDCB-CF44-4927-A8A7-FFCD1D4D5910}">
      <dsp:nvSpPr>
        <dsp:cNvPr id="0" name=""/>
        <dsp:cNvSpPr/>
      </dsp:nvSpPr>
      <dsp:spPr>
        <a:xfrm>
          <a:off x="3947" y="0"/>
          <a:ext cx="3797014" cy="533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id-ID" sz="4300" kern="1200" dirty="0"/>
            <a:t>System </a:t>
          </a:r>
          <a:r>
            <a:rPr lang="id-ID" sz="4300" kern="1200" dirty="0" err="1"/>
            <a:t>Documentation</a:t>
          </a:r>
          <a:endParaRPr lang="en-US" sz="4300" kern="1200" dirty="0"/>
        </a:p>
      </dsp:txBody>
      <dsp:txXfrm>
        <a:off x="3947" y="0"/>
        <a:ext cx="3797014" cy="1600200"/>
      </dsp:txXfrm>
    </dsp:sp>
    <dsp:sp modelId="{EE95346B-02DC-466A-879B-18307DDB017D}">
      <dsp:nvSpPr>
        <dsp:cNvPr id="0" name=""/>
        <dsp:cNvSpPr/>
      </dsp:nvSpPr>
      <dsp:spPr>
        <a:xfrm>
          <a:off x="383648" y="1601209"/>
          <a:ext cx="3037611" cy="6170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t>Revised</a:t>
          </a:r>
          <a:r>
            <a:rPr lang="id-ID" sz="1600" kern="1200" dirty="0"/>
            <a:t> </a:t>
          </a:r>
          <a:r>
            <a:rPr lang="id-ID" sz="1600" kern="1200" dirty="0" err="1"/>
            <a:t>and</a:t>
          </a:r>
          <a:r>
            <a:rPr lang="id-ID" sz="1600" kern="1200" dirty="0"/>
            <a:t> final </a:t>
          </a:r>
          <a:r>
            <a:rPr lang="id-ID" sz="1600" kern="1200" dirty="0" err="1"/>
            <a:t>version</a:t>
          </a:r>
          <a:r>
            <a:rPr lang="id-ID" sz="1600" kern="1200" dirty="0"/>
            <a:t> </a:t>
          </a:r>
          <a:r>
            <a:rPr lang="id-ID" sz="1600" kern="1200" dirty="0" err="1"/>
            <a:t>of</a:t>
          </a:r>
          <a:r>
            <a:rPr lang="id-ID" sz="1600" kern="1200" dirty="0"/>
            <a:t> System </a:t>
          </a:r>
          <a:r>
            <a:rPr lang="id-ID" sz="1600" kern="1200" dirty="0" err="1"/>
            <a:t>Specification</a:t>
          </a:r>
          <a:endParaRPr lang="en-US" sz="1600" kern="1200" dirty="0"/>
        </a:p>
      </dsp:txBody>
      <dsp:txXfrm>
        <a:off x="401721" y="1619282"/>
        <a:ext cx="3001465" cy="580923"/>
      </dsp:txXfrm>
    </dsp:sp>
    <dsp:sp modelId="{ADADBFE8-E8E5-4EED-8BB1-D9DC1BC64D00}">
      <dsp:nvSpPr>
        <dsp:cNvPr id="0" name=""/>
        <dsp:cNvSpPr/>
      </dsp:nvSpPr>
      <dsp:spPr>
        <a:xfrm>
          <a:off x="383648" y="2313212"/>
          <a:ext cx="3037611" cy="6170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ID" sz="1600" kern="1200" dirty="0"/>
            <a:t>Helps programmers and analysts understand the application</a:t>
          </a:r>
          <a:endParaRPr lang="en-US" sz="1600" kern="1200" dirty="0"/>
        </a:p>
      </dsp:txBody>
      <dsp:txXfrm>
        <a:off x="401721" y="2331285"/>
        <a:ext cx="3001465" cy="580923"/>
      </dsp:txXfrm>
    </dsp:sp>
    <dsp:sp modelId="{D337E61A-41E1-472C-BC6A-BBAD079C1389}">
      <dsp:nvSpPr>
        <dsp:cNvPr id="0" name=""/>
        <dsp:cNvSpPr/>
      </dsp:nvSpPr>
      <dsp:spPr>
        <a:xfrm>
          <a:off x="383648" y="3025215"/>
          <a:ext cx="3037611" cy="6170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ID" sz="1600" kern="1200" dirty="0"/>
            <a:t>Used for development and maintenance</a:t>
          </a:r>
          <a:endParaRPr lang="en-US" sz="1600" kern="1200" dirty="0"/>
        </a:p>
      </dsp:txBody>
      <dsp:txXfrm>
        <a:off x="401721" y="3043288"/>
        <a:ext cx="3001465" cy="580923"/>
      </dsp:txXfrm>
    </dsp:sp>
    <dsp:sp modelId="{1830A132-A26E-4C21-8E6F-953D91070914}">
      <dsp:nvSpPr>
        <dsp:cNvPr id="0" name=""/>
        <dsp:cNvSpPr/>
      </dsp:nvSpPr>
      <dsp:spPr>
        <a:xfrm>
          <a:off x="383648" y="3737218"/>
          <a:ext cx="3037611" cy="6170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ID" sz="1600" kern="1200" dirty="0"/>
            <a:t>Largely a by product of the system analysis and design phases</a:t>
          </a:r>
          <a:endParaRPr lang="en-US" sz="1600" kern="1200" dirty="0"/>
        </a:p>
      </dsp:txBody>
      <dsp:txXfrm>
        <a:off x="401721" y="3755291"/>
        <a:ext cx="3001465" cy="580923"/>
      </dsp:txXfrm>
    </dsp:sp>
    <dsp:sp modelId="{DEC44018-49BF-43A9-BBC8-5348AD9FF36B}">
      <dsp:nvSpPr>
        <dsp:cNvPr id="0" name=""/>
        <dsp:cNvSpPr/>
      </dsp:nvSpPr>
      <dsp:spPr>
        <a:xfrm>
          <a:off x="383648" y="4449221"/>
          <a:ext cx="3037611" cy="61706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a:t>C</a:t>
          </a:r>
          <a:r>
            <a:rPr lang="en-ID" sz="1600" kern="1200" dirty="0"/>
            <a:t>an be automated (</a:t>
          </a:r>
          <a:r>
            <a:rPr lang="en-ID" sz="1600" kern="1200" dirty="0" err="1"/>
            <a:t>JavaDoc</a:t>
          </a:r>
          <a:r>
            <a:rPr lang="en-ID" sz="1600" kern="1200" dirty="0"/>
            <a:t>)</a:t>
          </a:r>
          <a:endParaRPr lang="en-US" sz="1600" kern="1200" dirty="0"/>
        </a:p>
      </dsp:txBody>
      <dsp:txXfrm>
        <a:off x="401721" y="4467294"/>
        <a:ext cx="3001465" cy="580923"/>
      </dsp:txXfrm>
    </dsp:sp>
    <dsp:sp modelId="{FDD6455A-0AD3-4AF9-B301-BCE68EF7102E}">
      <dsp:nvSpPr>
        <dsp:cNvPr id="0" name=""/>
        <dsp:cNvSpPr/>
      </dsp:nvSpPr>
      <dsp:spPr>
        <a:xfrm>
          <a:off x="4085738" y="0"/>
          <a:ext cx="3797014" cy="5334000"/>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id-ID" sz="4300" kern="1200" dirty="0"/>
            <a:t>User </a:t>
          </a:r>
          <a:r>
            <a:rPr lang="id-ID" sz="4300" kern="1200" dirty="0" err="1"/>
            <a:t>Documentation</a:t>
          </a:r>
          <a:endParaRPr lang="en-US" sz="4300" kern="1200" dirty="0"/>
        </a:p>
      </dsp:txBody>
      <dsp:txXfrm>
        <a:off x="4085738" y="0"/>
        <a:ext cx="3797014" cy="1600200"/>
      </dsp:txXfrm>
    </dsp:sp>
    <dsp:sp modelId="{535EB64A-1BD3-457B-B8A1-B5CF0AFD6E79}">
      <dsp:nvSpPr>
        <dsp:cNvPr id="0" name=""/>
        <dsp:cNvSpPr/>
      </dsp:nvSpPr>
      <dsp:spPr>
        <a:xfrm>
          <a:off x="4465439" y="1600330"/>
          <a:ext cx="3037611" cy="7770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t>Type</a:t>
          </a:r>
          <a:r>
            <a:rPr lang="id-ID" sz="1600" kern="1200" dirty="0"/>
            <a:t>: </a:t>
          </a:r>
          <a:r>
            <a:rPr lang="en-US" sz="1600" kern="1200" dirty="0"/>
            <a:t>Reference documents (help system)</a:t>
          </a:r>
          <a:r>
            <a:rPr lang="id-ID" sz="1600" kern="1200" dirty="0"/>
            <a:t>, </a:t>
          </a:r>
          <a:r>
            <a:rPr lang="en-US" sz="1600" kern="1200" dirty="0"/>
            <a:t>Procedures manuals</a:t>
          </a:r>
          <a:r>
            <a:rPr lang="id-ID" sz="1600" kern="1200" dirty="0"/>
            <a:t>, </a:t>
          </a:r>
          <a:r>
            <a:rPr lang="en-US" sz="1600" kern="1200" dirty="0"/>
            <a:t>Tutorials</a:t>
          </a:r>
        </a:p>
      </dsp:txBody>
      <dsp:txXfrm>
        <a:off x="4488198" y="1623089"/>
        <a:ext cx="2992093" cy="731532"/>
      </dsp:txXfrm>
    </dsp:sp>
    <dsp:sp modelId="{0E48F37C-D34F-41E6-823D-BFE3194B037B}">
      <dsp:nvSpPr>
        <dsp:cNvPr id="0" name=""/>
        <dsp:cNvSpPr/>
      </dsp:nvSpPr>
      <dsp:spPr>
        <a:xfrm>
          <a:off x="4465439" y="2496926"/>
          <a:ext cx="3037611" cy="77705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ID" sz="1600" kern="1200"/>
            <a:t>Help </a:t>
          </a:r>
          <a:r>
            <a:rPr lang="en-ID" sz="1600" kern="1200" dirty="0"/>
            <a:t>users operate the system</a:t>
          </a:r>
          <a:endParaRPr lang="en-US" sz="1600" kern="1200" dirty="0"/>
        </a:p>
      </dsp:txBody>
      <dsp:txXfrm>
        <a:off x="4488198" y="2519685"/>
        <a:ext cx="2992093" cy="731532"/>
      </dsp:txXfrm>
    </dsp:sp>
    <dsp:sp modelId="{B4A7E41C-623F-424F-A772-EB0BE3E98526}">
      <dsp:nvSpPr>
        <dsp:cNvPr id="0" name=""/>
        <dsp:cNvSpPr/>
      </dsp:nvSpPr>
      <dsp:spPr>
        <a:xfrm>
          <a:off x="4465439" y="3393523"/>
          <a:ext cx="3037611" cy="7770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ID" sz="1600" kern="1200" dirty="0"/>
            <a:t>High quality documentation takes about 3 hours per page to produce</a:t>
          </a:r>
          <a:endParaRPr lang="en-US" sz="1600" kern="1200" dirty="0"/>
        </a:p>
      </dsp:txBody>
      <dsp:txXfrm>
        <a:off x="4488198" y="3416282"/>
        <a:ext cx="2992093" cy="731532"/>
      </dsp:txXfrm>
    </dsp:sp>
    <dsp:sp modelId="{62B877DB-52FC-490C-84E5-35E8A93F147D}">
      <dsp:nvSpPr>
        <dsp:cNvPr id="0" name=""/>
        <dsp:cNvSpPr/>
      </dsp:nvSpPr>
      <dsp:spPr>
        <a:xfrm>
          <a:off x="4465439" y="4290119"/>
          <a:ext cx="3037611" cy="77705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ID" sz="1600" kern="1200" dirty="0"/>
            <a:t>Should not be left to the end of the project</a:t>
          </a:r>
          <a:endParaRPr lang="en-US" sz="1600" kern="1200" dirty="0"/>
        </a:p>
      </dsp:txBody>
      <dsp:txXfrm>
        <a:off x="4488198" y="4312878"/>
        <a:ext cx="2992093" cy="73153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064932" y="2239"/>
          <a:ext cx="4754880"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Systems Analysis </a:t>
          </a:r>
          <a:r>
            <a:rPr lang="id-ID" sz="1400" kern="1200" dirty="0" err="1"/>
            <a:t>and</a:t>
          </a:r>
          <a:r>
            <a:rPr lang="id-ID" sz="1400" kern="1200" dirty="0"/>
            <a:t> Design?</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Siklus</a:t>
          </a:r>
          <a:r>
            <a:rPr lang="id-ID" sz="1400" kern="1200" dirty="0"/>
            <a:t> Pengembangan </a:t>
          </a:r>
          <a:r>
            <a:rPr lang="id-ID" sz="1400" kern="1200" dirty="0" err="1"/>
            <a:t>Software</a:t>
          </a:r>
          <a:endParaRPr lang="en-ID" sz="1400" kern="1200" dirty="0"/>
        </a:p>
        <a:p>
          <a:pPr marL="114300" lvl="1" indent="-114300" algn="l" defTabSz="622300">
            <a:lnSpc>
              <a:spcPct val="90000"/>
            </a:lnSpc>
            <a:spcBef>
              <a:spcPct val="0"/>
            </a:spcBef>
            <a:spcAft>
              <a:spcPct val="15000"/>
            </a:spcAft>
            <a:buFontTx/>
            <a:buNone/>
          </a:pPr>
          <a:r>
            <a:rPr lang="id-ID" sz="1400" kern="1200" dirty="0"/>
            <a:t>  1.3 </a:t>
          </a:r>
          <a:r>
            <a:rPr lang="id-ID" sz="1400" kern="1200" dirty="0">
              <a:hlinkClick xmlns:r="http://schemas.openxmlformats.org/officeDocument/2006/relationships" r:id="" action="ppaction://hlinksldjump"/>
            </a:rPr>
            <a:t>Metodologi</a:t>
          </a:r>
          <a:r>
            <a:rPr lang="id-ID" sz="1400" kern="1200" dirty="0"/>
            <a:t> Pengembangan </a:t>
          </a:r>
          <a:r>
            <a:rPr lang="id-ID" sz="1400" kern="1200" dirty="0" err="1"/>
            <a:t>Software</a:t>
          </a:r>
          <a:endParaRPr lang="id-ID" sz="1400" kern="1200" dirty="0"/>
        </a:p>
      </dsp:txBody>
      <dsp:txXfrm>
        <a:off x="3064932" y="153830"/>
        <a:ext cx="4300108" cy="909544"/>
      </dsp:txXfrm>
    </dsp:sp>
    <dsp:sp modelId="{666E94A9-7497-4713-A0C8-9488B8ED8407}">
      <dsp:nvSpPr>
        <dsp:cNvPr id="0" name=""/>
        <dsp:cNvSpPr/>
      </dsp:nvSpPr>
      <dsp:spPr>
        <a:xfrm>
          <a:off x="104987" y="2239"/>
          <a:ext cx="2959944"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 1. </a:t>
          </a:r>
          <a:r>
            <a:rPr lang="id-ID" sz="2400" u="none" kern="1200" dirty="0">
              <a:hlinkClick xmlns:r="http://schemas.openxmlformats.org/officeDocument/2006/relationships" r:id="" action="ppaction://hlinksldjump"/>
            </a:rPr>
            <a:t>Pengantar</a:t>
          </a:r>
          <a:endParaRPr lang="en-US" sz="2400" u="none" kern="1200" dirty="0"/>
        </a:p>
      </dsp:txBody>
      <dsp:txXfrm>
        <a:off x="164187" y="61439"/>
        <a:ext cx="2841544" cy="1094326"/>
      </dsp:txXfrm>
    </dsp:sp>
    <dsp:sp modelId="{F91DF6CE-794F-4A9F-8751-7D4B97D9FA92}">
      <dsp:nvSpPr>
        <dsp:cNvPr id="0" name=""/>
        <dsp:cNvSpPr/>
      </dsp:nvSpPr>
      <dsp:spPr>
        <a:xfrm>
          <a:off x="3064932" y="1336238"/>
          <a:ext cx="4754880"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Identifikasi Business </a:t>
          </a:r>
          <a:r>
            <a:rPr lang="id-ID" sz="1400" kern="1200" dirty="0" err="1"/>
            <a:t>Value</a:t>
          </a:r>
          <a:r>
            <a:rPr lang="id-ID" sz="1400" kern="1200" dirty="0"/>
            <a:t> dengan </a:t>
          </a:r>
          <a:r>
            <a:rPr lang="id-ID" sz="1400" kern="1200" dirty="0">
              <a:hlinkClick xmlns:r="http://schemas.openxmlformats.org/officeDocument/2006/relationships" r:id="" action="ppaction://hlinksldjump"/>
            </a:rPr>
            <a:t>System </a:t>
          </a:r>
          <a:r>
            <a:rPr lang="id-ID" sz="1400" kern="1200" dirty="0" err="1">
              <a:hlinkClick xmlns:r="http://schemas.openxmlformats.org/officeDocument/2006/relationships" r:id="" action="ppaction://hlinksldjump"/>
            </a:rPr>
            <a:t>Request</a:t>
          </a:r>
          <a:endParaRPr lang="id-ID" sz="1400" kern="1200" dirty="0"/>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Analisis Kelayakan </a:t>
          </a:r>
          <a:r>
            <a:rPr lang="id-ID" sz="1400" kern="1200" dirty="0"/>
            <a:t>Pengembangan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Estimasi Usaha </a:t>
          </a:r>
          <a:r>
            <a:rPr lang="id-ID" sz="1400" kern="1200" dirty="0"/>
            <a:t>Pengembangan </a:t>
          </a:r>
          <a:r>
            <a:rPr lang="id-ID" sz="1400" kern="1200" dirty="0" err="1"/>
            <a:t>Software</a:t>
          </a:r>
          <a:endParaRPr lang="id-ID" sz="1400" kern="1200" dirty="0"/>
        </a:p>
      </dsp:txBody>
      <dsp:txXfrm>
        <a:off x="3064932" y="1487829"/>
        <a:ext cx="4300108" cy="909544"/>
      </dsp:txXfrm>
    </dsp:sp>
    <dsp:sp modelId="{FA5D5B51-90B1-447A-A665-2C1539C0F53F}">
      <dsp:nvSpPr>
        <dsp:cNvPr id="0" name=""/>
        <dsp:cNvSpPr/>
      </dsp:nvSpPr>
      <dsp:spPr>
        <a:xfrm>
          <a:off x="104987" y="1336238"/>
          <a:ext cx="2959944"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Systems </a:t>
          </a:r>
          <a:r>
            <a:rPr lang="id-ID" sz="2400" kern="1200" dirty="0">
              <a:hlinkClick xmlns:r="http://schemas.openxmlformats.org/officeDocument/2006/relationships" r:id="" action="ppaction://hlinksldjump"/>
            </a:rPr>
            <a:t>Planning</a:t>
          </a:r>
          <a:endParaRPr lang="id-ID" sz="2400" kern="1200" dirty="0"/>
        </a:p>
      </dsp:txBody>
      <dsp:txXfrm>
        <a:off x="164187" y="1395438"/>
        <a:ext cx="2841544" cy="1094326"/>
      </dsp:txXfrm>
    </dsp:sp>
    <dsp:sp modelId="{E5AEE29A-FBB5-4C88-9D61-EB0BDB656804}">
      <dsp:nvSpPr>
        <dsp:cNvPr id="0" name=""/>
        <dsp:cNvSpPr/>
      </dsp:nvSpPr>
      <dsp:spPr>
        <a:xfrm>
          <a:off x="3064932" y="2670237"/>
          <a:ext cx="4754880"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a:t>
          </a:r>
          <a:r>
            <a:rPr lang="id-ID" sz="1400" kern="1200" dirty="0">
              <a:hlinkClick xmlns:r="http://schemas.openxmlformats.org/officeDocument/2006/relationships" r:id="" action="ppaction://hlinksldjump"/>
            </a:rPr>
            <a:t>Analisis</a:t>
          </a:r>
          <a:r>
            <a:rPr lang="en-US" sz="1400" kern="1200" dirty="0">
              <a:hlinkClick xmlns:r="http://schemas.openxmlformats.org/officeDocument/2006/relationships" r:id="" action="ppaction://hlinksldjump"/>
            </a:rPr>
            <a:t> </a:t>
          </a:r>
          <a:r>
            <a:rPr lang="en-US" sz="1400" kern="1200" dirty="0" err="1">
              <a:hlinkClick xmlns:r="http://schemas.openxmlformats.org/officeDocument/2006/relationships" r:id="" action="ppaction://hlinksldjump"/>
            </a:rPr>
            <a:t>Kebutuhan</a:t>
          </a:r>
          <a:r>
            <a:rPr lang="en-US"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3.2 Identifikasi Proses Bisnis dengan </a:t>
          </a:r>
          <a:r>
            <a:rPr lang="en-ID" sz="1400" kern="1200" dirty="0">
              <a:hlinkClick xmlns:r="http://schemas.openxmlformats.org/officeDocument/2006/relationships" r:id="" action="ppaction://hlinksldjump"/>
            </a:rPr>
            <a:t>Use Case Diagram</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da-DK" sz="1400" kern="1200" dirty="0"/>
            <a:t>3.3 Pemodelan Proses Bisnis dengan </a:t>
          </a:r>
          <a:r>
            <a:rPr lang="da-DK" sz="1400" kern="1200" dirty="0">
              <a:hlinkClick xmlns:r="http://schemas.openxmlformats.org/officeDocument/2006/relationships" r:id="" action="ppaction://hlinksldjump"/>
            </a:rPr>
            <a:t>AD</a:t>
          </a:r>
          <a:r>
            <a:rPr lang="da-DK" sz="1400" kern="1200" dirty="0"/>
            <a:t> atau </a:t>
          </a:r>
          <a:r>
            <a:rPr lang="da-DK" sz="1400" kern="1200" dirty="0">
              <a:hlinkClick xmlns:r="http://schemas.openxmlformats.org/officeDocument/2006/relationships" r:id="" action="ppaction://hlinksldjump"/>
            </a:rPr>
            <a:t>BPMN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pt-BR" sz="1400" kern="1200" dirty="0"/>
            <a:t>3.4 Realisasi Proses Bisnis dengan </a:t>
          </a:r>
          <a:r>
            <a:rPr lang="pt-BR" sz="1400" kern="1200" dirty="0">
              <a:hlinkClick xmlns:r="http://schemas.openxmlformats.org/officeDocument/2006/relationships" r:id="" action="ppaction://hlinksldjump"/>
            </a:rPr>
            <a:t>Sequence Diagram</a:t>
          </a:r>
          <a:endParaRPr lang="en-US" sz="1400" kern="1200" dirty="0"/>
        </a:p>
      </dsp:txBody>
      <dsp:txXfrm>
        <a:off x="3064932" y="2821828"/>
        <a:ext cx="4300108" cy="909544"/>
      </dsp:txXfrm>
    </dsp:sp>
    <dsp:sp modelId="{9F420F5A-4D48-47C1-A068-ED95FB0A6E90}">
      <dsp:nvSpPr>
        <dsp:cNvPr id="0" name=""/>
        <dsp:cNvSpPr/>
      </dsp:nvSpPr>
      <dsp:spPr>
        <a:xfrm>
          <a:off x="104987" y="2670237"/>
          <a:ext cx="2959944"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Systems </a:t>
          </a:r>
          <a:r>
            <a:rPr lang="id-ID" sz="2400" kern="1200" dirty="0">
              <a:hlinkClick xmlns:r="http://schemas.openxmlformats.org/officeDocument/2006/relationships" r:id="" action="ppaction://hlinksldjump"/>
            </a:rPr>
            <a:t>Analysis</a:t>
          </a:r>
          <a:endParaRPr lang="id-ID" sz="2400" kern="1200" dirty="0"/>
        </a:p>
      </dsp:txBody>
      <dsp:txXfrm>
        <a:off x="164187" y="2729437"/>
        <a:ext cx="2841544" cy="1094326"/>
      </dsp:txXfrm>
    </dsp:sp>
    <dsp:sp modelId="{ECB98FF5-C100-4167-A6ED-87F0F931E5B4}">
      <dsp:nvSpPr>
        <dsp:cNvPr id="0" name=""/>
        <dsp:cNvSpPr/>
      </dsp:nvSpPr>
      <dsp:spPr>
        <a:xfrm>
          <a:off x="3064932" y="4004236"/>
          <a:ext cx="4754880"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Paradigma </a:t>
          </a:r>
          <a:r>
            <a:rPr lang="id-ID" sz="1400" kern="1200" dirty="0">
              <a:hlinkClick xmlns:r="http://schemas.openxmlformats.org/officeDocument/2006/relationships" r:id="" action="ppaction://hlinksldjump"/>
            </a:rPr>
            <a:t>Berorientasi Objek</a:t>
          </a:r>
          <a:endParaRPr lang="id-ID" sz="1400" kern="1200" dirty="0"/>
        </a:p>
        <a:p>
          <a:pPr marL="114300" lvl="1" indent="-114300" algn="l" defTabSz="622300">
            <a:lnSpc>
              <a:spcPct val="90000"/>
            </a:lnSpc>
            <a:spcBef>
              <a:spcPct val="0"/>
            </a:spcBef>
            <a:spcAft>
              <a:spcPct val="15000"/>
            </a:spcAft>
            <a:buFontTx/>
            <a:buNone/>
          </a:pPr>
          <a:r>
            <a:rPr lang="id-ID" sz="1400" kern="1200" dirty="0"/>
            <a:t>  4.2 Pemodelan </a:t>
          </a:r>
          <a:r>
            <a:rPr lang="id-ID" sz="1400" kern="1200" dirty="0">
              <a:hlinkClick xmlns:r="http://schemas.openxmlformats.org/officeDocument/2006/relationships" r:id="" action="ppaction://hlinksldjump"/>
            </a:rPr>
            <a:t>Class Diagram</a:t>
          </a:r>
          <a:endParaRPr lang="id-ID" sz="1400" kern="1200" dirty="0"/>
        </a:p>
        <a:p>
          <a:pPr marL="114300" lvl="1" indent="-114300" algn="l" defTabSz="622300">
            <a:lnSpc>
              <a:spcPct val="90000"/>
            </a:lnSpc>
            <a:spcBef>
              <a:spcPct val="0"/>
            </a:spcBef>
            <a:spcAft>
              <a:spcPct val="15000"/>
            </a:spcAft>
            <a:buFontTx/>
            <a:buNone/>
          </a:pPr>
          <a:r>
            <a:rPr lang="id-ID" sz="1400" kern="1200" dirty="0"/>
            <a:t>  4.3 Pemodelan </a:t>
          </a:r>
          <a:r>
            <a:rPr lang="id-ID" sz="1400" kern="1200" dirty="0">
              <a:hlinkClick xmlns:r="http://schemas.openxmlformats.org/officeDocument/2006/relationships" r:id="" action="ppaction://hlinksldjump"/>
            </a:rPr>
            <a:t>User </a:t>
          </a:r>
          <a:r>
            <a:rPr lang="id-ID" sz="1400" kern="1200" dirty="0" err="1">
              <a:hlinkClick xmlns:r="http://schemas.openxmlformats.org/officeDocument/2006/relationships" r:id="" action="ppaction://hlinksldjump"/>
            </a:rPr>
            <a:t>Interface</a:t>
          </a:r>
          <a:r>
            <a:rPr lang="id-ID" sz="1400" kern="1200" dirty="0">
              <a:hlinkClick xmlns:r="http://schemas.openxmlformats.org/officeDocument/2006/relationships" r:id="" action="ppaction://hlinksldjump"/>
            </a:rPr>
            <a:t> Design</a:t>
          </a:r>
          <a:endParaRPr lang="id-ID" sz="1400" kern="1200" dirty="0"/>
        </a:p>
        <a:p>
          <a:pPr marL="114300" lvl="1" indent="-114300" algn="l" defTabSz="622300">
            <a:lnSpc>
              <a:spcPct val="90000"/>
            </a:lnSpc>
            <a:spcBef>
              <a:spcPct val="0"/>
            </a:spcBef>
            <a:spcAft>
              <a:spcPct val="15000"/>
            </a:spcAft>
            <a:buFontTx/>
            <a:buNone/>
          </a:pPr>
          <a:r>
            <a:rPr lang="id-ID" sz="1400" kern="1200" dirty="0"/>
            <a:t>  4.4 Pemodelan </a:t>
          </a:r>
          <a:r>
            <a:rPr lang="id-ID" sz="1400" kern="1200" dirty="0">
              <a:hlinkClick xmlns:r="http://schemas.openxmlformats.org/officeDocument/2006/relationships" r:id="" action="ppaction://hlinksldjump"/>
            </a:rPr>
            <a:t>Data Model</a:t>
          </a:r>
          <a:endParaRPr lang="id-ID" sz="1400" kern="1200" dirty="0"/>
        </a:p>
        <a:p>
          <a:pPr marL="114300" lvl="1" indent="-114300" algn="l" defTabSz="622300">
            <a:lnSpc>
              <a:spcPct val="90000"/>
            </a:lnSpc>
            <a:spcBef>
              <a:spcPct val="0"/>
            </a:spcBef>
            <a:spcAft>
              <a:spcPct val="15000"/>
            </a:spcAft>
            <a:buFontTx/>
            <a:buNone/>
          </a:pPr>
          <a:r>
            <a:rPr lang="id-ID" sz="1400" kern="1200" dirty="0"/>
            <a:t>  4.5 Pemodelan </a:t>
          </a:r>
          <a:r>
            <a:rPr lang="id-ID" sz="1400" kern="1200" dirty="0">
              <a:hlinkClick xmlns:r="http://schemas.openxmlformats.org/officeDocument/2006/relationships" r:id="" action="ppaction://hlinksldjump"/>
            </a:rPr>
            <a:t>Deployment Diagram</a:t>
          </a:r>
          <a:endParaRPr lang="id-ID" sz="1400" kern="1200" dirty="0"/>
        </a:p>
      </dsp:txBody>
      <dsp:txXfrm>
        <a:off x="3064932" y="4155827"/>
        <a:ext cx="4300108" cy="909544"/>
      </dsp:txXfrm>
    </dsp:sp>
    <dsp:sp modelId="{BFDDA7AB-7BED-4AE4-B749-B6ED5BA813A6}">
      <dsp:nvSpPr>
        <dsp:cNvPr id="0" name=""/>
        <dsp:cNvSpPr/>
      </dsp:nvSpPr>
      <dsp:spPr>
        <a:xfrm>
          <a:off x="104987" y="4004236"/>
          <a:ext cx="2959944"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Systems </a:t>
          </a:r>
          <a:r>
            <a:rPr lang="id-ID" sz="2400" kern="1200" dirty="0">
              <a:hlinkClick xmlns:r="http://schemas.openxmlformats.org/officeDocument/2006/relationships" r:id="" action="ppaction://hlinksldjump"/>
            </a:rPr>
            <a:t>Design</a:t>
          </a:r>
          <a:endParaRPr lang="id-ID" sz="2400" kern="1200" dirty="0"/>
        </a:p>
      </dsp:txBody>
      <dsp:txXfrm>
        <a:off x="164187" y="4063436"/>
        <a:ext cx="2841544" cy="1094326"/>
      </dsp:txXfrm>
    </dsp:sp>
    <dsp:sp modelId="{51484F68-748F-41D4-83FC-C9DC8DFFAB06}">
      <dsp:nvSpPr>
        <dsp:cNvPr id="0" name=""/>
        <dsp:cNvSpPr/>
      </dsp:nvSpPr>
      <dsp:spPr>
        <a:xfrm>
          <a:off x="3064932" y="5338234"/>
          <a:ext cx="4754880"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id-ID" sz="1400" kern="1200" dirty="0">
              <a:hlinkClick xmlns:r="http://schemas.openxmlformats.org/officeDocument/2006/relationships" r:id="" action="ppaction://hlinksldjump"/>
            </a:rPr>
            <a:t>Konstruksi</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5.2 </a:t>
          </a:r>
          <a:r>
            <a:rPr lang="id-ID" sz="1400" kern="1200" dirty="0">
              <a:hlinkClick xmlns:r="http://schemas.openxmlformats.org/officeDocument/2006/relationships" r:id="" action="ppaction://hlinksldjump"/>
            </a:rPr>
            <a:t>Pengujian</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5.3 Pembuatan </a:t>
          </a:r>
          <a:r>
            <a:rPr lang="id-ID" sz="1400" kern="1200" dirty="0">
              <a:hlinkClick xmlns:r="http://schemas.openxmlformats.org/officeDocument/2006/relationships" r:id="" action="ppaction://hlinksldjump"/>
            </a:rPr>
            <a:t>Dokumentasi</a:t>
          </a:r>
          <a:endParaRPr lang="id-ID" sz="1400" kern="1200" dirty="0"/>
        </a:p>
        <a:p>
          <a:pPr marL="114300" lvl="1" indent="-114300" algn="l" defTabSz="622300">
            <a:lnSpc>
              <a:spcPct val="90000"/>
            </a:lnSpc>
            <a:spcBef>
              <a:spcPct val="0"/>
            </a:spcBef>
            <a:spcAft>
              <a:spcPct val="15000"/>
            </a:spcAft>
            <a:buFontTx/>
            <a:buNone/>
          </a:pPr>
          <a:r>
            <a:rPr lang="id-ID" sz="1400" kern="1200" dirty="0"/>
            <a:t>  5.4 </a:t>
          </a:r>
          <a:r>
            <a:rPr lang="id-ID" sz="1400" kern="1200" dirty="0">
              <a:hlinkClick xmlns:r="http://schemas.openxmlformats.org/officeDocument/2006/relationships" r:id="" action="ppaction://hlinksldjump"/>
            </a:rPr>
            <a:t>Instalasi</a:t>
          </a:r>
          <a:r>
            <a:rPr lang="id-ID" sz="1400" kern="1200" dirty="0"/>
            <a:t> dan Manajemen Perubahan</a:t>
          </a:r>
        </a:p>
        <a:p>
          <a:pPr marL="114300" lvl="1" indent="-114300" algn="l" defTabSz="622300">
            <a:lnSpc>
              <a:spcPct val="90000"/>
            </a:lnSpc>
            <a:spcBef>
              <a:spcPct val="0"/>
            </a:spcBef>
            <a:spcAft>
              <a:spcPct val="15000"/>
            </a:spcAft>
            <a:buFontTx/>
            <a:buNone/>
          </a:pPr>
          <a:r>
            <a:rPr lang="en-US" sz="1400" kern="1200" dirty="0"/>
            <a:t>  5.5 Software Engineering </a:t>
          </a:r>
          <a:r>
            <a:rPr lang="en-US" sz="1400" kern="1200" dirty="0">
              <a:hlinkClick xmlns:r="http://schemas.openxmlformats.org/officeDocument/2006/relationships" r:id="" action="ppaction://hlinksldjump"/>
            </a:rPr>
            <a:t>Laws</a:t>
          </a:r>
          <a:endParaRPr lang="id-ID" sz="1400" kern="1200" dirty="0"/>
        </a:p>
      </dsp:txBody>
      <dsp:txXfrm>
        <a:off x="3064932" y="5489825"/>
        <a:ext cx="4300108" cy="909544"/>
      </dsp:txXfrm>
    </dsp:sp>
    <dsp:sp modelId="{24D474D5-E24C-4836-B85F-5315FBEDAE2A}">
      <dsp:nvSpPr>
        <dsp:cNvPr id="0" name=""/>
        <dsp:cNvSpPr/>
      </dsp:nvSpPr>
      <dsp:spPr>
        <a:xfrm>
          <a:off x="104987" y="5338234"/>
          <a:ext cx="2959944"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Systems </a:t>
          </a:r>
          <a:r>
            <a:rPr lang="id-ID" sz="2400" kern="1200" dirty="0">
              <a:hlinkClick xmlns:r="http://schemas.openxmlformats.org/officeDocument/2006/relationships" r:id="" action="ppaction://hlinksldjump"/>
            </a:rPr>
            <a:t>Implementation</a:t>
          </a:r>
          <a:endParaRPr lang="id-ID" sz="2400" kern="1200" dirty="0"/>
        </a:p>
      </dsp:txBody>
      <dsp:txXfrm>
        <a:off x="164187" y="5397434"/>
        <a:ext cx="2841544" cy="1094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3A91-2E2F-4ED9-A28A-3DA97D5742E3}">
      <dsp:nvSpPr>
        <dsp:cNvPr id="0" name=""/>
        <dsp:cNvSpPr/>
      </dsp:nvSpPr>
      <dsp:spPr>
        <a:xfrm>
          <a:off x="2936406" y="0"/>
          <a:ext cx="2857655" cy="109739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kern="1200" dirty="0">
            <a:solidFill>
              <a:srgbClr val="C00000"/>
            </a:solidFill>
            <a:effectLst>
              <a:outerShdw blurRad="38100" dist="38100" dir="2700000" algn="tl">
                <a:srgbClr val="000000">
                  <a:alpha val="43137"/>
                </a:srgbClr>
              </a:outerShdw>
            </a:effectLst>
            <a:latin typeface="Calibri"/>
            <a:ea typeface="+mn-ea"/>
            <a:cs typeface="+mn-cs"/>
          </a:endParaRPr>
        </a:p>
        <a:p>
          <a:pPr marL="0" lvl="0" indent="0" algn="ctr" defTabSz="1244600">
            <a:lnSpc>
              <a:spcPct val="90000"/>
            </a:lnSpc>
            <a:spcBef>
              <a:spcPct val="0"/>
            </a:spcBef>
            <a:spcAft>
              <a:spcPct val="35000"/>
            </a:spcAft>
            <a:buNone/>
          </a:pPr>
          <a:r>
            <a:rPr lang="id-ID" sz="2000" i="1" kern="1200"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kern="1200" dirty="0">
            <a:solidFill>
              <a:srgbClr val="C00000"/>
            </a:solidFill>
            <a:effectLst>
              <a:outerShdw blurRad="38100" dist="38100" dir="2700000" algn="tl">
                <a:srgbClr val="000000">
                  <a:alpha val="43137"/>
                </a:srgbClr>
              </a:outerShdw>
            </a:effectLst>
            <a:latin typeface="Calibri"/>
            <a:ea typeface="+mn-ea"/>
            <a:cs typeface="+mn-cs"/>
          </a:endParaRPr>
        </a:p>
      </dsp:txBody>
      <dsp:txXfrm>
        <a:off x="2989976" y="53570"/>
        <a:ext cx="2750515" cy="990256"/>
      </dsp:txXfrm>
    </dsp:sp>
    <dsp:sp modelId="{47F33915-6B3B-401C-B50F-B22A754E2EF7}">
      <dsp:nvSpPr>
        <dsp:cNvPr id="0" name=""/>
        <dsp:cNvSpPr/>
      </dsp:nvSpPr>
      <dsp:spPr>
        <a:xfrm>
          <a:off x="2209414" y="866258"/>
          <a:ext cx="3623611" cy="3623611"/>
        </a:xfrm>
        <a:custGeom>
          <a:avLst/>
          <a:gdLst/>
          <a:ahLst/>
          <a:cxnLst/>
          <a:rect l="0" t="0" r="0" b="0"/>
          <a:pathLst>
            <a:path>
              <a:moveTo>
                <a:pt x="3174428" y="617694"/>
              </a:moveTo>
              <a:arcTo wR="1811805" hR="1811805" stAng="19126251" swAng="106685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358C13-D8CC-4AD2-A7BF-1189D1A964E3}">
      <dsp:nvSpPr>
        <dsp:cNvPr id="0" name=""/>
        <dsp:cNvSpPr/>
      </dsp:nvSpPr>
      <dsp:spPr>
        <a:xfrm>
          <a:off x="4683367" y="1813501"/>
          <a:ext cx="2943150" cy="109739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Analysis</a:t>
          </a:r>
          <a:br>
            <a:rPr lang="id-ID" sz="20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sp:txBody>
      <dsp:txXfrm>
        <a:off x="4736937" y="1867071"/>
        <a:ext cx="2836010" cy="990256"/>
      </dsp:txXfrm>
    </dsp:sp>
    <dsp:sp modelId="{396D247C-7331-400F-88B3-FB5C75DEFBD2}">
      <dsp:nvSpPr>
        <dsp:cNvPr id="0" name=""/>
        <dsp:cNvSpPr/>
      </dsp:nvSpPr>
      <dsp:spPr>
        <a:xfrm>
          <a:off x="2206898" y="225961"/>
          <a:ext cx="3623611" cy="3623611"/>
        </a:xfrm>
        <a:custGeom>
          <a:avLst/>
          <a:gdLst/>
          <a:ahLst/>
          <a:cxnLst/>
          <a:rect l="0" t="0" r="0" b="0"/>
          <a:pathLst>
            <a:path>
              <a:moveTo>
                <a:pt x="3465772" y="2551424"/>
              </a:moveTo>
              <a:arcTo wR="1811805" hR="1811805" stAng="1445590" swAng="1190300"/>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B85177-67DC-46B9-9178-4FD74108A018}">
      <dsp:nvSpPr>
        <dsp:cNvPr id="0" name=""/>
        <dsp:cNvSpPr/>
      </dsp:nvSpPr>
      <dsp:spPr>
        <a:xfrm>
          <a:off x="3006363" y="3625307"/>
          <a:ext cx="2673545" cy="109739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Design</a:t>
          </a:r>
          <a:br>
            <a:rPr lang="id-ID" sz="20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sp:txBody>
      <dsp:txXfrm>
        <a:off x="3059933" y="3678877"/>
        <a:ext cx="2566405" cy="990256"/>
      </dsp:txXfrm>
    </dsp:sp>
    <dsp:sp modelId="{D2CA6A8E-22C6-4F9F-B88D-7C12E5956E50}">
      <dsp:nvSpPr>
        <dsp:cNvPr id="0" name=""/>
        <dsp:cNvSpPr/>
      </dsp:nvSpPr>
      <dsp:spPr>
        <a:xfrm>
          <a:off x="2855763" y="225961"/>
          <a:ext cx="3623611" cy="3623611"/>
        </a:xfrm>
        <a:custGeom>
          <a:avLst/>
          <a:gdLst/>
          <a:ahLst/>
          <a:cxnLst/>
          <a:rect l="0" t="0" r="0" b="0"/>
          <a:pathLst>
            <a:path>
              <a:moveTo>
                <a:pt x="506998" y="3068832"/>
              </a:moveTo>
              <a:arcTo wR="1811805" hR="1811805" stAng="8164110" swAng="1190300"/>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0DDDCB-B12F-428D-A586-90FD6F79F55C}">
      <dsp:nvSpPr>
        <dsp:cNvPr id="0" name=""/>
        <dsp:cNvSpPr/>
      </dsp:nvSpPr>
      <dsp:spPr>
        <a:xfrm>
          <a:off x="963902" y="1813501"/>
          <a:ext cx="3134857" cy="109739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kern="1200" dirty="0">
              <a:solidFill>
                <a:srgbClr val="00B050"/>
              </a:solidFill>
              <a:effectLst>
                <a:outerShdw blurRad="38100" dist="38100" dir="2700000" algn="tl">
                  <a:srgbClr val="000000">
                    <a:alpha val="43137"/>
                  </a:srgbClr>
                </a:outerShdw>
              </a:effectLst>
              <a:latin typeface="Calibri"/>
              <a:ea typeface="+mn-ea"/>
              <a:cs typeface="+mn-cs"/>
            </a:rPr>
          </a:br>
          <a:r>
            <a:rPr lang="id-ID" sz="2000" i="1" kern="1200"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kern="1200" dirty="0">
            <a:solidFill>
              <a:srgbClr val="00B050"/>
            </a:solidFill>
            <a:effectLst>
              <a:outerShdw blurRad="38100" dist="38100" dir="2700000" algn="tl">
                <a:srgbClr val="000000">
                  <a:alpha val="43137"/>
                </a:srgbClr>
              </a:outerShdw>
            </a:effectLst>
            <a:latin typeface="Calibri"/>
            <a:ea typeface="+mn-ea"/>
            <a:cs typeface="+mn-cs"/>
          </a:endParaRPr>
        </a:p>
      </dsp:txBody>
      <dsp:txXfrm>
        <a:off x="1017472" y="1867071"/>
        <a:ext cx="3027717" cy="990256"/>
      </dsp:txXfrm>
    </dsp:sp>
    <dsp:sp modelId="{498F4E31-E423-4928-A28F-F71BD81A544F}">
      <dsp:nvSpPr>
        <dsp:cNvPr id="0" name=""/>
        <dsp:cNvSpPr/>
      </dsp:nvSpPr>
      <dsp:spPr>
        <a:xfrm>
          <a:off x="2859079" y="880000"/>
          <a:ext cx="3623611" cy="3623611"/>
        </a:xfrm>
        <a:custGeom>
          <a:avLst/>
          <a:gdLst/>
          <a:ahLst/>
          <a:cxnLst/>
          <a:rect l="0" t="0" r="0" b="0"/>
          <a:pathLst>
            <a:path>
              <a:moveTo>
                <a:pt x="149618" y="1090851"/>
              </a:moveTo>
              <a:arcTo wR="1811805" hR="1811805" stAng="12206894" swAng="106685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AE442-987C-49AD-BDED-357B7AF3203C}">
      <dsp:nvSpPr>
        <dsp:cNvPr id="0" name=""/>
        <dsp:cNvSpPr/>
      </dsp:nvSpPr>
      <dsp:spPr>
        <a:xfrm>
          <a:off x="0" y="3127370"/>
          <a:ext cx="8667750" cy="205189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id-ID" sz="3900" kern="1200" dirty="0">
              <a:solidFill>
                <a:srgbClr val="C00000"/>
              </a:solidFill>
            </a:rPr>
            <a:t>Feasibility Analysis</a:t>
          </a:r>
          <a:endParaRPr lang="en-US" sz="3900" kern="1200" dirty="0">
            <a:solidFill>
              <a:srgbClr val="C00000"/>
            </a:solidFill>
          </a:endParaRPr>
        </a:p>
      </dsp:txBody>
      <dsp:txXfrm>
        <a:off x="0" y="3127370"/>
        <a:ext cx="8667750" cy="1108022"/>
      </dsp:txXfrm>
    </dsp:sp>
    <dsp:sp modelId="{52FBD962-DE35-4A7A-8CBF-499855F2E9BF}">
      <dsp:nvSpPr>
        <dsp:cNvPr id="0" name=""/>
        <dsp:cNvSpPr/>
      </dsp:nvSpPr>
      <dsp:spPr>
        <a:xfrm>
          <a:off x="4232" y="4194354"/>
          <a:ext cx="2886428" cy="94387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Technical </a:t>
          </a:r>
          <a:r>
            <a:rPr lang="id-ID" sz="2000" i="1" kern="1200" dirty="0"/>
            <a:t>(Capabilities)</a:t>
          </a:r>
          <a:endParaRPr lang="en-US" sz="2800" i="1" kern="1200" dirty="0"/>
        </a:p>
      </dsp:txBody>
      <dsp:txXfrm>
        <a:off x="4232" y="4194354"/>
        <a:ext cx="2886428" cy="943870"/>
      </dsp:txXfrm>
    </dsp:sp>
    <dsp:sp modelId="{EED28D97-86D5-4C73-A3AD-BC62E477C31A}">
      <dsp:nvSpPr>
        <dsp:cNvPr id="0" name=""/>
        <dsp:cNvSpPr/>
      </dsp:nvSpPr>
      <dsp:spPr>
        <a:xfrm>
          <a:off x="2890660" y="4194354"/>
          <a:ext cx="2886428" cy="943870"/>
        </a:xfrm>
        <a:prstGeom prst="rect">
          <a:avLst/>
        </a:prstGeom>
        <a:solidFill>
          <a:schemeClr val="accent4">
            <a:tint val="40000"/>
            <a:alpha val="90000"/>
            <a:hueOff val="2302784"/>
            <a:satOff val="-12252"/>
            <a:lumOff val="-698"/>
            <a:alphaOff val="0"/>
          </a:schemeClr>
        </a:solidFill>
        <a:ln w="6350" cap="flat" cmpd="sng" algn="ctr">
          <a:solidFill>
            <a:schemeClr val="accent4">
              <a:tint val="40000"/>
              <a:alpha val="90000"/>
              <a:hueOff val="2302784"/>
              <a:satOff val="-12252"/>
              <a:lumOff val="-6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Economic</a:t>
          </a:r>
          <a:br>
            <a:rPr lang="id-ID" sz="2400" i="1" kern="1200" dirty="0"/>
          </a:br>
          <a:r>
            <a:rPr lang="id-ID" sz="1800" i="1" kern="1200" dirty="0"/>
            <a:t>(ROI, BEP)</a:t>
          </a:r>
          <a:endParaRPr lang="en-US" sz="2400" i="1" kern="1200" dirty="0"/>
        </a:p>
      </dsp:txBody>
      <dsp:txXfrm>
        <a:off x="2890660" y="4194354"/>
        <a:ext cx="2886428" cy="943870"/>
      </dsp:txXfrm>
    </dsp:sp>
    <dsp:sp modelId="{C48B36D3-1B95-452E-9023-9FD0C014D993}">
      <dsp:nvSpPr>
        <dsp:cNvPr id="0" name=""/>
        <dsp:cNvSpPr/>
      </dsp:nvSpPr>
      <dsp:spPr>
        <a:xfrm>
          <a:off x="5777089" y="4194354"/>
          <a:ext cx="2886428" cy="943870"/>
        </a:xfrm>
        <a:prstGeom prst="rect">
          <a:avLst/>
        </a:prstGeom>
        <a:solidFill>
          <a:schemeClr val="accent4">
            <a:tint val="40000"/>
            <a:alpha val="90000"/>
            <a:hueOff val="4605567"/>
            <a:satOff val="-24504"/>
            <a:lumOff val="-1396"/>
            <a:alphaOff val="0"/>
          </a:schemeClr>
        </a:solidFill>
        <a:ln w="6350" cap="flat" cmpd="sng" algn="ctr">
          <a:solidFill>
            <a:schemeClr val="accent4">
              <a:tint val="40000"/>
              <a:alpha val="90000"/>
              <a:hueOff val="4605567"/>
              <a:satOff val="-24504"/>
              <a:lumOff val="-13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Organizational</a:t>
          </a:r>
          <a:br>
            <a:rPr lang="id-ID" sz="2400" i="1" kern="1200" dirty="0"/>
          </a:br>
          <a:r>
            <a:rPr lang="id-ID" sz="1800" i="1" kern="1200" dirty="0"/>
            <a:t>(Goals, Core Business)</a:t>
          </a:r>
          <a:endParaRPr lang="en-US" sz="2400" i="1" kern="1200" dirty="0"/>
        </a:p>
      </dsp:txBody>
      <dsp:txXfrm>
        <a:off x="5777089" y="4194354"/>
        <a:ext cx="2886428" cy="943870"/>
      </dsp:txXfrm>
    </dsp:sp>
    <dsp:sp modelId="{FB04BE2D-F5F5-4CCA-98C1-34F69690EC53}">
      <dsp:nvSpPr>
        <dsp:cNvPr id="0" name=""/>
        <dsp:cNvSpPr/>
      </dsp:nvSpPr>
      <dsp:spPr>
        <a:xfrm rot="10800000">
          <a:off x="0" y="0"/>
          <a:ext cx="8667750" cy="3155811"/>
        </a:xfrm>
        <a:prstGeom prst="upArrowCallou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id-ID" sz="3600" kern="1200" dirty="0">
              <a:solidFill>
                <a:srgbClr val="C00000"/>
              </a:solidFill>
            </a:rPr>
            <a:t>System </a:t>
          </a:r>
          <a:r>
            <a:rPr lang="id-ID" sz="3600" kern="1200" dirty="0" err="1">
              <a:solidFill>
                <a:srgbClr val="C00000"/>
              </a:solidFill>
            </a:rPr>
            <a:t>Request</a:t>
          </a:r>
          <a:br>
            <a:rPr lang="id-ID" sz="3600" kern="1200" dirty="0">
              <a:solidFill>
                <a:srgbClr val="C00000"/>
              </a:solidFill>
            </a:rPr>
          </a:br>
          <a:r>
            <a:rPr lang="id-ID" sz="3600" kern="1200" dirty="0">
              <a:solidFill>
                <a:schemeClr val="tx1"/>
              </a:solidFill>
            </a:rPr>
            <a:t>(Business </a:t>
          </a:r>
          <a:r>
            <a:rPr lang="id-ID" sz="3600" kern="1200" dirty="0" err="1">
              <a:solidFill>
                <a:schemeClr val="tx1"/>
              </a:solidFill>
            </a:rPr>
            <a:t>Value</a:t>
          </a:r>
          <a:r>
            <a:rPr lang="id-ID" sz="3600" kern="1200" dirty="0">
              <a:solidFill>
                <a:schemeClr val="tx1"/>
              </a:solidFill>
            </a:rPr>
            <a:t> </a:t>
          </a:r>
          <a:r>
            <a:rPr lang="id-ID" sz="3600" kern="1200" dirty="0" err="1">
              <a:solidFill>
                <a:schemeClr val="tx1"/>
              </a:solidFill>
            </a:rPr>
            <a:t>Identification</a:t>
          </a:r>
          <a:r>
            <a:rPr lang="id-ID" sz="3600" kern="1200" dirty="0"/>
            <a:t>)</a:t>
          </a:r>
          <a:endParaRPr lang="en-US" sz="3600" kern="1200" dirty="0"/>
        </a:p>
      </dsp:txBody>
      <dsp:txXfrm rot="-10800000">
        <a:off x="0" y="0"/>
        <a:ext cx="8667750" cy="1107690"/>
      </dsp:txXfrm>
    </dsp:sp>
    <dsp:sp modelId="{4406362C-6F12-40B0-AF1C-171D414E0D8E}">
      <dsp:nvSpPr>
        <dsp:cNvPr id="0" name=""/>
        <dsp:cNvSpPr/>
      </dsp:nvSpPr>
      <dsp:spPr>
        <a:xfrm>
          <a:off x="4232" y="1110026"/>
          <a:ext cx="2886428" cy="943587"/>
        </a:xfrm>
        <a:prstGeom prst="rect">
          <a:avLst/>
        </a:prstGeom>
        <a:solidFill>
          <a:schemeClr val="accent4">
            <a:tint val="40000"/>
            <a:alpha val="90000"/>
            <a:hueOff val="6908351"/>
            <a:satOff val="-36757"/>
            <a:lumOff val="-2094"/>
            <a:alphaOff val="0"/>
          </a:schemeClr>
        </a:solidFill>
        <a:ln w="6350" cap="flat" cmpd="sng" algn="ctr">
          <a:solidFill>
            <a:schemeClr val="accent4">
              <a:tint val="40000"/>
              <a:alpha val="90000"/>
              <a:hueOff val="6908351"/>
              <a:satOff val="-36757"/>
              <a:lumOff val="-20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Lower Cost</a:t>
          </a:r>
          <a:endParaRPr lang="en-US" sz="2400" i="1" kern="1200" dirty="0"/>
        </a:p>
      </dsp:txBody>
      <dsp:txXfrm>
        <a:off x="4232" y="1110026"/>
        <a:ext cx="2886428" cy="943587"/>
      </dsp:txXfrm>
    </dsp:sp>
    <dsp:sp modelId="{5A621D1F-438C-4B46-BE6E-2D231831CE32}">
      <dsp:nvSpPr>
        <dsp:cNvPr id="0" name=""/>
        <dsp:cNvSpPr/>
      </dsp:nvSpPr>
      <dsp:spPr>
        <a:xfrm>
          <a:off x="2890660" y="1110026"/>
          <a:ext cx="2886428" cy="943587"/>
        </a:xfrm>
        <a:prstGeom prst="rect">
          <a:avLst/>
        </a:prstGeom>
        <a:solidFill>
          <a:schemeClr val="accent4">
            <a:tint val="40000"/>
            <a:alpha val="90000"/>
            <a:hueOff val="9211134"/>
            <a:satOff val="-49009"/>
            <a:lumOff val="-2792"/>
            <a:alphaOff val="0"/>
          </a:schemeClr>
        </a:solidFill>
        <a:ln w="6350" cap="flat" cmpd="sng" algn="ctr">
          <a:solidFill>
            <a:schemeClr val="accent4">
              <a:tint val="40000"/>
              <a:alpha val="90000"/>
              <a:hueOff val="9211134"/>
              <a:satOff val="-49009"/>
              <a:lumOff val="-27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err="1"/>
            <a:t>Increase</a:t>
          </a:r>
          <a:r>
            <a:rPr lang="id-ID" sz="2400" i="1" kern="1200" dirty="0"/>
            <a:t> </a:t>
          </a:r>
          <a:r>
            <a:rPr lang="id-ID" sz="2400" i="1" kern="1200" dirty="0" err="1"/>
            <a:t>Productivity</a:t>
          </a:r>
          <a:endParaRPr lang="en-US" sz="2400" i="1" kern="1200" dirty="0"/>
        </a:p>
      </dsp:txBody>
      <dsp:txXfrm>
        <a:off x="2890660" y="1110026"/>
        <a:ext cx="2886428" cy="943587"/>
      </dsp:txXfrm>
    </dsp:sp>
    <dsp:sp modelId="{99F9971B-5C61-4A8D-82F4-7E7F20F063A1}">
      <dsp:nvSpPr>
        <dsp:cNvPr id="0" name=""/>
        <dsp:cNvSpPr/>
      </dsp:nvSpPr>
      <dsp:spPr>
        <a:xfrm>
          <a:off x="5777089" y="1110026"/>
          <a:ext cx="2886428" cy="943587"/>
        </a:xfrm>
        <a:prstGeom prst="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d-ID" sz="2400" i="1" kern="1200" dirty="0"/>
            <a:t>Increase Profit</a:t>
          </a:r>
          <a:endParaRPr lang="en-US" sz="2400" i="1" kern="1200" dirty="0"/>
        </a:p>
      </dsp:txBody>
      <dsp:txXfrm>
        <a:off x="5777089" y="1110026"/>
        <a:ext cx="2886428" cy="9435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3A91-2E2F-4ED9-A28A-3DA97D5742E3}">
      <dsp:nvSpPr>
        <dsp:cNvPr id="0" name=""/>
        <dsp:cNvSpPr/>
      </dsp:nvSpPr>
      <dsp:spPr>
        <a:xfrm>
          <a:off x="2936406" y="0"/>
          <a:ext cx="2857655" cy="109739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kern="1200" dirty="0">
            <a:solidFill>
              <a:srgbClr val="C00000"/>
            </a:solidFill>
            <a:effectLst>
              <a:outerShdw blurRad="38100" dist="38100" dir="2700000" algn="tl">
                <a:srgbClr val="000000">
                  <a:alpha val="43137"/>
                </a:srgbClr>
              </a:outerShdw>
            </a:effectLst>
            <a:latin typeface="Calibri"/>
            <a:ea typeface="+mn-ea"/>
            <a:cs typeface="+mn-cs"/>
          </a:endParaRPr>
        </a:p>
        <a:p>
          <a:pPr marL="0" lvl="0" indent="0" algn="ctr" defTabSz="1244600">
            <a:lnSpc>
              <a:spcPct val="90000"/>
            </a:lnSpc>
            <a:spcBef>
              <a:spcPct val="0"/>
            </a:spcBef>
            <a:spcAft>
              <a:spcPct val="35000"/>
            </a:spcAft>
            <a:buNone/>
          </a:pPr>
          <a:r>
            <a:rPr lang="id-ID" sz="2000" i="1" kern="1200"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kern="1200" dirty="0">
            <a:solidFill>
              <a:srgbClr val="C00000"/>
            </a:solidFill>
            <a:effectLst>
              <a:outerShdw blurRad="38100" dist="38100" dir="2700000" algn="tl">
                <a:srgbClr val="000000">
                  <a:alpha val="43137"/>
                </a:srgbClr>
              </a:outerShdw>
            </a:effectLst>
            <a:latin typeface="Calibri"/>
            <a:ea typeface="+mn-ea"/>
            <a:cs typeface="+mn-cs"/>
          </a:endParaRPr>
        </a:p>
      </dsp:txBody>
      <dsp:txXfrm>
        <a:off x="2989976" y="53570"/>
        <a:ext cx="2750515" cy="990256"/>
      </dsp:txXfrm>
    </dsp:sp>
    <dsp:sp modelId="{47F33915-6B3B-401C-B50F-B22A754E2EF7}">
      <dsp:nvSpPr>
        <dsp:cNvPr id="0" name=""/>
        <dsp:cNvSpPr/>
      </dsp:nvSpPr>
      <dsp:spPr>
        <a:xfrm>
          <a:off x="2209414" y="866258"/>
          <a:ext cx="3623611" cy="3623611"/>
        </a:xfrm>
        <a:custGeom>
          <a:avLst/>
          <a:gdLst/>
          <a:ahLst/>
          <a:cxnLst/>
          <a:rect l="0" t="0" r="0" b="0"/>
          <a:pathLst>
            <a:path>
              <a:moveTo>
                <a:pt x="3174428" y="617694"/>
              </a:moveTo>
              <a:arcTo wR="1811805" hR="1811805" stAng="19126251" swAng="106685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358C13-D8CC-4AD2-A7BF-1189D1A964E3}">
      <dsp:nvSpPr>
        <dsp:cNvPr id="0" name=""/>
        <dsp:cNvSpPr/>
      </dsp:nvSpPr>
      <dsp:spPr>
        <a:xfrm>
          <a:off x="4683367" y="1813501"/>
          <a:ext cx="2943150" cy="109739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Analysis</a:t>
          </a:r>
          <a:br>
            <a:rPr lang="id-ID" sz="20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sp:txBody>
      <dsp:txXfrm>
        <a:off x="4736937" y="1867071"/>
        <a:ext cx="2836010" cy="990256"/>
      </dsp:txXfrm>
    </dsp:sp>
    <dsp:sp modelId="{396D247C-7331-400F-88B3-FB5C75DEFBD2}">
      <dsp:nvSpPr>
        <dsp:cNvPr id="0" name=""/>
        <dsp:cNvSpPr/>
      </dsp:nvSpPr>
      <dsp:spPr>
        <a:xfrm>
          <a:off x="2206898" y="225961"/>
          <a:ext cx="3623611" cy="3623611"/>
        </a:xfrm>
        <a:custGeom>
          <a:avLst/>
          <a:gdLst/>
          <a:ahLst/>
          <a:cxnLst/>
          <a:rect l="0" t="0" r="0" b="0"/>
          <a:pathLst>
            <a:path>
              <a:moveTo>
                <a:pt x="3465772" y="2551424"/>
              </a:moveTo>
              <a:arcTo wR="1811805" hR="1811805" stAng="1445590" swAng="1190300"/>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B85177-67DC-46B9-9178-4FD74108A018}">
      <dsp:nvSpPr>
        <dsp:cNvPr id="0" name=""/>
        <dsp:cNvSpPr/>
      </dsp:nvSpPr>
      <dsp:spPr>
        <a:xfrm>
          <a:off x="3006363" y="3625307"/>
          <a:ext cx="2673545" cy="109739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Design</a:t>
          </a:r>
          <a:br>
            <a:rPr lang="id-ID" sz="20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sp:txBody>
      <dsp:txXfrm>
        <a:off x="3059933" y="3678877"/>
        <a:ext cx="2566405" cy="990256"/>
      </dsp:txXfrm>
    </dsp:sp>
    <dsp:sp modelId="{D2CA6A8E-22C6-4F9F-B88D-7C12E5956E50}">
      <dsp:nvSpPr>
        <dsp:cNvPr id="0" name=""/>
        <dsp:cNvSpPr/>
      </dsp:nvSpPr>
      <dsp:spPr>
        <a:xfrm>
          <a:off x="2855763" y="225961"/>
          <a:ext cx="3623611" cy="3623611"/>
        </a:xfrm>
        <a:custGeom>
          <a:avLst/>
          <a:gdLst/>
          <a:ahLst/>
          <a:cxnLst/>
          <a:rect l="0" t="0" r="0" b="0"/>
          <a:pathLst>
            <a:path>
              <a:moveTo>
                <a:pt x="506998" y="3068832"/>
              </a:moveTo>
              <a:arcTo wR="1811805" hR="1811805" stAng="8164110" swAng="1190300"/>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0DDDCB-B12F-428D-A586-90FD6F79F55C}">
      <dsp:nvSpPr>
        <dsp:cNvPr id="0" name=""/>
        <dsp:cNvSpPr/>
      </dsp:nvSpPr>
      <dsp:spPr>
        <a:xfrm>
          <a:off x="963902" y="1813501"/>
          <a:ext cx="3134857" cy="109739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kern="1200" dirty="0">
              <a:solidFill>
                <a:srgbClr val="00B050"/>
              </a:solidFill>
              <a:effectLst>
                <a:outerShdw blurRad="38100" dist="38100" dir="2700000" algn="tl">
                  <a:srgbClr val="000000">
                    <a:alpha val="43137"/>
                  </a:srgbClr>
                </a:outerShdw>
              </a:effectLst>
              <a:latin typeface="Calibri"/>
              <a:ea typeface="+mn-ea"/>
              <a:cs typeface="+mn-cs"/>
            </a:rPr>
          </a:br>
          <a:r>
            <a:rPr lang="id-ID" sz="2000" i="1" kern="1200"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kern="1200" dirty="0">
            <a:solidFill>
              <a:srgbClr val="00B050"/>
            </a:solidFill>
            <a:effectLst>
              <a:outerShdw blurRad="38100" dist="38100" dir="2700000" algn="tl">
                <a:srgbClr val="000000">
                  <a:alpha val="43137"/>
                </a:srgbClr>
              </a:outerShdw>
            </a:effectLst>
            <a:latin typeface="Calibri"/>
            <a:ea typeface="+mn-ea"/>
            <a:cs typeface="+mn-cs"/>
          </a:endParaRPr>
        </a:p>
      </dsp:txBody>
      <dsp:txXfrm>
        <a:off x="1017472" y="1867071"/>
        <a:ext cx="3027717" cy="990256"/>
      </dsp:txXfrm>
    </dsp:sp>
    <dsp:sp modelId="{498F4E31-E423-4928-A28F-F71BD81A544F}">
      <dsp:nvSpPr>
        <dsp:cNvPr id="0" name=""/>
        <dsp:cNvSpPr/>
      </dsp:nvSpPr>
      <dsp:spPr>
        <a:xfrm>
          <a:off x="2859079" y="880000"/>
          <a:ext cx="3623611" cy="3623611"/>
        </a:xfrm>
        <a:custGeom>
          <a:avLst/>
          <a:gdLst/>
          <a:ahLst/>
          <a:cxnLst/>
          <a:rect l="0" t="0" r="0" b="0"/>
          <a:pathLst>
            <a:path>
              <a:moveTo>
                <a:pt x="149618" y="1090851"/>
              </a:moveTo>
              <a:arcTo wR="1811805" hR="1811805" stAng="12206894" swAng="106685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41A50-EC32-4F7A-B9E2-EFC969868B72}">
      <dsp:nvSpPr>
        <dsp:cNvPr id="0" name=""/>
        <dsp:cNvSpPr/>
      </dsp:nvSpPr>
      <dsp:spPr>
        <a:xfrm>
          <a:off x="-210051" y="0"/>
          <a:ext cx="633323" cy="2469770"/>
        </a:xfrm>
        <a:prstGeom prst="upArrow">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231B113-1087-45F6-AF44-C906E7A8E445}">
      <dsp:nvSpPr>
        <dsp:cNvPr id="0" name=""/>
        <dsp:cNvSpPr/>
      </dsp:nvSpPr>
      <dsp:spPr>
        <a:xfrm>
          <a:off x="20058" y="0"/>
          <a:ext cx="1919156" cy="246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2">
                  <a:lumMod val="50000"/>
                </a:schemeClr>
              </a:solidFill>
            </a:rPr>
            <a:t>More Prescriptive/</a:t>
          </a:r>
          <a:br>
            <a:rPr lang="en-US" sz="2000" kern="1200" dirty="0">
              <a:solidFill>
                <a:schemeClr val="accent2">
                  <a:lumMod val="50000"/>
                </a:schemeClr>
              </a:solidFill>
            </a:rPr>
          </a:br>
          <a:r>
            <a:rPr lang="en-US" sz="2000" kern="1200" dirty="0">
              <a:solidFill>
                <a:schemeClr val="accent2">
                  <a:lumMod val="50000"/>
                </a:schemeClr>
              </a:solidFill>
            </a:rPr>
            <a:t>Documentation</a:t>
          </a:r>
          <a:endParaRPr lang="id-ID" sz="2000" kern="1200" dirty="0">
            <a:solidFill>
              <a:schemeClr val="accent2">
                <a:lumMod val="50000"/>
              </a:schemeClr>
            </a:solidFill>
          </a:endParaRPr>
        </a:p>
      </dsp:txBody>
      <dsp:txXfrm>
        <a:off x="20058" y="0"/>
        <a:ext cx="1919156" cy="2469770"/>
      </dsp:txXfrm>
    </dsp:sp>
    <dsp:sp modelId="{5C16697D-6B0A-47CB-8A14-E5FC309781E2}">
      <dsp:nvSpPr>
        <dsp:cNvPr id="0" name=""/>
        <dsp:cNvSpPr/>
      </dsp:nvSpPr>
      <dsp:spPr>
        <a:xfrm>
          <a:off x="-20054" y="2675584"/>
          <a:ext cx="633323" cy="2469770"/>
        </a:xfrm>
        <a:prstGeom prst="downArrow">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274E278-3046-4D14-BB97-E6C36D95240D}">
      <dsp:nvSpPr>
        <dsp:cNvPr id="0" name=""/>
        <dsp:cNvSpPr/>
      </dsp:nvSpPr>
      <dsp:spPr>
        <a:xfrm>
          <a:off x="210055" y="2675584"/>
          <a:ext cx="1919156" cy="246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2">
                  <a:lumMod val="75000"/>
                </a:schemeClr>
              </a:solidFill>
            </a:rPr>
            <a:t>More</a:t>
          </a:r>
          <a:br>
            <a:rPr lang="en-US" sz="2000" kern="1200" dirty="0">
              <a:solidFill>
                <a:schemeClr val="accent2">
                  <a:lumMod val="75000"/>
                </a:schemeClr>
              </a:solidFill>
            </a:rPr>
          </a:br>
          <a:r>
            <a:rPr lang="en-US" sz="2000" kern="1200" dirty="0">
              <a:solidFill>
                <a:schemeClr val="accent2">
                  <a:lumMod val="75000"/>
                </a:schemeClr>
              </a:solidFill>
            </a:rPr>
            <a:t>Adaptive/</a:t>
          </a:r>
          <a:br>
            <a:rPr lang="en-US" sz="2000" kern="1200" dirty="0">
              <a:solidFill>
                <a:schemeClr val="accent2">
                  <a:lumMod val="75000"/>
                </a:schemeClr>
              </a:solidFill>
            </a:rPr>
          </a:br>
          <a:r>
            <a:rPr lang="en-US" sz="1900" kern="1200" dirty="0">
              <a:solidFill>
                <a:schemeClr val="accent2">
                  <a:lumMod val="75000"/>
                </a:schemeClr>
              </a:solidFill>
            </a:rPr>
            <a:t>Communication</a:t>
          </a:r>
          <a:endParaRPr lang="id-ID" sz="1900" kern="1200" dirty="0">
            <a:solidFill>
              <a:schemeClr val="accent2">
                <a:lumMod val="75000"/>
              </a:schemeClr>
            </a:solidFill>
          </a:endParaRPr>
        </a:p>
      </dsp:txBody>
      <dsp:txXfrm>
        <a:off x="210055" y="2675584"/>
        <a:ext cx="1919156" cy="24697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064932" y="2239"/>
          <a:ext cx="4754880"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Systems Analysis </a:t>
          </a:r>
          <a:r>
            <a:rPr lang="id-ID" sz="1400" kern="1200" dirty="0" err="1"/>
            <a:t>and</a:t>
          </a:r>
          <a:r>
            <a:rPr lang="id-ID" sz="1400" kern="1200" dirty="0"/>
            <a:t> Design?</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Siklus</a:t>
          </a:r>
          <a:r>
            <a:rPr lang="id-ID" sz="1400" kern="1200" dirty="0"/>
            <a:t> Pengembangan </a:t>
          </a:r>
          <a:r>
            <a:rPr lang="id-ID" sz="1400" kern="1200" dirty="0" err="1"/>
            <a:t>Software</a:t>
          </a:r>
          <a:endParaRPr lang="en-ID" sz="1400" kern="1200" dirty="0"/>
        </a:p>
        <a:p>
          <a:pPr marL="114300" lvl="1" indent="-114300" algn="l" defTabSz="622300">
            <a:lnSpc>
              <a:spcPct val="90000"/>
            </a:lnSpc>
            <a:spcBef>
              <a:spcPct val="0"/>
            </a:spcBef>
            <a:spcAft>
              <a:spcPct val="15000"/>
            </a:spcAft>
            <a:buFontTx/>
            <a:buNone/>
          </a:pPr>
          <a:r>
            <a:rPr lang="id-ID" sz="1400" kern="1200" dirty="0"/>
            <a:t>  1.3 </a:t>
          </a:r>
          <a:r>
            <a:rPr lang="id-ID" sz="1400" kern="1200" dirty="0">
              <a:hlinkClick xmlns:r="http://schemas.openxmlformats.org/officeDocument/2006/relationships" r:id="" action="ppaction://hlinksldjump"/>
            </a:rPr>
            <a:t>Metodologi</a:t>
          </a:r>
          <a:r>
            <a:rPr lang="id-ID" sz="1400" kern="1200" dirty="0"/>
            <a:t> Pengembangan </a:t>
          </a:r>
          <a:r>
            <a:rPr lang="id-ID" sz="1400" kern="1200" dirty="0" err="1"/>
            <a:t>Software</a:t>
          </a:r>
          <a:endParaRPr lang="id-ID" sz="1400" kern="1200" dirty="0"/>
        </a:p>
      </dsp:txBody>
      <dsp:txXfrm>
        <a:off x="3064932" y="153830"/>
        <a:ext cx="4300108" cy="909544"/>
      </dsp:txXfrm>
    </dsp:sp>
    <dsp:sp modelId="{666E94A9-7497-4713-A0C8-9488B8ED8407}">
      <dsp:nvSpPr>
        <dsp:cNvPr id="0" name=""/>
        <dsp:cNvSpPr/>
      </dsp:nvSpPr>
      <dsp:spPr>
        <a:xfrm>
          <a:off x="104987" y="2239"/>
          <a:ext cx="2959944"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 1. </a:t>
          </a:r>
          <a:r>
            <a:rPr lang="id-ID" sz="2400" u="none" kern="1200" dirty="0">
              <a:hlinkClick xmlns:r="http://schemas.openxmlformats.org/officeDocument/2006/relationships" r:id="" action="ppaction://hlinksldjump"/>
            </a:rPr>
            <a:t>Pengantar</a:t>
          </a:r>
          <a:endParaRPr lang="en-US" sz="2400" u="none" kern="1200" dirty="0"/>
        </a:p>
      </dsp:txBody>
      <dsp:txXfrm>
        <a:off x="164187" y="61439"/>
        <a:ext cx="2841544" cy="1094326"/>
      </dsp:txXfrm>
    </dsp:sp>
    <dsp:sp modelId="{F91DF6CE-794F-4A9F-8751-7D4B97D9FA92}">
      <dsp:nvSpPr>
        <dsp:cNvPr id="0" name=""/>
        <dsp:cNvSpPr/>
      </dsp:nvSpPr>
      <dsp:spPr>
        <a:xfrm>
          <a:off x="3064932" y="1336238"/>
          <a:ext cx="4754880"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Identifikasi Business </a:t>
          </a:r>
          <a:r>
            <a:rPr lang="id-ID" sz="1400" kern="1200" dirty="0" err="1"/>
            <a:t>Value</a:t>
          </a:r>
          <a:r>
            <a:rPr lang="id-ID" sz="1400" kern="1200" dirty="0"/>
            <a:t> dengan </a:t>
          </a:r>
          <a:r>
            <a:rPr lang="id-ID" sz="1400" kern="1200" dirty="0">
              <a:hlinkClick xmlns:r="http://schemas.openxmlformats.org/officeDocument/2006/relationships" r:id="" action="ppaction://hlinksldjump"/>
            </a:rPr>
            <a:t>System </a:t>
          </a:r>
          <a:r>
            <a:rPr lang="id-ID" sz="1400" kern="1200" dirty="0" err="1">
              <a:hlinkClick xmlns:r="http://schemas.openxmlformats.org/officeDocument/2006/relationships" r:id="" action="ppaction://hlinksldjump"/>
            </a:rPr>
            <a:t>Request</a:t>
          </a:r>
          <a:endParaRPr lang="id-ID" sz="1400" kern="1200" dirty="0"/>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Analisis Kelayakan </a:t>
          </a:r>
          <a:r>
            <a:rPr lang="id-ID" sz="1400" kern="1200" dirty="0"/>
            <a:t>Pengembangan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Estimasi Usaha </a:t>
          </a:r>
          <a:r>
            <a:rPr lang="id-ID" sz="1400" kern="1200" dirty="0"/>
            <a:t>Pengembangan </a:t>
          </a:r>
          <a:r>
            <a:rPr lang="id-ID" sz="1400" kern="1200" dirty="0" err="1"/>
            <a:t>Software</a:t>
          </a:r>
          <a:endParaRPr lang="id-ID" sz="1400" kern="1200" dirty="0"/>
        </a:p>
      </dsp:txBody>
      <dsp:txXfrm>
        <a:off x="3064932" y="1487829"/>
        <a:ext cx="4300108" cy="909544"/>
      </dsp:txXfrm>
    </dsp:sp>
    <dsp:sp modelId="{FA5D5B51-90B1-447A-A665-2C1539C0F53F}">
      <dsp:nvSpPr>
        <dsp:cNvPr id="0" name=""/>
        <dsp:cNvSpPr/>
      </dsp:nvSpPr>
      <dsp:spPr>
        <a:xfrm>
          <a:off x="104987" y="1336238"/>
          <a:ext cx="2959944"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Systems </a:t>
          </a:r>
          <a:r>
            <a:rPr lang="id-ID" sz="2400" kern="1200" dirty="0">
              <a:hlinkClick xmlns:r="http://schemas.openxmlformats.org/officeDocument/2006/relationships" r:id="" action="ppaction://hlinksldjump"/>
            </a:rPr>
            <a:t>Planning</a:t>
          </a:r>
          <a:endParaRPr lang="id-ID" sz="2400" kern="1200" dirty="0"/>
        </a:p>
      </dsp:txBody>
      <dsp:txXfrm>
        <a:off x="164187" y="1395438"/>
        <a:ext cx="2841544" cy="1094326"/>
      </dsp:txXfrm>
    </dsp:sp>
    <dsp:sp modelId="{E5AEE29A-FBB5-4C88-9D61-EB0BDB656804}">
      <dsp:nvSpPr>
        <dsp:cNvPr id="0" name=""/>
        <dsp:cNvSpPr/>
      </dsp:nvSpPr>
      <dsp:spPr>
        <a:xfrm>
          <a:off x="3064932" y="2670237"/>
          <a:ext cx="4754880"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a:t>
          </a:r>
          <a:r>
            <a:rPr lang="id-ID" sz="1400" kern="1200" dirty="0">
              <a:hlinkClick xmlns:r="http://schemas.openxmlformats.org/officeDocument/2006/relationships" r:id="" action="ppaction://hlinksldjump"/>
            </a:rPr>
            <a:t>Analisis</a:t>
          </a:r>
          <a:r>
            <a:rPr lang="en-US" sz="1400" kern="1200" dirty="0">
              <a:hlinkClick xmlns:r="http://schemas.openxmlformats.org/officeDocument/2006/relationships" r:id="" action="ppaction://hlinksldjump"/>
            </a:rPr>
            <a:t> </a:t>
          </a:r>
          <a:r>
            <a:rPr lang="en-US" sz="1400" kern="1200" dirty="0" err="1">
              <a:hlinkClick xmlns:r="http://schemas.openxmlformats.org/officeDocument/2006/relationships" r:id="" action="ppaction://hlinksldjump"/>
            </a:rPr>
            <a:t>Kebutuhan</a:t>
          </a:r>
          <a:r>
            <a:rPr lang="en-US"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3.2 Identifikasi Proses Bisnis dengan </a:t>
          </a:r>
          <a:r>
            <a:rPr lang="en-ID" sz="1400" kern="1200" dirty="0">
              <a:hlinkClick xmlns:r="http://schemas.openxmlformats.org/officeDocument/2006/relationships" r:id="" action="ppaction://hlinksldjump"/>
            </a:rPr>
            <a:t>Use Case Diagram</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da-DK" sz="1400" kern="1200" dirty="0"/>
            <a:t>3.3 Pemodelan Proses Bisnis dengan </a:t>
          </a:r>
          <a:r>
            <a:rPr lang="da-DK" sz="1400" kern="1200" dirty="0">
              <a:hlinkClick xmlns:r="http://schemas.openxmlformats.org/officeDocument/2006/relationships" r:id="" action="ppaction://hlinksldjump"/>
            </a:rPr>
            <a:t>AD</a:t>
          </a:r>
          <a:r>
            <a:rPr lang="da-DK" sz="1400" kern="1200" dirty="0"/>
            <a:t> atau </a:t>
          </a:r>
          <a:r>
            <a:rPr lang="da-DK" sz="1400" kern="1200" dirty="0">
              <a:hlinkClick xmlns:r="http://schemas.openxmlformats.org/officeDocument/2006/relationships" r:id="" action="ppaction://hlinksldjump"/>
            </a:rPr>
            <a:t>BPMN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pt-BR" sz="1400" kern="1200" dirty="0"/>
            <a:t>3.4 Realisasi Proses Bisnis dengan </a:t>
          </a:r>
          <a:r>
            <a:rPr lang="pt-BR" sz="1400" kern="1200" dirty="0">
              <a:hlinkClick xmlns:r="http://schemas.openxmlformats.org/officeDocument/2006/relationships" r:id="" action="ppaction://hlinksldjump"/>
            </a:rPr>
            <a:t>Sequence Diagram</a:t>
          </a:r>
          <a:endParaRPr lang="en-US" sz="1400" kern="1200" dirty="0"/>
        </a:p>
      </dsp:txBody>
      <dsp:txXfrm>
        <a:off x="3064932" y="2821828"/>
        <a:ext cx="4300108" cy="909544"/>
      </dsp:txXfrm>
    </dsp:sp>
    <dsp:sp modelId="{9F420F5A-4D48-47C1-A068-ED95FB0A6E90}">
      <dsp:nvSpPr>
        <dsp:cNvPr id="0" name=""/>
        <dsp:cNvSpPr/>
      </dsp:nvSpPr>
      <dsp:spPr>
        <a:xfrm>
          <a:off x="104987" y="2670237"/>
          <a:ext cx="2959944"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Systems </a:t>
          </a:r>
          <a:r>
            <a:rPr lang="id-ID" sz="2400" kern="1200" dirty="0">
              <a:hlinkClick xmlns:r="http://schemas.openxmlformats.org/officeDocument/2006/relationships" r:id="" action="ppaction://hlinksldjump"/>
            </a:rPr>
            <a:t>Analysis</a:t>
          </a:r>
          <a:endParaRPr lang="id-ID" sz="2400" kern="1200" dirty="0"/>
        </a:p>
      </dsp:txBody>
      <dsp:txXfrm>
        <a:off x="164187" y="2729437"/>
        <a:ext cx="2841544" cy="1094326"/>
      </dsp:txXfrm>
    </dsp:sp>
    <dsp:sp modelId="{ECB98FF5-C100-4167-A6ED-87F0F931E5B4}">
      <dsp:nvSpPr>
        <dsp:cNvPr id="0" name=""/>
        <dsp:cNvSpPr/>
      </dsp:nvSpPr>
      <dsp:spPr>
        <a:xfrm>
          <a:off x="3064932" y="4004236"/>
          <a:ext cx="4754880"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Paradigma </a:t>
          </a:r>
          <a:r>
            <a:rPr lang="id-ID" sz="1400" kern="1200" dirty="0">
              <a:hlinkClick xmlns:r="http://schemas.openxmlformats.org/officeDocument/2006/relationships" r:id="" action="ppaction://hlinksldjump"/>
            </a:rPr>
            <a:t>Berorientasi Objek</a:t>
          </a:r>
          <a:endParaRPr lang="id-ID" sz="1400" kern="1200" dirty="0"/>
        </a:p>
        <a:p>
          <a:pPr marL="114300" lvl="1" indent="-114300" algn="l" defTabSz="622300">
            <a:lnSpc>
              <a:spcPct val="90000"/>
            </a:lnSpc>
            <a:spcBef>
              <a:spcPct val="0"/>
            </a:spcBef>
            <a:spcAft>
              <a:spcPct val="15000"/>
            </a:spcAft>
            <a:buFontTx/>
            <a:buNone/>
          </a:pPr>
          <a:r>
            <a:rPr lang="id-ID" sz="1400" kern="1200" dirty="0"/>
            <a:t>  4.2 Pemodelan </a:t>
          </a:r>
          <a:r>
            <a:rPr lang="id-ID" sz="1400" kern="1200" dirty="0">
              <a:hlinkClick xmlns:r="http://schemas.openxmlformats.org/officeDocument/2006/relationships" r:id="" action="ppaction://hlinksldjump"/>
            </a:rPr>
            <a:t>Class Diagram</a:t>
          </a:r>
          <a:endParaRPr lang="id-ID" sz="1400" kern="1200" dirty="0"/>
        </a:p>
        <a:p>
          <a:pPr marL="114300" lvl="1" indent="-114300" algn="l" defTabSz="622300">
            <a:lnSpc>
              <a:spcPct val="90000"/>
            </a:lnSpc>
            <a:spcBef>
              <a:spcPct val="0"/>
            </a:spcBef>
            <a:spcAft>
              <a:spcPct val="15000"/>
            </a:spcAft>
            <a:buFontTx/>
            <a:buNone/>
          </a:pPr>
          <a:r>
            <a:rPr lang="id-ID" sz="1400" kern="1200" dirty="0"/>
            <a:t>  4.3 Pemodelan </a:t>
          </a:r>
          <a:r>
            <a:rPr lang="id-ID" sz="1400" kern="1200" dirty="0">
              <a:hlinkClick xmlns:r="http://schemas.openxmlformats.org/officeDocument/2006/relationships" r:id="" action="ppaction://hlinksldjump"/>
            </a:rPr>
            <a:t>User </a:t>
          </a:r>
          <a:r>
            <a:rPr lang="id-ID" sz="1400" kern="1200" dirty="0" err="1">
              <a:hlinkClick xmlns:r="http://schemas.openxmlformats.org/officeDocument/2006/relationships" r:id="" action="ppaction://hlinksldjump"/>
            </a:rPr>
            <a:t>Interface</a:t>
          </a:r>
          <a:r>
            <a:rPr lang="id-ID" sz="1400" kern="1200" dirty="0">
              <a:hlinkClick xmlns:r="http://schemas.openxmlformats.org/officeDocument/2006/relationships" r:id="" action="ppaction://hlinksldjump"/>
            </a:rPr>
            <a:t> Design</a:t>
          </a:r>
          <a:endParaRPr lang="id-ID" sz="1400" kern="1200" dirty="0"/>
        </a:p>
        <a:p>
          <a:pPr marL="114300" lvl="1" indent="-114300" algn="l" defTabSz="622300">
            <a:lnSpc>
              <a:spcPct val="90000"/>
            </a:lnSpc>
            <a:spcBef>
              <a:spcPct val="0"/>
            </a:spcBef>
            <a:spcAft>
              <a:spcPct val="15000"/>
            </a:spcAft>
            <a:buFontTx/>
            <a:buNone/>
          </a:pPr>
          <a:r>
            <a:rPr lang="id-ID" sz="1400" kern="1200" dirty="0"/>
            <a:t>  4.4 Pemodelan </a:t>
          </a:r>
          <a:r>
            <a:rPr lang="id-ID" sz="1400" kern="1200" dirty="0">
              <a:hlinkClick xmlns:r="http://schemas.openxmlformats.org/officeDocument/2006/relationships" r:id="" action="ppaction://hlinksldjump"/>
            </a:rPr>
            <a:t>Data Model</a:t>
          </a:r>
          <a:endParaRPr lang="id-ID" sz="1400" kern="1200" dirty="0"/>
        </a:p>
        <a:p>
          <a:pPr marL="114300" lvl="1" indent="-114300" algn="l" defTabSz="622300">
            <a:lnSpc>
              <a:spcPct val="90000"/>
            </a:lnSpc>
            <a:spcBef>
              <a:spcPct val="0"/>
            </a:spcBef>
            <a:spcAft>
              <a:spcPct val="15000"/>
            </a:spcAft>
            <a:buFontTx/>
            <a:buNone/>
          </a:pPr>
          <a:r>
            <a:rPr lang="id-ID" sz="1400" kern="1200" dirty="0"/>
            <a:t>  4.5 Pemodelan </a:t>
          </a:r>
          <a:r>
            <a:rPr lang="id-ID" sz="1400" kern="1200" dirty="0">
              <a:hlinkClick xmlns:r="http://schemas.openxmlformats.org/officeDocument/2006/relationships" r:id="" action="ppaction://hlinksldjump"/>
            </a:rPr>
            <a:t>Deployment Diagram</a:t>
          </a:r>
          <a:endParaRPr lang="id-ID" sz="1400" kern="1200" dirty="0"/>
        </a:p>
      </dsp:txBody>
      <dsp:txXfrm>
        <a:off x="3064932" y="4155827"/>
        <a:ext cx="4300108" cy="909544"/>
      </dsp:txXfrm>
    </dsp:sp>
    <dsp:sp modelId="{BFDDA7AB-7BED-4AE4-B749-B6ED5BA813A6}">
      <dsp:nvSpPr>
        <dsp:cNvPr id="0" name=""/>
        <dsp:cNvSpPr/>
      </dsp:nvSpPr>
      <dsp:spPr>
        <a:xfrm>
          <a:off x="104987" y="4004236"/>
          <a:ext cx="2959944"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Systems </a:t>
          </a:r>
          <a:r>
            <a:rPr lang="id-ID" sz="2400" kern="1200" dirty="0">
              <a:hlinkClick xmlns:r="http://schemas.openxmlformats.org/officeDocument/2006/relationships" r:id="" action="ppaction://hlinksldjump"/>
            </a:rPr>
            <a:t>Design</a:t>
          </a:r>
          <a:endParaRPr lang="id-ID" sz="2400" kern="1200" dirty="0"/>
        </a:p>
      </dsp:txBody>
      <dsp:txXfrm>
        <a:off x="164187" y="4063436"/>
        <a:ext cx="2841544" cy="1094326"/>
      </dsp:txXfrm>
    </dsp:sp>
    <dsp:sp modelId="{51484F68-748F-41D4-83FC-C9DC8DFFAB06}">
      <dsp:nvSpPr>
        <dsp:cNvPr id="0" name=""/>
        <dsp:cNvSpPr/>
      </dsp:nvSpPr>
      <dsp:spPr>
        <a:xfrm>
          <a:off x="3064932" y="5338234"/>
          <a:ext cx="4754880"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id-ID" sz="1400" kern="1200" dirty="0">
              <a:hlinkClick xmlns:r="http://schemas.openxmlformats.org/officeDocument/2006/relationships" r:id="" action="ppaction://hlinksldjump"/>
            </a:rPr>
            <a:t>Konstruksi</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5.2 </a:t>
          </a:r>
          <a:r>
            <a:rPr lang="id-ID" sz="1400" kern="1200" dirty="0">
              <a:hlinkClick xmlns:r="http://schemas.openxmlformats.org/officeDocument/2006/relationships" r:id="" action="ppaction://hlinksldjump"/>
            </a:rPr>
            <a:t>Pengujian</a:t>
          </a:r>
          <a:r>
            <a:rPr lang="id-ID" sz="1400" kern="1200" dirty="0"/>
            <a:t> </a:t>
          </a:r>
          <a:r>
            <a:rPr lang="id-ID" sz="1400" kern="1200" dirty="0" err="1"/>
            <a:t>Software</a:t>
          </a:r>
          <a:endParaRPr lang="id-ID" sz="1400" kern="1200" dirty="0"/>
        </a:p>
        <a:p>
          <a:pPr marL="114300" lvl="1" indent="-114300" algn="l" defTabSz="622300">
            <a:lnSpc>
              <a:spcPct val="90000"/>
            </a:lnSpc>
            <a:spcBef>
              <a:spcPct val="0"/>
            </a:spcBef>
            <a:spcAft>
              <a:spcPct val="15000"/>
            </a:spcAft>
            <a:buFontTx/>
            <a:buNone/>
          </a:pPr>
          <a:r>
            <a:rPr lang="id-ID" sz="1400" kern="1200" dirty="0"/>
            <a:t>  5.3 Pembuatan </a:t>
          </a:r>
          <a:r>
            <a:rPr lang="id-ID" sz="1400" kern="1200" dirty="0">
              <a:hlinkClick xmlns:r="http://schemas.openxmlformats.org/officeDocument/2006/relationships" r:id="" action="ppaction://hlinksldjump"/>
            </a:rPr>
            <a:t>Dokumentasi</a:t>
          </a:r>
          <a:endParaRPr lang="id-ID" sz="1400" kern="1200" dirty="0"/>
        </a:p>
        <a:p>
          <a:pPr marL="114300" lvl="1" indent="-114300" algn="l" defTabSz="622300">
            <a:lnSpc>
              <a:spcPct val="90000"/>
            </a:lnSpc>
            <a:spcBef>
              <a:spcPct val="0"/>
            </a:spcBef>
            <a:spcAft>
              <a:spcPct val="15000"/>
            </a:spcAft>
            <a:buFontTx/>
            <a:buNone/>
          </a:pPr>
          <a:r>
            <a:rPr lang="id-ID" sz="1400" kern="1200" dirty="0"/>
            <a:t>  5.4 </a:t>
          </a:r>
          <a:r>
            <a:rPr lang="id-ID" sz="1400" kern="1200" dirty="0">
              <a:hlinkClick xmlns:r="http://schemas.openxmlformats.org/officeDocument/2006/relationships" r:id="" action="ppaction://hlinksldjump"/>
            </a:rPr>
            <a:t>Instalasi</a:t>
          </a:r>
          <a:r>
            <a:rPr lang="id-ID" sz="1400" kern="1200" dirty="0"/>
            <a:t> dan Manajemen Perubahan</a:t>
          </a:r>
        </a:p>
        <a:p>
          <a:pPr marL="114300" lvl="1" indent="-114300" algn="l" defTabSz="622300">
            <a:lnSpc>
              <a:spcPct val="90000"/>
            </a:lnSpc>
            <a:spcBef>
              <a:spcPct val="0"/>
            </a:spcBef>
            <a:spcAft>
              <a:spcPct val="15000"/>
            </a:spcAft>
            <a:buFontTx/>
            <a:buNone/>
          </a:pPr>
          <a:r>
            <a:rPr lang="en-US" sz="1400" kern="1200" dirty="0"/>
            <a:t>  5.5 Software Engineering </a:t>
          </a:r>
          <a:r>
            <a:rPr lang="en-US" sz="1400" kern="1200" dirty="0">
              <a:hlinkClick xmlns:r="http://schemas.openxmlformats.org/officeDocument/2006/relationships" r:id="" action="ppaction://hlinksldjump"/>
            </a:rPr>
            <a:t>Laws</a:t>
          </a:r>
          <a:endParaRPr lang="id-ID" sz="1400" kern="1200" dirty="0"/>
        </a:p>
      </dsp:txBody>
      <dsp:txXfrm>
        <a:off x="3064932" y="5489825"/>
        <a:ext cx="4300108" cy="909544"/>
      </dsp:txXfrm>
    </dsp:sp>
    <dsp:sp modelId="{24D474D5-E24C-4836-B85F-5315FBEDAE2A}">
      <dsp:nvSpPr>
        <dsp:cNvPr id="0" name=""/>
        <dsp:cNvSpPr/>
      </dsp:nvSpPr>
      <dsp:spPr>
        <a:xfrm>
          <a:off x="104987" y="5338234"/>
          <a:ext cx="2959944"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Systems </a:t>
          </a:r>
          <a:r>
            <a:rPr lang="id-ID" sz="2400" kern="1200" dirty="0">
              <a:hlinkClick xmlns:r="http://schemas.openxmlformats.org/officeDocument/2006/relationships" r:id="" action="ppaction://hlinksldjump"/>
            </a:rPr>
            <a:t>Implementation</a:t>
          </a:r>
          <a:endParaRPr lang="id-ID" sz="2400" kern="1200" dirty="0"/>
        </a:p>
      </dsp:txBody>
      <dsp:txXfrm>
        <a:off x="164187" y="5397434"/>
        <a:ext cx="2841544" cy="10943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3A91-2E2F-4ED9-A28A-3DA97D5742E3}">
      <dsp:nvSpPr>
        <dsp:cNvPr id="0" name=""/>
        <dsp:cNvSpPr/>
      </dsp:nvSpPr>
      <dsp:spPr>
        <a:xfrm>
          <a:off x="2936406" y="0"/>
          <a:ext cx="2857655" cy="109739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effectLst>
                <a:outerShdw blurRad="38100" dist="38100" dir="2700000" algn="tl">
                  <a:srgbClr val="000000">
                    <a:alpha val="43137"/>
                  </a:srgbClr>
                </a:outerShdw>
              </a:effectLst>
              <a:latin typeface="Calibri"/>
              <a:ea typeface="+mn-ea"/>
              <a:cs typeface="+mn-cs"/>
            </a:rPr>
            <a:t>Planning</a:t>
          </a:r>
          <a:endParaRPr lang="id-ID" sz="2800" kern="1200" dirty="0">
            <a:solidFill>
              <a:srgbClr val="C00000"/>
            </a:solidFill>
            <a:effectLst>
              <a:outerShdw blurRad="38100" dist="38100" dir="2700000" algn="tl">
                <a:srgbClr val="000000">
                  <a:alpha val="43137"/>
                </a:srgbClr>
              </a:outerShdw>
            </a:effectLst>
            <a:latin typeface="Calibri"/>
            <a:ea typeface="+mn-ea"/>
            <a:cs typeface="+mn-cs"/>
          </a:endParaRPr>
        </a:p>
        <a:p>
          <a:pPr marL="0" lvl="0" indent="0" algn="ctr" defTabSz="1244600">
            <a:lnSpc>
              <a:spcPct val="90000"/>
            </a:lnSpc>
            <a:spcBef>
              <a:spcPct val="0"/>
            </a:spcBef>
            <a:spcAft>
              <a:spcPct val="35000"/>
            </a:spcAft>
            <a:buNone/>
          </a:pPr>
          <a:r>
            <a:rPr lang="id-ID" sz="2000" i="1" kern="1200" dirty="0">
              <a:solidFill>
                <a:srgbClr val="C00000"/>
              </a:solidFill>
              <a:effectLst>
                <a:outerShdw blurRad="38100" dist="38100" dir="2700000" algn="tl">
                  <a:srgbClr val="000000">
                    <a:alpha val="43137"/>
                  </a:srgbClr>
                </a:outerShdw>
              </a:effectLst>
              <a:latin typeface="Calibri"/>
              <a:ea typeface="+mn-ea"/>
              <a:cs typeface="+mn-cs"/>
            </a:rPr>
            <a:t>(System Proposal)</a:t>
          </a:r>
          <a:endParaRPr lang="en-US" sz="2000" i="1" kern="1200" dirty="0">
            <a:solidFill>
              <a:srgbClr val="C00000"/>
            </a:solidFill>
            <a:effectLst>
              <a:outerShdw blurRad="38100" dist="38100" dir="2700000" algn="tl">
                <a:srgbClr val="000000">
                  <a:alpha val="43137"/>
                </a:srgbClr>
              </a:outerShdw>
            </a:effectLst>
            <a:latin typeface="Calibri"/>
            <a:ea typeface="+mn-ea"/>
            <a:cs typeface="+mn-cs"/>
          </a:endParaRPr>
        </a:p>
      </dsp:txBody>
      <dsp:txXfrm>
        <a:off x="2989976" y="53570"/>
        <a:ext cx="2750515" cy="990256"/>
      </dsp:txXfrm>
    </dsp:sp>
    <dsp:sp modelId="{47F33915-6B3B-401C-B50F-B22A754E2EF7}">
      <dsp:nvSpPr>
        <dsp:cNvPr id="0" name=""/>
        <dsp:cNvSpPr/>
      </dsp:nvSpPr>
      <dsp:spPr>
        <a:xfrm>
          <a:off x="2209414" y="866258"/>
          <a:ext cx="3623611" cy="3623611"/>
        </a:xfrm>
        <a:custGeom>
          <a:avLst/>
          <a:gdLst/>
          <a:ahLst/>
          <a:cxnLst/>
          <a:rect l="0" t="0" r="0" b="0"/>
          <a:pathLst>
            <a:path>
              <a:moveTo>
                <a:pt x="3174428" y="617694"/>
              </a:moveTo>
              <a:arcTo wR="1811805" hR="1811805" stAng="19126251" swAng="106685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358C13-D8CC-4AD2-A7BF-1189D1A964E3}">
      <dsp:nvSpPr>
        <dsp:cNvPr id="0" name=""/>
        <dsp:cNvSpPr/>
      </dsp:nvSpPr>
      <dsp:spPr>
        <a:xfrm>
          <a:off x="4683367" y="1813501"/>
          <a:ext cx="2943150" cy="109739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Analysis</a:t>
          </a:r>
          <a:br>
            <a:rPr lang="id-ID" sz="20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sp:txBody>
      <dsp:txXfrm>
        <a:off x="4736937" y="1867071"/>
        <a:ext cx="2836010" cy="990256"/>
      </dsp:txXfrm>
    </dsp:sp>
    <dsp:sp modelId="{396D247C-7331-400F-88B3-FB5C75DEFBD2}">
      <dsp:nvSpPr>
        <dsp:cNvPr id="0" name=""/>
        <dsp:cNvSpPr/>
      </dsp:nvSpPr>
      <dsp:spPr>
        <a:xfrm>
          <a:off x="2206898" y="225961"/>
          <a:ext cx="3623611" cy="3623611"/>
        </a:xfrm>
        <a:custGeom>
          <a:avLst/>
          <a:gdLst/>
          <a:ahLst/>
          <a:cxnLst/>
          <a:rect l="0" t="0" r="0" b="0"/>
          <a:pathLst>
            <a:path>
              <a:moveTo>
                <a:pt x="3465772" y="2551424"/>
              </a:moveTo>
              <a:arcTo wR="1811805" hR="1811805" stAng="1445590" swAng="1190300"/>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B85177-67DC-46B9-9178-4FD74108A018}">
      <dsp:nvSpPr>
        <dsp:cNvPr id="0" name=""/>
        <dsp:cNvSpPr/>
      </dsp:nvSpPr>
      <dsp:spPr>
        <a:xfrm>
          <a:off x="3006363" y="3625307"/>
          <a:ext cx="2673545" cy="109739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Design</a:t>
          </a:r>
          <a:br>
            <a:rPr lang="id-ID" sz="2000"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b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(System </a:t>
          </a:r>
          <a:r>
            <a:rPr lang="id-ID" sz="2000" i="1" kern="1200" dirty="0" err="1">
              <a:solidFill>
                <a:schemeClr val="accent2">
                  <a:lumMod val="75000"/>
                </a:schemeClr>
              </a:solidFill>
              <a:effectLst>
                <a:outerShdw blurRad="38100" dist="38100" dir="2700000" algn="tl">
                  <a:srgbClr val="000000">
                    <a:alpha val="43137"/>
                  </a:srgbClr>
                </a:outerShdw>
              </a:effectLst>
              <a:latin typeface="Calibri"/>
              <a:ea typeface="+mn-ea"/>
              <a:cs typeface="+mn-cs"/>
            </a:rPr>
            <a:t>Specification</a:t>
          </a:r>
          <a:r>
            <a:rPr lang="id-ID"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rPr>
            <a:t>)</a:t>
          </a:r>
          <a:endParaRPr lang="en-US" sz="2000" i="1" kern="1200" dirty="0">
            <a:solidFill>
              <a:schemeClr val="accent2">
                <a:lumMod val="75000"/>
              </a:schemeClr>
            </a:solidFill>
            <a:effectLst>
              <a:outerShdw blurRad="38100" dist="38100" dir="2700000" algn="tl">
                <a:srgbClr val="000000">
                  <a:alpha val="43137"/>
                </a:srgbClr>
              </a:outerShdw>
            </a:effectLst>
            <a:latin typeface="Calibri"/>
            <a:ea typeface="+mn-ea"/>
            <a:cs typeface="+mn-cs"/>
          </a:endParaRPr>
        </a:p>
      </dsp:txBody>
      <dsp:txXfrm>
        <a:off x="3059933" y="3678877"/>
        <a:ext cx="2566405" cy="990256"/>
      </dsp:txXfrm>
    </dsp:sp>
    <dsp:sp modelId="{D2CA6A8E-22C6-4F9F-B88D-7C12E5956E50}">
      <dsp:nvSpPr>
        <dsp:cNvPr id="0" name=""/>
        <dsp:cNvSpPr/>
      </dsp:nvSpPr>
      <dsp:spPr>
        <a:xfrm>
          <a:off x="2855763" y="225961"/>
          <a:ext cx="3623611" cy="3623611"/>
        </a:xfrm>
        <a:custGeom>
          <a:avLst/>
          <a:gdLst/>
          <a:ahLst/>
          <a:cxnLst/>
          <a:rect l="0" t="0" r="0" b="0"/>
          <a:pathLst>
            <a:path>
              <a:moveTo>
                <a:pt x="506998" y="3068832"/>
              </a:moveTo>
              <a:arcTo wR="1811805" hR="1811805" stAng="8164110" swAng="1190300"/>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0DDDCB-B12F-428D-A586-90FD6F79F55C}">
      <dsp:nvSpPr>
        <dsp:cNvPr id="0" name=""/>
        <dsp:cNvSpPr/>
      </dsp:nvSpPr>
      <dsp:spPr>
        <a:xfrm>
          <a:off x="963902" y="1813501"/>
          <a:ext cx="3134857" cy="109739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B050"/>
              </a:solidFill>
              <a:effectLst>
                <a:outerShdw blurRad="38100" dist="38100" dir="2700000" algn="tl">
                  <a:srgbClr val="000000">
                    <a:alpha val="43137"/>
                  </a:srgbClr>
                </a:outerShdw>
              </a:effectLst>
              <a:latin typeface="Calibri"/>
              <a:ea typeface="+mn-ea"/>
              <a:cs typeface="+mn-cs"/>
            </a:rPr>
            <a:t>Implementation</a:t>
          </a:r>
          <a:br>
            <a:rPr lang="id-ID" sz="2700" kern="1200" dirty="0">
              <a:solidFill>
                <a:srgbClr val="00B050"/>
              </a:solidFill>
              <a:effectLst>
                <a:outerShdw blurRad="38100" dist="38100" dir="2700000" algn="tl">
                  <a:srgbClr val="000000">
                    <a:alpha val="43137"/>
                  </a:srgbClr>
                </a:outerShdw>
              </a:effectLst>
              <a:latin typeface="Calibri"/>
              <a:ea typeface="+mn-ea"/>
              <a:cs typeface="+mn-cs"/>
            </a:rPr>
          </a:br>
          <a:r>
            <a:rPr lang="id-ID" sz="2000" i="1" kern="1200" dirty="0">
              <a:solidFill>
                <a:srgbClr val="00B050"/>
              </a:solidFill>
              <a:effectLst>
                <a:outerShdw blurRad="38100" dist="38100" dir="2700000" algn="tl">
                  <a:srgbClr val="000000">
                    <a:alpha val="43137"/>
                  </a:srgbClr>
                </a:outerShdw>
              </a:effectLst>
              <a:latin typeface="Calibri"/>
              <a:ea typeface="+mn-ea"/>
              <a:cs typeface="+mn-cs"/>
            </a:rPr>
            <a:t>(New System)</a:t>
          </a:r>
          <a:endParaRPr lang="en-US" sz="2000" i="1" kern="1200" dirty="0">
            <a:solidFill>
              <a:srgbClr val="00B050"/>
            </a:solidFill>
            <a:effectLst>
              <a:outerShdw blurRad="38100" dist="38100" dir="2700000" algn="tl">
                <a:srgbClr val="000000">
                  <a:alpha val="43137"/>
                </a:srgbClr>
              </a:outerShdw>
            </a:effectLst>
            <a:latin typeface="Calibri"/>
            <a:ea typeface="+mn-ea"/>
            <a:cs typeface="+mn-cs"/>
          </a:endParaRPr>
        </a:p>
      </dsp:txBody>
      <dsp:txXfrm>
        <a:off x="1017472" y="1867071"/>
        <a:ext cx="3027717" cy="990256"/>
      </dsp:txXfrm>
    </dsp:sp>
    <dsp:sp modelId="{498F4E31-E423-4928-A28F-F71BD81A544F}">
      <dsp:nvSpPr>
        <dsp:cNvPr id="0" name=""/>
        <dsp:cNvSpPr/>
      </dsp:nvSpPr>
      <dsp:spPr>
        <a:xfrm>
          <a:off x="2859079" y="880000"/>
          <a:ext cx="3623611" cy="3623611"/>
        </a:xfrm>
        <a:custGeom>
          <a:avLst/>
          <a:gdLst/>
          <a:ahLst/>
          <a:cxnLst/>
          <a:rect l="0" t="0" r="0" b="0"/>
          <a:pathLst>
            <a:path>
              <a:moveTo>
                <a:pt x="149618" y="1090851"/>
              </a:moveTo>
              <a:arcTo wR="1811805" hR="1811805" stAng="12206894" swAng="106685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9"/>
          <p:cNvSpPr>
            <a:spLocks noGrp="1" noChangeArrowheads="1"/>
          </p:cNvSpPr>
          <p:nvPr>
            <p:ph type="hdr" sz="quarter"/>
          </p:nvPr>
        </p:nvSpPr>
        <p:spPr bwMode="auto">
          <a:xfrm>
            <a:off x="3469537" y="9841706"/>
            <a:ext cx="3105944" cy="472133"/>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a:effectLst/>
              </a:defRPr>
            </a:lvl1pPr>
          </a:lstStyle>
          <a:p>
            <a:pPr>
              <a:defRPr/>
            </a:pPr>
            <a:r>
              <a:rPr lang="en-US" altLang="ja-JP" dirty="0">
                <a:latin typeface="+mj-lt"/>
              </a:rPr>
              <a:t>romi@romisatriawahono.net</a:t>
            </a:r>
            <a:endParaRPr lang="en-US" altLang="ja-JP" sz="600" dirty="0">
              <a:latin typeface="+mj-lt"/>
            </a:endParaRPr>
          </a:p>
        </p:txBody>
      </p:sp>
      <p:sp>
        <p:nvSpPr>
          <p:cNvPr id="27658" name="Rectangle 10"/>
          <p:cNvSpPr>
            <a:spLocks noGrp="1" noChangeArrowheads="1"/>
          </p:cNvSpPr>
          <p:nvPr>
            <p:ph type="dt" sz="quarter" idx="1"/>
          </p:nvPr>
        </p:nvSpPr>
        <p:spPr bwMode="auto">
          <a:xfrm>
            <a:off x="593150" y="192914"/>
            <a:ext cx="5982331" cy="527976"/>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smtClean="0">
                <a:effectLst/>
              </a:defRPr>
            </a:lvl1pPr>
          </a:lstStyle>
          <a:p>
            <a:pPr>
              <a:defRPr/>
            </a:pPr>
            <a:r>
              <a:rPr lang="en-US" altLang="ja-JP" dirty="0">
                <a:latin typeface="+mj-lt"/>
              </a:rPr>
              <a:t>Systems Analysis and Design</a:t>
            </a:r>
          </a:p>
        </p:txBody>
      </p:sp>
      <p:sp>
        <p:nvSpPr>
          <p:cNvPr id="27659" name="Rectangle 11"/>
          <p:cNvSpPr>
            <a:spLocks noGrp="1" noChangeArrowheads="1"/>
          </p:cNvSpPr>
          <p:nvPr>
            <p:ph type="ftr" sz="quarter" idx="2"/>
          </p:nvPr>
        </p:nvSpPr>
        <p:spPr bwMode="auto">
          <a:xfrm>
            <a:off x="501650" y="9665933"/>
            <a:ext cx="3216871" cy="370598"/>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700" i="1" dirty="0">
                <a:effectLst/>
              </a:defRPr>
            </a:lvl1pPr>
          </a:lstStyle>
          <a:p>
            <a:pPr>
              <a:defRPr/>
            </a:pPr>
            <a:r>
              <a:rPr lang="en-US" altLang="ja-JP" dirty="0">
                <a:latin typeface="+mj-lt"/>
              </a:rPr>
              <a:t>http://romisatriawahono.net</a:t>
            </a:r>
          </a:p>
        </p:txBody>
      </p:sp>
      <p:sp>
        <p:nvSpPr>
          <p:cNvPr id="27660" name="Line 12"/>
          <p:cNvSpPr>
            <a:spLocks noChangeShapeType="1"/>
          </p:cNvSpPr>
          <p:nvPr/>
        </p:nvSpPr>
        <p:spPr bwMode="auto">
          <a:xfrm flipH="1">
            <a:off x="593152" y="406135"/>
            <a:ext cx="5916083"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
        <p:nvSpPr>
          <p:cNvPr id="27661" name="Line 13"/>
          <p:cNvSpPr>
            <a:spLocks noChangeShapeType="1"/>
          </p:cNvSpPr>
          <p:nvPr/>
        </p:nvSpPr>
        <p:spPr bwMode="auto">
          <a:xfrm flipH="1">
            <a:off x="593152" y="9828478"/>
            <a:ext cx="5916083"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Tree>
    <p:extLst>
      <p:ext uri="{BB962C8B-B14F-4D97-AF65-F5344CB8AC3E}">
        <p14:creationId xmlns:p14="http://schemas.microsoft.com/office/powerpoint/2010/main" val="2083760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1" y="0"/>
            <a:ext cx="3076672" cy="511054"/>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l" defTabSz="954018">
              <a:defRPr sz="900">
                <a:effectLst/>
                <a:latin typeface="+mj-lt"/>
              </a:defRPr>
            </a:lvl1pPr>
          </a:lstStyle>
          <a:p>
            <a:pPr>
              <a:defRPr/>
            </a:pPr>
            <a:r>
              <a:rPr lang="en-US" altLang="ja-JP" dirty="0"/>
              <a:t>romi@romisatriawahono.net</a:t>
            </a:r>
          </a:p>
        </p:txBody>
      </p:sp>
      <p:sp>
        <p:nvSpPr>
          <p:cNvPr id="1027" name="Rectangle 3"/>
          <p:cNvSpPr>
            <a:spLocks noGrp="1" noChangeArrowheads="1"/>
          </p:cNvSpPr>
          <p:nvPr>
            <p:ph type="dt" idx="1"/>
          </p:nvPr>
        </p:nvSpPr>
        <p:spPr bwMode="auto">
          <a:xfrm>
            <a:off x="4022631" y="0"/>
            <a:ext cx="3076671" cy="511054"/>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900">
                <a:effectLst/>
                <a:latin typeface="+mj-lt"/>
              </a:defRPr>
            </a:lvl1pPr>
          </a:lstStyle>
          <a:p>
            <a:pPr>
              <a:defRPr/>
            </a:pPr>
            <a:r>
              <a:rPr lang="en-US" altLang="ja-JP" dirty="0"/>
              <a:t>Systems Analysis and Design</a:t>
            </a:r>
          </a:p>
        </p:txBody>
      </p:sp>
      <p:sp>
        <p:nvSpPr>
          <p:cNvPr id="27652" name="Rectangle 4"/>
          <p:cNvSpPr>
            <a:spLocks noGrp="1" noRot="1" noChangeAspect="1" noChangeArrowheads="1" noTextEdit="1"/>
          </p:cNvSpPr>
          <p:nvPr>
            <p:ph type="sldImg" idx="2"/>
          </p:nvPr>
        </p:nvSpPr>
        <p:spPr bwMode="auto">
          <a:xfrm>
            <a:off x="998538" y="768350"/>
            <a:ext cx="5113337" cy="3836988"/>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45958" y="4860090"/>
            <a:ext cx="5207386" cy="4606253"/>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p:cNvSpPr>
            <a:spLocks noGrp="1" noChangeArrowheads="1"/>
          </p:cNvSpPr>
          <p:nvPr>
            <p:ph type="ftr" sz="quarter" idx="4"/>
          </p:nvPr>
        </p:nvSpPr>
        <p:spPr bwMode="auto">
          <a:xfrm>
            <a:off x="1" y="9723562"/>
            <a:ext cx="3076672" cy="511054"/>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900">
                <a:effectLst/>
                <a:latin typeface="+mj-lt"/>
              </a:defRPr>
            </a:lvl1pPr>
          </a:lstStyle>
          <a:p>
            <a:pPr>
              <a:defRPr/>
            </a:pPr>
            <a:r>
              <a:rPr lang="en-US" altLang="ja-JP"/>
              <a:t>http://romisatriawahono.net</a:t>
            </a:r>
          </a:p>
        </p:txBody>
      </p:sp>
      <p:sp>
        <p:nvSpPr>
          <p:cNvPr id="1031" name="Rectangle 7"/>
          <p:cNvSpPr>
            <a:spLocks noGrp="1" noChangeArrowheads="1"/>
          </p:cNvSpPr>
          <p:nvPr>
            <p:ph type="sldNum" sz="quarter" idx="5"/>
          </p:nvPr>
        </p:nvSpPr>
        <p:spPr bwMode="auto">
          <a:xfrm>
            <a:off x="4022631" y="9723562"/>
            <a:ext cx="3076671" cy="511054"/>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r" defTabSz="954018">
              <a:defRPr sz="900">
                <a:effectLst/>
                <a:latin typeface="+mj-lt"/>
              </a:defRPr>
            </a:lvl1pPr>
          </a:lstStyle>
          <a:p>
            <a:pPr>
              <a:defRPr/>
            </a:pPr>
            <a:fld id="{38C9D2B2-F8A0-41B1-8482-D108E1D20E7F}" type="slidenum">
              <a:rPr lang="en-US" altLang="ja-JP" smtClean="0"/>
              <a:pPr>
                <a:defRPr/>
              </a:pPr>
              <a:t>‹#›</a:t>
            </a:fld>
            <a:endParaRPr lang="en-US" altLang="ja-JP"/>
          </a:p>
        </p:txBody>
      </p:sp>
    </p:spTree>
    <p:extLst>
      <p:ext uri="{BB962C8B-B14F-4D97-AF65-F5344CB8AC3E}">
        <p14:creationId xmlns:p14="http://schemas.microsoft.com/office/powerpoint/2010/main" val="152634699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solidFill>
                  <a:srgbClr val="000000"/>
                </a:solidFill>
              </a:rPr>
              <a:t>romi@romisatriawahono.net</a:t>
            </a:r>
          </a:p>
        </p:txBody>
      </p:sp>
      <p:sp>
        <p:nvSpPr>
          <p:cNvPr id="6" name="Footer Placeholder 5"/>
          <p:cNvSpPr>
            <a:spLocks noGrp="1"/>
          </p:cNvSpPr>
          <p:nvPr>
            <p:ph type="ftr" sz="quarter" idx="12"/>
          </p:nvPr>
        </p:nvSpPr>
        <p:spPr/>
        <p:txBody>
          <a:bodyPr/>
          <a:lstStyle/>
          <a:p>
            <a:pPr>
              <a:defRPr/>
            </a:pPr>
            <a:r>
              <a:rPr lang="en-US" altLang="ja-JP">
                <a:solidFill>
                  <a:srgbClr val="000000"/>
                </a:solidFill>
              </a:rPr>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solidFill>
                  <a:srgbClr val="000000"/>
                </a:solidFill>
              </a:rPr>
              <a:pPr>
                <a:defRPr/>
              </a:pPr>
              <a:t>1</a:t>
            </a:fld>
            <a:endParaRPr lang="en-US" altLang="ja-JP">
              <a:solidFill>
                <a:srgbClr val="000000"/>
              </a:solidFill>
            </a:endParaRPr>
          </a:p>
        </p:txBody>
      </p:sp>
    </p:spTree>
    <p:extLst>
      <p:ext uri="{BB962C8B-B14F-4D97-AF65-F5344CB8AC3E}">
        <p14:creationId xmlns:p14="http://schemas.microsoft.com/office/powerpoint/2010/main" val="2078419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13</a:t>
            </a:fld>
            <a:endParaRPr lang="en-US" altLang="ja-JP"/>
          </a:p>
        </p:txBody>
      </p:sp>
    </p:spTree>
    <p:extLst>
      <p:ext uri="{BB962C8B-B14F-4D97-AF65-F5344CB8AC3E}">
        <p14:creationId xmlns:p14="http://schemas.microsoft.com/office/powerpoint/2010/main" val="867572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369</a:t>
            </a:fld>
            <a:endParaRPr lang="en-US" altLang="ja-JP"/>
          </a:p>
        </p:txBody>
      </p:sp>
    </p:spTree>
    <p:extLst>
      <p:ext uri="{BB962C8B-B14F-4D97-AF65-F5344CB8AC3E}">
        <p14:creationId xmlns:p14="http://schemas.microsoft.com/office/powerpoint/2010/main" val="18888869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370</a:t>
            </a:fld>
            <a:endParaRPr lang="en-US" altLang="ja-JP"/>
          </a:p>
        </p:txBody>
      </p:sp>
    </p:spTree>
    <p:extLst>
      <p:ext uri="{BB962C8B-B14F-4D97-AF65-F5344CB8AC3E}">
        <p14:creationId xmlns:p14="http://schemas.microsoft.com/office/powerpoint/2010/main" val="36249063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371</a:t>
            </a:fld>
            <a:endParaRPr lang="en-US" altLang="ja-JP"/>
          </a:p>
        </p:txBody>
      </p:sp>
    </p:spTree>
    <p:extLst>
      <p:ext uri="{BB962C8B-B14F-4D97-AF65-F5344CB8AC3E}">
        <p14:creationId xmlns:p14="http://schemas.microsoft.com/office/powerpoint/2010/main" val="35824081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372</a:t>
            </a:fld>
            <a:endParaRPr lang="en-US" altLang="ja-JP"/>
          </a:p>
        </p:txBody>
      </p:sp>
    </p:spTree>
    <p:extLst>
      <p:ext uri="{BB962C8B-B14F-4D97-AF65-F5344CB8AC3E}">
        <p14:creationId xmlns:p14="http://schemas.microsoft.com/office/powerpoint/2010/main" val="18544970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373</a:t>
            </a:fld>
            <a:endParaRPr lang="en-US" altLang="ja-JP"/>
          </a:p>
        </p:txBody>
      </p:sp>
    </p:spTree>
    <p:extLst>
      <p:ext uri="{BB962C8B-B14F-4D97-AF65-F5344CB8AC3E}">
        <p14:creationId xmlns:p14="http://schemas.microsoft.com/office/powerpoint/2010/main" val="30074239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374</a:t>
            </a:fld>
            <a:endParaRPr lang="en-US" altLang="ja-JP"/>
          </a:p>
        </p:txBody>
      </p:sp>
    </p:spTree>
    <p:extLst>
      <p:ext uri="{BB962C8B-B14F-4D97-AF65-F5344CB8AC3E}">
        <p14:creationId xmlns:p14="http://schemas.microsoft.com/office/powerpoint/2010/main" val="15652181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375</a:t>
            </a:fld>
            <a:endParaRPr lang="en-US" altLang="ja-JP"/>
          </a:p>
        </p:txBody>
      </p:sp>
    </p:spTree>
    <p:extLst>
      <p:ext uri="{BB962C8B-B14F-4D97-AF65-F5344CB8AC3E}">
        <p14:creationId xmlns:p14="http://schemas.microsoft.com/office/powerpoint/2010/main" val="9178753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387</a:t>
            </a:fld>
            <a:endParaRPr lang="en-US" altLang="ja-JP"/>
          </a:p>
        </p:txBody>
      </p:sp>
    </p:spTree>
    <p:extLst>
      <p:ext uri="{BB962C8B-B14F-4D97-AF65-F5344CB8AC3E}">
        <p14:creationId xmlns:p14="http://schemas.microsoft.com/office/powerpoint/2010/main" val="11389246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Tree>
    <p:extLst>
      <p:ext uri="{BB962C8B-B14F-4D97-AF65-F5344CB8AC3E}">
        <p14:creationId xmlns:p14="http://schemas.microsoft.com/office/powerpoint/2010/main" val="13077852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449</a:t>
            </a:fld>
            <a:endParaRPr lang="en-US" altLang="ja-JP"/>
          </a:p>
        </p:txBody>
      </p:sp>
    </p:spTree>
    <p:extLst>
      <p:ext uri="{BB962C8B-B14F-4D97-AF65-F5344CB8AC3E}">
        <p14:creationId xmlns:p14="http://schemas.microsoft.com/office/powerpoint/2010/main" val="2308447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a:t>
            </a:fld>
            <a:endParaRPr lang="en-US" altLang="ja-JP"/>
          </a:p>
        </p:txBody>
      </p:sp>
    </p:spTree>
    <p:extLst>
      <p:ext uri="{BB962C8B-B14F-4D97-AF65-F5344CB8AC3E}">
        <p14:creationId xmlns:p14="http://schemas.microsoft.com/office/powerpoint/2010/main" val="2737933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Systems Analysis and Design</a:t>
            </a:r>
            <a:endParaRPr lang="en-US" altLang="ja-JP" dirty="0"/>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453</a:t>
            </a:fld>
            <a:endParaRPr lang="en-US" altLang="ja-JP"/>
          </a:p>
        </p:txBody>
      </p:sp>
    </p:spTree>
    <p:extLst>
      <p:ext uri="{BB962C8B-B14F-4D97-AF65-F5344CB8AC3E}">
        <p14:creationId xmlns:p14="http://schemas.microsoft.com/office/powerpoint/2010/main" val="41098079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484</a:t>
            </a:fld>
            <a:endParaRPr lang="en-US" altLang="ja-JP"/>
          </a:p>
        </p:txBody>
      </p:sp>
    </p:spTree>
    <p:extLst>
      <p:ext uri="{BB962C8B-B14F-4D97-AF65-F5344CB8AC3E}">
        <p14:creationId xmlns:p14="http://schemas.microsoft.com/office/powerpoint/2010/main" val="29839369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287EE11-15A3-4FBB-BA63-E921513C81F7}" type="slidenum">
              <a:rPr lang="en-US"/>
              <a:pPr/>
              <a:t>495</a:t>
            </a:fld>
            <a:endParaRPr lang="en-US"/>
          </a:p>
        </p:txBody>
      </p:sp>
      <p:sp>
        <p:nvSpPr>
          <p:cNvPr id="48131" name="Rectangle 2"/>
          <p:cNvSpPr>
            <a:spLocks noGrp="1" noRot="1" noChangeAspect="1" noChangeArrowheads="1" noTextEdit="1"/>
          </p:cNvSpPr>
          <p:nvPr>
            <p:ph type="sldImg"/>
          </p:nvPr>
        </p:nvSpPr>
        <p:spPr>
          <a:xfrm>
            <a:off x="1000125" y="774700"/>
            <a:ext cx="5099050" cy="3824288"/>
          </a:xfrm>
          <a:ln/>
        </p:spPr>
      </p:sp>
      <p:sp>
        <p:nvSpPr>
          <p:cNvPr id="4813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528236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536</a:t>
            </a:fld>
            <a:endParaRPr lang="en-US" altLang="ja-JP"/>
          </a:p>
        </p:txBody>
      </p:sp>
    </p:spTree>
    <p:extLst>
      <p:ext uri="{BB962C8B-B14F-4D97-AF65-F5344CB8AC3E}">
        <p14:creationId xmlns:p14="http://schemas.microsoft.com/office/powerpoint/2010/main" val="32746882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537</a:t>
            </a:fld>
            <a:endParaRPr lang="en-US" altLang="ja-JP"/>
          </a:p>
        </p:txBody>
      </p:sp>
    </p:spTree>
    <p:extLst>
      <p:ext uri="{BB962C8B-B14F-4D97-AF65-F5344CB8AC3E}">
        <p14:creationId xmlns:p14="http://schemas.microsoft.com/office/powerpoint/2010/main" val="352010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a:t>
            </a:fld>
            <a:endParaRPr lang="en-US" altLang="ja-JP"/>
          </a:p>
        </p:txBody>
      </p:sp>
    </p:spTree>
    <p:extLst>
      <p:ext uri="{BB962C8B-B14F-4D97-AF65-F5344CB8AC3E}">
        <p14:creationId xmlns:p14="http://schemas.microsoft.com/office/powerpoint/2010/main" val="4160104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a:t>
            </a:fld>
            <a:endParaRPr lang="en-US" altLang="ja-JP"/>
          </a:p>
        </p:txBody>
      </p:sp>
    </p:spTree>
    <p:extLst>
      <p:ext uri="{BB962C8B-B14F-4D97-AF65-F5344CB8AC3E}">
        <p14:creationId xmlns:p14="http://schemas.microsoft.com/office/powerpoint/2010/main" val="2853084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17</a:t>
            </a:fld>
            <a:endParaRPr lang="en-US" altLang="ja-JP"/>
          </a:p>
        </p:txBody>
      </p:sp>
    </p:spTree>
    <p:extLst>
      <p:ext uri="{BB962C8B-B14F-4D97-AF65-F5344CB8AC3E}">
        <p14:creationId xmlns:p14="http://schemas.microsoft.com/office/powerpoint/2010/main" val="265398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18</a:t>
            </a:fld>
            <a:endParaRPr lang="en-US" altLang="ja-JP"/>
          </a:p>
        </p:txBody>
      </p:sp>
    </p:spTree>
    <p:extLst>
      <p:ext uri="{BB962C8B-B14F-4D97-AF65-F5344CB8AC3E}">
        <p14:creationId xmlns:p14="http://schemas.microsoft.com/office/powerpoint/2010/main" val="3101116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a:t>
            </a:fld>
            <a:endParaRPr lang="en-US" altLang="ja-JP"/>
          </a:p>
        </p:txBody>
      </p:sp>
    </p:spTree>
    <p:extLst>
      <p:ext uri="{BB962C8B-B14F-4D97-AF65-F5344CB8AC3E}">
        <p14:creationId xmlns:p14="http://schemas.microsoft.com/office/powerpoint/2010/main" val="3921506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30</a:t>
            </a:fld>
            <a:endParaRPr lang="en-US" altLang="ja-JP"/>
          </a:p>
        </p:txBody>
      </p:sp>
    </p:spTree>
    <p:extLst>
      <p:ext uri="{BB962C8B-B14F-4D97-AF65-F5344CB8AC3E}">
        <p14:creationId xmlns:p14="http://schemas.microsoft.com/office/powerpoint/2010/main" val="1679913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32</a:t>
            </a:fld>
            <a:endParaRPr lang="en-US" altLang="ja-JP"/>
          </a:p>
        </p:txBody>
      </p:sp>
    </p:spTree>
    <p:extLst>
      <p:ext uri="{BB962C8B-B14F-4D97-AF65-F5344CB8AC3E}">
        <p14:creationId xmlns:p14="http://schemas.microsoft.com/office/powerpoint/2010/main" val="1241614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a:t>
            </a:fld>
            <a:endParaRPr lang="en-US" altLang="ja-JP"/>
          </a:p>
        </p:txBody>
      </p:sp>
    </p:spTree>
    <p:extLst>
      <p:ext uri="{BB962C8B-B14F-4D97-AF65-F5344CB8AC3E}">
        <p14:creationId xmlns:p14="http://schemas.microsoft.com/office/powerpoint/2010/main" val="194380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4DE5D-4095-4917-B3BC-EA2D7883FF6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08245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a:t>
            </a:fld>
            <a:endParaRPr lang="en-US" altLang="ja-JP"/>
          </a:p>
        </p:txBody>
      </p:sp>
    </p:spTree>
    <p:extLst>
      <p:ext uri="{BB962C8B-B14F-4D97-AF65-F5344CB8AC3E}">
        <p14:creationId xmlns:p14="http://schemas.microsoft.com/office/powerpoint/2010/main" val="626519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a:t>
            </a:fld>
            <a:endParaRPr lang="en-US" altLang="ja-JP"/>
          </a:p>
        </p:txBody>
      </p:sp>
    </p:spTree>
    <p:extLst>
      <p:ext uri="{BB962C8B-B14F-4D97-AF65-F5344CB8AC3E}">
        <p14:creationId xmlns:p14="http://schemas.microsoft.com/office/powerpoint/2010/main" val="2377293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38</a:t>
            </a:fld>
            <a:endParaRPr lang="en-US" altLang="ja-JP"/>
          </a:p>
        </p:txBody>
      </p:sp>
    </p:spTree>
    <p:extLst>
      <p:ext uri="{BB962C8B-B14F-4D97-AF65-F5344CB8AC3E}">
        <p14:creationId xmlns:p14="http://schemas.microsoft.com/office/powerpoint/2010/main" val="1889472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a:t>
            </a:fld>
            <a:endParaRPr lang="en-US" altLang="ja-JP"/>
          </a:p>
        </p:txBody>
      </p:sp>
    </p:spTree>
    <p:extLst>
      <p:ext uri="{BB962C8B-B14F-4D97-AF65-F5344CB8AC3E}">
        <p14:creationId xmlns:p14="http://schemas.microsoft.com/office/powerpoint/2010/main" val="1506876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Systems Analysis and Design</a:t>
            </a:r>
            <a:endParaRPr lang="en-US" altLang="ja-JP" dirty="0"/>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42</a:t>
            </a:fld>
            <a:endParaRPr lang="en-US" altLang="ja-JP"/>
          </a:p>
        </p:txBody>
      </p:sp>
    </p:spTree>
    <p:extLst>
      <p:ext uri="{BB962C8B-B14F-4D97-AF65-F5344CB8AC3E}">
        <p14:creationId xmlns:p14="http://schemas.microsoft.com/office/powerpoint/2010/main" val="2074995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45</a:t>
            </a:fld>
            <a:endParaRPr lang="en-US" altLang="ja-JP"/>
          </a:p>
        </p:txBody>
      </p:sp>
    </p:spTree>
    <p:extLst>
      <p:ext uri="{BB962C8B-B14F-4D97-AF65-F5344CB8AC3E}">
        <p14:creationId xmlns:p14="http://schemas.microsoft.com/office/powerpoint/2010/main" val="538185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46</a:t>
            </a:fld>
            <a:endParaRPr lang="en-US" altLang="ja-JP"/>
          </a:p>
        </p:txBody>
      </p:sp>
    </p:spTree>
    <p:extLst>
      <p:ext uri="{BB962C8B-B14F-4D97-AF65-F5344CB8AC3E}">
        <p14:creationId xmlns:p14="http://schemas.microsoft.com/office/powerpoint/2010/main" val="394151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48</a:t>
            </a:fld>
            <a:endParaRPr lang="en-US" altLang="ja-JP"/>
          </a:p>
        </p:txBody>
      </p:sp>
    </p:spTree>
    <p:extLst>
      <p:ext uri="{BB962C8B-B14F-4D97-AF65-F5344CB8AC3E}">
        <p14:creationId xmlns:p14="http://schemas.microsoft.com/office/powerpoint/2010/main" val="2636348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49</a:t>
            </a:fld>
            <a:endParaRPr lang="en-US" altLang="ja-JP"/>
          </a:p>
        </p:txBody>
      </p:sp>
    </p:spTree>
    <p:extLst>
      <p:ext uri="{BB962C8B-B14F-4D97-AF65-F5344CB8AC3E}">
        <p14:creationId xmlns:p14="http://schemas.microsoft.com/office/powerpoint/2010/main" val="726515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50</a:t>
            </a:fld>
            <a:endParaRPr lang="en-US" altLang="ja-JP"/>
          </a:p>
        </p:txBody>
      </p:sp>
    </p:spTree>
    <p:extLst>
      <p:ext uri="{BB962C8B-B14F-4D97-AF65-F5344CB8AC3E}">
        <p14:creationId xmlns:p14="http://schemas.microsoft.com/office/powerpoint/2010/main" val="199962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a:t>
            </a:fld>
            <a:endParaRPr lang="en-US" altLang="ja-JP"/>
          </a:p>
        </p:txBody>
      </p:sp>
    </p:spTree>
    <p:extLst>
      <p:ext uri="{BB962C8B-B14F-4D97-AF65-F5344CB8AC3E}">
        <p14:creationId xmlns:p14="http://schemas.microsoft.com/office/powerpoint/2010/main" val="415667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51</a:t>
            </a:fld>
            <a:endParaRPr lang="en-US" altLang="ja-JP"/>
          </a:p>
        </p:txBody>
      </p:sp>
    </p:spTree>
    <p:extLst>
      <p:ext uri="{BB962C8B-B14F-4D97-AF65-F5344CB8AC3E}">
        <p14:creationId xmlns:p14="http://schemas.microsoft.com/office/powerpoint/2010/main" val="794540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52</a:t>
            </a:fld>
            <a:endParaRPr lang="en-US" altLang="ja-JP"/>
          </a:p>
        </p:txBody>
      </p:sp>
    </p:spTree>
    <p:extLst>
      <p:ext uri="{BB962C8B-B14F-4D97-AF65-F5344CB8AC3E}">
        <p14:creationId xmlns:p14="http://schemas.microsoft.com/office/powerpoint/2010/main" val="262676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53</a:t>
            </a:fld>
            <a:endParaRPr lang="en-US" altLang="ja-JP"/>
          </a:p>
        </p:txBody>
      </p:sp>
    </p:spTree>
    <p:extLst>
      <p:ext uri="{BB962C8B-B14F-4D97-AF65-F5344CB8AC3E}">
        <p14:creationId xmlns:p14="http://schemas.microsoft.com/office/powerpoint/2010/main" val="3919044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05AC808-AA19-435A-8931-49791C488255}" type="slidenum">
              <a:rPr lang="en-US"/>
              <a:pPr/>
              <a:t>54</a:t>
            </a:fld>
            <a:endParaRPr lang="en-US"/>
          </a:p>
        </p:txBody>
      </p:sp>
      <p:sp>
        <p:nvSpPr>
          <p:cNvPr id="2" name="Notes Placeholder 1"/>
          <p:cNvSpPr>
            <a:spLocks noGrp="1"/>
          </p:cNvSpPr>
          <p:nvPr>
            <p:ph type="body" sz="quarter" idx="3"/>
          </p:nvPr>
        </p:nvSpPr>
        <p:spPr/>
        <p:txBody>
          <a:bodyPr/>
          <a:lstStyle/>
          <a:p>
            <a:endParaRPr lang="id-ID"/>
          </a:p>
        </p:txBody>
      </p:sp>
      <p:sp>
        <p:nvSpPr>
          <p:cNvPr id="3" name="Date Placeholder 2"/>
          <p:cNvSpPr>
            <a:spLocks noGrp="1"/>
          </p:cNvSpPr>
          <p:nvPr>
            <p:ph type="dt" idx="10"/>
          </p:nvPr>
        </p:nvSpPr>
        <p:spPr/>
        <p:txBody>
          <a:bodyPr/>
          <a:lstStyle/>
          <a:p>
            <a:pPr>
              <a:defRPr/>
            </a:pPr>
            <a:r>
              <a:rPr lang="en-US" altLang="ja-JP"/>
              <a:t>Software Engineering: An Overview</a:t>
            </a:r>
          </a:p>
        </p:txBody>
      </p:sp>
      <p:sp>
        <p:nvSpPr>
          <p:cNvPr id="4" name="Header Placeholder 3"/>
          <p:cNvSpPr>
            <a:spLocks noGrp="1"/>
          </p:cNvSpPr>
          <p:nvPr>
            <p:ph type="hdr" sz="quarter" idx="11"/>
          </p:nvPr>
        </p:nvSpPr>
        <p:spPr/>
        <p:txBody>
          <a:bodyPr/>
          <a:lstStyle/>
          <a:p>
            <a:pPr>
              <a:defRPr/>
            </a:pPr>
            <a:r>
              <a:rPr lang="en-US" altLang="ja-JP"/>
              <a:t>romi@romisatriawahono.net</a:t>
            </a:r>
          </a:p>
        </p:txBody>
      </p:sp>
    </p:spTree>
    <p:extLst>
      <p:ext uri="{BB962C8B-B14F-4D97-AF65-F5344CB8AC3E}">
        <p14:creationId xmlns:p14="http://schemas.microsoft.com/office/powerpoint/2010/main" val="2620213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55</a:t>
            </a:fld>
            <a:endParaRPr lang="en-US" altLang="ja-JP"/>
          </a:p>
        </p:txBody>
      </p:sp>
    </p:spTree>
    <p:extLst>
      <p:ext uri="{BB962C8B-B14F-4D97-AF65-F5344CB8AC3E}">
        <p14:creationId xmlns:p14="http://schemas.microsoft.com/office/powerpoint/2010/main" val="2891516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57</a:t>
            </a:fld>
            <a:endParaRPr lang="en-US" altLang="ja-JP"/>
          </a:p>
        </p:txBody>
      </p:sp>
    </p:spTree>
    <p:extLst>
      <p:ext uri="{BB962C8B-B14F-4D97-AF65-F5344CB8AC3E}">
        <p14:creationId xmlns:p14="http://schemas.microsoft.com/office/powerpoint/2010/main" val="523685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58</a:t>
            </a:fld>
            <a:endParaRPr lang="en-US" altLang="ja-JP"/>
          </a:p>
        </p:txBody>
      </p:sp>
    </p:spTree>
    <p:extLst>
      <p:ext uri="{BB962C8B-B14F-4D97-AF65-F5344CB8AC3E}">
        <p14:creationId xmlns:p14="http://schemas.microsoft.com/office/powerpoint/2010/main" val="1885740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59</a:t>
            </a:fld>
            <a:endParaRPr lang="en-US" altLang="ja-JP"/>
          </a:p>
        </p:txBody>
      </p:sp>
    </p:spTree>
    <p:extLst>
      <p:ext uri="{BB962C8B-B14F-4D97-AF65-F5344CB8AC3E}">
        <p14:creationId xmlns:p14="http://schemas.microsoft.com/office/powerpoint/2010/main" val="1142723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60</a:t>
            </a:fld>
            <a:endParaRPr lang="en-US" altLang="ja-JP"/>
          </a:p>
        </p:txBody>
      </p:sp>
    </p:spTree>
    <p:extLst>
      <p:ext uri="{BB962C8B-B14F-4D97-AF65-F5344CB8AC3E}">
        <p14:creationId xmlns:p14="http://schemas.microsoft.com/office/powerpoint/2010/main" val="150473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61</a:t>
            </a:fld>
            <a:endParaRPr lang="en-US" altLang="ja-JP"/>
          </a:p>
        </p:txBody>
      </p:sp>
    </p:spTree>
    <p:extLst>
      <p:ext uri="{BB962C8B-B14F-4D97-AF65-F5344CB8AC3E}">
        <p14:creationId xmlns:p14="http://schemas.microsoft.com/office/powerpoint/2010/main" val="177527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a:t>
            </a:fld>
            <a:endParaRPr lang="en-US" altLang="ja-JP"/>
          </a:p>
        </p:txBody>
      </p:sp>
    </p:spTree>
    <p:extLst>
      <p:ext uri="{BB962C8B-B14F-4D97-AF65-F5344CB8AC3E}">
        <p14:creationId xmlns:p14="http://schemas.microsoft.com/office/powerpoint/2010/main" val="286427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62</a:t>
            </a:fld>
            <a:endParaRPr lang="en-US" altLang="ja-JP"/>
          </a:p>
        </p:txBody>
      </p:sp>
    </p:spTree>
    <p:extLst>
      <p:ext uri="{BB962C8B-B14F-4D97-AF65-F5344CB8AC3E}">
        <p14:creationId xmlns:p14="http://schemas.microsoft.com/office/powerpoint/2010/main" val="1057257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63</a:t>
            </a:fld>
            <a:endParaRPr lang="en-US" altLang="ja-JP"/>
          </a:p>
        </p:txBody>
      </p:sp>
    </p:spTree>
    <p:extLst>
      <p:ext uri="{BB962C8B-B14F-4D97-AF65-F5344CB8AC3E}">
        <p14:creationId xmlns:p14="http://schemas.microsoft.com/office/powerpoint/2010/main" val="1847340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64</a:t>
            </a:fld>
            <a:endParaRPr lang="en-US" altLang="ja-JP"/>
          </a:p>
        </p:txBody>
      </p:sp>
    </p:spTree>
    <p:extLst>
      <p:ext uri="{BB962C8B-B14F-4D97-AF65-F5344CB8AC3E}">
        <p14:creationId xmlns:p14="http://schemas.microsoft.com/office/powerpoint/2010/main" val="3487827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65</a:t>
            </a:fld>
            <a:endParaRPr lang="en-US" altLang="ja-JP"/>
          </a:p>
        </p:txBody>
      </p:sp>
    </p:spTree>
    <p:extLst>
      <p:ext uri="{BB962C8B-B14F-4D97-AF65-F5344CB8AC3E}">
        <p14:creationId xmlns:p14="http://schemas.microsoft.com/office/powerpoint/2010/main" val="570191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66</a:t>
            </a:fld>
            <a:endParaRPr lang="en-US" altLang="ja-JP"/>
          </a:p>
        </p:txBody>
      </p:sp>
    </p:spTree>
    <p:extLst>
      <p:ext uri="{BB962C8B-B14F-4D97-AF65-F5344CB8AC3E}">
        <p14:creationId xmlns:p14="http://schemas.microsoft.com/office/powerpoint/2010/main" val="4101950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67</a:t>
            </a:fld>
            <a:endParaRPr lang="en-US" altLang="ja-JP"/>
          </a:p>
        </p:txBody>
      </p:sp>
    </p:spTree>
    <p:extLst>
      <p:ext uri="{BB962C8B-B14F-4D97-AF65-F5344CB8AC3E}">
        <p14:creationId xmlns:p14="http://schemas.microsoft.com/office/powerpoint/2010/main" val="2445295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68</a:t>
            </a:fld>
            <a:endParaRPr lang="en-US" altLang="ja-JP"/>
          </a:p>
        </p:txBody>
      </p:sp>
    </p:spTree>
    <p:extLst>
      <p:ext uri="{BB962C8B-B14F-4D97-AF65-F5344CB8AC3E}">
        <p14:creationId xmlns:p14="http://schemas.microsoft.com/office/powerpoint/2010/main" val="3738321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69</a:t>
            </a:fld>
            <a:endParaRPr lang="en-US" altLang="ja-JP"/>
          </a:p>
        </p:txBody>
      </p:sp>
    </p:spTree>
    <p:extLst>
      <p:ext uri="{BB962C8B-B14F-4D97-AF65-F5344CB8AC3E}">
        <p14:creationId xmlns:p14="http://schemas.microsoft.com/office/powerpoint/2010/main" val="3655379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70</a:t>
            </a:fld>
            <a:endParaRPr lang="en-US" altLang="ja-JP"/>
          </a:p>
        </p:txBody>
      </p:sp>
    </p:spTree>
    <p:extLst>
      <p:ext uri="{BB962C8B-B14F-4D97-AF65-F5344CB8AC3E}">
        <p14:creationId xmlns:p14="http://schemas.microsoft.com/office/powerpoint/2010/main" val="1460841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71</a:t>
            </a:fld>
            <a:endParaRPr lang="en-US" altLang="ja-JP"/>
          </a:p>
        </p:txBody>
      </p:sp>
    </p:spTree>
    <p:extLst>
      <p:ext uri="{BB962C8B-B14F-4D97-AF65-F5344CB8AC3E}">
        <p14:creationId xmlns:p14="http://schemas.microsoft.com/office/powerpoint/2010/main" val="379292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a:t>
            </a:fld>
            <a:endParaRPr lang="en-US" altLang="ja-JP"/>
          </a:p>
        </p:txBody>
      </p:sp>
    </p:spTree>
    <p:extLst>
      <p:ext uri="{BB962C8B-B14F-4D97-AF65-F5344CB8AC3E}">
        <p14:creationId xmlns:p14="http://schemas.microsoft.com/office/powerpoint/2010/main" val="2220126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72</a:t>
            </a:fld>
            <a:endParaRPr lang="en-US" altLang="ja-JP"/>
          </a:p>
        </p:txBody>
      </p:sp>
    </p:spTree>
    <p:extLst>
      <p:ext uri="{BB962C8B-B14F-4D97-AF65-F5344CB8AC3E}">
        <p14:creationId xmlns:p14="http://schemas.microsoft.com/office/powerpoint/2010/main" val="1466646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77</a:t>
            </a:fld>
            <a:endParaRPr lang="en-US" altLang="ja-JP"/>
          </a:p>
        </p:txBody>
      </p:sp>
    </p:spTree>
    <p:extLst>
      <p:ext uri="{BB962C8B-B14F-4D97-AF65-F5344CB8AC3E}">
        <p14:creationId xmlns:p14="http://schemas.microsoft.com/office/powerpoint/2010/main" val="304041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84</a:t>
            </a:fld>
            <a:endParaRPr lang="en-US" altLang="ja-JP"/>
          </a:p>
        </p:txBody>
      </p:sp>
    </p:spTree>
    <p:extLst>
      <p:ext uri="{BB962C8B-B14F-4D97-AF65-F5344CB8AC3E}">
        <p14:creationId xmlns:p14="http://schemas.microsoft.com/office/powerpoint/2010/main" val="739151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Systems Analysis and Design</a:t>
            </a:r>
            <a:endParaRPr lang="en-US" altLang="ja-JP" dirty="0"/>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104</a:t>
            </a:fld>
            <a:endParaRPr lang="en-US" altLang="ja-JP"/>
          </a:p>
        </p:txBody>
      </p:sp>
    </p:spTree>
    <p:extLst>
      <p:ext uri="{BB962C8B-B14F-4D97-AF65-F5344CB8AC3E}">
        <p14:creationId xmlns:p14="http://schemas.microsoft.com/office/powerpoint/2010/main" val="841903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Systems Analysis and Design</a:t>
            </a:r>
            <a:endParaRPr lang="en-US" altLang="ja-JP" dirty="0"/>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129</a:t>
            </a:fld>
            <a:endParaRPr lang="en-US" altLang="ja-JP"/>
          </a:p>
        </p:txBody>
      </p:sp>
    </p:spTree>
    <p:extLst>
      <p:ext uri="{BB962C8B-B14F-4D97-AF65-F5344CB8AC3E}">
        <p14:creationId xmlns:p14="http://schemas.microsoft.com/office/powerpoint/2010/main" val="3140787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Systems Analysis and Design</a:t>
            </a:r>
            <a:endParaRPr lang="en-US" altLang="ja-JP" dirty="0"/>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134</a:t>
            </a:fld>
            <a:endParaRPr lang="en-US" altLang="ja-JP"/>
          </a:p>
        </p:txBody>
      </p:sp>
    </p:spTree>
    <p:extLst>
      <p:ext uri="{BB962C8B-B14F-4D97-AF65-F5344CB8AC3E}">
        <p14:creationId xmlns:p14="http://schemas.microsoft.com/office/powerpoint/2010/main" val="1745910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168</a:t>
            </a:fld>
            <a:endParaRPr lang="en-US" altLang="ja-JP"/>
          </a:p>
        </p:txBody>
      </p:sp>
    </p:spTree>
    <p:extLst>
      <p:ext uri="{BB962C8B-B14F-4D97-AF65-F5344CB8AC3E}">
        <p14:creationId xmlns:p14="http://schemas.microsoft.com/office/powerpoint/2010/main" val="1218274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188</a:t>
            </a:fld>
            <a:endParaRPr lang="en-US" altLang="ja-JP"/>
          </a:p>
        </p:txBody>
      </p:sp>
    </p:spTree>
    <p:extLst>
      <p:ext uri="{BB962C8B-B14F-4D97-AF65-F5344CB8AC3E}">
        <p14:creationId xmlns:p14="http://schemas.microsoft.com/office/powerpoint/2010/main" val="3533767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0AE67C-63DF-4A9C-86F5-697162B00572}" type="slidenum">
              <a:rPr lang="en-US"/>
              <a:pPr/>
              <a:t>199</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8399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201</a:t>
            </a:fld>
            <a:endParaRPr lang="en-US" altLang="ja-JP"/>
          </a:p>
        </p:txBody>
      </p:sp>
    </p:spTree>
    <p:extLst>
      <p:ext uri="{BB962C8B-B14F-4D97-AF65-F5344CB8AC3E}">
        <p14:creationId xmlns:p14="http://schemas.microsoft.com/office/powerpoint/2010/main" val="396151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a:t>
            </a:fld>
            <a:endParaRPr lang="en-US" altLang="ja-JP"/>
          </a:p>
        </p:txBody>
      </p:sp>
    </p:spTree>
    <p:extLst>
      <p:ext uri="{BB962C8B-B14F-4D97-AF65-F5344CB8AC3E}">
        <p14:creationId xmlns:p14="http://schemas.microsoft.com/office/powerpoint/2010/main" val="2328519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207</a:t>
            </a:fld>
            <a:endParaRPr lang="en-US" altLang="ja-JP"/>
          </a:p>
        </p:txBody>
      </p:sp>
    </p:spTree>
    <p:extLst>
      <p:ext uri="{BB962C8B-B14F-4D97-AF65-F5344CB8AC3E}">
        <p14:creationId xmlns:p14="http://schemas.microsoft.com/office/powerpoint/2010/main" val="20059200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208</a:t>
            </a:fld>
            <a:endParaRPr lang="en-US" altLang="ja-JP"/>
          </a:p>
        </p:txBody>
      </p:sp>
    </p:spTree>
    <p:extLst>
      <p:ext uri="{BB962C8B-B14F-4D97-AF65-F5344CB8AC3E}">
        <p14:creationId xmlns:p14="http://schemas.microsoft.com/office/powerpoint/2010/main" val="14529695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209</a:t>
            </a:fld>
            <a:endParaRPr lang="en-US" altLang="ja-JP"/>
          </a:p>
        </p:txBody>
      </p:sp>
    </p:spTree>
    <p:extLst>
      <p:ext uri="{BB962C8B-B14F-4D97-AF65-F5344CB8AC3E}">
        <p14:creationId xmlns:p14="http://schemas.microsoft.com/office/powerpoint/2010/main" val="3946803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210</a:t>
            </a:fld>
            <a:endParaRPr lang="en-US" altLang="ja-JP"/>
          </a:p>
        </p:txBody>
      </p:sp>
    </p:spTree>
    <p:extLst>
      <p:ext uri="{BB962C8B-B14F-4D97-AF65-F5344CB8AC3E}">
        <p14:creationId xmlns:p14="http://schemas.microsoft.com/office/powerpoint/2010/main" val="32629966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211</a:t>
            </a:fld>
            <a:endParaRPr lang="en-US" altLang="ja-JP"/>
          </a:p>
        </p:txBody>
      </p:sp>
    </p:spTree>
    <p:extLst>
      <p:ext uri="{BB962C8B-B14F-4D97-AF65-F5344CB8AC3E}">
        <p14:creationId xmlns:p14="http://schemas.microsoft.com/office/powerpoint/2010/main" val="2601463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212</a:t>
            </a:fld>
            <a:endParaRPr lang="en-US" altLang="ja-JP"/>
          </a:p>
        </p:txBody>
      </p:sp>
    </p:spTree>
    <p:extLst>
      <p:ext uri="{BB962C8B-B14F-4D97-AF65-F5344CB8AC3E}">
        <p14:creationId xmlns:p14="http://schemas.microsoft.com/office/powerpoint/2010/main" val="26610632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213</a:t>
            </a:fld>
            <a:endParaRPr lang="en-US" altLang="ja-JP"/>
          </a:p>
        </p:txBody>
      </p:sp>
    </p:spTree>
    <p:extLst>
      <p:ext uri="{BB962C8B-B14F-4D97-AF65-F5344CB8AC3E}">
        <p14:creationId xmlns:p14="http://schemas.microsoft.com/office/powerpoint/2010/main" val="1330746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214</a:t>
            </a:fld>
            <a:endParaRPr lang="en-US" altLang="ja-JP"/>
          </a:p>
        </p:txBody>
      </p:sp>
    </p:spTree>
    <p:extLst>
      <p:ext uri="{BB962C8B-B14F-4D97-AF65-F5344CB8AC3E}">
        <p14:creationId xmlns:p14="http://schemas.microsoft.com/office/powerpoint/2010/main" val="16822100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215</a:t>
            </a:fld>
            <a:endParaRPr lang="en-US" altLang="ja-JP"/>
          </a:p>
        </p:txBody>
      </p:sp>
    </p:spTree>
    <p:extLst>
      <p:ext uri="{BB962C8B-B14F-4D97-AF65-F5344CB8AC3E}">
        <p14:creationId xmlns:p14="http://schemas.microsoft.com/office/powerpoint/2010/main" val="14845169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216</a:t>
            </a:fld>
            <a:endParaRPr lang="en-US" altLang="ja-JP"/>
          </a:p>
        </p:txBody>
      </p:sp>
    </p:spTree>
    <p:extLst>
      <p:ext uri="{BB962C8B-B14F-4D97-AF65-F5344CB8AC3E}">
        <p14:creationId xmlns:p14="http://schemas.microsoft.com/office/powerpoint/2010/main" val="177856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9</a:t>
            </a:fld>
            <a:endParaRPr lang="en-US" altLang="ja-JP"/>
          </a:p>
        </p:txBody>
      </p:sp>
    </p:spTree>
    <p:extLst>
      <p:ext uri="{BB962C8B-B14F-4D97-AF65-F5344CB8AC3E}">
        <p14:creationId xmlns:p14="http://schemas.microsoft.com/office/powerpoint/2010/main" val="12741145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247</a:t>
            </a:fld>
            <a:endParaRPr lang="en-US" altLang="ja-JP"/>
          </a:p>
        </p:txBody>
      </p:sp>
    </p:spTree>
    <p:extLst>
      <p:ext uri="{BB962C8B-B14F-4D97-AF65-F5344CB8AC3E}">
        <p14:creationId xmlns:p14="http://schemas.microsoft.com/office/powerpoint/2010/main" val="3060265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299</a:t>
            </a:fld>
            <a:endParaRPr lang="en-US" altLang="ja-JP"/>
          </a:p>
        </p:txBody>
      </p:sp>
    </p:spTree>
    <p:extLst>
      <p:ext uri="{BB962C8B-B14F-4D97-AF65-F5344CB8AC3E}">
        <p14:creationId xmlns:p14="http://schemas.microsoft.com/office/powerpoint/2010/main" val="37584856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330</a:t>
            </a:fld>
            <a:endParaRPr lang="en-US" altLang="ja-JP"/>
          </a:p>
        </p:txBody>
      </p:sp>
    </p:spTree>
    <p:extLst>
      <p:ext uri="{BB962C8B-B14F-4D97-AF65-F5344CB8AC3E}">
        <p14:creationId xmlns:p14="http://schemas.microsoft.com/office/powerpoint/2010/main" val="2913596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333</a:t>
            </a:fld>
            <a:endParaRPr lang="en-US" altLang="ja-JP"/>
          </a:p>
        </p:txBody>
      </p:sp>
    </p:spTree>
    <p:extLst>
      <p:ext uri="{BB962C8B-B14F-4D97-AF65-F5344CB8AC3E}">
        <p14:creationId xmlns:p14="http://schemas.microsoft.com/office/powerpoint/2010/main" val="40226064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338</a:t>
            </a:fld>
            <a:endParaRPr lang="en-US" altLang="ja-JP"/>
          </a:p>
        </p:txBody>
      </p:sp>
    </p:spTree>
    <p:extLst>
      <p:ext uri="{BB962C8B-B14F-4D97-AF65-F5344CB8AC3E}">
        <p14:creationId xmlns:p14="http://schemas.microsoft.com/office/powerpoint/2010/main" val="3152598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339</a:t>
            </a:fld>
            <a:endParaRPr lang="en-US" altLang="ja-JP"/>
          </a:p>
        </p:txBody>
      </p:sp>
    </p:spTree>
    <p:extLst>
      <p:ext uri="{BB962C8B-B14F-4D97-AF65-F5344CB8AC3E}">
        <p14:creationId xmlns:p14="http://schemas.microsoft.com/office/powerpoint/2010/main" val="17744063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340</a:t>
            </a:fld>
            <a:endParaRPr lang="en-US" altLang="ja-JP"/>
          </a:p>
        </p:txBody>
      </p:sp>
    </p:spTree>
    <p:extLst>
      <p:ext uri="{BB962C8B-B14F-4D97-AF65-F5344CB8AC3E}">
        <p14:creationId xmlns:p14="http://schemas.microsoft.com/office/powerpoint/2010/main" val="34047442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341</a:t>
            </a:fld>
            <a:endParaRPr lang="en-US" altLang="ja-JP"/>
          </a:p>
        </p:txBody>
      </p:sp>
    </p:spTree>
    <p:extLst>
      <p:ext uri="{BB962C8B-B14F-4D97-AF65-F5344CB8AC3E}">
        <p14:creationId xmlns:p14="http://schemas.microsoft.com/office/powerpoint/2010/main" val="37669389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344</a:t>
            </a:fld>
            <a:endParaRPr lang="en-US" altLang="ja-JP"/>
          </a:p>
        </p:txBody>
      </p:sp>
    </p:spTree>
    <p:extLst>
      <p:ext uri="{BB962C8B-B14F-4D97-AF65-F5344CB8AC3E}">
        <p14:creationId xmlns:p14="http://schemas.microsoft.com/office/powerpoint/2010/main" val="19837123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345</a:t>
            </a:fld>
            <a:endParaRPr lang="en-US" altLang="ja-JP"/>
          </a:p>
        </p:txBody>
      </p:sp>
    </p:spTree>
    <p:extLst>
      <p:ext uri="{BB962C8B-B14F-4D97-AF65-F5344CB8AC3E}">
        <p14:creationId xmlns:p14="http://schemas.microsoft.com/office/powerpoint/2010/main" val="1313702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10</a:t>
            </a:fld>
            <a:endParaRPr lang="en-US" altLang="ja-JP"/>
          </a:p>
        </p:txBody>
      </p:sp>
    </p:spTree>
    <p:extLst>
      <p:ext uri="{BB962C8B-B14F-4D97-AF65-F5344CB8AC3E}">
        <p14:creationId xmlns:p14="http://schemas.microsoft.com/office/powerpoint/2010/main" val="14381729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346</a:t>
            </a:fld>
            <a:endParaRPr lang="en-US" altLang="ja-JP"/>
          </a:p>
        </p:txBody>
      </p:sp>
    </p:spTree>
    <p:extLst>
      <p:ext uri="{BB962C8B-B14F-4D97-AF65-F5344CB8AC3E}">
        <p14:creationId xmlns:p14="http://schemas.microsoft.com/office/powerpoint/2010/main" val="12387102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347</a:t>
            </a:fld>
            <a:endParaRPr lang="en-US" altLang="ja-JP"/>
          </a:p>
        </p:txBody>
      </p:sp>
    </p:spTree>
    <p:extLst>
      <p:ext uri="{BB962C8B-B14F-4D97-AF65-F5344CB8AC3E}">
        <p14:creationId xmlns:p14="http://schemas.microsoft.com/office/powerpoint/2010/main" val="17456737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348</a:t>
            </a:fld>
            <a:endParaRPr lang="en-US" altLang="ja-JP"/>
          </a:p>
        </p:txBody>
      </p:sp>
    </p:spTree>
    <p:extLst>
      <p:ext uri="{BB962C8B-B14F-4D97-AF65-F5344CB8AC3E}">
        <p14:creationId xmlns:p14="http://schemas.microsoft.com/office/powerpoint/2010/main" val="27551103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349</a:t>
            </a:fld>
            <a:endParaRPr lang="en-US" altLang="ja-JP"/>
          </a:p>
        </p:txBody>
      </p:sp>
    </p:spTree>
    <p:extLst>
      <p:ext uri="{BB962C8B-B14F-4D97-AF65-F5344CB8AC3E}">
        <p14:creationId xmlns:p14="http://schemas.microsoft.com/office/powerpoint/2010/main" val="31109767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350</a:t>
            </a:fld>
            <a:endParaRPr lang="en-US" altLang="ja-JP"/>
          </a:p>
        </p:txBody>
      </p:sp>
    </p:spTree>
    <p:extLst>
      <p:ext uri="{BB962C8B-B14F-4D97-AF65-F5344CB8AC3E}">
        <p14:creationId xmlns:p14="http://schemas.microsoft.com/office/powerpoint/2010/main" val="17189570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351</a:t>
            </a:fld>
            <a:endParaRPr lang="en-US" altLang="ja-JP"/>
          </a:p>
        </p:txBody>
      </p:sp>
    </p:spTree>
    <p:extLst>
      <p:ext uri="{BB962C8B-B14F-4D97-AF65-F5344CB8AC3E}">
        <p14:creationId xmlns:p14="http://schemas.microsoft.com/office/powerpoint/2010/main" val="32246596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352</a:t>
            </a:fld>
            <a:endParaRPr lang="en-US" altLang="ja-JP"/>
          </a:p>
        </p:txBody>
      </p:sp>
    </p:spTree>
    <p:extLst>
      <p:ext uri="{BB962C8B-B14F-4D97-AF65-F5344CB8AC3E}">
        <p14:creationId xmlns:p14="http://schemas.microsoft.com/office/powerpoint/2010/main" val="2223795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353</a:t>
            </a:fld>
            <a:endParaRPr lang="en-US" altLang="ja-JP"/>
          </a:p>
        </p:txBody>
      </p:sp>
    </p:spTree>
    <p:extLst>
      <p:ext uri="{BB962C8B-B14F-4D97-AF65-F5344CB8AC3E}">
        <p14:creationId xmlns:p14="http://schemas.microsoft.com/office/powerpoint/2010/main" val="31052710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355</a:t>
            </a:fld>
            <a:endParaRPr lang="en-US" altLang="ja-JP"/>
          </a:p>
        </p:txBody>
      </p:sp>
    </p:spTree>
    <p:extLst>
      <p:ext uri="{BB962C8B-B14F-4D97-AF65-F5344CB8AC3E}">
        <p14:creationId xmlns:p14="http://schemas.microsoft.com/office/powerpoint/2010/main" val="16422985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357</a:t>
            </a:fld>
            <a:endParaRPr lang="en-US" altLang="ja-JP"/>
          </a:p>
        </p:txBody>
      </p:sp>
    </p:spTree>
    <p:extLst>
      <p:ext uri="{BB962C8B-B14F-4D97-AF65-F5344CB8AC3E}">
        <p14:creationId xmlns:p14="http://schemas.microsoft.com/office/powerpoint/2010/main" val="4222735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a:t>
            </a:fld>
            <a:endParaRPr lang="en-US" altLang="ja-JP"/>
          </a:p>
        </p:txBody>
      </p:sp>
    </p:spTree>
    <p:extLst>
      <p:ext uri="{BB962C8B-B14F-4D97-AF65-F5344CB8AC3E}">
        <p14:creationId xmlns:p14="http://schemas.microsoft.com/office/powerpoint/2010/main" val="25607692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358</a:t>
            </a:fld>
            <a:endParaRPr lang="en-US" altLang="ja-JP"/>
          </a:p>
        </p:txBody>
      </p:sp>
    </p:spTree>
    <p:extLst>
      <p:ext uri="{BB962C8B-B14F-4D97-AF65-F5344CB8AC3E}">
        <p14:creationId xmlns:p14="http://schemas.microsoft.com/office/powerpoint/2010/main" val="2120274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359</a:t>
            </a:fld>
            <a:endParaRPr lang="en-US" altLang="ja-JP"/>
          </a:p>
        </p:txBody>
      </p:sp>
    </p:spTree>
    <p:extLst>
      <p:ext uri="{BB962C8B-B14F-4D97-AF65-F5344CB8AC3E}">
        <p14:creationId xmlns:p14="http://schemas.microsoft.com/office/powerpoint/2010/main" val="30479168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360</a:t>
            </a:fld>
            <a:endParaRPr lang="en-US" altLang="ja-JP"/>
          </a:p>
        </p:txBody>
      </p:sp>
    </p:spTree>
    <p:extLst>
      <p:ext uri="{BB962C8B-B14F-4D97-AF65-F5344CB8AC3E}">
        <p14:creationId xmlns:p14="http://schemas.microsoft.com/office/powerpoint/2010/main" val="8306315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361</a:t>
            </a:fld>
            <a:endParaRPr lang="en-US" altLang="ja-JP"/>
          </a:p>
        </p:txBody>
      </p:sp>
    </p:spTree>
    <p:extLst>
      <p:ext uri="{BB962C8B-B14F-4D97-AF65-F5344CB8AC3E}">
        <p14:creationId xmlns:p14="http://schemas.microsoft.com/office/powerpoint/2010/main" val="22587513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362</a:t>
            </a:fld>
            <a:endParaRPr lang="en-US" altLang="ja-JP"/>
          </a:p>
        </p:txBody>
      </p:sp>
    </p:spTree>
    <p:extLst>
      <p:ext uri="{BB962C8B-B14F-4D97-AF65-F5344CB8AC3E}">
        <p14:creationId xmlns:p14="http://schemas.microsoft.com/office/powerpoint/2010/main" val="32029247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363</a:t>
            </a:fld>
            <a:endParaRPr lang="en-US" altLang="ja-JP"/>
          </a:p>
        </p:txBody>
      </p:sp>
    </p:spTree>
    <p:extLst>
      <p:ext uri="{BB962C8B-B14F-4D97-AF65-F5344CB8AC3E}">
        <p14:creationId xmlns:p14="http://schemas.microsoft.com/office/powerpoint/2010/main" val="1330350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364</a:t>
            </a:fld>
            <a:endParaRPr lang="en-US" altLang="ja-JP"/>
          </a:p>
        </p:txBody>
      </p:sp>
    </p:spTree>
    <p:extLst>
      <p:ext uri="{BB962C8B-B14F-4D97-AF65-F5344CB8AC3E}">
        <p14:creationId xmlns:p14="http://schemas.microsoft.com/office/powerpoint/2010/main" val="15557995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365</a:t>
            </a:fld>
            <a:endParaRPr lang="en-US" altLang="ja-JP"/>
          </a:p>
        </p:txBody>
      </p:sp>
    </p:spTree>
    <p:extLst>
      <p:ext uri="{BB962C8B-B14F-4D97-AF65-F5344CB8AC3E}">
        <p14:creationId xmlns:p14="http://schemas.microsoft.com/office/powerpoint/2010/main" val="33168920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366</a:t>
            </a:fld>
            <a:endParaRPr lang="en-US" altLang="ja-JP"/>
          </a:p>
        </p:txBody>
      </p:sp>
    </p:spTree>
    <p:extLst>
      <p:ext uri="{BB962C8B-B14F-4D97-AF65-F5344CB8AC3E}">
        <p14:creationId xmlns:p14="http://schemas.microsoft.com/office/powerpoint/2010/main" val="3759895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368</a:t>
            </a:fld>
            <a:endParaRPr lang="en-US" altLang="ja-JP"/>
          </a:p>
        </p:txBody>
      </p:sp>
    </p:spTree>
    <p:extLst>
      <p:ext uri="{BB962C8B-B14F-4D97-AF65-F5344CB8AC3E}">
        <p14:creationId xmlns:p14="http://schemas.microsoft.com/office/powerpoint/2010/main" val="138857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lvl1pPr algn="ctr">
              <a:defRPr sz="6600"/>
            </a:lvl1pPr>
          </a:lstStyle>
          <a:p>
            <a:r>
              <a:rPr lang="en-US" dirty="0"/>
              <a:t>Click to edit Master title style</a:t>
            </a:r>
          </a:p>
        </p:txBody>
      </p:sp>
      <p:sp>
        <p:nvSpPr>
          <p:cNvPr id="3" name="Subtitle 2"/>
          <p:cNvSpPr>
            <a:spLocks noGrp="1"/>
          </p:cNvSpPr>
          <p:nvPr>
            <p:ph type="subTitle" idx="1"/>
          </p:nvPr>
        </p:nvSpPr>
        <p:spPr>
          <a:xfrm>
            <a:off x="1143000" y="4093528"/>
            <a:ext cx="6858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3" name="Slide Number Placeholder 5"/>
          <p:cNvSpPr>
            <a:spLocks noGrp="1"/>
          </p:cNvSpPr>
          <p:nvPr>
            <p:ph type="sldNum" sz="quarter" idx="4"/>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4799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KONTE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64B7D2C-EC4F-485D-A30A-CB2EADBD033E}"/>
              </a:ext>
            </a:extLst>
          </p:cNvPr>
          <p:cNvSpPr>
            <a:spLocks noGrp="1"/>
          </p:cNvSpPr>
          <p:nvPr>
            <p:ph type="title"/>
          </p:nvPr>
        </p:nvSpPr>
        <p:spPr>
          <a:xfrm>
            <a:off x="628649" y="152399"/>
            <a:ext cx="8501495" cy="685801"/>
          </a:xfrm>
        </p:spPr>
        <p:txBody>
          <a:bodyPr/>
          <a:lstStyle/>
          <a:p>
            <a:r>
              <a:rPr lang="en-US"/>
              <a:t>Click to edit Master title style</a:t>
            </a:r>
            <a:endParaRPr lang="id-ID"/>
          </a:p>
        </p:txBody>
      </p:sp>
      <p:grpSp>
        <p:nvGrpSpPr>
          <p:cNvPr id="16" name="squares">
            <a:extLst>
              <a:ext uri="{FF2B5EF4-FFF2-40B4-BE49-F238E27FC236}">
                <a16:creationId xmlns:a16="http://schemas.microsoft.com/office/drawing/2014/main" id="{2BFB66EF-0CC1-4DF6-B5BB-AAEBB663B4A4}"/>
              </a:ext>
            </a:extLst>
          </p:cNvPr>
          <p:cNvGrpSpPr/>
          <p:nvPr userDrawn="1"/>
        </p:nvGrpSpPr>
        <p:grpSpPr>
          <a:xfrm>
            <a:off x="1" y="237817"/>
            <a:ext cx="628650" cy="524183"/>
            <a:chOff x="0" y="452558"/>
            <a:chExt cx="914400" cy="524182"/>
          </a:xfrm>
        </p:grpSpPr>
        <p:sp>
          <p:nvSpPr>
            <p:cNvPr id="17" name="Rounded Rectangle 2">
              <a:extLst>
                <a:ext uri="{FF2B5EF4-FFF2-40B4-BE49-F238E27FC236}">
                  <a16:creationId xmlns:a16="http://schemas.microsoft.com/office/drawing/2014/main" id="{7CBA2252-0E3A-4D42-9FDF-E5CB6C71CAAD}"/>
                </a:ext>
              </a:extLst>
            </p:cNvPr>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8" name="Rounded Rectangle 3">
              <a:extLst>
                <a:ext uri="{FF2B5EF4-FFF2-40B4-BE49-F238E27FC236}">
                  <a16:creationId xmlns:a16="http://schemas.microsoft.com/office/drawing/2014/main" id="{CA7BF8D0-25EE-49B0-9340-15A114A2C317}"/>
                </a:ext>
              </a:extLst>
            </p:cNvPr>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9" name="Round Same Side Corner Rectangle 4">
              <a:extLst>
                <a:ext uri="{FF2B5EF4-FFF2-40B4-BE49-F238E27FC236}">
                  <a16:creationId xmlns:a16="http://schemas.microsoft.com/office/drawing/2014/main" id="{6B899947-A7B6-4A67-B48E-6F629EC0C8A5}"/>
                </a:ext>
              </a:extLst>
            </p:cNvPr>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
        <p:nvSpPr>
          <p:cNvPr id="20" name="Slide Number Placeholder 5">
            <a:extLst>
              <a:ext uri="{FF2B5EF4-FFF2-40B4-BE49-F238E27FC236}">
                <a16:creationId xmlns:a16="http://schemas.microsoft.com/office/drawing/2014/main" id="{9D395310-E4AF-4F59-A8A6-B3070920EB53}"/>
              </a:ext>
            </a:extLst>
          </p:cNvPr>
          <p:cNvSpPr>
            <a:spLocks noGrp="1"/>
          </p:cNvSpPr>
          <p:nvPr>
            <p:ph type="sldNum" sz="quarter" idx="4"/>
          </p:nvPr>
        </p:nvSpPr>
        <p:spPr>
          <a:xfrm>
            <a:off x="3543300" y="6695790"/>
            <a:ext cx="2057400" cy="16221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298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7C928D-D8FA-4F4B-B899-62A788B9A766}" type="datetimeFigureOut">
              <a:rPr lang="id-ID" smtClean="0"/>
              <a:t>29/03/2019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1928474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C928D-D8FA-4F4B-B899-62A788B9A766}" type="datetimeFigureOut">
              <a:rPr lang="id-ID" smtClean="0"/>
              <a:t>29/03/2019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1931613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7C928D-D8FA-4F4B-B899-62A788B9A766}" type="datetimeFigureOut">
              <a:rPr lang="id-ID" smtClean="0"/>
              <a:t>29/03/2019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3546003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C928D-D8FA-4F4B-B899-62A788B9A766}" type="datetimeFigureOut">
              <a:rPr lang="id-ID" smtClean="0"/>
              <a:t>29/03/2019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1461069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7C928D-D8FA-4F4B-B899-62A788B9A766}" type="datetimeFigureOut">
              <a:rPr lang="id-ID" smtClean="0"/>
              <a:t>29/03/2019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2258628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7C928D-D8FA-4F4B-B899-62A788B9A766}" type="datetimeFigureOut">
              <a:rPr lang="id-ID" smtClean="0"/>
              <a:t>29/03/2019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1421498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C928D-D8FA-4F4B-B899-62A788B9A766}" type="datetimeFigureOut">
              <a:rPr lang="id-ID" smtClean="0"/>
              <a:t>29/03/2019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3367083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7C928D-D8FA-4F4B-B899-62A788B9A766}" type="datetimeFigureOut">
              <a:rPr lang="id-ID" smtClean="0"/>
              <a:t>29/03/2019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224519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7C928D-D8FA-4F4B-B899-62A788B9A766}" type="datetimeFigureOut">
              <a:rPr lang="id-ID" smtClean="0"/>
              <a:t>29/03/2019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297172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0" name="Slide Number Placeholder 5"/>
          <p:cNvSpPr>
            <a:spLocks noGrp="1"/>
          </p:cNvSpPr>
          <p:nvPr>
            <p:ph type="sldNum" sz="quarter" idx="4"/>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397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C928D-D8FA-4F4B-B899-62A788B9A766}" type="datetimeFigureOut">
              <a:rPr lang="id-ID" smtClean="0"/>
              <a:t>29/03/2019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2516168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C928D-D8FA-4F4B-B899-62A788B9A766}" type="datetimeFigureOut">
              <a:rPr lang="id-ID" smtClean="0"/>
              <a:t>29/03/2019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AA9A8F2-DD21-4C59-8215-D667C253DB53}" type="slidenum">
              <a:rPr lang="id-ID" smtClean="0"/>
              <a:t>‹#›</a:t>
            </a:fld>
            <a:endParaRPr lang="id-ID"/>
          </a:p>
        </p:txBody>
      </p:sp>
    </p:spTree>
    <p:extLst>
      <p:ext uri="{BB962C8B-B14F-4D97-AF65-F5344CB8AC3E}">
        <p14:creationId xmlns:p14="http://schemas.microsoft.com/office/powerpoint/2010/main" val="395804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9" name="Slide Number Placeholder 5"/>
          <p:cNvSpPr>
            <a:spLocks noGrp="1"/>
          </p:cNvSpPr>
          <p:nvPr>
            <p:ph type="sldNum" sz="quarter" idx="4"/>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087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5" name="Slide Number Placeholder 5"/>
          <p:cNvSpPr>
            <a:spLocks noGrp="1"/>
          </p:cNvSpPr>
          <p:nvPr>
            <p:ph type="sldNum" sz="quarter" idx="4"/>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959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squares"/>
          <p:cNvGrpSpPr/>
          <p:nvPr userDrawn="1"/>
        </p:nvGrpSpPr>
        <p:grpSpPr>
          <a:xfrm>
            <a:off x="1" y="237817"/>
            <a:ext cx="628650" cy="524183"/>
            <a:chOff x="0" y="452558"/>
            <a:chExt cx="914400" cy="524182"/>
          </a:xfrm>
        </p:grpSpPr>
        <p:sp>
          <p:nvSpPr>
            <p:cNvPr id="13" name="Rounded Rectangle 1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5" name="Slide Number Placeholder 5"/>
          <p:cNvSpPr>
            <a:spLocks noGrp="1"/>
          </p:cNvSpPr>
          <p:nvPr>
            <p:ph type="sldNum" sz="quarter" idx="10"/>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001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8" name="squares"/>
          <p:cNvGrpSpPr/>
          <p:nvPr userDrawn="1"/>
        </p:nvGrpSpPr>
        <p:grpSpPr>
          <a:xfrm>
            <a:off x="1" y="237817"/>
            <a:ext cx="628650" cy="524183"/>
            <a:chOff x="0" y="452558"/>
            <a:chExt cx="914400" cy="524182"/>
          </a:xfrm>
        </p:grpSpPr>
        <p:sp>
          <p:nvSpPr>
            <p:cNvPr id="9" name="Rounded Rectangle 8"/>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ed Rectangle 1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5" name="Round Same Side Corner Rectangle 1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0" name="Slide Number Placeholder 5"/>
          <p:cNvSpPr>
            <a:spLocks noGrp="1"/>
          </p:cNvSpPr>
          <p:nvPr>
            <p:ph type="sldNum" sz="quarter" idx="4"/>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307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squares"/>
          <p:cNvGrpSpPr/>
          <p:nvPr userDrawn="1"/>
        </p:nvGrpSpPr>
        <p:grpSpPr>
          <a:xfrm>
            <a:off x="1" y="237817"/>
            <a:ext cx="628650" cy="524183"/>
            <a:chOff x="0" y="452558"/>
            <a:chExt cx="914400" cy="524182"/>
          </a:xfrm>
        </p:grpSpPr>
        <p:sp>
          <p:nvSpPr>
            <p:cNvPr id="3" name="Rounded Rectangle 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4" name="Rounded Rectangle 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5" name="Round Same Side Corner Rectangle 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7" name="Slide Number Placeholder 5"/>
          <p:cNvSpPr>
            <a:spLocks noGrp="1"/>
          </p:cNvSpPr>
          <p:nvPr>
            <p:ph type="sldNum" sz="quarter" idx="4"/>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881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7" name="Slide Number Placeholder 5"/>
          <p:cNvSpPr>
            <a:spLocks noGrp="1"/>
          </p:cNvSpPr>
          <p:nvPr>
            <p:ph type="sldNum" sz="quarter" idx="4"/>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7106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5" name="Slide Number Placeholder 4"/>
          <p:cNvSpPr>
            <a:spLocks noGrp="1"/>
          </p:cNvSpPr>
          <p:nvPr>
            <p:ph type="sldNum" sz="quarter" idx="12"/>
          </p:nvPr>
        </p:nvSpPr>
        <p:spPr/>
        <p:txBody>
          <a:bodyPr/>
          <a:lstStyle>
            <a:lvl1pPr>
              <a:defRPr>
                <a:latin typeface="+mn-lt"/>
              </a:defRPr>
            </a:lvl1pPr>
          </a:lstStyle>
          <a:p>
            <a:pPr fontAlgn="auto">
              <a:spcBef>
                <a:spcPts val="0"/>
              </a:spcBef>
              <a:spcAft>
                <a:spcPts val="0"/>
              </a:spcAft>
            </a:pPr>
            <a:fld id="{C948297E-4D84-4779-881B-02337625B8DC}" type="slidenum">
              <a:rPr kumimoji="0" lang="en-US" smtClean="0">
                <a:solidFill>
                  <a:prstClr val="black">
                    <a:tint val="75000"/>
                  </a:prstClr>
                </a:solidFill>
              </a:rPr>
              <a:pPr fontAlgn="auto">
                <a:spcBef>
                  <a:spcPts val="0"/>
                </a:spcBef>
                <a:spcAft>
                  <a:spcPts val="0"/>
                </a:spcAft>
              </a:pPr>
              <a:t>‹#›</a:t>
            </a:fld>
            <a:endParaRPr kumimoji="0" lang="en-US">
              <a:solidFill>
                <a:prstClr val="black">
                  <a:tint val="75000"/>
                </a:prstClr>
              </a:solidFill>
            </a:endParaRPr>
          </a:p>
        </p:txBody>
      </p:sp>
    </p:spTree>
    <p:extLst>
      <p:ext uri="{BB962C8B-B14F-4D97-AF65-F5344CB8AC3E}">
        <p14:creationId xmlns:p14="http://schemas.microsoft.com/office/powerpoint/2010/main" val="104275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 Target="../slides/slide6.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hlinkClick r:id="rId12" action="ppaction://hlinksldjump"/>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82000" y="6664148"/>
            <a:ext cx="748145" cy="177526"/>
          </a:xfrm>
          <a:prstGeom prst="rect">
            <a:avLst/>
          </a:prstGeom>
        </p:spPr>
      </p:pic>
      <p:pic>
        <p:nvPicPr>
          <p:cNvPr id="10" name="Picture 9">
            <a:hlinkClick r:id="rId12" action="ppaction://hlinksldjump"/>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9972" y="6689274"/>
            <a:ext cx="970169" cy="168725"/>
          </a:xfrm>
          <a:prstGeom prst="rect">
            <a:avLst/>
          </a:prstGeom>
        </p:spPr>
      </p:pic>
      <p:sp>
        <p:nvSpPr>
          <p:cNvPr id="12" name="Slide Number Placeholder 5"/>
          <p:cNvSpPr>
            <a:spLocks noGrp="1"/>
          </p:cNvSpPr>
          <p:nvPr>
            <p:ph type="sldNum" sz="quarter" idx="4"/>
          </p:nvPr>
        </p:nvSpPr>
        <p:spPr>
          <a:xfrm>
            <a:off x="3543300" y="6705600"/>
            <a:ext cx="2057400" cy="1524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015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C928D-D8FA-4F4B-B899-62A788B9A766}" type="datetimeFigureOut">
              <a:rPr lang="id-ID" smtClean="0"/>
              <a:t>29/03/2019</a:t>
            </a:fld>
            <a:endParaRPr lang="id-ID"/>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9A8F2-DD21-4C59-8215-D667C253DB53}" type="slidenum">
              <a:rPr lang="id-ID" smtClean="0"/>
              <a:t>‹#›</a:t>
            </a:fld>
            <a:endParaRPr lang="id-ID"/>
          </a:p>
        </p:txBody>
      </p:sp>
    </p:spTree>
    <p:extLst>
      <p:ext uri="{BB962C8B-B14F-4D97-AF65-F5344CB8AC3E}">
        <p14:creationId xmlns:p14="http://schemas.microsoft.com/office/powerpoint/2010/main" val="413008298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08.wmf"/><Relationship Id="rId5" Type="http://schemas.openxmlformats.org/officeDocument/2006/relationships/oleObject" Target="../embeddings/oleObject5.bin"/><Relationship Id="rId4" Type="http://schemas.openxmlformats.org/officeDocument/2006/relationships/image" Target="../media/image107.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56.xml"/><Relationship Id="rId7" Type="http://schemas.openxmlformats.org/officeDocument/2006/relationships/diagramColors" Target="../diagrams/colors15.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4.jpg"/><Relationship Id="rId4" Type="http://schemas.openxmlformats.org/officeDocument/2006/relationships/hyperlink" Target="movies/Software%20Development%20Life%20Cycle.flv" TargetMode="Externa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9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37.png"/><Relationship Id="rId5" Type="http://schemas.openxmlformats.org/officeDocument/2006/relationships/notesSlide" Target="../notesSlides/notesSlide58.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0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40.gif"/></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3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23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34.emf"/><Relationship Id="rId18" Type="http://schemas.openxmlformats.org/officeDocument/2006/relationships/image" Target="../media/image39.emf"/><Relationship Id="rId3" Type="http://schemas.openxmlformats.org/officeDocument/2006/relationships/image" Target="../media/image24.emf"/><Relationship Id="rId21" Type="http://schemas.openxmlformats.org/officeDocument/2006/relationships/image" Target="../media/image42.emf"/><Relationship Id="rId7" Type="http://schemas.openxmlformats.org/officeDocument/2006/relationships/image" Target="../media/image28.emf"/><Relationship Id="rId12" Type="http://schemas.openxmlformats.org/officeDocument/2006/relationships/image" Target="../media/image33.emf"/><Relationship Id="rId17" Type="http://schemas.openxmlformats.org/officeDocument/2006/relationships/image" Target="../media/image38.emf"/><Relationship Id="rId2" Type="http://schemas.openxmlformats.org/officeDocument/2006/relationships/image" Target="../media/image23.emf"/><Relationship Id="rId16" Type="http://schemas.openxmlformats.org/officeDocument/2006/relationships/image" Target="../media/image37.emf"/><Relationship Id="rId20" Type="http://schemas.openxmlformats.org/officeDocument/2006/relationships/image" Target="../media/image41.emf"/><Relationship Id="rId1" Type="http://schemas.openxmlformats.org/officeDocument/2006/relationships/slideLayout" Target="../slideLayouts/slideLayout8.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26.emf"/><Relationship Id="rId15" Type="http://schemas.openxmlformats.org/officeDocument/2006/relationships/image" Target="../media/image36.emf"/><Relationship Id="rId10" Type="http://schemas.openxmlformats.org/officeDocument/2006/relationships/image" Target="../media/image31.emf"/><Relationship Id="rId19" Type="http://schemas.openxmlformats.org/officeDocument/2006/relationships/image" Target="../media/image40.emf"/><Relationship Id="rId4" Type="http://schemas.openxmlformats.org/officeDocument/2006/relationships/image" Target="../media/image25.emf"/><Relationship Id="rId9" Type="http://schemas.openxmlformats.org/officeDocument/2006/relationships/image" Target="../media/image30.emf"/><Relationship Id="rId14" Type="http://schemas.openxmlformats.org/officeDocument/2006/relationships/image" Target="../media/image35.emf"/></Relationships>
</file>

<file path=ppt/slides/_rels/slide2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emf"/><Relationship Id="rId18" Type="http://schemas.openxmlformats.org/officeDocument/2006/relationships/image" Target="../media/image59.emf"/><Relationship Id="rId26" Type="http://schemas.openxmlformats.org/officeDocument/2006/relationships/image" Target="../media/image67.png"/><Relationship Id="rId3" Type="http://schemas.openxmlformats.org/officeDocument/2006/relationships/image" Target="../media/image44.emf"/><Relationship Id="rId21" Type="http://schemas.openxmlformats.org/officeDocument/2006/relationships/image" Target="../media/image62.emf"/><Relationship Id="rId7" Type="http://schemas.openxmlformats.org/officeDocument/2006/relationships/image" Target="../media/image48.emf"/><Relationship Id="rId12" Type="http://schemas.openxmlformats.org/officeDocument/2006/relationships/image" Target="../media/image53.emf"/><Relationship Id="rId17" Type="http://schemas.openxmlformats.org/officeDocument/2006/relationships/image" Target="../media/image58.png"/><Relationship Id="rId25" Type="http://schemas.openxmlformats.org/officeDocument/2006/relationships/image" Target="../media/image66.emf"/><Relationship Id="rId2" Type="http://schemas.openxmlformats.org/officeDocument/2006/relationships/image" Target="../media/image43.emf"/><Relationship Id="rId16" Type="http://schemas.openxmlformats.org/officeDocument/2006/relationships/image" Target="../media/image57.png"/><Relationship Id="rId20" Type="http://schemas.openxmlformats.org/officeDocument/2006/relationships/image" Target="../media/image61.emf"/><Relationship Id="rId29" Type="http://schemas.openxmlformats.org/officeDocument/2006/relationships/image" Target="../media/image69.png"/><Relationship Id="rId1" Type="http://schemas.openxmlformats.org/officeDocument/2006/relationships/slideLayout" Target="../slideLayouts/slideLayout9.xml"/><Relationship Id="rId6" Type="http://schemas.openxmlformats.org/officeDocument/2006/relationships/image" Target="../media/image47.emf"/><Relationship Id="rId11" Type="http://schemas.openxmlformats.org/officeDocument/2006/relationships/image" Target="../media/image52.emf"/><Relationship Id="rId24" Type="http://schemas.openxmlformats.org/officeDocument/2006/relationships/image" Target="../media/image65.emf"/><Relationship Id="rId5" Type="http://schemas.openxmlformats.org/officeDocument/2006/relationships/image" Target="../media/image46.emf"/><Relationship Id="rId15" Type="http://schemas.openxmlformats.org/officeDocument/2006/relationships/image" Target="../media/image56.png"/><Relationship Id="rId23" Type="http://schemas.openxmlformats.org/officeDocument/2006/relationships/image" Target="../media/image64.emf"/><Relationship Id="rId28" Type="http://schemas.openxmlformats.org/officeDocument/2006/relationships/image" Target="../media/image68.png"/><Relationship Id="rId10" Type="http://schemas.openxmlformats.org/officeDocument/2006/relationships/image" Target="../media/image51.emf"/><Relationship Id="rId19" Type="http://schemas.openxmlformats.org/officeDocument/2006/relationships/image" Target="../media/image60.emf"/><Relationship Id="rId31" Type="http://schemas.microsoft.com/office/2007/relationships/hdphoto" Target="../media/hdphoto2.wdp"/><Relationship Id="rId4" Type="http://schemas.openxmlformats.org/officeDocument/2006/relationships/image" Target="../media/image45.emf"/><Relationship Id="rId9" Type="http://schemas.openxmlformats.org/officeDocument/2006/relationships/image" Target="../media/image50.emf"/><Relationship Id="rId14" Type="http://schemas.openxmlformats.org/officeDocument/2006/relationships/image" Target="../media/image55.emf"/><Relationship Id="rId22" Type="http://schemas.openxmlformats.org/officeDocument/2006/relationships/image" Target="../media/image63.emf"/><Relationship Id="rId27" Type="http://schemas.microsoft.com/office/2007/relationships/hdphoto" Target="../media/hdphoto1.wdp"/><Relationship Id="rId30" Type="http://schemas.openxmlformats.org/officeDocument/2006/relationships/image" Target="../media/image70.png"/></Relationships>
</file>

<file path=ppt/slides/_rels/slide260.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0.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3" Type="http://schemas.openxmlformats.org/officeDocument/2006/relationships/image" Target="../media/image168.gif"/><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27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27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27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0.xml"/><Relationship Id="rId5" Type="http://schemas.openxmlformats.org/officeDocument/2006/relationships/image" Target="../media/image180.png"/><Relationship Id="rId4" Type="http://schemas.openxmlformats.org/officeDocument/2006/relationships/image" Target="../media/image179.png"/></Relationships>
</file>

<file path=ppt/slides/_rels/slide27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278.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10.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27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0.xml"/></Relationships>
</file>

<file path=ppt/slides/_rels/slide281.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10.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28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0.xml"/></Relationships>
</file>

<file path=ppt/slides/_rels/slide28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5.png"/><Relationship Id="rId1" Type="http://schemas.openxmlformats.org/officeDocument/2006/relationships/slideLayout" Target="../slideLayouts/slideLayout10.xml"/></Relationships>
</file>

<file path=ppt/slides/_rels/slide28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0.xml"/></Relationships>
</file>

<file path=ppt/slides/_rels/slide28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tags" Target="../tags/tag87.xml"/><Relationship Id="rId3" Type="http://schemas.openxmlformats.org/officeDocument/2006/relationships/tags" Target="../tags/tag72.xml"/><Relationship Id="rId21" Type="http://schemas.openxmlformats.org/officeDocument/2006/relationships/tags" Target="../tags/tag90.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tags" Target="../tags/tag86.xml"/><Relationship Id="rId2" Type="http://schemas.openxmlformats.org/officeDocument/2006/relationships/tags" Target="../tags/tag71.xml"/><Relationship Id="rId16" Type="http://schemas.openxmlformats.org/officeDocument/2006/relationships/tags" Target="../tags/tag85.xml"/><Relationship Id="rId20" Type="http://schemas.openxmlformats.org/officeDocument/2006/relationships/tags" Target="../tags/tag89.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5" Type="http://schemas.openxmlformats.org/officeDocument/2006/relationships/tags" Target="../tags/tag84.xml"/><Relationship Id="rId23" Type="http://schemas.openxmlformats.org/officeDocument/2006/relationships/slideLayout" Target="../slideLayouts/slideLayout6.xml"/><Relationship Id="rId10" Type="http://schemas.openxmlformats.org/officeDocument/2006/relationships/tags" Target="../tags/tag79.xml"/><Relationship Id="rId19" Type="http://schemas.openxmlformats.org/officeDocument/2006/relationships/tags" Target="../tags/tag88.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 Id="rId22" Type="http://schemas.openxmlformats.org/officeDocument/2006/relationships/tags" Target="../tags/tag91.xml"/></Relationships>
</file>

<file path=ppt/slides/_rels/slide30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72.svg"/><Relationship Id="rId4" Type="http://schemas.openxmlformats.org/officeDocument/2006/relationships/diagramData" Target="../diagrams/data3.xml"/><Relationship Id="rId9" Type="http://schemas.openxmlformats.org/officeDocument/2006/relationships/image" Target="../media/image71.png"/></Relationships>
</file>

<file path=ppt/slides/_rels/slide320.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0.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3.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notesSlide" Target="../notesSlides/notesSlide73.xml"/><Relationship Id="rId7" Type="http://schemas.openxmlformats.org/officeDocument/2006/relationships/diagramColors" Target="../diagrams/colors24.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33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3.jpg"/></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25.pn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225.png"/></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image" Target="../media/image226.png"/></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00.xml"/><Relationship Id="rId4" Type="http://schemas.openxmlformats.org/officeDocument/2006/relationships/image" Target="../media/image227.png"/></Relationships>
</file>

<file path=ppt/slides/_rels/slide34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22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229.png"/></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230.jpeg"/></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35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33.jpe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234.jpe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230.jpeg"/></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235.png"/></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36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1.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237.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78.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6.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1.xml.rels><?xml version="1.0" encoding="UTF-8" standalone="yes"?>
<Relationships xmlns="http://schemas.openxmlformats.org/package/2006/relationships"><Relationship Id="rId2" Type="http://schemas.openxmlformats.org/officeDocument/2006/relationships/image" Target="../media/image249.emf"/><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3.png"/></Relationships>
</file>

<file path=ppt/slides/_rels/slide446.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6.xml"/></Relationships>
</file>

<file path=ppt/slides/_rels/slide447.x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9.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notesSlide" Target="../notesSlides/notesSlide109.xml"/><Relationship Id="rId7" Type="http://schemas.openxmlformats.org/officeDocument/2006/relationships/diagramColors" Target="../diagrams/colors29.xml"/><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45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57.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60.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image" Target="../media/image257.emf"/><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image" Target="../media/image259.emf"/><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4.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notesSlide" Target="../notesSlides/notesSlide111.xml"/><Relationship Id="rId7" Type="http://schemas.openxmlformats.org/officeDocument/2006/relationships/diagramColors" Target="../diagrams/colors33.xml"/><Relationship Id="rId2" Type="http://schemas.openxmlformats.org/officeDocument/2006/relationships/slideLayout" Target="../slideLayouts/slideLayout2.xml"/><Relationship Id="rId1" Type="http://schemas.openxmlformats.org/officeDocument/2006/relationships/tags" Target="../tags/tag127.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4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6.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4.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s>
</file>

<file path=ppt/slides/_rels/slide50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264.png"/></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s>
</file>

<file path=ppt/slides/_rels/slide5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0.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s>
</file>

<file path=ppt/slides/_rels/slide5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image" Target="../media/image265.png"/></Relationships>
</file>

<file path=ppt/slides/_rels/slide5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tags" Target="../tags/tag138.xml"/></Relationships>
</file>

<file path=ppt/slides/_rels/slide5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1.xml"/><Relationship Id="rId1" Type="http://schemas.openxmlformats.org/officeDocument/2006/relationships/tags" Target="../tags/tag140.xml"/></Relationships>
</file>

<file path=ppt/slides/_rels/slide5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3.xml"/><Relationship Id="rId1" Type="http://schemas.openxmlformats.org/officeDocument/2006/relationships/tags" Target="../tags/tag142.xml"/></Relationships>
</file>

<file path=ppt/slides/_rels/slide5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5.xml"/><Relationship Id="rId1" Type="http://schemas.openxmlformats.org/officeDocument/2006/relationships/tags" Target="../tags/tag144.xml"/></Relationships>
</file>

<file path=ppt/slides/_rels/slide5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s>
</file>

<file path=ppt/slides/_rels/slide5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s>
</file>

<file path=ppt/slides/_rels/slide5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tags" Target="../tags/tag152.xml"/></Relationships>
</file>

<file path=ppt/slides/_rels/slide52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 Id="rId5" Type="http://schemas.openxmlformats.org/officeDocument/2006/relationships/image" Target="../media/image272.png"/><Relationship Id="rId4" Type="http://schemas.openxmlformats.org/officeDocument/2006/relationships/image" Target="../media/image271.png"/></Relationships>
</file>

<file path=ppt/slides/_rels/slide5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527.xml.rels><?xml version="1.0" encoding="UTF-8" standalone="yes"?>
<Relationships xmlns="http://schemas.openxmlformats.org/package/2006/relationships"><Relationship Id="rId2" Type="http://schemas.openxmlformats.org/officeDocument/2006/relationships/image" Target="../media/image274.jpg"/><Relationship Id="rId1" Type="http://schemas.openxmlformats.org/officeDocument/2006/relationships/slideLayout" Target="../slideLayouts/slideLayout3.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53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538.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39.xml.rels><?xml version="1.0" encoding="UTF-8" standalone="yes"?>
<Relationships xmlns="http://schemas.openxmlformats.org/package/2006/relationships"><Relationship Id="rId3" Type="http://schemas.openxmlformats.org/officeDocument/2006/relationships/image" Target="../media/image277.emf"/><Relationship Id="rId2" Type="http://schemas.openxmlformats.org/officeDocument/2006/relationships/image" Target="../media/image276.png"/><Relationship Id="rId1" Type="http://schemas.openxmlformats.org/officeDocument/2006/relationships/slideLayout" Target="../slideLayouts/slideLayout11.xml"/><Relationship Id="rId5" Type="http://schemas.openxmlformats.org/officeDocument/2006/relationships/image" Target="../media/image279.png"/><Relationship Id="rId4" Type="http://schemas.openxmlformats.org/officeDocument/2006/relationships/image" Target="../media/image278.emf"/></Relationships>
</file>

<file path=ppt/slides/_rels/slide5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74.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hyperlink" Target="reference/The%20Rise%20And%20Fall%20Of%20Waterfall.flv" TargetMode="External"/><Relationship Id="rId5" Type="http://schemas.openxmlformats.org/officeDocument/2006/relationships/notesSlide" Target="../notesSlides/notesSlide33.xml"/><Relationship Id="rId4"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5.png"/><Relationship Id="rId5" Type="http://schemas.openxmlformats.org/officeDocument/2006/relationships/notesSlide" Target="../notesSlides/notesSlide34.xml"/><Relationship Id="rId4"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77.png"/><Relationship Id="rId5" Type="http://schemas.openxmlformats.org/officeDocument/2006/relationships/notesSlide" Target="../notesSlides/notesSlide36.xml"/><Relationship Id="rId4"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78.png"/><Relationship Id="rId5" Type="http://schemas.openxmlformats.org/officeDocument/2006/relationships/notesSlide" Target="../notesSlides/notesSlide37.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84.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51.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5.png"/><Relationship Id="rId4" Type="http://schemas.openxmlformats.org/officeDocument/2006/relationships/image" Target="../media/image93.w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5.png"/><Relationship Id="rId4" Type="http://schemas.openxmlformats.org/officeDocument/2006/relationships/image" Target="../media/image9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1000" y="1524000"/>
            <a:ext cx="8305800" cy="1484312"/>
          </a:xfrm>
        </p:spPr>
        <p:txBody>
          <a:bodyPr>
            <a:noAutofit/>
          </a:bodyPr>
          <a:lstStyle/>
          <a:p>
            <a:pPr>
              <a:defRPr/>
            </a:pPr>
            <a:r>
              <a:rPr lang="en-US" sz="7200" dirty="0"/>
              <a:t>Systems Analysis</a:t>
            </a:r>
            <a:br>
              <a:rPr lang="en-US" sz="7200" dirty="0"/>
            </a:br>
            <a:r>
              <a:rPr lang="en-US" sz="7200" dirty="0"/>
              <a:t>and Design</a:t>
            </a:r>
            <a:endParaRPr lang="en-US" sz="7200" b="0" dirty="0"/>
          </a:p>
        </p:txBody>
      </p:sp>
      <p:sp>
        <p:nvSpPr>
          <p:cNvPr id="2" name="Subtitle 1"/>
          <p:cNvSpPr>
            <a:spLocks noGrp="1"/>
          </p:cNvSpPr>
          <p:nvPr>
            <p:ph type="subTitle" idx="1"/>
          </p:nvPr>
        </p:nvSpPr>
        <p:spPr>
          <a:xfrm>
            <a:off x="1905000" y="4579883"/>
            <a:ext cx="5334000" cy="1408112"/>
          </a:xfrm>
        </p:spPr>
        <p:txBody>
          <a:bodyPr>
            <a:normAutofit fontScale="92500" lnSpcReduction="10000"/>
          </a:bodyPr>
          <a:lstStyle/>
          <a:p>
            <a:pPr>
              <a:buClr>
                <a:schemeClr val="tx1">
                  <a:lumMod val="50000"/>
                  <a:lumOff val="50000"/>
                </a:schemeClr>
              </a:buClr>
              <a:defRPr/>
            </a:pPr>
            <a:r>
              <a:rPr lang="id-ID" sz="3600" dirty="0"/>
              <a:t>Romi Satria Wahon</a:t>
            </a:r>
            <a:r>
              <a:rPr lang="en-US" sz="3600" dirty="0"/>
              <a:t>o</a:t>
            </a:r>
            <a:br>
              <a:rPr lang="en-US" sz="3600" dirty="0"/>
            </a:br>
            <a:r>
              <a:rPr lang="en-US" sz="2500" i="1" dirty="0">
                <a:solidFill>
                  <a:schemeClr val="tx1">
                    <a:lumMod val="50000"/>
                    <a:lumOff val="50000"/>
                  </a:schemeClr>
                </a:solidFill>
              </a:rPr>
              <a:t>romi@romisatriawahono.net</a:t>
            </a:r>
            <a:br>
              <a:rPr lang="en-US" sz="2500" i="1" dirty="0">
                <a:solidFill>
                  <a:schemeClr val="tx1">
                    <a:lumMod val="50000"/>
                    <a:lumOff val="50000"/>
                  </a:schemeClr>
                </a:solidFill>
              </a:rPr>
            </a:br>
            <a:r>
              <a:rPr lang="en-US" sz="2500" i="1" dirty="0">
                <a:solidFill>
                  <a:schemeClr val="tx1">
                    <a:lumMod val="50000"/>
                    <a:lumOff val="50000"/>
                  </a:schemeClr>
                </a:solidFill>
              </a:rPr>
              <a:t>http://romisatriawahono.net</a:t>
            </a:r>
            <a:br>
              <a:rPr lang="en-US" sz="2500" i="1" dirty="0">
                <a:solidFill>
                  <a:schemeClr val="tx1">
                    <a:lumMod val="50000"/>
                    <a:lumOff val="50000"/>
                  </a:schemeClr>
                </a:solidFill>
              </a:rPr>
            </a:br>
            <a:r>
              <a:rPr lang="id-ID" sz="2500" i="1" dirty="0">
                <a:solidFill>
                  <a:schemeClr val="tx1">
                    <a:lumMod val="50000"/>
                    <a:lumOff val="50000"/>
                  </a:schemeClr>
                </a:solidFill>
              </a:rPr>
              <a:t>08118228331</a:t>
            </a:r>
            <a:endParaRPr lang="en-US" sz="2100" i="1" dirty="0">
              <a:solidFill>
                <a:schemeClr val="tx1">
                  <a:lumMod val="50000"/>
                  <a:lumOff val="50000"/>
                </a:schemeClr>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a:t>
            </a:fld>
            <a:endParaRPr lang="en-US">
              <a:solidFill>
                <a:prstClr val="black">
                  <a:tint val="75000"/>
                </a:prstClr>
              </a:solidFill>
            </a:endParaRPr>
          </a:p>
        </p:txBody>
      </p:sp>
      <p:sp>
        <p:nvSpPr>
          <p:cNvPr id="5" name="Rectangle 4">
            <a:extLst>
              <a:ext uri="{FF2B5EF4-FFF2-40B4-BE49-F238E27FC236}">
                <a16:creationId xmlns:a16="http://schemas.microsoft.com/office/drawing/2014/main" id="{CA382C5C-564C-4E01-99C1-9725DF023BA2}"/>
              </a:ext>
            </a:extLst>
          </p:cNvPr>
          <p:cNvSpPr/>
          <p:nvPr/>
        </p:nvSpPr>
        <p:spPr>
          <a:xfrm>
            <a:off x="4343400" y="67056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ustDataLst>
      <p:tags r:id="rId1"/>
    </p:custDataLst>
    <p:extLst>
      <p:ext uri="{BB962C8B-B14F-4D97-AF65-F5344CB8AC3E}">
        <p14:creationId xmlns:p14="http://schemas.microsoft.com/office/powerpoint/2010/main" val="6860800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439150" cy="685800"/>
          </a:xfrm>
        </p:spPr>
        <p:txBody>
          <a:bodyPr>
            <a:normAutofit/>
          </a:bodyPr>
          <a:lstStyle/>
          <a:p>
            <a:r>
              <a:rPr lang="id-ID" sz="3600" i="1" dirty="0"/>
              <a:t>Size</a:t>
            </a:r>
            <a:r>
              <a:rPr lang="id-ID" sz="3600" dirty="0"/>
              <a:t> Berbanding Lurus dengan Kegagalan</a:t>
            </a:r>
            <a:endParaRPr lang="en-US" sz="3600" dirty="0"/>
          </a:p>
        </p:txBody>
      </p:sp>
      <p:graphicFrame>
        <p:nvGraphicFramePr>
          <p:cNvPr id="4" name="Content Placeholder 3"/>
          <p:cNvGraphicFramePr>
            <a:graphicFrameLocks/>
          </p:cNvGraphicFramePr>
          <p:nvPr>
            <p:extLst>
              <p:ext uri="{D42A27DB-BD31-4B8C-83A1-F6EECF244321}">
                <p14:modId xmlns:p14="http://schemas.microsoft.com/office/powerpoint/2010/main" val="3436852588"/>
              </p:ext>
            </p:extLst>
          </p:nvPr>
        </p:nvGraphicFramePr>
        <p:xfrm>
          <a:off x="76200" y="990600"/>
          <a:ext cx="8991600" cy="5638798"/>
        </p:xfrm>
        <a:graphic>
          <a:graphicData uri="http://schemas.openxmlformats.org/drawingml/2006/table">
            <a:tbl>
              <a:tblPr firstRow="1" bandRow="1">
                <a:tableStyleId>{073A0DAA-6AF3-43AB-8588-CEC1D06C72B9}</a:tableStyleId>
              </a:tblPr>
              <a:tblGrid>
                <a:gridCol w="2536092">
                  <a:extLst>
                    <a:ext uri="{9D8B030D-6E8A-4147-A177-3AD203B41FA5}">
                      <a16:colId xmlns:a16="http://schemas.microsoft.com/office/drawing/2014/main" val="20000"/>
                    </a:ext>
                  </a:extLst>
                </a:gridCol>
                <a:gridCol w="768513">
                  <a:extLst>
                    <a:ext uri="{9D8B030D-6E8A-4147-A177-3AD203B41FA5}">
                      <a16:colId xmlns:a16="http://schemas.microsoft.com/office/drawing/2014/main" val="20001"/>
                    </a:ext>
                  </a:extLst>
                </a:gridCol>
                <a:gridCol w="5686995">
                  <a:extLst>
                    <a:ext uri="{9D8B030D-6E8A-4147-A177-3AD203B41FA5}">
                      <a16:colId xmlns:a16="http://schemas.microsoft.com/office/drawing/2014/main" val="20002"/>
                    </a:ext>
                  </a:extLst>
                </a:gridCol>
              </a:tblGrid>
              <a:tr h="472526">
                <a:tc>
                  <a:txBody>
                    <a:bodyPr/>
                    <a:lstStyle/>
                    <a:p>
                      <a:r>
                        <a:rPr lang="id-ID" sz="2400" b="1" dirty="0" err="1">
                          <a:effectLst>
                            <a:outerShdw blurRad="38100" dist="38100" dir="2700000" algn="tl">
                              <a:srgbClr val="000000">
                                <a:alpha val="43137"/>
                              </a:srgbClr>
                            </a:outerShdw>
                          </a:effectLst>
                          <a:latin typeface="Calibri" pitchFamily="34" charset="0"/>
                          <a:cs typeface="Calibri" pitchFamily="34" charset="0"/>
                        </a:rPr>
                        <a:t>Organization</a:t>
                      </a:r>
                      <a:endParaRPr lang="en-US" sz="2400" b="1" dirty="0">
                        <a:effectLst>
                          <a:outerShdw blurRad="38100" dist="38100" dir="2700000" algn="tl">
                            <a:srgbClr val="000000">
                              <a:alpha val="43137"/>
                            </a:srgbClr>
                          </a:outerShdw>
                        </a:effectLst>
                        <a:latin typeface="Calibri" pitchFamily="34" charset="0"/>
                        <a:cs typeface="Calibri" pitchFamily="34" charset="0"/>
                      </a:endParaRPr>
                    </a:p>
                  </a:txBody>
                  <a:tcPr/>
                </a:tc>
                <a:tc>
                  <a:txBody>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Year </a:t>
                      </a:r>
                    </a:p>
                  </a:txBody>
                  <a:tcPr/>
                </a:tc>
                <a:tc>
                  <a:txBody>
                    <a:bodyPr/>
                    <a:lstStyle/>
                    <a:p>
                      <a:r>
                        <a:rPr lang="id-ID" sz="2400" b="1" dirty="0" err="1">
                          <a:effectLst>
                            <a:outerShdw blurRad="38100" dist="38100" dir="2700000" algn="tl">
                              <a:srgbClr val="000000">
                                <a:alpha val="43137"/>
                              </a:srgbClr>
                            </a:outerShdw>
                          </a:effectLst>
                          <a:latin typeface="Calibri" pitchFamily="34" charset="0"/>
                          <a:cs typeface="Calibri" pitchFamily="34" charset="0"/>
                        </a:rPr>
                        <a:t>Problems</a:t>
                      </a:r>
                      <a:r>
                        <a:rPr lang="id-ID" sz="2400" b="1" dirty="0">
                          <a:effectLst>
                            <a:outerShdw blurRad="38100" dist="38100" dir="2700000" algn="tl">
                              <a:srgbClr val="000000">
                                <a:alpha val="43137"/>
                              </a:srgbClr>
                            </a:outerShdw>
                          </a:effectLst>
                          <a:latin typeface="Calibri" pitchFamily="34" charset="0"/>
                          <a:cs typeface="Calibri" pitchFamily="34" charset="0"/>
                        </a:rPr>
                        <a:t> </a:t>
                      </a:r>
                      <a:r>
                        <a:rPr lang="id-ID" sz="2400" b="1" dirty="0" err="1">
                          <a:effectLst>
                            <a:outerShdw blurRad="38100" dist="38100" dir="2700000" algn="tl">
                              <a:srgbClr val="000000">
                                <a:alpha val="43137"/>
                              </a:srgbClr>
                            </a:outerShdw>
                          </a:effectLst>
                          <a:latin typeface="Calibri" pitchFamily="34" charset="0"/>
                          <a:cs typeface="Calibri" pitchFamily="34" charset="0"/>
                        </a:rPr>
                        <a:t>and</a:t>
                      </a:r>
                      <a:r>
                        <a:rPr lang="id-ID" sz="2400" b="1" dirty="0">
                          <a:effectLst>
                            <a:outerShdw blurRad="38100" dist="38100" dir="2700000" algn="tl">
                              <a:srgbClr val="000000">
                                <a:alpha val="43137"/>
                              </a:srgbClr>
                            </a:outerShdw>
                          </a:effectLst>
                          <a:latin typeface="Calibri" pitchFamily="34" charset="0"/>
                          <a:cs typeface="Calibri" pitchFamily="34" charset="0"/>
                        </a:rPr>
                        <a:t> </a:t>
                      </a:r>
                      <a:r>
                        <a:rPr lang="id-ID" sz="2400" b="1" dirty="0" err="1">
                          <a:effectLst>
                            <a:outerShdw blurRad="38100" dist="38100" dir="2700000" algn="tl">
                              <a:srgbClr val="000000">
                                <a:alpha val="43137"/>
                              </a:srgbClr>
                            </a:outerShdw>
                          </a:effectLst>
                          <a:latin typeface="Calibri" pitchFamily="34" charset="0"/>
                          <a:cs typeface="Calibri" pitchFamily="34" charset="0"/>
                        </a:rPr>
                        <a:t>Damage</a:t>
                      </a:r>
                      <a:r>
                        <a:rPr lang="id-ID" sz="2400" b="1" dirty="0">
                          <a:effectLst>
                            <a:outerShdw blurRad="38100" dist="38100" dir="2700000" algn="tl">
                              <a:srgbClr val="000000">
                                <a:alpha val="43137"/>
                              </a:srgbClr>
                            </a:outerShdw>
                          </a:effectLst>
                          <a:latin typeface="Calibri" pitchFamily="34" charset="0"/>
                          <a:cs typeface="Calibri" pitchFamily="34" charset="0"/>
                        </a:rPr>
                        <a:t> </a:t>
                      </a:r>
                      <a:r>
                        <a:rPr lang="id-ID" sz="2400" b="1" dirty="0" err="1">
                          <a:effectLst>
                            <a:outerShdw blurRad="38100" dist="38100" dir="2700000" algn="tl">
                              <a:srgbClr val="000000">
                                <a:alpha val="43137"/>
                              </a:srgbClr>
                            </a:outerShdw>
                          </a:effectLst>
                          <a:latin typeface="Calibri" pitchFamily="34" charset="0"/>
                          <a:cs typeface="Calibri" pitchFamily="34" charset="0"/>
                        </a:rPr>
                        <a:t>Cost</a:t>
                      </a:r>
                      <a:endParaRPr lang="en-US" sz="2400" b="1" dirty="0">
                        <a:effectLst>
                          <a:outerShdw blurRad="38100" dist="38100" dir="2700000" algn="tl">
                            <a:srgbClr val="000000">
                              <a:alpha val="43137"/>
                            </a:srgbClr>
                          </a:outerShdw>
                        </a:effectLst>
                        <a:latin typeface="Calibri" pitchFamily="34" charset="0"/>
                        <a:cs typeface="Calibri" pitchFamily="34" charset="0"/>
                      </a:endParaRPr>
                    </a:p>
                  </a:txBody>
                  <a:tcPr/>
                </a:tc>
                <a:extLst>
                  <a:ext uri="{0D108BD9-81ED-4DB2-BD59-A6C34878D82A}">
                    <a16:rowId xmlns:a16="http://schemas.microsoft.com/office/drawing/2014/main" val="10000"/>
                  </a:ext>
                </a:extLst>
              </a:tr>
              <a:tr h="724538">
                <a:tc>
                  <a:txBody>
                    <a:bodyPr/>
                    <a:lstStyle/>
                    <a:p>
                      <a:r>
                        <a:rPr lang="id-ID" sz="2000" b="1" dirty="0" err="1">
                          <a:effectLst/>
                          <a:latin typeface="Calibri" pitchFamily="34" charset="0"/>
                          <a:cs typeface="Calibri" pitchFamily="34" charset="0"/>
                        </a:rPr>
                        <a:t>Canada</a:t>
                      </a:r>
                      <a:r>
                        <a:rPr lang="id-ID" sz="2000" b="1" dirty="0">
                          <a:effectLst/>
                          <a:latin typeface="Calibri" pitchFamily="34" charset="0"/>
                          <a:cs typeface="Calibri" pitchFamily="34" charset="0"/>
                        </a:rPr>
                        <a:t> </a:t>
                      </a:r>
                      <a:r>
                        <a:rPr lang="id-ID" sz="2000" b="1" dirty="0" err="1">
                          <a:effectLst/>
                          <a:latin typeface="Calibri" pitchFamily="34" charset="0"/>
                          <a:cs typeface="Calibri" pitchFamily="34" charset="0"/>
                        </a:rPr>
                        <a:t>Central</a:t>
                      </a:r>
                      <a:r>
                        <a:rPr lang="id-ID" sz="2000" b="1" dirty="0">
                          <a:effectLst/>
                          <a:latin typeface="Calibri" pitchFamily="34" charset="0"/>
                          <a:cs typeface="Calibri" pitchFamily="34" charset="0"/>
                        </a:rPr>
                        <a:t> </a:t>
                      </a:r>
                      <a:r>
                        <a:rPr lang="id-ID" sz="2000" b="1" dirty="0" err="1">
                          <a:effectLst/>
                          <a:latin typeface="Calibri" pitchFamily="34" charset="0"/>
                          <a:cs typeface="Calibri" pitchFamily="34" charset="0"/>
                        </a:rPr>
                        <a:t>Government</a:t>
                      </a:r>
                      <a:r>
                        <a:rPr lang="id-ID" sz="2000" b="1" dirty="0">
                          <a:effectLst/>
                          <a:latin typeface="Calibri" pitchFamily="34" charset="0"/>
                          <a:cs typeface="Calibri" pitchFamily="34" charset="0"/>
                        </a:rPr>
                        <a:t> </a:t>
                      </a:r>
                      <a:endParaRPr lang="en-US" sz="2000" b="1" dirty="0">
                        <a:effectLst/>
                        <a:latin typeface="Calibri" pitchFamily="34" charset="0"/>
                        <a:cs typeface="Calibri" pitchFamily="34" charset="0"/>
                      </a:endParaRPr>
                    </a:p>
                  </a:txBody>
                  <a:tcPr/>
                </a:tc>
                <a:tc>
                  <a:txBody>
                    <a:bodyPr/>
                    <a:lstStyle/>
                    <a:p>
                      <a:r>
                        <a:rPr lang="id-ID" sz="2000" b="0" dirty="0">
                          <a:effectLst/>
                          <a:latin typeface="Calibri" pitchFamily="34" charset="0"/>
                          <a:cs typeface="Calibri" pitchFamily="34" charset="0"/>
                        </a:rPr>
                        <a:t>2014</a:t>
                      </a:r>
                      <a:endParaRPr lang="en-US" sz="2000" b="0" dirty="0">
                        <a:effectLst/>
                        <a:latin typeface="Calibri" pitchFamily="34" charset="0"/>
                        <a:cs typeface="Calibri" pitchFamily="34" charset="0"/>
                      </a:endParaRPr>
                    </a:p>
                  </a:txBody>
                  <a:tcPr/>
                </a:tc>
                <a:tc>
                  <a:txBody>
                    <a:bodyPr/>
                    <a:lstStyle/>
                    <a:p>
                      <a:r>
                        <a:rPr lang="en-US" sz="2000" b="0" dirty="0">
                          <a:solidFill>
                            <a:srgbClr val="C00000"/>
                          </a:solidFill>
                          <a:effectLst/>
                          <a:latin typeface="Calibri" pitchFamily="34" charset="0"/>
                          <a:cs typeface="Calibri" pitchFamily="34" charset="0"/>
                        </a:rPr>
                        <a:t>Government website portal</a:t>
                      </a:r>
                      <a:r>
                        <a:rPr lang="id-ID" sz="2000" b="0" dirty="0">
                          <a:solidFill>
                            <a:schemeClr val="tx1"/>
                          </a:solidFill>
                          <a:effectLst/>
                          <a:latin typeface="Calibri" pitchFamily="34" charset="0"/>
                          <a:cs typeface="Calibri" pitchFamily="34" charset="0"/>
                        </a:rPr>
                        <a:t>, </a:t>
                      </a:r>
                      <a:r>
                        <a:rPr lang="id-ID" sz="2000" b="0" dirty="0" err="1">
                          <a:solidFill>
                            <a:schemeClr val="tx1"/>
                          </a:solidFill>
                          <a:effectLst/>
                          <a:latin typeface="Calibri" pitchFamily="34" charset="0"/>
                          <a:cs typeface="Calibri" pitchFamily="34" charset="0"/>
                        </a:rPr>
                        <a:t>projects</a:t>
                      </a:r>
                      <a:r>
                        <a:rPr lang="id-ID" sz="2000" b="0" dirty="0">
                          <a:solidFill>
                            <a:schemeClr val="tx1"/>
                          </a:solidFill>
                          <a:effectLst/>
                          <a:latin typeface="Calibri" pitchFamily="34" charset="0"/>
                          <a:cs typeface="Calibri" pitchFamily="34" charset="0"/>
                        </a:rPr>
                        <a:t> </a:t>
                      </a:r>
                      <a:r>
                        <a:rPr lang="id-ID" sz="2000" b="0" dirty="0" err="1">
                          <a:solidFill>
                            <a:schemeClr val="tx1"/>
                          </a:solidFill>
                          <a:effectLst/>
                          <a:latin typeface="Calibri" pitchFamily="34" charset="0"/>
                          <a:cs typeface="Calibri" pitchFamily="34" charset="0"/>
                        </a:rPr>
                        <a:t>with</a:t>
                      </a:r>
                      <a:r>
                        <a:rPr lang="id-ID" sz="2000" b="0" dirty="0">
                          <a:solidFill>
                            <a:schemeClr val="tx1"/>
                          </a:solidFill>
                          <a:effectLst/>
                          <a:latin typeface="Calibri" pitchFamily="34" charset="0"/>
                          <a:cs typeface="Calibri" pitchFamily="34" charset="0"/>
                        </a:rPr>
                        <a:t> </a:t>
                      </a:r>
                      <a:r>
                        <a:rPr lang="id-ID" sz="2000" b="0" dirty="0" err="1">
                          <a:solidFill>
                            <a:schemeClr val="tx1"/>
                          </a:solidFill>
                          <a:effectLst/>
                          <a:latin typeface="Calibri" pitchFamily="34" charset="0"/>
                          <a:cs typeface="Calibri" pitchFamily="34" charset="0"/>
                        </a:rPr>
                        <a:t>ongoing</a:t>
                      </a:r>
                      <a:r>
                        <a:rPr lang="id-ID" sz="2000" b="0" dirty="0">
                          <a:solidFill>
                            <a:schemeClr val="tx1"/>
                          </a:solidFill>
                          <a:effectLst/>
                          <a:latin typeface="Calibri" pitchFamily="34" charset="0"/>
                          <a:cs typeface="Calibri" pitchFamily="34" charset="0"/>
                        </a:rPr>
                        <a:t> </a:t>
                      </a:r>
                      <a:r>
                        <a:rPr lang="id-ID" sz="2000" b="0" dirty="0" err="1">
                          <a:solidFill>
                            <a:schemeClr val="tx1"/>
                          </a:solidFill>
                          <a:effectLst/>
                          <a:latin typeface="Calibri" pitchFamily="34" charset="0"/>
                          <a:cs typeface="Calibri" pitchFamily="34" charset="0"/>
                        </a:rPr>
                        <a:t>problems</a:t>
                      </a:r>
                      <a:r>
                        <a:rPr lang="id-ID" sz="2000" b="0" dirty="0">
                          <a:solidFill>
                            <a:schemeClr val="tx1"/>
                          </a:solidFill>
                          <a:effectLst/>
                          <a:latin typeface="Calibri" pitchFamily="34" charset="0"/>
                          <a:cs typeface="Calibri" pitchFamily="34" charset="0"/>
                        </a:rPr>
                        <a:t>, </a:t>
                      </a:r>
                      <a:r>
                        <a:rPr lang="id-ID" sz="2000" b="0" dirty="0">
                          <a:solidFill>
                            <a:srgbClr val="0070C0"/>
                          </a:solidFill>
                          <a:effectLst/>
                          <a:latin typeface="Calibri" pitchFamily="34" charset="0"/>
                          <a:cs typeface="Calibri" pitchFamily="34" charset="0"/>
                        </a:rPr>
                        <a:t>$37.4 </a:t>
                      </a:r>
                      <a:r>
                        <a:rPr lang="id-ID" sz="2000" b="0" dirty="0" err="1">
                          <a:solidFill>
                            <a:srgbClr val="0070C0"/>
                          </a:solidFill>
                          <a:effectLst/>
                          <a:latin typeface="Calibri" pitchFamily="34" charset="0"/>
                          <a:cs typeface="Calibri" pitchFamily="34" charset="0"/>
                        </a:rPr>
                        <a:t>million</a:t>
                      </a:r>
                      <a:r>
                        <a:rPr lang="id-ID" sz="2000" b="0" dirty="0">
                          <a:solidFill>
                            <a:srgbClr val="0070C0"/>
                          </a:solidFill>
                          <a:effectLst/>
                          <a:latin typeface="Calibri" pitchFamily="34" charset="0"/>
                          <a:cs typeface="Calibri" pitchFamily="34" charset="0"/>
                        </a:rPr>
                        <a:t> </a:t>
                      </a:r>
                      <a:r>
                        <a:rPr lang="id-ID" sz="2000" b="0" dirty="0" err="1">
                          <a:solidFill>
                            <a:srgbClr val="0070C0"/>
                          </a:solidFill>
                          <a:effectLst/>
                          <a:latin typeface="Calibri" pitchFamily="34" charset="0"/>
                          <a:cs typeface="Calibri" pitchFamily="34" charset="0"/>
                        </a:rPr>
                        <a:t>loss</a:t>
                      </a:r>
                      <a:endParaRPr lang="en-US" sz="2000" b="0" dirty="0">
                        <a:solidFill>
                          <a:srgbClr val="0070C0"/>
                        </a:solidFill>
                        <a:effectLst/>
                        <a:latin typeface="Calibri" pitchFamily="34" charset="0"/>
                        <a:cs typeface="Calibri" pitchFamily="34" charset="0"/>
                      </a:endParaRPr>
                    </a:p>
                  </a:txBody>
                  <a:tcPr/>
                </a:tc>
                <a:extLst>
                  <a:ext uri="{0D108BD9-81ED-4DB2-BD59-A6C34878D82A}">
                    <a16:rowId xmlns:a16="http://schemas.microsoft.com/office/drawing/2014/main" val="10001"/>
                  </a:ext>
                </a:extLst>
              </a:tr>
              <a:tr h="724538">
                <a:tc>
                  <a:txBody>
                    <a:bodyPr/>
                    <a:lstStyle/>
                    <a:p>
                      <a:r>
                        <a:rPr lang="id-ID" sz="2000" b="1" dirty="0">
                          <a:effectLst/>
                          <a:latin typeface="Calibri" pitchFamily="34" charset="0"/>
                          <a:cs typeface="Calibri" pitchFamily="34" charset="0"/>
                        </a:rPr>
                        <a:t>US </a:t>
                      </a:r>
                      <a:r>
                        <a:rPr lang="en-US" sz="2000" b="1" dirty="0">
                          <a:effectLst/>
                          <a:latin typeface="Calibri" pitchFamily="34" charset="0"/>
                          <a:cs typeface="Calibri" pitchFamily="34" charset="0"/>
                        </a:rPr>
                        <a:t>State government</a:t>
                      </a:r>
                    </a:p>
                  </a:txBody>
                  <a:tcPr/>
                </a:tc>
                <a:tc>
                  <a:txBody>
                    <a:bodyPr/>
                    <a:lstStyle/>
                    <a:p>
                      <a:r>
                        <a:rPr lang="id-ID" sz="2000" b="0" dirty="0">
                          <a:effectLst/>
                          <a:latin typeface="Calibri" pitchFamily="34" charset="0"/>
                          <a:cs typeface="Calibri" pitchFamily="34" charset="0"/>
                        </a:rPr>
                        <a:t>2012</a:t>
                      </a:r>
                      <a:endParaRPr lang="en-US" sz="2000" b="0" dirty="0">
                        <a:effectLst/>
                        <a:latin typeface="Calibri" pitchFamily="34" charset="0"/>
                        <a:cs typeface="Calibri" pitchFamily="34" charset="0"/>
                      </a:endParaRPr>
                    </a:p>
                  </a:txBody>
                  <a:tcPr/>
                </a:tc>
                <a:tc>
                  <a:txBody>
                    <a:bodyPr/>
                    <a:lstStyle/>
                    <a:p>
                      <a:r>
                        <a:rPr lang="en-US" sz="2000" b="0" dirty="0">
                          <a:solidFill>
                            <a:srgbClr val="C00000"/>
                          </a:solidFill>
                          <a:effectLst/>
                          <a:latin typeface="Calibri" pitchFamily="34" charset="0"/>
                          <a:cs typeface="Calibri" pitchFamily="34" charset="0"/>
                        </a:rPr>
                        <a:t>Healthcare exchange website</a:t>
                      </a:r>
                      <a:r>
                        <a:rPr lang="id-ID" sz="2000" b="0" dirty="0">
                          <a:solidFill>
                            <a:schemeClr val="tx1"/>
                          </a:solidFill>
                          <a:effectLst/>
                          <a:latin typeface="Calibri" pitchFamily="34" charset="0"/>
                          <a:cs typeface="Calibri" pitchFamily="34" charset="0"/>
                        </a:rPr>
                        <a:t>, c</a:t>
                      </a:r>
                      <a:r>
                        <a:rPr lang="en-ID" sz="2000" b="0" dirty="0" err="1">
                          <a:solidFill>
                            <a:schemeClr val="tx1"/>
                          </a:solidFill>
                          <a:effectLst/>
                          <a:latin typeface="Calibri" pitchFamily="34" charset="0"/>
                          <a:cs typeface="Calibri" pitchFamily="34" charset="0"/>
                        </a:rPr>
                        <a:t>ancelled</a:t>
                      </a:r>
                      <a:r>
                        <a:rPr lang="en-ID" sz="2000" b="0" dirty="0">
                          <a:solidFill>
                            <a:schemeClr val="tx1"/>
                          </a:solidFill>
                          <a:effectLst/>
                          <a:latin typeface="Calibri" pitchFamily="34" charset="0"/>
                          <a:cs typeface="Calibri" pitchFamily="34" charset="0"/>
                        </a:rPr>
                        <a:t>, client and supplier both sued each other</a:t>
                      </a:r>
                      <a:r>
                        <a:rPr lang="id-ID" sz="2000" b="0" dirty="0">
                          <a:solidFill>
                            <a:schemeClr val="tx1"/>
                          </a:solidFill>
                          <a:effectLst/>
                          <a:latin typeface="Calibri" pitchFamily="34" charset="0"/>
                          <a:cs typeface="Calibri" pitchFamily="34" charset="0"/>
                        </a:rPr>
                        <a:t> </a:t>
                      </a:r>
                      <a:r>
                        <a:rPr lang="id-ID" sz="2000" b="0" dirty="0">
                          <a:solidFill>
                            <a:srgbClr val="0070C0"/>
                          </a:solidFill>
                          <a:effectLst/>
                          <a:latin typeface="Calibri" pitchFamily="34" charset="0"/>
                          <a:cs typeface="Calibri" pitchFamily="34" charset="0"/>
                        </a:rPr>
                        <a:t>$200 </a:t>
                      </a:r>
                      <a:r>
                        <a:rPr lang="id-ID" sz="2000" b="0" dirty="0" err="1">
                          <a:solidFill>
                            <a:srgbClr val="0070C0"/>
                          </a:solidFill>
                          <a:effectLst/>
                          <a:latin typeface="Calibri" pitchFamily="34" charset="0"/>
                          <a:cs typeface="Calibri" pitchFamily="34" charset="0"/>
                        </a:rPr>
                        <a:t>million</a:t>
                      </a:r>
                      <a:r>
                        <a:rPr lang="id-ID" sz="2000" b="0" dirty="0">
                          <a:solidFill>
                            <a:srgbClr val="0070C0"/>
                          </a:solidFill>
                          <a:effectLst/>
                          <a:latin typeface="Calibri" pitchFamily="34" charset="0"/>
                          <a:cs typeface="Calibri" pitchFamily="34" charset="0"/>
                        </a:rPr>
                        <a:t> </a:t>
                      </a:r>
                      <a:r>
                        <a:rPr lang="id-ID" sz="2000" b="0" dirty="0" err="1">
                          <a:solidFill>
                            <a:srgbClr val="0070C0"/>
                          </a:solidFill>
                          <a:effectLst/>
                          <a:latin typeface="Calibri" pitchFamily="34" charset="0"/>
                          <a:cs typeface="Calibri" pitchFamily="34" charset="0"/>
                        </a:rPr>
                        <a:t>loss</a:t>
                      </a:r>
                      <a:endParaRPr lang="en-US" sz="2000" b="0" dirty="0">
                        <a:solidFill>
                          <a:srgbClr val="0070C0"/>
                        </a:solidFill>
                        <a:effectLst/>
                        <a:latin typeface="Calibri" pitchFamily="34" charset="0"/>
                        <a:cs typeface="Calibri" pitchFamily="34" charset="0"/>
                      </a:endParaRPr>
                    </a:p>
                  </a:txBody>
                  <a:tcPr/>
                </a:tc>
                <a:extLst>
                  <a:ext uri="{0D108BD9-81ED-4DB2-BD59-A6C34878D82A}">
                    <a16:rowId xmlns:a16="http://schemas.microsoft.com/office/drawing/2014/main" val="10002"/>
                  </a:ext>
                </a:extLst>
              </a:tr>
              <a:tr h="409522">
                <a:tc>
                  <a:txBody>
                    <a:bodyPr/>
                    <a:lstStyle/>
                    <a:p>
                      <a:r>
                        <a:rPr lang="en-US" sz="2000" b="1" kern="1200" baseline="0" dirty="0">
                          <a:effectLst/>
                          <a:latin typeface="Calibri" pitchFamily="34" charset="0"/>
                          <a:cs typeface="Calibri" pitchFamily="34" charset="0"/>
                        </a:rPr>
                        <a:t>Hudson Bay (Canada)</a:t>
                      </a:r>
                      <a:endParaRPr lang="en-US" sz="2000" b="1" dirty="0">
                        <a:effectLst/>
                        <a:latin typeface="Calibri" pitchFamily="34" charset="0"/>
                        <a:cs typeface="Calibri" pitchFamily="34" charset="0"/>
                      </a:endParaRPr>
                    </a:p>
                  </a:txBody>
                  <a:tcPr/>
                </a:tc>
                <a:tc>
                  <a:txBody>
                    <a:bodyPr/>
                    <a:lstStyle/>
                    <a:p>
                      <a:r>
                        <a:rPr lang="en-US" sz="2000" b="0" dirty="0">
                          <a:effectLst/>
                          <a:latin typeface="Calibri" pitchFamily="34" charset="0"/>
                          <a:cs typeface="Calibri" pitchFamily="34" charset="0"/>
                        </a:rPr>
                        <a:t>2005</a:t>
                      </a:r>
                    </a:p>
                  </a:txBody>
                  <a:tcPr/>
                </a:tc>
                <a:tc>
                  <a:txBody>
                    <a:bodyPr/>
                    <a:lstStyle/>
                    <a:p>
                      <a:r>
                        <a:rPr lang="en-US" sz="2000" b="0" kern="1200" baseline="0" dirty="0">
                          <a:solidFill>
                            <a:srgbClr val="C00000"/>
                          </a:solidFill>
                          <a:effectLst/>
                          <a:latin typeface="Calibri" pitchFamily="34" charset="0"/>
                          <a:cs typeface="Calibri" pitchFamily="34" charset="0"/>
                        </a:rPr>
                        <a:t>Inventory system </a:t>
                      </a:r>
                      <a:r>
                        <a:rPr lang="en-US" sz="2000" b="0" kern="1200" baseline="0" dirty="0">
                          <a:effectLst/>
                          <a:latin typeface="Calibri" pitchFamily="34" charset="0"/>
                          <a:cs typeface="Calibri" pitchFamily="34" charset="0"/>
                        </a:rPr>
                        <a:t>problems lead to </a:t>
                      </a:r>
                      <a:r>
                        <a:rPr lang="en-US" sz="2000" b="0" kern="1200" baseline="0" dirty="0">
                          <a:solidFill>
                            <a:srgbClr val="0070C0"/>
                          </a:solidFill>
                          <a:effectLst/>
                          <a:latin typeface="Calibri" pitchFamily="34" charset="0"/>
                          <a:cs typeface="Calibri" pitchFamily="34" charset="0"/>
                        </a:rPr>
                        <a:t>$33.3 million loss</a:t>
                      </a:r>
                      <a:endParaRPr lang="en-US" sz="2000" b="0" dirty="0">
                        <a:solidFill>
                          <a:srgbClr val="0070C0"/>
                        </a:solidFill>
                        <a:effectLst/>
                        <a:latin typeface="Calibri" pitchFamily="34" charset="0"/>
                        <a:cs typeface="Calibri" pitchFamily="34" charset="0"/>
                      </a:endParaRPr>
                    </a:p>
                  </a:txBody>
                  <a:tcPr/>
                </a:tc>
                <a:extLst>
                  <a:ext uri="{0D108BD9-81ED-4DB2-BD59-A6C34878D82A}">
                    <a16:rowId xmlns:a16="http://schemas.microsoft.com/office/drawing/2014/main" val="10003"/>
                  </a:ext>
                </a:extLst>
              </a:tr>
              <a:tr h="724538">
                <a:tc>
                  <a:txBody>
                    <a:bodyPr/>
                    <a:lstStyle/>
                    <a:p>
                      <a:r>
                        <a:rPr lang="en-US" sz="2000" b="1" kern="1200" baseline="0" dirty="0">
                          <a:effectLst/>
                          <a:latin typeface="Calibri" pitchFamily="34" charset="0"/>
                          <a:cs typeface="Calibri" pitchFamily="34" charset="0"/>
                        </a:rPr>
                        <a:t>UK Inland Revenue</a:t>
                      </a:r>
                      <a:endParaRPr lang="en-US" sz="2000" b="1" dirty="0">
                        <a:effectLst/>
                        <a:latin typeface="Calibri" pitchFamily="34" charset="0"/>
                        <a:cs typeface="Calibri" pitchFamily="34" charset="0"/>
                      </a:endParaRPr>
                    </a:p>
                  </a:txBody>
                  <a:tcPr/>
                </a:tc>
                <a:tc>
                  <a:txBody>
                    <a:bodyPr/>
                    <a:lstStyle/>
                    <a:p>
                      <a:r>
                        <a:rPr lang="en-US" sz="2000" b="0" dirty="0">
                          <a:effectLst/>
                          <a:latin typeface="Calibri" pitchFamily="34" charset="0"/>
                          <a:cs typeface="Calibri" pitchFamily="34" charset="0"/>
                        </a:rPr>
                        <a:t>2005</a:t>
                      </a:r>
                    </a:p>
                  </a:txBody>
                  <a:tcPr/>
                </a:tc>
                <a:tc>
                  <a:txBody>
                    <a:bodyPr/>
                    <a:lstStyle/>
                    <a:p>
                      <a:r>
                        <a:rPr lang="en-US" sz="2000" b="0" kern="1200" baseline="0" dirty="0">
                          <a:solidFill>
                            <a:srgbClr val="0070C0"/>
                          </a:solidFill>
                          <a:effectLst/>
                          <a:latin typeface="Calibri" pitchFamily="34" charset="0"/>
                          <a:cs typeface="Calibri" pitchFamily="34" charset="0"/>
                        </a:rPr>
                        <a:t>$3.45 billion </a:t>
                      </a:r>
                      <a:r>
                        <a:rPr lang="en-US" sz="2000" b="0" kern="1200" baseline="0" dirty="0">
                          <a:effectLst/>
                          <a:latin typeface="Calibri" pitchFamily="34" charset="0"/>
                          <a:cs typeface="Calibri" pitchFamily="34" charset="0"/>
                        </a:rPr>
                        <a:t>tax-credit overpayment caused by </a:t>
                      </a:r>
                      <a:r>
                        <a:rPr lang="en-US" sz="2000" b="0" kern="1200" baseline="0" dirty="0">
                          <a:solidFill>
                            <a:srgbClr val="C00000"/>
                          </a:solidFill>
                          <a:effectLst/>
                          <a:latin typeface="Calibri" pitchFamily="34" charset="0"/>
                          <a:cs typeface="Calibri" pitchFamily="34" charset="0"/>
                        </a:rPr>
                        <a:t>software errors</a:t>
                      </a:r>
                      <a:endParaRPr lang="en-US" sz="2000" b="0" dirty="0">
                        <a:solidFill>
                          <a:srgbClr val="C00000"/>
                        </a:solidFill>
                        <a:effectLst/>
                        <a:latin typeface="Calibri" pitchFamily="34" charset="0"/>
                        <a:cs typeface="Calibri" pitchFamily="34" charset="0"/>
                      </a:endParaRPr>
                    </a:p>
                  </a:txBody>
                  <a:tcPr/>
                </a:tc>
                <a:extLst>
                  <a:ext uri="{0D108BD9-81ED-4DB2-BD59-A6C34878D82A}">
                    <a16:rowId xmlns:a16="http://schemas.microsoft.com/office/drawing/2014/main" val="10004"/>
                  </a:ext>
                </a:extLst>
              </a:tr>
              <a:tr h="724538">
                <a:tc>
                  <a:txBody>
                    <a:bodyPr/>
                    <a:lstStyle/>
                    <a:p>
                      <a:r>
                        <a:rPr lang="en-US" sz="2000" b="1" kern="1200" baseline="0" dirty="0">
                          <a:effectLst/>
                          <a:latin typeface="Calibri" pitchFamily="34" charset="0"/>
                          <a:cs typeface="Calibri" pitchFamily="34" charset="0"/>
                        </a:rPr>
                        <a:t>Avis Europe PLC (UK)</a:t>
                      </a:r>
                      <a:endParaRPr lang="en-US" sz="2000" b="1" dirty="0">
                        <a:effectLst/>
                        <a:latin typeface="Calibri" pitchFamily="34" charset="0"/>
                        <a:cs typeface="Calibri" pitchFamily="34" charset="0"/>
                      </a:endParaRPr>
                    </a:p>
                  </a:txBody>
                  <a:tcPr/>
                </a:tc>
                <a:tc>
                  <a:txBody>
                    <a:bodyPr/>
                    <a:lstStyle/>
                    <a:p>
                      <a:r>
                        <a:rPr lang="en-US" sz="2000" b="0" dirty="0">
                          <a:effectLst/>
                          <a:latin typeface="Calibri" pitchFamily="34" charset="0"/>
                          <a:cs typeface="Calibri" pitchFamily="34" charset="0"/>
                        </a:rPr>
                        <a:t>2004</a:t>
                      </a:r>
                    </a:p>
                  </a:txBody>
                  <a:tcPr/>
                </a:tc>
                <a:tc>
                  <a:txBody>
                    <a:bodyPr/>
                    <a:lstStyle/>
                    <a:p>
                      <a:r>
                        <a:rPr lang="en-US" sz="2000" b="0" kern="1200" baseline="0" dirty="0">
                          <a:effectLst/>
                          <a:latin typeface="Calibri" pitchFamily="34" charset="0"/>
                          <a:cs typeface="Calibri" pitchFamily="34" charset="0"/>
                        </a:rPr>
                        <a:t>Enterprise resource planning </a:t>
                      </a:r>
                      <a:r>
                        <a:rPr lang="en-US" sz="2000" b="0" kern="1200" baseline="0" dirty="0">
                          <a:solidFill>
                            <a:srgbClr val="C00000"/>
                          </a:solidFill>
                          <a:effectLst/>
                          <a:latin typeface="Calibri" pitchFamily="34" charset="0"/>
                          <a:cs typeface="Calibri" pitchFamily="34" charset="0"/>
                        </a:rPr>
                        <a:t>(ERP) system </a:t>
                      </a:r>
                      <a:r>
                        <a:rPr lang="en-US" sz="2000" b="0" kern="1200" baseline="0" dirty="0">
                          <a:effectLst/>
                          <a:latin typeface="Calibri" pitchFamily="34" charset="0"/>
                          <a:cs typeface="Calibri" pitchFamily="34" charset="0"/>
                        </a:rPr>
                        <a:t>cancelled after </a:t>
                      </a:r>
                      <a:r>
                        <a:rPr lang="en-US" sz="2000" b="0" kern="1200" baseline="0" dirty="0">
                          <a:solidFill>
                            <a:srgbClr val="0070C0"/>
                          </a:solidFill>
                          <a:effectLst/>
                          <a:latin typeface="Calibri" pitchFamily="34" charset="0"/>
                          <a:cs typeface="Calibri" pitchFamily="34" charset="0"/>
                        </a:rPr>
                        <a:t>$54.5 million</a:t>
                      </a:r>
                      <a:r>
                        <a:rPr lang="en-US" sz="2000" b="0" kern="1200" baseline="0" dirty="0">
                          <a:effectLst/>
                          <a:latin typeface="Calibri" pitchFamily="34" charset="0"/>
                          <a:cs typeface="Calibri" pitchFamily="34" charset="0"/>
                        </a:rPr>
                        <a:t> spent</a:t>
                      </a:r>
                      <a:endParaRPr lang="en-US" sz="2000" b="0" dirty="0">
                        <a:effectLst/>
                        <a:latin typeface="Calibri" pitchFamily="34" charset="0"/>
                        <a:cs typeface="Calibri" pitchFamily="34" charset="0"/>
                      </a:endParaRPr>
                    </a:p>
                  </a:txBody>
                  <a:tcPr/>
                </a:tc>
                <a:extLst>
                  <a:ext uri="{0D108BD9-81ED-4DB2-BD59-A6C34878D82A}">
                    <a16:rowId xmlns:a16="http://schemas.microsoft.com/office/drawing/2014/main" val="10005"/>
                  </a:ext>
                </a:extLst>
              </a:tr>
              <a:tr h="724538">
                <a:tc>
                  <a:txBody>
                    <a:bodyPr/>
                    <a:lstStyle/>
                    <a:p>
                      <a:r>
                        <a:rPr lang="en-US" sz="2000" b="1" kern="1200" baseline="0" dirty="0">
                          <a:effectLst/>
                          <a:latin typeface="Calibri" pitchFamily="34" charset="0"/>
                          <a:cs typeface="Calibri" pitchFamily="34" charset="0"/>
                        </a:rPr>
                        <a:t>Ford Motor Co.</a:t>
                      </a:r>
                      <a:endParaRPr lang="en-US" sz="2000" b="1" dirty="0">
                        <a:effectLst/>
                        <a:latin typeface="Calibri" pitchFamily="34" charset="0"/>
                        <a:cs typeface="Calibri" pitchFamily="34" charset="0"/>
                      </a:endParaRPr>
                    </a:p>
                  </a:txBody>
                  <a:tcPr/>
                </a:tc>
                <a:tc>
                  <a:txBody>
                    <a:bodyPr/>
                    <a:lstStyle/>
                    <a:p>
                      <a:r>
                        <a:rPr lang="en-US" sz="2000" b="0" dirty="0">
                          <a:effectLst/>
                          <a:latin typeface="Calibri" pitchFamily="34" charset="0"/>
                          <a:cs typeface="Calibri" pitchFamily="34" charset="0"/>
                        </a:rPr>
                        <a:t>2004</a:t>
                      </a:r>
                    </a:p>
                  </a:txBody>
                  <a:tcPr/>
                </a:tc>
                <a:tc>
                  <a:txBody>
                    <a:bodyPr/>
                    <a:lstStyle/>
                    <a:p>
                      <a:r>
                        <a:rPr lang="en-US" sz="2000" b="0" kern="1200" baseline="0" dirty="0">
                          <a:solidFill>
                            <a:srgbClr val="C00000"/>
                          </a:solidFill>
                          <a:effectLst/>
                          <a:latin typeface="Calibri" pitchFamily="34" charset="0"/>
                          <a:cs typeface="Calibri" pitchFamily="34" charset="0"/>
                        </a:rPr>
                        <a:t>Purchasing system </a:t>
                      </a:r>
                      <a:r>
                        <a:rPr lang="en-US" sz="2000" b="0" kern="1200" baseline="0" dirty="0">
                          <a:effectLst/>
                          <a:latin typeface="Calibri" pitchFamily="34" charset="0"/>
                          <a:cs typeface="Calibri" pitchFamily="34" charset="0"/>
                        </a:rPr>
                        <a:t>abandoned after deployment costing approximately </a:t>
                      </a:r>
                      <a:r>
                        <a:rPr lang="en-US" sz="2000" b="0" kern="1200" baseline="0" dirty="0">
                          <a:solidFill>
                            <a:srgbClr val="0070C0"/>
                          </a:solidFill>
                          <a:effectLst/>
                          <a:latin typeface="Calibri" pitchFamily="34" charset="0"/>
                          <a:cs typeface="Calibri" pitchFamily="34" charset="0"/>
                        </a:rPr>
                        <a:t>$400 </a:t>
                      </a:r>
                      <a:r>
                        <a:rPr lang="id-ID" sz="2000" b="0" kern="1200" baseline="0" dirty="0" err="1">
                          <a:solidFill>
                            <a:srgbClr val="0070C0"/>
                          </a:solidFill>
                          <a:effectLst/>
                          <a:latin typeface="Calibri" pitchFamily="34" charset="0"/>
                          <a:cs typeface="Calibri" pitchFamily="34" charset="0"/>
                        </a:rPr>
                        <a:t>million</a:t>
                      </a:r>
                      <a:endParaRPr lang="en-US" sz="2000" b="0" dirty="0">
                        <a:solidFill>
                          <a:srgbClr val="0070C0"/>
                        </a:solidFill>
                        <a:effectLst/>
                        <a:latin typeface="Calibri" pitchFamily="34" charset="0"/>
                        <a:cs typeface="Calibri" pitchFamily="34" charset="0"/>
                      </a:endParaRPr>
                    </a:p>
                  </a:txBody>
                  <a:tcPr/>
                </a:tc>
                <a:extLst>
                  <a:ext uri="{0D108BD9-81ED-4DB2-BD59-A6C34878D82A}">
                    <a16:rowId xmlns:a16="http://schemas.microsoft.com/office/drawing/2014/main" val="10006"/>
                  </a:ext>
                </a:extLst>
              </a:tr>
              <a:tr h="409522">
                <a:tc>
                  <a:txBody>
                    <a:bodyPr/>
                    <a:lstStyle/>
                    <a:p>
                      <a:r>
                        <a:rPr lang="en-US" sz="2000" b="1" kern="1200" baseline="0" dirty="0">
                          <a:effectLst/>
                          <a:latin typeface="Calibri" pitchFamily="34" charset="0"/>
                          <a:cs typeface="Calibri" pitchFamily="34" charset="0"/>
                        </a:rPr>
                        <a:t>Hewlett-Packard Co.</a:t>
                      </a:r>
                      <a:endParaRPr lang="en-US" sz="2000" b="1" dirty="0">
                        <a:effectLst/>
                        <a:latin typeface="Calibri" pitchFamily="34" charset="0"/>
                        <a:cs typeface="Calibri" pitchFamily="34" charset="0"/>
                      </a:endParaRPr>
                    </a:p>
                  </a:txBody>
                  <a:tcPr/>
                </a:tc>
                <a:tc>
                  <a:txBody>
                    <a:bodyPr/>
                    <a:lstStyle/>
                    <a:p>
                      <a:r>
                        <a:rPr lang="en-US" sz="2000" b="0" dirty="0">
                          <a:effectLst/>
                          <a:latin typeface="Calibri" pitchFamily="34" charset="0"/>
                          <a:cs typeface="Calibri" pitchFamily="34" charset="0"/>
                        </a:rPr>
                        <a:t>2004</a:t>
                      </a:r>
                    </a:p>
                  </a:txBody>
                  <a:tcPr/>
                </a:tc>
                <a:tc>
                  <a:txBody>
                    <a:bodyPr/>
                    <a:lstStyle/>
                    <a:p>
                      <a:r>
                        <a:rPr lang="en-US" sz="2000" b="0" kern="1200" baseline="0" dirty="0">
                          <a:solidFill>
                            <a:srgbClr val="C00000"/>
                          </a:solidFill>
                          <a:effectLst/>
                          <a:latin typeface="Calibri" pitchFamily="34" charset="0"/>
                          <a:cs typeface="Calibri" pitchFamily="34" charset="0"/>
                        </a:rPr>
                        <a:t>ERP system </a:t>
                      </a:r>
                      <a:r>
                        <a:rPr lang="en-US" sz="2000" b="0" kern="1200" baseline="0" dirty="0">
                          <a:effectLst/>
                          <a:latin typeface="Calibri" pitchFamily="34" charset="0"/>
                          <a:cs typeface="Calibri" pitchFamily="34" charset="0"/>
                        </a:rPr>
                        <a:t>problems contribute to </a:t>
                      </a:r>
                      <a:r>
                        <a:rPr lang="en-US" sz="2000" b="0" kern="1200" baseline="0" dirty="0">
                          <a:solidFill>
                            <a:srgbClr val="0070C0"/>
                          </a:solidFill>
                          <a:effectLst/>
                          <a:latin typeface="Calibri" pitchFamily="34" charset="0"/>
                          <a:cs typeface="Calibri" pitchFamily="34" charset="0"/>
                        </a:rPr>
                        <a:t>$160 million</a:t>
                      </a:r>
                      <a:r>
                        <a:rPr lang="en-US" sz="2000" b="0" kern="1200" baseline="0" dirty="0">
                          <a:effectLst/>
                          <a:latin typeface="Calibri" pitchFamily="34" charset="0"/>
                          <a:cs typeface="Calibri" pitchFamily="34" charset="0"/>
                        </a:rPr>
                        <a:t> loss</a:t>
                      </a:r>
                      <a:endParaRPr lang="en-US" sz="2000" b="0" dirty="0">
                        <a:effectLst/>
                        <a:latin typeface="Calibri" pitchFamily="34" charset="0"/>
                        <a:cs typeface="Calibri" pitchFamily="34" charset="0"/>
                      </a:endParaRPr>
                    </a:p>
                  </a:txBody>
                  <a:tcPr/>
                </a:tc>
                <a:extLst>
                  <a:ext uri="{0D108BD9-81ED-4DB2-BD59-A6C34878D82A}">
                    <a16:rowId xmlns:a16="http://schemas.microsoft.com/office/drawing/2014/main" val="3324647218"/>
                  </a:ext>
                </a:extLst>
              </a:tr>
              <a:tr h="724538">
                <a:tc>
                  <a:txBody>
                    <a:bodyPr/>
                    <a:lstStyle/>
                    <a:p>
                      <a:r>
                        <a:rPr lang="en-US" sz="2000" b="1" kern="1200" baseline="0" dirty="0">
                          <a:effectLst/>
                          <a:latin typeface="Calibri" pitchFamily="34" charset="0"/>
                          <a:cs typeface="Calibri" pitchFamily="34" charset="0"/>
                        </a:rPr>
                        <a:t>AT&amp;T Wireless</a:t>
                      </a:r>
                      <a:endParaRPr lang="en-US" sz="2000" b="1" dirty="0">
                        <a:effectLst/>
                        <a:latin typeface="Calibri" pitchFamily="34" charset="0"/>
                        <a:cs typeface="Calibri" pitchFamily="34" charset="0"/>
                      </a:endParaRPr>
                    </a:p>
                  </a:txBody>
                  <a:tcPr/>
                </a:tc>
                <a:tc>
                  <a:txBody>
                    <a:bodyPr/>
                    <a:lstStyle/>
                    <a:p>
                      <a:r>
                        <a:rPr lang="en-US" sz="2000" b="0" dirty="0">
                          <a:effectLst/>
                          <a:latin typeface="Calibri" pitchFamily="34" charset="0"/>
                          <a:cs typeface="Calibri" pitchFamily="34" charset="0"/>
                        </a:rPr>
                        <a:t>2004</a:t>
                      </a:r>
                    </a:p>
                  </a:txBody>
                  <a:tcPr/>
                </a:tc>
                <a:tc>
                  <a:txBody>
                    <a:bodyPr/>
                    <a:lstStyle/>
                    <a:p>
                      <a:r>
                        <a:rPr lang="en-US" sz="2000" b="0" kern="1200" baseline="0" dirty="0">
                          <a:effectLst/>
                          <a:latin typeface="Calibri" pitchFamily="34" charset="0"/>
                          <a:cs typeface="Calibri" pitchFamily="34" charset="0"/>
                        </a:rPr>
                        <a:t>Customer relations management </a:t>
                      </a:r>
                      <a:r>
                        <a:rPr lang="en-US" sz="2000" b="0" kern="1200" baseline="0" dirty="0">
                          <a:solidFill>
                            <a:srgbClr val="C00000"/>
                          </a:solidFill>
                          <a:effectLst/>
                          <a:latin typeface="Calibri" pitchFamily="34" charset="0"/>
                          <a:cs typeface="Calibri" pitchFamily="34" charset="0"/>
                        </a:rPr>
                        <a:t>(CRM) system</a:t>
                      </a:r>
                      <a:r>
                        <a:rPr lang="en-US" sz="2000" b="0" kern="1200" baseline="0" dirty="0">
                          <a:effectLst/>
                          <a:latin typeface="Calibri" pitchFamily="34" charset="0"/>
                          <a:cs typeface="Calibri" pitchFamily="34" charset="0"/>
                        </a:rPr>
                        <a:t> upgrade problems lead to </a:t>
                      </a:r>
                      <a:r>
                        <a:rPr lang="en-US" sz="2000" b="0" kern="1200" baseline="0" dirty="0">
                          <a:solidFill>
                            <a:srgbClr val="0070C0"/>
                          </a:solidFill>
                          <a:effectLst/>
                          <a:latin typeface="Calibri" pitchFamily="34" charset="0"/>
                          <a:cs typeface="Calibri" pitchFamily="34" charset="0"/>
                        </a:rPr>
                        <a:t>$100</a:t>
                      </a:r>
                      <a:r>
                        <a:rPr lang="id-ID" sz="2000" b="0" kern="1200" baseline="0" dirty="0">
                          <a:solidFill>
                            <a:srgbClr val="0070C0"/>
                          </a:solidFill>
                          <a:effectLst/>
                          <a:latin typeface="Calibri" pitchFamily="34" charset="0"/>
                          <a:cs typeface="Calibri" pitchFamily="34" charset="0"/>
                        </a:rPr>
                        <a:t> </a:t>
                      </a:r>
                      <a:r>
                        <a:rPr lang="id-ID" sz="2000" b="0" kern="1200" baseline="0" dirty="0" err="1">
                          <a:solidFill>
                            <a:srgbClr val="0070C0"/>
                          </a:solidFill>
                          <a:effectLst/>
                          <a:latin typeface="Calibri" pitchFamily="34" charset="0"/>
                          <a:cs typeface="Calibri" pitchFamily="34" charset="0"/>
                        </a:rPr>
                        <a:t>million</a:t>
                      </a:r>
                      <a:r>
                        <a:rPr lang="en-US" sz="2000" b="0" kern="1200" baseline="0" dirty="0">
                          <a:effectLst/>
                          <a:latin typeface="Calibri" pitchFamily="34" charset="0"/>
                          <a:cs typeface="Calibri" pitchFamily="34" charset="0"/>
                        </a:rPr>
                        <a:t> loss</a:t>
                      </a:r>
                      <a:endParaRPr lang="en-US" sz="2000" b="0" dirty="0">
                        <a:effectLst/>
                        <a:latin typeface="Calibri" pitchFamily="34" charset="0"/>
                        <a:cs typeface="Calibri" pitchFamily="34" charset="0"/>
                      </a:endParaRPr>
                    </a:p>
                  </a:txBody>
                  <a:tcPr/>
                </a:tc>
                <a:extLst>
                  <a:ext uri="{0D108BD9-81ED-4DB2-BD59-A6C34878D82A}">
                    <a16:rowId xmlns:a16="http://schemas.microsoft.com/office/drawing/2014/main" val="1841919239"/>
                  </a:ext>
                </a:extLst>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440154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a:t>
            </a:r>
            <a:r>
              <a:rPr lang="en-US" dirty="0">
                <a:solidFill>
                  <a:srgbClr val="0070C0"/>
                </a:solidFill>
              </a:rPr>
              <a:t>point in time when the costs of the project equal </a:t>
            </a:r>
            <a:r>
              <a:rPr lang="en-US" dirty="0"/>
              <a:t>the value it has delivered</a:t>
            </a:r>
          </a:p>
          <a:p>
            <a:pPr>
              <a:buNone/>
            </a:pPr>
            <a:r>
              <a:rPr lang="en-US" sz="1800" dirty="0">
                <a:solidFill>
                  <a:srgbClr val="C00000"/>
                </a:solidFill>
                <a:latin typeface="+mn-lt"/>
                <a:ea typeface="+mn-ea"/>
                <a:cs typeface="+mn-cs"/>
              </a:rPr>
              <a:t>	</a:t>
            </a:r>
            <a:br>
              <a:rPr lang="id-ID" dirty="0">
                <a:solidFill>
                  <a:srgbClr val="C00000"/>
                </a:solidFill>
                <a:latin typeface="+mn-lt"/>
                <a:ea typeface="+mn-ea"/>
                <a:cs typeface="+mn-cs"/>
              </a:rPr>
            </a:br>
            <a:r>
              <a:rPr lang="id-ID" sz="2400" dirty="0">
                <a:solidFill>
                  <a:srgbClr val="C00000"/>
                </a:solidFill>
                <a:latin typeface="+mn-lt"/>
                <a:ea typeface="+mn-ea"/>
                <a:cs typeface="+mn-cs"/>
              </a:rPr>
              <a:t>B</a:t>
            </a:r>
            <a:r>
              <a:rPr lang="en-US" sz="2400" dirty="0">
                <a:solidFill>
                  <a:srgbClr val="C00000"/>
                </a:solidFill>
                <a:latin typeface="+mn-lt"/>
                <a:ea typeface="+mn-ea"/>
                <a:cs typeface="+mn-cs"/>
              </a:rPr>
              <a:t>EP =</a:t>
            </a:r>
          </a:p>
          <a:p>
            <a:endParaRPr lang="id-ID" sz="1800" i="1" dirty="0">
              <a:solidFill>
                <a:schemeClr val="tx1"/>
              </a:solidFill>
              <a:latin typeface="+mn-lt"/>
              <a:ea typeface="+mn-ea"/>
              <a:cs typeface="+mn-cs"/>
            </a:endParaRPr>
          </a:p>
          <a:p>
            <a:r>
              <a:rPr lang="en-US" sz="2400" dirty="0">
                <a:solidFill>
                  <a:schemeClr val="tx1"/>
                </a:solidFill>
                <a:latin typeface="+mn-lt"/>
                <a:ea typeface="+mn-ea"/>
                <a:cs typeface="+mn-cs"/>
              </a:rPr>
              <a:t>Use the yearly NPV amount from the first year in which </a:t>
            </a:r>
            <a:r>
              <a:rPr lang="en-US" sz="2400" dirty="0">
                <a:solidFill>
                  <a:srgbClr val="C00000"/>
                </a:solidFill>
                <a:latin typeface="+mn-lt"/>
                <a:ea typeface="+mn-ea"/>
                <a:cs typeface="+mn-cs"/>
              </a:rPr>
              <a:t>project has positive cas</a:t>
            </a:r>
            <a:r>
              <a:rPr lang="en-US" sz="2400" dirty="0">
                <a:solidFill>
                  <a:srgbClr val="C00000"/>
                </a:solidFill>
                <a:ea typeface="+mn-ea"/>
                <a:cs typeface="+mn-cs"/>
              </a:rPr>
              <a:t>h flow</a:t>
            </a:r>
          </a:p>
        </p:txBody>
      </p:sp>
      <p:sp>
        <p:nvSpPr>
          <p:cNvPr id="2" name="Title 1"/>
          <p:cNvSpPr>
            <a:spLocks noGrp="1"/>
          </p:cNvSpPr>
          <p:nvPr>
            <p:ph type="title"/>
          </p:nvPr>
        </p:nvSpPr>
        <p:spPr/>
        <p:txBody>
          <a:bodyPr/>
          <a:lstStyle/>
          <a:p>
            <a:r>
              <a:rPr lang="en-US" dirty="0"/>
              <a:t>Break Even Point (BEP)</a:t>
            </a:r>
          </a:p>
        </p:txBody>
      </p:sp>
      <p:sp>
        <p:nvSpPr>
          <p:cNvPr id="172034" name="Rectangle 2"/>
          <p:cNvSpPr>
            <a:spLocks noChangeArrowheads="1"/>
          </p:cNvSpPr>
          <p:nvPr/>
        </p:nvSpPr>
        <p:spPr bwMode="auto">
          <a:xfrm>
            <a:off x="0" y="0"/>
            <a:ext cx="9144000" cy="0"/>
          </a:xfrm>
          <a:prstGeom prst="rect">
            <a:avLst/>
          </a:prstGeom>
          <a:noFill/>
          <a:ln w="12700" cap="flat" cmpd="sng">
            <a:noFill/>
            <a:prstDash val="solid"/>
            <a:miter lim="800000"/>
            <a:headEnd type="none" w="sm" len="sm"/>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2036" name="Rectangle 4"/>
          <p:cNvSpPr>
            <a:spLocks noChangeArrowheads="1"/>
          </p:cNvSpPr>
          <p:nvPr/>
        </p:nvSpPr>
        <p:spPr bwMode="auto">
          <a:xfrm>
            <a:off x="0" y="0"/>
            <a:ext cx="9144000" cy="0"/>
          </a:xfrm>
          <a:prstGeom prst="rect">
            <a:avLst/>
          </a:prstGeom>
          <a:noFill/>
          <a:ln w="12700" cap="flat" cmpd="sng">
            <a:noFill/>
            <a:prstDash val="solid"/>
            <a:miter lim="800000"/>
            <a:headEnd type="none" w="sm" len="sm"/>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1600200" y="2057400"/>
            <a:ext cx="4191000" cy="461665"/>
          </a:xfrm>
          <a:prstGeom prst="rect">
            <a:avLst/>
          </a:prstGeom>
          <a:noFill/>
        </p:spPr>
        <p:txBody>
          <a:bodyPr wrap="square" rtlCol="0">
            <a:spAutoFit/>
          </a:bodyPr>
          <a:lstStyle/>
          <a:p>
            <a:r>
              <a:rPr lang="en-US" sz="2400" dirty="0">
                <a:solidFill>
                  <a:srgbClr val="C00000"/>
                </a:solidFill>
                <a:effectLst/>
                <a:latin typeface="+mn-lt"/>
              </a:rPr>
              <a:t>Yearly NPV</a:t>
            </a:r>
            <a:r>
              <a:rPr lang="en-US" sz="2400" baseline="30000" dirty="0">
                <a:solidFill>
                  <a:srgbClr val="C00000"/>
                </a:solidFill>
                <a:effectLst/>
                <a:latin typeface="+mn-lt"/>
              </a:rPr>
              <a:t>*</a:t>
            </a:r>
            <a:r>
              <a:rPr lang="en-US" sz="2400" dirty="0">
                <a:solidFill>
                  <a:srgbClr val="C00000"/>
                </a:solidFill>
                <a:effectLst/>
                <a:latin typeface="+mn-lt"/>
              </a:rPr>
              <a:t> – Cumulative NPV</a:t>
            </a:r>
          </a:p>
        </p:txBody>
      </p:sp>
      <p:cxnSp>
        <p:nvCxnSpPr>
          <p:cNvPr id="10" name="Straight Connector 9"/>
          <p:cNvCxnSpPr>
            <a:cxnSpLocks/>
          </p:cNvCxnSpPr>
          <p:nvPr/>
        </p:nvCxnSpPr>
        <p:spPr>
          <a:xfrm>
            <a:off x="1752600" y="2505947"/>
            <a:ext cx="38862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40731" y="2505947"/>
            <a:ext cx="3048000" cy="461665"/>
          </a:xfrm>
          <a:prstGeom prst="rect">
            <a:avLst/>
          </a:prstGeom>
          <a:noFill/>
        </p:spPr>
        <p:txBody>
          <a:bodyPr wrap="square" rtlCol="0">
            <a:spAutoFit/>
          </a:bodyPr>
          <a:lstStyle/>
          <a:p>
            <a:r>
              <a:rPr lang="en-US" sz="2400" dirty="0">
                <a:solidFill>
                  <a:srgbClr val="C00000"/>
                </a:solidFill>
                <a:effectLst/>
                <a:latin typeface="+mn-lt"/>
              </a:rPr>
              <a:t>Yearly</a:t>
            </a:r>
            <a:r>
              <a:rPr lang="en-US" sz="2400" baseline="30000" dirty="0">
                <a:solidFill>
                  <a:srgbClr val="C00000"/>
                </a:solidFill>
                <a:effectLst/>
                <a:latin typeface="+mn-lt"/>
              </a:rPr>
              <a:t>*</a:t>
            </a:r>
            <a:r>
              <a:rPr lang="en-US" sz="2400" dirty="0">
                <a:solidFill>
                  <a:srgbClr val="C00000"/>
                </a:solidFill>
                <a:effectLst/>
                <a:latin typeface="+mn-lt"/>
              </a:rPr>
              <a:t> NPV</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100</a:t>
            </a:fld>
            <a:endParaRPr lang="en-US">
              <a:solidFill>
                <a:prstClr val="black">
                  <a:tint val="75000"/>
                </a:prstClr>
              </a:solidFill>
            </a:endParaRPr>
          </a:p>
        </p:txBody>
      </p:sp>
      <p:pic>
        <p:nvPicPr>
          <p:cNvPr id="12" name="Picture 2">
            <a:extLst>
              <a:ext uri="{FF2B5EF4-FFF2-40B4-BE49-F238E27FC236}">
                <a16:creationId xmlns:a16="http://schemas.microsoft.com/office/drawing/2014/main" id="{E88C3857-3E08-4E2E-BC16-C7D692EC10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224" t="40950" r="14017" b="16383"/>
          <a:stretch/>
        </p:blipFill>
        <p:spPr bwMode="auto">
          <a:xfrm>
            <a:off x="1676400" y="3806852"/>
            <a:ext cx="5867400" cy="312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6DDA9C-3A1F-43DF-967E-5B960C0B867E}"/>
              </a:ext>
            </a:extLst>
          </p:cNvPr>
          <p:cNvSpPr>
            <a:spLocks noGrp="1"/>
          </p:cNvSpPr>
          <p:nvPr>
            <p:ph idx="1"/>
          </p:nvPr>
        </p:nvSpPr>
        <p:spPr/>
        <p:txBody>
          <a:bodyPr/>
          <a:lstStyle/>
          <a:p>
            <a:r>
              <a:rPr lang="id-ID" dirty="0"/>
              <a:t>Anggota </a:t>
            </a:r>
            <a:r>
              <a:rPr lang="id-ID" dirty="0">
                <a:solidFill>
                  <a:srgbClr val="C00000"/>
                </a:solidFill>
              </a:rPr>
              <a:t>Tim</a:t>
            </a:r>
          </a:p>
          <a:p>
            <a:pPr lvl="1"/>
            <a:r>
              <a:rPr lang="en-US" dirty="0"/>
              <a:t>User/Product Owner: </a:t>
            </a:r>
          </a:p>
          <a:p>
            <a:pPr lvl="1"/>
            <a:r>
              <a:rPr lang="en-US" dirty="0"/>
              <a:t>Project Manager:</a:t>
            </a:r>
          </a:p>
          <a:p>
            <a:pPr lvl="1"/>
            <a:r>
              <a:rPr lang="en-US" dirty="0"/>
              <a:t>Developer (System Analyst/Business Analyst/Programmer/Tester):</a:t>
            </a:r>
            <a:endParaRPr lang="id-ID" dirty="0"/>
          </a:p>
          <a:p>
            <a:r>
              <a:rPr lang="id-ID" dirty="0"/>
              <a:t>Apakah </a:t>
            </a:r>
            <a:r>
              <a:rPr lang="id-ID" dirty="0" err="1"/>
              <a:t>software</a:t>
            </a:r>
            <a:r>
              <a:rPr lang="id-ID" dirty="0"/>
              <a:t> </a:t>
            </a:r>
            <a:r>
              <a:rPr lang="id-ID" dirty="0">
                <a:solidFill>
                  <a:srgbClr val="C00000"/>
                </a:solidFill>
              </a:rPr>
              <a:t>selaras dengan visi dan misi </a:t>
            </a:r>
            <a:r>
              <a:rPr lang="id-ID" dirty="0"/>
              <a:t>organisasi?</a:t>
            </a:r>
            <a:endParaRPr lang="en-US" dirty="0"/>
          </a:p>
          <a:p>
            <a:r>
              <a:rPr lang="en-US" dirty="0" err="1"/>
              <a:t>Apakah</a:t>
            </a:r>
            <a:r>
              <a:rPr lang="en-US" dirty="0"/>
              <a:t> software </a:t>
            </a:r>
            <a:r>
              <a:rPr lang="en-US" dirty="0" err="1">
                <a:solidFill>
                  <a:srgbClr val="C00000"/>
                </a:solidFill>
              </a:rPr>
              <a:t>sesuai</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tugas</a:t>
            </a:r>
            <a:r>
              <a:rPr lang="en-US" dirty="0">
                <a:solidFill>
                  <a:srgbClr val="C00000"/>
                </a:solidFill>
              </a:rPr>
              <a:t> dan </a:t>
            </a:r>
            <a:r>
              <a:rPr lang="en-US" dirty="0" err="1">
                <a:solidFill>
                  <a:srgbClr val="C00000"/>
                </a:solidFill>
              </a:rPr>
              <a:t>fungsi</a:t>
            </a:r>
            <a:r>
              <a:rPr lang="en-US" dirty="0">
                <a:solidFill>
                  <a:srgbClr val="C00000"/>
                </a:solidFill>
              </a:rPr>
              <a:t> </a:t>
            </a:r>
            <a:r>
              <a:rPr lang="en-US" dirty="0"/>
              <a:t>unit </a:t>
            </a:r>
            <a:r>
              <a:rPr lang="en-US" dirty="0" err="1"/>
              <a:t>kerja</a:t>
            </a:r>
            <a:r>
              <a:rPr lang="en-US" dirty="0"/>
              <a:t> </a:t>
            </a:r>
            <a:r>
              <a:rPr lang="en-US" dirty="0" err="1"/>
              <a:t>organisasi</a:t>
            </a:r>
            <a:r>
              <a:rPr lang="en-US" dirty="0"/>
              <a:t>?</a:t>
            </a:r>
          </a:p>
          <a:p>
            <a:r>
              <a:rPr lang="en-US" dirty="0" err="1"/>
              <a:t>Apakah</a:t>
            </a:r>
            <a:r>
              <a:rPr lang="en-US" dirty="0"/>
              <a:t> software </a:t>
            </a:r>
            <a:r>
              <a:rPr lang="en-US" dirty="0" err="1">
                <a:solidFill>
                  <a:srgbClr val="C00000"/>
                </a:solidFill>
              </a:rPr>
              <a:t>mengautomasi</a:t>
            </a:r>
            <a:r>
              <a:rPr lang="en-US" dirty="0">
                <a:solidFill>
                  <a:srgbClr val="C00000"/>
                </a:solidFill>
              </a:rPr>
              <a:t> proses </a:t>
            </a:r>
            <a:r>
              <a:rPr lang="en-US" dirty="0" err="1">
                <a:solidFill>
                  <a:srgbClr val="C00000"/>
                </a:solidFill>
              </a:rPr>
              <a:t>bisnis</a:t>
            </a:r>
            <a:r>
              <a:rPr lang="en-US" dirty="0">
                <a:solidFill>
                  <a:srgbClr val="C00000"/>
                </a:solidFill>
              </a:rPr>
              <a:t> </a:t>
            </a:r>
            <a:r>
              <a:rPr lang="en-US" dirty="0"/>
              <a:t>unit </a:t>
            </a:r>
            <a:r>
              <a:rPr lang="en-US" dirty="0" err="1"/>
              <a:t>kerja</a:t>
            </a:r>
            <a:r>
              <a:rPr lang="en-US" dirty="0"/>
              <a:t> </a:t>
            </a:r>
            <a:r>
              <a:rPr lang="en-US" dirty="0" err="1"/>
              <a:t>organisasi</a:t>
            </a:r>
            <a:r>
              <a:rPr lang="en-US" dirty="0"/>
              <a:t>?</a:t>
            </a:r>
          </a:p>
          <a:p>
            <a:endParaRPr lang="en-US" dirty="0"/>
          </a:p>
        </p:txBody>
      </p:sp>
      <p:sp>
        <p:nvSpPr>
          <p:cNvPr id="3" name="Title 2">
            <a:extLst>
              <a:ext uri="{FF2B5EF4-FFF2-40B4-BE49-F238E27FC236}">
                <a16:creationId xmlns:a16="http://schemas.microsoft.com/office/drawing/2014/main" id="{A540B6CF-1543-4F45-A66A-D36B1582DDA2}"/>
              </a:ext>
            </a:extLst>
          </p:cNvPr>
          <p:cNvSpPr>
            <a:spLocks noGrp="1"/>
          </p:cNvSpPr>
          <p:nvPr>
            <p:ph type="title"/>
          </p:nvPr>
        </p:nvSpPr>
        <p:spPr/>
        <p:txBody>
          <a:bodyPr/>
          <a:lstStyle/>
          <a:p>
            <a:r>
              <a:rPr lang="en-US" dirty="0"/>
              <a:t>Organizational Feasibility</a:t>
            </a:r>
          </a:p>
        </p:txBody>
      </p:sp>
      <p:sp>
        <p:nvSpPr>
          <p:cNvPr id="4" name="Slide Number Placeholder 3">
            <a:extLst>
              <a:ext uri="{FF2B5EF4-FFF2-40B4-BE49-F238E27FC236}">
                <a16:creationId xmlns:a16="http://schemas.microsoft.com/office/drawing/2014/main" id="{F9018DFC-B7B9-4A54-9580-57DD7F790CB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1894481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304800" y="1066800"/>
          <a:ext cx="866775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id-ID" dirty="0"/>
              <a:t>Planning</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2911808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28703308"/>
              </p:ext>
            </p:extLst>
          </p:nvPr>
        </p:nvGraphicFramePr>
        <p:xfrm>
          <a:off x="0" y="1"/>
          <a:ext cx="9067800" cy="6850998"/>
        </p:xfrm>
        <a:graphic>
          <a:graphicData uri="http://schemas.openxmlformats.org/drawingml/2006/table">
            <a:tbl>
              <a:tblPr/>
              <a:tblGrid>
                <a:gridCol w="1654206">
                  <a:extLst>
                    <a:ext uri="{9D8B030D-6E8A-4147-A177-3AD203B41FA5}">
                      <a16:colId xmlns:a16="http://schemas.microsoft.com/office/drawing/2014/main" val="20000"/>
                    </a:ext>
                  </a:extLst>
                </a:gridCol>
                <a:gridCol w="7413594">
                  <a:extLst>
                    <a:ext uri="{9D8B030D-6E8A-4147-A177-3AD203B41FA5}">
                      <a16:colId xmlns:a16="http://schemas.microsoft.com/office/drawing/2014/main" val="20001"/>
                    </a:ext>
                  </a:extLst>
                </a:gridCol>
              </a:tblGrid>
              <a:tr h="268919">
                <a:tc gridSpan="2">
                  <a:txBody>
                    <a:bodyPr/>
                    <a:lstStyle/>
                    <a:p>
                      <a:pPr algn="ctr" fontAlgn="t"/>
                      <a:r>
                        <a:rPr lang="en-US" sz="2000" b="1" i="0" u="none" strike="noStrike" dirty="0">
                          <a:solidFill>
                            <a:schemeClr val="tx1"/>
                          </a:solidFill>
                          <a:effectLst>
                            <a:outerShdw blurRad="38100" dist="38100" dir="2700000" algn="tl">
                              <a:srgbClr val="000000">
                                <a:alpha val="43137"/>
                              </a:srgbClr>
                            </a:outerShdw>
                          </a:effectLst>
                          <a:latin typeface="+mn-lt"/>
                        </a:rPr>
                        <a:t>System Request</a:t>
                      </a:r>
                      <a:r>
                        <a:rPr lang="en-US" sz="2000" b="1" i="0" u="none" strike="noStrike" baseline="0" dirty="0">
                          <a:solidFill>
                            <a:srgbClr val="000000"/>
                          </a:solidFill>
                          <a:effectLst>
                            <a:outerShdw blurRad="38100" dist="38100" dir="2700000" algn="tl">
                              <a:srgbClr val="000000">
                                <a:alpha val="43137"/>
                              </a:srgbClr>
                            </a:outerShdw>
                          </a:effectLst>
                          <a:latin typeface="+mn-lt"/>
                        </a:rPr>
                        <a:t>: </a:t>
                      </a:r>
                      <a:r>
                        <a:rPr lang="id-ID" sz="2000" b="1" i="0" u="none" strike="noStrike" dirty="0">
                          <a:solidFill>
                            <a:srgbClr val="000000"/>
                          </a:solidFill>
                          <a:effectLst>
                            <a:outerShdw blurRad="38100" dist="38100" dir="2700000" algn="tl">
                              <a:srgbClr val="000000">
                                <a:alpha val="43137"/>
                              </a:srgbClr>
                            </a:outerShdw>
                          </a:effectLst>
                          <a:latin typeface="+mn-lt"/>
                        </a:rPr>
                        <a:t>Sistem Penjualan Musik Online</a:t>
                      </a:r>
                      <a:endParaRPr lang="en-US" sz="2000" b="1" i="0" u="none" strike="noStrike" dirty="0">
                        <a:solidFill>
                          <a:srgbClr val="000000"/>
                        </a:solidFill>
                        <a:effectLst>
                          <a:outerShdw blurRad="38100" dist="38100" dir="2700000" algn="tl">
                            <a:srgbClr val="000000">
                              <a:alpha val="43137"/>
                            </a:srgbClr>
                          </a:outerShdw>
                        </a:effectLst>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268919">
                <a:tc>
                  <a:txBody>
                    <a:bodyPr/>
                    <a:lstStyle/>
                    <a:p>
                      <a:pPr algn="l" fontAlgn="t"/>
                      <a:r>
                        <a:rPr lang="en-US" sz="1800" b="1" i="0" u="none" strike="noStrike" dirty="0">
                          <a:solidFill>
                            <a:srgbClr val="000000"/>
                          </a:solidFill>
                          <a:latin typeface="+mn-lt"/>
                        </a:rPr>
                        <a:t>Project Sponsor:</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en-US" sz="1800" b="0" i="0" u="none" strike="noStrike">
                          <a:solidFill>
                            <a:srgbClr val="000000"/>
                          </a:solidFill>
                          <a:latin typeface="+mn-lt"/>
                        </a:rPr>
                        <a:t>Margaret Mooney, Vice President of Marketing</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1300080">
                <a:tc>
                  <a:txBody>
                    <a:bodyPr/>
                    <a:lstStyle/>
                    <a:p>
                      <a:pPr algn="l" fontAlgn="t"/>
                      <a:r>
                        <a:rPr lang="en-US" sz="1800" b="1" i="0" u="none" strike="noStrike" dirty="0">
                          <a:solidFill>
                            <a:srgbClr val="000000"/>
                          </a:solidFill>
                          <a:latin typeface="+mn-lt"/>
                        </a:rPr>
                        <a:t>Business Needs:</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id-ID" sz="1800" b="0" i="0" u="none" strike="noStrike" dirty="0">
                          <a:solidFill>
                            <a:srgbClr val="000000"/>
                          </a:solidFill>
                          <a:latin typeface="+mn-lt"/>
                        </a:rPr>
                        <a:t>Project ini dibangun untuk:</a:t>
                      </a:r>
                    </a:p>
                    <a:p>
                      <a:pPr marL="342900" indent="-342900" algn="l" fontAlgn="t">
                        <a:buAutoNum type="arabicPeriod"/>
                      </a:pPr>
                      <a:r>
                        <a:rPr lang="id-ID" sz="1800" b="0" i="0" u="none" strike="noStrike" dirty="0">
                          <a:solidFill>
                            <a:srgbClr val="000000"/>
                          </a:solidFill>
                          <a:latin typeface="+mn-lt"/>
                        </a:rPr>
                        <a:t>Mendapatkan pelanggan baru lewat Internet</a:t>
                      </a:r>
                    </a:p>
                    <a:p>
                      <a:pPr marL="342900" indent="-342900" algn="l" fontAlgn="t">
                        <a:buAutoNum type="arabicPeriod"/>
                      </a:pPr>
                      <a:endParaRPr lang="id-ID" sz="1800" b="0" i="0" u="none" strike="noStrike" dirty="0">
                        <a:solidFill>
                          <a:srgbClr val="000000"/>
                        </a:solidFill>
                        <a:latin typeface="+mn-lt"/>
                      </a:endParaRPr>
                    </a:p>
                    <a:p>
                      <a:pPr marL="342900" indent="-342900" algn="l" fontAlgn="t">
                        <a:buAutoNum type="arabicPeriod"/>
                      </a:pPr>
                      <a:r>
                        <a:rPr lang="id-ID" sz="1800" b="0" i="0" u="none" strike="noStrike" dirty="0">
                          <a:solidFill>
                            <a:srgbClr val="000000"/>
                          </a:solidFill>
                          <a:latin typeface="+mn-lt"/>
                        </a:rPr>
                        <a:t>Memberikan layanan pendukung dengan menggunakan internet</a:t>
                      </a:r>
                      <a:endParaRPr lang="en-US" sz="1100" b="0" i="0" u="none" strike="noStrike" dirty="0">
                        <a:solidFill>
                          <a:srgbClr val="000000"/>
                        </a:solidFill>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68919">
                <a:tc gridSpan="2">
                  <a:txBody>
                    <a:bodyPr/>
                    <a:lstStyle/>
                    <a:p>
                      <a:pPr algn="l" fontAlgn="t"/>
                      <a:r>
                        <a:rPr lang="en-US" sz="1800" b="1" i="0" u="none" strike="noStrike" dirty="0">
                          <a:solidFill>
                            <a:srgbClr val="000000"/>
                          </a:solidFill>
                          <a:latin typeface="+mn-lt"/>
                        </a:rPr>
                        <a:t>Business Requirements:</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3"/>
                  </a:ext>
                </a:extLst>
              </a:tr>
              <a:tr h="1680469">
                <a:tc gridSpan="2">
                  <a:txBody>
                    <a:bodyPr/>
                    <a:lstStyle/>
                    <a:p>
                      <a:pPr algn="l" fontAlgn="t"/>
                      <a:r>
                        <a:rPr lang="id-ID" sz="1800" b="0" i="0" u="none" strike="noStrike" dirty="0">
                          <a:solidFill>
                            <a:srgbClr val="000000"/>
                          </a:solidFill>
                          <a:latin typeface="+mn-lt"/>
                        </a:rPr>
                        <a:t>Sistem yang mendukung penjualan musik secara </a:t>
                      </a:r>
                      <a:r>
                        <a:rPr lang="id-ID" sz="1800" b="0" i="0" u="none" strike="noStrike" dirty="0" err="1">
                          <a:solidFill>
                            <a:srgbClr val="000000"/>
                          </a:solidFill>
                          <a:latin typeface="+mn-lt"/>
                        </a:rPr>
                        <a:t>online</a:t>
                      </a:r>
                      <a:r>
                        <a:rPr lang="id-ID" sz="1800" b="0" i="0" u="none" strike="noStrike" dirty="0">
                          <a:solidFill>
                            <a:srgbClr val="000000"/>
                          </a:solidFill>
                          <a:latin typeface="+mn-lt"/>
                        </a:rPr>
                        <a:t>.</a:t>
                      </a:r>
                      <a:r>
                        <a:rPr lang="en-US" sz="1800" b="0" i="0" u="none" strike="noStrike" dirty="0">
                          <a:solidFill>
                            <a:srgbClr val="000000"/>
                          </a:solidFill>
                          <a:latin typeface="+mn-lt"/>
                        </a:rPr>
                        <a:t> </a:t>
                      </a:r>
                      <a:r>
                        <a:rPr lang="id-ID" sz="1800" b="0" i="0" u="none" strike="noStrike" dirty="0">
                          <a:solidFill>
                            <a:srgbClr val="000000"/>
                          </a:solidFill>
                          <a:latin typeface="+mn-lt"/>
                        </a:rPr>
                        <a:t>Fitur-fitur yang harus ada</a:t>
                      </a:r>
                      <a:r>
                        <a:rPr lang="en-US" sz="1800" b="0" i="0" u="none" strike="noStrike" dirty="0">
                          <a:solidFill>
                            <a:srgbClr val="000000"/>
                          </a:solidFill>
                          <a:latin typeface="+mn-lt"/>
                        </a:rPr>
                        <a:t>:</a:t>
                      </a: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Pencarian Produk</a:t>
                      </a: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Pencarian Toko yang Menyediakan Stok Produk</a:t>
                      </a:r>
                      <a:endParaRPr lang="en-US" sz="1800" b="0" i="0" u="none" strike="noStrike" dirty="0">
                        <a:solidFill>
                          <a:srgbClr val="C00000"/>
                        </a:solidFill>
                        <a:latin typeface="+mn-lt"/>
                      </a:endParaRP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Pemesanan Produk Melalui Toko yang Menyediakan</a:t>
                      </a:r>
                      <a:endParaRPr lang="en-US" sz="1800" b="0" i="0" u="none" strike="noStrike" dirty="0">
                        <a:solidFill>
                          <a:srgbClr val="000000"/>
                        </a:solidFill>
                        <a:latin typeface="+mn-lt"/>
                      </a:endParaRP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Pembayaran dengan Berbagai Pilihan Pembayaran</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4"/>
                  </a:ext>
                </a:extLst>
              </a:tr>
              <a:tr h="268919">
                <a:tc gridSpan="2">
                  <a:txBody>
                    <a:bodyPr/>
                    <a:lstStyle/>
                    <a:p>
                      <a:pPr algn="l" fontAlgn="t"/>
                      <a:r>
                        <a:rPr lang="en-US" sz="1800" b="1" i="0" u="none" strike="noStrike" dirty="0">
                          <a:solidFill>
                            <a:srgbClr val="000000"/>
                          </a:solidFill>
                          <a:latin typeface="+mn-lt"/>
                        </a:rPr>
                        <a:t>Business Value:</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5"/>
                  </a:ext>
                </a:extLst>
              </a:tr>
              <a:tr h="2725573">
                <a:tc gridSpan="2">
                  <a:txBody>
                    <a:bodyPr/>
                    <a:lstStyle/>
                    <a:p>
                      <a:pPr algn="l" fontAlgn="t"/>
                      <a:r>
                        <a:rPr lang="en-US" sz="1800" b="0" i="1" u="none" strike="noStrike" dirty="0">
                          <a:solidFill>
                            <a:srgbClr val="000000"/>
                          </a:solidFill>
                          <a:latin typeface="+mn-lt"/>
                        </a:rPr>
                        <a:t>Intangible Value:</a:t>
                      </a:r>
                    </a:p>
                    <a:p>
                      <a:pPr marL="742950" lvl="1" indent="-285750" algn="l" fontAlgn="t">
                        <a:buFont typeface="Wingdings" panose="05000000000000000000" pitchFamily="2" charset="2"/>
                        <a:buChar char="§"/>
                      </a:pPr>
                      <a:r>
                        <a:rPr lang="id-ID" sz="1800" b="0" i="0" u="none" strike="noStrike" dirty="0">
                          <a:solidFill>
                            <a:srgbClr val="000000"/>
                          </a:solidFill>
                          <a:latin typeface="+mn-lt"/>
                        </a:rPr>
                        <a:t>Meningkatkan kenyamanan dan </a:t>
                      </a:r>
                      <a:r>
                        <a:rPr lang="id-ID" sz="1800" b="0" i="0" u="none" strike="noStrike" dirty="0">
                          <a:solidFill>
                            <a:srgbClr val="C00000"/>
                          </a:solidFill>
                          <a:latin typeface="+mn-lt"/>
                        </a:rPr>
                        <a:t>kepuasan pelanggan</a:t>
                      </a:r>
                      <a:endParaRPr lang="en-US" sz="1800" b="0" i="0" u="none" strike="noStrike" dirty="0">
                        <a:solidFill>
                          <a:srgbClr val="C00000"/>
                        </a:solidFill>
                        <a:latin typeface="+mn-lt"/>
                      </a:endParaRPr>
                    </a:p>
                    <a:p>
                      <a:pPr marL="742950" lvl="1" indent="-285750" algn="l" fontAlgn="t">
                        <a:buFont typeface="Wingdings" panose="05000000000000000000" pitchFamily="2" charset="2"/>
                        <a:buChar char="§"/>
                      </a:pPr>
                      <a:r>
                        <a:rPr lang="id-ID" sz="1800" b="0" i="0" u="none" strike="noStrike" baseline="0" dirty="0">
                          <a:solidFill>
                            <a:srgbClr val="000000"/>
                          </a:solidFill>
                          <a:latin typeface="+mn-lt"/>
                        </a:rPr>
                        <a:t>Meningkatkan </a:t>
                      </a:r>
                      <a:r>
                        <a:rPr lang="id-ID" sz="1800" b="0" i="0" u="none" strike="noStrike" baseline="0" dirty="0" err="1">
                          <a:solidFill>
                            <a:srgbClr val="0070C0"/>
                          </a:solidFill>
                          <a:latin typeface="+mn-lt"/>
                        </a:rPr>
                        <a:t>brand</a:t>
                      </a:r>
                      <a:r>
                        <a:rPr lang="id-ID" sz="1800" b="0" i="0" u="none" strike="noStrike" baseline="0" dirty="0">
                          <a:solidFill>
                            <a:srgbClr val="0070C0"/>
                          </a:solidFill>
                          <a:latin typeface="+mn-lt"/>
                        </a:rPr>
                        <a:t> </a:t>
                      </a:r>
                      <a:r>
                        <a:rPr lang="id-ID" sz="1800" b="0" i="0" u="none" strike="noStrike" baseline="0" dirty="0" err="1">
                          <a:solidFill>
                            <a:srgbClr val="0070C0"/>
                          </a:solidFill>
                          <a:latin typeface="+mn-lt"/>
                        </a:rPr>
                        <a:t>recognition</a:t>
                      </a:r>
                      <a:r>
                        <a:rPr lang="id-ID" sz="1800" b="0" i="0" u="none" strike="noStrike" baseline="0" dirty="0">
                          <a:solidFill>
                            <a:srgbClr val="0070C0"/>
                          </a:solidFill>
                          <a:latin typeface="+mn-lt"/>
                        </a:rPr>
                        <a:t> </a:t>
                      </a:r>
                      <a:r>
                        <a:rPr lang="id-ID" sz="1800" b="0" i="0" u="none" strike="noStrike" baseline="0" dirty="0">
                          <a:solidFill>
                            <a:srgbClr val="000000"/>
                          </a:solidFill>
                          <a:latin typeface="+mn-lt"/>
                        </a:rPr>
                        <a:t>tentang perusahaan di dunia Internet</a:t>
                      </a:r>
                      <a:endParaRPr lang="en-US" sz="1800" b="0" i="0" u="none" strike="noStrike" dirty="0">
                        <a:solidFill>
                          <a:srgbClr val="000000"/>
                        </a:solidFill>
                        <a:latin typeface="+mn-lt"/>
                      </a:endParaRPr>
                    </a:p>
                    <a:p>
                      <a:pPr algn="l" fontAlgn="t"/>
                      <a:endParaRPr lang="en-US" sz="1000" b="0" i="0" u="none" strike="noStrike" dirty="0">
                        <a:solidFill>
                          <a:srgbClr val="000000"/>
                        </a:solidFill>
                        <a:latin typeface="+mn-lt"/>
                      </a:endParaRPr>
                    </a:p>
                    <a:p>
                      <a:pPr algn="l" fontAlgn="t"/>
                      <a:r>
                        <a:rPr lang="en-US" sz="1800" b="0" i="1" u="none" strike="noStrike" dirty="0">
                          <a:solidFill>
                            <a:srgbClr val="000000"/>
                          </a:solidFill>
                          <a:latin typeface="+mn-lt"/>
                        </a:rPr>
                        <a:t>Tangible Value: </a:t>
                      </a:r>
                    </a:p>
                    <a:p>
                      <a:pPr marL="457200" lvl="1" indent="0" algn="l" fontAlgn="t">
                        <a:buFont typeface="Wingdings" panose="05000000000000000000" pitchFamily="2" charset="2"/>
                        <a:buNone/>
                      </a:pPr>
                      <a:r>
                        <a:rPr lang="id-ID" sz="1800" b="0" i="0" u="none" strike="noStrike" dirty="0">
                          <a:solidFill>
                            <a:srgbClr val="0070C0"/>
                          </a:solidFill>
                          <a:latin typeface="+mn-lt"/>
                        </a:rPr>
                        <a:t>1. Meningkatkan penjualan dari pelanggan baru lewat Internet:</a:t>
                      </a:r>
                      <a:endParaRPr lang="en-US" sz="1800" b="0" i="0" u="none" strike="noStrike" dirty="0">
                        <a:solidFill>
                          <a:srgbClr val="0070C0"/>
                        </a:solidFill>
                        <a:latin typeface="+mn-lt"/>
                      </a:endParaRPr>
                    </a:p>
                    <a:p>
                      <a:pPr marL="1257300" lvl="2" indent="-342900" algn="l" fontAlgn="t">
                        <a:buFont typeface="Arial" panose="020B0604020202020204" pitchFamily="34" charset="0"/>
                        <a:buChar char="•"/>
                      </a:pPr>
                      <a:r>
                        <a:rPr lang="id-ID" sz="1800" b="0" i="0" u="none" strike="noStrike" dirty="0">
                          <a:solidFill>
                            <a:srgbClr val="000000"/>
                          </a:solidFill>
                          <a:latin typeface="+mn-lt"/>
                        </a:rPr>
                        <a:t>Rp 400 juta </a:t>
                      </a:r>
                      <a:r>
                        <a:rPr lang="id-ID" sz="1800" b="0" i="0" u="none" strike="noStrike" dirty="0">
                          <a:solidFill>
                            <a:srgbClr val="00B050"/>
                          </a:solidFill>
                          <a:latin typeface="+mn-lt"/>
                        </a:rPr>
                        <a:t>peningkatan penjualan </a:t>
                      </a:r>
                      <a:r>
                        <a:rPr lang="id-ID" sz="1800" b="0" i="0" u="none" strike="noStrike" dirty="0">
                          <a:solidFill>
                            <a:srgbClr val="000000"/>
                          </a:solidFill>
                          <a:latin typeface="+mn-lt"/>
                        </a:rPr>
                        <a:t>dari pelanggan baru dan </a:t>
                      </a:r>
                      <a:r>
                        <a:rPr lang="en-US" sz="1800" b="0" i="0" u="none" strike="noStrike" dirty="0">
                          <a:solidFill>
                            <a:srgbClr val="000000"/>
                          </a:solidFill>
                          <a:latin typeface="+mn-lt"/>
                        </a:rPr>
                        <a:t>R</a:t>
                      </a:r>
                      <a:r>
                        <a:rPr lang="id-ID" sz="1800" b="0" i="0" u="none" strike="noStrike" dirty="0">
                          <a:solidFill>
                            <a:srgbClr val="000000"/>
                          </a:solidFill>
                          <a:latin typeface="+mn-lt"/>
                        </a:rPr>
                        <a:t>p 600 juta dari pelanggan lama</a:t>
                      </a:r>
                      <a:endParaRPr lang="en-US" sz="1800" b="0" i="0" u="none" strike="noStrike" dirty="0">
                        <a:solidFill>
                          <a:srgbClr val="000000"/>
                        </a:solidFill>
                        <a:latin typeface="+mn-lt"/>
                      </a:endParaRPr>
                    </a:p>
                    <a:p>
                      <a:pPr marL="457200" lvl="1" indent="0" algn="l" fontAlgn="t">
                        <a:buFont typeface="Wingdings" panose="05000000000000000000" pitchFamily="2" charset="2"/>
                        <a:buNone/>
                      </a:pPr>
                      <a:r>
                        <a:rPr lang="id-ID" sz="1800" b="0" i="0" u="none" strike="noStrike" dirty="0">
                          <a:solidFill>
                            <a:srgbClr val="C00000"/>
                          </a:solidFill>
                          <a:latin typeface="+mn-lt"/>
                        </a:rPr>
                        <a:t>2. Mengurangi biaya operasional untuk menangani komplain dari pelanggan</a:t>
                      </a:r>
                      <a:endParaRPr lang="en-US" sz="1800" b="0" i="0" u="none" strike="noStrike" dirty="0">
                        <a:solidFill>
                          <a:srgbClr val="000000"/>
                        </a:solidFill>
                        <a:latin typeface="+mn-lt"/>
                      </a:endParaRPr>
                    </a:p>
                    <a:p>
                      <a:pPr marL="1257300" lvl="2" indent="-342900" algn="l" fontAlgn="t">
                        <a:buFont typeface="Arial" panose="020B0604020202020204" pitchFamily="34" charset="0"/>
                        <a:buChar char="•"/>
                      </a:pPr>
                      <a:r>
                        <a:rPr lang="id-ID" sz="1800" b="0" i="0" u="none" strike="noStrike" dirty="0">
                          <a:solidFill>
                            <a:srgbClr val="000000"/>
                          </a:solidFill>
                          <a:latin typeface="+mn-lt"/>
                        </a:rPr>
                        <a:t>Rp 100 juta </a:t>
                      </a:r>
                      <a:r>
                        <a:rPr lang="id-ID" sz="1800" b="0" i="0" u="none" strike="noStrike" dirty="0">
                          <a:solidFill>
                            <a:srgbClr val="00B050"/>
                          </a:solidFill>
                          <a:latin typeface="+mn-lt"/>
                        </a:rPr>
                        <a:t>pengurangan</a:t>
                      </a:r>
                      <a:r>
                        <a:rPr lang="id-ID" sz="1800" b="0" i="0" u="none" strike="noStrike" dirty="0">
                          <a:solidFill>
                            <a:srgbClr val="000000"/>
                          </a:solidFill>
                          <a:latin typeface="+mn-lt"/>
                        </a:rPr>
                        <a:t> tahunan biaya telepon untuk menangani pelanggan</a:t>
                      </a:r>
                      <a:endParaRPr lang="en-US" sz="1800" b="0" i="0" u="none" strike="noStrike" dirty="0">
                        <a:solidFill>
                          <a:srgbClr val="000000"/>
                        </a:solidFill>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Rectangle: Rounded Corners 4"/>
          <p:cNvSpPr/>
          <p:nvPr/>
        </p:nvSpPr>
        <p:spPr>
          <a:xfrm>
            <a:off x="762000" y="838200"/>
            <a:ext cx="5943600" cy="3048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p:cNvCxnSpPr>
          <p:nvPr/>
        </p:nvCxnSpPr>
        <p:spPr>
          <a:xfrm>
            <a:off x="1085850" y="1139798"/>
            <a:ext cx="457200" cy="42704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1543050" y="1368511"/>
            <a:ext cx="7296150" cy="4602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flipH="1">
            <a:off x="4648200" y="1828800"/>
            <a:ext cx="3276600" cy="441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a:off x="4343400" y="1828800"/>
            <a:ext cx="2514601" cy="2590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1636538" y="1139798"/>
            <a:ext cx="878062" cy="35846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25448885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28703098"/>
              </p:ext>
            </p:extLst>
          </p:nvPr>
        </p:nvGraphicFramePr>
        <p:xfrm>
          <a:off x="0" y="0"/>
          <a:ext cx="9067800" cy="6842406"/>
        </p:xfrm>
        <a:graphic>
          <a:graphicData uri="http://schemas.openxmlformats.org/drawingml/2006/table">
            <a:tbl>
              <a:tblPr firstRow="1">
                <a:tableStyleId>{5DA37D80-6434-44D0-A028-1B22A696006F}</a:tableStyleId>
              </a:tblPr>
              <a:tblGrid>
                <a:gridCol w="9067800">
                  <a:extLst>
                    <a:ext uri="{9D8B030D-6E8A-4147-A177-3AD203B41FA5}">
                      <a16:colId xmlns:a16="http://schemas.microsoft.com/office/drawing/2014/main" val="20000"/>
                    </a:ext>
                  </a:extLst>
                </a:gridCol>
              </a:tblGrid>
              <a:tr h="675923">
                <a:tc>
                  <a:txBody>
                    <a:bodyPr/>
                    <a:lstStyle/>
                    <a:p>
                      <a:pPr algn="ctr"/>
                      <a:r>
                        <a:rPr lang="id-ID" sz="2800" dirty="0">
                          <a:effectLst>
                            <a:outerShdw blurRad="38100" dist="38100" dir="2700000" algn="tl">
                              <a:srgbClr val="000000">
                                <a:alpha val="43137"/>
                              </a:srgbClr>
                            </a:outerShdw>
                          </a:effectLst>
                        </a:rPr>
                        <a:t>Studi Kelayakan Sistem Penjualan Musik Online</a:t>
                      </a:r>
                      <a:endParaRPr lang="en-US" sz="2800" b="1" dirty="0">
                        <a:effectLst>
                          <a:outerShdw blurRad="38100" dist="38100" dir="2700000" algn="tl">
                            <a:srgbClr val="000000">
                              <a:alpha val="43137"/>
                            </a:srgbClr>
                          </a:outerShdw>
                        </a:effectLst>
                        <a:latin typeface="Arial" pitchFamily="34" charset="0"/>
                        <a:cs typeface="Arial" pitchFamily="34" charset="0"/>
                      </a:endParaRPr>
                    </a:p>
                  </a:txBody>
                  <a:tcPr marL="0" marR="0" marT="0" marB="0" anchor="ctr">
                    <a:solidFill>
                      <a:schemeClr val="bg1"/>
                    </a:solidFill>
                  </a:tcPr>
                </a:tc>
                <a:extLst>
                  <a:ext uri="{0D108BD9-81ED-4DB2-BD59-A6C34878D82A}">
                    <a16:rowId xmlns:a16="http://schemas.microsoft.com/office/drawing/2014/main" val="10000"/>
                  </a:ext>
                </a:extLst>
              </a:tr>
              <a:tr h="695677">
                <a:tc>
                  <a:txBody>
                    <a:bodyPr/>
                    <a:lstStyle/>
                    <a:p>
                      <a:pPr algn="l"/>
                      <a:r>
                        <a:rPr lang="en-US" sz="2000" dirty="0"/>
                        <a:t>Margaret Mooney </a:t>
                      </a:r>
                      <a:r>
                        <a:rPr lang="id-ID" sz="2000" dirty="0"/>
                        <a:t>dan</a:t>
                      </a:r>
                      <a:r>
                        <a:rPr lang="en-US" sz="2000" dirty="0"/>
                        <a:t> Alec Adams </a:t>
                      </a:r>
                      <a:r>
                        <a:rPr lang="id-ID" sz="2000" dirty="0"/>
                        <a:t>membuat studi</a:t>
                      </a:r>
                      <a:r>
                        <a:rPr lang="id-ID" sz="2000" baseline="0" dirty="0"/>
                        <a:t> kelayakan untuk pengembangan Sistem </a:t>
                      </a:r>
                      <a:r>
                        <a:rPr lang="id-ID" sz="2000" dirty="0"/>
                        <a:t>Penjualan Musik</a:t>
                      </a:r>
                      <a:r>
                        <a:rPr lang="en-US" sz="2000" dirty="0"/>
                        <a:t> </a:t>
                      </a:r>
                      <a:r>
                        <a:rPr lang="id-ID" sz="2000" dirty="0"/>
                        <a:t>Online</a:t>
                      </a:r>
                    </a:p>
                  </a:txBody>
                  <a:tcPr marL="14886" marR="14886" marT="7443" marB="7443">
                    <a:solidFill>
                      <a:schemeClr val="bg1"/>
                    </a:solidFill>
                  </a:tcPr>
                </a:tc>
                <a:extLst>
                  <a:ext uri="{0D108BD9-81ED-4DB2-BD59-A6C34878D82A}">
                    <a16:rowId xmlns:a16="http://schemas.microsoft.com/office/drawing/2014/main" val="10001"/>
                  </a:ext>
                </a:extLst>
              </a:tr>
              <a:tr h="5401359">
                <a:tc>
                  <a:txBody>
                    <a:bodyPr/>
                    <a:lstStyle/>
                    <a:p>
                      <a:pPr algn="l"/>
                      <a:r>
                        <a:rPr lang="id-ID" sz="2400" b="1" dirty="0"/>
                        <a:t>Kelayakan Teknis</a:t>
                      </a:r>
                      <a:endParaRPr lang="en-US" sz="2400" b="1" dirty="0"/>
                    </a:p>
                    <a:p>
                      <a:pPr algn="l"/>
                      <a:endParaRPr lang="id-ID" sz="1100" dirty="0"/>
                    </a:p>
                    <a:p>
                      <a:pPr algn="l"/>
                      <a:r>
                        <a:rPr lang="en-ID" sz="2000" dirty="0" err="1"/>
                        <a:t>Sistem</a:t>
                      </a:r>
                      <a:r>
                        <a:rPr lang="en-ID" sz="2000" dirty="0"/>
                        <a:t> </a:t>
                      </a:r>
                      <a:r>
                        <a:rPr lang="id-ID" sz="2000" dirty="0"/>
                        <a:t>penjualan</a:t>
                      </a:r>
                      <a:r>
                        <a:rPr lang="id-ID" sz="2000" baseline="0" dirty="0"/>
                        <a:t> musik </a:t>
                      </a:r>
                      <a:r>
                        <a:rPr lang="id-ID" sz="2000" baseline="0" dirty="0" err="1"/>
                        <a:t>online</a:t>
                      </a:r>
                      <a:r>
                        <a:rPr lang="id-ID" sz="2000" baseline="0" dirty="0"/>
                        <a:t> </a:t>
                      </a:r>
                      <a:r>
                        <a:rPr lang="id-ID" sz="2000" dirty="0"/>
                        <a:t>layak secara</a:t>
                      </a:r>
                      <a:r>
                        <a:rPr lang="id-ID" sz="2000" baseline="0" dirty="0"/>
                        <a:t> teknis, meskipun memiliki beberapa risiko.</a:t>
                      </a:r>
                      <a:r>
                        <a:rPr lang="en-US" sz="2000" dirty="0"/>
                        <a:t> </a:t>
                      </a:r>
                    </a:p>
                    <a:p>
                      <a:pPr algn="l"/>
                      <a:endParaRPr lang="en-US" sz="1050" dirty="0"/>
                    </a:p>
                    <a:p>
                      <a:pPr algn="l"/>
                      <a:r>
                        <a:rPr lang="id-ID" sz="2000" dirty="0"/>
                        <a:t>Risiko Berhubungan dengan </a:t>
                      </a:r>
                      <a:r>
                        <a:rPr lang="id-ID" sz="2000" b="1" dirty="0" err="1">
                          <a:solidFill>
                            <a:srgbClr val="C00000"/>
                          </a:solidFill>
                        </a:rPr>
                        <a:t>Kefamilieran</a:t>
                      </a:r>
                      <a:r>
                        <a:rPr lang="id-ID" sz="2000" b="1" dirty="0">
                          <a:solidFill>
                            <a:srgbClr val="C00000"/>
                          </a:solidFill>
                        </a:rPr>
                        <a:t> dengan Aplikasi</a:t>
                      </a:r>
                      <a:r>
                        <a:rPr lang="id-ID" sz="2000" baseline="0" dirty="0"/>
                        <a:t>: </a:t>
                      </a:r>
                      <a:r>
                        <a:rPr lang="id-ID" sz="2000" baseline="0" dirty="0" err="1"/>
                        <a:t>Resiko</a:t>
                      </a:r>
                      <a:r>
                        <a:rPr lang="id-ID" sz="2000" baseline="0" dirty="0"/>
                        <a:t> </a:t>
                      </a:r>
                      <a:r>
                        <a:rPr lang="id-ID" sz="2000" baseline="0" dirty="0">
                          <a:solidFill>
                            <a:srgbClr val="0070C0"/>
                          </a:solidFill>
                        </a:rPr>
                        <a:t>Tinggi</a:t>
                      </a:r>
                      <a:endParaRPr lang="en-US" sz="2000" b="1" dirty="0">
                        <a:solidFill>
                          <a:srgbClr val="0070C0"/>
                        </a:solidFill>
                      </a:endParaRPr>
                    </a:p>
                    <a:p>
                      <a:pPr marL="800100" lvl="1" indent="-342900" algn="l">
                        <a:buFont typeface="Arial" panose="020B0604020202020204" pitchFamily="34" charset="0"/>
                        <a:buChar char="•"/>
                      </a:pPr>
                      <a:r>
                        <a:rPr lang="id-ID" sz="1800" dirty="0"/>
                        <a:t>Divisi </a:t>
                      </a:r>
                      <a:r>
                        <a:rPr lang="id-ID" sz="1800" dirty="0" err="1"/>
                        <a:t>Marketing</a:t>
                      </a:r>
                      <a:r>
                        <a:rPr lang="id-ID" sz="1800" dirty="0"/>
                        <a:t> </a:t>
                      </a:r>
                      <a:r>
                        <a:rPr lang="id-ID" sz="1800" dirty="0">
                          <a:solidFill>
                            <a:srgbClr val="00B050"/>
                          </a:solidFill>
                        </a:rPr>
                        <a:t>tidak</a:t>
                      </a:r>
                      <a:r>
                        <a:rPr lang="id-ID" sz="1800" baseline="0" dirty="0">
                          <a:solidFill>
                            <a:srgbClr val="00B050"/>
                          </a:solidFill>
                        </a:rPr>
                        <a:t> memiliki pengalaman </a:t>
                      </a:r>
                      <a:r>
                        <a:rPr lang="id-ID" sz="1800" baseline="0" dirty="0"/>
                        <a:t>menggunakan sistem penjualan </a:t>
                      </a:r>
                      <a:r>
                        <a:rPr lang="id-ID" sz="1800" baseline="0" dirty="0" err="1"/>
                        <a:t>online</a:t>
                      </a:r>
                      <a:endParaRPr lang="en-US" sz="1800" dirty="0"/>
                    </a:p>
                    <a:p>
                      <a:pPr marL="800100" lvl="1" indent="-342900" algn="l">
                        <a:buFont typeface="Arial" panose="020B0604020202020204" pitchFamily="34" charset="0"/>
                        <a:buChar char="•"/>
                      </a:pPr>
                      <a:r>
                        <a:rPr lang="id-ID" sz="1800" dirty="0"/>
                        <a:t>Divisi IT memiliki pemahaman yang baik tentang sistem penjualan </a:t>
                      </a:r>
                      <a:r>
                        <a:rPr lang="id-ID" sz="1800" dirty="0" err="1"/>
                        <a:t>offline</a:t>
                      </a:r>
                      <a:r>
                        <a:rPr lang="id-ID" sz="1800" baseline="0" dirty="0"/>
                        <a:t>, akan tetapi </a:t>
                      </a:r>
                      <a:r>
                        <a:rPr lang="id-ID" sz="1800" baseline="0" dirty="0">
                          <a:solidFill>
                            <a:srgbClr val="00B050"/>
                          </a:solidFill>
                        </a:rPr>
                        <a:t>tidak berpengalaman </a:t>
                      </a:r>
                      <a:r>
                        <a:rPr lang="id-ID" sz="1800" baseline="0" dirty="0"/>
                        <a:t>mengembangkan sistem penjualan musik </a:t>
                      </a:r>
                      <a:r>
                        <a:rPr lang="id-ID" sz="1800" baseline="0" dirty="0" err="1"/>
                        <a:t>online</a:t>
                      </a:r>
                      <a:endParaRPr lang="id-ID" sz="1800" baseline="0" dirty="0"/>
                    </a:p>
                    <a:p>
                      <a:pPr marL="800100" lvl="1" indent="-342900" algn="l">
                        <a:buFont typeface="Arial" panose="020B0604020202020204" pitchFamily="34" charset="0"/>
                        <a:buChar char="•"/>
                      </a:pPr>
                      <a:endParaRPr lang="en-US" sz="1050" dirty="0">
                        <a:solidFill>
                          <a:srgbClr val="0070C0"/>
                        </a:solidFill>
                      </a:endParaRPr>
                    </a:p>
                    <a:p>
                      <a:pPr algn="l"/>
                      <a:r>
                        <a:rPr lang="en-US" sz="2000" dirty="0" err="1"/>
                        <a:t>Risiko</a:t>
                      </a:r>
                      <a:r>
                        <a:rPr lang="en-US" sz="2000" dirty="0"/>
                        <a:t> </a:t>
                      </a:r>
                      <a:r>
                        <a:rPr lang="en-US" sz="2000" dirty="0" err="1"/>
                        <a:t>Berhubungan</a:t>
                      </a:r>
                      <a:r>
                        <a:rPr lang="en-US" sz="2000" dirty="0"/>
                        <a:t> </a:t>
                      </a:r>
                      <a:r>
                        <a:rPr lang="en-US" sz="2000" b="0" dirty="0" err="1">
                          <a:solidFill>
                            <a:schemeClr val="tx1"/>
                          </a:solidFill>
                        </a:rPr>
                        <a:t>dengan</a:t>
                      </a:r>
                      <a:r>
                        <a:rPr lang="en-US" sz="2000" b="1" dirty="0">
                          <a:solidFill>
                            <a:srgbClr val="C00000"/>
                          </a:solidFill>
                        </a:rPr>
                        <a:t> </a:t>
                      </a:r>
                      <a:r>
                        <a:rPr lang="en-US" sz="2000" b="1" dirty="0" err="1">
                          <a:solidFill>
                            <a:srgbClr val="C00000"/>
                          </a:solidFill>
                        </a:rPr>
                        <a:t>Kefamili</a:t>
                      </a:r>
                      <a:r>
                        <a:rPr lang="id-ID" sz="2000" b="1" dirty="0">
                          <a:solidFill>
                            <a:srgbClr val="C00000"/>
                          </a:solidFill>
                        </a:rPr>
                        <a:t>e</a:t>
                      </a:r>
                      <a:r>
                        <a:rPr lang="en-US" sz="2000" b="1" dirty="0">
                          <a:solidFill>
                            <a:srgbClr val="C00000"/>
                          </a:solidFill>
                        </a:rPr>
                        <a:t>ran </a:t>
                      </a:r>
                      <a:r>
                        <a:rPr lang="en-US" sz="2000" b="1" dirty="0" err="1">
                          <a:solidFill>
                            <a:srgbClr val="C00000"/>
                          </a:solidFill>
                        </a:rPr>
                        <a:t>dengan</a:t>
                      </a:r>
                      <a:r>
                        <a:rPr lang="en-US" sz="2000" b="1" dirty="0">
                          <a:solidFill>
                            <a:srgbClr val="C00000"/>
                          </a:solidFill>
                        </a:rPr>
                        <a:t> </a:t>
                      </a:r>
                      <a:r>
                        <a:rPr lang="id-ID" sz="2000" b="1" dirty="0">
                          <a:solidFill>
                            <a:srgbClr val="C00000"/>
                          </a:solidFill>
                        </a:rPr>
                        <a:t>Teknologi</a:t>
                      </a:r>
                      <a:r>
                        <a:rPr lang="en-US" sz="2000" dirty="0"/>
                        <a:t>: </a:t>
                      </a:r>
                      <a:r>
                        <a:rPr lang="en-US" sz="2000" dirty="0" err="1"/>
                        <a:t>Resiko</a:t>
                      </a:r>
                      <a:r>
                        <a:rPr lang="en-US" sz="2000" dirty="0"/>
                        <a:t> </a:t>
                      </a:r>
                      <a:r>
                        <a:rPr lang="id-ID" sz="2000" dirty="0">
                          <a:solidFill>
                            <a:srgbClr val="0070C0"/>
                          </a:solidFill>
                        </a:rPr>
                        <a:t>Sedang</a:t>
                      </a:r>
                      <a:r>
                        <a:rPr lang="en-US" sz="2000" b="1" dirty="0">
                          <a:solidFill>
                            <a:srgbClr val="C00000"/>
                          </a:solidFill>
                        </a:rPr>
                        <a:t> </a:t>
                      </a:r>
                    </a:p>
                    <a:p>
                      <a:pPr marL="800100" lvl="1" indent="-342900" algn="l">
                        <a:buFont typeface="Arial" pitchFamily="34" charset="0"/>
                        <a:buChar char="•"/>
                      </a:pPr>
                      <a:r>
                        <a:rPr lang="id-ID" sz="1800" dirty="0"/>
                        <a:t>Divisi IT tidak menguasai </a:t>
                      </a:r>
                      <a:r>
                        <a:rPr lang="id-ID" sz="1800" baseline="0" dirty="0"/>
                        <a:t>masalah infrastruktur dan ISP, tetapi </a:t>
                      </a:r>
                      <a:r>
                        <a:rPr lang="id-ID" sz="1800" dirty="0"/>
                        <a:t>akan menyewa konsultan</a:t>
                      </a:r>
                      <a:r>
                        <a:rPr lang="id-ID" sz="1800" baseline="0" dirty="0"/>
                        <a:t>  </a:t>
                      </a:r>
                      <a:endParaRPr lang="en-US" sz="1800" dirty="0"/>
                    </a:p>
                    <a:p>
                      <a:pPr marL="800100" lvl="1" indent="-342900" algn="l">
                        <a:buFont typeface="Arial" pitchFamily="34" charset="0"/>
                        <a:buChar char="•"/>
                      </a:pPr>
                      <a:r>
                        <a:rPr lang="id-ID" sz="1800" dirty="0"/>
                        <a:t>Divisi IT cukup familier dengan </a:t>
                      </a:r>
                      <a:r>
                        <a:rPr lang="id-ID" sz="1800" dirty="0" err="1"/>
                        <a:t>framework</a:t>
                      </a:r>
                      <a:r>
                        <a:rPr lang="id-ID" sz="1800" dirty="0"/>
                        <a:t> dan IDE yang akan digunakan</a:t>
                      </a:r>
                    </a:p>
                    <a:p>
                      <a:pPr marL="800100" lvl="1" indent="-342900" algn="l">
                        <a:buFont typeface="Arial" pitchFamily="34" charset="0"/>
                        <a:buChar char="•"/>
                      </a:pPr>
                      <a:r>
                        <a:rPr lang="id-ID" sz="1800" dirty="0"/>
                        <a:t>Divisi </a:t>
                      </a:r>
                      <a:r>
                        <a:rPr lang="id-ID" sz="1800" dirty="0" err="1"/>
                        <a:t>Marketing</a:t>
                      </a:r>
                      <a:r>
                        <a:rPr lang="id-ID" sz="1800" baseline="0" dirty="0"/>
                        <a:t> tidak memiliki pengalaman menggunakan teknologi Web</a:t>
                      </a:r>
                    </a:p>
                    <a:p>
                      <a:pPr marL="800100" lvl="1" indent="-342900" algn="l">
                        <a:buFont typeface="Arial" pitchFamily="34" charset="0"/>
                        <a:buChar char="•"/>
                      </a:pPr>
                      <a:endParaRPr lang="id-ID" sz="1100" dirty="0"/>
                    </a:p>
                    <a:p>
                      <a:pPr algn="l"/>
                      <a:r>
                        <a:rPr lang="id-ID" sz="2000" dirty="0"/>
                        <a:t>Risiko berhubungan dengan</a:t>
                      </a:r>
                      <a:r>
                        <a:rPr lang="id-ID" sz="2000" baseline="0" dirty="0"/>
                        <a:t> </a:t>
                      </a:r>
                      <a:r>
                        <a:rPr lang="id-ID" sz="2000" b="1" baseline="0" dirty="0">
                          <a:solidFill>
                            <a:srgbClr val="C00000"/>
                          </a:solidFill>
                        </a:rPr>
                        <a:t>Ukuran Project</a:t>
                      </a:r>
                      <a:r>
                        <a:rPr lang="id-ID" sz="2000" baseline="0" dirty="0"/>
                        <a:t>: Risiko </a:t>
                      </a:r>
                      <a:r>
                        <a:rPr lang="id-ID" sz="2000" baseline="0" dirty="0">
                          <a:solidFill>
                            <a:srgbClr val="0070C0"/>
                          </a:solidFill>
                        </a:rPr>
                        <a:t>Rendah</a:t>
                      </a:r>
                      <a:endParaRPr lang="id-ID" sz="2000" dirty="0">
                        <a:solidFill>
                          <a:srgbClr val="0070C0"/>
                        </a:solidFill>
                      </a:endParaRPr>
                    </a:p>
                    <a:p>
                      <a:pPr marL="800100" lvl="1" indent="-342900" algn="l">
                        <a:buFont typeface="Arial" pitchFamily="34" charset="0"/>
                        <a:buChar char="•"/>
                      </a:pPr>
                      <a:r>
                        <a:rPr lang="id-ID" sz="1800" dirty="0"/>
                        <a:t>Perusahaan memiliki total </a:t>
                      </a:r>
                      <a:r>
                        <a:rPr lang="id-ID" sz="1800" dirty="0">
                          <a:solidFill>
                            <a:srgbClr val="00B050"/>
                          </a:solidFill>
                        </a:rPr>
                        <a:t>30 orang pengembang </a:t>
                      </a:r>
                    </a:p>
                    <a:p>
                      <a:pPr marL="800100" lvl="1" indent="-342900" algn="l">
                        <a:buFont typeface="Arial" pitchFamily="34" charset="0"/>
                        <a:buChar char="•"/>
                      </a:pPr>
                      <a:r>
                        <a:rPr lang="id-ID" sz="1800" dirty="0"/>
                        <a:t>Project dikerjakan oleh </a:t>
                      </a:r>
                      <a:r>
                        <a:rPr lang="id-ID" sz="1800" dirty="0">
                          <a:solidFill>
                            <a:srgbClr val="00B050"/>
                          </a:solidFill>
                        </a:rPr>
                        <a:t>5 orang pengembang </a:t>
                      </a:r>
                      <a:r>
                        <a:rPr lang="id-ID" sz="1800" dirty="0"/>
                        <a:t>dengan</a:t>
                      </a:r>
                      <a:r>
                        <a:rPr lang="id-ID" sz="1800" baseline="0" dirty="0"/>
                        <a:t> estimasi waktu </a:t>
                      </a:r>
                      <a:r>
                        <a:rPr lang="id-ID" sz="1800" baseline="0" dirty="0">
                          <a:solidFill>
                            <a:srgbClr val="00B050"/>
                          </a:solidFill>
                        </a:rPr>
                        <a:t>6 bulan</a:t>
                      </a:r>
                    </a:p>
                    <a:p>
                      <a:pPr marL="800100" lvl="1" indent="-342900" algn="l">
                        <a:buFont typeface="Arial" pitchFamily="34" charset="0"/>
                        <a:buChar char="•"/>
                      </a:pPr>
                      <a:endParaRPr lang="en-US" sz="1100" b="0" dirty="0">
                        <a:solidFill>
                          <a:srgbClr val="0070C0"/>
                        </a:solidFill>
                      </a:endParaRPr>
                    </a:p>
                    <a:p>
                      <a:pPr algn="l"/>
                      <a:r>
                        <a:rPr lang="id-ID" sz="2000" b="1" dirty="0">
                          <a:solidFill>
                            <a:srgbClr val="C00000"/>
                          </a:solidFill>
                        </a:rPr>
                        <a:t>Kompatibilitas</a:t>
                      </a:r>
                      <a:r>
                        <a:rPr lang="id-ID" sz="2000" baseline="0" dirty="0"/>
                        <a:t> dengan sistem dan infrastruktur yang ada: Risiko </a:t>
                      </a:r>
                      <a:r>
                        <a:rPr lang="id-ID" sz="2000" baseline="0" dirty="0">
                          <a:solidFill>
                            <a:srgbClr val="0070C0"/>
                          </a:solidFill>
                        </a:rPr>
                        <a:t>Rendah</a:t>
                      </a:r>
                    </a:p>
                    <a:p>
                      <a:pPr marL="800100" lvl="1" indent="-342900" algn="l">
                        <a:buFont typeface="Arial" pitchFamily="34" charset="0"/>
                        <a:buChar char="•"/>
                      </a:pPr>
                      <a:r>
                        <a:rPr lang="id-ID" sz="1800" dirty="0"/>
                        <a:t>Sistem pemesanan yang ada sekarang menggunakan </a:t>
                      </a:r>
                      <a:r>
                        <a:rPr lang="id-ID" sz="1800" i="1" dirty="0"/>
                        <a:t>open </a:t>
                      </a:r>
                      <a:r>
                        <a:rPr lang="id-ID" sz="1800" i="1" dirty="0" err="1"/>
                        <a:t>standard</a:t>
                      </a:r>
                      <a:r>
                        <a:rPr lang="id-ID" sz="1800" dirty="0"/>
                        <a:t>, jadi sangat </a:t>
                      </a:r>
                      <a:r>
                        <a:rPr lang="id-ID" sz="1800" dirty="0">
                          <a:solidFill>
                            <a:srgbClr val="00B050"/>
                          </a:solidFill>
                        </a:rPr>
                        <a:t>kompatibel</a:t>
                      </a:r>
                      <a:r>
                        <a:rPr lang="id-ID" sz="1800" baseline="0" dirty="0"/>
                        <a:t> dengan sistem penjualan berbasis web yang akan dibangun</a:t>
                      </a:r>
                      <a:endParaRPr lang="en-US" sz="1800" dirty="0"/>
                    </a:p>
                  </a:txBody>
                  <a:tcPr marL="14886" marR="14886" marT="7443" marB="7443">
                    <a:solidFill>
                      <a:schemeClr val="bg1"/>
                    </a:solidFill>
                  </a:tcPr>
                </a:tc>
                <a:extLst>
                  <a:ext uri="{0D108BD9-81ED-4DB2-BD59-A6C34878D82A}">
                    <a16:rowId xmlns:a16="http://schemas.microsoft.com/office/drawing/2014/main" val="10002"/>
                  </a:ext>
                </a:extLst>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16149379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76200" y="76200"/>
          <a:ext cx="8991600" cy="6692932"/>
        </p:xfrm>
        <a:graphic>
          <a:graphicData uri="http://schemas.openxmlformats.org/drawingml/2006/table">
            <a:tbl>
              <a:tblPr firstRow="1">
                <a:tableStyleId>{5DA37D80-6434-44D0-A028-1B22A696006F}</a:tableStyleId>
              </a:tblPr>
              <a:tblGrid>
                <a:gridCol w="8991600">
                  <a:extLst>
                    <a:ext uri="{9D8B030D-6E8A-4147-A177-3AD203B41FA5}">
                      <a16:colId xmlns:a16="http://schemas.microsoft.com/office/drawing/2014/main" val="20000"/>
                    </a:ext>
                  </a:extLst>
                </a:gridCol>
              </a:tblGrid>
              <a:tr h="390439">
                <a:tc>
                  <a:txBody>
                    <a:bodyPr/>
                    <a:lstStyle/>
                    <a:p>
                      <a:pPr algn="l"/>
                      <a:r>
                        <a:rPr lang="id-ID" sz="2400" b="1" i="0" dirty="0">
                          <a:latin typeface="+mn-lt"/>
                          <a:cs typeface="+mn-cs"/>
                        </a:rPr>
                        <a:t>Kelayakan</a:t>
                      </a:r>
                      <a:r>
                        <a:rPr lang="id-ID" sz="2400" b="1" i="0" baseline="0" dirty="0">
                          <a:latin typeface="+mn-lt"/>
                          <a:cs typeface="+mn-cs"/>
                        </a:rPr>
                        <a:t> Ekonomi</a:t>
                      </a:r>
                      <a:endParaRPr lang="en-US" sz="2400" b="1" i="0" dirty="0">
                        <a:latin typeface="Arial" pitchFamily="34" charset="0"/>
                        <a:cs typeface="Arial" pitchFamily="34" charset="0"/>
                      </a:endParaRPr>
                    </a:p>
                  </a:txBody>
                  <a:tcPr marL="0" marR="0" marT="0" marB="0" anchor="ctr">
                    <a:solidFill>
                      <a:schemeClr val="bg1"/>
                    </a:solidFill>
                  </a:tcPr>
                </a:tc>
                <a:extLst>
                  <a:ext uri="{0D108BD9-81ED-4DB2-BD59-A6C34878D82A}">
                    <a16:rowId xmlns:a16="http://schemas.microsoft.com/office/drawing/2014/main" val="10000"/>
                  </a:ext>
                </a:extLst>
              </a:tr>
              <a:tr h="3357451">
                <a:tc>
                  <a:txBody>
                    <a:bodyPr/>
                    <a:lstStyle/>
                    <a:p>
                      <a:pPr algn="l"/>
                      <a:r>
                        <a:rPr lang="id-ID" sz="2400" dirty="0" err="1"/>
                        <a:t>Cost</a:t>
                      </a:r>
                      <a:r>
                        <a:rPr lang="id-ID" sz="2400" dirty="0"/>
                        <a:t> </a:t>
                      </a:r>
                      <a:r>
                        <a:rPr lang="id-ID" sz="2400" dirty="0" err="1"/>
                        <a:t>benefit</a:t>
                      </a:r>
                      <a:r>
                        <a:rPr lang="id-ID" sz="2400" dirty="0"/>
                        <a:t> </a:t>
                      </a:r>
                      <a:r>
                        <a:rPr lang="id-ID" sz="2400" dirty="0" err="1"/>
                        <a:t>analysis</a:t>
                      </a:r>
                      <a:r>
                        <a:rPr lang="id-ID" sz="2400" dirty="0"/>
                        <a:t> telah</a:t>
                      </a:r>
                      <a:r>
                        <a:rPr lang="id-ID" sz="2400" baseline="0" dirty="0"/>
                        <a:t> dilakukan. Sistem </a:t>
                      </a:r>
                      <a:r>
                        <a:rPr lang="id-ID" sz="2400" dirty="0"/>
                        <a:t>Penjualan</a:t>
                      </a:r>
                      <a:r>
                        <a:rPr lang="id-ID" sz="2400" baseline="0" dirty="0"/>
                        <a:t> musik </a:t>
                      </a:r>
                      <a:r>
                        <a:rPr lang="id-ID" sz="2400" baseline="0" dirty="0" err="1"/>
                        <a:t>online</a:t>
                      </a:r>
                      <a:r>
                        <a:rPr lang="id-ID" sz="2400" baseline="0" dirty="0"/>
                        <a:t> memiliki peluang yang baik untuk bisa </a:t>
                      </a:r>
                      <a:r>
                        <a:rPr lang="id-ID" sz="2400" baseline="0" dirty="0">
                          <a:solidFill>
                            <a:srgbClr val="C00000"/>
                          </a:solidFill>
                        </a:rPr>
                        <a:t>meningkatkan pendapatan perusahaan</a:t>
                      </a:r>
                      <a:r>
                        <a:rPr lang="id-ID" sz="2400" baseline="0" dirty="0"/>
                        <a:t>.</a:t>
                      </a:r>
                    </a:p>
                    <a:p>
                      <a:pPr algn="l"/>
                      <a:endParaRPr lang="en-US" sz="2400" dirty="0"/>
                    </a:p>
                    <a:p>
                      <a:pPr marL="742950" lvl="1" indent="-285750" algn="l">
                        <a:buFont typeface="Arial" pitchFamily="34" charset="0"/>
                        <a:buChar char="•"/>
                      </a:pPr>
                      <a:r>
                        <a:rPr lang="en-US" sz="2400" b="0" dirty="0">
                          <a:solidFill>
                            <a:srgbClr val="C00000"/>
                          </a:solidFill>
                        </a:rPr>
                        <a:t>Return</a:t>
                      </a:r>
                      <a:r>
                        <a:rPr lang="en-US" sz="2400" b="0" baseline="0" dirty="0">
                          <a:solidFill>
                            <a:srgbClr val="C00000"/>
                          </a:solidFill>
                        </a:rPr>
                        <a:t> on Investment (R</a:t>
                      </a:r>
                      <a:r>
                        <a:rPr lang="en-US" sz="2400" b="0" dirty="0">
                          <a:solidFill>
                            <a:srgbClr val="C00000"/>
                          </a:solidFill>
                        </a:rPr>
                        <a:t>OI) </a:t>
                      </a:r>
                      <a:r>
                        <a:rPr lang="id-ID" sz="2400" b="0" dirty="0">
                          <a:solidFill>
                            <a:srgbClr val="C00000"/>
                          </a:solidFill>
                        </a:rPr>
                        <a:t>setelah</a:t>
                      </a:r>
                      <a:r>
                        <a:rPr lang="en-US" sz="2400" b="0" dirty="0">
                          <a:solidFill>
                            <a:srgbClr val="C00000"/>
                          </a:solidFill>
                        </a:rPr>
                        <a:t> 3 </a:t>
                      </a:r>
                      <a:r>
                        <a:rPr lang="id-ID" sz="2400" b="0" dirty="0">
                          <a:solidFill>
                            <a:srgbClr val="C00000"/>
                          </a:solidFill>
                        </a:rPr>
                        <a:t>tahun</a:t>
                      </a:r>
                      <a:r>
                        <a:rPr lang="en-US" sz="2400" dirty="0"/>
                        <a:t>: </a:t>
                      </a:r>
                      <a:r>
                        <a:rPr lang="id-ID" sz="2400" b="1" dirty="0">
                          <a:solidFill>
                            <a:srgbClr val="0070C0"/>
                          </a:solidFill>
                        </a:rPr>
                        <a:t>31%</a:t>
                      </a:r>
                      <a:endParaRPr lang="en-US" sz="2400" b="1" dirty="0">
                        <a:solidFill>
                          <a:srgbClr val="0070C0"/>
                        </a:solidFill>
                      </a:endParaRPr>
                    </a:p>
                    <a:p>
                      <a:pPr marL="742950" lvl="1" indent="-285750" algn="l">
                        <a:buFont typeface="Arial" pitchFamily="34" charset="0"/>
                        <a:buChar char="•"/>
                      </a:pPr>
                      <a:r>
                        <a:rPr lang="en-US" sz="2400" b="0" dirty="0">
                          <a:solidFill>
                            <a:srgbClr val="C00000"/>
                          </a:solidFill>
                        </a:rPr>
                        <a:t>Break-even point (BEP)</a:t>
                      </a:r>
                      <a:r>
                        <a:rPr lang="en-US" sz="2400" b="0" dirty="0">
                          <a:solidFill>
                            <a:schemeClr val="tx1"/>
                          </a:solidFill>
                        </a:rPr>
                        <a:t>: </a:t>
                      </a:r>
                      <a:r>
                        <a:rPr lang="id-ID" sz="2400" b="1" dirty="0">
                          <a:solidFill>
                            <a:srgbClr val="0070C0"/>
                          </a:solidFill>
                        </a:rPr>
                        <a:t>2.25</a:t>
                      </a:r>
                      <a:r>
                        <a:rPr lang="id-ID" sz="2400" b="1" baseline="0" dirty="0">
                          <a:solidFill>
                            <a:srgbClr val="0070C0"/>
                          </a:solidFill>
                        </a:rPr>
                        <a:t> tahun</a:t>
                      </a:r>
                      <a:endParaRPr lang="en-US" sz="2400" b="1" dirty="0">
                        <a:solidFill>
                          <a:srgbClr val="0070C0"/>
                        </a:solidFill>
                      </a:endParaRP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id-ID" sz="2400" dirty="0"/>
                        <a:t>Total keuntungan</a:t>
                      </a:r>
                      <a:r>
                        <a:rPr lang="id-ID" sz="2400" baseline="0" dirty="0"/>
                        <a:t> setelah 3 tahun: </a:t>
                      </a:r>
                      <a:r>
                        <a:rPr lang="id-ID" sz="2400" b="1" baseline="0" dirty="0">
                          <a:solidFill>
                            <a:srgbClr val="0070C0"/>
                          </a:solidFill>
                        </a:rPr>
                        <a:t>Rp. 503.559.986,-</a:t>
                      </a:r>
                      <a:endParaRPr lang="id-ID" sz="2400" b="1" dirty="0">
                        <a:solidFill>
                          <a:srgbClr val="0070C0"/>
                        </a:solidFill>
                      </a:endParaRPr>
                    </a:p>
                    <a:p>
                      <a:pPr algn="l"/>
                      <a:endParaRPr lang="en-US" sz="2000" dirty="0"/>
                    </a:p>
                    <a:p>
                      <a:pPr marL="457200" lvl="1" indent="0" algn="l">
                        <a:buFont typeface="Arial" pitchFamily="34" charset="0"/>
                        <a:buNone/>
                      </a:pPr>
                      <a:endParaRPr lang="id-ID" sz="2000" baseline="0" dirty="0"/>
                    </a:p>
                    <a:p>
                      <a:pPr marL="457200" lvl="1" indent="0" algn="l">
                        <a:buFont typeface="Arial" pitchFamily="34" charset="0"/>
                        <a:buNone/>
                      </a:pPr>
                      <a:endParaRPr lang="en-US" sz="1400" dirty="0">
                        <a:latin typeface="Arial" pitchFamily="34" charset="0"/>
                        <a:cs typeface="Arial" pitchFamily="34" charset="0"/>
                      </a:endParaRPr>
                    </a:p>
                  </a:txBody>
                  <a:tcPr marL="14886" marR="14886" marT="7443" marB="7443">
                    <a:solidFill>
                      <a:schemeClr val="bg1"/>
                    </a:solidFill>
                  </a:tcPr>
                </a:tc>
                <a:extLst>
                  <a:ext uri="{0D108BD9-81ED-4DB2-BD59-A6C34878D82A}">
                    <a16:rowId xmlns:a16="http://schemas.microsoft.com/office/drawing/2014/main" val="10001"/>
                  </a:ext>
                </a:extLst>
              </a:tr>
              <a:tr h="390081">
                <a:tc>
                  <a:txBody>
                    <a:bodyPr/>
                    <a:lstStyle/>
                    <a:p>
                      <a:pPr algn="l"/>
                      <a:r>
                        <a:rPr lang="id-ID" sz="2400" b="1" dirty="0"/>
                        <a:t>Kelayakan Organisasi</a:t>
                      </a:r>
                      <a:endParaRPr lang="en-US" sz="2400" b="1" dirty="0">
                        <a:latin typeface="Arial" pitchFamily="34" charset="0"/>
                        <a:cs typeface="Arial" pitchFamily="34" charset="0"/>
                      </a:endParaRPr>
                    </a:p>
                  </a:txBody>
                  <a:tcPr marL="14886" marR="14886" marT="7443" marB="7443">
                    <a:solidFill>
                      <a:schemeClr val="bg1"/>
                    </a:solidFill>
                  </a:tcPr>
                </a:tc>
                <a:extLst>
                  <a:ext uri="{0D108BD9-81ED-4DB2-BD59-A6C34878D82A}">
                    <a16:rowId xmlns:a16="http://schemas.microsoft.com/office/drawing/2014/main" val="10002"/>
                  </a:ext>
                </a:extLst>
              </a:tr>
              <a:tr h="1577029">
                <a:tc>
                  <a:txBody>
                    <a:bodyPr/>
                    <a:lstStyle/>
                    <a:p>
                      <a:pPr marL="285750" indent="-285750" algn="l">
                        <a:buFont typeface="Arial" panose="020B0604020202020204" pitchFamily="34" charset="0"/>
                        <a:buChar char="•"/>
                      </a:pPr>
                      <a:r>
                        <a:rPr lang="id-ID" sz="2400" dirty="0"/>
                        <a:t>Secara organisasi, </a:t>
                      </a:r>
                      <a:r>
                        <a:rPr lang="id-ID" sz="2400" dirty="0" err="1">
                          <a:solidFill>
                            <a:srgbClr val="C00000"/>
                          </a:solidFill>
                        </a:rPr>
                        <a:t>resikonya</a:t>
                      </a:r>
                      <a:r>
                        <a:rPr lang="id-ID" sz="2400" dirty="0">
                          <a:solidFill>
                            <a:srgbClr val="C00000"/>
                          </a:solidFill>
                        </a:rPr>
                        <a:t> rendah</a:t>
                      </a:r>
                      <a:r>
                        <a:rPr lang="id-ID" sz="2400" dirty="0"/>
                        <a:t>. Tujuan dari pengembangan</a:t>
                      </a:r>
                      <a:r>
                        <a:rPr lang="id-ID" sz="2400" baseline="0" dirty="0"/>
                        <a:t> </a:t>
                      </a:r>
                      <a:r>
                        <a:rPr lang="id-ID" sz="2400" dirty="0"/>
                        <a:t>sistem penjualan</a:t>
                      </a:r>
                      <a:r>
                        <a:rPr lang="id-ID" sz="2400" baseline="0" dirty="0"/>
                        <a:t> musik </a:t>
                      </a:r>
                      <a:r>
                        <a:rPr lang="id-ID" sz="2400" baseline="0" dirty="0" err="1"/>
                        <a:t>online</a:t>
                      </a:r>
                      <a:r>
                        <a:rPr lang="id-ID" sz="2400" baseline="0" dirty="0"/>
                        <a:t> </a:t>
                      </a:r>
                      <a:r>
                        <a:rPr lang="id-ID" sz="2400" dirty="0"/>
                        <a:t>adalah meningkatkan penjualan perusahaan.</a:t>
                      </a:r>
                      <a:r>
                        <a:rPr lang="id-ID" sz="2400" baseline="0" dirty="0"/>
                        <a:t> D</a:t>
                      </a:r>
                      <a:r>
                        <a:rPr lang="id-ID" sz="2400" dirty="0"/>
                        <a:t>an ini selaras dengan KPI </a:t>
                      </a:r>
                      <a:r>
                        <a:rPr lang="id-ID" sz="2400" dirty="0" err="1"/>
                        <a:t>marketing</a:t>
                      </a:r>
                      <a:r>
                        <a:rPr lang="id-ID" sz="2400" dirty="0"/>
                        <a:t> yang ke arah peningkatan kuantitas</a:t>
                      </a:r>
                      <a:r>
                        <a:rPr lang="id-ID" sz="2400" baseline="0" dirty="0"/>
                        <a:t> penjualan</a:t>
                      </a:r>
                      <a:endParaRPr lang="en-US" sz="2400" dirty="0"/>
                    </a:p>
                    <a:p>
                      <a:pPr marL="285750" indent="-285750" algn="l">
                        <a:buFont typeface="Arial" panose="020B0604020202020204" pitchFamily="34" charset="0"/>
                        <a:buChar char="•"/>
                      </a:pPr>
                      <a:r>
                        <a:rPr lang="id-ID" sz="2400" dirty="0"/>
                        <a:t>Project </a:t>
                      </a:r>
                      <a:r>
                        <a:rPr lang="id-ID" sz="2400" dirty="0" err="1"/>
                        <a:t>champion</a:t>
                      </a:r>
                      <a:r>
                        <a:rPr lang="id-ID" sz="2400" dirty="0"/>
                        <a:t> dari pengembangan</a:t>
                      </a:r>
                      <a:r>
                        <a:rPr lang="id-ID" sz="2400" baseline="0" dirty="0"/>
                        <a:t> sistem p</a:t>
                      </a:r>
                      <a:r>
                        <a:rPr lang="id-ID" sz="2400" dirty="0"/>
                        <a:t>enjualan</a:t>
                      </a:r>
                      <a:r>
                        <a:rPr lang="id-ID" sz="2400" baseline="0" dirty="0"/>
                        <a:t> musik </a:t>
                      </a:r>
                      <a:r>
                        <a:rPr lang="id-ID" sz="2400" baseline="0" dirty="0" err="1"/>
                        <a:t>online</a:t>
                      </a:r>
                      <a:r>
                        <a:rPr lang="id-ID" sz="2400" baseline="0" dirty="0"/>
                        <a:t> ini adalah </a:t>
                      </a:r>
                      <a:r>
                        <a:rPr lang="en-US" sz="2400" dirty="0"/>
                        <a:t>Margaret Mooney, Vice President of Marketing</a:t>
                      </a:r>
                      <a:endParaRPr lang="id-ID" sz="2400" dirty="0"/>
                    </a:p>
                    <a:p>
                      <a:pPr marL="0" indent="0" algn="l">
                        <a:buFont typeface="Arial" panose="020B0604020202020204" pitchFamily="34" charset="0"/>
                        <a:buNone/>
                      </a:pPr>
                      <a:endParaRPr lang="en-US" sz="2000" dirty="0"/>
                    </a:p>
                  </a:txBody>
                  <a:tcPr marL="14886" marR="14886" marT="7443" marB="7443">
                    <a:solidFill>
                      <a:schemeClr val="bg1"/>
                    </a:solidFill>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21854966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3"/>
          <p:cNvGraphicFramePr>
            <a:graphicFrameLocks noGrp="1"/>
          </p:cNvGraphicFramePr>
          <p:nvPr>
            <p:ph idx="1"/>
            <p:extLst/>
          </p:nvPr>
        </p:nvGraphicFramePr>
        <p:xfrm>
          <a:off x="2" y="0"/>
          <a:ext cx="9143998" cy="6915879"/>
        </p:xfrm>
        <a:graphic>
          <a:graphicData uri="http://schemas.openxmlformats.org/drawingml/2006/table">
            <a:tbl>
              <a:tblPr firstRow="1"/>
              <a:tblGrid>
                <a:gridCol w="4395859">
                  <a:extLst>
                    <a:ext uri="{9D8B030D-6E8A-4147-A177-3AD203B41FA5}">
                      <a16:colId xmlns:a16="http://schemas.microsoft.com/office/drawing/2014/main" val="2766120151"/>
                    </a:ext>
                  </a:extLst>
                </a:gridCol>
                <a:gridCol w="1516341">
                  <a:extLst>
                    <a:ext uri="{9D8B030D-6E8A-4147-A177-3AD203B41FA5}">
                      <a16:colId xmlns:a16="http://schemas.microsoft.com/office/drawing/2014/main" val="3684099855"/>
                    </a:ext>
                  </a:extLst>
                </a:gridCol>
                <a:gridCol w="1638874">
                  <a:extLst>
                    <a:ext uri="{9D8B030D-6E8A-4147-A177-3AD203B41FA5}">
                      <a16:colId xmlns:a16="http://schemas.microsoft.com/office/drawing/2014/main" val="3520705213"/>
                    </a:ext>
                  </a:extLst>
                </a:gridCol>
                <a:gridCol w="1592924">
                  <a:extLst>
                    <a:ext uri="{9D8B030D-6E8A-4147-A177-3AD203B41FA5}">
                      <a16:colId xmlns:a16="http://schemas.microsoft.com/office/drawing/2014/main" val="1056853858"/>
                    </a:ext>
                  </a:extLst>
                </a:gridCol>
              </a:tblGrid>
              <a:tr h="263822">
                <a:tc>
                  <a:txBody>
                    <a:bodyPr/>
                    <a:lstStyle/>
                    <a:p>
                      <a:pPr algn="l" fontAlgn="ctr"/>
                      <a:r>
                        <a:rPr lang="en-US" sz="1500" b="0" i="0" u="none" strike="noStrike" dirty="0">
                          <a:solidFill>
                            <a:srgbClr val="000000"/>
                          </a:solidFill>
                          <a:effectLst/>
                          <a:latin typeface="Arial Narror"/>
                        </a:rPr>
                        <a:t>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a:solidFill>
                            <a:srgbClr val="000000"/>
                          </a:solidFill>
                          <a:effectLst/>
                          <a:latin typeface="Arial Narror"/>
                        </a:rPr>
                        <a:t>2016</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a:solidFill>
                            <a:srgbClr val="000000"/>
                          </a:solidFill>
                          <a:effectLst/>
                          <a:latin typeface="Arial Narror"/>
                        </a:rPr>
                        <a:t>2017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a:solidFill>
                            <a:srgbClr val="000000"/>
                          </a:solidFill>
                          <a:effectLst/>
                          <a:latin typeface="Arial Narror"/>
                        </a:rPr>
                        <a:t>2018</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4189806936"/>
                  </a:ext>
                </a:extLst>
              </a:tr>
              <a:tr h="263822">
                <a:tc>
                  <a:txBody>
                    <a:bodyPr/>
                    <a:lstStyle/>
                    <a:p>
                      <a:pPr algn="l" rtl="0" fontAlgn="ctr"/>
                      <a:r>
                        <a:rPr lang="sv-SE" sz="1500" b="0" i="0" u="none" strike="noStrike">
                          <a:solidFill>
                            <a:srgbClr val="000000"/>
                          </a:solidFill>
                          <a:effectLst/>
                          <a:latin typeface="Arial Narror"/>
                        </a:rPr>
                        <a:t>Peningkatan penjualan dari pelanggan baru</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400,000,000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500,000,000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760910381"/>
                  </a:ext>
                </a:extLst>
              </a:tr>
              <a:tr h="263822">
                <a:tc>
                  <a:txBody>
                    <a:bodyPr/>
                    <a:lstStyle/>
                    <a:p>
                      <a:pPr algn="l" rtl="0" fontAlgn="ctr"/>
                      <a:r>
                        <a:rPr lang="en-US" sz="1500" b="0" i="0" u="none" strike="noStrike">
                          <a:solidFill>
                            <a:srgbClr val="000000"/>
                          </a:solidFill>
                          <a:effectLst/>
                          <a:latin typeface="Arial Narror"/>
                        </a:rPr>
                        <a:t>Peningkatan penjualan dari pelanggan lama</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727148974"/>
                  </a:ext>
                </a:extLst>
              </a:tr>
              <a:tr h="263822">
                <a:tc>
                  <a:txBody>
                    <a:bodyPr/>
                    <a:lstStyle/>
                    <a:p>
                      <a:pPr algn="l" rtl="0" fontAlgn="ctr"/>
                      <a:r>
                        <a:rPr lang="es-ES" sz="1500" b="0" i="0" u="none" strike="noStrike">
                          <a:solidFill>
                            <a:srgbClr val="000000"/>
                          </a:solidFill>
                          <a:effectLst/>
                          <a:latin typeface="Arial Narror"/>
                        </a:rPr>
                        <a:t>Pengurangan biaya operasional dan telepon</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5513300"/>
                  </a:ext>
                </a:extLst>
              </a:tr>
              <a:tr h="263822">
                <a:tc>
                  <a:txBody>
                    <a:bodyPr/>
                    <a:lstStyle/>
                    <a:p>
                      <a:pPr algn="l" rtl="0" fontAlgn="ctr"/>
                      <a:r>
                        <a:rPr lang="en-US" sz="1500" b="1" i="0" u="none" strike="noStrike" dirty="0">
                          <a:solidFill>
                            <a:srgbClr val="000000"/>
                          </a:solidFill>
                          <a:effectLst/>
                          <a:latin typeface="Arial Narror"/>
                        </a:rPr>
                        <a:t>Total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1,300,000,000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4117695741"/>
                  </a:ext>
                </a:extLst>
              </a:tr>
              <a:tr h="263822">
                <a:tc>
                  <a:txBody>
                    <a:bodyPr/>
                    <a:lstStyle/>
                    <a:p>
                      <a:pPr algn="l" rtl="0" fontAlgn="ctr"/>
                      <a:r>
                        <a:rPr lang="en-US" sz="1500" b="1" i="0" u="none" strike="noStrike">
                          <a:solidFill>
                            <a:srgbClr val="000000"/>
                          </a:solidFill>
                          <a:effectLst/>
                          <a:latin typeface="Arial Narror"/>
                        </a:rPr>
                        <a:t>PV of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978,996,084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1,091,505,068</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264263081"/>
                  </a:ext>
                </a:extLst>
              </a:tr>
              <a:tr h="263822">
                <a:tc>
                  <a:txBody>
                    <a:bodyPr/>
                    <a:lstStyle/>
                    <a:p>
                      <a:pPr algn="l" rtl="0" fontAlgn="ctr"/>
                      <a:r>
                        <a:rPr lang="en-US" sz="1500" b="1" i="0" u="none" strike="noStrike">
                          <a:solidFill>
                            <a:srgbClr val="000000"/>
                          </a:solidFill>
                          <a:effectLst/>
                          <a:latin typeface="Arial Narror"/>
                        </a:rPr>
                        <a:t>PV of All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978,996,084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2,070,501,152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78706131"/>
                  </a:ext>
                </a:extLst>
              </a:tr>
              <a:tr h="263822">
                <a:tc>
                  <a:txBody>
                    <a:bodyPr/>
                    <a:lstStyle/>
                    <a:p>
                      <a:pPr algn="l" rtl="0" fontAlgn="ctr"/>
                      <a:r>
                        <a:rPr lang="en-ID" sz="1500" b="0" i="0" u="none" strike="noStrike" dirty="0" err="1">
                          <a:solidFill>
                            <a:srgbClr val="000000"/>
                          </a:solidFill>
                          <a:effectLst/>
                          <a:latin typeface="Arial Narror"/>
                        </a:rPr>
                        <a:t>Honor</a:t>
                      </a:r>
                      <a:r>
                        <a:rPr lang="en-ID" sz="1500" b="0" i="0" u="none" strike="noStrike" dirty="0">
                          <a:solidFill>
                            <a:srgbClr val="000000"/>
                          </a:solidFill>
                          <a:effectLst/>
                          <a:latin typeface="Arial Narror"/>
                        </a:rPr>
                        <a:t> Tim (</a:t>
                      </a:r>
                      <a:r>
                        <a:rPr lang="id-ID" sz="1200" b="0" i="0" u="none" strike="noStrike" dirty="0">
                          <a:solidFill>
                            <a:srgbClr val="000000"/>
                          </a:solidFill>
                          <a:effectLst/>
                          <a:latin typeface="Arial Narror"/>
                        </a:rPr>
                        <a:t>Planning, </a:t>
                      </a:r>
                      <a:r>
                        <a:rPr lang="en-ID" sz="1200" b="0" i="0" u="none" strike="noStrike" dirty="0">
                          <a:solidFill>
                            <a:srgbClr val="000000"/>
                          </a:solidFill>
                          <a:effectLst/>
                          <a:latin typeface="Arial Narror"/>
                        </a:rPr>
                        <a:t>Analysis, Design and Implementation</a:t>
                      </a:r>
                      <a:r>
                        <a:rPr lang="en-ID" sz="1500" b="0" i="0" u="none" strike="noStrike" dirty="0">
                          <a:solidFill>
                            <a:srgbClr val="000000"/>
                          </a:solidFill>
                          <a:effectLst/>
                          <a:latin typeface="Arial Narror"/>
                        </a:rPr>
                        <a:t>)</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7615687"/>
                  </a:ext>
                </a:extLst>
              </a:tr>
              <a:tr h="263822">
                <a:tc>
                  <a:txBody>
                    <a:bodyPr/>
                    <a:lstStyle/>
                    <a:p>
                      <a:pPr algn="l" rtl="0" fontAlgn="ctr"/>
                      <a:r>
                        <a:rPr lang="en-US" sz="1500" b="0" i="0" u="none" strike="noStrike" dirty="0">
                          <a:solidFill>
                            <a:srgbClr val="000000"/>
                          </a:solidFill>
                          <a:effectLst/>
                          <a:latin typeface="Arial Narror"/>
                        </a:rPr>
                        <a:t>Honor </a:t>
                      </a:r>
                      <a:r>
                        <a:rPr lang="en-US" sz="1500" b="0" i="0" u="none" strike="noStrike" dirty="0" err="1">
                          <a:solidFill>
                            <a:srgbClr val="000000"/>
                          </a:solidFill>
                          <a:effectLst/>
                          <a:latin typeface="Arial Narror"/>
                        </a:rPr>
                        <a:t>Konsultan</a:t>
                      </a:r>
                      <a:r>
                        <a:rPr lang="id-ID" sz="1500" b="0" i="0" u="none" strike="noStrike" dirty="0">
                          <a:solidFill>
                            <a:srgbClr val="000000"/>
                          </a:solidFill>
                          <a:effectLst/>
                          <a:latin typeface="Arial Narror"/>
                        </a:rPr>
                        <a:t> Infrastruktur Internet</a:t>
                      </a:r>
                      <a:endParaRPr lang="en-US" sz="1500" b="0"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003453292"/>
                  </a:ext>
                </a:extLst>
              </a:tr>
              <a:tr h="263822">
                <a:tc>
                  <a:txBody>
                    <a:bodyPr/>
                    <a:lstStyle/>
                    <a:p>
                      <a:pPr algn="l" rtl="0" fontAlgn="ctr"/>
                      <a:r>
                        <a:rPr lang="en-US" sz="1500" b="1" i="0" u="none" strike="noStrike" dirty="0">
                          <a:solidFill>
                            <a:srgbClr val="000000"/>
                          </a:solidFill>
                          <a:effectLst/>
                          <a:latin typeface="Arial Narror"/>
                        </a:rPr>
                        <a:t>Total Development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450,000,000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653895787"/>
                  </a:ext>
                </a:extLst>
              </a:tr>
              <a:tr h="263822">
                <a:tc>
                  <a:txBody>
                    <a:bodyPr/>
                    <a:lstStyle/>
                    <a:p>
                      <a:pPr algn="l" rtl="0" fontAlgn="ctr"/>
                      <a:r>
                        <a:rPr lang="en-US" sz="1500" b="0" i="0" u="none" strike="noStrike">
                          <a:solidFill>
                            <a:srgbClr val="000000"/>
                          </a:solidFill>
                          <a:effectLst/>
                          <a:latin typeface="Arial Narror"/>
                        </a:rPr>
                        <a:t>Honor Pengelola Web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1348553600"/>
                  </a:ext>
                </a:extLst>
              </a:tr>
              <a:tr h="263822">
                <a:tc>
                  <a:txBody>
                    <a:bodyPr/>
                    <a:lstStyle/>
                    <a:p>
                      <a:pPr algn="l" rtl="0" fontAlgn="ctr"/>
                      <a:r>
                        <a:rPr lang="en-US" sz="1500" b="0" i="0" u="none" strike="noStrike">
                          <a:solidFill>
                            <a:srgbClr val="000000"/>
                          </a:solidFill>
                          <a:effectLst/>
                          <a:latin typeface="Arial Narror"/>
                        </a:rPr>
                        <a:t>Biaya Lisensi Software</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50,000,000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871301489"/>
                  </a:ext>
                </a:extLst>
              </a:tr>
              <a:tr h="263822">
                <a:tc>
                  <a:txBody>
                    <a:bodyPr/>
                    <a:lstStyle/>
                    <a:p>
                      <a:pPr algn="l" rtl="0" fontAlgn="ctr"/>
                      <a:r>
                        <a:rPr lang="en-US" sz="1500" b="0" i="0" u="none" strike="noStrike">
                          <a:solidFill>
                            <a:srgbClr val="000000"/>
                          </a:solidFill>
                          <a:effectLst/>
                          <a:latin typeface="Arial Narror"/>
                        </a:rPr>
                        <a:t>Hardware upgrades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699615638"/>
                  </a:ext>
                </a:extLst>
              </a:tr>
              <a:tr h="263822">
                <a:tc>
                  <a:txBody>
                    <a:bodyPr/>
                    <a:lstStyle/>
                    <a:p>
                      <a:pPr algn="l" rtl="0" fontAlgn="ctr"/>
                      <a:r>
                        <a:rPr lang="en-US" sz="1500" b="0" i="0" u="none" strike="noStrike">
                          <a:solidFill>
                            <a:srgbClr val="000000"/>
                          </a:solidFill>
                          <a:effectLst/>
                          <a:latin typeface="Arial Narror"/>
                        </a:rPr>
                        <a:t>Biaya Komunikasi</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20,000,000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40,000,000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859477085"/>
                  </a:ext>
                </a:extLst>
              </a:tr>
              <a:tr h="263822">
                <a:tc>
                  <a:txBody>
                    <a:bodyPr/>
                    <a:lstStyle/>
                    <a:p>
                      <a:pPr algn="l" rtl="0" fontAlgn="ctr"/>
                      <a:r>
                        <a:rPr lang="en-US" sz="1500" b="0" i="0" u="none" strike="noStrike" dirty="0" err="1">
                          <a:solidFill>
                            <a:srgbClr val="000000"/>
                          </a:solidFill>
                          <a:effectLst/>
                          <a:latin typeface="Arial Narror"/>
                        </a:rPr>
                        <a:t>Biaya</a:t>
                      </a:r>
                      <a:r>
                        <a:rPr lang="en-US" sz="1500" b="0" i="0" u="none" strike="noStrike" dirty="0">
                          <a:solidFill>
                            <a:srgbClr val="000000"/>
                          </a:solidFill>
                          <a:effectLst/>
                          <a:latin typeface="Arial Narror"/>
                        </a:rPr>
                        <a:t> Marketing</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200,000,000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590259698"/>
                  </a:ext>
                </a:extLst>
              </a:tr>
              <a:tr h="263822">
                <a:tc>
                  <a:txBody>
                    <a:bodyPr/>
                    <a:lstStyle/>
                    <a:p>
                      <a:pPr algn="l" rtl="0" fontAlgn="ctr"/>
                      <a:r>
                        <a:rPr lang="en-US" sz="1500" b="1" i="0" u="none" strike="noStrike" dirty="0">
                          <a:solidFill>
                            <a:srgbClr val="000000"/>
                          </a:solidFill>
                          <a:effectLst/>
                          <a:latin typeface="Arial Narror"/>
                        </a:rPr>
                        <a:t>Total Operational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330,000,000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590,000,000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3898043"/>
                  </a:ext>
                </a:extLst>
              </a:tr>
              <a:tr h="263822">
                <a:tc>
                  <a:txBody>
                    <a:bodyPr/>
                    <a:lstStyle/>
                    <a:p>
                      <a:pPr algn="l" rtl="0" fontAlgn="ctr"/>
                      <a:r>
                        <a:rPr lang="en-US" sz="1500" b="1" i="0" u="none" strike="noStrike">
                          <a:solidFill>
                            <a:srgbClr val="000000"/>
                          </a:solidFill>
                          <a:effectLst/>
                          <a:latin typeface="Arial Narror"/>
                        </a:rPr>
                        <a:t>Total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780,000,000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590,000,000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2207825397"/>
                  </a:ext>
                </a:extLst>
              </a:tr>
              <a:tr h="468239">
                <a:tc>
                  <a:txBody>
                    <a:bodyPr/>
                    <a:lstStyle/>
                    <a:p>
                      <a:pPr algn="l" rtl="0" fontAlgn="ctr"/>
                      <a:r>
                        <a:rPr lang="en-US" sz="1500" b="1" i="0" u="none" strike="noStrike">
                          <a:solidFill>
                            <a:srgbClr val="000000"/>
                          </a:solidFill>
                          <a:effectLst/>
                          <a:latin typeface="Arial Narror"/>
                        </a:rPr>
                        <a:t>PV of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dirty="0">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409,398,362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495,375,377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743977670"/>
                  </a:ext>
                </a:extLst>
              </a:tr>
              <a:tr h="263822">
                <a:tc>
                  <a:txBody>
                    <a:bodyPr/>
                    <a:lstStyle/>
                    <a:p>
                      <a:pPr algn="l" rtl="0" fontAlgn="ctr"/>
                      <a:r>
                        <a:rPr lang="en-US" sz="1500" b="1" i="0" u="none" strike="noStrike">
                          <a:solidFill>
                            <a:srgbClr val="000000"/>
                          </a:solidFill>
                          <a:effectLst/>
                          <a:latin typeface="Arial Narror"/>
                        </a:rPr>
                        <a:t>PV of all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1,145,247,419</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dirty="0">
                          <a:solidFill>
                            <a:srgbClr val="000000"/>
                          </a:solidFill>
                          <a:effectLst/>
                          <a:latin typeface="Arial Narror"/>
                        </a:rPr>
                        <a:t>1,640,622,796</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709229878"/>
                  </a:ext>
                </a:extLst>
              </a:tr>
              <a:tr h="263822">
                <a:tc>
                  <a:txBody>
                    <a:bodyPr/>
                    <a:lstStyle/>
                    <a:p>
                      <a:pPr algn="l" rtl="0" fontAlgn="ctr"/>
                      <a:r>
                        <a:rPr lang="en-ID" sz="1500" b="1" i="0" u="none" strike="noStrike" dirty="0">
                          <a:solidFill>
                            <a:srgbClr val="000000"/>
                          </a:solidFill>
                          <a:effectLst/>
                          <a:latin typeface="Arial Narror"/>
                        </a:rPr>
                        <a:t>Total Project Costs Less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640,000,000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710,000,000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3896559616"/>
                  </a:ext>
                </a:extLst>
              </a:tr>
              <a:tr h="263822">
                <a:tc>
                  <a:txBody>
                    <a:bodyPr/>
                    <a:lstStyle/>
                    <a:p>
                      <a:pPr algn="l" rtl="0" fontAlgn="ctr"/>
                      <a:r>
                        <a:rPr lang="en-US" sz="1500" b="1" i="0" u="none" strike="noStrike">
                          <a:solidFill>
                            <a:srgbClr val="000000"/>
                          </a:solidFill>
                          <a:effectLst/>
                          <a:latin typeface="Arial Narror"/>
                        </a:rPr>
                        <a:t>Yearly NPV: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569,597,722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id-ID" sz="1500" b="1" i="0" u="none" strike="noStrike" dirty="0">
                          <a:solidFill>
                            <a:srgbClr val="000000"/>
                          </a:solidFill>
                          <a:effectLst/>
                          <a:latin typeface="Arial Narror"/>
                        </a:rPr>
                        <a:t>5</a:t>
                      </a:r>
                      <a:r>
                        <a:rPr lang="en-US" sz="1500" b="1" i="0" u="none" strike="noStrike" dirty="0">
                          <a:solidFill>
                            <a:srgbClr val="000000"/>
                          </a:solidFill>
                          <a:effectLst/>
                          <a:latin typeface="Arial Narror"/>
                        </a:rPr>
                        <a:t>9</a:t>
                      </a:r>
                      <a:r>
                        <a:rPr lang="id-ID" sz="1500" b="1" i="0" u="none" strike="noStrike" dirty="0">
                          <a:solidFill>
                            <a:srgbClr val="000000"/>
                          </a:solidFill>
                          <a:effectLst/>
                          <a:latin typeface="Arial Narror"/>
                        </a:rPr>
                        <a:t>6</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129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691</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1823179837"/>
                  </a:ext>
                </a:extLst>
              </a:tr>
              <a:tr h="263822">
                <a:tc>
                  <a:txBody>
                    <a:bodyPr/>
                    <a:lstStyle/>
                    <a:p>
                      <a:pPr algn="l" rtl="0" fontAlgn="ctr"/>
                      <a:r>
                        <a:rPr lang="en-US" sz="1500" b="1" i="0" u="none" strike="noStrike" dirty="0">
                          <a:solidFill>
                            <a:srgbClr val="000000"/>
                          </a:solidFill>
                          <a:effectLst/>
                          <a:latin typeface="Arial Narror"/>
                        </a:rPr>
                        <a:t>Cumulative NPV: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-166,251,335</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id-ID" sz="1500" b="1" i="0" u="none" strike="noStrike" dirty="0">
                          <a:solidFill>
                            <a:srgbClr val="000000"/>
                          </a:solidFill>
                          <a:effectLst/>
                          <a:latin typeface="Arial Narror"/>
                        </a:rPr>
                        <a:t>429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878</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356</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3557591436"/>
                  </a:ext>
                </a:extLst>
              </a:tr>
              <a:tr h="444862">
                <a:tc>
                  <a:txBody>
                    <a:bodyPr/>
                    <a:lstStyle/>
                    <a:p>
                      <a:pPr algn="l" rtl="0" fontAlgn="ctr"/>
                      <a:r>
                        <a:rPr lang="en-ID" sz="1500" b="1" i="0" u="none" strike="noStrike" dirty="0">
                          <a:solidFill>
                            <a:srgbClr val="000000"/>
                          </a:solidFill>
                          <a:effectLst/>
                          <a:latin typeface="Arial Narror"/>
                        </a:rPr>
                        <a:t>Return on Investment (ROI) di </a:t>
                      </a:r>
                      <a:r>
                        <a:rPr lang="en-ID" sz="1500" b="1" i="0" u="none" strike="noStrike" dirty="0" err="1">
                          <a:solidFill>
                            <a:srgbClr val="000000"/>
                          </a:solidFill>
                          <a:effectLst/>
                          <a:latin typeface="Arial Narror"/>
                        </a:rPr>
                        <a:t>Tahun</a:t>
                      </a:r>
                      <a:r>
                        <a:rPr lang="en-ID" sz="1500" b="1" i="0" u="none" strike="noStrike" dirty="0">
                          <a:solidFill>
                            <a:srgbClr val="000000"/>
                          </a:solidFill>
                          <a:effectLst/>
                          <a:latin typeface="Arial Narror"/>
                        </a:rPr>
                        <a:t> 3: </a:t>
                      </a:r>
                      <a:r>
                        <a:rPr lang="id-ID" sz="1500" b="1" i="0" u="none" strike="noStrike" dirty="0">
                          <a:solidFill>
                            <a:srgbClr val="FF0000"/>
                          </a:solidFill>
                          <a:effectLst/>
                          <a:latin typeface="Arial Narror"/>
                        </a:rPr>
                        <a:t>26</a:t>
                      </a:r>
                      <a:r>
                        <a:rPr lang="en-ID" sz="1500" b="1" i="0" u="none" strike="noStrike" dirty="0">
                          <a:solidFill>
                            <a:srgbClr val="FF0000"/>
                          </a:solidFill>
                          <a:effectLst/>
                          <a:latin typeface="Arial Narror"/>
                        </a:rPr>
                        <a:t>.</a:t>
                      </a:r>
                      <a:r>
                        <a:rPr lang="id-ID" sz="1500" b="1" i="0" u="none" strike="noStrike" dirty="0">
                          <a:solidFill>
                            <a:srgbClr val="FF0000"/>
                          </a:solidFill>
                          <a:effectLst/>
                          <a:latin typeface="Arial Narror"/>
                        </a:rPr>
                        <a:t>2</a:t>
                      </a:r>
                      <a:r>
                        <a:rPr lang="en-ID" sz="1500" b="1" i="0" u="none" strike="noStrike" dirty="0">
                          <a:solidFill>
                            <a:srgbClr val="FF0000"/>
                          </a:solidFill>
                          <a:effectLst/>
                          <a:latin typeface="Arial Narror"/>
                        </a:rPr>
                        <a:t>%</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d-ID" sz="1500" b="1" i="0" u="none" strike="noStrike" dirty="0">
                          <a:solidFill>
                            <a:srgbClr val="000000"/>
                          </a:solidFill>
                          <a:effectLst/>
                          <a:latin typeface="Arial Narror"/>
                        </a:rPr>
                        <a:t>429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878</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356/</a:t>
                      </a:r>
                      <a:r>
                        <a:rPr lang="en-US" sz="1500" b="1" i="0" u="none" strike="noStrike" dirty="0">
                          <a:solidFill>
                            <a:srgbClr val="000000"/>
                          </a:solidFill>
                          <a:effectLst/>
                          <a:latin typeface="Arial Narror"/>
                        </a:rPr>
                        <a:t>1,640,622,796</a:t>
                      </a:r>
                      <a:endParaRPr lang="id-ID"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hMerge="1">
                  <a:txBody>
                    <a:bodyPr/>
                    <a:lstStyle/>
                    <a:p>
                      <a:pPr algn="l" rtl="0" fontAlgn="ct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dirty="0">
                          <a:solidFill>
                            <a:srgbClr val="FF0000"/>
                          </a:solidFill>
                          <a:effectLst/>
                          <a:latin typeface="Arial Narror"/>
                        </a:rPr>
                        <a:t>0.</a:t>
                      </a:r>
                      <a:r>
                        <a:rPr lang="id-ID" sz="1500" b="1" i="0" u="none" strike="noStrike" dirty="0">
                          <a:solidFill>
                            <a:srgbClr val="FF0000"/>
                          </a:solidFill>
                          <a:effectLst/>
                          <a:latin typeface="Arial Narror"/>
                        </a:rPr>
                        <a:t>262021445</a:t>
                      </a:r>
                      <a:endParaRPr lang="en-US" sz="1500" b="1" i="0" u="none" strike="noStrike" dirty="0">
                        <a:solidFill>
                          <a:srgbClr val="FF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extLst>
                  <a:ext uri="{0D108BD9-81ED-4DB2-BD59-A6C34878D82A}">
                    <a16:rowId xmlns:a16="http://schemas.microsoft.com/office/drawing/2014/main" val="2129536042"/>
                  </a:ext>
                </a:extLst>
              </a:tr>
              <a:tr h="404631">
                <a:tc>
                  <a:txBody>
                    <a:bodyPr/>
                    <a:lstStyle/>
                    <a:p>
                      <a:pPr algn="l" rtl="0" fontAlgn="ctr"/>
                      <a:r>
                        <a:rPr lang="en-ID" sz="1500" b="1" i="0" u="none" strike="noStrike" dirty="0">
                          <a:solidFill>
                            <a:srgbClr val="000000"/>
                          </a:solidFill>
                          <a:effectLst/>
                          <a:latin typeface="Arial Narror"/>
                        </a:rPr>
                        <a:t>Break-even Point (BEP): </a:t>
                      </a:r>
                      <a:r>
                        <a:rPr lang="en-ID" sz="1500" b="1" i="0" u="none" strike="noStrike" dirty="0">
                          <a:solidFill>
                            <a:srgbClr val="FF0000"/>
                          </a:solidFill>
                          <a:effectLst/>
                          <a:latin typeface="Arial Narror"/>
                        </a:rPr>
                        <a:t>2.2</a:t>
                      </a:r>
                      <a:r>
                        <a:rPr lang="id-ID" sz="1500" b="1" i="0" u="none" strike="noStrike" dirty="0">
                          <a:solidFill>
                            <a:srgbClr val="FF0000"/>
                          </a:solidFill>
                          <a:effectLst/>
                          <a:latin typeface="Arial Narror"/>
                        </a:rPr>
                        <a:t>8</a:t>
                      </a:r>
                      <a:r>
                        <a:rPr lang="en-ID" sz="1500" b="1" i="0" u="none" strike="noStrike" dirty="0">
                          <a:solidFill>
                            <a:srgbClr val="FF0000"/>
                          </a:solidFill>
                          <a:effectLst/>
                          <a:latin typeface="Arial Narror"/>
                        </a:rPr>
                        <a:t> </a:t>
                      </a:r>
                      <a:r>
                        <a:rPr lang="en-ID" sz="1500" b="1" i="0" u="none" strike="noStrike" dirty="0" err="1">
                          <a:solidFill>
                            <a:srgbClr val="FF0000"/>
                          </a:solidFill>
                          <a:effectLst/>
                          <a:latin typeface="Arial Narror"/>
                        </a:rPr>
                        <a:t>tahun</a:t>
                      </a:r>
                      <a:endParaRPr lang="en-ID" sz="1500" b="1" i="0" u="none" strike="noStrike" dirty="0">
                        <a:solidFill>
                          <a:srgbClr val="FF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d-ID" sz="1500" b="1" i="0" u="none" strike="noStrike" dirty="0">
                          <a:solidFill>
                            <a:srgbClr val="000000"/>
                          </a:solidFill>
                          <a:effectLst/>
                          <a:latin typeface="Arial Narror"/>
                        </a:rPr>
                        <a:t>2 + (5</a:t>
                      </a:r>
                      <a:r>
                        <a:rPr lang="en-US" sz="1500" b="1" i="0" u="none" strike="noStrike" dirty="0">
                          <a:solidFill>
                            <a:srgbClr val="000000"/>
                          </a:solidFill>
                          <a:effectLst/>
                          <a:latin typeface="Arial Narror"/>
                        </a:rPr>
                        <a:t>9</a:t>
                      </a:r>
                      <a:r>
                        <a:rPr lang="id-ID" sz="1500" b="1" i="0" u="none" strike="noStrike" dirty="0">
                          <a:solidFill>
                            <a:srgbClr val="000000"/>
                          </a:solidFill>
                          <a:effectLst/>
                          <a:latin typeface="Arial Narror"/>
                        </a:rPr>
                        <a:t>6</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129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691-429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878</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356)/ 5</a:t>
                      </a:r>
                      <a:r>
                        <a:rPr lang="en-US" sz="1500" b="1" i="0" u="none" strike="noStrike" dirty="0">
                          <a:solidFill>
                            <a:srgbClr val="000000"/>
                          </a:solidFill>
                          <a:effectLst/>
                          <a:latin typeface="Arial Narror"/>
                        </a:rPr>
                        <a:t>9</a:t>
                      </a:r>
                      <a:r>
                        <a:rPr lang="id-ID" sz="1500" b="1" i="0" u="none" strike="noStrike" dirty="0">
                          <a:solidFill>
                            <a:srgbClr val="000000"/>
                          </a:solidFill>
                          <a:effectLst/>
                          <a:latin typeface="Arial Narror"/>
                        </a:rPr>
                        <a:t>6</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129</a:t>
                      </a:r>
                      <a:r>
                        <a:rPr lang="en-US" sz="1500" b="1" i="0" u="none" strike="noStrike" dirty="0">
                          <a:solidFill>
                            <a:srgbClr val="000000"/>
                          </a:solidFill>
                          <a:effectLst/>
                          <a:latin typeface="Arial Narror"/>
                        </a:rPr>
                        <a:t>,</a:t>
                      </a:r>
                      <a:r>
                        <a:rPr lang="id-ID" sz="1500" b="1" i="0" u="none" strike="noStrike">
                          <a:solidFill>
                            <a:srgbClr val="000000"/>
                          </a:solidFill>
                          <a:effectLst/>
                          <a:latin typeface="Arial Narror"/>
                        </a:rPr>
                        <a:t>691</a:t>
                      </a:r>
                      <a:endParaRPr lang="id-ID"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hMerge="1">
                  <a:txBody>
                    <a:bodyPr/>
                    <a:lstStyle/>
                    <a:p>
                      <a:pPr algn="l" rtl="0" fontAlgn="ct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dirty="0">
                          <a:solidFill>
                            <a:srgbClr val="FF0000"/>
                          </a:solidFill>
                          <a:effectLst/>
                          <a:latin typeface="Arial Narror"/>
                        </a:rPr>
                        <a:t>2.2</a:t>
                      </a:r>
                      <a:r>
                        <a:rPr lang="id-ID" sz="1500" b="1" i="0" u="none" strike="noStrike" dirty="0">
                          <a:solidFill>
                            <a:srgbClr val="FF0000"/>
                          </a:solidFill>
                          <a:effectLst/>
                          <a:latin typeface="Arial Narror"/>
                        </a:rPr>
                        <a:t>78884507</a:t>
                      </a:r>
                      <a:endParaRPr lang="en-US" sz="1500" b="1" i="0" u="none" strike="noStrike" dirty="0">
                        <a:solidFill>
                          <a:srgbClr val="FF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extLst>
                  <a:ext uri="{0D108BD9-81ED-4DB2-BD59-A6C34878D82A}">
                    <a16:rowId xmlns:a16="http://schemas.microsoft.com/office/drawing/2014/main" val="147049996"/>
                  </a:ext>
                </a:extLst>
              </a:tr>
            </a:tbl>
          </a:graphicData>
        </a:graphic>
      </p:graphicFrame>
      <p:sp>
        <p:nvSpPr>
          <p:cNvPr id="4" name="Rectangle: Rounded Corners 3"/>
          <p:cNvSpPr/>
          <p:nvPr/>
        </p:nvSpPr>
        <p:spPr>
          <a:xfrm>
            <a:off x="0" y="228600"/>
            <a:ext cx="4191000" cy="838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p:cNvCxnSpPr>
          <p:nvPr/>
        </p:nvCxnSpPr>
        <p:spPr>
          <a:xfrm>
            <a:off x="2362200" y="1066800"/>
            <a:ext cx="152400" cy="3047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28800" y="1258669"/>
            <a:ext cx="1736437" cy="646331"/>
          </a:xfrm>
          <a:prstGeom prst="rect">
            <a:avLst/>
          </a:prstGeom>
          <a:noFill/>
        </p:spPr>
        <p:txBody>
          <a:bodyPr wrap="none" rtlCol="0">
            <a:spAutoFit/>
          </a:bodyPr>
          <a:lstStyle/>
          <a:p>
            <a:r>
              <a:rPr lang="id-ID" sz="1800" b="1" dirty="0">
                <a:solidFill>
                  <a:srgbClr val="00B050"/>
                </a:solidFill>
                <a:effectLst/>
                <a:latin typeface="+mn-lt"/>
              </a:rPr>
              <a:t>System </a:t>
            </a:r>
            <a:r>
              <a:rPr lang="id-ID" sz="1800" b="1" dirty="0" err="1">
                <a:solidFill>
                  <a:srgbClr val="00B050"/>
                </a:solidFill>
                <a:effectLst/>
                <a:latin typeface="+mn-lt"/>
              </a:rPr>
              <a:t>Request</a:t>
            </a:r>
            <a:br>
              <a:rPr lang="id-ID" sz="1800" b="1" dirty="0">
                <a:solidFill>
                  <a:srgbClr val="00B050"/>
                </a:solidFill>
                <a:effectLst/>
                <a:latin typeface="+mn-lt"/>
              </a:rPr>
            </a:br>
            <a:r>
              <a:rPr lang="id-ID" sz="1800" b="1" dirty="0">
                <a:solidFill>
                  <a:srgbClr val="00B050"/>
                </a:solidFill>
                <a:effectLst/>
                <a:latin typeface="+mn-lt"/>
              </a:rPr>
              <a:t>(Business </a:t>
            </a:r>
            <a:r>
              <a:rPr lang="id-ID" sz="1800" b="1" dirty="0" err="1">
                <a:solidFill>
                  <a:srgbClr val="00B050"/>
                </a:solidFill>
                <a:effectLst/>
                <a:latin typeface="+mn-lt"/>
              </a:rPr>
              <a:t>Value</a:t>
            </a:r>
            <a:r>
              <a:rPr lang="id-ID" sz="1800" b="1" dirty="0">
                <a:solidFill>
                  <a:srgbClr val="00B050"/>
                </a:solidFill>
                <a:effectLst/>
                <a:latin typeface="+mn-lt"/>
              </a:rPr>
              <a:t>)</a:t>
            </a:r>
            <a:endParaRPr lang="en-US" sz="1800" b="1" dirty="0">
              <a:solidFill>
                <a:srgbClr val="00B050"/>
              </a:solidFill>
              <a:effectLst/>
              <a:latin typeface="+mn-lt"/>
            </a:endParaRPr>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106</a:t>
            </a:fld>
            <a:endParaRPr lang="en-US">
              <a:solidFill>
                <a:prstClr val="black">
                  <a:tint val="75000"/>
                </a:prstClr>
              </a:solidFill>
            </a:endParaRPr>
          </a:p>
        </p:txBody>
      </p:sp>
      <p:sp>
        <p:nvSpPr>
          <p:cNvPr id="7" name="Rectangle: Rounded Corners 6"/>
          <p:cNvSpPr/>
          <p:nvPr/>
        </p:nvSpPr>
        <p:spPr>
          <a:xfrm>
            <a:off x="7315200" y="5791200"/>
            <a:ext cx="1676400" cy="27809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7315200" y="4876800"/>
            <a:ext cx="1676400" cy="3246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flipH="1">
            <a:off x="5715000" y="5015514"/>
            <a:ext cx="1600198" cy="10896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4953000" y="5860707"/>
            <a:ext cx="2332101" cy="24445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7315197" y="5430752"/>
            <a:ext cx="1676400" cy="2780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cxnSpLocks/>
            <a:stCxn id="16" idx="1"/>
          </p:cNvCxnSpPr>
          <p:nvPr/>
        </p:nvCxnSpPr>
        <p:spPr>
          <a:xfrm flipH="1">
            <a:off x="5562600" y="5569798"/>
            <a:ext cx="1752597" cy="8959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6730583" y="6087225"/>
            <a:ext cx="938725" cy="36654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a:off x="5600700" y="5708844"/>
            <a:ext cx="1723462" cy="112523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394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6B9EBE-F08F-4ECD-B9B8-F24B2985A2E0}"/>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DB7C7C80-B075-4884-9DC4-221CEFDE87DB}"/>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D22CC3D8-7F9C-4A15-9C9B-CF48A429D3F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107</a:t>
            </a:fld>
            <a:endParaRPr lang="en-US">
              <a:solidFill>
                <a:prstClr val="black">
                  <a:tint val="75000"/>
                </a:prstClr>
              </a:solidFill>
            </a:endParaRPr>
          </a:p>
        </p:txBody>
      </p:sp>
      <p:pic>
        <p:nvPicPr>
          <p:cNvPr id="6" name="Picture 5">
            <a:extLst>
              <a:ext uri="{FF2B5EF4-FFF2-40B4-BE49-F238E27FC236}">
                <a16:creationId xmlns:a16="http://schemas.microsoft.com/office/drawing/2014/main" id="{43CC9335-5721-4032-B68C-4FB0DE77ABE6}"/>
              </a:ext>
            </a:extLst>
          </p:cNvPr>
          <p:cNvPicPr>
            <a:picLocks noChangeAspect="1"/>
          </p:cNvPicPr>
          <p:nvPr/>
        </p:nvPicPr>
        <p:blipFill rotWithShape="1">
          <a:blip r:embed="rId2"/>
          <a:srcRect l="5046" t="4445" r="5046" b="2222"/>
          <a:stretch/>
        </p:blipFill>
        <p:spPr>
          <a:xfrm>
            <a:off x="1219200" y="-27582"/>
            <a:ext cx="6934200" cy="6772939"/>
          </a:xfrm>
          <a:prstGeom prst="rect">
            <a:avLst/>
          </a:prstGeom>
        </p:spPr>
      </p:pic>
    </p:spTree>
    <p:extLst>
      <p:ext uri="{BB962C8B-B14F-4D97-AF65-F5344CB8AC3E}">
        <p14:creationId xmlns:p14="http://schemas.microsoft.com/office/powerpoint/2010/main" val="1777041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48F538-024E-4EAD-B5CC-0DAD6A9C87A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4EB59432-F46D-49E6-B44A-9921B7C62E6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49D825C0-9502-4901-ACAB-AB15B5C147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108</a:t>
            </a:fld>
            <a:endParaRPr lang="en-US">
              <a:solidFill>
                <a:prstClr val="black">
                  <a:tint val="75000"/>
                </a:prstClr>
              </a:solidFill>
            </a:endParaRPr>
          </a:p>
        </p:txBody>
      </p:sp>
      <p:pic>
        <p:nvPicPr>
          <p:cNvPr id="5" name="Picture 4">
            <a:extLst>
              <a:ext uri="{FF2B5EF4-FFF2-40B4-BE49-F238E27FC236}">
                <a16:creationId xmlns:a16="http://schemas.microsoft.com/office/drawing/2014/main" id="{4F8663E2-D2F8-4A4E-9F20-1AB2427B6E28}"/>
              </a:ext>
            </a:extLst>
          </p:cNvPr>
          <p:cNvPicPr>
            <a:picLocks noChangeAspect="1"/>
          </p:cNvPicPr>
          <p:nvPr/>
        </p:nvPicPr>
        <p:blipFill rotWithShape="1">
          <a:blip r:embed="rId2"/>
          <a:srcRect l="36308" t="19907" r="32994" b="13951"/>
          <a:stretch/>
        </p:blipFill>
        <p:spPr>
          <a:xfrm>
            <a:off x="771524" y="2406"/>
            <a:ext cx="7600951" cy="6855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907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EEE70F-E0BC-40F5-83B2-70A0852D580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7C2D5E0-A66F-4995-A039-21F5BAC8A74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4C23AE9-644F-48C1-90ED-E1EFBAD7D49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109</a:t>
            </a:fld>
            <a:endParaRPr lang="en-US">
              <a:solidFill>
                <a:prstClr val="black">
                  <a:tint val="75000"/>
                </a:prstClr>
              </a:solidFill>
            </a:endParaRPr>
          </a:p>
        </p:txBody>
      </p:sp>
      <p:pic>
        <p:nvPicPr>
          <p:cNvPr id="5" name="Picture 4">
            <a:extLst>
              <a:ext uri="{FF2B5EF4-FFF2-40B4-BE49-F238E27FC236}">
                <a16:creationId xmlns:a16="http://schemas.microsoft.com/office/drawing/2014/main" id="{36EF55AE-C1EF-4FC4-9E1A-7CB9371A2D0D}"/>
              </a:ext>
            </a:extLst>
          </p:cNvPr>
          <p:cNvPicPr>
            <a:picLocks noChangeAspect="1"/>
          </p:cNvPicPr>
          <p:nvPr/>
        </p:nvPicPr>
        <p:blipFill rotWithShape="1">
          <a:blip r:embed="rId2"/>
          <a:srcRect l="28695" t="26111" r="25000" b="12175"/>
          <a:stretch/>
        </p:blipFill>
        <p:spPr>
          <a:xfrm>
            <a:off x="152400" y="963292"/>
            <a:ext cx="8839200" cy="4931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4284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Keunikan</a:t>
            </a:r>
            <a:r>
              <a:rPr lang="en-US" dirty="0"/>
              <a:t> </a:t>
            </a:r>
            <a:r>
              <a:rPr lang="en-US" dirty="0" err="1"/>
              <a:t>dari</a:t>
            </a:r>
            <a:r>
              <a:rPr lang="en-US" dirty="0"/>
              <a:t> Software</a:t>
            </a:r>
            <a:endParaRPr lang="id-ID"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3450351"/>
              </p:ext>
            </p:extLst>
          </p:nvPr>
        </p:nvGraphicFramePr>
        <p:xfrm>
          <a:off x="76200" y="990600"/>
          <a:ext cx="8991601" cy="5562600"/>
        </p:xfrm>
        <a:graphic>
          <a:graphicData uri="http://schemas.openxmlformats.org/drawingml/2006/table">
            <a:tbl>
              <a:tblPr firstRow="1" firstCol="1" bandRow="1">
                <a:tableStyleId>{073A0DAA-6AF3-43AB-8588-CEC1D06C72B9}</a:tableStyleId>
              </a:tblPr>
              <a:tblGrid>
                <a:gridCol w="19050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429001">
                  <a:extLst>
                    <a:ext uri="{9D8B030D-6E8A-4147-A177-3AD203B41FA5}">
                      <a16:colId xmlns:a16="http://schemas.microsoft.com/office/drawing/2014/main" val="20002"/>
                    </a:ext>
                  </a:extLst>
                </a:gridCol>
              </a:tblGrid>
              <a:tr h="499635">
                <a:tc>
                  <a:txBody>
                    <a:bodyPr/>
                    <a:lstStyle/>
                    <a:p>
                      <a:r>
                        <a:rPr lang="en-US" sz="2400" dirty="0" err="1"/>
                        <a:t>Karakteristik</a:t>
                      </a:r>
                      <a:endParaRPr lang="id-ID" sz="2400" dirty="0"/>
                    </a:p>
                  </a:txBody>
                  <a:tcPr/>
                </a:tc>
                <a:tc>
                  <a:txBody>
                    <a:bodyPr/>
                    <a:lstStyle/>
                    <a:p>
                      <a:r>
                        <a:rPr lang="en-US" sz="2400" dirty="0">
                          <a:solidFill>
                            <a:srgbClr val="FF0000"/>
                          </a:solidFill>
                        </a:rPr>
                        <a:t>Software</a:t>
                      </a:r>
                      <a:endParaRPr lang="id-ID" sz="2400" dirty="0">
                        <a:solidFill>
                          <a:srgbClr val="FF0000"/>
                        </a:solidFill>
                      </a:endParaRPr>
                    </a:p>
                  </a:txBody>
                  <a:tcPr/>
                </a:tc>
                <a:tc>
                  <a:txBody>
                    <a:bodyPr/>
                    <a:lstStyle/>
                    <a:p>
                      <a:r>
                        <a:rPr lang="en-US" sz="2400" dirty="0">
                          <a:solidFill>
                            <a:srgbClr val="00B0F0"/>
                          </a:solidFill>
                        </a:rPr>
                        <a:t>Hardware</a:t>
                      </a:r>
                      <a:endParaRPr lang="id-ID" sz="2400" dirty="0">
                        <a:solidFill>
                          <a:srgbClr val="00B0F0"/>
                        </a:solidFill>
                      </a:endParaRPr>
                    </a:p>
                  </a:txBody>
                  <a:tcPr/>
                </a:tc>
                <a:extLst>
                  <a:ext uri="{0D108BD9-81ED-4DB2-BD59-A6C34878D82A}">
                    <a16:rowId xmlns:a16="http://schemas.microsoft.com/office/drawing/2014/main" val="10000"/>
                  </a:ext>
                </a:extLst>
              </a:tr>
              <a:tr h="1931921">
                <a:tc>
                  <a:txBody>
                    <a:bodyPr/>
                    <a:lstStyle/>
                    <a:p>
                      <a:r>
                        <a:rPr lang="en-US" sz="2200" dirty="0" err="1"/>
                        <a:t>Kompleksitas</a:t>
                      </a:r>
                      <a:endParaRPr lang="id-ID" sz="2200" dirty="0"/>
                    </a:p>
                  </a:txBody>
                  <a:tcPr/>
                </a:tc>
                <a:tc>
                  <a:txBody>
                    <a:bodyPr/>
                    <a:lstStyle/>
                    <a:p>
                      <a:r>
                        <a:rPr lang="en-US" sz="2200" dirty="0"/>
                        <a:t>Tingkat </a:t>
                      </a:r>
                      <a:r>
                        <a:rPr lang="en-US" sz="2200" dirty="0" err="1">
                          <a:solidFill>
                            <a:srgbClr val="C00000"/>
                          </a:solidFill>
                        </a:rPr>
                        <a:t>kompleksitas</a:t>
                      </a:r>
                      <a:r>
                        <a:rPr lang="en-US" sz="2200" dirty="0">
                          <a:solidFill>
                            <a:srgbClr val="C00000"/>
                          </a:solidFill>
                        </a:rPr>
                        <a:t> </a:t>
                      </a:r>
                      <a:r>
                        <a:rPr lang="en-US" sz="2200" dirty="0" err="1">
                          <a:solidFill>
                            <a:srgbClr val="C00000"/>
                          </a:solidFill>
                        </a:rPr>
                        <a:t>dari</a:t>
                      </a:r>
                      <a:r>
                        <a:rPr lang="en-US" sz="2200" dirty="0">
                          <a:solidFill>
                            <a:srgbClr val="C00000"/>
                          </a:solidFill>
                        </a:rPr>
                        <a:t> </a:t>
                      </a:r>
                      <a:r>
                        <a:rPr lang="en-US" sz="2200" dirty="0" err="1">
                          <a:solidFill>
                            <a:srgbClr val="C00000"/>
                          </a:solidFill>
                        </a:rPr>
                        <a:t>produk</a:t>
                      </a:r>
                      <a:r>
                        <a:rPr lang="en-US" sz="2200" dirty="0">
                          <a:solidFill>
                            <a:srgbClr val="C00000"/>
                          </a:solidFill>
                        </a:rPr>
                        <a:t> software</a:t>
                      </a:r>
                      <a:r>
                        <a:rPr lang="en-US" sz="2200" baseline="0" dirty="0">
                          <a:solidFill>
                            <a:srgbClr val="C00000"/>
                          </a:solidFill>
                        </a:rPr>
                        <a:t> </a:t>
                      </a:r>
                      <a:r>
                        <a:rPr lang="en-US" sz="2200" dirty="0" err="1">
                          <a:solidFill>
                            <a:srgbClr val="C00000"/>
                          </a:solidFill>
                        </a:rPr>
                        <a:t>tinggi</a:t>
                      </a:r>
                      <a:r>
                        <a:rPr lang="en-US" sz="2200" dirty="0"/>
                        <a:t>, </a:t>
                      </a:r>
                      <a:r>
                        <a:rPr lang="en-US" sz="2200" dirty="0" err="1"/>
                        <a:t>dengan</a:t>
                      </a:r>
                      <a:r>
                        <a:rPr lang="en-US" sz="2200" dirty="0"/>
                        <a:t> </a:t>
                      </a:r>
                      <a:r>
                        <a:rPr lang="en-US" sz="2200" dirty="0" err="1"/>
                        <a:t>kemungkinan</a:t>
                      </a:r>
                      <a:r>
                        <a:rPr lang="en-US" sz="2200" dirty="0"/>
                        <a:t> </a:t>
                      </a:r>
                      <a:r>
                        <a:rPr lang="en-US" sz="2200" dirty="0" err="1"/>
                        <a:t>perubahan</a:t>
                      </a:r>
                      <a:r>
                        <a:rPr lang="en-US" sz="2200" dirty="0"/>
                        <a:t> </a:t>
                      </a:r>
                      <a:r>
                        <a:rPr lang="en-US" sz="2200" dirty="0">
                          <a:solidFill>
                            <a:srgbClr val="C00000"/>
                          </a:solidFill>
                        </a:rPr>
                        <a:t>parameter</a:t>
                      </a:r>
                      <a:r>
                        <a:rPr lang="en-US" sz="2200" baseline="0" dirty="0">
                          <a:solidFill>
                            <a:srgbClr val="C00000"/>
                          </a:solidFill>
                        </a:rPr>
                        <a:t> </a:t>
                      </a:r>
                      <a:r>
                        <a:rPr lang="en-US" sz="2200" baseline="0" dirty="0" err="1">
                          <a:solidFill>
                            <a:srgbClr val="C00000"/>
                          </a:solidFill>
                        </a:rPr>
                        <a:t>dan</a:t>
                      </a:r>
                      <a:r>
                        <a:rPr lang="en-US" sz="2200" baseline="0" dirty="0">
                          <a:solidFill>
                            <a:srgbClr val="C00000"/>
                          </a:solidFill>
                        </a:rPr>
                        <a:t> </a:t>
                      </a:r>
                      <a:r>
                        <a:rPr lang="en-US" sz="2200" baseline="0" dirty="0" err="1">
                          <a:solidFill>
                            <a:srgbClr val="C00000"/>
                          </a:solidFill>
                        </a:rPr>
                        <a:t>fungsi</a:t>
                      </a:r>
                      <a:r>
                        <a:rPr lang="en-US" sz="2200" baseline="0" dirty="0">
                          <a:solidFill>
                            <a:srgbClr val="C00000"/>
                          </a:solidFill>
                        </a:rPr>
                        <a:t> yang </a:t>
                      </a:r>
                      <a:r>
                        <a:rPr lang="en-US" sz="2200" baseline="0" dirty="0" err="1">
                          <a:solidFill>
                            <a:srgbClr val="C00000"/>
                          </a:solidFill>
                        </a:rPr>
                        <a:t>sangat</a:t>
                      </a:r>
                      <a:r>
                        <a:rPr lang="en-US" sz="2200" baseline="0" dirty="0">
                          <a:solidFill>
                            <a:srgbClr val="C00000"/>
                          </a:solidFill>
                        </a:rPr>
                        <a:t> </a:t>
                      </a:r>
                      <a:r>
                        <a:rPr lang="en-US" sz="2200" baseline="0" dirty="0" err="1">
                          <a:solidFill>
                            <a:srgbClr val="C00000"/>
                          </a:solidFill>
                        </a:rPr>
                        <a:t>beragam</a:t>
                      </a:r>
                      <a:endParaRPr lang="id-ID" sz="2200" dirty="0">
                        <a:solidFill>
                          <a:srgbClr val="C00000"/>
                        </a:solidFill>
                      </a:endParaRPr>
                    </a:p>
                  </a:txBody>
                  <a:tcPr/>
                </a:tc>
                <a:tc>
                  <a:txBody>
                    <a:bodyPr/>
                    <a:lstStyle/>
                    <a:p>
                      <a:r>
                        <a:rPr lang="en-US" sz="2200" dirty="0"/>
                        <a:t>Tingkat </a:t>
                      </a:r>
                      <a:r>
                        <a:rPr lang="en-US" sz="2200" dirty="0" err="1">
                          <a:solidFill>
                            <a:srgbClr val="0070C0"/>
                          </a:solidFill>
                        </a:rPr>
                        <a:t>kompleksitas</a:t>
                      </a:r>
                      <a:r>
                        <a:rPr lang="en-US" sz="2200" baseline="0" dirty="0">
                          <a:solidFill>
                            <a:srgbClr val="0070C0"/>
                          </a:solidFill>
                        </a:rPr>
                        <a:t> </a:t>
                      </a:r>
                      <a:r>
                        <a:rPr lang="en-US" sz="2200" baseline="0" dirty="0" err="1">
                          <a:solidFill>
                            <a:srgbClr val="0070C0"/>
                          </a:solidFill>
                        </a:rPr>
                        <a:t>produk</a:t>
                      </a:r>
                      <a:r>
                        <a:rPr lang="en-US" sz="2200" baseline="0" dirty="0">
                          <a:solidFill>
                            <a:srgbClr val="0070C0"/>
                          </a:solidFill>
                        </a:rPr>
                        <a:t> lain </a:t>
                      </a:r>
                      <a:r>
                        <a:rPr lang="en-US" sz="2200" baseline="0" dirty="0" err="1">
                          <a:solidFill>
                            <a:srgbClr val="0070C0"/>
                          </a:solidFill>
                        </a:rPr>
                        <a:t>rendah</a:t>
                      </a:r>
                      <a:r>
                        <a:rPr lang="en-US" sz="2200" baseline="0" dirty="0"/>
                        <a:t>, </a:t>
                      </a:r>
                      <a:r>
                        <a:rPr lang="en-US" sz="2200" baseline="0" dirty="0" err="1"/>
                        <a:t>dengan</a:t>
                      </a:r>
                      <a:r>
                        <a:rPr lang="en-US" sz="2200" baseline="0" dirty="0"/>
                        <a:t> </a:t>
                      </a:r>
                      <a:r>
                        <a:rPr lang="en-US" sz="2200" baseline="0" dirty="0" err="1"/>
                        <a:t>kemungkinan</a:t>
                      </a:r>
                      <a:r>
                        <a:rPr lang="en-US" sz="2200" baseline="0" dirty="0"/>
                        <a:t> </a:t>
                      </a:r>
                      <a:r>
                        <a:rPr lang="en-US" sz="2200" baseline="0" dirty="0" err="1"/>
                        <a:t>perubahan</a:t>
                      </a:r>
                      <a:r>
                        <a:rPr lang="en-US" sz="2200" baseline="0" dirty="0"/>
                        <a:t> </a:t>
                      </a:r>
                      <a:r>
                        <a:rPr lang="en-US" sz="2200" baseline="0" dirty="0">
                          <a:solidFill>
                            <a:srgbClr val="0070C0"/>
                          </a:solidFill>
                        </a:rPr>
                        <a:t>parameter </a:t>
                      </a:r>
                      <a:r>
                        <a:rPr lang="en-US" sz="2200" baseline="0" dirty="0" err="1">
                          <a:solidFill>
                            <a:srgbClr val="0070C0"/>
                          </a:solidFill>
                        </a:rPr>
                        <a:t>dan</a:t>
                      </a:r>
                      <a:r>
                        <a:rPr lang="en-US" sz="2200" baseline="0" dirty="0">
                          <a:solidFill>
                            <a:srgbClr val="0070C0"/>
                          </a:solidFill>
                        </a:rPr>
                        <a:t> </a:t>
                      </a:r>
                      <a:r>
                        <a:rPr lang="en-US" sz="2200" baseline="0" dirty="0" err="1">
                          <a:solidFill>
                            <a:srgbClr val="0070C0"/>
                          </a:solidFill>
                        </a:rPr>
                        <a:t>fungsi</a:t>
                      </a:r>
                      <a:r>
                        <a:rPr lang="en-US" sz="2200" baseline="0" dirty="0">
                          <a:solidFill>
                            <a:srgbClr val="0070C0"/>
                          </a:solidFill>
                        </a:rPr>
                        <a:t> </a:t>
                      </a:r>
                      <a:r>
                        <a:rPr lang="en-US" sz="2200" baseline="0" dirty="0" err="1">
                          <a:solidFill>
                            <a:srgbClr val="0070C0"/>
                          </a:solidFill>
                        </a:rPr>
                        <a:t>tidak</a:t>
                      </a:r>
                      <a:r>
                        <a:rPr lang="en-US" sz="2200" baseline="0" dirty="0">
                          <a:solidFill>
                            <a:srgbClr val="0070C0"/>
                          </a:solidFill>
                        </a:rPr>
                        <a:t> </a:t>
                      </a:r>
                      <a:r>
                        <a:rPr lang="en-US" sz="2200" baseline="0" dirty="0" err="1">
                          <a:solidFill>
                            <a:srgbClr val="0070C0"/>
                          </a:solidFill>
                        </a:rPr>
                        <a:t>beragam</a:t>
                      </a:r>
                      <a:endParaRPr lang="id-ID" sz="2200" dirty="0">
                        <a:solidFill>
                          <a:srgbClr val="0070C0"/>
                        </a:solidFill>
                      </a:endParaRPr>
                    </a:p>
                  </a:txBody>
                  <a:tcPr/>
                </a:tc>
                <a:extLst>
                  <a:ext uri="{0D108BD9-81ED-4DB2-BD59-A6C34878D82A}">
                    <a16:rowId xmlns:a16="http://schemas.microsoft.com/office/drawing/2014/main" val="10001"/>
                  </a:ext>
                </a:extLst>
              </a:tr>
              <a:tr h="1565522">
                <a:tc>
                  <a:txBody>
                    <a:bodyPr/>
                    <a:lstStyle/>
                    <a:p>
                      <a:r>
                        <a:rPr lang="id-ID" sz="2200" dirty="0"/>
                        <a:t>Sumber Daya Manusia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200" dirty="0">
                          <a:solidFill>
                            <a:srgbClr val="C00000"/>
                          </a:solidFill>
                        </a:rPr>
                        <a:t>Kuantitas SDM Tidak berhubungan </a:t>
                      </a:r>
                      <a:r>
                        <a:rPr lang="id-ID" sz="2200" dirty="0"/>
                        <a:t>dengan Kualitas dan Kecepatan Kerja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2200" dirty="0">
                          <a:solidFill>
                            <a:srgbClr val="0070C0"/>
                          </a:solidFill>
                        </a:rPr>
                        <a:t>Kuantitas SDM berhubungan </a:t>
                      </a:r>
                      <a:r>
                        <a:rPr lang="id-ID" sz="2200" dirty="0"/>
                        <a:t>dengan Kualitas dan Kecepatan Kerja</a:t>
                      </a:r>
                    </a:p>
                  </a:txBody>
                  <a:tcPr/>
                </a:tc>
                <a:extLst>
                  <a:ext uri="{0D108BD9-81ED-4DB2-BD59-A6C34878D82A}">
                    <a16:rowId xmlns:a16="http://schemas.microsoft.com/office/drawing/2014/main" val="3596811115"/>
                  </a:ext>
                </a:extLst>
              </a:tr>
              <a:tr h="1565522">
                <a:tc>
                  <a:txBody>
                    <a:bodyPr/>
                    <a:lstStyle/>
                    <a:p>
                      <a:r>
                        <a:rPr lang="en-US" sz="2200" dirty="0" err="1"/>
                        <a:t>Visibilitas</a:t>
                      </a:r>
                      <a:r>
                        <a:rPr lang="en-US" sz="2200" dirty="0"/>
                        <a:t> </a:t>
                      </a:r>
                      <a:r>
                        <a:rPr lang="en-US" sz="2200" dirty="0" err="1"/>
                        <a:t>Produk</a:t>
                      </a:r>
                      <a:endParaRPr lang="id-ID" sz="2200" dirty="0"/>
                    </a:p>
                  </a:txBody>
                  <a:tcPr/>
                </a:tc>
                <a:tc>
                  <a:txBody>
                    <a:bodyPr/>
                    <a:lstStyle/>
                    <a:p>
                      <a:r>
                        <a:rPr lang="en-US" sz="2200" dirty="0" err="1"/>
                        <a:t>Produk</a:t>
                      </a:r>
                      <a:r>
                        <a:rPr lang="en-US" sz="2200" dirty="0"/>
                        <a:t> </a:t>
                      </a:r>
                      <a:r>
                        <a:rPr lang="en-US" sz="2200" dirty="0" err="1">
                          <a:solidFill>
                            <a:srgbClr val="C00000"/>
                          </a:solidFill>
                        </a:rPr>
                        <a:t>tidak</a:t>
                      </a:r>
                      <a:r>
                        <a:rPr lang="en-US" sz="2200" dirty="0">
                          <a:solidFill>
                            <a:srgbClr val="C00000"/>
                          </a:solidFill>
                        </a:rPr>
                        <a:t> </a:t>
                      </a:r>
                      <a:r>
                        <a:rPr lang="en-US" sz="2200" dirty="0" err="1">
                          <a:solidFill>
                            <a:srgbClr val="C00000"/>
                          </a:solidFill>
                        </a:rPr>
                        <a:t>terlihat</a:t>
                      </a:r>
                      <a:r>
                        <a:rPr lang="en-US" sz="2200" dirty="0">
                          <a:solidFill>
                            <a:srgbClr val="C00000"/>
                          </a:solidFill>
                        </a:rPr>
                        <a:t> </a:t>
                      </a:r>
                      <a:r>
                        <a:rPr lang="en-US" sz="2200" dirty="0" err="1">
                          <a:solidFill>
                            <a:srgbClr val="C00000"/>
                          </a:solidFill>
                        </a:rPr>
                        <a:t>dengan</a:t>
                      </a:r>
                      <a:r>
                        <a:rPr lang="en-US" sz="2200" dirty="0">
                          <a:solidFill>
                            <a:srgbClr val="C00000"/>
                          </a:solidFill>
                        </a:rPr>
                        <a:t> </a:t>
                      </a:r>
                      <a:r>
                        <a:rPr lang="en-US" sz="2200" dirty="0" err="1">
                          <a:solidFill>
                            <a:srgbClr val="C00000"/>
                          </a:solidFill>
                        </a:rPr>
                        <a:t>kasat</a:t>
                      </a:r>
                      <a:r>
                        <a:rPr lang="en-US" sz="2200" dirty="0">
                          <a:solidFill>
                            <a:srgbClr val="C00000"/>
                          </a:solidFill>
                        </a:rPr>
                        <a:t> </a:t>
                      </a:r>
                      <a:r>
                        <a:rPr lang="en-US" sz="2200" dirty="0" err="1">
                          <a:solidFill>
                            <a:srgbClr val="C00000"/>
                          </a:solidFill>
                        </a:rPr>
                        <a:t>mata</a:t>
                      </a:r>
                      <a:r>
                        <a:rPr lang="en-US" sz="2200" dirty="0"/>
                        <a:t>, </a:t>
                      </a:r>
                      <a:r>
                        <a:rPr lang="en-US" sz="2200" dirty="0" err="1"/>
                        <a:t>termasuk</a:t>
                      </a:r>
                      <a:r>
                        <a:rPr lang="en-US" sz="2200" dirty="0"/>
                        <a:t> </a:t>
                      </a:r>
                      <a:r>
                        <a:rPr lang="en-US" sz="2200" dirty="0" err="1"/>
                        <a:t>bila</a:t>
                      </a:r>
                      <a:r>
                        <a:rPr lang="en-US" sz="2200" dirty="0"/>
                        <a:t> </a:t>
                      </a:r>
                      <a:r>
                        <a:rPr lang="en-US" sz="2200" dirty="0" err="1"/>
                        <a:t>ada</a:t>
                      </a:r>
                      <a:r>
                        <a:rPr lang="en-US" sz="2200" dirty="0"/>
                        <a:t> </a:t>
                      </a:r>
                      <a:r>
                        <a:rPr lang="en-US" sz="2200" dirty="0" err="1"/>
                        <a:t>cacat</a:t>
                      </a:r>
                      <a:r>
                        <a:rPr lang="en-US" sz="2200" baseline="0" dirty="0"/>
                        <a:t> (</a:t>
                      </a:r>
                      <a:r>
                        <a:rPr lang="en-US" sz="2200" i="1" baseline="0" dirty="0"/>
                        <a:t>defect</a:t>
                      </a:r>
                      <a:r>
                        <a:rPr lang="en-US" sz="2200" baseline="0" dirty="0"/>
                        <a:t>) </a:t>
                      </a:r>
                      <a:r>
                        <a:rPr lang="en-US" sz="2200" baseline="0" dirty="0" err="1"/>
                        <a:t>dari</a:t>
                      </a:r>
                      <a:r>
                        <a:rPr lang="en-US" sz="2200" baseline="0" dirty="0"/>
                        <a:t> </a:t>
                      </a:r>
                      <a:r>
                        <a:rPr lang="en-US" sz="2200" baseline="0" dirty="0" err="1"/>
                        <a:t>produk</a:t>
                      </a:r>
                      <a:endParaRPr lang="id-ID"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err="1"/>
                        <a:t>Produk</a:t>
                      </a:r>
                      <a:r>
                        <a:rPr lang="en-US" sz="2200" dirty="0"/>
                        <a:t> </a:t>
                      </a:r>
                      <a:r>
                        <a:rPr lang="en-US" sz="2200" dirty="0" err="1">
                          <a:solidFill>
                            <a:srgbClr val="0070C0"/>
                          </a:solidFill>
                        </a:rPr>
                        <a:t>terlihat</a:t>
                      </a:r>
                      <a:r>
                        <a:rPr lang="en-US" sz="2200" dirty="0">
                          <a:solidFill>
                            <a:srgbClr val="0070C0"/>
                          </a:solidFill>
                        </a:rPr>
                        <a:t> </a:t>
                      </a:r>
                      <a:r>
                        <a:rPr lang="en-US" sz="2200" dirty="0" err="1">
                          <a:solidFill>
                            <a:srgbClr val="0070C0"/>
                          </a:solidFill>
                        </a:rPr>
                        <a:t>dengan</a:t>
                      </a:r>
                      <a:r>
                        <a:rPr lang="en-US" sz="2200" dirty="0">
                          <a:solidFill>
                            <a:srgbClr val="0070C0"/>
                          </a:solidFill>
                        </a:rPr>
                        <a:t> </a:t>
                      </a:r>
                      <a:r>
                        <a:rPr lang="en-US" sz="2200" dirty="0" err="1">
                          <a:solidFill>
                            <a:srgbClr val="0070C0"/>
                          </a:solidFill>
                        </a:rPr>
                        <a:t>kasat</a:t>
                      </a:r>
                      <a:r>
                        <a:rPr lang="en-US" sz="2200" dirty="0">
                          <a:solidFill>
                            <a:srgbClr val="0070C0"/>
                          </a:solidFill>
                        </a:rPr>
                        <a:t> </a:t>
                      </a:r>
                      <a:r>
                        <a:rPr lang="en-US" sz="2200" dirty="0" err="1">
                          <a:solidFill>
                            <a:srgbClr val="0070C0"/>
                          </a:solidFill>
                        </a:rPr>
                        <a:t>mata</a:t>
                      </a:r>
                      <a:r>
                        <a:rPr lang="en-US" sz="2200" dirty="0"/>
                        <a:t>, </a:t>
                      </a:r>
                      <a:r>
                        <a:rPr lang="en-US" sz="2200" dirty="0" err="1"/>
                        <a:t>termasuk</a:t>
                      </a:r>
                      <a:r>
                        <a:rPr lang="en-US" sz="2200" dirty="0"/>
                        <a:t> </a:t>
                      </a:r>
                      <a:r>
                        <a:rPr lang="en-US" sz="2200" dirty="0" err="1"/>
                        <a:t>bila</a:t>
                      </a:r>
                      <a:r>
                        <a:rPr lang="en-US" sz="2200" dirty="0"/>
                        <a:t> </a:t>
                      </a:r>
                      <a:r>
                        <a:rPr lang="en-US" sz="2200" dirty="0" err="1"/>
                        <a:t>ada</a:t>
                      </a:r>
                      <a:r>
                        <a:rPr lang="en-US" sz="2200" dirty="0"/>
                        <a:t> </a:t>
                      </a:r>
                      <a:r>
                        <a:rPr lang="en-US" sz="2200" dirty="0" err="1"/>
                        <a:t>cacat</a:t>
                      </a:r>
                      <a:r>
                        <a:rPr lang="en-US" sz="2200" baseline="0" dirty="0"/>
                        <a:t> (</a:t>
                      </a:r>
                      <a:r>
                        <a:rPr lang="en-US" sz="2200" i="1" baseline="0" dirty="0"/>
                        <a:t>defect</a:t>
                      </a:r>
                      <a:r>
                        <a:rPr lang="en-US" sz="2200" baseline="0" dirty="0"/>
                        <a:t>) </a:t>
                      </a:r>
                      <a:r>
                        <a:rPr lang="en-US" sz="2200" baseline="0" dirty="0" err="1"/>
                        <a:t>dari</a:t>
                      </a:r>
                      <a:r>
                        <a:rPr lang="en-US" sz="2200" baseline="0" dirty="0"/>
                        <a:t> </a:t>
                      </a:r>
                      <a:r>
                        <a:rPr lang="en-US" sz="2200" baseline="0" dirty="0" err="1"/>
                        <a:t>produk</a:t>
                      </a:r>
                      <a:endParaRPr lang="id-ID" sz="2200" dirty="0"/>
                    </a:p>
                  </a:txBody>
                  <a:tcPr/>
                </a:tc>
                <a:extLst>
                  <a:ext uri="{0D108BD9-81ED-4DB2-BD59-A6C34878D82A}">
                    <a16:rowId xmlns:a16="http://schemas.microsoft.com/office/drawing/2014/main" val="146827716"/>
                  </a:ext>
                </a:extLst>
              </a:tr>
            </a:tbl>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415893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B0FA36-F5D3-44DF-9714-72EA52EC251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BF07084-99A3-45EF-B2D0-3C322A47BFF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C876C47-0E37-4A05-9FD2-8D59125A882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110</a:t>
            </a:fld>
            <a:endParaRPr lang="en-US">
              <a:solidFill>
                <a:prstClr val="black">
                  <a:tint val="75000"/>
                </a:prstClr>
              </a:solidFill>
            </a:endParaRPr>
          </a:p>
        </p:txBody>
      </p:sp>
      <p:pic>
        <p:nvPicPr>
          <p:cNvPr id="5" name="Picture 4">
            <a:extLst>
              <a:ext uri="{FF2B5EF4-FFF2-40B4-BE49-F238E27FC236}">
                <a16:creationId xmlns:a16="http://schemas.microsoft.com/office/drawing/2014/main" id="{3333C7E1-9F0D-498C-BAE9-620F443E4B9D}"/>
              </a:ext>
            </a:extLst>
          </p:cNvPr>
          <p:cNvPicPr>
            <a:picLocks noChangeAspect="1"/>
          </p:cNvPicPr>
          <p:nvPr/>
        </p:nvPicPr>
        <p:blipFill rotWithShape="1">
          <a:blip r:embed="rId2"/>
          <a:srcRect l="33333" t="25358" r="32500" b="10186"/>
          <a:stretch/>
        </p:blipFill>
        <p:spPr>
          <a:xfrm>
            <a:off x="419100" y="76200"/>
            <a:ext cx="8305800" cy="6559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9662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C3ABC1-B314-4A55-84C2-D174DD4A1E1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C378391-CEE0-43B9-8D78-BD56E86616C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D7FD066-8C68-4C0C-944C-EA6CC7228D0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111</a:t>
            </a:fld>
            <a:endParaRPr lang="en-US">
              <a:solidFill>
                <a:prstClr val="black">
                  <a:tint val="75000"/>
                </a:prstClr>
              </a:solidFill>
            </a:endParaRPr>
          </a:p>
        </p:txBody>
      </p:sp>
      <p:pic>
        <p:nvPicPr>
          <p:cNvPr id="5" name="Picture 4">
            <a:extLst>
              <a:ext uri="{FF2B5EF4-FFF2-40B4-BE49-F238E27FC236}">
                <a16:creationId xmlns:a16="http://schemas.microsoft.com/office/drawing/2014/main" id="{C80BD2A2-5F79-484B-8D94-7833FD0EB5A2}"/>
              </a:ext>
            </a:extLst>
          </p:cNvPr>
          <p:cNvPicPr>
            <a:picLocks noChangeAspect="1"/>
          </p:cNvPicPr>
          <p:nvPr/>
        </p:nvPicPr>
        <p:blipFill rotWithShape="1">
          <a:blip r:embed="rId2"/>
          <a:srcRect l="36453" t="24121" r="32790" b="13751"/>
          <a:stretch/>
        </p:blipFill>
        <p:spPr>
          <a:xfrm>
            <a:off x="631963" y="139591"/>
            <a:ext cx="7886700" cy="6668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59845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66825"/>
            <a:ext cx="8058150" cy="5029200"/>
          </a:xfrm>
        </p:spPr>
        <p:txBody>
          <a:bodyPr>
            <a:normAutofit/>
          </a:bodyPr>
          <a:lstStyle/>
          <a:p>
            <a:pPr marL="514350" indent="-514350">
              <a:buFont typeface="+mj-lt"/>
              <a:buAutoNum type="arabicPeriod"/>
            </a:pPr>
            <a:r>
              <a:rPr lang="en-US" sz="3200" dirty="0" err="1">
                <a:solidFill>
                  <a:srgbClr val="C00000"/>
                </a:solidFill>
              </a:rPr>
              <a:t>Lihat</a:t>
            </a:r>
            <a:r>
              <a:rPr lang="en-US" sz="3200" dirty="0">
                <a:solidFill>
                  <a:srgbClr val="C00000"/>
                </a:solidFill>
              </a:rPr>
              <a:t> </a:t>
            </a:r>
            <a:r>
              <a:rPr lang="en-US" sz="3200" dirty="0" err="1">
                <a:solidFill>
                  <a:srgbClr val="C00000"/>
                </a:solidFill>
              </a:rPr>
              <a:t>contoh</a:t>
            </a:r>
            <a:r>
              <a:rPr lang="en-US" sz="3200" dirty="0">
                <a:solidFill>
                  <a:srgbClr val="C00000"/>
                </a:solidFill>
              </a:rPr>
              <a:t> Feasibility Analysis </a:t>
            </a:r>
            <a:r>
              <a:rPr lang="en-US" sz="3200" dirty="0" err="1"/>
              <a:t>untuk</a:t>
            </a:r>
            <a:r>
              <a:rPr lang="en-US" sz="3200" dirty="0"/>
              <a:t> </a:t>
            </a:r>
            <a:r>
              <a:rPr lang="id-ID" sz="3200" dirty="0">
                <a:solidFill>
                  <a:srgbClr val="0070C0"/>
                </a:solidFill>
              </a:rPr>
              <a:t>Sistem Penjualan Musik Online</a:t>
            </a:r>
            <a:endParaRPr lang="en-US" sz="3200" dirty="0">
              <a:solidFill>
                <a:srgbClr val="0070C0"/>
              </a:solidFill>
            </a:endParaRPr>
          </a:p>
          <a:p>
            <a:pPr marL="514350" indent="-514350">
              <a:buFont typeface="+mj-lt"/>
              <a:buAutoNum type="arabicPeriod"/>
            </a:pPr>
            <a:r>
              <a:rPr lang="en-US" sz="3200" dirty="0" err="1"/>
              <a:t>Perhatikan</a:t>
            </a:r>
            <a:r>
              <a:rPr lang="en-US" sz="3200" dirty="0"/>
              <a:t> </a:t>
            </a:r>
            <a:r>
              <a:rPr lang="en-US" sz="3200" dirty="0" err="1"/>
              <a:t>kembali</a:t>
            </a:r>
            <a:r>
              <a:rPr lang="en-US" sz="3200" dirty="0"/>
              <a:t> </a:t>
            </a:r>
            <a:r>
              <a:rPr lang="en-US" sz="3200" dirty="0">
                <a:solidFill>
                  <a:srgbClr val="C00000"/>
                </a:solidFill>
              </a:rPr>
              <a:t>System Request </a:t>
            </a:r>
            <a:r>
              <a:rPr lang="en-US" sz="3200" dirty="0"/>
              <a:t>yang </a:t>
            </a:r>
            <a:r>
              <a:rPr lang="en-US" sz="3200" dirty="0" err="1"/>
              <a:t>sebelumnya</a:t>
            </a:r>
            <a:r>
              <a:rPr lang="en-US" sz="3200" dirty="0"/>
              <a:t> </a:t>
            </a:r>
            <a:r>
              <a:rPr lang="en-US" sz="3200" dirty="0" err="1"/>
              <a:t>sudah</a:t>
            </a:r>
            <a:r>
              <a:rPr lang="en-US" sz="3200" dirty="0"/>
              <a:t> </a:t>
            </a:r>
            <a:r>
              <a:rPr lang="en-US" sz="3200" dirty="0" err="1"/>
              <a:t>kita</a:t>
            </a:r>
            <a:r>
              <a:rPr lang="en-US" sz="3200" dirty="0"/>
              <a:t> </a:t>
            </a:r>
            <a:r>
              <a:rPr lang="en-US" sz="3200" dirty="0" err="1"/>
              <a:t>buat</a:t>
            </a:r>
            <a:endParaRPr lang="en-US" sz="3200" dirty="0"/>
          </a:p>
          <a:p>
            <a:pPr marL="514350" indent="-514350">
              <a:buFont typeface="+mj-lt"/>
              <a:buAutoNum type="arabicPeriod"/>
            </a:pPr>
            <a:r>
              <a:rPr lang="en-US" sz="3200" dirty="0" err="1">
                <a:solidFill>
                  <a:srgbClr val="C00000"/>
                </a:solidFill>
              </a:rPr>
              <a:t>Buat</a:t>
            </a:r>
            <a:r>
              <a:rPr lang="en-US" sz="3200" dirty="0">
                <a:solidFill>
                  <a:srgbClr val="C00000"/>
                </a:solidFill>
              </a:rPr>
              <a:t> Feasibility Analysis </a:t>
            </a:r>
            <a:r>
              <a:rPr lang="en-US" sz="3200" dirty="0" err="1"/>
              <a:t>dari</a:t>
            </a:r>
            <a:r>
              <a:rPr lang="en-US" sz="3200" dirty="0"/>
              <a:t> system yang </a:t>
            </a:r>
            <a:r>
              <a:rPr lang="en-US" sz="3200" dirty="0" err="1"/>
              <a:t>akan</a:t>
            </a:r>
            <a:r>
              <a:rPr lang="en-US" sz="3200" dirty="0"/>
              <a:t> </a:t>
            </a:r>
            <a:r>
              <a:rPr lang="en-US" sz="3200" dirty="0" err="1"/>
              <a:t>kita</a:t>
            </a:r>
            <a:r>
              <a:rPr lang="en-US" sz="3200" dirty="0"/>
              <a:t> </a:t>
            </a:r>
            <a:r>
              <a:rPr lang="en-US" sz="3200" dirty="0" err="1"/>
              <a:t>buat</a:t>
            </a:r>
            <a:r>
              <a:rPr lang="en-US" sz="3200" dirty="0"/>
              <a:t> </a:t>
            </a:r>
            <a:r>
              <a:rPr lang="en-US" sz="3200" dirty="0" err="1"/>
              <a:t>tersebut</a:t>
            </a:r>
            <a:endParaRPr lang="id-ID" sz="3200" dirty="0"/>
          </a:p>
          <a:p>
            <a:pPr marL="514350" indent="-514350">
              <a:buFont typeface="+mj-lt"/>
              <a:buAutoNum type="arabicPeriod"/>
            </a:pPr>
            <a:endParaRPr lang="id-ID" sz="3200" dirty="0"/>
          </a:p>
          <a:p>
            <a:pPr marL="514350" indent="-514350">
              <a:buFont typeface="+mj-lt"/>
              <a:buAutoNum type="arabicPeriod"/>
            </a:pPr>
            <a:r>
              <a:rPr lang="id-ID" sz="3200" dirty="0"/>
              <a:t>Kirim </a:t>
            </a:r>
            <a:r>
              <a:rPr lang="id-ID" sz="3200" dirty="0" err="1"/>
              <a:t>file</a:t>
            </a:r>
            <a:r>
              <a:rPr lang="id-ID" sz="3200" dirty="0"/>
              <a:t> EAPX ke </a:t>
            </a:r>
            <a:r>
              <a:rPr lang="id-ID" sz="3200" dirty="0">
                <a:solidFill>
                  <a:srgbClr val="C00000"/>
                </a:solidFill>
              </a:rPr>
              <a:t>romi@brainmatics.com </a:t>
            </a:r>
            <a:r>
              <a:rPr lang="id-ID" sz="3200" dirty="0"/>
              <a:t>untuk dilakukan </a:t>
            </a:r>
            <a:r>
              <a:rPr lang="id-ID" sz="3200" dirty="0" err="1"/>
              <a:t>review</a:t>
            </a:r>
            <a:r>
              <a:rPr lang="id-ID" sz="3200" dirty="0"/>
              <a:t> bersama</a:t>
            </a:r>
            <a:endParaRPr lang="en-US" sz="3200" dirty="0"/>
          </a:p>
        </p:txBody>
      </p:sp>
      <p:sp>
        <p:nvSpPr>
          <p:cNvPr id="2" name="Title 1"/>
          <p:cNvSpPr>
            <a:spLocks noGrp="1"/>
          </p:cNvSpPr>
          <p:nvPr>
            <p:ph type="title"/>
          </p:nvPr>
        </p:nvSpPr>
        <p:spPr>
          <a:xfrm>
            <a:off x="628650" y="152401"/>
            <a:ext cx="8362950" cy="685800"/>
          </a:xfrm>
        </p:spPr>
        <p:txBody>
          <a:bodyPr>
            <a:normAutofit/>
          </a:bodyPr>
          <a:lstStyle/>
          <a:p>
            <a:r>
              <a:rPr lang="id-ID" dirty="0"/>
              <a:t>Exercise: </a:t>
            </a:r>
            <a:r>
              <a:rPr lang="en-US" dirty="0" err="1"/>
              <a:t>Membuat</a:t>
            </a:r>
            <a:r>
              <a:rPr lang="en-US" dirty="0"/>
              <a:t> Feasibility Analysis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112</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2.3 Estimasi Usaha Pengembangan </a:t>
            </a:r>
            <a:r>
              <a:rPr lang="id-ID" sz="4000" dirty="0" err="1"/>
              <a:t>Software</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31889084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lstStyle/>
          <a:p>
            <a:r>
              <a:rPr lang="en-US" dirty="0"/>
              <a:t>“Size” of Software Systems</a:t>
            </a:r>
            <a:endParaRPr lang="id-ID" dirty="0"/>
          </a:p>
        </p:txBody>
      </p:sp>
      <p:pic>
        <p:nvPicPr>
          <p:cNvPr id="5" name="Picture 2" descr="http://image-store.slidesharecdn.com/fe158499-4c47-4948-b2d9-9c8d6e53846b-medi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696" y="1704588"/>
            <a:ext cx="4467610" cy="4467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48325" y="1219200"/>
            <a:ext cx="4118875" cy="2656376"/>
          </a:xfrm>
          <a:prstGeom prst="rect">
            <a:avLst/>
          </a:prstGeom>
        </p:spPr>
      </p:pic>
      <p:sp>
        <p:nvSpPr>
          <p:cNvPr id="7" name="Rectangle 6"/>
          <p:cNvSpPr/>
          <p:nvPr/>
        </p:nvSpPr>
        <p:spPr>
          <a:xfrm>
            <a:off x="239886" y="3893594"/>
            <a:ext cx="1628972" cy="307777"/>
          </a:xfrm>
          <a:prstGeom prst="rect">
            <a:avLst/>
          </a:prstGeom>
        </p:spPr>
        <p:txBody>
          <a:bodyPr wrap="none">
            <a:spAutoFit/>
          </a:bodyPr>
          <a:lstStyle/>
          <a:p>
            <a:r>
              <a:rPr lang="en-US" sz="1400" i="0" dirty="0"/>
              <a:t>Source: Wikipedia</a:t>
            </a:r>
            <a:endParaRPr lang="tr-TR" sz="1400" i="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val="1957942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“Size” of Software Systems</a:t>
            </a:r>
          </a:p>
        </p:txBody>
      </p:sp>
      <p:pic>
        <p:nvPicPr>
          <p:cNvPr id="3" name="Picture 2"/>
          <p:cNvPicPr>
            <a:picLocks noChangeAspect="1"/>
          </p:cNvPicPr>
          <p:nvPr/>
        </p:nvPicPr>
        <p:blipFill rotWithShape="1">
          <a:blip r:embed="rId2"/>
          <a:srcRect l="28838" t="20575" r="41162" b="17939"/>
          <a:stretch/>
        </p:blipFill>
        <p:spPr>
          <a:xfrm>
            <a:off x="76200" y="1066800"/>
            <a:ext cx="4967270" cy="5726648"/>
          </a:xfrm>
          <a:prstGeom prst="rect">
            <a:avLst/>
          </a:prstGeom>
        </p:spPr>
      </p:pic>
      <p:sp>
        <p:nvSpPr>
          <p:cNvPr id="4" name="TextBox 3"/>
          <p:cNvSpPr txBox="1"/>
          <p:nvPr/>
        </p:nvSpPr>
        <p:spPr>
          <a:xfrm>
            <a:off x="5493426" y="3276600"/>
            <a:ext cx="3345774" cy="707886"/>
          </a:xfrm>
          <a:prstGeom prst="rect">
            <a:avLst/>
          </a:prstGeom>
          <a:noFill/>
        </p:spPr>
        <p:txBody>
          <a:bodyPr wrap="square" rtlCol="0">
            <a:spAutoFit/>
          </a:bodyPr>
          <a:lstStyle/>
          <a:p>
            <a:pPr algn="l"/>
            <a:r>
              <a:rPr lang="en-US" sz="2000" i="1" dirty="0">
                <a:effectLst/>
                <a:latin typeface="+mn-lt"/>
              </a:rPr>
              <a:t>Caper Jones, The Economic of Software Quality (2012)</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3326684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50052601"/>
              </p:ext>
            </p:extLst>
          </p:nvPr>
        </p:nvGraphicFramePr>
        <p:xfrm>
          <a:off x="152400" y="1981200"/>
          <a:ext cx="88392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fontScale="90000"/>
          </a:bodyPr>
          <a:lstStyle/>
          <a:p>
            <a:r>
              <a:rPr lang="en-US" dirty="0"/>
              <a:t>Software </a:t>
            </a:r>
            <a:r>
              <a:rPr lang="id-ID" dirty="0" err="1"/>
              <a:t>Size</a:t>
            </a:r>
            <a:r>
              <a:rPr lang="id-ID" dirty="0"/>
              <a:t> (</a:t>
            </a:r>
            <a:r>
              <a:rPr lang="en-US" dirty="0"/>
              <a:t>Effort</a:t>
            </a:r>
            <a:r>
              <a:rPr lang="id-ID" dirty="0"/>
              <a:t>)</a:t>
            </a:r>
            <a:r>
              <a:rPr lang="en-US" dirty="0"/>
              <a:t> Estimation Methods</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3474030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a:t>
            </a:r>
            <a:r>
              <a:rPr lang="en-US" sz="3600" dirty="0"/>
              <a:t>1 Simply Method</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2411926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id-ID" dirty="0"/>
              <a:t>Distribusi Effort Pengembangan Software</a:t>
            </a:r>
            <a:endParaRPr lang="en-US" dirty="0"/>
          </a:p>
        </p:txBody>
      </p:sp>
      <p:pic>
        <p:nvPicPr>
          <p:cNvPr id="5" name="Picture 3"/>
          <p:cNvPicPr>
            <a:picLocks noChangeAspect="1" noChangeArrowheads="1"/>
          </p:cNvPicPr>
          <p:nvPr/>
        </p:nvPicPr>
        <p:blipFill>
          <a:blip r:embed="rId2" cstate="print"/>
          <a:srcRect l="26354" t="28125" r="34407" b="14583"/>
          <a:stretch>
            <a:fillRect/>
          </a:stretch>
        </p:blipFill>
        <p:spPr bwMode="auto">
          <a:xfrm>
            <a:off x="1447800" y="838200"/>
            <a:ext cx="6019800" cy="4941627"/>
          </a:xfrm>
          <a:prstGeom prst="rect">
            <a:avLst/>
          </a:prstGeom>
          <a:noFill/>
          <a:ln w="9525">
            <a:noFill/>
            <a:miter lim="800000"/>
            <a:headEnd/>
            <a:tailEnd/>
          </a:ln>
        </p:spPr>
      </p:pic>
      <p:sp>
        <p:nvSpPr>
          <p:cNvPr id="6" name="Rectangle 5"/>
          <p:cNvSpPr/>
          <p:nvPr/>
        </p:nvSpPr>
        <p:spPr>
          <a:xfrm>
            <a:off x="1752600" y="6114765"/>
            <a:ext cx="5257800" cy="461665"/>
          </a:xfrm>
          <a:prstGeom prst="rect">
            <a:avLst/>
          </a:prstGeom>
        </p:spPr>
        <p:txBody>
          <a:bodyPr wrap="square">
            <a:spAutoFit/>
          </a:bodyPr>
          <a:lstStyle/>
          <a:p>
            <a:pPr marL="0" indent="0">
              <a:buNone/>
            </a:pPr>
            <a:r>
              <a:rPr lang="id-ID" sz="2400" i="1" dirty="0">
                <a:effectLst/>
                <a:latin typeface="+mn-lt"/>
              </a:rPr>
              <a:t>(Dennis</a:t>
            </a:r>
            <a:r>
              <a:rPr lang="en-US" sz="2400" i="1" dirty="0">
                <a:effectLst/>
                <a:latin typeface="+mn-lt"/>
              </a:rPr>
              <a:t>, 201</a:t>
            </a:r>
            <a:r>
              <a:rPr lang="id-ID" sz="2400" i="1" dirty="0">
                <a:effectLst/>
                <a:latin typeface="+mn-lt"/>
              </a:rPr>
              <a:t>6</a:t>
            </a:r>
            <a:r>
              <a:rPr lang="en-US" sz="2400" i="1" dirty="0">
                <a:effectLst/>
                <a:latin typeface="+mn-lt"/>
              </a:rPr>
              <a:t>)</a:t>
            </a:r>
            <a:r>
              <a:rPr lang="id-ID" sz="2400" i="1" dirty="0">
                <a:effectLst/>
                <a:latin typeface="+mn-lt"/>
              </a:rPr>
              <a:t>          (Jones, 2012)</a:t>
            </a:r>
            <a:endParaRPr lang="en-US" sz="2400" i="1" dirty="0">
              <a:effectLst/>
              <a:latin typeface="+mn-lt"/>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val="41623073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C76F2-0E4D-4A75-91CB-182F6D930341}"/>
              </a:ext>
            </a:extLst>
          </p:cNvPr>
          <p:cNvSpPr>
            <a:spLocks noGrp="1"/>
          </p:cNvSpPr>
          <p:nvPr>
            <p:ph type="title"/>
          </p:nvPr>
        </p:nvSpPr>
        <p:spPr/>
        <p:txBody>
          <a:bodyPr/>
          <a:lstStyle/>
          <a:p>
            <a:r>
              <a:rPr lang="en-US" dirty="0"/>
              <a:t>Estimate the Overall Time</a:t>
            </a:r>
          </a:p>
        </p:txBody>
      </p:sp>
      <p:sp>
        <p:nvSpPr>
          <p:cNvPr id="3" name="Slide Number Placeholder 2">
            <a:extLst>
              <a:ext uri="{FF2B5EF4-FFF2-40B4-BE49-F238E27FC236}">
                <a16:creationId xmlns:a16="http://schemas.microsoft.com/office/drawing/2014/main" id="{83EFDA43-F606-44A8-B16E-029973BFD58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119</a:t>
            </a:fld>
            <a:endParaRPr lang="en-US">
              <a:solidFill>
                <a:prstClr val="black">
                  <a:tint val="75000"/>
                </a:prstClr>
              </a:solidFill>
            </a:endParaRPr>
          </a:p>
        </p:txBody>
      </p:sp>
      <p:graphicFrame>
        <p:nvGraphicFramePr>
          <p:cNvPr id="4" name="Table 3">
            <a:extLst>
              <a:ext uri="{FF2B5EF4-FFF2-40B4-BE49-F238E27FC236}">
                <a16:creationId xmlns:a16="http://schemas.microsoft.com/office/drawing/2014/main" id="{9CA8B62E-221F-480B-8F45-7C026AF25F0F}"/>
              </a:ext>
            </a:extLst>
          </p:cNvPr>
          <p:cNvGraphicFramePr>
            <a:graphicFrameLocks noGrp="1"/>
          </p:cNvGraphicFramePr>
          <p:nvPr>
            <p:extLst>
              <p:ext uri="{D42A27DB-BD31-4B8C-83A1-F6EECF244321}">
                <p14:modId xmlns:p14="http://schemas.microsoft.com/office/powerpoint/2010/main" val="3877283363"/>
              </p:ext>
            </p:extLst>
          </p:nvPr>
        </p:nvGraphicFramePr>
        <p:xfrm>
          <a:off x="152400" y="914400"/>
          <a:ext cx="8839200" cy="3840480"/>
        </p:xfrm>
        <a:graphic>
          <a:graphicData uri="http://schemas.openxmlformats.org/drawingml/2006/table">
            <a:tbl>
              <a:tblPr firstRow="1" bandRow="1">
                <a:tableStyleId>{073A0DAA-6AF3-43AB-8588-CEC1D06C72B9}</a:tableStyleId>
              </a:tblPr>
              <a:tblGrid>
                <a:gridCol w="1767840">
                  <a:extLst>
                    <a:ext uri="{9D8B030D-6E8A-4147-A177-3AD203B41FA5}">
                      <a16:colId xmlns:a16="http://schemas.microsoft.com/office/drawing/2014/main" val="584129416"/>
                    </a:ext>
                  </a:extLst>
                </a:gridCol>
                <a:gridCol w="1767840">
                  <a:extLst>
                    <a:ext uri="{9D8B030D-6E8A-4147-A177-3AD203B41FA5}">
                      <a16:colId xmlns:a16="http://schemas.microsoft.com/office/drawing/2014/main" val="1297664112"/>
                    </a:ext>
                  </a:extLst>
                </a:gridCol>
                <a:gridCol w="1767840">
                  <a:extLst>
                    <a:ext uri="{9D8B030D-6E8A-4147-A177-3AD203B41FA5}">
                      <a16:colId xmlns:a16="http://schemas.microsoft.com/office/drawing/2014/main" val="2541911279"/>
                    </a:ext>
                  </a:extLst>
                </a:gridCol>
                <a:gridCol w="1767840">
                  <a:extLst>
                    <a:ext uri="{9D8B030D-6E8A-4147-A177-3AD203B41FA5}">
                      <a16:colId xmlns:a16="http://schemas.microsoft.com/office/drawing/2014/main" val="1029265395"/>
                    </a:ext>
                  </a:extLst>
                </a:gridCol>
                <a:gridCol w="1767840">
                  <a:extLst>
                    <a:ext uri="{9D8B030D-6E8A-4147-A177-3AD203B41FA5}">
                      <a16:colId xmlns:a16="http://schemas.microsoft.com/office/drawing/2014/main" val="3344983675"/>
                    </a:ext>
                  </a:extLst>
                </a:gridCol>
              </a:tblGrid>
              <a:tr h="370840">
                <a:tc>
                  <a:txBody>
                    <a:bodyPr/>
                    <a:lstStyle/>
                    <a:p>
                      <a:endParaRPr lang="en-US" dirty="0"/>
                    </a:p>
                  </a:txBody>
                  <a:tcPr/>
                </a:tc>
                <a:tc>
                  <a:txBody>
                    <a:bodyPr/>
                    <a:lstStyle/>
                    <a:p>
                      <a:r>
                        <a:rPr lang="en-US" sz="1800" b="1" dirty="0">
                          <a:latin typeface="Century Gothic" charset="0"/>
                        </a:rPr>
                        <a:t>Planning</a:t>
                      </a:r>
                      <a:r>
                        <a:rPr lang="id-ID" sz="1800" b="1" dirty="0">
                          <a:latin typeface="Century Gothic" charset="0"/>
                        </a:rPr>
                        <a:t> (</a:t>
                      </a:r>
                      <a:r>
                        <a:rPr lang="id-ID" sz="1800" b="1" dirty="0" err="1">
                          <a:latin typeface="Century Gothic" charset="0"/>
                        </a:rPr>
                        <a:t>Actual</a:t>
                      </a:r>
                      <a:r>
                        <a:rPr lang="id-ID" sz="1800" b="1" dirty="0">
                          <a:latin typeface="Century Gothic" charset="0"/>
                        </a:rPr>
                        <a:t>)</a:t>
                      </a:r>
                      <a:endParaRPr lang="en-US" dirty="0"/>
                    </a:p>
                  </a:txBody>
                  <a:tcPr/>
                </a:tc>
                <a:tc>
                  <a:txBody>
                    <a:bodyPr/>
                    <a:lstStyle/>
                    <a:p>
                      <a:r>
                        <a:rPr lang="en-US" sz="1800" b="1" dirty="0">
                          <a:latin typeface="Century Gothic" charset="0"/>
                        </a:rPr>
                        <a:t>Analysis</a:t>
                      </a:r>
                      <a:endParaRPr lang="en-US" dirty="0"/>
                    </a:p>
                  </a:txBody>
                  <a:tcPr/>
                </a:tc>
                <a:tc>
                  <a:txBody>
                    <a:bodyPr/>
                    <a:lstStyle/>
                    <a:p>
                      <a:r>
                        <a:rPr lang="en-US" sz="1800" b="1" dirty="0">
                          <a:latin typeface="Century Gothic" charset="0"/>
                        </a:rPr>
                        <a:t>Design</a:t>
                      </a:r>
                      <a:endParaRPr lang="en-US" dirty="0"/>
                    </a:p>
                  </a:txBody>
                  <a:tcPr/>
                </a:tc>
                <a:tc>
                  <a:txBody>
                    <a:bodyPr/>
                    <a:lstStyle/>
                    <a:p>
                      <a:r>
                        <a:rPr lang="en-US" sz="1800" b="1" dirty="0">
                          <a:latin typeface="Century Gothic" charset="0"/>
                        </a:rPr>
                        <a:t>Implementation</a:t>
                      </a:r>
                      <a:endParaRPr lang="en-US" dirty="0"/>
                    </a:p>
                  </a:txBody>
                  <a:tcPr/>
                </a:tc>
                <a:extLst>
                  <a:ext uri="{0D108BD9-81ED-4DB2-BD59-A6C34878D82A}">
                    <a16:rowId xmlns:a16="http://schemas.microsoft.com/office/drawing/2014/main" val="119184585"/>
                  </a:ext>
                </a:extLst>
              </a:tr>
              <a:tr h="370840">
                <a:tc>
                  <a:txBody>
                    <a:bodyPr/>
                    <a:lstStyle/>
                    <a:p>
                      <a:r>
                        <a:rPr lang="id-ID" dirty="0" err="1"/>
                        <a:t>Effort</a:t>
                      </a:r>
                      <a:r>
                        <a:rPr lang="id-ID" dirty="0"/>
                        <a:t> </a:t>
                      </a:r>
                      <a:r>
                        <a:rPr lang="id-ID" dirty="0" err="1"/>
                        <a:t>Distribution</a:t>
                      </a:r>
                      <a:endParaRPr lang="en-US" dirty="0"/>
                    </a:p>
                  </a:txBody>
                  <a:tcPr/>
                </a:tc>
                <a:tc>
                  <a:txBody>
                    <a:bodyPr/>
                    <a:lstStyle/>
                    <a:p>
                      <a:r>
                        <a:rPr lang="id-ID" dirty="0">
                          <a:solidFill>
                            <a:srgbClr val="C00000"/>
                          </a:solidFill>
                        </a:rPr>
                        <a:t>15%</a:t>
                      </a:r>
                      <a:endParaRPr lang="en-US" dirty="0">
                        <a:solidFill>
                          <a:srgbClr val="C00000"/>
                        </a:solidFill>
                      </a:endParaRPr>
                    </a:p>
                  </a:txBody>
                  <a:tcPr/>
                </a:tc>
                <a:tc>
                  <a:txBody>
                    <a:bodyPr/>
                    <a:lstStyle/>
                    <a:p>
                      <a:r>
                        <a:rPr lang="id-ID" dirty="0"/>
                        <a:t>20%</a:t>
                      </a:r>
                      <a:endParaRPr lang="en-US" dirty="0"/>
                    </a:p>
                  </a:txBody>
                  <a:tcPr/>
                </a:tc>
                <a:tc>
                  <a:txBody>
                    <a:bodyPr/>
                    <a:lstStyle/>
                    <a:p>
                      <a:r>
                        <a:rPr lang="id-ID" dirty="0"/>
                        <a:t>35%</a:t>
                      </a:r>
                      <a:endParaRPr lang="en-US" dirty="0"/>
                    </a:p>
                  </a:txBody>
                  <a:tcPr/>
                </a:tc>
                <a:tc>
                  <a:txBody>
                    <a:bodyPr/>
                    <a:lstStyle/>
                    <a:p>
                      <a:r>
                        <a:rPr lang="id-ID" dirty="0"/>
                        <a:t>30%</a:t>
                      </a:r>
                      <a:endParaRPr lang="en-US" dirty="0"/>
                    </a:p>
                  </a:txBody>
                  <a:tcPr/>
                </a:tc>
                <a:extLst>
                  <a:ext uri="{0D108BD9-81ED-4DB2-BD59-A6C34878D82A}">
                    <a16:rowId xmlns:a16="http://schemas.microsoft.com/office/drawing/2014/main" val="2504386033"/>
                  </a:ext>
                </a:extLst>
              </a:tr>
              <a:tr h="370840">
                <a:tc>
                  <a:txBody>
                    <a:bodyPr/>
                    <a:lstStyle/>
                    <a:p>
                      <a:r>
                        <a:rPr lang="id-ID" dirty="0" err="1"/>
                        <a:t>Effort</a:t>
                      </a:r>
                      <a:r>
                        <a:rPr lang="id-ID" dirty="0"/>
                        <a:t> in </a:t>
                      </a:r>
                      <a:r>
                        <a:rPr lang="id-ID" dirty="0" err="1"/>
                        <a:t>Time</a:t>
                      </a:r>
                      <a:r>
                        <a:rPr lang="id-ID" dirty="0"/>
                        <a:t> (</a:t>
                      </a:r>
                      <a:r>
                        <a:rPr lang="id-ID" dirty="0" err="1"/>
                        <a:t>Month</a:t>
                      </a:r>
                      <a:r>
                        <a:rPr lang="id-ID" dirty="0"/>
                        <a:t>)</a:t>
                      </a:r>
                      <a:endParaRPr lang="en-US" dirty="0"/>
                    </a:p>
                  </a:txBody>
                  <a:tcPr/>
                </a:tc>
                <a:tc>
                  <a:txBody>
                    <a:bodyPr/>
                    <a:lstStyle/>
                    <a:p>
                      <a:r>
                        <a:rPr lang="id-ID" dirty="0">
                          <a:solidFill>
                            <a:srgbClr val="C00000"/>
                          </a:solidFill>
                        </a:rPr>
                        <a:t>4 </a:t>
                      </a:r>
                      <a:r>
                        <a:rPr lang="id-ID" dirty="0" err="1">
                          <a:solidFill>
                            <a:srgbClr val="C00000"/>
                          </a:solidFill>
                        </a:rPr>
                        <a:t>month</a:t>
                      </a:r>
                      <a:endParaRPr lang="en-US" dirty="0">
                        <a:solidFill>
                          <a:srgbClr val="C00000"/>
                        </a:solidFill>
                      </a:endParaRPr>
                    </a:p>
                  </a:txBody>
                  <a:tcPr/>
                </a:tc>
                <a:tc>
                  <a:txBody>
                    <a:bodyPr/>
                    <a:lstStyle/>
                    <a:p>
                      <a:r>
                        <a:rPr lang="id-ID" dirty="0"/>
                        <a:t>5.33 </a:t>
                      </a:r>
                      <a:r>
                        <a:rPr lang="id-ID" dirty="0" err="1"/>
                        <a:t>month</a:t>
                      </a:r>
                      <a:endParaRPr lang="en-US" dirty="0"/>
                    </a:p>
                  </a:txBody>
                  <a:tcPr/>
                </a:tc>
                <a:tc>
                  <a:txBody>
                    <a:bodyPr/>
                    <a:lstStyle/>
                    <a:p>
                      <a:r>
                        <a:rPr lang="id-ID" dirty="0"/>
                        <a:t>9.33 </a:t>
                      </a:r>
                      <a:r>
                        <a:rPr lang="id-ID" dirty="0" err="1"/>
                        <a:t>month</a:t>
                      </a:r>
                      <a:endParaRPr lang="en-US" dirty="0"/>
                    </a:p>
                  </a:txBody>
                  <a:tcPr/>
                </a:tc>
                <a:tc>
                  <a:txBody>
                    <a:bodyPr/>
                    <a:lstStyle/>
                    <a:p>
                      <a:r>
                        <a:rPr lang="id-ID" dirty="0"/>
                        <a:t>8 </a:t>
                      </a:r>
                      <a:r>
                        <a:rPr lang="id-ID" dirty="0" err="1"/>
                        <a:t>month</a:t>
                      </a:r>
                      <a:endParaRPr lang="en-US" dirty="0"/>
                    </a:p>
                  </a:txBody>
                  <a:tcPr/>
                </a:tc>
                <a:extLst>
                  <a:ext uri="{0D108BD9-81ED-4DB2-BD59-A6C34878D82A}">
                    <a16:rowId xmlns:a16="http://schemas.microsoft.com/office/drawing/2014/main" val="3052324273"/>
                  </a:ext>
                </a:extLst>
              </a:tr>
              <a:tr h="370840">
                <a:tc>
                  <a:txBody>
                    <a:bodyPr/>
                    <a:lstStyle/>
                    <a:p>
                      <a:r>
                        <a:rPr lang="id-ID" dirty="0" err="1"/>
                        <a:t>Effort</a:t>
                      </a:r>
                      <a:r>
                        <a:rPr lang="id-ID" dirty="0"/>
                        <a:t> in Person (Man)</a:t>
                      </a:r>
                      <a:endParaRPr lang="en-US" dirty="0"/>
                    </a:p>
                  </a:txBody>
                  <a:tcPr/>
                </a:tc>
                <a:tc>
                  <a:txBody>
                    <a:bodyPr/>
                    <a:lstStyle/>
                    <a:p>
                      <a:r>
                        <a:rPr lang="id-ID" dirty="0">
                          <a:solidFill>
                            <a:srgbClr val="C00000"/>
                          </a:solidFill>
                        </a:rPr>
                        <a:t>2 person</a:t>
                      </a:r>
                      <a:endParaRPr lang="en-US" dirty="0">
                        <a:solidFill>
                          <a:srgbClr val="C00000"/>
                        </a:solidFill>
                      </a:endParaRPr>
                    </a:p>
                  </a:txBody>
                  <a:tcPr/>
                </a:tc>
                <a:tc>
                  <a:txBody>
                    <a:bodyPr/>
                    <a:lstStyle/>
                    <a:p>
                      <a:r>
                        <a:rPr lang="id-ID" dirty="0"/>
                        <a:t>2.6 person</a:t>
                      </a:r>
                      <a:endParaRPr lang="en-US" dirty="0"/>
                    </a:p>
                  </a:txBody>
                  <a:tcPr/>
                </a:tc>
                <a:tc>
                  <a:txBody>
                    <a:bodyPr/>
                    <a:lstStyle/>
                    <a:p>
                      <a:r>
                        <a:rPr lang="id-ID" dirty="0"/>
                        <a:t>4.6 person</a:t>
                      </a:r>
                      <a:endParaRPr lang="en-US" dirty="0"/>
                    </a:p>
                  </a:txBody>
                  <a:tcPr/>
                </a:tc>
                <a:tc>
                  <a:txBody>
                    <a:bodyPr/>
                    <a:lstStyle/>
                    <a:p>
                      <a:r>
                        <a:rPr lang="id-ID" dirty="0"/>
                        <a:t>4 person</a:t>
                      </a:r>
                      <a:endParaRPr lang="en-US" dirty="0"/>
                    </a:p>
                  </a:txBody>
                  <a:tcPr/>
                </a:tc>
                <a:extLst>
                  <a:ext uri="{0D108BD9-81ED-4DB2-BD59-A6C34878D82A}">
                    <a16:rowId xmlns:a16="http://schemas.microsoft.com/office/drawing/2014/main" val="582038385"/>
                  </a:ext>
                </a:extLst>
              </a:tr>
              <a:tr h="370840">
                <a:tc>
                  <a:txBody>
                    <a:bodyPr/>
                    <a:lstStyle/>
                    <a:p>
                      <a:r>
                        <a:rPr lang="id-ID" dirty="0"/>
                        <a:t>Formula per </a:t>
                      </a:r>
                      <a:r>
                        <a:rPr lang="id-ID" dirty="0" err="1"/>
                        <a:t>Phase</a:t>
                      </a:r>
                      <a:endParaRPr lang="en-US" dirty="0"/>
                    </a:p>
                  </a:txBody>
                  <a:tcPr/>
                </a:tc>
                <a:tc>
                  <a:txBody>
                    <a:bodyPr/>
                    <a:lstStyle/>
                    <a:p>
                      <a:r>
                        <a:rPr lang="id-ID" dirty="0" err="1">
                          <a:solidFill>
                            <a:srgbClr val="C00000"/>
                          </a:solidFill>
                        </a:rPr>
                        <a:t>Actual</a:t>
                      </a:r>
                      <a:r>
                        <a:rPr lang="id-ID" dirty="0">
                          <a:solidFill>
                            <a:srgbClr val="C00000"/>
                          </a:solidFill>
                        </a:rPr>
                        <a:t> </a:t>
                      </a:r>
                      <a:r>
                        <a:rPr lang="id-ID" dirty="0" err="1">
                          <a:solidFill>
                            <a:srgbClr val="C00000"/>
                          </a:solidFill>
                        </a:rPr>
                        <a:t>Time</a:t>
                      </a:r>
                      <a:r>
                        <a:rPr lang="id-ID" dirty="0">
                          <a:solidFill>
                            <a:srgbClr val="C00000"/>
                          </a:solidFill>
                        </a:rPr>
                        <a:t> </a:t>
                      </a:r>
                      <a:r>
                        <a:rPr lang="id-ID" dirty="0" err="1">
                          <a:solidFill>
                            <a:srgbClr val="C00000"/>
                          </a:solidFill>
                        </a:rPr>
                        <a:t>and</a:t>
                      </a:r>
                      <a:r>
                        <a:rPr lang="id-ID" dirty="0">
                          <a:solidFill>
                            <a:srgbClr val="C00000"/>
                          </a:solidFill>
                        </a:rPr>
                        <a:t> Person</a:t>
                      </a:r>
                      <a:endParaRPr lang="en-US" dirty="0">
                        <a:solidFill>
                          <a:srgbClr val="C00000"/>
                        </a:solidFill>
                      </a:endParaRPr>
                    </a:p>
                  </a:txBody>
                  <a:tcPr/>
                </a:tc>
                <a:tc>
                  <a:txBody>
                    <a:bodyPr/>
                    <a:lstStyle/>
                    <a:p>
                      <a:r>
                        <a:rPr lang="id-ID" dirty="0"/>
                        <a:t>0.2 * (Planning/0.15)</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dirty="0"/>
                        <a:t>0.35 * (Planning/0.15)</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dirty="0"/>
                        <a:t>0.3 * (Planning/0.15)</a:t>
                      </a:r>
                      <a:endParaRPr lang="en-US" dirty="0"/>
                    </a:p>
                  </a:txBody>
                  <a:tcPr/>
                </a:tc>
                <a:extLst>
                  <a:ext uri="{0D108BD9-81ED-4DB2-BD59-A6C34878D82A}">
                    <a16:rowId xmlns:a16="http://schemas.microsoft.com/office/drawing/2014/main" val="1619332877"/>
                  </a:ext>
                </a:extLst>
              </a:tr>
              <a:tr h="370840">
                <a:tc>
                  <a:txBody>
                    <a:bodyPr/>
                    <a:lstStyle/>
                    <a:p>
                      <a:r>
                        <a:rPr lang="id-ID" dirty="0" err="1"/>
                        <a:t>Overall</a:t>
                      </a:r>
                      <a:r>
                        <a:rPr lang="id-ID" dirty="0"/>
                        <a:t> </a:t>
                      </a:r>
                      <a:r>
                        <a:rPr lang="id-ID" dirty="0" err="1"/>
                        <a:t>Time</a:t>
                      </a:r>
                      <a:r>
                        <a:rPr lang="id-ID" dirty="0"/>
                        <a:t> </a:t>
                      </a:r>
                      <a:r>
                        <a:rPr lang="id-ID" dirty="0" err="1"/>
                        <a:t>and</a:t>
                      </a:r>
                      <a:r>
                        <a:rPr lang="id-ID" dirty="0"/>
                        <a:t> Person</a:t>
                      </a:r>
                      <a:endParaRPr lang="en-US" dirty="0"/>
                    </a:p>
                  </a:txBody>
                  <a:tcPr/>
                </a:tc>
                <a:tc gridSpan="4">
                  <a:txBody>
                    <a:bodyPr/>
                    <a:lstStyle/>
                    <a:p>
                      <a:r>
                        <a:rPr lang="id-ID" dirty="0"/>
                        <a:t>Planning/0.15</a:t>
                      </a:r>
                      <a:endParaRPr lang="en-US" dirty="0"/>
                    </a:p>
                  </a:txBody>
                  <a:tcPr/>
                </a:tc>
                <a:tc hMerge="1">
                  <a:txBody>
                    <a:bodyPr/>
                    <a:lstStyle/>
                    <a:p>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46404737"/>
                  </a:ext>
                </a:extLst>
              </a:tr>
            </a:tbl>
          </a:graphicData>
        </a:graphic>
      </p:graphicFrame>
      <p:graphicFrame>
        <p:nvGraphicFramePr>
          <p:cNvPr id="5" name="Object 4">
            <a:extLst>
              <a:ext uri="{FF2B5EF4-FFF2-40B4-BE49-F238E27FC236}">
                <a16:creationId xmlns:a16="http://schemas.microsoft.com/office/drawing/2014/main" id="{7D5C36ED-4A81-46C4-B94B-47BAA8E90C10}"/>
              </a:ext>
            </a:extLst>
          </p:cNvPr>
          <p:cNvGraphicFramePr>
            <a:graphicFrameLocks noChangeAspect="1"/>
          </p:cNvGraphicFramePr>
          <p:nvPr>
            <p:extLst>
              <p:ext uri="{D42A27DB-BD31-4B8C-83A1-F6EECF244321}">
                <p14:modId xmlns:p14="http://schemas.microsoft.com/office/powerpoint/2010/main" val="2915761808"/>
              </p:ext>
            </p:extLst>
          </p:nvPr>
        </p:nvGraphicFramePr>
        <p:xfrm>
          <a:off x="2133600" y="5127497"/>
          <a:ext cx="4455186" cy="367284"/>
        </p:xfrm>
        <a:graphic>
          <a:graphicData uri="http://schemas.openxmlformats.org/presentationml/2006/ole">
            <mc:AlternateContent xmlns:mc="http://schemas.openxmlformats.org/markup-compatibility/2006">
              <mc:Choice xmlns:v="urn:schemas-microsoft-com:vml" Requires="v">
                <p:oleObj spid="_x0000_s3074" name="Equation" r:id="rId3" imgW="2171520" imgH="203040" progId="Equation.3">
                  <p:embed/>
                </p:oleObj>
              </mc:Choice>
              <mc:Fallback>
                <p:oleObj name="Equation" r:id="rId3" imgW="2171520" imgH="203040" progId="Equation.3">
                  <p:embed/>
                  <p:pic>
                    <p:nvPicPr>
                      <p:cNvPr id="5" name="Object 4">
                        <a:extLst>
                          <a:ext uri="{FF2B5EF4-FFF2-40B4-BE49-F238E27FC236}">
                            <a16:creationId xmlns:a16="http://schemas.microsoft.com/office/drawing/2014/main" id="{7D5C36ED-4A81-46C4-B94B-47BAA8E90C1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127497"/>
                        <a:ext cx="4455186" cy="367284"/>
                      </a:xfrm>
                      <a:prstGeom prst="rect">
                        <a:avLst/>
                      </a:prstGeom>
                      <a:noFill/>
                      <a:extLst/>
                    </p:spPr>
                  </p:pic>
                </p:oleObj>
              </mc:Fallback>
            </mc:AlternateContent>
          </a:graphicData>
        </a:graphic>
      </p:graphicFrame>
      <p:graphicFrame>
        <p:nvGraphicFramePr>
          <p:cNvPr id="6" name="Object 5">
            <a:extLst>
              <a:ext uri="{FF2B5EF4-FFF2-40B4-BE49-F238E27FC236}">
                <a16:creationId xmlns:a16="http://schemas.microsoft.com/office/drawing/2014/main" id="{DE1A105C-564C-4786-92CC-C8E0D36F60EB}"/>
              </a:ext>
            </a:extLst>
          </p:cNvPr>
          <p:cNvGraphicFramePr>
            <a:graphicFrameLocks noChangeAspect="1"/>
          </p:cNvGraphicFramePr>
          <p:nvPr>
            <p:extLst>
              <p:ext uri="{D42A27DB-BD31-4B8C-83A1-F6EECF244321}">
                <p14:modId xmlns:p14="http://schemas.microsoft.com/office/powerpoint/2010/main" val="2663493806"/>
              </p:ext>
            </p:extLst>
          </p:nvPr>
        </p:nvGraphicFramePr>
        <p:xfrm>
          <a:off x="345356" y="5867400"/>
          <a:ext cx="3733800" cy="711147"/>
        </p:xfrm>
        <a:graphic>
          <a:graphicData uri="http://schemas.openxmlformats.org/presentationml/2006/ole">
            <mc:AlternateContent xmlns:mc="http://schemas.openxmlformats.org/markup-compatibility/2006">
              <mc:Choice xmlns:v="urn:schemas-microsoft-com:vml" Requires="v">
                <p:oleObj spid="_x0000_s3075" name="Equation" r:id="rId5" imgW="1815312" imgH="393529" progId="Equation.3">
                  <p:embed/>
                </p:oleObj>
              </mc:Choice>
              <mc:Fallback>
                <p:oleObj name="Equation" r:id="rId5" imgW="1815312" imgH="393529" progId="Equation.3">
                  <p:embed/>
                  <p:pic>
                    <p:nvPicPr>
                      <p:cNvPr id="6" name="Object 5">
                        <a:extLst>
                          <a:ext uri="{FF2B5EF4-FFF2-40B4-BE49-F238E27FC236}">
                            <a16:creationId xmlns:a16="http://schemas.microsoft.com/office/drawing/2014/main" id="{DE1A105C-564C-4786-92CC-C8E0D36F60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356" y="5867400"/>
                        <a:ext cx="3733800" cy="711147"/>
                      </a:xfrm>
                      <a:prstGeom prst="rect">
                        <a:avLst/>
                      </a:prstGeom>
                      <a:noFill/>
                      <a:extLst/>
                    </p:spPr>
                  </p:pic>
                </p:oleObj>
              </mc:Fallback>
            </mc:AlternateContent>
          </a:graphicData>
        </a:graphic>
      </p:graphicFrame>
      <p:graphicFrame>
        <p:nvGraphicFramePr>
          <p:cNvPr id="7" name="Object 4">
            <a:extLst>
              <a:ext uri="{FF2B5EF4-FFF2-40B4-BE49-F238E27FC236}">
                <a16:creationId xmlns:a16="http://schemas.microsoft.com/office/drawing/2014/main" id="{D314DAA9-AC10-42BA-9757-B37BCF8EECE8}"/>
              </a:ext>
            </a:extLst>
          </p:cNvPr>
          <p:cNvGraphicFramePr>
            <a:graphicFrameLocks noChangeAspect="1"/>
          </p:cNvGraphicFramePr>
          <p:nvPr>
            <p:extLst>
              <p:ext uri="{D42A27DB-BD31-4B8C-83A1-F6EECF244321}">
                <p14:modId xmlns:p14="http://schemas.microsoft.com/office/powerpoint/2010/main" val="2420761582"/>
              </p:ext>
            </p:extLst>
          </p:nvPr>
        </p:nvGraphicFramePr>
        <p:xfrm>
          <a:off x="4439849" y="5867399"/>
          <a:ext cx="4518020" cy="711147"/>
        </p:xfrm>
        <a:graphic>
          <a:graphicData uri="http://schemas.openxmlformats.org/presentationml/2006/ole">
            <mc:AlternateContent xmlns:mc="http://schemas.openxmlformats.org/markup-compatibility/2006">
              <mc:Choice xmlns:v="urn:schemas-microsoft-com:vml" Requires="v">
                <p:oleObj spid="_x0000_s3076" name="Equation" r:id="rId7" imgW="2197100" imgH="393700" progId="Equation.3">
                  <p:embed/>
                </p:oleObj>
              </mc:Choice>
              <mc:Fallback>
                <p:oleObj name="Equation" r:id="rId7" imgW="2197100" imgH="393700" progId="Equation.3">
                  <p:embed/>
                  <p:pic>
                    <p:nvPicPr>
                      <p:cNvPr id="7" name="Object 4">
                        <a:extLst>
                          <a:ext uri="{FF2B5EF4-FFF2-40B4-BE49-F238E27FC236}">
                            <a16:creationId xmlns:a16="http://schemas.microsoft.com/office/drawing/2014/main" id="{D314DAA9-AC10-42BA-9757-B37BCF8EEC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9849" y="5867399"/>
                        <a:ext cx="4518020" cy="711147"/>
                      </a:xfrm>
                      <a:prstGeom prst="rect">
                        <a:avLst/>
                      </a:prstGeom>
                      <a:noFill/>
                      <a:extLst/>
                    </p:spPr>
                  </p:pic>
                </p:oleObj>
              </mc:Fallback>
            </mc:AlternateContent>
          </a:graphicData>
        </a:graphic>
      </p:graphicFrame>
    </p:spTree>
    <p:extLst>
      <p:ext uri="{BB962C8B-B14F-4D97-AF65-F5344CB8AC3E}">
        <p14:creationId xmlns:p14="http://schemas.microsoft.com/office/powerpoint/2010/main" val="2046627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9078D-A680-422A-8CB0-6CD6CB9A3589}"/>
              </a:ext>
            </a:extLst>
          </p:cNvPr>
          <p:cNvSpPr>
            <a:spLocks noGrp="1"/>
          </p:cNvSpPr>
          <p:nvPr>
            <p:ph idx="1"/>
          </p:nvPr>
        </p:nvSpPr>
        <p:spPr/>
        <p:txBody>
          <a:bodyPr>
            <a:normAutofit/>
          </a:bodyPr>
          <a:lstStyle/>
          <a:p>
            <a:pPr marL="0" indent="0">
              <a:buNone/>
            </a:pPr>
            <a:endParaRPr lang="id-ID" sz="4400" dirty="0"/>
          </a:p>
          <a:p>
            <a:pPr marL="0" indent="0">
              <a:buNone/>
            </a:pPr>
            <a:r>
              <a:rPr lang="en-ID" sz="4800" dirty="0">
                <a:solidFill>
                  <a:srgbClr val="C00000"/>
                </a:solidFill>
              </a:rPr>
              <a:t>Adding manpower </a:t>
            </a:r>
            <a:r>
              <a:rPr lang="en-ID" sz="4800" dirty="0"/>
              <a:t>to a late project makes it later</a:t>
            </a:r>
            <a:endParaRPr lang="id-ID" sz="4800" dirty="0"/>
          </a:p>
          <a:p>
            <a:pPr marL="0" indent="0" algn="r">
              <a:buNone/>
            </a:pPr>
            <a:endParaRPr lang="id-ID" sz="4400" i="1" dirty="0"/>
          </a:p>
          <a:p>
            <a:pPr marL="0" indent="0" algn="r">
              <a:buNone/>
            </a:pPr>
            <a:endParaRPr lang="id-ID" sz="4400" i="1" dirty="0"/>
          </a:p>
          <a:p>
            <a:pPr marL="0" indent="0" algn="r">
              <a:buNone/>
            </a:pPr>
            <a:r>
              <a:rPr lang="id-ID" sz="4000" i="1" dirty="0"/>
              <a:t>(</a:t>
            </a:r>
            <a:r>
              <a:rPr lang="id-ID" sz="4000" i="1" dirty="0" err="1"/>
              <a:t>Endres</a:t>
            </a:r>
            <a:r>
              <a:rPr lang="id-ID" sz="4000" i="1" dirty="0"/>
              <a:t>, 2003)                              [</a:t>
            </a:r>
            <a:r>
              <a:rPr lang="id-ID" sz="4000" i="1" dirty="0">
                <a:solidFill>
                  <a:srgbClr val="00B050"/>
                </a:solidFill>
              </a:rPr>
              <a:t>L36</a:t>
            </a:r>
            <a:r>
              <a:rPr lang="id-ID" sz="4000" i="1" dirty="0"/>
              <a:t>]</a:t>
            </a:r>
            <a:endParaRPr lang="en-US" sz="4000" i="1" dirty="0"/>
          </a:p>
        </p:txBody>
      </p:sp>
      <p:sp>
        <p:nvSpPr>
          <p:cNvPr id="3" name="Slide Number Placeholder 2">
            <a:extLst>
              <a:ext uri="{FF2B5EF4-FFF2-40B4-BE49-F238E27FC236}">
                <a16:creationId xmlns:a16="http://schemas.microsoft.com/office/drawing/2014/main" id="{C30EA099-F03D-4791-B15B-94B281B4AB5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a:t>
            </a:fld>
            <a:endParaRPr lang="en-US">
              <a:solidFill>
                <a:prstClr val="black">
                  <a:tint val="75000"/>
                </a:prstClr>
              </a:solidFill>
            </a:endParaRPr>
          </a:p>
        </p:txBody>
      </p:sp>
      <p:sp>
        <p:nvSpPr>
          <p:cNvPr id="4" name="Title 3">
            <a:extLst>
              <a:ext uri="{FF2B5EF4-FFF2-40B4-BE49-F238E27FC236}">
                <a16:creationId xmlns:a16="http://schemas.microsoft.com/office/drawing/2014/main" id="{7084787A-D15A-4411-98EC-2198C597E44A}"/>
              </a:ext>
            </a:extLst>
          </p:cNvPr>
          <p:cNvSpPr>
            <a:spLocks noGrp="1"/>
          </p:cNvSpPr>
          <p:nvPr>
            <p:ph type="title"/>
          </p:nvPr>
        </p:nvSpPr>
        <p:spPr/>
        <p:txBody>
          <a:bodyPr>
            <a:normAutofit/>
          </a:bodyPr>
          <a:lstStyle/>
          <a:p>
            <a:r>
              <a:rPr lang="id-ID" dirty="0" err="1"/>
              <a:t>Brooks</a:t>
            </a:r>
            <a:r>
              <a:rPr lang="en-US" dirty="0"/>
              <a:t>’ </a:t>
            </a:r>
            <a:r>
              <a:rPr lang="id-ID" dirty="0"/>
              <a:t>L</a:t>
            </a:r>
            <a:r>
              <a:rPr lang="en-US" dirty="0"/>
              <a:t>aw</a:t>
            </a:r>
            <a:r>
              <a:rPr lang="id-ID" dirty="0"/>
              <a:t> (1975)</a:t>
            </a:r>
            <a:endParaRPr lang="en-US" dirty="0"/>
          </a:p>
        </p:txBody>
      </p:sp>
    </p:spTree>
    <p:extLst>
      <p:ext uri="{BB962C8B-B14F-4D97-AF65-F5344CB8AC3E}">
        <p14:creationId xmlns:p14="http://schemas.microsoft.com/office/powerpoint/2010/main" val="4867352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3.2</a:t>
            </a:r>
            <a:r>
              <a:rPr lang="en-US" sz="4000" dirty="0"/>
              <a:t> Function Point</a:t>
            </a:r>
            <a:r>
              <a:rPr lang="id-ID" sz="4000" dirty="0"/>
              <a:t>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577651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609600" y="152400"/>
            <a:ext cx="8534400" cy="762000"/>
          </a:xfrm>
        </p:spPr>
        <p:txBody>
          <a:bodyPr>
            <a:normAutofit/>
          </a:bodyPr>
          <a:lstStyle/>
          <a:p>
            <a:pPr eaLnBrk="1" hangingPunct="1"/>
            <a:r>
              <a:rPr lang="id-ID" dirty="0" err="1"/>
              <a:t>Function</a:t>
            </a:r>
            <a:r>
              <a:rPr lang="id-ID" dirty="0"/>
              <a:t> </a:t>
            </a:r>
            <a:r>
              <a:rPr lang="id-ID" dirty="0" err="1"/>
              <a:t>Point</a:t>
            </a:r>
            <a:endParaRPr lang="en-US" dirty="0">
              <a:solidFill>
                <a:srgbClr val="C00000"/>
              </a:solidFill>
            </a:endParaRPr>
          </a:p>
        </p:txBody>
      </p:sp>
      <p:pic>
        <p:nvPicPr>
          <p:cNvPr id="40965" name="Picture 3" descr="!03-04W-"/>
          <p:cNvPicPr>
            <a:picLocks noChangeAspect="1" noChangeArrowheads="1"/>
          </p:cNvPicPr>
          <p:nvPr/>
        </p:nvPicPr>
        <p:blipFill>
          <a:blip r:embed="rId2" cstate="print"/>
          <a:srcRect/>
          <a:stretch>
            <a:fillRect/>
          </a:stretch>
        </p:blipFill>
        <p:spPr bwMode="auto">
          <a:xfrm>
            <a:off x="2469320" y="898633"/>
            <a:ext cx="4083880" cy="5093795"/>
          </a:xfrm>
          <a:prstGeom prst="rect">
            <a:avLst/>
          </a:prstGeom>
          <a:noFill/>
          <a:ln w="9525">
            <a:noFill/>
            <a:miter lim="800000"/>
            <a:headEnd/>
            <a:tailEnd/>
          </a:ln>
        </p:spPr>
      </p:pic>
      <p:sp>
        <p:nvSpPr>
          <p:cNvPr id="4" name="TextBox 3"/>
          <p:cNvSpPr txBox="1"/>
          <p:nvPr/>
        </p:nvSpPr>
        <p:spPr>
          <a:xfrm>
            <a:off x="3085230" y="6205210"/>
            <a:ext cx="2654380" cy="400110"/>
          </a:xfrm>
          <a:prstGeom prst="rect">
            <a:avLst/>
          </a:prstGeom>
          <a:noFill/>
        </p:spPr>
        <p:txBody>
          <a:bodyPr wrap="none" rtlCol="0">
            <a:spAutoFit/>
          </a:bodyPr>
          <a:lstStyle/>
          <a:p>
            <a:r>
              <a:rPr lang="en-US" sz="2000" i="1" dirty="0">
                <a:effectLst/>
              </a:rPr>
              <a:t>(Allen Albrecht, 1979)</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40294564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609600" y="228600"/>
            <a:ext cx="8382000" cy="762000"/>
          </a:xfrm>
        </p:spPr>
        <p:txBody>
          <a:bodyPr>
            <a:normAutofit fontScale="90000"/>
          </a:bodyPr>
          <a:lstStyle/>
          <a:p>
            <a:pPr eaLnBrk="1" hangingPunct="1"/>
            <a:r>
              <a:rPr lang="en-US" dirty="0"/>
              <a:t>A. Function Points Estimation</a:t>
            </a:r>
            <a:r>
              <a:rPr lang="id-ID" dirty="0"/>
              <a:t>:</a:t>
            </a:r>
            <a:br>
              <a:rPr lang="en-US" dirty="0"/>
            </a:br>
            <a:r>
              <a:rPr lang="en-US" dirty="0">
                <a:solidFill>
                  <a:srgbClr val="3333FF"/>
                </a:solidFill>
              </a:rPr>
              <a:t>Step One</a:t>
            </a:r>
            <a:r>
              <a:rPr lang="id-ID" dirty="0">
                <a:solidFill>
                  <a:srgbClr val="3333FF"/>
                </a:solidFill>
              </a:rPr>
              <a:t> (TUFP)</a:t>
            </a:r>
            <a:endParaRPr lang="en-US" dirty="0"/>
          </a:p>
        </p:txBody>
      </p:sp>
      <p:sp>
        <p:nvSpPr>
          <p:cNvPr id="41989" name="Rectangle 3"/>
          <p:cNvSpPr>
            <a:spLocks noChangeArrowheads="1"/>
          </p:cNvSpPr>
          <p:nvPr/>
        </p:nvSpPr>
        <p:spPr bwMode="auto">
          <a:xfrm>
            <a:off x="762000" y="1828800"/>
            <a:ext cx="7543800" cy="4343400"/>
          </a:xfrm>
          <a:prstGeom prst="rect">
            <a:avLst/>
          </a:prstGeom>
          <a:solidFill>
            <a:schemeClr val="accent2"/>
          </a:solidFill>
          <a:ln w="12700">
            <a:solidFill>
              <a:schemeClr val="tx1"/>
            </a:solidFill>
            <a:miter lim="800000"/>
            <a:headEnd type="none" w="sm" len="sm"/>
            <a:tailEnd/>
          </a:ln>
        </p:spPr>
        <p:txBody>
          <a:bodyPr wrap="none" anchor="ctr"/>
          <a:lstStyle/>
          <a:p>
            <a:endParaRPr lang="en-US"/>
          </a:p>
        </p:txBody>
      </p:sp>
      <p:sp>
        <p:nvSpPr>
          <p:cNvPr id="41990" name="Rectangle 4"/>
          <p:cNvSpPr>
            <a:spLocks noChangeArrowheads="1"/>
          </p:cNvSpPr>
          <p:nvPr/>
        </p:nvSpPr>
        <p:spPr bwMode="auto">
          <a:xfrm>
            <a:off x="762000" y="5486400"/>
            <a:ext cx="7543800" cy="685800"/>
          </a:xfrm>
          <a:prstGeom prst="rect">
            <a:avLst/>
          </a:prstGeom>
          <a:solidFill>
            <a:srgbClr val="CCECFF"/>
          </a:solidFill>
          <a:ln w="12700">
            <a:solidFill>
              <a:schemeClr val="tx1"/>
            </a:solidFill>
            <a:miter lim="800000"/>
            <a:headEnd type="none" w="sm" len="sm"/>
            <a:tailEnd/>
          </a:ln>
        </p:spPr>
        <p:txBody>
          <a:bodyPr wrap="none" anchor="ctr"/>
          <a:lstStyle/>
          <a:p>
            <a:endParaRPr lang="en-US"/>
          </a:p>
        </p:txBody>
      </p:sp>
      <p:sp>
        <p:nvSpPr>
          <p:cNvPr id="41991" name="Rectangle 5"/>
          <p:cNvSpPr>
            <a:spLocks noChangeArrowheads="1"/>
          </p:cNvSpPr>
          <p:nvPr/>
        </p:nvSpPr>
        <p:spPr bwMode="auto">
          <a:xfrm>
            <a:off x="762000" y="2362200"/>
            <a:ext cx="7543800" cy="3124200"/>
          </a:xfrm>
          <a:prstGeom prst="rect">
            <a:avLst/>
          </a:prstGeom>
          <a:solidFill>
            <a:srgbClr val="FFFFCC"/>
          </a:solidFill>
          <a:ln w="12700">
            <a:solidFill>
              <a:schemeClr val="tx1"/>
            </a:solidFill>
            <a:miter lim="800000"/>
            <a:headEnd type="none" w="sm" len="sm"/>
            <a:tailEnd/>
          </a:ln>
        </p:spPr>
        <p:txBody>
          <a:bodyPr wrap="none" anchor="ctr"/>
          <a:lstStyle/>
          <a:p>
            <a:pPr algn="l"/>
            <a:endParaRPr lang="en-US" dirty="0"/>
          </a:p>
        </p:txBody>
      </p:sp>
      <p:sp>
        <p:nvSpPr>
          <p:cNvPr id="41992" name="Text Box 6"/>
          <p:cNvSpPr txBox="1">
            <a:spLocks noChangeArrowheads="1"/>
          </p:cNvSpPr>
          <p:nvPr/>
        </p:nvSpPr>
        <p:spPr bwMode="auto">
          <a:xfrm>
            <a:off x="762000" y="1828800"/>
            <a:ext cx="7543800" cy="4267200"/>
          </a:xfrm>
          <a:prstGeom prst="rect">
            <a:avLst/>
          </a:prstGeom>
          <a:noFill/>
          <a:ln w="12700">
            <a:noFill/>
            <a:miter lim="800000"/>
            <a:headEnd type="none" w="sm" len="sm"/>
            <a:tailEnd/>
          </a:ln>
        </p:spPr>
        <p:txBody>
          <a:bodyPr wrap="square">
            <a:spAutoFit/>
          </a:bodyPr>
          <a:lstStyle/>
          <a:p>
            <a:pPr algn="l"/>
            <a:r>
              <a:rPr lang="en-US" sz="1800" dirty="0"/>
              <a:t>			</a:t>
            </a:r>
            <a:r>
              <a:rPr lang="en-US" sz="1600" dirty="0"/>
              <a:t>Complexity</a:t>
            </a:r>
          </a:p>
          <a:p>
            <a:endParaRPr lang="en-US" sz="1600" dirty="0"/>
          </a:p>
          <a:p>
            <a:pPr algn="l"/>
            <a:r>
              <a:rPr lang="en-US" sz="1600" dirty="0"/>
              <a:t>Description	Low	   Medium		High		Total</a:t>
            </a:r>
          </a:p>
          <a:p>
            <a:endParaRPr lang="en-US" sz="1600" dirty="0"/>
          </a:p>
          <a:p>
            <a:pPr algn="l"/>
            <a:r>
              <a:rPr lang="en-US" sz="1600" dirty="0"/>
              <a:t>Inputs		__x 3	   __x 4	 	__x 6		____</a:t>
            </a:r>
          </a:p>
          <a:p>
            <a:endParaRPr lang="en-US" sz="1600" dirty="0"/>
          </a:p>
          <a:p>
            <a:pPr algn="l"/>
            <a:r>
              <a:rPr lang="en-US" sz="1600" dirty="0"/>
              <a:t>Outputs		__x 4	   __x 5		__x 7		____</a:t>
            </a:r>
          </a:p>
          <a:p>
            <a:endParaRPr lang="en-US" sz="1600" dirty="0"/>
          </a:p>
          <a:p>
            <a:pPr algn="l"/>
            <a:r>
              <a:rPr lang="en-US" sz="1600" dirty="0"/>
              <a:t>Queries		__x 3	   __x 4		__x 6		____</a:t>
            </a:r>
          </a:p>
          <a:p>
            <a:endParaRPr lang="en-US" sz="1600" dirty="0"/>
          </a:p>
          <a:p>
            <a:pPr algn="l"/>
            <a:r>
              <a:rPr lang="en-US" sz="1600" dirty="0"/>
              <a:t>Files		__x 7	   __x 10		__x 15		____</a:t>
            </a:r>
          </a:p>
          <a:p>
            <a:endParaRPr lang="en-US" sz="1600" dirty="0"/>
          </a:p>
          <a:p>
            <a:pPr algn="l"/>
            <a:r>
              <a:rPr lang="en-US" sz="1600" dirty="0"/>
              <a:t>Program		__x 5	   __x 7		__x 10		____</a:t>
            </a:r>
          </a:p>
          <a:p>
            <a:pPr algn="l"/>
            <a:r>
              <a:rPr lang="en-US" sz="1600" dirty="0"/>
              <a:t>Interfaces</a:t>
            </a:r>
          </a:p>
          <a:p>
            <a:endParaRPr lang="en-US" sz="1800" dirty="0"/>
          </a:p>
          <a:p>
            <a:r>
              <a:rPr lang="en-US" sz="1800" dirty="0"/>
              <a:t>		TOTAL UNADJUSTED FUNCTION POINTS	____</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1348616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CD Selection System</a:t>
            </a:r>
          </a:p>
        </p:txBody>
      </p:sp>
      <p:pic>
        <p:nvPicPr>
          <p:cNvPr id="3" name="Picture 2" descr="fig107_01_0.jpg"/>
          <p:cNvPicPr>
            <a:picLocks noChangeAspect="1"/>
          </p:cNvPicPr>
          <p:nvPr/>
        </p:nvPicPr>
        <p:blipFill>
          <a:blip r:embed="rId2" cstate="print"/>
          <a:srcRect b="70000"/>
          <a:stretch>
            <a:fillRect/>
          </a:stretch>
        </p:blipFill>
        <p:spPr>
          <a:xfrm>
            <a:off x="360045" y="1352549"/>
            <a:ext cx="8423910" cy="4191000"/>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val="3277605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a:xfrm>
            <a:off x="609600" y="145970"/>
            <a:ext cx="8572500" cy="1143000"/>
          </a:xfrm>
        </p:spPr>
        <p:txBody>
          <a:bodyPr>
            <a:normAutofit fontScale="90000"/>
          </a:bodyPr>
          <a:lstStyle/>
          <a:p>
            <a:pPr eaLnBrk="1" hangingPunct="1"/>
            <a:r>
              <a:rPr lang="en-US" dirty="0"/>
              <a:t>Function Points Estimation</a:t>
            </a:r>
            <a:r>
              <a:rPr lang="id-ID" dirty="0"/>
              <a:t>:</a:t>
            </a:r>
            <a:br>
              <a:rPr lang="en-US" dirty="0"/>
            </a:br>
            <a:r>
              <a:rPr lang="en-US" dirty="0">
                <a:solidFill>
                  <a:srgbClr val="3333FF"/>
                </a:solidFill>
              </a:rPr>
              <a:t>Step Two</a:t>
            </a:r>
            <a:r>
              <a:rPr lang="id-ID" dirty="0">
                <a:solidFill>
                  <a:srgbClr val="3333FF"/>
                </a:solidFill>
              </a:rPr>
              <a:t> (P</a:t>
            </a:r>
            <a:r>
              <a:rPr lang="en-US" dirty="0" err="1">
                <a:solidFill>
                  <a:srgbClr val="3333FF"/>
                </a:solidFill>
              </a:rPr>
              <a:t>rocessing</a:t>
            </a:r>
            <a:r>
              <a:rPr lang="en-US" dirty="0">
                <a:solidFill>
                  <a:srgbClr val="3333FF"/>
                </a:solidFill>
              </a:rPr>
              <a:t> </a:t>
            </a:r>
            <a:r>
              <a:rPr lang="id-ID" dirty="0">
                <a:solidFill>
                  <a:srgbClr val="3333FF"/>
                </a:solidFill>
              </a:rPr>
              <a:t>C</a:t>
            </a:r>
            <a:r>
              <a:rPr lang="en-US" dirty="0" err="1">
                <a:solidFill>
                  <a:srgbClr val="3333FF"/>
                </a:solidFill>
              </a:rPr>
              <a:t>omplexity</a:t>
            </a:r>
            <a:r>
              <a:rPr lang="id-ID" dirty="0">
                <a:solidFill>
                  <a:srgbClr val="3333FF"/>
                </a:solidFill>
              </a:rPr>
              <a:t>)</a:t>
            </a:r>
            <a:endParaRPr lang="en-US" dirty="0"/>
          </a:p>
        </p:txBody>
      </p:sp>
      <p:sp>
        <p:nvSpPr>
          <p:cNvPr id="43013" name="Rectangle 3"/>
          <p:cNvSpPr>
            <a:spLocks noChangeArrowheads="1"/>
          </p:cNvSpPr>
          <p:nvPr/>
        </p:nvSpPr>
        <p:spPr bwMode="auto">
          <a:xfrm>
            <a:off x="990600" y="1676400"/>
            <a:ext cx="7315200" cy="4572000"/>
          </a:xfrm>
          <a:prstGeom prst="rect">
            <a:avLst/>
          </a:prstGeom>
          <a:solidFill>
            <a:schemeClr val="accent2"/>
          </a:solidFill>
          <a:ln w="12700">
            <a:solidFill>
              <a:schemeClr val="tx1"/>
            </a:solidFill>
            <a:miter lim="800000"/>
            <a:headEnd type="none" w="sm" len="sm"/>
            <a:tailEnd/>
          </a:ln>
        </p:spPr>
        <p:txBody>
          <a:bodyPr wrap="none" anchor="ctr"/>
          <a:lstStyle/>
          <a:p>
            <a:pPr algn="ctr"/>
            <a:endParaRPr lang="en-US" sz="2400"/>
          </a:p>
        </p:txBody>
      </p:sp>
      <p:sp>
        <p:nvSpPr>
          <p:cNvPr id="43014" name="Rectangle 4"/>
          <p:cNvSpPr>
            <a:spLocks noChangeArrowheads="1"/>
          </p:cNvSpPr>
          <p:nvPr/>
        </p:nvSpPr>
        <p:spPr bwMode="auto">
          <a:xfrm>
            <a:off x="990600" y="5791200"/>
            <a:ext cx="7315200" cy="457200"/>
          </a:xfrm>
          <a:prstGeom prst="rect">
            <a:avLst/>
          </a:prstGeom>
          <a:solidFill>
            <a:srgbClr val="CCECFF"/>
          </a:solidFill>
          <a:ln w="12700">
            <a:solidFill>
              <a:schemeClr val="tx1"/>
            </a:solidFill>
            <a:miter lim="800000"/>
            <a:headEnd type="none" w="sm" len="sm"/>
            <a:tailEnd/>
          </a:ln>
        </p:spPr>
        <p:txBody>
          <a:bodyPr wrap="none" anchor="ctr"/>
          <a:lstStyle/>
          <a:p>
            <a:endParaRPr lang="en-US"/>
          </a:p>
        </p:txBody>
      </p:sp>
      <p:sp>
        <p:nvSpPr>
          <p:cNvPr id="43015" name="Rectangle 5"/>
          <p:cNvSpPr>
            <a:spLocks noChangeArrowheads="1"/>
          </p:cNvSpPr>
          <p:nvPr/>
        </p:nvSpPr>
        <p:spPr bwMode="auto">
          <a:xfrm>
            <a:off x="990600" y="2133600"/>
            <a:ext cx="7315200" cy="3657600"/>
          </a:xfrm>
          <a:prstGeom prst="rect">
            <a:avLst/>
          </a:prstGeom>
          <a:solidFill>
            <a:srgbClr val="FFFFCC"/>
          </a:solidFill>
          <a:ln w="12700">
            <a:solidFill>
              <a:schemeClr val="tx1"/>
            </a:solidFill>
            <a:miter lim="800000"/>
            <a:headEnd type="none" w="sm" len="sm"/>
            <a:tailEnd/>
          </a:ln>
        </p:spPr>
        <p:txBody>
          <a:bodyPr wrap="none" anchor="ctr"/>
          <a:lstStyle/>
          <a:p>
            <a:endParaRPr lang="en-US"/>
          </a:p>
        </p:txBody>
      </p:sp>
      <p:sp>
        <p:nvSpPr>
          <p:cNvPr id="43016" name="Text Box 6"/>
          <p:cNvSpPr txBox="1">
            <a:spLocks noChangeArrowheads="1"/>
          </p:cNvSpPr>
          <p:nvPr/>
        </p:nvSpPr>
        <p:spPr bwMode="auto">
          <a:xfrm>
            <a:off x="1219200" y="1676400"/>
            <a:ext cx="7162800" cy="4492625"/>
          </a:xfrm>
          <a:prstGeom prst="rect">
            <a:avLst/>
          </a:prstGeom>
          <a:noFill/>
          <a:ln w="12700">
            <a:noFill/>
            <a:miter lim="800000"/>
            <a:headEnd type="none" w="sm" len="sm"/>
            <a:tailEnd/>
          </a:ln>
        </p:spPr>
        <p:txBody>
          <a:bodyPr>
            <a:spAutoFit/>
          </a:bodyPr>
          <a:lstStyle/>
          <a:p>
            <a:r>
              <a:rPr lang="en-US" sz="1600" dirty="0"/>
              <a:t>						Scale of 0 to 3</a:t>
            </a:r>
          </a:p>
          <a:p>
            <a:endParaRPr lang="en-US" sz="1600" dirty="0"/>
          </a:p>
          <a:p>
            <a:r>
              <a:rPr lang="en-US" sz="1600" dirty="0"/>
              <a:t>Data Communications				      _____</a:t>
            </a:r>
          </a:p>
          <a:p>
            <a:r>
              <a:rPr lang="en-US" sz="1600" dirty="0"/>
              <a:t>Heavy Use Configuration				      _____</a:t>
            </a:r>
          </a:p>
          <a:p>
            <a:r>
              <a:rPr lang="en-US" sz="1600" dirty="0"/>
              <a:t>Transaction Rate				    	      _____</a:t>
            </a:r>
          </a:p>
          <a:p>
            <a:r>
              <a:rPr lang="en-US" sz="1600" dirty="0"/>
              <a:t>End-User efficiency					      _____</a:t>
            </a:r>
          </a:p>
          <a:p>
            <a:r>
              <a:rPr lang="en-US" sz="1600" dirty="0"/>
              <a:t>Complex Processing					      _____</a:t>
            </a:r>
          </a:p>
          <a:p>
            <a:r>
              <a:rPr lang="en-US" sz="1600" dirty="0"/>
              <a:t>Installation Ease					      _____</a:t>
            </a:r>
          </a:p>
          <a:p>
            <a:r>
              <a:rPr lang="en-US" sz="1600" dirty="0"/>
              <a:t>Multiple sites					      _____</a:t>
            </a:r>
          </a:p>
          <a:p>
            <a:r>
              <a:rPr lang="en-US" sz="1600" dirty="0"/>
              <a:t>Performance					      _____</a:t>
            </a:r>
          </a:p>
          <a:p>
            <a:r>
              <a:rPr lang="en-US" sz="1600" dirty="0"/>
              <a:t>Distributed functions				      _____</a:t>
            </a:r>
          </a:p>
          <a:p>
            <a:r>
              <a:rPr lang="en-US" sz="1600" dirty="0"/>
              <a:t>On-line data entry					      _____</a:t>
            </a:r>
          </a:p>
          <a:p>
            <a:r>
              <a:rPr lang="en-US" sz="1600" dirty="0"/>
              <a:t>On-line update					      _____</a:t>
            </a:r>
          </a:p>
          <a:p>
            <a:r>
              <a:rPr lang="en-US" sz="1600" dirty="0"/>
              <a:t>Reusability					      _____</a:t>
            </a:r>
          </a:p>
          <a:p>
            <a:r>
              <a:rPr lang="en-US" sz="1600" dirty="0"/>
              <a:t>Operational Ease					      _____</a:t>
            </a:r>
          </a:p>
          <a:p>
            <a:r>
              <a:rPr lang="en-US" sz="1600" dirty="0"/>
              <a:t>Extensibility					      _____</a:t>
            </a:r>
          </a:p>
          <a:p>
            <a:endParaRPr lang="en-US" sz="1600" dirty="0"/>
          </a:p>
          <a:p>
            <a:r>
              <a:rPr lang="id-ID" sz="1600" dirty="0" err="1"/>
              <a:t>Processing</a:t>
            </a:r>
            <a:r>
              <a:rPr lang="id-ID" sz="1600" dirty="0"/>
              <a:t> </a:t>
            </a:r>
            <a:r>
              <a:rPr lang="en-US" sz="1600" dirty="0"/>
              <a:t>Complexity (PC)				      _____</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124</a:t>
            </a:fld>
            <a:endParaRPr lang="en-US">
              <a:solidFill>
                <a:prstClr val="black">
                  <a:tint val="75000"/>
                </a:prstClr>
              </a:solidFill>
            </a:endParaRPr>
          </a:p>
        </p:txBody>
      </p:sp>
    </p:spTree>
    <p:extLst>
      <p:ext uri="{BB962C8B-B14F-4D97-AF65-F5344CB8AC3E}">
        <p14:creationId xmlns:p14="http://schemas.microsoft.com/office/powerpoint/2010/main" val="2329475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Example: </a:t>
            </a:r>
            <a:r>
              <a:rPr lang="id-ID" sz="3600" dirty="0"/>
              <a:t>Sistem Penjualan Musik Online</a:t>
            </a:r>
            <a:endParaRPr lang="en-US" sz="3600" dirty="0"/>
          </a:p>
        </p:txBody>
      </p:sp>
      <p:pic>
        <p:nvPicPr>
          <p:cNvPr id="3" name="Picture 2" descr="fig107_01_0.jpg"/>
          <p:cNvPicPr>
            <a:picLocks noChangeAspect="1"/>
          </p:cNvPicPr>
          <p:nvPr/>
        </p:nvPicPr>
        <p:blipFill>
          <a:blip r:embed="rId2" cstate="print"/>
          <a:srcRect t="33015" r="42500" b="16484"/>
          <a:stretch>
            <a:fillRect/>
          </a:stretch>
        </p:blipFill>
        <p:spPr>
          <a:xfrm>
            <a:off x="1524000" y="1066800"/>
            <a:ext cx="5486400" cy="5715000"/>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12439052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0863"/>
            <a:ext cx="8501495" cy="922762"/>
          </a:xfrm>
        </p:spPr>
        <p:txBody>
          <a:bodyPr>
            <a:normAutofit fontScale="90000"/>
          </a:bodyPr>
          <a:lstStyle/>
          <a:p>
            <a:r>
              <a:rPr lang="en-US" dirty="0"/>
              <a:t>Function Point Estimation</a:t>
            </a:r>
            <a:r>
              <a:rPr lang="id-ID" dirty="0"/>
              <a:t>:</a:t>
            </a:r>
            <a:br>
              <a:rPr lang="en-US" dirty="0"/>
            </a:br>
            <a:r>
              <a:rPr lang="en-US" dirty="0">
                <a:solidFill>
                  <a:srgbClr val="3333FF"/>
                </a:solidFill>
              </a:rPr>
              <a:t>Step Three</a:t>
            </a:r>
            <a:r>
              <a:rPr lang="id-ID" dirty="0">
                <a:solidFill>
                  <a:srgbClr val="3333FF"/>
                </a:solidFill>
              </a:rPr>
              <a:t> (TAFP)</a:t>
            </a:r>
            <a:endParaRPr lang="en-US" dirty="0"/>
          </a:p>
        </p:txBody>
      </p:sp>
      <p:sp>
        <p:nvSpPr>
          <p:cNvPr id="4" name="Rectangle 2"/>
          <p:cNvSpPr>
            <a:spLocks noChangeArrowheads="1"/>
          </p:cNvSpPr>
          <p:nvPr/>
        </p:nvSpPr>
        <p:spPr bwMode="auto">
          <a:xfrm>
            <a:off x="403225" y="1673225"/>
            <a:ext cx="8305800" cy="4498975"/>
          </a:xfrm>
          <a:prstGeom prst="rect">
            <a:avLst/>
          </a:prstGeom>
          <a:solidFill>
            <a:srgbClr val="CCECFF"/>
          </a:solidFill>
          <a:ln w="12700">
            <a:solidFill>
              <a:schemeClr val="tx1"/>
            </a:solidFill>
            <a:miter lim="800000"/>
            <a:headEnd type="none" w="sm" len="sm"/>
            <a:tailEnd/>
          </a:ln>
        </p:spPr>
        <p:txBody>
          <a:bodyPr wrap="none" anchor="ctr"/>
          <a:lstStyle/>
          <a:p>
            <a:pPr algn="l"/>
            <a:endParaRPr lang="en-US"/>
          </a:p>
        </p:txBody>
      </p:sp>
      <p:sp>
        <p:nvSpPr>
          <p:cNvPr id="5" name="Rectangle 4"/>
          <p:cNvSpPr>
            <a:spLocks noChangeArrowheads="1"/>
          </p:cNvSpPr>
          <p:nvPr/>
        </p:nvSpPr>
        <p:spPr bwMode="auto">
          <a:xfrm>
            <a:off x="609600" y="1752601"/>
            <a:ext cx="7961313" cy="4278736"/>
          </a:xfrm>
          <a:prstGeom prst="rect">
            <a:avLst/>
          </a:prstGeom>
          <a:noFill/>
          <a:ln w="9525">
            <a:noFill/>
            <a:miter lim="800000"/>
            <a:headEnd/>
            <a:tailEnd/>
          </a:ln>
        </p:spPr>
        <p:txBody>
          <a:bodyPr wrap="square" lIns="92075" tIns="46038" rIns="92075" bIns="46038">
            <a:spAutoFit/>
          </a:bodyPr>
          <a:lstStyle/>
          <a:p>
            <a:pPr algn="l" eaLnBrk="0" hangingPunct="0"/>
            <a:r>
              <a:rPr lang="en-US" sz="2400" dirty="0">
                <a:latin typeface="Verdana" charset="0"/>
              </a:rPr>
              <a:t>Processing Complexity (PC) =  </a:t>
            </a:r>
            <a:r>
              <a:rPr lang="en-US" sz="3200" dirty="0">
                <a:solidFill>
                  <a:srgbClr val="C00000"/>
                </a:solidFill>
                <a:latin typeface="Verdana" charset="0"/>
              </a:rPr>
              <a:t>7</a:t>
            </a:r>
          </a:p>
          <a:p>
            <a:pPr algn="l" eaLnBrk="0" hangingPunct="0"/>
            <a:r>
              <a:rPr lang="en-US" sz="2400" i="1" dirty="0">
                <a:latin typeface="Verdana" charset="0"/>
              </a:rPr>
              <a:t>(</a:t>
            </a:r>
            <a:r>
              <a:rPr lang="en-US" sz="2400" i="1" dirty="0">
                <a:solidFill>
                  <a:srgbClr val="0070C0"/>
                </a:solidFill>
                <a:latin typeface="Verdana" charset="0"/>
              </a:rPr>
              <a:t>From Step Two</a:t>
            </a:r>
            <a:r>
              <a:rPr lang="en-US" sz="2400" i="1" dirty="0">
                <a:latin typeface="Verdana" charset="0"/>
              </a:rPr>
              <a:t>)</a:t>
            </a:r>
            <a:endParaRPr lang="en-US" sz="2400" dirty="0">
              <a:latin typeface="Verdana" charset="0"/>
            </a:endParaRPr>
          </a:p>
          <a:p>
            <a:pPr algn="l" eaLnBrk="0" hangingPunct="0"/>
            <a:endParaRPr lang="en-US" sz="2400" dirty="0">
              <a:latin typeface="Verdana" charset="0"/>
            </a:endParaRPr>
          </a:p>
          <a:p>
            <a:pPr algn="l" eaLnBrk="0" hangingPunct="0"/>
            <a:r>
              <a:rPr lang="en-US" sz="2400" dirty="0">
                <a:latin typeface="Verdana" charset="0"/>
              </a:rPr>
              <a:t>Adjusted Processing </a:t>
            </a:r>
          </a:p>
          <a:p>
            <a:pPr algn="l" eaLnBrk="0" hangingPunct="0"/>
            <a:r>
              <a:rPr lang="en-US" sz="2400" dirty="0">
                <a:latin typeface="Verdana" charset="0"/>
              </a:rPr>
              <a:t>Complexity (PCA) = </a:t>
            </a:r>
            <a:r>
              <a:rPr lang="en-US" sz="2400" dirty="0">
                <a:solidFill>
                  <a:srgbClr val="00B050"/>
                </a:solidFill>
                <a:latin typeface="Verdana" charset="0"/>
              </a:rPr>
              <a:t>0.65</a:t>
            </a:r>
            <a:r>
              <a:rPr lang="en-US" sz="2400" dirty="0">
                <a:latin typeface="Verdana" charset="0"/>
              </a:rPr>
              <a:t> + (0.01 * </a:t>
            </a:r>
            <a:r>
              <a:rPr lang="en-US" sz="3600" dirty="0">
                <a:solidFill>
                  <a:srgbClr val="C00000"/>
                </a:solidFill>
                <a:latin typeface="Verdana" charset="0"/>
              </a:rPr>
              <a:t>7</a:t>
            </a:r>
            <a:r>
              <a:rPr lang="en-US" sz="2400" dirty="0">
                <a:latin typeface="Verdana" charset="0"/>
              </a:rPr>
              <a:t> ) = </a:t>
            </a:r>
            <a:r>
              <a:rPr lang="en-US" sz="3600" dirty="0">
                <a:solidFill>
                  <a:srgbClr val="C00000"/>
                </a:solidFill>
                <a:latin typeface="Verdana" charset="0"/>
              </a:rPr>
              <a:t>0.72</a:t>
            </a:r>
          </a:p>
          <a:p>
            <a:pPr algn="l" eaLnBrk="0" hangingPunct="0"/>
            <a:endParaRPr lang="en-US" sz="2400" dirty="0">
              <a:latin typeface="Verdana" charset="0"/>
            </a:endParaRPr>
          </a:p>
          <a:p>
            <a:pPr algn="l" eaLnBrk="0" hangingPunct="0"/>
            <a:r>
              <a:rPr lang="en-US" sz="2400" dirty="0">
                <a:latin typeface="Verdana" charset="0"/>
              </a:rPr>
              <a:t>Total Adjusted </a:t>
            </a:r>
          </a:p>
          <a:p>
            <a:pPr algn="l" eaLnBrk="0" hangingPunct="0"/>
            <a:r>
              <a:rPr lang="en-US" sz="2400" dirty="0">
                <a:latin typeface="Verdana" charset="0"/>
              </a:rPr>
              <a:t>Function Points</a:t>
            </a:r>
            <a:r>
              <a:rPr lang="id-ID" sz="2400" dirty="0">
                <a:latin typeface="Verdana" charset="0"/>
              </a:rPr>
              <a:t>  (TAFP)</a:t>
            </a:r>
            <a:r>
              <a:rPr lang="en-US" sz="2400" dirty="0">
                <a:latin typeface="Verdana" charset="0"/>
              </a:rPr>
              <a:t>:  338 *  </a:t>
            </a:r>
            <a:r>
              <a:rPr lang="en-US" sz="3600" dirty="0">
                <a:solidFill>
                  <a:srgbClr val="C00000"/>
                </a:solidFill>
                <a:latin typeface="Verdana" charset="0"/>
              </a:rPr>
              <a:t>0.72</a:t>
            </a:r>
            <a:r>
              <a:rPr lang="en-US" sz="2400" dirty="0">
                <a:latin typeface="Verdana" charset="0"/>
              </a:rPr>
              <a:t> = </a:t>
            </a:r>
            <a:r>
              <a:rPr lang="en-US" sz="3600" dirty="0">
                <a:solidFill>
                  <a:srgbClr val="C00000"/>
                </a:solidFill>
                <a:latin typeface="Verdana" charset="0"/>
              </a:rPr>
              <a:t>243</a:t>
            </a:r>
          </a:p>
          <a:p>
            <a:pPr algn="l" eaLnBrk="0" hangingPunct="0"/>
            <a:r>
              <a:rPr lang="en-US" sz="2400" dirty="0">
                <a:latin typeface="Verdana" charset="0"/>
              </a:rPr>
              <a:t>    (</a:t>
            </a:r>
            <a:r>
              <a:rPr lang="en-US" sz="2400" i="1" dirty="0">
                <a:solidFill>
                  <a:srgbClr val="0070C0"/>
                </a:solidFill>
                <a:latin typeface="Verdana" charset="0"/>
              </a:rPr>
              <a:t>From Step One</a:t>
            </a:r>
            <a:r>
              <a:rPr lang="en-US" sz="2400" i="1" dirty="0">
                <a:latin typeface="Verdana" charset="0"/>
              </a:rPr>
              <a:t>)</a:t>
            </a:r>
          </a:p>
          <a:p>
            <a:pPr algn="l" eaLnBrk="0" hangingPunct="0"/>
            <a:endParaRPr lang="en-US" sz="2400" i="1" dirty="0">
              <a:latin typeface="Verdana" charset="0"/>
            </a:endParaRPr>
          </a:p>
        </p:txBody>
      </p:sp>
      <p:sp>
        <p:nvSpPr>
          <p:cNvPr id="6" name="Line 5"/>
          <p:cNvSpPr>
            <a:spLocks noChangeShapeType="1"/>
          </p:cNvSpPr>
          <p:nvPr/>
        </p:nvSpPr>
        <p:spPr bwMode="auto">
          <a:xfrm>
            <a:off x="5638800" y="1905000"/>
            <a:ext cx="685800" cy="1143000"/>
          </a:xfrm>
          <a:prstGeom prst="line">
            <a:avLst/>
          </a:prstGeom>
          <a:noFill/>
          <a:ln w="12700">
            <a:solidFill>
              <a:schemeClr val="tx1"/>
            </a:solidFill>
            <a:round/>
            <a:headEnd type="none" w="sm" len="sm"/>
            <a:tailEnd type="stealth" w="med" len="lg"/>
          </a:ln>
        </p:spPr>
        <p:txBody>
          <a:bodyPr wrap="none" anchor="ctr"/>
          <a:lstStyle/>
          <a:p>
            <a:pPr algn="l"/>
            <a:endParaRPr lang="en-US"/>
          </a:p>
        </p:txBody>
      </p:sp>
      <p:sp>
        <p:nvSpPr>
          <p:cNvPr id="8" name="Line 7"/>
          <p:cNvSpPr>
            <a:spLocks noChangeShapeType="1"/>
          </p:cNvSpPr>
          <p:nvPr/>
        </p:nvSpPr>
        <p:spPr bwMode="auto">
          <a:xfrm flipH="1">
            <a:off x="6324600" y="3657600"/>
            <a:ext cx="1371600" cy="609600"/>
          </a:xfrm>
          <a:prstGeom prst="line">
            <a:avLst/>
          </a:prstGeom>
          <a:noFill/>
          <a:ln w="12700">
            <a:solidFill>
              <a:schemeClr val="tx1"/>
            </a:solidFill>
            <a:round/>
            <a:headEnd type="none" w="sm" len="sm"/>
            <a:tailEnd type="stealth" w="med" len="lg"/>
          </a:ln>
        </p:spPr>
        <p:txBody>
          <a:bodyPr wrap="none" anchor="ctr"/>
          <a:lstStyle/>
          <a:p>
            <a:pPr algn="l"/>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3113664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3" descr="Rectangle: Click to edit Master text styles&#10;Second level&#10;Third level&#10;Fourth level&#10;Fifth level"/>
          <p:cNvSpPr>
            <a:spLocks noGrp="1" noChangeArrowheads="1"/>
          </p:cNvSpPr>
          <p:nvPr>
            <p:ph idx="1"/>
          </p:nvPr>
        </p:nvSpPr>
        <p:spPr>
          <a:xfrm>
            <a:off x="609600" y="1752600"/>
            <a:ext cx="8382000" cy="4953000"/>
          </a:xfrm>
        </p:spPr>
        <p:txBody>
          <a:bodyPr/>
          <a:lstStyle/>
          <a:p>
            <a:pPr eaLnBrk="1" hangingPunct="1">
              <a:buNone/>
            </a:pPr>
            <a:r>
              <a:rPr lang="en-US" sz="3600" dirty="0"/>
              <a:t>	Choose standard </a:t>
            </a:r>
            <a:r>
              <a:rPr lang="en-US" sz="3600" dirty="0">
                <a:solidFill>
                  <a:srgbClr val="C00000"/>
                </a:solidFill>
              </a:rPr>
              <a:t>Adjusted Project Complexity</a:t>
            </a:r>
            <a:r>
              <a:rPr lang="en-US" sz="3600" dirty="0"/>
              <a:t> (PCA) from the range:</a:t>
            </a:r>
            <a:endParaRPr lang="id-ID" sz="3600" dirty="0"/>
          </a:p>
          <a:p>
            <a:pPr eaLnBrk="1" hangingPunct="1">
              <a:buNone/>
            </a:pPr>
            <a:endParaRPr lang="en-US" sz="1800" dirty="0"/>
          </a:p>
          <a:p>
            <a:pPr marL="858837" lvl="1" indent="-514350" eaLnBrk="1" hangingPunct="1">
              <a:buFont typeface="+mj-lt"/>
              <a:buAutoNum type="arabicPeriod"/>
            </a:pPr>
            <a:r>
              <a:rPr lang="en-US" sz="3200" b="1" dirty="0">
                <a:solidFill>
                  <a:srgbClr val="00B050"/>
                </a:solidFill>
              </a:rPr>
              <a:t>0.65</a:t>
            </a:r>
            <a:r>
              <a:rPr lang="en-US" sz="3200" dirty="0"/>
              <a:t>			Simple systems</a:t>
            </a:r>
          </a:p>
          <a:p>
            <a:pPr marL="858837" lvl="1" indent="-514350" eaLnBrk="1" hangingPunct="1">
              <a:buFont typeface="+mj-lt"/>
              <a:buAutoNum type="arabicPeriod"/>
            </a:pPr>
            <a:r>
              <a:rPr lang="en-US" sz="3200" dirty="0"/>
              <a:t>1.0			"Normal" systems</a:t>
            </a:r>
          </a:p>
          <a:p>
            <a:pPr marL="858837" lvl="1" indent="-514350" eaLnBrk="1" hangingPunct="1">
              <a:buFont typeface="+mj-lt"/>
              <a:buAutoNum type="arabicPeriod"/>
            </a:pPr>
            <a:r>
              <a:rPr lang="en-US" sz="3200" dirty="0"/>
              <a:t>1.35			Complex systems</a:t>
            </a:r>
          </a:p>
          <a:p>
            <a:pPr lvl="1" eaLnBrk="1" hangingPunct="1"/>
            <a:endParaRPr lang="en-US" dirty="0"/>
          </a:p>
        </p:txBody>
      </p:sp>
      <p:sp>
        <p:nvSpPr>
          <p:cNvPr id="46084" name="Rectangle 2"/>
          <p:cNvSpPr>
            <a:spLocks noGrp="1" noChangeArrowheads="1"/>
          </p:cNvSpPr>
          <p:nvPr>
            <p:ph type="title"/>
          </p:nvPr>
        </p:nvSpPr>
        <p:spPr>
          <a:xfrm>
            <a:off x="609600" y="152400"/>
            <a:ext cx="8686800" cy="762000"/>
          </a:xfrm>
        </p:spPr>
        <p:txBody>
          <a:bodyPr/>
          <a:lstStyle/>
          <a:p>
            <a:r>
              <a:rPr lang="en-US" dirty="0"/>
              <a:t>Adjusted Processing Complexity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928977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62950" cy="762000"/>
          </a:xfrm>
        </p:spPr>
        <p:txBody>
          <a:bodyPr>
            <a:normAutofit/>
          </a:bodyPr>
          <a:lstStyle/>
          <a:p>
            <a:r>
              <a:rPr lang="en-US" sz="3600" dirty="0"/>
              <a:t>Converting Function Points to Lines of Code</a:t>
            </a:r>
            <a:endParaRPr lang="id-ID" sz="3600" dirty="0"/>
          </a:p>
        </p:txBody>
      </p:sp>
      <p:sp>
        <p:nvSpPr>
          <p:cNvPr id="5" name="Rectangle 3"/>
          <p:cNvSpPr>
            <a:spLocks noChangeArrowheads="1"/>
          </p:cNvSpPr>
          <p:nvPr/>
        </p:nvSpPr>
        <p:spPr bwMode="auto">
          <a:xfrm>
            <a:off x="936092" y="5943600"/>
            <a:ext cx="7522107" cy="462307"/>
          </a:xfrm>
          <a:prstGeom prst="rect">
            <a:avLst/>
          </a:prstGeom>
          <a:noFill/>
          <a:ln w="9525">
            <a:noFill/>
            <a:miter lim="800000"/>
            <a:headEnd/>
            <a:tailEnd/>
          </a:ln>
        </p:spPr>
        <p:txBody>
          <a:bodyPr wrap="square" lIns="92075" tIns="46038" rIns="92075" bIns="46038">
            <a:spAutoFit/>
          </a:bodyPr>
          <a:lstStyle/>
          <a:p>
            <a:pPr eaLnBrk="0" hangingPunct="0"/>
            <a:r>
              <a:rPr lang="en-US" sz="2400" i="1" dirty="0">
                <a:effectLst/>
                <a:latin typeface="+mn-lt"/>
              </a:rPr>
              <a:t>Source: Capers Jones, Software Productivity Research</a:t>
            </a:r>
            <a:endParaRPr lang="en-US" sz="3200" i="1" dirty="0">
              <a:effectLst/>
              <a:latin typeface="+mn-lt"/>
            </a:endParaRPr>
          </a:p>
        </p:txBody>
      </p:sp>
      <p:sp>
        <p:nvSpPr>
          <p:cNvPr id="6" name="Rectangle 4"/>
          <p:cNvSpPr>
            <a:spLocks noChangeArrowheads="1"/>
          </p:cNvSpPr>
          <p:nvPr/>
        </p:nvSpPr>
        <p:spPr bwMode="auto">
          <a:xfrm>
            <a:off x="974725" y="1981200"/>
            <a:ext cx="3429000" cy="3352800"/>
          </a:xfrm>
          <a:prstGeom prst="rect">
            <a:avLst/>
          </a:prstGeom>
          <a:solidFill>
            <a:srgbClr val="CCECFF"/>
          </a:solidFill>
          <a:ln w="12700">
            <a:solidFill>
              <a:schemeClr val="tx1"/>
            </a:solidFill>
            <a:miter lim="800000"/>
            <a:headEnd type="none" w="sm" len="sm"/>
            <a:tailEnd type="none" w="sm" len="sm"/>
          </a:ln>
        </p:spPr>
        <p:txBody>
          <a:bodyPr wrap="none" anchor="ctr"/>
          <a:lstStyle/>
          <a:p>
            <a:pPr algn="l"/>
            <a:endParaRPr lang="en-US"/>
          </a:p>
        </p:txBody>
      </p:sp>
      <p:sp>
        <p:nvSpPr>
          <p:cNvPr id="7" name="Rectangle 5"/>
          <p:cNvSpPr>
            <a:spLocks noChangeArrowheads="1"/>
          </p:cNvSpPr>
          <p:nvPr/>
        </p:nvSpPr>
        <p:spPr bwMode="auto">
          <a:xfrm>
            <a:off x="4098925" y="2057400"/>
            <a:ext cx="4181475" cy="3276600"/>
          </a:xfrm>
          <a:prstGeom prst="rect">
            <a:avLst/>
          </a:prstGeom>
          <a:solidFill>
            <a:srgbClr val="FFFFCC"/>
          </a:solidFill>
          <a:ln w="12700">
            <a:solidFill>
              <a:schemeClr val="tx1"/>
            </a:solidFill>
            <a:miter lim="800000"/>
            <a:headEnd type="none" w="sm" len="sm"/>
            <a:tailEnd type="none" w="sm" len="sm"/>
          </a:ln>
        </p:spPr>
        <p:txBody>
          <a:bodyPr wrap="none" anchor="ctr"/>
          <a:lstStyle/>
          <a:p>
            <a:pPr algn="l" eaLnBrk="0" hangingPunct="0"/>
            <a:endParaRPr lang="en-US" sz="2400">
              <a:latin typeface="Verdana" charset="0"/>
            </a:endParaRPr>
          </a:p>
        </p:txBody>
      </p:sp>
      <p:sp>
        <p:nvSpPr>
          <p:cNvPr id="8" name="Rectangle 6"/>
          <p:cNvSpPr>
            <a:spLocks noChangeArrowheads="1"/>
          </p:cNvSpPr>
          <p:nvPr/>
        </p:nvSpPr>
        <p:spPr bwMode="auto">
          <a:xfrm>
            <a:off x="974725" y="1447800"/>
            <a:ext cx="7331075" cy="685800"/>
          </a:xfrm>
          <a:prstGeom prst="rect">
            <a:avLst/>
          </a:prstGeom>
          <a:solidFill>
            <a:schemeClr val="accent2"/>
          </a:solidFill>
          <a:ln w="12700">
            <a:solidFill>
              <a:schemeClr val="tx1"/>
            </a:solidFill>
            <a:miter lim="800000"/>
            <a:headEnd type="none" w="sm" len="sm"/>
            <a:tailEnd type="none" w="sm" len="sm"/>
          </a:ln>
        </p:spPr>
        <p:txBody>
          <a:bodyPr wrap="none" anchor="ctr"/>
          <a:lstStyle/>
          <a:p>
            <a:pPr algn="l" eaLnBrk="0" hangingPunct="0"/>
            <a:endParaRPr lang="en-US" sz="2400">
              <a:latin typeface="Verdana" charset="0"/>
            </a:endParaRPr>
          </a:p>
        </p:txBody>
      </p:sp>
      <p:sp>
        <p:nvSpPr>
          <p:cNvPr id="9" name="Text Box 7"/>
          <p:cNvSpPr txBox="1">
            <a:spLocks noChangeArrowheads="1"/>
          </p:cNvSpPr>
          <p:nvPr/>
        </p:nvSpPr>
        <p:spPr bwMode="auto">
          <a:xfrm>
            <a:off x="1508125" y="1524000"/>
            <a:ext cx="1943100" cy="457200"/>
          </a:xfrm>
          <a:prstGeom prst="rect">
            <a:avLst/>
          </a:prstGeom>
          <a:noFill/>
          <a:ln w="12700">
            <a:noFill/>
            <a:miter lim="800000"/>
            <a:headEnd type="none" w="sm" len="sm"/>
            <a:tailEnd type="none" w="sm" len="sm"/>
          </a:ln>
        </p:spPr>
        <p:txBody>
          <a:bodyPr wrap="square">
            <a:spAutoFit/>
          </a:bodyPr>
          <a:lstStyle/>
          <a:p>
            <a:pPr eaLnBrk="0" hangingPunct="0"/>
            <a:r>
              <a:rPr lang="en-US" sz="2400" dirty="0">
                <a:latin typeface="Verdana" charset="0"/>
              </a:rPr>
              <a:t>Language</a:t>
            </a:r>
          </a:p>
        </p:txBody>
      </p:sp>
      <p:sp>
        <p:nvSpPr>
          <p:cNvPr id="10" name="Text Box 8"/>
          <p:cNvSpPr txBox="1">
            <a:spLocks noChangeArrowheads="1"/>
          </p:cNvSpPr>
          <p:nvPr/>
        </p:nvSpPr>
        <p:spPr bwMode="auto">
          <a:xfrm>
            <a:off x="4175125" y="1524000"/>
            <a:ext cx="4003675" cy="457200"/>
          </a:xfrm>
          <a:prstGeom prst="rect">
            <a:avLst/>
          </a:prstGeom>
          <a:noFill/>
          <a:ln w="12700">
            <a:noFill/>
            <a:miter lim="800000"/>
            <a:headEnd type="none" w="sm" len="sm"/>
            <a:tailEnd type="none" w="sm" len="sm"/>
          </a:ln>
        </p:spPr>
        <p:txBody>
          <a:bodyPr>
            <a:spAutoFit/>
          </a:bodyPr>
          <a:lstStyle/>
          <a:p>
            <a:pPr eaLnBrk="0" hangingPunct="0"/>
            <a:r>
              <a:rPr lang="en-US" sz="2400" dirty="0">
                <a:latin typeface="Verdana" charset="0"/>
              </a:rPr>
              <a:t>LOC/</a:t>
            </a:r>
            <a:r>
              <a:rPr lang="id-ID" sz="2400" dirty="0">
                <a:latin typeface="Verdana" charset="0"/>
              </a:rPr>
              <a:t>TA</a:t>
            </a:r>
            <a:r>
              <a:rPr lang="en-US" sz="2400" dirty="0">
                <a:latin typeface="Verdana" charset="0"/>
              </a:rPr>
              <a:t>FP</a:t>
            </a:r>
          </a:p>
        </p:txBody>
      </p:sp>
      <p:sp>
        <p:nvSpPr>
          <p:cNvPr id="11" name="Text Box 9"/>
          <p:cNvSpPr txBox="1">
            <a:spLocks noChangeArrowheads="1"/>
          </p:cNvSpPr>
          <p:nvPr/>
        </p:nvSpPr>
        <p:spPr bwMode="auto">
          <a:xfrm>
            <a:off x="1028700" y="2133600"/>
            <a:ext cx="3538538" cy="2838450"/>
          </a:xfrm>
          <a:prstGeom prst="rect">
            <a:avLst/>
          </a:prstGeom>
          <a:noFill/>
          <a:ln w="12700">
            <a:noFill/>
            <a:miter lim="800000"/>
            <a:headEnd type="none" w="sm" len="sm"/>
            <a:tailEnd type="none" w="sm" len="sm"/>
          </a:ln>
        </p:spPr>
        <p:txBody>
          <a:bodyPr>
            <a:spAutoFit/>
          </a:bodyPr>
          <a:lstStyle/>
          <a:p>
            <a:pPr algn="l" eaLnBrk="0" hangingPunct="0"/>
            <a:r>
              <a:rPr lang="en-US" sz="1800" dirty="0">
                <a:latin typeface="Verdana" charset="0"/>
              </a:rPr>
              <a:t>C</a:t>
            </a:r>
          </a:p>
          <a:p>
            <a:pPr algn="l" eaLnBrk="0" hangingPunct="0"/>
            <a:r>
              <a:rPr lang="en-US" sz="1800" dirty="0">
                <a:latin typeface="Verdana" charset="0"/>
              </a:rPr>
              <a:t>COBOL</a:t>
            </a:r>
          </a:p>
          <a:p>
            <a:pPr algn="l" eaLnBrk="0" hangingPunct="0"/>
            <a:r>
              <a:rPr lang="en-US" sz="1800" dirty="0">
                <a:latin typeface="Verdana" charset="0"/>
              </a:rPr>
              <a:t>JAVA</a:t>
            </a:r>
          </a:p>
          <a:p>
            <a:pPr algn="l" eaLnBrk="0" hangingPunct="0"/>
            <a:r>
              <a:rPr lang="en-US" sz="1800" dirty="0">
                <a:latin typeface="Verdana" charset="0"/>
              </a:rPr>
              <a:t>C++</a:t>
            </a:r>
          </a:p>
          <a:p>
            <a:pPr algn="l" eaLnBrk="0" hangingPunct="0"/>
            <a:r>
              <a:rPr lang="en-US" sz="1800" dirty="0">
                <a:latin typeface="Verdana" charset="0"/>
              </a:rPr>
              <a:t>Turbo Pascal</a:t>
            </a:r>
          </a:p>
          <a:p>
            <a:pPr algn="l" eaLnBrk="0" hangingPunct="0"/>
            <a:r>
              <a:rPr lang="en-US" sz="1800" dirty="0">
                <a:latin typeface="Verdana" charset="0"/>
              </a:rPr>
              <a:t>Visual Basic</a:t>
            </a:r>
          </a:p>
          <a:p>
            <a:pPr algn="l" eaLnBrk="0" hangingPunct="0"/>
            <a:r>
              <a:rPr lang="en-US" sz="1800" dirty="0">
                <a:latin typeface="Verdana" charset="0"/>
              </a:rPr>
              <a:t>PowerBuilder</a:t>
            </a:r>
          </a:p>
          <a:p>
            <a:pPr algn="l" eaLnBrk="0" hangingPunct="0"/>
            <a:r>
              <a:rPr lang="en-US" sz="1800" dirty="0">
                <a:latin typeface="Verdana" charset="0"/>
              </a:rPr>
              <a:t>HTML</a:t>
            </a:r>
          </a:p>
          <a:p>
            <a:pPr algn="l" eaLnBrk="0" hangingPunct="0"/>
            <a:r>
              <a:rPr lang="en-US" sz="1800" dirty="0">
                <a:latin typeface="Verdana" charset="0"/>
              </a:rPr>
              <a:t>Packages </a:t>
            </a:r>
          </a:p>
          <a:p>
            <a:pPr algn="l" eaLnBrk="0" hangingPunct="0"/>
            <a:r>
              <a:rPr lang="en-US" sz="1800" dirty="0">
                <a:latin typeface="Verdana" charset="0"/>
              </a:rPr>
              <a:t>(e.g., Access, Excel)</a:t>
            </a:r>
          </a:p>
        </p:txBody>
      </p:sp>
      <p:sp>
        <p:nvSpPr>
          <p:cNvPr id="12" name="Text Box 10"/>
          <p:cNvSpPr txBox="1">
            <a:spLocks noChangeArrowheads="1"/>
          </p:cNvSpPr>
          <p:nvPr/>
        </p:nvSpPr>
        <p:spPr bwMode="auto">
          <a:xfrm>
            <a:off x="5691188" y="2133600"/>
            <a:ext cx="885825" cy="2563813"/>
          </a:xfrm>
          <a:prstGeom prst="rect">
            <a:avLst/>
          </a:prstGeom>
          <a:noFill/>
          <a:ln w="12700">
            <a:noFill/>
            <a:miter lim="800000"/>
            <a:headEnd type="none" w="sm" len="sm"/>
            <a:tailEnd type="none" w="sm" len="sm"/>
          </a:ln>
        </p:spPr>
        <p:txBody>
          <a:bodyPr>
            <a:spAutoFit/>
          </a:bodyPr>
          <a:lstStyle/>
          <a:p>
            <a:pPr algn="l" eaLnBrk="0" hangingPunct="0"/>
            <a:r>
              <a:rPr lang="en-US" sz="1800" dirty="0">
                <a:latin typeface="Verdana" charset="0"/>
              </a:rPr>
              <a:t>130</a:t>
            </a:r>
          </a:p>
          <a:p>
            <a:pPr algn="l" eaLnBrk="0" hangingPunct="0"/>
            <a:r>
              <a:rPr lang="en-US" sz="1800" dirty="0">
                <a:latin typeface="Verdana" charset="0"/>
              </a:rPr>
              <a:t>110</a:t>
            </a:r>
          </a:p>
          <a:p>
            <a:pPr algn="l" eaLnBrk="0" hangingPunct="0"/>
            <a:r>
              <a:rPr lang="en-US" sz="1800" dirty="0">
                <a:latin typeface="Verdana" charset="0"/>
              </a:rPr>
              <a:t> </a:t>
            </a:r>
            <a:r>
              <a:rPr lang="en-US" sz="1800" dirty="0">
                <a:solidFill>
                  <a:srgbClr val="C00000"/>
                </a:solidFill>
                <a:latin typeface="Verdana" charset="0"/>
              </a:rPr>
              <a:t>55</a:t>
            </a:r>
          </a:p>
          <a:p>
            <a:pPr algn="l" eaLnBrk="0" hangingPunct="0"/>
            <a:r>
              <a:rPr lang="en-US" sz="1800" dirty="0">
                <a:latin typeface="Verdana" charset="0"/>
              </a:rPr>
              <a:t> 50</a:t>
            </a:r>
          </a:p>
          <a:p>
            <a:pPr algn="l" eaLnBrk="0" hangingPunct="0"/>
            <a:r>
              <a:rPr lang="en-US" sz="1800" dirty="0">
                <a:latin typeface="Verdana" charset="0"/>
              </a:rPr>
              <a:t> 50</a:t>
            </a:r>
          </a:p>
          <a:p>
            <a:pPr algn="l" eaLnBrk="0" hangingPunct="0"/>
            <a:r>
              <a:rPr lang="en-US" sz="1800" dirty="0">
                <a:latin typeface="Verdana" charset="0"/>
              </a:rPr>
              <a:t> 30</a:t>
            </a:r>
          </a:p>
          <a:p>
            <a:pPr algn="l" eaLnBrk="0" hangingPunct="0"/>
            <a:r>
              <a:rPr lang="en-US" sz="1800" dirty="0">
                <a:latin typeface="Verdana" charset="0"/>
              </a:rPr>
              <a:t> 15</a:t>
            </a:r>
          </a:p>
          <a:p>
            <a:pPr algn="l" eaLnBrk="0" hangingPunct="0"/>
            <a:r>
              <a:rPr lang="en-US" sz="1800" dirty="0">
                <a:latin typeface="Verdana" charset="0"/>
              </a:rPr>
              <a:t> 15</a:t>
            </a:r>
          </a:p>
          <a:p>
            <a:pPr algn="l" eaLnBrk="0" hangingPunct="0"/>
            <a:r>
              <a:rPr lang="en-US" sz="1800" dirty="0">
                <a:latin typeface="Verdana" charset="0"/>
              </a:rPr>
              <a:t>10-40</a:t>
            </a:r>
            <a:endParaRPr lang="en-US" sz="2400" dirty="0">
              <a:latin typeface="Verdana" charset="0"/>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128</a:t>
            </a:fld>
            <a:endParaRPr lang="en-US">
              <a:solidFill>
                <a:prstClr val="black">
                  <a:tint val="75000"/>
                </a:prstClr>
              </a:solidFill>
            </a:endParaRPr>
          </a:p>
        </p:txBody>
      </p:sp>
    </p:spTree>
    <p:extLst>
      <p:ext uri="{BB962C8B-B14F-4D97-AF65-F5344CB8AC3E}">
        <p14:creationId xmlns:p14="http://schemas.microsoft.com/office/powerpoint/2010/main" val="2134225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a:srcRect l="12870" t="18750" r="30752" b="19283"/>
          <a:stretch/>
        </p:blipFill>
        <p:spPr>
          <a:xfrm>
            <a:off x="-19756" y="0"/>
            <a:ext cx="9151214" cy="67056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129</a:t>
            </a:fld>
            <a:endParaRPr lang="en-US">
              <a:solidFill>
                <a:prstClr val="black">
                  <a:tint val="75000"/>
                </a:prstClr>
              </a:solidFill>
            </a:endParaRPr>
          </a:p>
        </p:txBody>
      </p:sp>
    </p:spTree>
    <p:extLst>
      <p:ext uri="{BB962C8B-B14F-4D97-AF65-F5344CB8AC3E}">
        <p14:creationId xmlns:p14="http://schemas.microsoft.com/office/powerpoint/2010/main" val="3615233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err="1"/>
              <a:t>Software</a:t>
            </a:r>
            <a:r>
              <a:rPr lang="id-ID" dirty="0"/>
              <a:t> </a:t>
            </a:r>
            <a:r>
              <a:rPr lang="id-ID" dirty="0" err="1"/>
              <a:t>Errors</a:t>
            </a:r>
            <a:r>
              <a:rPr lang="id-ID" dirty="0"/>
              <a:t> vs </a:t>
            </a:r>
            <a:r>
              <a:rPr lang="id-ID" dirty="0" err="1"/>
              <a:t>Faults</a:t>
            </a:r>
            <a:r>
              <a:rPr lang="id-ID" dirty="0"/>
              <a:t> vs </a:t>
            </a:r>
            <a:r>
              <a:rPr lang="id-ID" dirty="0" err="1"/>
              <a:t>Failures</a:t>
            </a:r>
            <a:endParaRPr lang="id-ID"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371600"/>
            <a:ext cx="8364499" cy="4343400"/>
          </a:xfr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2269105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Lines of Codes (LOC)</a:t>
            </a:r>
          </a:p>
        </p:txBody>
      </p:sp>
      <p:sp>
        <p:nvSpPr>
          <p:cNvPr id="7" name="Rectangle 3"/>
          <p:cNvSpPr>
            <a:spLocks noChangeArrowheads="1"/>
          </p:cNvSpPr>
          <p:nvPr/>
        </p:nvSpPr>
        <p:spPr bwMode="auto">
          <a:xfrm>
            <a:off x="457200" y="3429000"/>
            <a:ext cx="8305800" cy="1768475"/>
          </a:xfrm>
          <a:prstGeom prst="rect">
            <a:avLst/>
          </a:prstGeom>
          <a:solidFill>
            <a:srgbClr val="FFFFCC"/>
          </a:solidFill>
          <a:ln w="12700">
            <a:noFill/>
            <a:miter lim="800000"/>
            <a:headEnd/>
            <a:tailEnd/>
          </a:ln>
        </p:spPr>
        <p:txBody>
          <a:bodyPr wrap="none" anchor="ctr"/>
          <a:lstStyle/>
          <a:p>
            <a:pPr algn="l"/>
            <a:endParaRPr lang="en-US"/>
          </a:p>
        </p:txBody>
      </p:sp>
      <p:sp>
        <p:nvSpPr>
          <p:cNvPr id="9" name="Rectangle 4"/>
          <p:cNvSpPr>
            <a:spLocks noChangeArrowheads="1"/>
          </p:cNvSpPr>
          <p:nvPr/>
        </p:nvSpPr>
        <p:spPr bwMode="auto">
          <a:xfrm>
            <a:off x="457200" y="1676400"/>
            <a:ext cx="8305800" cy="1752600"/>
          </a:xfrm>
          <a:prstGeom prst="rect">
            <a:avLst/>
          </a:prstGeom>
          <a:solidFill>
            <a:srgbClr val="99FFCC"/>
          </a:solidFill>
          <a:ln w="12700">
            <a:noFill/>
            <a:miter lim="800000"/>
            <a:headEnd type="none" w="sm" len="sm"/>
            <a:tailEnd/>
          </a:ln>
        </p:spPr>
        <p:txBody>
          <a:bodyPr wrap="none" anchor="ctr"/>
          <a:lstStyle/>
          <a:p>
            <a:pPr algn="l"/>
            <a:endParaRPr lang="en-US"/>
          </a:p>
        </p:txBody>
      </p:sp>
      <p:sp>
        <p:nvSpPr>
          <p:cNvPr id="10" name="Rectangle 5"/>
          <p:cNvSpPr>
            <a:spLocks noChangeArrowheads="1"/>
          </p:cNvSpPr>
          <p:nvPr/>
        </p:nvSpPr>
        <p:spPr bwMode="auto">
          <a:xfrm>
            <a:off x="635000" y="1981200"/>
            <a:ext cx="7899400" cy="3170741"/>
          </a:xfrm>
          <a:prstGeom prst="rect">
            <a:avLst/>
          </a:prstGeom>
          <a:noFill/>
          <a:ln w="9525">
            <a:noFill/>
            <a:miter lim="800000"/>
            <a:headEnd/>
            <a:tailEnd/>
          </a:ln>
        </p:spPr>
        <p:txBody>
          <a:bodyPr wrap="square" lIns="92075" tIns="46038" rIns="92075" bIns="46038">
            <a:spAutoFit/>
          </a:bodyPr>
          <a:lstStyle/>
          <a:p>
            <a:pPr algn="l" eaLnBrk="0" hangingPunct="0"/>
            <a:r>
              <a:rPr lang="en-US" sz="2800" dirty="0">
                <a:latin typeface="Arial" charset="0"/>
              </a:rPr>
              <a:t>Line of Codes (LOC) =</a:t>
            </a:r>
            <a:r>
              <a:rPr lang="en-US" sz="2800" dirty="0">
                <a:latin typeface="Verdana" charset="0"/>
              </a:rPr>
              <a:t> TAFP </a:t>
            </a:r>
            <a:r>
              <a:rPr lang="en-US" sz="2800" dirty="0">
                <a:latin typeface="Arial" charset="0"/>
              </a:rPr>
              <a:t>* LOC/TAFP</a:t>
            </a:r>
            <a:r>
              <a:rPr lang="en-US" sz="2000" dirty="0">
                <a:latin typeface="Arial" charset="0"/>
              </a:rPr>
              <a:t>		</a:t>
            </a:r>
            <a:endParaRPr lang="en-US" sz="2000" dirty="0">
              <a:solidFill>
                <a:srgbClr val="FF0000"/>
              </a:solidFill>
              <a:latin typeface="Arial" charset="0"/>
            </a:endParaRPr>
          </a:p>
          <a:p>
            <a:pPr algn="l" eaLnBrk="0" hangingPunct="0"/>
            <a:r>
              <a:rPr lang="en-US" sz="2800" dirty="0">
                <a:latin typeface="Arial" charset="0"/>
              </a:rPr>
              <a:t>			</a:t>
            </a:r>
            <a:endParaRPr lang="en-US" sz="2800" i="1" dirty="0">
              <a:latin typeface="Arial" charset="0"/>
            </a:endParaRPr>
          </a:p>
          <a:p>
            <a:pPr algn="l" eaLnBrk="0" hangingPunct="0"/>
            <a:endParaRPr lang="en-US" sz="2800" i="1" dirty="0">
              <a:latin typeface="Arial" charset="0"/>
            </a:endParaRPr>
          </a:p>
          <a:p>
            <a:pPr algn="l" eaLnBrk="0" hangingPunct="0"/>
            <a:r>
              <a:rPr lang="en-US" sz="2400" i="1" dirty="0">
                <a:effectLst/>
                <a:latin typeface="Arial" charset="0"/>
              </a:rPr>
              <a:t>Example:</a:t>
            </a:r>
          </a:p>
          <a:p>
            <a:pPr algn="l" eaLnBrk="0" hangingPunct="0"/>
            <a:endParaRPr lang="en-US" sz="2400" i="1" dirty="0">
              <a:effectLst/>
              <a:latin typeface="Arial" charset="0"/>
            </a:endParaRPr>
          </a:p>
          <a:p>
            <a:pPr algn="l" eaLnBrk="0" hangingPunct="0"/>
            <a:r>
              <a:rPr lang="en-US" sz="2400" i="1" dirty="0">
                <a:effectLst/>
                <a:latin typeface="Arial" charset="0"/>
              </a:rPr>
              <a:t>If TAFP = </a:t>
            </a:r>
            <a:r>
              <a:rPr lang="en-US" sz="2400" i="1" dirty="0">
                <a:solidFill>
                  <a:srgbClr val="C00000"/>
                </a:solidFill>
                <a:effectLst/>
                <a:latin typeface="Arial" charset="0"/>
              </a:rPr>
              <a:t>243</a:t>
            </a:r>
            <a:r>
              <a:rPr lang="en-US" sz="2400" i="1" dirty="0">
                <a:effectLst/>
                <a:latin typeface="Arial" charset="0"/>
              </a:rPr>
              <a:t>  Then we build the software using </a:t>
            </a:r>
            <a:r>
              <a:rPr lang="en-US" sz="2400" i="1" dirty="0">
                <a:solidFill>
                  <a:srgbClr val="C00000"/>
                </a:solidFill>
                <a:effectLst/>
                <a:latin typeface="Arial" charset="0"/>
              </a:rPr>
              <a:t>Java</a:t>
            </a:r>
          </a:p>
          <a:p>
            <a:pPr algn="l" eaLnBrk="0" hangingPunct="0"/>
            <a:r>
              <a:rPr lang="en-US" sz="2400" i="1" dirty="0">
                <a:effectLst/>
                <a:latin typeface="Arial" charset="0"/>
              </a:rPr>
              <a:t>	LOC	=  243 * 55 =   </a:t>
            </a:r>
            <a:r>
              <a:rPr lang="en-US" sz="2400" i="1" dirty="0">
                <a:solidFill>
                  <a:srgbClr val="C00000"/>
                </a:solidFill>
                <a:effectLst/>
                <a:latin typeface="Arial" charset="0"/>
              </a:rPr>
              <a:t>13365 line of codes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130</a:t>
            </a:fld>
            <a:endParaRPr lang="en-US">
              <a:solidFill>
                <a:prstClr val="black">
                  <a:tint val="75000"/>
                </a:prstClr>
              </a:solidFill>
            </a:endParaRPr>
          </a:p>
        </p:txBody>
      </p:sp>
    </p:spTree>
    <p:extLst>
      <p:ext uri="{BB962C8B-B14F-4D97-AF65-F5344CB8AC3E}">
        <p14:creationId xmlns:p14="http://schemas.microsoft.com/office/powerpoint/2010/main" val="8559471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Contoh</a:t>
            </a:r>
            <a:r>
              <a:rPr lang="en-US" dirty="0"/>
              <a:t> </a:t>
            </a:r>
            <a:r>
              <a:rPr lang="en-US" dirty="0" err="1"/>
              <a:t>Jenis</a:t>
            </a:r>
            <a:r>
              <a:rPr lang="en-US" dirty="0"/>
              <a:t> </a:t>
            </a:r>
            <a:r>
              <a:rPr lang="en-US" dirty="0" err="1"/>
              <a:t>Aplikasi</a:t>
            </a:r>
            <a:r>
              <a:rPr lang="en-US" dirty="0"/>
              <a:t> </a:t>
            </a:r>
            <a:r>
              <a:rPr lang="en-US" dirty="0" err="1"/>
              <a:t>dan</a:t>
            </a:r>
            <a:r>
              <a:rPr lang="en-US" dirty="0"/>
              <a:t> FP</a:t>
            </a:r>
          </a:p>
        </p:txBody>
      </p:sp>
      <p:pic>
        <p:nvPicPr>
          <p:cNvPr id="3" name="Picture 2"/>
          <p:cNvPicPr>
            <a:picLocks noChangeAspect="1"/>
          </p:cNvPicPr>
          <p:nvPr/>
        </p:nvPicPr>
        <p:blipFill rotWithShape="1">
          <a:blip r:embed="rId2"/>
          <a:srcRect l="28838" t="20575" r="41162" b="17939"/>
          <a:stretch/>
        </p:blipFill>
        <p:spPr>
          <a:xfrm>
            <a:off x="76200" y="1066800"/>
            <a:ext cx="4967270" cy="5726648"/>
          </a:xfrm>
          <a:prstGeom prst="rect">
            <a:avLst/>
          </a:prstGeom>
        </p:spPr>
      </p:pic>
      <p:sp>
        <p:nvSpPr>
          <p:cNvPr id="4" name="TextBox 3"/>
          <p:cNvSpPr txBox="1"/>
          <p:nvPr/>
        </p:nvSpPr>
        <p:spPr>
          <a:xfrm>
            <a:off x="5493426" y="3276600"/>
            <a:ext cx="3345774" cy="707886"/>
          </a:xfrm>
          <a:prstGeom prst="rect">
            <a:avLst/>
          </a:prstGeom>
          <a:noFill/>
        </p:spPr>
        <p:txBody>
          <a:bodyPr wrap="square" rtlCol="0">
            <a:spAutoFit/>
          </a:bodyPr>
          <a:lstStyle/>
          <a:p>
            <a:pPr algn="l"/>
            <a:r>
              <a:rPr lang="en-US" sz="2000" i="1" dirty="0">
                <a:effectLst/>
                <a:latin typeface="+mn-lt"/>
              </a:rPr>
              <a:t>Caper Jones, The Economic of Software Quality (2012)</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131</a:t>
            </a:fld>
            <a:endParaRPr lang="en-US">
              <a:solidFill>
                <a:prstClr val="black">
                  <a:tint val="75000"/>
                </a:prstClr>
              </a:solidFill>
            </a:endParaRPr>
          </a:p>
        </p:txBody>
      </p:sp>
    </p:spTree>
    <p:extLst>
      <p:ext uri="{BB962C8B-B14F-4D97-AF65-F5344CB8AC3E}">
        <p14:creationId xmlns:p14="http://schemas.microsoft.com/office/powerpoint/2010/main" val="25355776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normAutofit/>
          </a:bodyPr>
          <a:lstStyle/>
          <a:p>
            <a:r>
              <a:rPr lang="en-US" dirty="0"/>
              <a:t>B. Estimating Effort</a:t>
            </a:r>
          </a:p>
        </p:txBody>
      </p:sp>
      <p:sp>
        <p:nvSpPr>
          <p:cNvPr id="48133" name="Rectangle 3"/>
          <p:cNvSpPr>
            <a:spLocks noChangeArrowheads="1"/>
          </p:cNvSpPr>
          <p:nvPr/>
        </p:nvSpPr>
        <p:spPr bwMode="auto">
          <a:xfrm>
            <a:off x="457200" y="2955925"/>
            <a:ext cx="8305800" cy="2149475"/>
          </a:xfrm>
          <a:prstGeom prst="rect">
            <a:avLst/>
          </a:prstGeom>
          <a:solidFill>
            <a:srgbClr val="FFFFCC"/>
          </a:solidFill>
          <a:ln w="12700">
            <a:noFill/>
            <a:miter lim="800000"/>
            <a:headEnd/>
            <a:tailEnd/>
          </a:ln>
        </p:spPr>
        <p:txBody>
          <a:bodyPr wrap="none" anchor="ctr"/>
          <a:lstStyle/>
          <a:p>
            <a:pPr algn="l"/>
            <a:endParaRPr lang="en-US"/>
          </a:p>
        </p:txBody>
      </p:sp>
      <p:sp>
        <p:nvSpPr>
          <p:cNvPr id="48134" name="Rectangle 4"/>
          <p:cNvSpPr>
            <a:spLocks noChangeArrowheads="1"/>
          </p:cNvSpPr>
          <p:nvPr/>
        </p:nvSpPr>
        <p:spPr bwMode="auto">
          <a:xfrm>
            <a:off x="457200" y="1203325"/>
            <a:ext cx="8305800" cy="1752600"/>
          </a:xfrm>
          <a:prstGeom prst="rect">
            <a:avLst/>
          </a:prstGeom>
          <a:solidFill>
            <a:srgbClr val="99FFCC"/>
          </a:solidFill>
          <a:ln w="12700">
            <a:noFill/>
            <a:miter lim="800000"/>
            <a:headEnd type="none" w="sm" len="sm"/>
            <a:tailEnd/>
          </a:ln>
        </p:spPr>
        <p:txBody>
          <a:bodyPr wrap="none" anchor="ctr"/>
          <a:lstStyle/>
          <a:p>
            <a:pPr algn="l"/>
            <a:endParaRPr lang="en-US"/>
          </a:p>
        </p:txBody>
      </p:sp>
      <p:sp>
        <p:nvSpPr>
          <p:cNvPr id="48135" name="Rectangle 5"/>
          <p:cNvSpPr>
            <a:spLocks noChangeArrowheads="1"/>
          </p:cNvSpPr>
          <p:nvPr/>
        </p:nvSpPr>
        <p:spPr bwMode="auto">
          <a:xfrm>
            <a:off x="558799" y="1367525"/>
            <a:ext cx="8501495" cy="3909405"/>
          </a:xfrm>
          <a:prstGeom prst="rect">
            <a:avLst/>
          </a:prstGeom>
          <a:noFill/>
          <a:ln w="9525">
            <a:noFill/>
            <a:miter lim="800000"/>
            <a:headEnd/>
            <a:tailEnd/>
          </a:ln>
        </p:spPr>
        <p:txBody>
          <a:bodyPr wrap="square" lIns="92075" tIns="46038" rIns="92075" bIns="46038">
            <a:spAutoFit/>
          </a:bodyPr>
          <a:lstStyle/>
          <a:p>
            <a:pPr algn="l" eaLnBrk="0" hangingPunct="0"/>
            <a:r>
              <a:rPr lang="en-US" sz="2800" dirty="0">
                <a:latin typeface="Arial" charset="0"/>
              </a:rPr>
              <a:t>Effort 		=	1.4 * </a:t>
            </a:r>
            <a:r>
              <a:rPr lang="en-US" sz="2000" dirty="0">
                <a:solidFill>
                  <a:srgbClr val="C00000"/>
                </a:solidFill>
                <a:latin typeface="Arial" charset="0"/>
              </a:rPr>
              <a:t>thousands-of- lines-of-code</a:t>
            </a:r>
          </a:p>
          <a:p>
            <a:pPr algn="l" eaLnBrk="0" hangingPunct="0"/>
            <a:r>
              <a:rPr lang="en-US" sz="2000" dirty="0">
                <a:latin typeface="Arial" charset="0"/>
              </a:rPr>
              <a:t>(</a:t>
            </a:r>
            <a:r>
              <a:rPr lang="en-US" sz="2000" dirty="0">
                <a:solidFill>
                  <a:srgbClr val="C00000"/>
                </a:solidFill>
                <a:latin typeface="Arial" charset="0"/>
              </a:rPr>
              <a:t>in Person- Months</a:t>
            </a:r>
            <a:r>
              <a:rPr lang="en-US" sz="2000" dirty="0">
                <a:latin typeface="Arial" charset="0"/>
              </a:rPr>
              <a:t>) 				</a:t>
            </a:r>
            <a:endParaRPr lang="en-US" sz="2000" dirty="0">
              <a:solidFill>
                <a:srgbClr val="FF0000"/>
              </a:solidFill>
              <a:latin typeface="Arial" charset="0"/>
            </a:endParaRPr>
          </a:p>
          <a:p>
            <a:pPr algn="l" eaLnBrk="0" hangingPunct="0"/>
            <a:r>
              <a:rPr lang="en-US" sz="2800" dirty="0">
                <a:latin typeface="Arial" charset="0"/>
              </a:rPr>
              <a:t>			</a:t>
            </a:r>
            <a:endParaRPr lang="en-US" sz="2800" i="1" dirty="0">
              <a:latin typeface="Arial" charset="0"/>
            </a:endParaRPr>
          </a:p>
          <a:p>
            <a:pPr algn="l" eaLnBrk="0" hangingPunct="0"/>
            <a:endParaRPr lang="en-US" sz="2800" i="1" dirty="0">
              <a:latin typeface="Arial" charset="0"/>
            </a:endParaRPr>
          </a:p>
          <a:p>
            <a:pPr algn="l" eaLnBrk="0" hangingPunct="0"/>
            <a:endParaRPr lang="en-US" sz="2400" i="1" dirty="0">
              <a:latin typeface="Arial" charset="0"/>
            </a:endParaRPr>
          </a:p>
          <a:p>
            <a:pPr algn="l" eaLnBrk="0" hangingPunct="0"/>
            <a:r>
              <a:rPr lang="en-US" sz="2400" i="1" dirty="0">
                <a:effectLst/>
                <a:latin typeface="Arial" charset="0"/>
              </a:rPr>
              <a:t>Example:</a:t>
            </a:r>
          </a:p>
          <a:p>
            <a:pPr algn="l" eaLnBrk="0" hangingPunct="0"/>
            <a:endParaRPr lang="en-US" sz="2400" i="1" dirty="0">
              <a:solidFill>
                <a:srgbClr val="C00000"/>
              </a:solidFill>
              <a:effectLst/>
              <a:latin typeface="Arial" charset="0"/>
            </a:endParaRPr>
          </a:p>
          <a:p>
            <a:pPr algn="l" eaLnBrk="0" hangingPunct="0"/>
            <a:r>
              <a:rPr lang="en-US" sz="2400" i="1" dirty="0">
                <a:effectLst/>
                <a:latin typeface="Arial" charset="0"/>
              </a:rPr>
              <a:t>If LOC = </a:t>
            </a:r>
            <a:r>
              <a:rPr lang="en-US" sz="2400" i="1" dirty="0">
                <a:solidFill>
                  <a:srgbClr val="C00000"/>
                </a:solidFill>
                <a:effectLst/>
                <a:latin typeface="Arial" charset="0"/>
              </a:rPr>
              <a:t>13365 </a:t>
            </a:r>
            <a:r>
              <a:rPr lang="en-US" sz="2400" i="1" dirty="0">
                <a:effectLst/>
                <a:latin typeface="Arial" charset="0"/>
              </a:rPr>
              <a:t>Then...</a:t>
            </a:r>
          </a:p>
          <a:p>
            <a:pPr algn="l" eaLnBrk="0" hangingPunct="0"/>
            <a:r>
              <a:rPr lang="en-US" sz="2400" i="1" dirty="0">
                <a:effectLst/>
                <a:latin typeface="Arial" charset="0"/>
              </a:rPr>
              <a:t>	Effort 	=  1.4 * </a:t>
            </a:r>
            <a:r>
              <a:rPr lang="en-US" sz="2400" i="1" dirty="0">
                <a:solidFill>
                  <a:srgbClr val="C00000"/>
                </a:solidFill>
                <a:effectLst/>
                <a:latin typeface="Arial" charset="0"/>
              </a:rPr>
              <a:t>13365</a:t>
            </a:r>
            <a:r>
              <a:rPr lang="id-ID" sz="2400" i="1" dirty="0">
                <a:solidFill>
                  <a:srgbClr val="C00000"/>
                </a:solidFill>
                <a:effectLst/>
                <a:latin typeface="Arial" charset="0"/>
              </a:rPr>
              <a:t>/1000</a:t>
            </a:r>
            <a:r>
              <a:rPr lang="en-US" sz="2400" i="1" dirty="0">
                <a:effectLst/>
                <a:latin typeface="Arial" charset="0"/>
              </a:rPr>
              <a:t> =   </a:t>
            </a:r>
            <a:r>
              <a:rPr lang="en-US" sz="2400" i="1" dirty="0">
                <a:solidFill>
                  <a:srgbClr val="C00000"/>
                </a:solidFill>
                <a:effectLst/>
                <a:latin typeface="Arial" charset="0"/>
              </a:rPr>
              <a:t>18.711 Person Months</a:t>
            </a:r>
          </a:p>
          <a:p>
            <a:pPr algn="l" eaLnBrk="0" hangingPunct="0"/>
            <a:endParaRPr lang="en-US" sz="2400" i="1" dirty="0">
              <a:solidFill>
                <a:srgbClr val="C00000"/>
              </a:solidFill>
              <a:latin typeface="Arial" charset="0"/>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val="22734871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Estimating Time</a:t>
            </a:r>
          </a:p>
        </p:txBody>
      </p:sp>
      <p:sp>
        <p:nvSpPr>
          <p:cNvPr id="5" name="Rectangle 3"/>
          <p:cNvSpPr>
            <a:spLocks noChangeArrowheads="1"/>
          </p:cNvSpPr>
          <p:nvPr/>
        </p:nvSpPr>
        <p:spPr bwMode="auto">
          <a:xfrm>
            <a:off x="457200" y="2209800"/>
            <a:ext cx="8305800" cy="2514600"/>
          </a:xfrm>
          <a:prstGeom prst="rect">
            <a:avLst/>
          </a:prstGeom>
          <a:solidFill>
            <a:srgbClr val="FFFFCC"/>
          </a:solidFill>
          <a:ln w="12700">
            <a:noFill/>
            <a:miter lim="800000"/>
            <a:headEnd/>
            <a:tailEnd/>
          </a:ln>
        </p:spPr>
        <p:txBody>
          <a:bodyPr wrap="none" anchor="ctr"/>
          <a:lstStyle/>
          <a:p>
            <a:pPr algn="l"/>
            <a:endParaRPr lang="en-US"/>
          </a:p>
        </p:txBody>
      </p:sp>
      <p:sp>
        <p:nvSpPr>
          <p:cNvPr id="6" name="Rectangle 4"/>
          <p:cNvSpPr>
            <a:spLocks noChangeArrowheads="1"/>
          </p:cNvSpPr>
          <p:nvPr/>
        </p:nvSpPr>
        <p:spPr bwMode="auto">
          <a:xfrm>
            <a:off x="472888" y="1143000"/>
            <a:ext cx="8305800" cy="1283600"/>
          </a:xfrm>
          <a:prstGeom prst="rect">
            <a:avLst/>
          </a:prstGeom>
          <a:solidFill>
            <a:srgbClr val="99FFCC"/>
          </a:solidFill>
          <a:ln w="12700">
            <a:noFill/>
            <a:miter lim="800000"/>
            <a:headEnd type="none" w="sm" len="sm"/>
            <a:tailEnd/>
          </a:ln>
        </p:spPr>
        <p:txBody>
          <a:bodyPr wrap="none" anchor="ctr"/>
          <a:lstStyle/>
          <a:p>
            <a:pPr algn="l"/>
            <a:endParaRPr lang="en-US"/>
          </a:p>
        </p:txBody>
      </p:sp>
      <p:sp>
        <p:nvSpPr>
          <p:cNvPr id="7" name="Rectangle 5"/>
          <p:cNvSpPr>
            <a:spLocks noChangeArrowheads="1"/>
          </p:cNvSpPr>
          <p:nvPr/>
        </p:nvSpPr>
        <p:spPr bwMode="auto">
          <a:xfrm>
            <a:off x="609600" y="1307200"/>
            <a:ext cx="8001000" cy="3478517"/>
          </a:xfrm>
          <a:prstGeom prst="rect">
            <a:avLst/>
          </a:prstGeom>
          <a:noFill/>
          <a:ln w="9525">
            <a:noFill/>
            <a:miter lim="800000"/>
            <a:headEnd/>
            <a:tailEnd/>
          </a:ln>
        </p:spPr>
        <p:txBody>
          <a:bodyPr wrap="square" lIns="92075" tIns="46038" rIns="92075" bIns="46038">
            <a:spAutoFit/>
          </a:bodyPr>
          <a:lstStyle/>
          <a:p>
            <a:pPr algn="l" eaLnBrk="0" hangingPunct="0"/>
            <a:r>
              <a:rPr lang="en-US" sz="2800" dirty="0">
                <a:latin typeface="Arial" charset="0"/>
              </a:rPr>
              <a:t>Time		    = 	 3.0  * person-months</a:t>
            </a:r>
            <a:r>
              <a:rPr lang="en-US" sz="2800" baseline="30000" dirty="0">
                <a:latin typeface="Arial" charset="0"/>
              </a:rPr>
              <a:t>1/3</a:t>
            </a:r>
            <a:endParaRPr lang="en-US" sz="2000" dirty="0">
              <a:solidFill>
                <a:srgbClr val="C00000"/>
              </a:solidFill>
              <a:latin typeface="Arial" charset="0"/>
            </a:endParaRPr>
          </a:p>
          <a:p>
            <a:pPr algn="l" eaLnBrk="0" hangingPunct="0"/>
            <a:r>
              <a:rPr lang="en-US" sz="2000" dirty="0">
                <a:latin typeface="Arial" charset="0"/>
              </a:rPr>
              <a:t>(</a:t>
            </a:r>
            <a:r>
              <a:rPr lang="en-US" sz="2000" dirty="0">
                <a:solidFill>
                  <a:srgbClr val="C00000"/>
                </a:solidFill>
                <a:latin typeface="Arial" charset="0"/>
              </a:rPr>
              <a:t>in Months</a:t>
            </a:r>
            <a:r>
              <a:rPr lang="en-US" sz="2000" dirty="0">
                <a:latin typeface="Arial" charset="0"/>
              </a:rPr>
              <a:t>) 				</a:t>
            </a:r>
            <a:endParaRPr lang="en-US" sz="2000" dirty="0">
              <a:solidFill>
                <a:srgbClr val="FF0000"/>
              </a:solidFill>
              <a:latin typeface="Arial" charset="0"/>
            </a:endParaRPr>
          </a:p>
          <a:p>
            <a:pPr algn="l" eaLnBrk="0" hangingPunct="0"/>
            <a:r>
              <a:rPr lang="en-US" sz="2800" dirty="0">
                <a:latin typeface="Arial" charset="0"/>
              </a:rPr>
              <a:t>			</a:t>
            </a:r>
            <a:endParaRPr lang="en-US" sz="2800" i="1" dirty="0">
              <a:latin typeface="Arial" charset="0"/>
            </a:endParaRPr>
          </a:p>
          <a:p>
            <a:pPr algn="l" eaLnBrk="0" hangingPunct="0"/>
            <a:r>
              <a:rPr lang="en-US" sz="2400" i="1" dirty="0">
                <a:effectLst/>
                <a:latin typeface="Arial" charset="0"/>
              </a:rPr>
              <a:t>Example:</a:t>
            </a:r>
          </a:p>
          <a:p>
            <a:pPr algn="l" eaLnBrk="0" hangingPunct="0"/>
            <a:endParaRPr lang="en-US" sz="2400" i="1" dirty="0">
              <a:effectLst/>
              <a:latin typeface="Arial" charset="0"/>
            </a:endParaRPr>
          </a:p>
          <a:p>
            <a:pPr algn="l" eaLnBrk="0" hangingPunct="0"/>
            <a:r>
              <a:rPr lang="en-US" sz="2400" i="1" dirty="0">
                <a:effectLst/>
                <a:latin typeface="Arial" charset="0"/>
              </a:rPr>
              <a:t>If LOC = </a:t>
            </a:r>
            <a:r>
              <a:rPr lang="en-US" sz="2400" i="1" dirty="0">
                <a:solidFill>
                  <a:srgbClr val="C00000"/>
                </a:solidFill>
                <a:effectLst/>
                <a:latin typeface="Arial" charset="0"/>
              </a:rPr>
              <a:t>13365 </a:t>
            </a:r>
            <a:r>
              <a:rPr lang="en-US" sz="2400" i="1" dirty="0">
                <a:effectLst/>
                <a:latin typeface="Arial" charset="0"/>
              </a:rPr>
              <a:t>Then...</a:t>
            </a:r>
          </a:p>
          <a:p>
            <a:pPr algn="l" eaLnBrk="0" hangingPunct="0"/>
            <a:r>
              <a:rPr lang="en-US" sz="2400" i="1" dirty="0">
                <a:effectLst/>
                <a:latin typeface="Arial" charset="0"/>
              </a:rPr>
              <a:t>	Effort 	=  1.4 * </a:t>
            </a:r>
            <a:r>
              <a:rPr lang="en-US" sz="2400" i="1" dirty="0">
                <a:solidFill>
                  <a:srgbClr val="C00000"/>
                </a:solidFill>
                <a:effectLst/>
                <a:latin typeface="Arial" charset="0"/>
              </a:rPr>
              <a:t>13.365</a:t>
            </a:r>
            <a:r>
              <a:rPr lang="en-US" sz="2400" i="1" dirty="0">
                <a:effectLst/>
                <a:latin typeface="Arial" charset="0"/>
              </a:rPr>
              <a:t>   =   </a:t>
            </a:r>
            <a:r>
              <a:rPr lang="en-US" sz="2400" i="1" dirty="0">
                <a:solidFill>
                  <a:srgbClr val="C00000"/>
                </a:solidFill>
                <a:effectLst/>
                <a:latin typeface="Arial" charset="0"/>
              </a:rPr>
              <a:t>18.711 person-months</a:t>
            </a:r>
          </a:p>
          <a:p>
            <a:pPr algn="l" eaLnBrk="0" hangingPunct="0"/>
            <a:r>
              <a:rPr lang="en-US" sz="2400" i="1" dirty="0">
                <a:solidFill>
                  <a:srgbClr val="C00000"/>
                </a:solidFill>
                <a:effectLst/>
                <a:latin typeface="Arial" charset="0"/>
              </a:rPr>
              <a:t>	Time 	=  3.0 * 18.711</a:t>
            </a:r>
            <a:r>
              <a:rPr lang="en-US" sz="2400" baseline="30000" dirty="0">
                <a:latin typeface="Arial" charset="0"/>
              </a:rPr>
              <a:t> 1/3</a:t>
            </a:r>
            <a:r>
              <a:rPr lang="en-US" sz="2400" i="1" dirty="0">
                <a:solidFill>
                  <a:srgbClr val="C00000"/>
                </a:solidFill>
                <a:effectLst/>
                <a:latin typeface="Arial" charset="0"/>
              </a:rPr>
              <a:t>  =   7.9 month</a:t>
            </a:r>
          </a:p>
          <a:p>
            <a:pPr algn="l" eaLnBrk="0" hangingPunct="0"/>
            <a:endParaRPr lang="en-US" sz="2400" i="1" dirty="0">
              <a:solidFill>
                <a:srgbClr val="C00000"/>
              </a:solidFill>
              <a:effectLst/>
              <a:latin typeface="Arial" charset="0"/>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133</a:t>
            </a:fld>
            <a:endParaRPr lang="en-US">
              <a:solidFill>
                <a:prstClr val="black">
                  <a:tint val="75000"/>
                </a:prstClr>
              </a:solidFill>
            </a:endParaRPr>
          </a:p>
        </p:txBody>
      </p:sp>
      <p:sp>
        <p:nvSpPr>
          <p:cNvPr id="10" name="Rectangle 9">
            <a:extLst>
              <a:ext uri="{FF2B5EF4-FFF2-40B4-BE49-F238E27FC236}">
                <a16:creationId xmlns:a16="http://schemas.microsoft.com/office/drawing/2014/main" id="{68B94B5B-81BA-4E21-A9E2-9E37297BE53C}"/>
              </a:ext>
            </a:extLst>
          </p:cNvPr>
          <p:cNvSpPr/>
          <p:nvPr/>
        </p:nvSpPr>
        <p:spPr>
          <a:xfrm>
            <a:off x="13335" y="5257800"/>
            <a:ext cx="9067800" cy="1815882"/>
          </a:xfrm>
          <a:prstGeom prst="rect">
            <a:avLst/>
          </a:prstGeom>
        </p:spPr>
        <p:txBody>
          <a:bodyPr wrap="square">
            <a:spAutoFit/>
          </a:bodyPr>
          <a:lstStyle/>
          <a:p>
            <a:r>
              <a:rPr lang="en-US" sz="2800" i="1" dirty="0">
                <a:effectLst/>
                <a:latin typeface="+mn-lt"/>
              </a:rPr>
              <a:t>Boehm</a:t>
            </a:r>
            <a:r>
              <a:rPr lang="id-ID" sz="2800" i="1" dirty="0">
                <a:effectLst/>
                <a:latin typeface="+mn-lt"/>
              </a:rPr>
              <a:t>’s </a:t>
            </a:r>
            <a:r>
              <a:rPr lang="id-ID" sz="2800" i="1" dirty="0" err="1">
                <a:effectLst/>
                <a:latin typeface="+mn-lt"/>
              </a:rPr>
              <a:t>Third</a:t>
            </a:r>
            <a:r>
              <a:rPr lang="id-ID" sz="2800" i="1" dirty="0">
                <a:effectLst/>
                <a:latin typeface="+mn-lt"/>
              </a:rPr>
              <a:t> Law (1981):</a:t>
            </a:r>
          </a:p>
          <a:p>
            <a:r>
              <a:rPr lang="en-ID" sz="2800" i="1" dirty="0">
                <a:effectLst/>
                <a:latin typeface="+mn-lt"/>
              </a:rPr>
              <a:t>Development effort is a </a:t>
            </a:r>
            <a:r>
              <a:rPr lang="en-ID" sz="2800" i="1" dirty="0">
                <a:solidFill>
                  <a:srgbClr val="C00000"/>
                </a:solidFill>
                <a:effectLst/>
                <a:latin typeface="+mn-lt"/>
              </a:rPr>
              <a:t>non-linear function of product size</a:t>
            </a:r>
          </a:p>
          <a:p>
            <a:br>
              <a:rPr lang="id-ID" sz="2800" i="1" dirty="0">
                <a:effectLst/>
                <a:latin typeface="+mn-lt"/>
              </a:rPr>
            </a:br>
            <a:endParaRPr lang="en-US" sz="2800" i="1" dirty="0">
              <a:effectLst/>
              <a:latin typeface="+mn-lt"/>
            </a:endParaRPr>
          </a:p>
        </p:txBody>
      </p:sp>
    </p:spTree>
    <p:extLst>
      <p:ext uri="{BB962C8B-B14F-4D97-AF65-F5344CB8AC3E}">
        <p14:creationId xmlns:p14="http://schemas.microsoft.com/office/powerpoint/2010/main" val="8147797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05381" cy="5257800"/>
          </a:xfrm>
        </p:spPr>
        <p:txBody>
          <a:bodyPr>
            <a:noAutofit/>
          </a:bodyPr>
          <a:lstStyle/>
          <a:p>
            <a:r>
              <a:rPr lang="en-US" sz="2200" dirty="0" err="1"/>
              <a:t>Sebuah</a:t>
            </a:r>
            <a:r>
              <a:rPr lang="en-US" sz="2200" dirty="0"/>
              <a:t> </a:t>
            </a:r>
            <a:r>
              <a:rPr lang="en-US" sz="2200" dirty="0" err="1"/>
              <a:t>perusahaan</a:t>
            </a:r>
            <a:r>
              <a:rPr lang="en-US" sz="2200" dirty="0"/>
              <a:t> </a:t>
            </a:r>
            <a:r>
              <a:rPr lang="en-US" sz="2200" dirty="0" err="1"/>
              <a:t>membutuhkan</a:t>
            </a:r>
            <a:r>
              <a:rPr lang="en-US" sz="2200" dirty="0"/>
              <a:t> </a:t>
            </a:r>
            <a:r>
              <a:rPr lang="en-US" sz="2200" dirty="0" err="1"/>
              <a:t>sistem</a:t>
            </a:r>
            <a:r>
              <a:rPr lang="en-US" sz="2200" dirty="0"/>
              <a:t> </a:t>
            </a:r>
            <a:r>
              <a:rPr lang="en-US" sz="2200" i="1" dirty="0"/>
              <a:t>job seeker </a:t>
            </a:r>
            <a:r>
              <a:rPr lang="en-US" sz="2200" dirty="0" err="1"/>
              <a:t>untuk</a:t>
            </a:r>
            <a:r>
              <a:rPr lang="en-US" sz="2200" dirty="0"/>
              <a:t> </a:t>
            </a:r>
            <a:r>
              <a:rPr lang="en-US" sz="2200" dirty="0" err="1"/>
              <a:t>pencari</a:t>
            </a:r>
            <a:r>
              <a:rPr lang="en-US" sz="2200" dirty="0"/>
              <a:t> </a:t>
            </a:r>
            <a:r>
              <a:rPr lang="en-US" sz="2200" dirty="0" err="1"/>
              <a:t>kerja</a:t>
            </a:r>
            <a:r>
              <a:rPr lang="en-US" sz="2200" dirty="0"/>
              <a:t> </a:t>
            </a:r>
            <a:r>
              <a:rPr lang="en-US" sz="2200" dirty="0" err="1"/>
              <a:t>dan</a:t>
            </a:r>
            <a:r>
              <a:rPr lang="en-US" sz="2200" dirty="0"/>
              <a:t> </a:t>
            </a:r>
            <a:r>
              <a:rPr lang="en-US" sz="2200" dirty="0" err="1"/>
              <a:t>perusahaan</a:t>
            </a:r>
            <a:r>
              <a:rPr lang="en-US" sz="2200" dirty="0"/>
              <a:t> </a:t>
            </a:r>
            <a:r>
              <a:rPr lang="en-US" sz="2200" dirty="0" err="1"/>
              <a:t>pembuka</a:t>
            </a:r>
            <a:r>
              <a:rPr lang="en-US" sz="2200" dirty="0"/>
              <a:t> </a:t>
            </a:r>
            <a:r>
              <a:rPr lang="en-US" sz="2200" dirty="0" err="1"/>
              <a:t>lowongan</a:t>
            </a:r>
            <a:r>
              <a:rPr lang="en-US" sz="2200" dirty="0"/>
              <a:t> </a:t>
            </a:r>
            <a:r>
              <a:rPr lang="en-US" sz="2200" dirty="0" err="1"/>
              <a:t>pekerjaan</a:t>
            </a:r>
            <a:endParaRPr lang="en-US" sz="2200" dirty="0"/>
          </a:p>
          <a:p>
            <a:r>
              <a:rPr lang="en-US" sz="2200" dirty="0" err="1"/>
              <a:t>Sistem</a:t>
            </a:r>
            <a:r>
              <a:rPr lang="en-US" sz="2200" dirty="0"/>
              <a:t> </a:t>
            </a:r>
            <a:r>
              <a:rPr lang="en-US" sz="2200" dirty="0" err="1"/>
              <a:t>memungkinkan</a:t>
            </a:r>
            <a:r>
              <a:rPr lang="en-US" sz="2200" dirty="0"/>
              <a:t> </a:t>
            </a:r>
            <a:r>
              <a:rPr lang="en-US" sz="2200" dirty="0" err="1"/>
              <a:t>pencari</a:t>
            </a:r>
            <a:r>
              <a:rPr lang="en-US" sz="2200" dirty="0"/>
              <a:t> </a:t>
            </a:r>
            <a:r>
              <a:rPr lang="en-US" sz="2200" dirty="0" err="1"/>
              <a:t>kerja</a:t>
            </a:r>
            <a:r>
              <a:rPr lang="en-US" sz="2200" dirty="0"/>
              <a:t> </a:t>
            </a:r>
            <a:r>
              <a:rPr lang="en-US" sz="2200" dirty="0" err="1"/>
              <a:t>untuk</a:t>
            </a:r>
            <a:r>
              <a:rPr lang="en-US" sz="2200" dirty="0"/>
              <a:t> </a:t>
            </a:r>
            <a:r>
              <a:rPr lang="en-US" sz="2200" b="1" dirty="0" err="1">
                <a:solidFill>
                  <a:schemeClr val="accent1">
                    <a:lumMod val="75000"/>
                  </a:schemeClr>
                </a:solidFill>
              </a:rPr>
              <a:t>menginput</a:t>
            </a:r>
            <a:r>
              <a:rPr lang="en-US" sz="2200" dirty="0">
                <a:solidFill>
                  <a:schemeClr val="accent1">
                    <a:lumMod val="75000"/>
                  </a:schemeClr>
                </a:solidFill>
              </a:rPr>
              <a:t> </a:t>
            </a:r>
            <a:r>
              <a:rPr lang="en-US" sz="2200" dirty="0"/>
              <a:t>data </a:t>
            </a:r>
            <a:r>
              <a:rPr lang="en-US" sz="2200" dirty="0">
                <a:solidFill>
                  <a:srgbClr val="00B0F0"/>
                </a:solidFill>
              </a:rPr>
              <a:t>curriculum vitae</a:t>
            </a:r>
            <a:r>
              <a:rPr lang="en-US" sz="2200" dirty="0"/>
              <a:t>. Di </a:t>
            </a:r>
            <a:r>
              <a:rPr lang="en-US" sz="2200" dirty="0" err="1"/>
              <a:t>sisi</a:t>
            </a:r>
            <a:r>
              <a:rPr lang="en-US" sz="2200" dirty="0"/>
              <a:t> lain, </a:t>
            </a:r>
            <a:r>
              <a:rPr lang="en-US" sz="2200" dirty="0" err="1"/>
              <a:t>perusahan</a:t>
            </a:r>
            <a:r>
              <a:rPr lang="en-US" sz="2200" dirty="0"/>
              <a:t> </a:t>
            </a:r>
            <a:r>
              <a:rPr lang="en-US" sz="2200" dirty="0" err="1"/>
              <a:t>pembuka</a:t>
            </a:r>
            <a:r>
              <a:rPr lang="en-US" sz="2200" dirty="0"/>
              <a:t> </a:t>
            </a:r>
            <a:r>
              <a:rPr lang="en-US" sz="2200" dirty="0" err="1"/>
              <a:t>lowongan</a:t>
            </a:r>
            <a:r>
              <a:rPr lang="en-US" sz="2200" dirty="0"/>
              <a:t> </a:t>
            </a:r>
            <a:r>
              <a:rPr lang="en-US" sz="2200" dirty="0" err="1"/>
              <a:t>kerja</a:t>
            </a:r>
            <a:r>
              <a:rPr lang="en-US" sz="2200" dirty="0"/>
              <a:t> </a:t>
            </a:r>
            <a:r>
              <a:rPr lang="en-US" sz="2200" dirty="0" err="1"/>
              <a:t>bisa</a:t>
            </a:r>
            <a:r>
              <a:rPr lang="en-US" sz="2200" dirty="0"/>
              <a:t> </a:t>
            </a:r>
            <a:r>
              <a:rPr lang="en-US" sz="2200" dirty="0" err="1"/>
              <a:t>menginput</a:t>
            </a:r>
            <a:r>
              <a:rPr lang="en-US" sz="2200" dirty="0"/>
              <a:t> </a:t>
            </a:r>
            <a:r>
              <a:rPr lang="en-US" sz="2200" dirty="0">
                <a:solidFill>
                  <a:srgbClr val="00B0F0"/>
                </a:solidFill>
              </a:rPr>
              <a:t>data </a:t>
            </a:r>
            <a:r>
              <a:rPr lang="en-US" sz="2200" dirty="0" err="1">
                <a:solidFill>
                  <a:srgbClr val="00B0F0"/>
                </a:solidFill>
              </a:rPr>
              <a:t>perusahaan</a:t>
            </a:r>
            <a:r>
              <a:rPr lang="en-US" sz="2200" dirty="0">
                <a:solidFill>
                  <a:srgbClr val="00B0F0"/>
                </a:solidFill>
              </a:rPr>
              <a:t> </a:t>
            </a:r>
            <a:r>
              <a:rPr lang="en-US" sz="2200" dirty="0" err="1"/>
              <a:t>dan</a:t>
            </a:r>
            <a:r>
              <a:rPr lang="en-US" sz="2200" dirty="0"/>
              <a:t> </a:t>
            </a:r>
            <a:r>
              <a:rPr lang="en-US" sz="2200" dirty="0" err="1">
                <a:solidFill>
                  <a:srgbClr val="00B0F0"/>
                </a:solidFill>
              </a:rPr>
              <a:t>lowongan</a:t>
            </a:r>
            <a:r>
              <a:rPr lang="en-US" sz="2200" dirty="0">
                <a:solidFill>
                  <a:srgbClr val="00B0F0"/>
                </a:solidFill>
              </a:rPr>
              <a:t> </a:t>
            </a:r>
            <a:r>
              <a:rPr lang="en-US" sz="2200" dirty="0" err="1">
                <a:solidFill>
                  <a:srgbClr val="00B0F0"/>
                </a:solidFill>
              </a:rPr>
              <a:t>pekerjaan</a:t>
            </a:r>
            <a:r>
              <a:rPr lang="en-US" sz="2200" dirty="0">
                <a:solidFill>
                  <a:srgbClr val="00B0F0"/>
                </a:solidFill>
              </a:rPr>
              <a:t> </a:t>
            </a:r>
            <a:r>
              <a:rPr lang="en-US" sz="2200" dirty="0"/>
              <a:t>yang </a:t>
            </a:r>
            <a:r>
              <a:rPr lang="en-US" sz="2200" dirty="0" err="1"/>
              <a:t>disediakan</a:t>
            </a:r>
            <a:endParaRPr lang="en-US" sz="2200" dirty="0"/>
          </a:p>
          <a:p>
            <a:r>
              <a:rPr lang="en-US" sz="2200" dirty="0" err="1"/>
              <a:t>Pencari</a:t>
            </a:r>
            <a:r>
              <a:rPr lang="en-US" sz="2200" dirty="0"/>
              <a:t> </a:t>
            </a:r>
            <a:r>
              <a:rPr lang="en-US" sz="2200" dirty="0" err="1"/>
              <a:t>kerja</a:t>
            </a:r>
            <a:r>
              <a:rPr lang="en-US" sz="2200" dirty="0"/>
              <a:t> </a:t>
            </a:r>
            <a:r>
              <a:rPr lang="en-US" sz="2200" dirty="0" err="1"/>
              <a:t>dapat</a:t>
            </a:r>
            <a:r>
              <a:rPr lang="en-US" sz="2200" dirty="0"/>
              <a:t> </a:t>
            </a:r>
            <a:r>
              <a:rPr lang="en-US" sz="2200" dirty="0" err="1"/>
              <a:t>melakukan</a:t>
            </a:r>
            <a:r>
              <a:rPr lang="en-US" sz="2200" dirty="0"/>
              <a:t> </a:t>
            </a:r>
            <a:r>
              <a:rPr lang="en-US" sz="2200" b="1" dirty="0" err="1">
                <a:solidFill>
                  <a:srgbClr val="008000"/>
                </a:solidFill>
              </a:rPr>
              <a:t>pencarian</a:t>
            </a:r>
            <a:r>
              <a:rPr lang="en-US" sz="2200" b="1" dirty="0">
                <a:solidFill>
                  <a:srgbClr val="008000"/>
                </a:solidFill>
              </a:rPr>
              <a:t> (query)</a:t>
            </a:r>
            <a:r>
              <a:rPr lang="en-US" sz="2200" dirty="0"/>
              <a:t> </a:t>
            </a:r>
            <a:r>
              <a:rPr lang="en-US" sz="2200" dirty="0" err="1"/>
              <a:t>tentang</a:t>
            </a:r>
            <a:r>
              <a:rPr lang="en-US" sz="2200" dirty="0"/>
              <a:t> </a:t>
            </a:r>
            <a:r>
              <a:rPr lang="en-US" sz="2200" dirty="0" err="1">
                <a:solidFill>
                  <a:srgbClr val="92D050"/>
                </a:solidFill>
              </a:rPr>
              <a:t>lowongan</a:t>
            </a:r>
            <a:r>
              <a:rPr lang="en-US" sz="2200" dirty="0">
                <a:solidFill>
                  <a:srgbClr val="92D050"/>
                </a:solidFill>
              </a:rPr>
              <a:t> </a:t>
            </a:r>
            <a:r>
              <a:rPr lang="en-US" sz="2200" dirty="0" err="1">
                <a:solidFill>
                  <a:srgbClr val="92D050"/>
                </a:solidFill>
              </a:rPr>
              <a:t>pekerjaan</a:t>
            </a:r>
            <a:r>
              <a:rPr lang="en-US" sz="2200" dirty="0">
                <a:solidFill>
                  <a:srgbClr val="92D050"/>
                </a:solidFill>
              </a:rPr>
              <a:t> </a:t>
            </a:r>
            <a:r>
              <a:rPr lang="en-US" sz="2200" dirty="0" err="1">
                <a:solidFill>
                  <a:srgbClr val="92D050"/>
                </a:solidFill>
              </a:rPr>
              <a:t>apa</a:t>
            </a:r>
            <a:r>
              <a:rPr lang="en-US" sz="2200" dirty="0">
                <a:solidFill>
                  <a:srgbClr val="92D050"/>
                </a:solidFill>
              </a:rPr>
              <a:t> </a:t>
            </a:r>
            <a:r>
              <a:rPr lang="en-US" sz="2200" dirty="0" err="1">
                <a:solidFill>
                  <a:srgbClr val="92D050"/>
                </a:solidFill>
              </a:rPr>
              <a:t>saja</a:t>
            </a:r>
            <a:r>
              <a:rPr lang="en-US" sz="2200" dirty="0">
                <a:solidFill>
                  <a:srgbClr val="92D050"/>
                </a:solidFill>
              </a:rPr>
              <a:t> yang </a:t>
            </a:r>
            <a:r>
              <a:rPr lang="en-US" sz="2200" dirty="0" err="1">
                <a:solidFill>
                  <a:srgbClr val="92D050"/>
                </a:solidFill>
              </a:rPr>
              <a:t>tersedia</a:t>
            </a:r>
            <a:r>
              <a:rPr lang="en-US" sz="2200" dirty="0"/>
              <a:t>, </a:t>
            </a:r>
            <a:r>
              <a:rPr lang="en-US" sz="2200" dirty="0" err="1"/>
              <a:t>pembuka</a:t>
            </a:r>
            <a:r>
              <a:rPr lang="en-US" sz="2200" dirty="0"/>
              <a:t> </a:t>
            </a:r>
            <a:r>
              <a:rPr lang="en-US" sz="2200" dirty="0" err="1"/>
              <a:t>lowongan</a:t>
            </a:r>
            <a:r>
              <a:rPr lang="en-US" sz="2200" dirty="0"/>
              <a:t> </a:t>
            </a:r>
            <a:r>
              <a:rPr lang="en-US" sz="2200" dirty="0" err="1"/>
              <a:t>kerja</a:t>
            </a:r>
            <a:r>
              <a:rPr lang="en-US" sz="2200" dirty="0"/>
              <a:t> </a:t>
            </a:r>
            <a:r>
              <a:rPr lang="id-ID" sz="2200" dirty="0"/>
              <a:t>dapat </a:t>
            </a:r>
            <a:r>
              <a:rPr lang="en-US" sz="2200" dirty="0" err="1"/>
              <a:t>mencari</a:t>
            </a:r>
            <a:r>
              <a:rPr lang="en-US" sz="2200" dirty="0"/>
              <a:t> </a:t>
            </a:r>
            <a:r>
              <a:rPr lang="en-US" sz="2200" dirty="0" err="1">
                <a:solidFill>
                  <a:srgbClr val="92D050"/>
                </a:solidFill>
              </a:rPr>
              <a:t>siapa</a:t>
            </a:r>
            <a:r>
              <a:rPr lang="en-US" sz="2200" dirty="0">
                <a:solidFill>
                  <a:srgbClr val="92D050"/>
                </a:solidFill>
              </a:rPr>
              <a:t> </a:t>
            </a:r>
            <a:r>
              <a:rPr lang="en-US" sz="2200" dirty="0" err="1">
                <a:solidFill>
                  <a:srgbClr val="92D050"/>
                </a:solidFill>
              </a:rPr>
              <a:t>saja</a:t>
            </a:r>
            <a:r>
              <a:rPr lang="en-US" sz="2200" dirty="0">
                <a:solidFill>
                  <a:srgbClr val="92D050"/>
                </a:solidFill>
              </a:rPr>
              <a:t> yang </a:t>
            </a:r>
            <a:r>
              <a:rPr lang="en-US" sz="2200" dirty="0" err="1">
                <a:solidFill>
                  <a:srgbClr val="92D050"/>
                </a:solidFill>
              </a:rPr>
              <a:t>sudah</a:t>
            </a:r>
            <a:r>
              <a:rPr lang="en-US" sz="2200" dirty="0">
                <a:solidFill>
                  <a:srgbClr val="92D050"/>
                </a:solidFill>
              </a:rPr>
              <a:t> </a:t>
            </a:r>
            <a:r>
              <a:rPr lang="en-US" sz="2200" dirty="0" err="1">
                <a:solidFill>
                  <a:srgbClr val="92D050"/>
                </a:solidFill>
              </a:rPr>
              <a:t>mendaftar</a:t>
            </a:r>
            <a:r>
              <a:rPr lang="en-US" sz="2200" dirty="0">
                <a:solidFill>
                  <a:srgbClr val="92D050"/>
                </a:solidFill>
              </a:rPr>
              <a:t> </a:t>
            </a:r>
            <a:r>
              <a:rPr lang="en-US" sz="2200" dirty="0"/>
              <a:t>di </a:t>
            </a:r>
            <a:r>
              <a:rPr lang="en-US" sz="2200" dirty="0" err="1"/>
              <a:t>suatu</a:t>
            </a:r>
            <a:r>
              <a:rPr lang="en-US" sz="2200" dirty="0"/>
              <a:t> </a:t>
            </a:r>
            <a:r>
              <a:rPr lang="en-US" sz="2200" dirty="0" err="1"/>
              <a:t>lowongan</a:t>
            </a:r>
            <a:r>
              <a:rPr lang="en-US" sz="2200" dirty="0"/>
              <a:t> </a:t>
            </a:r>
            <a:r>
              <a:rPr lang="en-US" sz="2200" dirty="0" err="1"/>
              <a:t>pekerjaan</a:t>
            </a:r>
            <a:endParaRPr lang="en-US" sz="2200" dirty="0"/>
          </a:p>
          <a:p>
            <a:r>
              <a:rPr lang="en-US" sz="2200" dirty="0" err="1"/>
              <a:t>Sistem</a:t>
            </a:r>
            <a:r>
              <a:rPr lang="en-US" sz="2200" dirty="0"/>
              <a:t> </a:t>
            </a:r>
            <a:r>
              <a:rPr lang="en-US" sz="2200" dirty="0" err="1"/>
              <a:t>mampu</a:t>
            </a:r>
            <a:r>
              <a:rPr lang="en-US" sz="2200" dirty="0"/>
              <a:t> </a:t>
            </a:r>
            <a:r>
              <a:rPr lang="en-US" sz="2200" b="1" dirty="0" err="1">
                <a:solidFill>
                  <a:schemeClr val="accent2">
                    <a:lumMod val="75000"/>
                  </a:schemeClr>
                </a:solidFill>
              </a:rPr>
              <a:t>memproduksi</a:t>
            </a:r>
            <a:r>
              <a:rPr lang="en-US" sz="2200" b="1" dirty="0">
                <a:solidFill>
                  <a:schemeClr val="accent2">
                    <a:lumMod val="75000"/>
                  </a:schemeClr>
                </a:solidFill>
              </a:rPr>
              <a:t> </a:t>
            </a:r>
            <a:r>
              <a:rPr lang="en-US" sz="2200" b="1" dirty="0" err="1">
                <a:solidFill>
                  <a:schemeClr val="accent2">
                    <a:lumMod val="75000"/>
                  </a:schemeClr>
                </a:solidFill>
              </a:rPr>
              <a:t>laporan</a:t>
            </a:r>
            <a:r>
              <a:rPr lang="en-US" sz="2200" b="1" dirty="0">
                <a:solidFill>
                  <a:schemeClr val="accent2">
                    <a:lumMod val="75000"/>
                  </a:schemeClr>
                </a:solidFill>
              </a:rPr>
              <a:t> </a:t>
            </a:r>
            <a:r>
              <a:rPr lang="en-US" sz="2200" dirty="0" err="1"/>
              <a:t>statistik</a:t>
            </a:r>
            <a:r>
              <a:rPr lang="en-US" sz="2200" dirty="0"/>
              <a:t> </a:t>
            </a:r>
            <a:r>
              <a:rPr lang="en-US" sz="2200" dirty="0" err="1"/>
              <a:t>lengkap</a:t>
            </a:r>
            <a:r>
              <a:rPr lang="en-US" sz="2200" dirty="0"/>
              <a:t> </a:t>
            </a:r>
            <a:r>
              <a:rPr lang="en-US" sz="2200" dirty="0" err="1"/>
              <a:t>tentang</a:t>
            </a:r>
            <a:r>
              <a:rPr lang="en-US" sz="2200" dirty="0"/>
              <a:t> </a:t>
            </a:r>
            <a:r>
              <a:rPr lang="en-US" sz="2200" dirty="0" err="1">
                <a:solidFill>
                  <a:srgbClr val="FFC000"/>
                </a:solidFill>
              </a:rPr>
              <a:t>pencari</a:t>
            </a:r>
            <a:r>
              <a:rPr lang="en-US" sz="2200" dirty="0">
                <a:solidFill>
                  <a:srgbClr val="FFC000"/>
                </a:solidFill>
              </a:rPr>
              <a:t> </a:t>
            </a:r>
            <a:r>
              <a:rPr lang="en-US" sz="2200" dirty="0" err="1">
                <a:solidFill>
                  <a:srgbClr val="FFC000"/>
                </a:solidFill>
              </a:rPr>
              <a:t>kerja</a:t>
            </a:r>
            <a:r>
              <a:rPr lang="en-US" sz="2200" dirty="0"/>
              <a:t>, </a:t>
            </a:r>
            <a:r>
              <a:rPr lang="en-US" sz="2200" dirty="0" err="1">
                <a:solidFill>
                  <a:srgbClr val="FFC000"/>
                </a:solidFill>
              </a:rPr>
              <a:t>perusahaan</a:t>
            </a:r>
            <a:r>
              <a:rPr lang="en-US" sz="2200" dirty="0"/>
              <a:t>, </a:t>
            </a:r>
            <a:r>
              <a:rPr lang="en-US" sz="2200" dirty="0" err="1">
                <a:solidFill>
                  <a:srgbClr val="FFC000"/>
                </a:solidFill>
              </a:rPr>
              <a:t>jenis</a:t>
            </a:r>
            <a:r>
              <a:rPr lang="en-US" sz="2200" dirty="0">
                <a:solidFill>
                  <a:srgbClr val="FFC000"/>
                </a:solidFill>
              </a:rPr>
              <a:t> </a:t>
            </a:r>
            <a:r>
              <a:rPr lang="en-US" sz="2200" dirty="0" err="1">
                <a:solidFill>
                  <a:srgbClr val="FFC000"/>
                </a:solidFill>
              </a:rPr>
              <a:t>lowongan</a:t>
            </a:r>
            <a:r>
              <a:rPr lang="en-US" sz="2200" dirty="0">
                <a:solidFill>
                  <a:srgbClr val="FFC000"/>
                </a:solidFill>
              </a:rPr>
              <a:t> </a:t>
            </a:r>
            <a:r>
              <a:rPr lang="en-US" sz="2200" dirty="0" err="1">
                <a:solidFill>
                  <a:srgbClr val="FFC000"/>
                </a:solidFill>
              </a:rPr>
              <a:t>pekerjaan</a:t>
            </a:r>
            <a:r>
              <a:rPr lang="en-US" sz="2200" dirty="0">
                <a:solidFill>
                  <a:srgbClr val="FFC000"/>
                </a:solidFill>
              </a:rPr>
              <a:t> </a:t>
            </a:r>
            <a:r>
              <a:rPr lang="en-US" sz="2200" dirty="0" err="1"/>
              <a:t>dan</a:t>
            </a:r>
            <a:r>
              <a:rPr lang="en-US" sz="2200" dirty="0"/>
              <a:t> </a:t>
            </a:r>
            <a:r>
              <a:rPr lang="en-US" sz="2200" dirty="0" err="1">
                <a:solidFill>
                  <a:srgbClr val="FFC000"/>
                </a:solidFill>
              </a:rPr>
              <a:t>tren</a:t>
            </a:r>
            <a:r>
              <a:rPr lang="en-US" sz="2200" dirty="0">
                <a:solidFill>
                  <a:srgbClr val="FFC000"/>
                </a:solidFill>
              </a:rPr>
              <a:t> </a:t>
            </a:r>
            <a:r>
              <a:rPr lang="en-US" sz="2200" dirty="0" err="1">
                <a:solidFill>
                  <a:srgbClr val="FFC000"/>
                </a:solidFill>
              </a:rPr>
              <a:t>lowongan</a:t>
            </a:r>
            <a:r>
              <a:rPr lang="en-US" sz="2200" dirty="0">
                <a:solidFill>
                  <a:srgbClr val="FFC000"/>
                </a:solidFill>
              </a:rPr>
              <a:t> </a:t>
            </a:r>
            <a:r>
              <a:rPr lang="en-US" sz="2200" dirty="0" err="1">
                <a:solidFill>
                  <a:srgbClr val="FFC000"/>
                </a:solidFill>
              </a:rPr>
              <a:t>kerja</a:t>
            </a:r>
            <a:r>
              <a:rPr lang="en-US" sz="2200" dirty="0">
                <a:solidFill>
                  <a:srgbClr val="FFC000"/>
                </a:solidFill>
              </a:rPr>
              <a:t> yang </a:t>
            </a:r>
            <a:r>
              <a:rPr lang="en-US" sz="2200" dirty="0" err="1">
                <a:solidFill>
                  <a:srgbClr val="FFC000"/>
                </a:solidFill>
              </a:rPr>
              <a:t>sedang</a:t>
            </a:r>
            <a:r>
              <a:rPr lang="en-US" sz="2200" dirty="0">
                <a:solidFill>
                  <a:srgbClr val="FFC000"/>
                </a:solidFill>
              </a:rPr>
              <a:t> </a:t>
            </a:r>
            <a:r>
              <a:rPr lang="en-US" sz="2200" dirty="0" err="1">
                <a:solidFill>
                  <a:srgbClr val="FFC000"/>
                </a:solidFill>
              </a:rPr>
              <a:t>populer</a:t>
            </a:r>
            <a:endParaRPr lang="en-US" sz="2200" dirty="0">
              <a:solidFill>
                <a:srgbClr val="FFC000"/>
              </a:solidFill>
            </a:endParaRPr>
          </a:p>
          <a:p>
            <a:r>
              <a:rPr lang="en-US" sz="2200" dirty="0" err="1"/>
              <a:t>Laporan</a:t>
            </a:r>
            <a:r>
              <a:rPr lang="en-US" sz="2200" dirty="0"/>
              <a:t> </a:t>
            </a:r>
            <a:r>
              <a:rPr lang="en-US" sz="2200" dirty="0" err="1"/>
              <a:t>statistik</a:t>
            </a:r>
            <a:r>
              <a:rPr lang="en-US" sz="2200" dirty="0"/>
              <a:t> </a:t>
            </a:r>
            <a:r>
              <a:rPr lang="en-US" sz="2200" dirty="0" err="1"/>
              <a:t>disajikan</a:t>
            </a:r>
            <a:r>
              <a:rPr lang="en-US" sz="2200" dirty="0"/>
              <a:t> </a:t>
            </a:r>
            <a:r>
              <a:rPr lang="en-US" sz="2200" dirty="0" err="1"/>
              <a:t>dalam</a:t>
            </a:r>
            <a:r>
              <a:rPr lang="id-ID" sz="2200" dirty="0"/>
              <a:t> dua format </a:t>
            </a:r>
            <a:r>
              <a:rPr lang="id-ID" sz="2200" dirty="0" err="1"/>
              <a:t>file</a:t>
            </a:r>
            <a:r>
              <a:rPr lang="id-ID" sz="2200" dirty="0"/>
              <a:t>,</a:t>
            </a:r>
            <a:r>
              <a:rPr lang="en-US" sz="2200" dirty="0"/>
              <a:t> </a:t>
            </a:r>
            <a:r>
              <a:rPr lang="en-US" sz="2200" dirty="0" err="1">
                <a:solidFill>
                  <a:srgbClr val="7030A0"/>
                </a:solidFill>
              </a:rPr>
              <a:t>bentuk</a:t>
            </a:r>
            <a:r>
              <a:rPr lang="en-US" sz="2200" dirty="0">
                <a:solidFill>
                  <a:srgbClr val="7030A0"/>
                </a:solidFill>
              </a:rPr>
              <a:t> </a:t>
            </a:r>
            <a:r>
              <a:rPr lang="en-US" sz="2200" dirty="0" err="1">
                <a:solidFill>
                  <a:srgbClr val="7030A0"/>
                </a:solidFill>
              </a:rPr>
              <a:t>infografik</a:t>
            </a:r>
            <a:r>
              <a:rPr lang="id-ID" sz="2200" dirty="0">
                <a:solidFill>
                  <a:srgbClr val="7030A0"/>
                </a:solidFill>
              </a:rPr>
              <a:t> </a:t>
            </a:r>
            <a:r>
              <a:rPr lang="id-ID" sz="2200" dirty="0"/>
              <a:t>(</a:t>
            </a:r>
            <a:r>
              <a:rPr lang="id-ID" sz="2200" dirty="0" err="1"/>
              <a:t>image</a:t>
            </a:r>
            <a:r>
              <a:rPr lang="id-ID" sz="2200" dirty="0"/>
              <a:t>),</a:t>
            </a:r>
            <a:r>
              <a:rPr lang="en-US" sz="2200" dirty="0"/>
              <a:t> juga </a:t>
            </a:r>
            <a:r>
              <a:rPr lang="en-US" sz="2200" dirty="0" err="1">
                <a:solidFill>
                  <a:srgbClr val="7030A0"/>
                </a:solidFill>
              </a:rPr>
              <a:t>tersedia</a:t>
            </a:r>
            <a:r>
              <a:rPr lang="en-US" sz="2200" dirty="0">
                <a:solidFill>
                  <a:srgbClr val="7030A0"/>
                </a:solidFill>
              </a:rPr>
              <a:t> </a:t>
            </a:r>
            <a:r>
              <a:rPr lang="en-US" sz="2200" dirty="0" err="1">
                <a:solidFill>
                  <a:srgbClr val="7030A0"/>
                </a:solidFill>
              </a:rPr>
              <a:t>dalam</a:t>
            </a:r>
            <a:r>
              <a:rPr lang="en-US" sz="2200" dirty="0">
                <a:solidFill>
                  <a:srgbClr val="7030A0"/>
                </a:solidFill>
              </a:rPr>
              <a:t> </a:t>
            </a:r>
            <a:r>
              <a:rPr lang="en-US" sz="2200" dirty="0" err="1">
                <a:solidFill>
                  <a:srgbClr val="7030A0"/>
                </a:solidFill>
              </a:rPr>
              <a:t>bentuk</a:t>
            </a:r>
            <a:r>
              <a:rPr lang="en-US" sz="2200" dirty="0">
                <a:solidFill>
                  <a:srgbClr val="7030A0"/>
                </a:solidFill>
              </a:rPr>
              <a:t> file pdf yang </a:t>
            </a:r>
            <a:r>
              <a:rPr lang="en-US" sz="2200" dirty="0" err="1">
                <a:solidFill>
                  <a:srgbClr val="7030A0"/>
                </a:solidFill>
              </a:rPr>
              <a:t>bisa</a:t>
            </a:r>
            <a:r>
              <a:rPr lang="en-US" sz="2200" dirty="0">
                <a:solidFill>
                  <a:srgbClr val="7030A0"/>
                </a:solidFill>
              </a:rPr>
              <a:t> </a:t>
            </a:r>
            <a:r>
              <a:rPr lang="en-US" sz="2200" dirty="0" err="1">
                <a:solidFill>
                  <a:srgbClr val="7030A0"/>
                </a:solidFill>
              </a:rPr>
              <a:t>didownload</a:t>
            </a:r>
            <a:r>
              <a:rPr lang="id-ID" sz="2200" dirty="0">
                <a:solidFill>
                  <a:srgbClr val="7030A0"/>
                </a:solidFill>
              </a:rPr>
              <a:t> </a:t>
            </a:r>
            <a:r>
              <a:rPr lang="id-ID" sz="2200" dirty="0"/>
              <a:t>(</a:t>
            </a:r>
            <a:r>
              <a:rPr lang="id-ID" sz="2200" dirty="0" err="1"/>
              <a:t>file</a:t>
            </a:r>
            <a:r>
              <a:rPr lang="id-ID" sz="2200" dirty="0"/>
              <a:t>)</a:t>
            </a:r>
            <a:endParaRPr lang="en-US" sz="2200" dirty="0"/>
          </a:p>
          <a:p>
            <a:r>
              <a:rPr lang="en-US" sz="2200" dirty="0" err="1"/>
              <a:t>Sistem</a:t>
            </a:r>
            <a:r>
              <a:rPr lang="en-US" sz="2200" dirty="0"/>
              <a:t> </a:t>
            </a:r>
            <a:r>
              <a:rPr lang="en-US" sz="2200" dirty="0" err="1"/>
              <a:t>akan</a:t>
            </a:r>
            <a:r>
              <a:rPr lang="en-US" sz="2200" dirty="0"/>
              <a:t> </a:t>
            </a:r>
            <a:r>
              <a:rPr lang="en-US" sz="2200" dirty="0" err="1"/>
              <a:t>dikembangkan</a:t>
            </a:r>
            <a:r>
              <a:rPr lang="en-US" sz="2200" dirty="0"/>
              <a:t> </a:t>
            </a:r>
            <a:r>
              <a:rPr lang="en-US" sz="2200" dirty="0" err="1"/>
              <a:t>dengan</a:t>
            </a:r>
            <a:r>
              <a:rPr lang="en-US" sz="2200" dirty="0"/>
              <a:t> </a:t>
            </a:r>
            <a:r>
              <a:rPr lang="en-US" sz="2200" dirty="0" err="1"/>
              <a:t>menggunakan</a:t>
            </a:r>
            <a:r>
              <a:rPr lang="en-US" sz="2200" dirty="0"/>
              <a:t> </a:t>
            </a:r>
            <a:r>
              <a:rPr lang="en-US" sz="2200" dirty="0" err="1"/>
              <a:t>bahasa</a:t>
            </a:r>
            <a:r>
              <a:rPr lang="en-US" sz="2200" dirty="0"/>
              <a:t> </a:t>
            </a:r>
            <a:r>
              <a:rPr lang="en-US" sz="2200" dirty="0">
                <a:solidFill>
                  <a:srgbClr val="C00000"/>
                </a:solidFill>
              </a:rPr>
              <a:t>Java</a:t>
            </a:r>
          </a:p>
        </p:txBody>
      </p:sp>
      <p:sp>
        <p:nvSpPr>
          <p:cNvPr id="2" name="Title 1"/>
          <p:cNvSpPr>
            <a:spLocks noGrp="1"/>
          </p:cNvSpPr>
          <p:nvPr>
            <p:ph type="title"/>
          </p:nvPr>
        </p:nvSpPr>
        <p:spPr>
          <a:xfrm>
            <a:off x="628649" y="152399"/>
            <a:ext cx="8501495" cy="914401"/>
          </a:xfrm>
        </p:spPr>
        <p:txBody>
          <a:bodyPr>
            <a:normAutofit fontScale="90000"/>
          </a:bodyPr>
          <a:lstStyle/>
          <a:p>
            <a:r>
              <a:rPr lang="en-US" dirty="0" err="1"/>
              <a:t>Hitung</a:t>
            </a:r>
            <a:r>
              <a:rPr lang="en-US" dirty="0"/>
              <a:t> Size </a:t>
            </a:r>
            <a:r>
              <a:rPr lang="en-US" dirty="0" err="1"/>
              <a:t>dari</a:t>
            </a:r>
            <a:r>
              <a:rPr lang="en-US" dirty="0"/>
              <a:t> </a:t>
            </a:r>
            <a:r>
              <a:rPr lang="en-US" dirty="0" err="1"/>
              <a:t>Sistem</a:t>
            </a:r>
            <a:r>
              <a:rPr lang="en-US" dirty="0"/>
              <a:t> </a:t>
            </a:r>
            <a:r>
              <a:rPr lang="en-US" dirty="0" err="1"/>
              <a:t>dengan</a:t>
            </a:r>
            <a:r>
              <a:rPr lang="en-US" dirty="0"/>
              <a:t> Function Point</a:t>
            </a:r>
            <a:r>
              <a:rPr lang="id-ID" dirty="0"/>
              <a:t> (TUFP – TAFP – LOC – PM – M)</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476136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d-ID" dirty="0"/>
              <a:t>TUFP</a:t>
            </a:r>
            <a:endParaRPr lang="en-US" dirty="0"/>
          </a:p>
        </p:txBody>
      </p:sp>
      <p:sp>
        <p:nvSpPr>
          <p:cNvPr id="5" name="Rectangle 3"/>
          <p:cNvSpPr>
            <a:spLocks noChangeArrowheads="1"/>
          </p:cNvSpPr>
          <p:nvPr/>
        </p:nvSpPr>
        <p:spPr bwMode="auto">
          <a:xfrm>
            <a:off x="628649" y="1295400"/>
            <a:ext cx="7543800" cy="4343400"/>
          </a:xfrm>
          <a:prstGeom prst="rect">
            <a:avLst/>
          </a:prstGeom>
          <a:solidFill>
            <a:schemeClr val="accent2"/>
          </a:solidFill>
          <a:ln w="12700">
            <a:solidFill>
              <a:schemeClr val="tx1"/>
            </a:solidFill>
            <a:miter lim="800000"/>
            <a:headEnd type="none" w="sm" len="sm"/>
            <a:tailEnd/>
          </a:ln>
        </p:spPr>
        <p:txBody>
          <a:bodyPr wrap="none" anchor="ctr"/>
          <a:lstStyle/>
          <a:p>
            <a:endParaRPr lang="en-US"/>
          </a:p>
        </p:txBody>
      </p:sp>
      <p:sp>
        <p:nvSpPr>
          <p:cNvPr id="6" name="Rectangle 4"/>
          <p:cNvSpPr>
            <a:spLocks noChangeArrowheads="1"/>
          </p:cNvSpPr>
          <p:nvPr/>
        </p:nvSpPr>
        <p:spPr bwMode="auto">
          <a:xfrm>
            <a:off x="628649" y="4953000"/>
            <a:ext cx="7543800" cy="685800"/>
          </a:xfrm>
          <a:prstGeom prst="rect">
            <a:avLst/>
          </a:prstGeom>
          <a:solidFill>
            <a:srgbClr val="CCECFF"/>
          </a:solidFill>
          <a:ln w="12700">
            <a:solidFill>
              <a:schemeClr val="tx1"/>
            </a:solidFill>
            <a:miter lim="800000"/>
            <a:headEnd type="none" w="sm" len="sm"/>
            <a:tailEnd/>
          </a:ln>
        </p:spPr>
        <p:txBody>
          <a:bodyPr wrap="none" anchor="ctr"/>
          <a:lstStyle/>
          <a:p>
            <a:endParaRPr lang="en-US"/>
          </a:p>
        </p:txBody>
      </p:sp>
      <p:sp>
        <p:nvSpPr>
          <p:cNvPr id="7" name="Rectangle 5"/>
          <p:cNvSpPr>
            <a:spLocks noChangeArrowheads="1"/>
          </p:cNvSpPr>
          <p:nvPr/>
        </p:nvSpPr>
        <p:spPr bwMode="auto">
          <a:xfrm>
            <a:off x="628649" y="1828800"/>
            <a:ext cx="7543800" cy="3124200"/>
          </a:xfrm>
          <a:prstGeom prst="rect">
            <a:avLst/>
          </a:prstGeom>
          <a:solidFill>
            <a:srgbClr val="FFFFCC"/>
          </a:solidFill>
          <a:ln w="12700">
            <a:solidFill>
              <a:schemeClr val="tx1"/>
            </a:solidFill>
            <a:miter lim="800000"/>
            <a:headEnd type="none" w="sm" len="sm"/>
            <a:tailEnd/>
          </a:ln>
        </p:spPr>
        <p:txBody>
          <a:bodyPr wrap="none" anchor="ctr"/>
          <a:lstStyle/>
          <a:p>
            <a:pPr algn="l"/>
            <a:endParaRPr lang="en-US" dirty="0"/>
          </a:p>
        </p:txBody>
      </p:sp>
      <p:sp>
        <p:nvSpPr>
          <p:cNvPr id="8" name="Text Box 6"/>
          <p:cNvSpPr txBox="1">
            <a:spLocks noChangeArrowheads="1"/>
          </p:cNvSpPr>
          <p:nvPr/>
        </p:nvSpPr>
        <p:spPr bwMode="auto">
          <a:xfrm>
            <a:off x="628649" y="1295400"/>
            <a:ext cx="7543800" cy="4267200"/>
          </a:xfrm>
          <a:prstGeom prst="rect">
            <a:avLst/>
          </a:prstGeom>
          <a:noFill/>
          <a:ln w="12700">
            <a:noFill/>
            <a:miter lim="800000"/>
            <a:headEnd type="none" w="sm" len="sm"/>
            <a:tailEnd/>
          </a:ln>
        </p:spPr>
        <p:txBody>
          <a:bodyPr wrap="square">
            <a:spAutoFit/>
          </a:bodyPr>
          <a:lstStyle/>
          <a:p>
            <a:pPr algn="l"/>
            <a:r>
              <a:rPr lang="en-US" sz="1800" dirty="0"/>
              <a:t>			</a:t>
            </a:r>
            <a:r>
              <a:rPr lang="en-US" sz="1600" dirty="0"/>
              <a:t>Complexity</a:t>
            </a:r>
          </a:p>
          <a:p>
            <a:endParaRPr lang="en-US" sz="1600" dirty="0"/>
          </a:p>
          <a:p>
            <a:pPr algn="l"/>
            <a:r>
              <a:rPr lang="en-US" sz="1600" dirty="0"/>
              <a:t>Description	Low	   Medium		High		Total</a:t>
            </a:r>
          </a:p>
          <a:p>
            <a:endParaRPr lang="en-US" sz="1600" dirty="0"/>
          </a:p>
          <a:p>
            <a:pPr algn="l"/>
            <a:r>
              <a:rPr lang="en-US" sz="1600" b="1" dirty="0">
                <a:solidFill>
                  <a:srgbClr val="0070C0"/>
                </a:solidFill>
              </a:rPr>
              <a:t>Inputs</a:t>
            </a:r>
            <a:r>
              <a:rPr lang="en-US" sz="1600" dirty="0"/>
              <a:t>		__x 3	   __x 4	 	__x 6		____</a:t>
            </a:r>
          </a:p>
          <a:p>
            <a:endParaRPr lang="en-US" sz="1600" dirty="0"/>
          </a:p>
          <a:p>
            <a:pPr algn="l"/>
            <a:r>
              <a:rPr lang="en-US" sz="1600" b="1" dirty="0">
                <a:solidFill>
                  <a:srgbClr val="990033"/>
                </a:solidFill>
              </a:rPr>
              <a:t>Outputs</a:t>
            </a:r>
            <a:r>
              <a:rPr lang="en-US" sz="1600" dirty="0"/>
              <a:t>		__x 4	   __x 5		__x 7		____</a:t>
            </a:r>
          </a:p>
          <a:p>
            <a:endParaRPr lang="en-US" sz="1600" dirty="0"/>
          </a:p>
          <a:p>
            <a:pPr algn="l"/>
            <a:r>
              <a:rPr lang="en-US" sz="1600" b="1" dirty="0">
                <a:solidFill>
                  <a:srgbClr val="00B050"/>
                </a:solidFill>
              </a:rPr>
              <a:t>Queries</a:t>
            </a:r>
            <a:r>
              <a:rPr lang="en-US" sz="1600" dirty="0"/>
              <a:t>		__x 3	   __x 4		__x 6		____</a:t>
            </a:r>
          </a:p>
          <a:p>
            <a:endParaRPr lang="en-US" sz="1600" dirty="0"/>
          </a:p>
          <a:p>
            <a:pPr algn="l"/>
            <a:r>
              <a:rPr lang="en-US" sz="1600" b="1" dirty="0">
                <a:solidFill>
                  <a:srgbClr val="7030A0"/>
                </a:solidFill>
              </a:rPr>
              <a:t>Files</a:t>
            </a:r>
            <a:r>
              <a:rPr lang="en-US" sz="1600" dirty="0"/>
              <a:t>		__x 7	   __x 10		__x 15		____</a:t>
            </a:r>
          </a:p>
          <a:p>
            <a:endParaRPr lang="en-US" sz="1600" dirty="0"/>
          </a:p>
          <a:p>
            <a:pPr algn="l"/>
            <a:r>
              <a:rPr lang="en-US" sz="1600" dirty="0"/>
              <a:t>Program		__x 5	   __x 7		__x 10		____</a:t>
            </a:r>
          </a:p>
          <a:p>
            <a:pPr algn="l"/>
            <a:r>
              <a:rPr lang="en-US" sz="1600" dirty="0"/>
              <a:t>Interfaces</a:t>
            </a:r>
          </a:p>
          <a:p>
            <a:endParaRPr lang="en-US" sz="1800" dirty="0"/>
          </a:p>
          <a:p>
            <a:r>
              <a:rPr lang="en-US" sz="1800" dirty="0"/>
              <a:t>		TOTAL UNADJUSTED FUNCTION POINTS	____</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2141922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TUFP</a:t>
            </a:r>
            <a:endParaRPr lang="id-ID" dirty="0"/>
          </a:p>
        </p:txBody>
      </p:sp>
      <p:graphicFrame>
        <p:nvGraphicFramePr>
          <p:cNvPr id="5" name="Table 4"/>
          <p:cNvGraphicFramePr>
            <a:graphicFrameLocks noGrp="1"/>
          </p:cNvGraphicFramePr>
          <p:nvPr>
            <p:extLst/>
          </p:nvPr>
        </p:nvGraphicFramePr>
        <p:xfrm>
          <a:off x="304800" y="1219200"/>
          <a:ext cx="8534398" cy="4609086"/>
        </p:xfrm>
        <a:graphic>
          <a:graphicData uri="http://schemas.openxmlformats.org/drawingml/2006/table">
            <a:tbl>
              <a:tblPr firstRow="1" bandRow="1">
                <a:tableStyleId>{073A0DAA-6AF3-43AB-8588-CEC1D06C72B9}</a:tableStyleId>
              </a:tblPr>
              <a:tblGrid>
                <a:gridCol w="2971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598">
                  <a:extLst>
                    <a:ext uri="{9D8B030D-6E8A-4147-A177-3AD203B41FA5}">
                      <a16:colId xmlns:a16="http://schemas.microsoft.com/office/drawing/2014/main" val="20003"/>
                    </a:ext>
                  </a:extLst>
                </a:gridCol>
              </a:tblGrid>
              <a:tr h="579120">
                <a:tc>
                  <a:txBody>
                    <a:bodyPr/>
                    <a:lstStyle/>
                    <a:p>
                      <a:endParaRPr lang="id-ID" sz="3200" dirty="0"/>
                    </a:p>
                  </a:txBody>
                  <a:tcPr/>
                </a:tc>
                <a:tc>
                  <a:txBody>
                    <a:bodyPr/>
                    <a:lstStyle/>
                    <a:p>
                      <a:r>
                        <a:rPr lang="en-US" sz="2800" dirty="0" err="1"/>
                        <a:t>Fungsi</a:t>
                      </a:r>
                      <a:endParaRPr lang="id-ID" sz="2800" dirty="0"/>
                    </a:p>
                  </a:txBody>
                  <a:tcPr/>
                </a:tc>
                <a:tc>
                  <a:txBody>
                    <a:bodyPr/>
                    <a:lstStyle/>
                    <a:p>
                      <a:r>
                        <a:rPr lang="en-US" sz="2800" dirty="0" err="1"/>
                        <a:t>Bobot</a:t>
                      </a:r>
                      <a:r>
                        <a:rPr lang="id-ID" sz="2800" dirty="0"/>
                        <a:t> (Low)</a:t>
                      </a:r>
                    </a:p>
                  </a:txBody>
                  <a:tcPr/>
                </a:tc>
                <a:tc>
                  <a:txBody>
                    <a:bodyPr/>
                    <a:lstStyle/>
                    <a:p>
                      <a:r>
                        <a:rPr lang="en-US" sz="2800" dirty="0"/>
                        <a:t>Total</a:t>
                      </a:r>
                      <a:endParaRPr lang="id-ID" sz="2800" dirty="0"/>
                    </a:p>
                  </a:txBody>
                  <a:tcPr/>
                </a:tc>
                <a:extLst>
                  <a:ext uri="{0D108BD9-81ED-4DB2-BD59-A6C34878D82A}">
                    <a16:rowId xmlns:a16="http://schemas.microsoft.com/office/drawing/2014/main" val="10000"/>
                  </a:ext>
                </a:extLst>
              </a:tr>
              <a:tr h="540786">
                <a:tc>
                  <a:txBody>
                    <a:bodyPr/>
                    <a:lstStyle/>
                    <a:p>
                      <a:r>
                        <a:rPr lang="en-US" sz="2800" dirty="0"/>
                        <a:t>Input</a:t>
                      </a:r>
                      <a:endParaRPr lang="id-ID" sz="2800" dirty="0"/>
                    </a:p>
                  </a:txBody>
                  <a:tcPr/>
                </a:tc>
                <a:tc>
                  <a:txBody>
                    <a:bodyPr/>
                    <a:lstStyle/>
                    <a:p>
                      <a:r>
                        <a:rPr lang="en-US" sz="2800" dirty="0"/>
                        <a:t>3</a:t>
                      </a:r>
                      <a:endParaRPr lang="id-ID" sz="2800" dirty="0"/>
                    </a:p>
                  </a:txBody>
                  <a:tcPr/>
                </a:tc>
                <a:tc>
                  <a:txBody>
                    <a:bodyPr/>
                    <a:lstStyle/>
                    <a:p>
                      <a:r>
                        <a:rPr lang="en-US" sz="2800" dirty="0"/>
                        <a:t>3</a:t>
                      </a:r>
                      <a:endParaRPr lang="id-ID" sz="2800" dirty="0"/>
                    </a:p>
                  </a:txBody>
                  <a:tcPr/>
                </a:tc>
                <a:tc>
                  <a:txBody>
                    <a:bodyPr/>
                    <a:lstStyle/>
                    <a:p>
                      <a:r>
                        <a:rPr lang="en-US" sz="2800" dirty="0"/>
                        <a:t>9</a:t>
                      </a:r>
                      <a:endParaRPr lang="id-ID" sz="2800" dirty="0"/>
                    </a:p>
                  </a:txBody>
                  <a:tcPr/>
                </a:tc>
                <a:extLst>
                  <a:ext uri="{0D108BD9-81ED-4DB2-BD59-A6C34878D82A}">
                    <a16:rowId xmlns:a16="http://schemas.microsoft.com/office/drawing/2014/main" val="10001"/>
                  </a:ext>
                </a:extLst>
              </a:tr>
              <a:tr h="540786">
                <a:tc>
                  <a:txBody>
                    <a:bodyPr/>
                    <a:lstStyle/>
                    <a:p>
                      <a:r>
                        <a:rPr lang="en-US" sz="2800" dirty="0"/>
                        <a:t>Output</a:t>
                      </a:r>
                      <a:endParaRPr lang="id-ID" sz="2800" dirty="0"/>
                    </a:p>
                  </a:txBody>
                  <a:tcPr/>
                </a:tc>
                <a:tc>
                  <a:txBody>
                    <a:bodyPr/>
                    <a:lstStyle/>
                    <a:p>
                      <a:r>
                        <a:rPr lang="en-US" sz="2800" dirty="0"/>
                        <a:t>4</a:t>
                      </a:r>
                      <a:endParaRPr lang="id-ID" sz="2800" dirty="0"/>
                    </a:p>
                  </a:txBody>
                  <a:tcPr/>
                </a:tc>
                <a:tc>
                  <a:txBody>
                    <a:bodyPr/>
                    <a:lstStyle/>
                    <a:p>
                      <a:r>
                        <a:rPr lang="en-US" sz="2800" dirty="0"/>
                        <a:t>4</a:t>
                      </a:r>
                      <a:endParaRPr lang="id-ID" sz="2800" dirty="0"/>
                    </a:p>
                  </a:txBody>
                  <a:tcPr/>
                </a:tc>
                <a:tc>
                  <a:txBody>
                    <a:bodyPr/>
                    <a:lstStyle/>
                    <a:p>
                      <a:r>
                        <a:rPr lang="en-US" sz="2800" dirty="0"/>
                        <a:t>16</a:t>
                      </a:r>
                      <a:endParaRPr lang="id-ID" sz="2800" dirty="0"/>
                    </a:p>
                  </a:txBody>
                  <a:tcPr/>
                </a:tc>
                <a:extLst>
                  <a:ext uri="{0D108BD9-81ED-4DB2-BD59-A6C34878D82A}">
                    <a16:rowId xmlns:a16="http://schemas.microsoft.com/office/drawing/2014/main" val="10002"/>
                  </a:ext>
                </a:extLst>
              </a:tr>
              <a:tr h="540786">
                <a:tc>
                  <a:txBody>
                    <a:bodyPr/>
                    <a:lstStyle/>
                    <a:p>
                      <a:r>
                        <a:rPr lang="en-US" sz="2800" dirty="0"/>
                        <a:t>Queries</a:t>
                      </a:r>
                      <a:endParaRPr lang="id-ID" sz="2800" dirty="0"/>
                    </a:p>
                  </a:txBody>
                  <a:tcPr/>
                </a:tc>
                <a:tc>
                  <a:txBody>
                    <a:bodyPr/>
                    <a:lstStyle/>
                    <a:p>
                      <a:r>
                        <a:rPr lang="en-US" sz="2800" dirty="0"/>
                        <a:t>2</a:t>
                      </a:r>
                      <a:endParaRPr lang="id-ID" sz="2800" dirty="0"/>
                    </a:p>
                  </a:txBody>
                  <a:tcPr/>
                </a:tc>
                <a:tc>
                  <a:txBody>
                    <a:bodyPr/>
                    <a:lstStyle/>
                    <a:p>
                      <a:r>
                        <a:rPr lang="en-US" sz="2800" dirty="0"/>
                        <a:t>3</a:t>
                      </a:r>
                      <a:endParaRPr lang="id-ID" sz="2800" dirty="0"/>
                    </a:p>
                  </a:txBody>
                  <a:tcPr/>
                </a:tc>
                <a:tc>
                  <a:txBody>
                    <a:bodyPr/>
                    <a:lstStyle/>
                    <a:p>
                      <a:r>
                        <a:rPr lang="en-US" sz="2800" dirty="0"/>
                        <a:t>6</a:t>
                      </a:r>
                      <a:endParaRPr lang="id-ID" sz="2800" dirty="0"/>
                    </a:p>
                  </a:txBody>
                  <a:tcPr/>
                </a:tc>
                <a:extLst>
                  <a:ext uri="{0D108BD9-81ED-4DB2-BD59-A6C34878D82A}">
                    <a16:rowId xmlns:a16="http://schemas.microsoft.com/office/drawing/2014/main" val="10003"/>
                  </a:ext>
                </a:extLst>
              </a:tr>
              <a:tr h="540786">
                <a:tc>
                  <a:txBody>
                    <a:bodyPr/>
                    <a:lstStyle/>
                    <a:p>
                      <a:r>
                        <a:rPr lang="en-US" sz="2800" dirty="0"/>
                        <a:t>File</a:t>
                      </a:r>
                      <a:endParaRPr lang="id-ID" sz="2800" dirty="0"/>
                    </a:p>
                  </a:txBody>
                  <a:tcPr/>
                </a:tc>
                <a:tc>
                  <a:txBody>
                    <a:bodyPr/>
                    <a:lstStyle/>
                    <a:p>
                      <a:r>
                        <a:rPr lang="en-US" sz="2800" dirty="0"/>
                        <a:t>2</a:t>
                      </a:r>
                      <a:endParaRPr lang="id-ID" sz="2800" dirty="0"/>
                    </a:p>
                  </a:txBody>
                  <a:tcPr/>
                </a:tc>
                <a:tc>
                  <a:txBody>
                    <a:bodyPr/>
                    <a:lstStyle/>
                    <a:p>
                      <a:r>
                        <a:rPr lang="en-US" sz="2800" dirty="0"/>
                        <a:t>7</a:t>
                      </a:r>
                      <a:endParaRPr lang="id-ID" sz="2800" dirty="0"/>
                    </a:p>
                  </a:txBody>
                  <a:tcPr/>
                </a:tc>
                <a:tc>
                  <a:txBody>
                    <a:bodyPr/>
                    <a:lstStyle/>
                    <a:p>
                      <a:r>
                        <a:rPr lang="en-US" sz="2800" dirty="0"/>
                        <a:t>14</a:t>
                      </a:r>
                      <a:endParaRPr lang="id-ID" sz="2800" dirty="0"/>
                    </a:p>
                  </a:txBody>
                  <a:tcPr/>
                </a:tc>
                <a:extLst>
                  <a:ext uri="{0D108BD9-81ED-4DB2-BD59-A6C34878D82A}">
                    <a16:rowId xmlns:a16="http://schemas.microsoft.com/office/drawing/2014/main" val="10004"/>
                  </a:ext>
                </a:extLst>
              </a:tr>
              <a:tr h="933411">
                <a:tc>
                  <a:txBody>
                    <a:bodyPr/>
                    <a:lstStyle/>
                    <a:p>
                      <a:r>
                        <a:rPr lang="en-US" sz="2800" dirty="0"/>
                        <a:t>Program Interface</a:t>
                      </a:r>
                      <a:endParaRPr lang="id-ID" sz="2800" dirty="0"/>
                    </a:p>
                  </a:txBody>
                  <a:tcPr/>
                </a:tc>
                <a:tc>
                  <a:txBody>
                    <a:bodyPr/>
                    <a:lstStyle/>
                    <a:p>
                      <a:r>
                        <a:rPr lang="en-US" sz="2800" dirty="0"/>
                        <a:t>5</a:t>
                      </a:r>
                      <a:endParaRPr lang="id-ID" sz="2800" dirty="0"/>
                    </a:p>
                  </a:txBody>
                  <a:tcPr/>
                </a:tc>
                <a:tc>
                  <a:txBody>
                    <a:bodyPr/>
                    <a:lstStyle/>
                    <a:p>
                      <a:r>
                        <a:rPr lang="en-US" sz="2800" dirty="0"/>
                        <a:t>5</a:t>
                      </a:r>
                      <a:endParaRPr lang="id-ID" sz="2800" dirty="0"/>
                    </a:p>
                  </a:txBody>
                  <a:tcPr/>
                </a:tc>
                <a:tc>
                  <a:txBody>
                    <a:bodyPr/>
                    <a:lstStyle/>
                    <a:p>
                      <a:r>
                        <a:rPr lang="en-US" sz="2800" dirty="0"/>
                        <a:t>25</a:t>
                      </a:r>
                      <a:endParaRPr lang="id-ID" sz="2800" dirty="0"/>
                    </a:p>
                  </a:txBody>
                  <a:tcPr/>
                </a:tc>
                <a:extLst>
                  <a:ext uri="{0D108BD9-81ED-4DB2-BD59-A6C34878D82A}">
                    <a16:rowId xmlns:a16="http://schemas.microsoft.com/office/drawing/2014/main" val="10005"/>
                  </a:ext>
                </a:extLst>
              </a:tr>
              <a:tr h="933411">
                <a:tc gridSpan="3">
                  <a:txBody>
                    <a:bodyPr/>
                    <a:lstStyle/>
                    <a:p>
                      <a:r>
                        <a:rPr lang="en-US" sz="2800" dirty="0"/>
                        <a:t>TUFP</a:t>
                      </a:r>
                      <a:endParaRPr lang="id-ID" sz="2800" dirty="0"/>
                    </a:p>
                  </a:txBody>
                  <a:tcPr/>
                </a:tc>
                <a:tc hMerge="1">
                  <a:txBody>
                    <a:bodyPr/>
                    <a:lstStyle/>
                    <a:p>
                      <a:endParaRPr lang="id-ID" sz="3200" dirty="0"/>
                    </a:p>
                  </a:txBody>
                  <a:tcPr/>
                </a:tc>
                <a:tc hMerge="1">
                  <a:txBody>
                    <a:bodyPr/>
                    <a:lstStyle/>
                    <a:p>
                      <a:endParaRPr lang="id-ID" sz="3200" dirty="0"/>
                    </a:p>
                  </a:txBody>
                  <a:tcPr/>
                </a:tc>
                <a:tc>
                  <a:txBody>
                    <a:bodyPr/>
                    <a:lstStyle/>
                    <a:p>
                      <a:r>
                        <a:rPr lang="en-US" sz="2800" b="1" dirty="0">
                          <a:solidFill>
                            <a:srgbClr val="FF0000"/>
                          </a:solidFill>
                        </a:rPr>
                        <a:t>70</a:t>
                      </a:r>
                      <a:endParaRPr lang="id-ID" sz="2800" b="1" dirty="0">
                        <a:solidFill>
                          <a:srgbClr val="FF0000"/>
                        </a:solidFill>
                      </a:endParaRPr>
                    </a:p>
                  </a:txBody>
                  <a:tcP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1019505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905750" cy="5409749"/>
          </a:xfrm>
        </p:spPr>
        <p:txBody>
          <a:bodyPr>
            <a:normAutofit fontScale="77500" lnSpcReduction="20000"/>
          </a:bodyPr>
          <a:lstStyle/>
          <a:p>
            <a:r>
              <a:rPr lang="en-US" dirty="0"/>
              <a:t>Data Communications		1				</a:t>
            </a:r>
          </a:p>
          <a:p>
            <a:r>
              <a:rPr lang="en-US" dirty="0"/>
              <a:t>Heavy Use Configuration	0				</a:t>
            </a:r>
          </a:p>
          <a:p>
            <a:r>
              <a:rPr lang="en-US" dirty="0"/>
              <a:t>Transaction Rate		0		    	</a:t>
            </a:r>
          </a:p>
          <a:p>
            <a:r>
              <a:rPr lang="en-US" dirty="0"/>
              <a:t>End-User efficiency		0			</a:t>
            </a:r>
          </a:p>
          <a:p>
            <a:r>
              <a:rPr lang="en-US" dirty="0"/>
              <a:t>Complex Processing		0			</a:t>
            </a:r>
          </a:p>
          <a:p>
            <a:r>
              <a:rPr lang="en-US" dirty="0"/>
              <a:t>Installation Ease		0			</a:t>
            </a:r>
          </a:p>
          <a:p>
            <a:r>
              <a:rPr lang="en-US" dirty="0"/>
              <a:t>Multiple sites			0		</a:t>
            </a:r>
          </a:p>
          <a:p>
            <a:r>
              <a:rPr lang="en-US" dirty="0"/>
              <a:t>Performance			0		</a:t>
            </a:r>
          </a:p>
          <a:p>
            <a:r>
              <a:rPr lang="en-US" dirty="0"/>
              <a:t>Distributed functions		0		</a:t>
            </a:r>
          </a:p>
          <a:p>
            <a:r>
              <a:rPr lang="en-US" dirty="0"/>
              <a:t>On-line data entry		2			</a:t>
            </a:r>
          </a:p>
          <a:p>
            <a:r>
              <a:rPr lang="en-US" dirty="0"/>
              <a:t>On-line update		2		</a:t>
            </a:r>
          </a:p>
          <a:p>
            <a:r>
              <a:rPr lang="en-US" dirty="0"/>
              <a:t>Reusability			0		</a:t>
            </a:r>
          </a:p>
          <a:p>
            <a:r>
              <a:rPr lang="en-US" dirty="0"/>
              <a:t>Operational Ease		1			</a:t>
            </a:r>
          </a:p>
          <a:p>
            <a:r>
              <a:rPr lang="en-US" dirty="0"/>
              <a:t>Extensibility			0</a:t>
            </a:r>
          </a:p>
        </p:txBody>
      </p:sp>
      <p:sp>
        <p:nvSpPr>
          <p:cNvPr id="2" name="Title 1"/>
          <p:cNvSpPr>
            <a:spLocks noGrp="1"/>
          </p:cNvSpPr>
          <p:nvPr>
            <p:ph type="title"/>
          </p:nvPr>
        </p:nvSpPr>
        <p:spPr/>
        <p:txBody>
          <a:bodyPr/>
          <a:lstStyle/>
          <a:p>
            <a:r>
              <a:rPr lang="en-US" dirty="0"/>
              <a:t>Processing Complexity</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137</a:t>
            </a:fld>
            <a:endParaRPr lang="en-US">
              <a:solidFill>
                <a:prstClr val="black">
                  <a:tint val="75000"/>
                </a:prstClr>
              </a:solidFill>
            </a:endParaRPr>
          </a:p>
        </p:txBody>
      </p:sp>
      <p:sp>
        <p:nvSpPr>
          <p:cNvPr id="5" name="Rectangle 4">
            <a:extLst>
              <a:ext uri="{FF2B5EF4-FFF2-40B4-BE49-F238E27FC236}">
                <a16:creationId xmlns:a16="http://schemas.microsoft.com/office/drawing/2014/main" id="{A57AFE9C-DA92-4A92-B21C-8623368A6F52}"/>
              </a:ext>
            </a:extLst>
          </p:cNvPr>
          <p:cNvSpPr/>
          <p:nvPr/>
        </p:nvSpPr>
        <p:spPr>
          <a:xfrm>
            <a:off x="5257800" y="3218830"/>
            <a:ext cx="3429000" cy="769441"/>
          </a:xfrm>
          <a:prstGeom prst="rect">
            <a:avLst/>
          </a:prstGeom>
        </p:spPr>
        <p:txBody>
          <a:bodyPr wrap="square">
            <a:spAutoFit/>
          </a:bodyPr>
          <a:lstStyle/>
          <a:p>
            <a:pPr marL="0" indent="0">
              <a:buNone/>
            </a:pPr>
            <a:r>
              <a:rPr lang="en-US" b="1" dirty="0">
                <a:solidFill>
                  <a:srgbClr val="00B050"/>
                </a:solidFill>
                <a:latin typeface="+mn-lt"/>
              </a:rPr>
              <a:t>TOTAL</a:t>
            </a:r>
            <a:r>
              <a:rPr lang="id-ID" b="1" dirty="0">
                <a:solidFill>
                  <a:srgbClr val="00B050"/>
                </a:solidFill>
                <a:latin typeface="+mn-lt"/>
              </a:rPr>
              <a:t>: </a:t>
            </a:r>
            <a:r>
              <a:rPr lang="en-US" b="1" dirty="0">
                <a:solidFill>
                  <a:srgbClr val="00B050"/>
                </a:solidFill>
                <a:latin typeface="+mn-lt"/>
              </a:rPr>
              <a:t>6</a:t>
            </a:r>
            <a:endParaRPr lang="id-ID" b="1" dirty="0">
              <a:solidFill>
                <a:srgbClr val="00B050"/>
              </a:solidFill>
              <a:latin typeface="+mn-lt"/>
            </a:endParaRPr>
          </a:p>
        </p:txBody>
      </p:sp>
      <p:sp>
        <p:nvSpPr>
          <p:cNvPr id="6" name="Right Brace 5">
            <a:extLst>
              <a:ext uri="{FF2B5EF4-FFF2-40B4-BE49-F238E27FC236}">
                <a16:creationId xmlns:a16="http://schemas.microsoft.com/office/drawing/2014/main" id="{AFE47B59-6F79-4E4F-A1B8-D52D4A6DD599}"/>
              </a:ext>
            </a:extLst>
          </p:cNvPr>
          <p:cNvSpPr/>
          <p:nvPr/>
        </p:nvSpPr>
        <p:spPr>
          <a:xfrm>
            <a:off x="4876800" y="1143000"/>
            <a:ext cx="914400" cy="5029200"/>
          </a:xfrm>
          <a:prstGeom prst="righ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53318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a:t>Processing Complexity (PC) =  </a:t>
            </a:r>
            <a:r>
              <a:rPr lang="en-US" sz="3200" dirty="0">
                <a:solidFill>
                  <a:srgbClr val="00B050"/>
                </a:solidFill>
              </a:rPr>
              <a:t>6</a:t>
            </a:r>
          </a:p>
          <a:p>
            <a:pPr marL="514350" indent="-514350">
              <a:buFont typeface="+mj-lt"/>
              <a:buAutoNum type="arabicPeriod"/>
            </a:pPr>
            <a:endParaRPr lang="en-US" sz="3200" dirty="0"/>
          </a:p>
          <a:p>
            <a:pPr marL="514350" indent="-514350">
              <a:buFont typeface="+mj-lt"/>
              <a:buAutoNum type="arabicPeriod"/>
            </a:pPr>
            <a:r>
              <a:rPr lang="en-US" sz="3200" dirty="0"/>
              <a:t>Adjusted Processing Complexity (PCA)</a:t>
            </a:r>
            <a:br>
              <a:rPr lang="id-ID" sz="3200" dirty="0"/>
            </a:br>
            <a:r>
              <a:rPr lang="id-ID" sz="3200" dirty="0"/>
              <a:t>	</a:t>
            </a:r>
          </a:p>
          <a:p>
            <a:pPr marL="0" indent="0">
              <a:buNone/>
            </a:pPr>
            <a:r>
              <a:rPr lang="id-ID" sz="3200" dirty="0"/>
              <a:t>	</a:t>
            </a:r>
            <a:r>
              <a:rPr lang="en-US" sz="3200" dirty="0"/>
              <a:t>0.65 + (0.01 * </a:t>
            </a:r>
            <a:r>
              <a:rPr lang="en-US" sz="3200" dirty="0">
                <a:solidFill>
                  <a:srgbClr val="00B050"/>
                </a:solidFill>
              </a:rPr>
              <a:t>6</a:t>
            </a:r>
            <a:r>
              <a:rPr lang="en-US" sz="3200" dirty="0"/>
              <a:t> ) = </a:t>
            </a:r>
            <a:r>
              <a:rPr lang="en-US" sz="3200" dirty="0">
                <a:solidFill>
                  <a:srgbClr val="0070C0"/>
                </a:solidFill>
              </a:rPr>
              <a:t>0.71</a:t>
            </a:r>
          </a:p>
          <a:p>
            <a:pPr marL="514350" indent="-514350">
              <a:buFont typeface="+mj-lt"/>
              <a:buAutoNum type="arabicPeriod"/>
            </a:pPr>
            <a:endParaRPr lang="en-US" sz="3200" dirty="0"/>
          </a:p>
          <a:p>
            <a:pPr marL="514350" indent="-514350">
              <a:buFont typeface="+mj-lt"/>
              <a:buAutoNum type="arabicPeriod" startAt="3"/>
            </a:pPr>
            <a:r>
              <a:rPr lang="en-US" sz="3200" dirty="0"/>
              <a:t>Total Adjusted Function Points  (</a:t>
            </a:r>
            <a:r>
              <a:rPr lang="en-US" sz="3200" b="1" dirty="0"/>
              <a:t>TAFP</a:t>
            </a:r>
            <a:r>
              <a:rPr lang="en-US" sz="3200" dirty="0"/>
              <a:t>)</a:t>
            </a:r>
            <a:endParaRPr lang="id-ID" sz="3200" dirty="0"/>
          </a:p>
          <a:p>
            <a:pPr marL="0" indent="0">
              <a:buNone/>
            </a:pPr>
            <a:br>
              <a:rPr lang="id-ID" sz="3200" dirty="0"/>
            </a:br>
            <a:r>
              <a:rPr lang="id-ID" sz="3200" dirty="0"/>
              <a:t>	</a:t>
            </a:r>
            <a:r>
              <a:rPr lang="en-US" sz="3200" dirty="0"/>
              <a:t> </a:t>
            </a:r>
            <a:r>
              <a:rPr lang="en-US" sz="3200" dirty="0">
                <a:solidFill>
                  <a:srgbClr val="C00000"/>
                </a:solidFill>
              </a:rPr>
              <a:t>70</a:t>
            </a:r>
            <a:r>
              <a:rPr lang="en-US" sz="3200" dirty="0"/>
              <a:t> *  </a:t>
            </a:r>
            <a:r>
              <a:rPr lang="en-US" sz="3200" dirty="0">
                <a:solidFill>
                  <a:srgbClr val="0070C0"/>
                </a:solidFill>
              </a:rPr>
              <a:t>0.71</a:t>
            </a:r>
            <a:r>
              <a:rPr lang="en-US" sz="3200" dirty="0"/>
              <a:t> = </a:t>
            </a:r>
            <a:r>
              <a:rPr lang="en-US" sz="4000" b="1" dirty="0"/>
              <a:t>49.7</a:t>
            </a:r>
          </a:p>
          <a:p>
            <a:pPr marL="514350" indent="-514350">
              <a:buFont typeface="+mj-lt"/>
              <a:buAutoNum type="arabicPeriod" startAt="3"/>
            </a:pPr>
            <a:endParaRPr lang="en-US" sz="3200" dirty="0"/>
          </a:p>
          <a:p>
            <a:pPr marL="514350" indent="-514350">
              <a:buFont typeface="+mj-lt"/>
              <a:buAutoNum type="arabicPeriod" startAt="3"/>
            </a:pPr>
            <a:endParaRPr lang="id-ID" sz="3200" dirty="0"/>
          </a:p>
        </p:txBody>
      </p:sp>
      <p:sp>
        <p:nvSpPr>
          <p:cNvPr id="2" name="Title 1"/>
          <p:cNvSpPr>
            <a:spLocks noGrp="1"/>
          </p:cNvSpPr>
          <p:nvPr>
            <p:ph type="title"/>
          </p:nvPr>
        </p:nvSpPr>
        <p:spPr/>
        <p:txBody>
          <a:bodyPr/>
          <a:lstStyle/>
          <a:p>
            <a:r>
              <a:rPr lang="en-US" dirty="0"/>
              <a:t>TAFP</a:t>
            </a:r>
            <a:endParaRPr lang="id-ID" dirty="0"/>
          </a:p>
        </p:txBody>
      </p:sp>
      <p:sp>
        <p:nvSpPr>
          <p:cNvPr id="5" name="Line 5"/>
          <p:cNvSpPr>
            <a:spLocks noChangeShapeType="1"/>
          </p:cNvSpPr>
          <p:nvPr/>
        </p:nvSpPr>
        <p:spPr bwMode="auto">
          <a:xfrm flipH="1">
            <a:off x="4114800" y="1600200"/>
            <a:ext cx="2076450" cy="1752600"/>
          </a:xfrm>
          <a:prstGeom prst="line">
            <a:avLst/>
          </a:prstGeom>
          <a:noFill/>
          <a:ln w="12700">
            <a:solidFill>
              <a:srgbClr val="00B050"/>
            </a:solidFill>
            <a:round/>
            <a:headEnd type="none" w="sm" len="sm"/>
            <a:tailEnd type="stealth" w="med" len="lg"/>
          </a:ln>
        </p:spPr>
        <p:txBody>
          <a:bodyPr wrap="none" anchor="ctr"/>
          <a:lstStyle/>
          <a:p>
            <a:pPr algn="l"/>
            <a:endParaRPr lang="en-US" dirty="0"/>
          </a:p>
        </p:txBody>
      </p:sp>
      <p:sp>
        <p:nvSpPr>
          <p:cNvPr id="6" name="Line 7"/>
          <p:cNvSpPr>
            <a:spLocks noChangeShapeType="1"/>
          </p:cNvSpPr>
          <p:nvPr/>
        </p:nvSpPr>
        <p:spPr bwMode="auto">
          <a:xfrm flipH="1">
            <a:off x="3048000" y="3809774"/>
            <a:ext cx="1981200" cy="1676626"/>
          </a:xfrm>
          <a:prstGeom prst="line">
            <a:avLst/>
          </a:prstGeom>
          <a:noFill/>
          <a:ln w="12700">
            <a:solidFill>
              <a:srgbClr val="0070C0"/>
            </a:solidFill>
            <a:round/>
            <a:headEnd type="none" w="sm" len="sm"/>
            <a:tailEnd type="stealth" w="med" len="lg"/>
          </a:ln>
        </p:spPr>
        <p:txBody>
          <a:bodyPr wrap="none" anchor="ctr"/>
          <a:lstStyle/>
          <a:p>
            <a:pPr algn="l"/>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19633225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normAutofit/>
          </a:bodyPr>
          <a:lstStyle/>
          <a:p>
            <a:pPr marL="742950" indent="-742950">
              <a:buFont typeface="+mj-lt"/>
              <a:buAutoNum type="arabicPeriod"/>
            </a:pPr>
            <a:r>
              <a:rPr lang="en-US" sz="3600" dirty="0">
                <a:solidFill>
                  <a:srgbClr val="FF0000"/>
                </a:solidFill>
              </a:rPr>
              <a:t>LOC </a:t>
            </a:r>
            <a:r>
              <a:rPr lang="en-US" sz="3600" dirty="0"/>
              <a:t>= 55*49.7 = </a:t>
            </a:r>
            <a:r>
              <a:rPr lang="en-US" sz="3600" dirty="0">
                <a:solidFill>
                  <a:srgbClr val="FF0000"/>
                </a:solidFill>
              </a:rPr>
              <a:t>2733.5</a:t>
            </a:r>
          </a:p>
          <a:p>
            <a:pPr marL="742950" indent="-742950">
              <a:buFont typeface="+mj-lt"/>
              <a:buAutoNum type="arabicPeriod"/>
            </a:pPr>
            <a:endParaRPr lang="en-US" sz="3600" dirty="0"/>
          </a:p>
          <a:p>
            <a:pPr marL="742950" indent="-742950">
              <a:buFont typeface="+mj-lt"/>
              <a:buAutoNum type="arabicPeriod"/>
            </a:pPr>
            <a:r>
              <a:rPr lang="en-US" sz="3600" dirty="0">
                <a:solidFill>
                  <a:srgbClr val="0070C0"/>
                </a:solidFill>
              </a:rPr>
              <a:t>Effort</a:t>
            </a:r>
            <a:r>
              <a:rPr lang="en-US" sz="3600" dirty="0"/>
              <a:t> = 1.4*2.7335 = </a:t>
            </a:r>
            <a:r>
              <a:rPr lang="en-US" sz="3600" dirty="0">
                <a:solidFill>
                  <a:srgbClr val="0070C0"/>
                </a:solidFill>
              </a:rPr>
              <a:t>3.83</a:t>
            </a:r>
            <a:r>
              <a:rPr lang="en-US" sz="3600" dirty="0"/>
              <a:t> MM</a:t>
            </a:r>
          </a:p>
          <a:p>
            <a:pPr marL="742950" indent="-742950">
              <a:buFont typeface="+mj-lt"/>
              <a:buAutoNum type="arabicPeriod"/>
            </a:pPr>
            <a:endParaRPr lang="en-US" sz="3600" dirty="0"/>
          </a:p>
          <a:p>
            <a:pPr marL="742950" indent="-742950">
              <a:buFont typeface="+mj-lt"/>
              <a:buAutoNum type="arabicPeriod"/>
            </a:pPr>
            <a:r>
              <a:rPr lang="en-US" sz="3600" dirty="0">
                <a:solidFill>
                  <a:srgbClr val="00B050"/>
                </a:solidFill>
              </a:rPr>
              <a:t>Time</a:t>
            </a:r>
            <a:r>
              <a:rPr lang="en-US" sz="3600" dirty="0"/>
              <a:t> = 3.0 * 3.83 </a:t>
            </a:r>
            <a:r>
              <a:rPr lang="en-US" sz="3600" baseline="30000" dirty="0"/>
              <a:t>(1/3) </a:t>
            </a:r>
            <a:r>
              <a:rPr lang="en-US" sz="3600" dirty="0"/>
              <a:t>= </a:t>
            </a:r>
            <a:r>
              <a:rPr lang="en-US" sz="3600" dirty="0">
                <a:solidFill>
                  <a:srgbClr val="00B050"/>
                </a:solidFill>
              </a:rPr>
              <a:t>4.6</a:t>
            </a:r>
            <a:r>
              <a:rPr lang="en-US" sz="3600" dirty="0"/>
              <a:t> M</a:t>
            </a:r>
            <a:endParaRPr lang="id-ID" sz="3600" baseline="30000" dirty="0"/>
          </a:p>
        </p:txBody>
      </p:sp>
      <p:sp>
        <p:nvSpPr>
          <p:cNvPr id="2" name="Title 1"/>
          <p:cNvSpPr>
            <a:spLocks noGrp="1"/>
          </p:cNvSpPr>
          <p:nvPr>
            <p:ph type="title"/>
          </p:nvPr>
        </p:nvSpPr>
        <p:spPr>
          <a:xfrm>
            <a:off x="628650" y="152401"/>
            <a:ext cx="8362950" cy="685800"/>
          </a:xfrm>
        </p:spPr>
        <p:txBody>
          <a:bodyPr>
            <a:normAutofit/>
          </a:bodyPr>
          <a:lstStyle/>
          <a:p>
            <a:r>
              <a:rPr lang="en-US" sz="3600" dirty="0">
                <a:solidFill>
                  <a:srgbClr val="FF0000"/>
                </a:solidFill>
              </a:rPr>
              <a:t>LOC</a:t>
            </a:r>
            <a:r>
              <a:rPr lang="en-US" sz="3600" dirty="0"/>
              <a:t> </a:t>
            </a:r>
            <a:r>
              <a:rPr lang="en-US" sz="3600" dirty="0">
                <a:sym typeface="Wingdings" panose="05000000000000000000" pitchFamily="2" charset="2"/>
              </a:rPr>
              <a:t> Effort (</a:t>
            </a:r>
            <a:r>
              <a:rPr lang="en-US" sz="3600" dirty="0" err="1">
                <a:solidFill>
                  <a:srgbClr val="0070C0"/>
                </a:solidFill>
                <a:sym typeface="Wingdings" panose="05000000000000000000" pitchFamily="2" charset="2"/>
              </a:rPr>
              <a:t>ManMonth</a:t>
            </a:r>
            <a:r>
              <a:rPr lang="en-US" sz="3600" dirty="0">
                <a:sym typeface="Wingdings" panose="05000000000000000000" pitchFamily="2" charset="2"/>
              </a:rPr>
              <a:t>) Time (</a:t>
            </a:r>
            <a:r>
              <a:rPr lang="en-US" sz="3600" dirty="0">
                <a:solidFill>
                  <a:srgbClr val="00B050"/>
                </a:solidFill>
                <a:sym typeface="Wingdings" panose="05000000000000000000" pitchFamily="2" charset="2"/>
              </a:rPr>
              <a:t>Month</a:t>
            </a:r>
            <a:r>
              <a:rPr lang="en-US" sz="3600" dirty="0">
                <a:sym typeface="Wingdings" panose="05000000000000000000" pitchFamily="2" charset="2"/>
              </a:rPr>
              <a:t>)</a:t>
            </a:r>
            <a:endParaRPr lang="id-ID" sz="36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27041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Errors</a:t>
            </a:r>
            <a:r>
              <a:rPr lang="id-ID" dirty="0"/>
              <a:t> != </a:t>
            </a:r>
            <a:r>
              <a:rPr lang="en-US" dirty="0"/>
              <a:t>Failures</a:t>
            </a:r>
            <a:endParaRPr lang="id-ID" dirty="0"/>
          </a:p>
        </p:txBody>
      </p:sp>
      <p:sp>
        <p:nvSpPr>
          <p:cNvPr id="3" name="Content Placeholder 2"/>
          <p:cNvSpPr>
            <a:spLocks noGrp="1"/>
          </p:cNvSpPr>
          <p:nvPr>
            <p:ph idx="1"/>
          </p:nvPr>
        </p:nvSpPr>
        <p:spPr>
          <a:xfrm>
            <a:off x="628649" y="1169172"/>
            <a:ext cx="7886700" cy="5155428"/>
          </a:xfrm>
        </p:spPr>
        <p:txBody>
          <a:bodyPr>
            <a:normAutofit fontScale="92500" lnSpcReduction="20000"/>
          </a:bodyPr>
          <a:lstStyle/>
          <a:p>
            <a:r>
              <a:rPr lang="en-US" dirty="0" err="1"/>
              <a:t>Suatu</a:t>
            </a:r>
            <a:r>
              <a:rPr lang="en-US" dirty="0"/>
              <a:t> </a:t>
            </a:r>
            <a:r>
              <a:rPr lang="en-US" dirty="0" err="1"/>
              <a:t>perusahaan</a:t>
            </a:r>
            <a:r>
              <a:rPr lang="en-US" dirty="0"/>
              <a:t> PT ABC </a:t>
            </a:r>
            <a:r>
              <a:rPr lang="en-US" dirty="0" err="1"/>
              <a:t>memproduksi</a:t>
            </a:r>
            <a:r>
              <a:rPr lang="en-US" dirty="0"/>
              <a:t> software yang </a:t>
            </a:r>
            <a:r>
              <a:rPr lang="en-US" dirty="0" err="1"/>
              <a:t>akan</a:t>
            </a:r>
            <a:r>
              <a:rPr lang="en-US" dirty="0"/>
              <a:t> </a:t>
            </a:r>
            <a:r>
              <a:rPr lang="en-US" dirty="0" err="1"/>
              <a:t>ditanam</a:t>
            </a:r>
            <a:r>
              <a:rPr lang="en-US" dirty="0"/>
              <a:t> </a:t>
            </a:r>
            <a:r>
              <a:rPr lang="en-US" dirty="0" err="1"/>
              <a:t>ke</a:t>
            </a:r>
            <a:r>
              <a:rPr lang="en-US" dirty="0"/>
              <a:t> </a:t>
            </a:r>
            <a:r>
              <a:rPr lang="en-US" dirty="0" err="1"/>
              <a:t>dalam</a:t>
            </a:r>
            <a:r>
              <a:rPr lang="en-US" dirty="0"/>
              <a:t> </a:t>
            </a:r>
            <a:r>
              <a:rPr lang="en-US" dirty="0" err="1"/>
              <a:t>suatu</a:t>
            </a:r>
            <a:r>
              <a:rPr lang="en-US" dirty="0"/>
              <a:t> device</a:t>
            </a:r>
          </a:p>
          <a:p>
            <a:r>
              <a:rPr lang="en-US" dirty="0"/>
              <a:t>Salah </a:t>
            </a:r>
            <a:r>
              <a:rPr lang="en-US" dirty="0" err="1"/>
              <a:t>satu</a:t>
            </a:r>
            <a:r>
              <a:rPr lang="en-US" dirty="0"/>
              <a:t> </a:t>
            </a:r>
            <a:r>
              <a:rPr lang="en-US" dirty="0" err="1"/>
              <a:t>fungsi</a:t>
            </a:r>
            <a:r>
              <a:rPr lang="en-US" dirty="0"/>
              <a:t> yang </a:t>
            </a:r>
            <a:r>
              <a:rPr lang="en-US" dirty="0" err="1"/>
              <a:t>terdapat</a:t>
            </a:r>
            <a:r>
              <a:rPr lang="en-US" dirty="0"/>
              <a:t> </a:t>
            </a:r>
            <a:r>
              <a:rPr lang="en-US" dirty="0" err="1"/>
              <a:t>pada</a:t>
            </a:r>
            <a:r>
              <a:rPr lang="en-US" dirty="0"/>
              <a:t> software </a:t>
            </a:r>
            <a:r>
              <a:rPr lang="en-US" dirty="0" err="1"/>
              <a:t>adalah</a:t>
            </a:r>
            <a:r>
              <a:rPr lang="en-US" dirty="0"/>
              <a:t> </a:t>
            </a:r>
            <a:r>
              <a:rPr lang="en-US" dirty="0" err="1"/>
              <a:t>akan</a:t>
            </a:r>
            <a:r>
              <a:rPr lang="en-US" dirty="0"/>
              <a:t> </a:t>
            </a:r>
            <a:r>
              <a:rPr lang="en-US" dirty="0" err="1">
                <a:solidFill>
                  <a:srgbClr val="C00000"/>
                </a:solidFill>
              </a:rPr>
              <a:t>mematikan</a:t>
            </a:r>
            <a:r>
              <a:rPr lang="en-US" dirty="0">
                <a:solidFill>
                  <a:srgbClr val="C00000"/>
                </a:solidFill>
              </a:rPr>
              <a:t> device </a:t>
            </a:r>
            <a:r>
              <a:rPr lang="en-US" dirty="0" err="1">
                <a:solidFill>
                  <a:srgbClr val="C00000"/>
                </a:solidFill>
              </a:rPr>
              <a:t>secara</a:t>
            </a:r>
            <a:r>
              <a:rPr lang="en-US" dirty="0">
                <a:solidFill>
                  <a:srgbClr val="C00000"/>
                </a:solidFill>
              </a:rPr>
              <a:t> </a:t>
            </a:r>
            <a:r>
              <a:rPr lang="en-US" dirty="0" err="1">
                <a:solidFill>
                  <a:srgbClr val="C00000"/>
                </a:solidFill>
              </a:rPr>
              <a:t>otomatis</a:t>
            </a:r>
            <a:r>
              <a:rPr lang="en-US" dirty="0">
                <a:solidFill>
                  <a:srgbClr val="C00000"/>
                </a:solidFill>
              </a:rPr>
              <a:t> </a:t>
            </a:r>
            <a:r>
              <a:rPr lang="en-US" dirty="0" err="1"/>
              <a:t>apabila</a:t>
            </a:r>
            <a:r>
              <a:rPr lang="en-US" dirty="0"/>
              <a:t> </a:t>
            </a:r>
            <a:r>
              <a:rPr lang="en-US" dirty="0" err="1"/>
              <a:t>suhu</a:t>
            </a:r>
            <a:r>
              <a:rPr lang="en-US" dirty="0"/>
              <a:t> </a:t>
            </a:r>
            <a:r>
              <a:rPr lang="en-US" dirty="0" err="1"/>
              <a:t>ruangan</a:t>
            </a:r>
            <a:r>
              <a:rPr lang="en-US" dirty="0"/>
              <a:t> </a:t>
            </a:r>
            <a:r>
              <a:rPr lang="en-US" dirty="0" err="1"/>
              <a:t>lebih</a:t>
            </a:r>
            <a:r>
              <a:rPr lang="en-US" dirty="0"/>
              <a:t> </a:t>
            </a:r>
            <a:r>
              <a:rPr lang="en-US" dirty="0" err="1"/>
              <a:t>besar</a:t>
            </a:r>
            <a:r>
              <a:rPr lang="en-US" dirty="0"/>
              <a:t> </a:t>
            </a:r>
            <a:r>
              <a:rPr lang="en-US" dirty="0" err="1"/>
              <a:t>daripada</a:t>
            </a:r>
            <a:r>
              <a:rPr lang="en-US" dirty="0"/>
              <a:t> 30</a:t>
            </a:r>
            <a:r>
              <a:rPr lang="en-US" baseline="30000" dirty="0"/>
              <a:t>o</a:t>
            </a:r>
            <a:r>
              <a:rPr lang="en-US" dirty="0"/>
              <a:t> </a:t>
            </a:r>
            <a:r>
              <a:rPr lang="en-US" dirty="0" err="1"/>
              <a:t>celcius</a:t>
            </a:r>
            <a:endParaRPr lang="en-US" dirty="0"/>
          </a:p>
          <a:p>
            <a:r>
              <a:rPr lang="en-US" dirty="0"/>
              <a:t>Programmer </a:t>
            </a:r>
            <a:r>
              <a:rPr lang="en-US" dirty="0" err="1">
                <a:solidFill>
                  <a:srgbClr val="C00000"/>
                </a:solidFill>
              </a:rPr>
              <a:t>salah</a:t>
            </a:r>
            <a:r>
              <a:rPr lang="en-US" dirty="0">
                <a:solidFill>
                  <a:srgbClr val="C00000"/>
                </a:solidFill>
              </a:rPr>
              <a:t> </a:t>
            </a:r>
            <a:r>
              <a:rPr lang="en-US" dirty="0" err="1">
                <a:solidFill>
                  <a:srgbClr val="C00000"/>
                </a:solidFill>
              </a:rPr>
              <a:t>menuliskan</a:t>
            </a:r>
            <a:r>
              <a:rPr lang="en-US" dirty="0">
                <a:solidFill>
                  <a:srgbClr val="C00000"/>
                </a:solidFill>
              </a:rPr>
              <a:t> </a:t>
            </a:r>
            <a:r>
              <a:rPr lang="en-US" dirty="0" err="1">
                <a:solidFill>
                  <a:srgbClr val="C00000"/>
                </a:solidFill>
              </a:rPr>
              <a:t>logika</a:t>
            </a:r>
            <a:r>
              <a:rPr lang="en-US" dirty="0">
                <a:solidFill>
                  <a:srgbClr val="C00000"/>
                </a:solidFill>
              </a:rPr>
              <a:t> </a:t>
            </a:r>
            <a:r>
              <a:rPr lang="en-US" dirty="0" err="1"/>
              <a:t>menjadi</a:t>
            </a:r>
            <a:r>
              <a:rPr lang="en-US" dirty="0"/>
              <a:t>: </a:t>
            </a:r>
          </a:p>
          <a:p>
            <a:pPr marL="0" indent="0">
              <a:buNone/>
            </a:pPr>
            <a:r>
              <a:rPr lang="en-US" dirty="0"/>
              <a:t>	</a:t>
            </a:r>
            <a:r>
              <a:rPr lang="en-US" sz="3000" dirty="0">
                <a:solidFill>
                  <a:srgbClr val="0070C0"/>
                </a:solidFill>
                <a:ea typeface="Adobe Song Std L" panose="02020300000000000000" pitchFamily="18" charset="-128"/>
              </a:rPr>
              <a:t>…</a:t>
            </a:r>
          </a:p>
          <a:p>
            <a:pPr marL="0" indent="0">
              <a:buNone/>
            </a:pPr>
            <a:r>
              <a:rPr lang="en-US" sz="3000" dirty="0">
                <a:solidFill>
                  <a:srgbClr val="0070C0"/>
                </a:solidFill>
                <a:ea typeface="Adobe Song Std L" panose="02020300000000000000" pitchFamily="18" charset="-128"/>
              </a:rPr>
              <a:t>	if (</a:t>
            </a:r>
            <a:r>
              <a:rPr lang="en-US" sz="3000" dirty="0" err="1">
                <a:solidFill>
                  <a:srgbClr val="0070C0"/>
                </a:solidFill>
                <a:ea typeface="Adobe Song Std L" panose="02020300000000000000" pitchFamily="18" charset="-128"/>
              </a:rPr>
              <a:t>suhu</a:t>
            </a:r>
            <a:r>
              <a:rPr lang="en-US" sz="3000" dirty="0">
                <a:solidFill>
                  <a:srgbClr val="0070C0"/>
                </a:solidFill>
                <a:ea typeface="Adobe Song Std L" panose="02020300000000000000" pitchFamily="18" charset="-128"/>
              </a:rPr>
              <a:t> &gt; 3) </a:t>
            </a:r>
            <a:r>
              <a:rPr lang="en-US" sz="3000" dirty="0" err="1">
                <a:solidFill>
                  <a:srgbClr val="0070C0"/>
                </a:solidFill>
                <a:ea typeface="Adobe Song Std L" panose="02020300000000000000" pitchFamily="18" charset="-128"/>
              </a:rPr>
              <a:t>shutdownDevice</a:t>
            </a:r>
            <a:r>
              <a:rPr lang="en-US" sz="3000" dirty="0">
                <a:solidFill>
                  <a:srgbClr val="0070C0"/>
                </a:solidFill>
                <a:ea typeface="Adobe Song Std L" panose="02020300000000000000" pitchFamily="18" charset="-128"/>
              </a:rPr>
              <a:t>();</a:t>
            </a:r>
          </a:p>
          <a:p>
            <a:pPr marL="0" indent="0">
              <a:buNone/>
            </a:pPr>
            <a:r>
              <a:rPr lang="en-US" sz="3000" dirty="0">
                <a:solidFill>
                  <a:srgbClr val="0070C0"/>
                </a:solidFill>
                <a:ea typeface="Adobe Song Std L" panose="02020300000000000000" pitchFamily="18" charset="-128"/>
              </a:rPr>
              <a:t>	…</a:t>
            </a:r>
          </a:p>
          <a:p>
            <a:r>
              <a:rPr lang="en-US" dirty="0"/>
              <a:t>Error </a:t>
            </a:r>
            <a:r>
              <a:rPr lang="en-US" dirty="0" err="1"/>
              <a:t>ini</a:t>
            </a:r>
            <a:r>
              <a:rPr lang="en-US" dirty="0"/>
              <a:t> </a:t>
            </a:r>
            <a:r>
              <a:rPr lang="en-US" dirty="0" err="1">
                <a:solidFill>
                  <a:srgbClr val="C00000"/>
                </a:solidFill>
              </a:rPr>
              <a:t>tidak</a:t>
            </a:r>
            <a:r>
              <a:rPr lang="en-US" dirty="0">
                <a:solidFill>
                  <a:srgbClr val="C00000"/>
                </a:solidFill>
              </a:rPr>
              <a:t> </a:t>
            </a:r>
            <a:r>
              <a:rPr lang="en-US" dirty="0" err="1">
                <a:solidFill>
                  <a:srgbClr val="C00000"/>
                </a:solidFill>
              </a:rPr>
              <a:t>pernah</a:t>
            </a:r>
            <a:r>
              <a:rPr lang="en-US" dirty="0">
                <a:solidFill>
                  <a:srgbClr val="C00000"/>
                </a:solidFill>
              </a:rPr>
              <a:t> </a:t>
            </a:r>
            <a:r>
              <a:rPr lang="en-US" dirty="0" err="1">
                <a:solidFill>
                  <a:srgbClr val="C00000"/>
                </a:solidFill>
              </a:rPr>
              <a:t>menyebabkan</a:t>
            </a:r>
            <a:r>
              <a:rPr lang="en-US" dirty="0">
                <a:solidFill>
                  <a:srgbClr val="C00000"/>
                </a:solidFill>
              </a:rPr>
              <a:t> failure </a:t>
            </a:r>
            <a:r>
              <a:rPr lang="en-US" dirty="0" err="1"/>
              <a:t>pada</a:t>
            </a:r>
            <a:r>
              <a:rPr lang="en-US" dirty="0"/>
              <a:t> software, </a:t>
            </a:r>
            <a:r>
              <a:rPr lang="en-US" dirty="0" err="1"/>
              <a:t>dan</a:t>
            </a:r>
            <a:r>
              <a:rPr lang="en-US" dirty="0"/>
              <a:t> </a:t>
            </a:r>
            <a:r>
              <a:rPr lang="en-US" dirty="0" err="1"/>
              <a:t>perusahaan</a:t>
            </a:r>
            <a:r>
              <a:rPr lang="en-US" dirty="0"/>
              <a:t> PT ABC </a:t>
            </a:r>
            <a:r>
              <a:rPr lang="en-US" dirty="0" err="1"/>
              <a:t>sampai</a:t>
            </a:r>
            <a:r>
              <a:rPr lang="en-US" dirty="0"/>
              <a:t> </a:t>
            </a:r>
            <a:r>
              <a:rPr lang="en-US" dirty="0" err="1"/>
              <a:t>saat</a:t>
            </a:r>
            <a:r>
              <a:rPr lang="en-US" dirty="0"/>
              <a:t> </a:t>
            </a:r>
            <a:r>
              <a:rPr lang="en-US" dirty="0" err="1"/>
              <a:t>ini</a:t>
            </a:r>
            <a:r>
              <a:rPr lang="en-US" dirty="0"/>
              <a:t> </a:t>
            </a:r>
            <a:r>
              <a:rPr lang="en-US" dirty="0" err="1"/>
              <a:t>terkenal</a:t>
            </a:r>
            <a:r>
              <a:rPr lang="en-US" dirty="0"/>
              <a:t> </a:t>
            </a:r>
            <a:r>
              <a:rPr lang="en-US" dirty="0" err="1"/>
              <a:t>sebagai</a:t>
            </a:r>
            <a:r>
              <a:rPr lang="en-US" dirty="0"/>
              <a:t> </a:t>
            </a:r>
            <a:r>
              <a:rPr lang="en-US" dirty="0" err="1"/>
              <a:t>perusahaan</a:t>
            </a:r>
            <a:r>
              <a:rPr lang="en-US" dirty="0"/>
              <a:t> yang </a:t>
            </a:r>
            <a:r>
              <a:rPr lang="en-US" dirty="0" err="1"/>
              <a:t>memproduksi</a:t>
            </a:r>
            <a:r>
              <a:rPr lang="en-US" dirty="0"/>
              <a:t> software </a:t>
            </a:r>
            <a:r>
              <a:rPr lang="en-US" dirty="0" err="1"/>
              <a:t>tanpa</a:t>
            </a:r>
            <a:r>
              <a:rPr lang="en-US" dirty="0"/>
              <a:t> bug</a:t>
            </a:r>
          </a:p>
          <a:p>
            <a:r>
              <a:rPr lang="en-US" dirty="0" err="1"/>
              <a:t>Jelaskan</a:t>
            </a:r>
            <a:r>
              <a:rPr lang="en-US" dirty="0"/>
              <a:t> </a:t>
            </a:r>
            <a:r>
              <a:rPr lang="en-US" dirty="0" err="1">
                <a:solidFill>
                  <a:srgbClr val="C00000"/>
                </a:solidFill>
              </a:rPr>
              <a:t>mengapa</a:t>
            </a:r>
            <a:r>
              <a:rPr lang="en-US" dirty="0">
                <a:solidFill>
                  <a:srgbClr val="C00000"/>
                </a:solidFill>
              </a:rPr>
              <a:t> </a:t>
            </a:r>
            <a:r>
              <a:rPr lang="en-US" dirty="0" err="1">
                <a:solidFill>
                  <a:srgbClr val="C00000"/>
                </a:solidFill>
              </a:rPr>
              <a:t>bisa</a:t>
            </a:r>
            <a:r>
              <a:rPr lang="en-US" dirty="0">
                <a:solidFill>
                  <a:srgbClr val="C00000"/>
                </a:solidFill>
              </a:rPr>
              <a:t> </a:t>
            </a:r>
            <a:r>
              <a:rPr lang="en-US" dirty="0" err="1">
                <a:solidFill>
                  <a:srgbClr val="C00000"/>
                </a:solidFill>
              </a:rPr>
              <a:t>terjadi</a:t>
            </a:r>
            <a:r>
              <a:rPr lang="en-US" dirty="0">
                <a:solidFill>
                  <a:srgbClr val="C00000"/>
                </a:solidFill>
              </a:rPr>
              <a:t> </a:t>
            </a:r>
            <a:r>
              <a:rPr lang="en-US" dirty="0" err="1"/>
              <a:t>demikian</a:t>
            </a:r>
            <a:r>
              <a:rPr lang="en-US" dirty="0"/>
              <a:t>!</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645487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283471434"/>
              </p:ext>
            </p:extLst>
          </p:nvPr>
        </p:nvGraphicFramePr>
        <p:xfrm>
          <a:off x="628650" y="1143000"/>
          <a:ext cx="7886700" cy="2225040"/>
        </p:xfrm>
        <a:graphic>
          <a:graphicData uri="http://schemas.openxmlformats.org/drawingml/2006/table">
            <a:tbl>
              <a:tblPr firstRow="1" bandRow="1">
                <a:tableStyleId>{5C22544A-7EE6-4342-B048-85BDC9FD1C3A}</a:tableStyleId>
              </a:tblPr>
              <a:tblGrid>
                <a:gridCol w="514350">
                  <a:extLst>
                    <a:ext uri="{9D8B030D-6E8A-4147-A177-3AD203B41FA5}">
                      <a16:colId xmlns:a16="http://schemas.microsoft.com/office/drawing/2014/main" val="20000"/>
                    </a:ext>
                  </a:extLst>
                </a:gridCol>
                <a:gridCol w="2640330">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370840">
                <a:tc>
                  <a:txBody>
                    <a:bodyPr/>
                    <a:lstStyle/>
                    <a:p>
                      <a:endParaRPr lang="id-ID" dirty="0"/>
                    </a:p>
                  </a:txBody>
                  <a:tcPr/>
                </a:tc>
                <a:tc>
                  <a:txBody>
                    <a:bodyPr/>
                    <a:lstStyle/>
                    <a:p>
                      <a:r>
                        <a:rPr lang="en-US" dirty="0" err="1"/>
                        <a:t>Fase</a:t>
                      </a:r>
                      <a:endParaRPr lang="id-ID" dirty="0"/>
                    </a:p>
                  </a:txBody>
                  <a:tcPr/>
                </a:tc>
                <a:tc>
                  <a:txBody>
                    <a:bodyPr/>
                    <a:lstStyle/>
                    <a:p>
                      <a:r>
                        <a:rPr lang="id-ID" dirty="0"/>
                        <a:t>M</a:t>
                      </a:r>
                    </a:p>
                  </a:txBody>
                  <a:tcPr/>
                </a:tc>
                <a:tc>
                  <a:txBody>
                    <a:bodyPr/>
                    <a:lstStyle/>
                    <a:p>
                      <a:r>
                        <a:rPr lang="id-ID" dirty="0"/>
                        <a:t>P</a:t>
                      </a:r>
                      <a:r>
                        <a:rPr lang="en-US" dirty="0"/>
                        <a:t>M</a:t>
                      </a:r>
                      <a:endParaRPr lang="id-ID" dirty="0"/>
                    </a:p>
                  </a:txBody>
                  <a:tcPr/>
                </a:tc>
                <a:tc>
                  <a:txBody>
                    <a:bodyPr/>
                    <a:lstStyle/>
                    <a:p>
                      <a:r>
                        <a:rPr lang="en-US" dirty="0"/>
                        <a:t>Cost</a:t>
                      </a:r>
                      <a:endParaRPr lang="id-ID" dirty="0"/>
                    </a:p>
                  </a:txBody>
                  <a:tcPr/>
                </a:tc>
                <a:extLst>
                  <a:ext uri="{0D108BD9-81ED-4DB2-BD59-A6C34878D82A}">
                    <a16:rowId xmlns:a16="http://schemas.microsoft.com/office/drawing/2014/main" val="10000"/>
                  </a:ext>
                </a:extLst>
              </a:tr>
              <a:tr h="370840">
                <a:tc>
                  <a:txBody>
                    <a:bodyPr/>
                    <a:lstStyle/>
                    <a:p>
                      <a:r>
                        <a:rPr lang="en-US" dirty="0"/>
                        <a:t>1</a:t>
                      </a:r>
                      <a:endParaRPr lang="id-ID" dirty="0"/>
                    </a:p>
                  </a:txBody>
                  <a:tcPr/>
                </a:tc>
                <a:tc>
                  <a:txBody>
                    <a:bodyPr/>
                    <a:lstStyle/>
                    <a:p>
                      <a:r>
                        <a:rPr lang="en-US" dirty="0"/>
                        <a:t>Planning</a:t>
                      </a:r>
                      <a:endParaRPr lang="id-ID" dirty="0"/>
                    </a:p>
                  </a:txBody>
                  <a:tcPr/>
                </a:tc>
                <a:tc>
                  <a:txBody>
                    <a:bodyPr/>
                    <a:lstStyle/>
                    <a:p>
                      <a:r>
                        <a:rPr lang="en-US" dirty="0"/>
                        <a:t>1</a:t>
                      </a:r>
                      <a:endParaRPr lang="id-ID" dirty="0"/>
                    </a:p>
                  </a:txBody>
                  <a:tcPr/>
                </a:tc>
                <a:tc>
                  <a:txBody>
                    <a:bodyPr/>
                    <a:lstStyle/>
                    <a:p>
                      <a:r>
                        <a:rPr lang="id-ID" dirty="0"/>
                        <a:t>3</a:t>
                      </a:r>
                    </a:p>
                  </a:txBody>
                  <a:tcPr/>
                </a:tc>
                <a:tc>
                  <a:txBody>
                    <a:bodyPr/>
                    <a:lstStyle/>
                    <a:p>
                      <a:r>
                        <a:rPr lang="en-US" dirty="0"/>
                        <a:t>1</a:t>
                      </a:r>
                      <a:r>
                        <a:rPr lang="id-ID" dirty="0"/>
                        <a:t>5</a:t>
                      </a:r>
                    </a:p>
                  </a:txBody>
                  <a:tcPr/>
                </a:tc>
                <a:extLst>
                  <a:ext uri="{0D108BD9-81ED-4DB2-BD59-A6C34878D82A}">
                    <a16:rowId xmlns:a16="http://schemas.microsoft.com/office/drawing/2014/main" val="10001"/>
                  </a:ext>
                </a:extLst>
              </a:tr>
              <a:tr h="370840">
                <a:tc>
                  <a:txBody>
                    <a:bodyPr/>
                    <a:lstStyle/>
                    <a:p>
                      <a:r>
                        <a:rPr lang="en-US" dirty="0"/>
                        <a:t>2</a:t>
                      </a:r>
                      <a:endParaRPr lang="id-ID" dirty="0"/>
                    </a:p>
                  </a:txBody>
                  <a:tcPr/>
                </a:tc>
                <a:tc>
                  <a:txBody>
                    <a:bodyPr/>
                    <a:lstStyle/>
                    <a:p>
                      <a:r>
                        <a:rPr lang="en-US" dirty="0"/>
                        <a:t>Analysis</a:t>
                      </a:r>
                      <a:endParaRPr lang="id-ID" dirty="0"/>
                    </a:p>
                  </a:txBody>
                  <a:tcPr/>
                </a:tc>
                <a:tc>
                  <a:txBody>
                    <a:bodyPr/>
                    <a:lstStyle/>
                    <a:p>
                      <a:r>
                        <a:rPr lang="en-US" dirty="0"/>
                        <a:t>2</a:t>
                      </a:r>
                      <a:endParaRPr lang="id-ID" dirty="0"/>
                    </a:p>
                  </a:txBody>
                  <a:tcPr/>
                </a:tc>
                <a:tc>
                  <a:txBody>
                    <a:bodyPr/>
                    <a:lstStyle/>
                    <a:p>
                      <a:r>
                        <a:rPr lang="id-ID" dirty="0"/>
                        <a:t>3</a:t>
                      </a:r>
                    </a:p>
                  </a:txBody>
                  <a:tcPr/>
                </a:tc>
                <a:tc>
                  <a:txBody>
                    <a:bodyPr/>
                    <a:lstStyle/>
                    <a:p>
                      <a:r>
                        <a:rPr lang="id-ID" dirty="0"/>
                        <a:t>3</a:t>
                      </a:r>
                      <a:r>
                        <a:rPr lang="en-US" dirty="0"/>
                        <a:t>0</a:t>
                      </a:r>
                      <a:endParaRPr lang="id-ID" dirty="0"/>
                    </a:p>
                  </a:txBody>
                  <a:tcPr/>
                </a:tc>
                <a:extLst>
                  <a:ext uri="{0D108BD9-81ED-4DB2-BD59-A6C34878D82A}">
                    <a16:rowId xmlns:a16="http://schemas.microsoft.com/office/drawing/2014/main" val="10002"/>
                  </a:ext>
                </a:extLst>
              </a:tr>
              <a:tr h="370840">
                <a:tc>
                  <a:txBody>
                    <a:bodyPr/>
                    <a:lstStyle/>
                    <a:p>
                      <a:r>
                        <a:rPr lang="en-US" dirty="0"/>
                        <a:t>3</a:t>
                      </a:r>
                      <a:endParaRPr lang="id-ID" dirty="0"/>
                    </a:p>
                  </a:txBody>
                  <a:tcPr/>
                </a:tc>
                <a:tc>
                  <a:txBody>
                    <a:bodyPr/>
                    <a:lstStyle/>
                    <a:p>
                      <a:r>
                        <a:rPr lang="en-US" dirty="0"/>
                        <a:t>Design</a:t>
                      </a:r>
                      <a:endParaRPr lang="id-ID" dirty="0"/>
                    </a:p>
                  </a:txBody>
                  <a:tcPr/>
                </a:tc>
                <a:tc>
                  <a:txBody>
                    <a:bodyPr/>
                    <a:lstStyle/>
                    <a:p>
                      <a:r>
                        <a:rPr lang="en-US" dirty="0"/>
                        <a:t>2</a:t>
                      </a:r>
                      <a:endParaRPr lang="id-ID" dirty="0"/>
                    </a:p>
                  </a:txBody>
                  <a:tcPr/>
                </a:tc>
                <a:tc>
                  <a:txBody>
                    <a:bodyPr/>
                    <a:lstStyle/>
                    <a:p>
                      <a:r>
                        <a:rPr lang="id-ID" dirty="0"/>
                        <a:t>4</a:t>
                      </a:r>
                    </a:p>
                  </a:txBody>
                  <a:tcPr/>
                </a:tc>
                <a:tc>
                  <a:txBody>
                    <a:bodyPr/>
                    <a:lstStyle/>
                    <a:p>
                      <a:r>
                        <a:rPr lang="id-ID" dirty="0"/>
                        <a:t>5</a:t>
                      </a:r>
                      <a:r>
                        <a:rPr lang="en-US" dirty="0"/>
                        <a:t>0</a:t>
                      </a:r>
                      <a:endParaRPr lang="id-ID" dirty="0"/>
                    </a:p>
                  </a:txBody>
                  <a:tcPr/>
                </a:tc>
                <a:extLst>
                  <a:ext uri="{0D108BD9-81ED-4DB2-BD59-A6C34878D82A}">
                    <a16:rowId xmlns:a16="http://schemas.microsoft.com/office/drawing/2014/main" val="10003"/>
                  </a:ext>
                </a:extLst>
              </a:tr>
              <a:tr h="370840">
                <a:tc>
                  <a:txBody>
                    <a:bodyPr/>
                    <a:lstStyle/>
                    <a:p>
                      <a:r>
                        <a:rPr lang="en-US" dirty="0"/>
                        <a:t>4</a:t>
                      </a:r>
                      <a:endParaRPr lang="id-ID" dirty="0"/>
                    </a:p>
                  </a:txBody>
                  <a:tcPr/>
                </a:tc>
                <a:tc>
                  <a:txBody>
                    <a:bodyPr/>
                    <a:lstStyle/>
                    <a:p>
                      <a:r>
                        <a:rPr lang="en-US" dirty="0"/>
                        <a:t>Implementation</a:t>
                      </a:r>
                      <a:endParaRPr lang="id-ID" dirty="0"/>
                    </a:p>
                  </a:txBody>
                  <a:tcPr/>
                </a:tc>
                <a:tc>
                  <a:txBody>
                    <a:bodyPr/>
                    <a:lstStyle/>
                    <a:p>
                      <a:r>
                        <a:rPr lang="id-ID" dirty="0"/>
                        <a:t>4</a:t>
                      </a:r>
                    </a:p>
                  </a:txBody>
                  <a:tcPr/>
                </a:tc>
                <a:tc>
                  <a:txBody>
                    <a:bodyPr/>
                    <a:lstStyle/>
                    <a:p>
                      <a:r>
                        <a:rPr lang="id-ID" dirty="0"/>
                        <a:t>5</a:t>
                      </a:r>
                    </a:p>
                  </a:txBody>
                  <a:tcPr/>
                </a:tc>
                <a:tc>
                  <a:txBody>
                    <a:bodyPr/>
                    <a:lstStyle/>
                    <a:p>
                      <a:r>
                        <a:rPr lang="id-ID" dirty="0"/>
                        <a:t>8</a:t>
                      </a:r>
                      <a:r>
                        <a:rPr lang="en-US" dirty="0"/>
                        <a:t>0</a:t>
                      </a:r>
                      <a:endParaRPr lang="id-ID" dirty="0"/>
                    </a:p>
                  </a:txBody>
                  <a:tcPr/>
                </a:tc>
                <a:extLst>
                  <a:ext uri="{0D108BD9-81ED-4DB2-BD59-A6C34878D82A}">
                    <a16:rowId xmlns:a16="http://schemas.microsoft.com/office/drawing/2014/main" val="10004"/>
                  </a:ext>
                </a:extLst>
              </a:tr>
              <a:tr h="370840">
                <a:tc>
                  <a:txBody>
                    <a:bodyPr/>
                    <a:lstStyle/>
                    <a:p>
                      <a:endParaRPr lang="id-ID" dirty="0"/>
                    </a:p>
                  </a:txBody>
                  <a:tcPr/>
                </a:tc>
                <a:tc>
                  <a:txBody>
                    <a:bodyPr/>
                    <a:lstStyle/>
                    <a:p>
                      <a:endParaRPr lang="id-ID" dirty="0"/>
                    </a:p>
                  </a:txBody>
                  <a:tcPr/>
                </a:tc>
                <a:tc>
                  <a:txBody>
                    <a:bodyPr/>
                    <a:lstStyle/>
                    <a:p>
                      <a:endParaRPr lang="id-ID" dirty="0"/>
                    </a:p>
                  </a:txBody>
                  <a:tcPr/>
                </a:tc>
                <a:tc>
                  <a:txBody>
                    <a:bodyPr/>
                    <a:lstStyle/>
                    <a:p>
                      <a:endParaRPr lang="id-ID" dirty="0"/>
                    </a:p>
                  </a:txBody>
                  <a:tcPr/>
                </a:tc>
                <a:tc>
                  <a:txBody>
                    <a:bodyPr/>
                    <a:lstStyle/>
                    <a:p>
                      <a:r>
                        <a:rPr lang="en-US" dirty="0"/>
                        <a:t>1</a:t>
                      </a:r>
                      <a:r>
                        <a:rPr lang="id-ID" dirty="0"/>
                        <a:t>75</a:t>
                      </a:r>
                      <a:r>
                        <a:rPr lang="en-US" dirty="0" err="1"/>
                        <a:t>jt</a:t>
                      </a:r>
                      <a:endParaRPr lang="id-ID" dirty="0"/>
                    </a:p>
                  </a:txBody>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p:txBody>
          <a:bodyPr/>
          <a:lstStyle/>
          <a:p>
            <a:r>
              <a:rPr lang="en-US" dirty="0"/>
              <a:t>Example: Schedule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3803771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218C7E-E717-4062-AE5A-8EF2BA8B3D6D}"/>
              </a:ext>
            </a:extLst>
          </p:cNvPr>
          <p:cNvSpPr>
            <a:spLocks noGrp="1"/>
          </p:cNvSpPr>
          <p:nvPr>
            <p:ph idx="1"/>
          </p:nvPr>
        </p:nvSpPr>
        <p:spPr>
          <a:xfrm>
            <a:off x="628650" y="1524000"/>
            <a:ext cx="7886700" cy="4952549"/>
          </a:xfrm>
        </p:spPr>
        <p:txBody>
          <a:bodyPr>
            <a:normAutofit/>
          </a:bodyPr>
          <a:lstStyle/>
          <a:p>
            <a:r>
              <a:rPr lang="id-ID" sz="3200" dirty="0"/>
              <a:t>Kembali ke </a:t>
            </a:r>
            <a:r>
              <a:rPr lang="id-ID" sz="3200" dirty="0">
                <a:solidFill>
                  <a:srgbClr val="C00000"/>
                </a:solidFill>
              </a:rPr>
              <a:t>System </a:t>
            </a:r>
            <a:r>
              <a:rPr lang="id-ID" sz="3200" dirty="0" err="1">
                <a:solidFill>
                  <a:srgbClr val="C00000"/>
                </a:solidFill>
              </a:rPr>
              <a:t>Request</a:t>
            </a:r>
            <a:r>
              <a:rPr lang="id-ID" sz="3200" dirty="0">
                <a:solidFill>
                  <a:srgbClr val="C00000"/>
                </a:solidFill>
              </a:rPr>
              <a:t> </a:t>
            </a:r>
            <a:r>
              <a:rPr lang="id-ID" sz="3200" dirty="0"/>
              <a:t>yang sudah kita buat</a:t>
            </a:r>
          </a:p>
          <a:p>
            <a:endParaRPr lang="id-ID" sz="3200" dirty="0"/>
          </a:p>
          <a:p>
            <a:r>
              <a:rPr lang="id-ID" sz="3200" dirty="0"/>
              <a:t>Lakukan </a:t>
            </a:r>
            <a:r>
              <a:rPr lang="id-ID" sz="3200" dirty="0" err="1"/>
              <a:t>Software</a:t>
            </a:r>
            <a:r>
              <a:rPr lang="id-ID" sz="3200" dirty="0"/>
              <a:t> </a:t>
            </a:r>
            <a:r>
              <a:rPr lang="id-ID" sz="3200" dirty="0" err="1"/>
              <a:t>Size</a:t>
            </a:r>
            <a:r>
              <a:rPr lang="id-ID" sz="3200" dirty="0"/>
              <a:t> </a:t>
            </a:r>
            <a:r>
              <a:rPr lang="id-ID" sz="3200" dirty="0" err="1"/>
              <a:t>Estimation</a:t>
            </a:r>
            <a:r>
              <a:rPr lang="id-ID" sz="3200" dirty="0"/>
              <a:t> dengan menggunakan </a:t>
            </a:r>
            <a:r>
              <a:rPr lang="id-ID" sz="3200" dirty="0" err="1">
                <a:solidFill>
                  <a:srgbClr val="C00000"/>
                </a:solidFill>
              </a:rPr>
              <a:t>Function</a:t>
            </a:r>
            <a:r>
              <a:rPr lang="id-ID" sz="3200" dirty="0">
                <a:solidFill>
                  <a:srgbClr val="C00000"/>
                </a:solidFill>
              </a:rPr>
              <a:t> </a:t>
            </a:r>
            <a:r>
              <a:rPr lang="id-ID" sz="3200" dirty="0" err="1">
                <a:solidFill>
                  <a:srgbClr val="C00000"/>
                </a:solidFill>
              </a:rPr>
              <a:t>Point</a:t>
            </a:r>
            <a:r>
              <a:rPr lang="id-ID" sz="3200" dirty="0">
                <a:solidFill>
                  <a:srgbClr val="C00000"/>
                </a:solidFill>
              </a:rPr>
              <a:t> </a:t>
            </a:r>
            <a:r>
              <a:rPr lang="id-ID" sz="3200" dirty="0" err="1">
                <a:solidFill>
                  <a:srgbClr val="C00000"/>
                </a:solidFill>
              </a:rPr>
              <a:t>Approach</a:t>
            </a:r>
            <a:r>
              <a:rPr lang="id-ID" sz="3200" dirty="0">
                <a:solidFill>
                  <a:srgbClr val="C00000"/>
                </a:solidFill>
              </a:rPr>
              <a:t> </a:t>
            </a:r>
            <a:r>
              <a:rPr lang="id-ID" sz="3200" dirty="0"/>
              <a:t>untuk System </a:t>
            </a:r>
            <a:r>
              <a:rPr lang="id-ID" sz="3200" dirty="0" err="1"/>
              <a:t>Request</a:t>
            </a:r>
            <a:r>
              <a:rPr lang="id-ID" sz="3200" dirty="0"/>
              <a:t> yang sudah kita buat</a:t>
            </a:r>
            <a:endParaRPr lang="en-US" sz="3200" dirty="0"/>
          </a:p>
        </p:txBody>
      </p:sp>
      <p:sp>
        <p:nvSpPr>
          <p:cNvPr id="3" name="Title 2">
            <a:extLst>
              <a:ext uri="{FF2B5EF4-FFF2-40B4-BE49-F238E27FC236}">
                <a16:creationId xmlns:a16="http://schemas.microsoft.com/office/drawing/2014/main" id="{6792CD56-C2FE-4B9E-92E3-EC993CBBAD6C}"/>
              </a:ext>
            </a:extLst>
          </p:cNvPr>
          <p:cNvSpPr>
            <a:spLocks noGrp="1"/>
          </p:cNvSpPr>
          <p:nvPr>
            <p:ph type="title"/>
          </p:nvPr>
        </p:nvSpPr>
        <p:spPr/>
        <p:txBody>
          <a:bodyPr>
            <a:noAutofit/>
          </a:bodyPr>
          <a:lstStyle/>
          <a:p>
            <a:r>
              <a:rPr lang="id-ID" sz="3600" dirty="0" err="1"/>
              <a:t>Exercise</a:t>
            </a:r>
            <a:r>
              <a:rPr lang="id-ID" sz="3600" dirty="0"/>
              <a:t>: </a:t>
            </a:r>
            <a:r>
              <a:rPr lang="id-ID" sz="3600" dirty="0" err="1"/>
              <a:t>Software</a:t>
            </a:r>
            <a:r>
              <a:rPr lang="id-ID" sz="3600" dirty="0"/>
              <a:t> </a:t>
            </a:r>
            <a:r>
              <a:rPr lang="id-ID" sz="3600" dirty="0" err="1"/>
              <a:t>Size</a:t>
            </a:r>
            <a:r>
              <a:rPr lang="id-ID" sz="3600" dirty="0"/>
              <a:t> </a:t>
            </a:r>
            <a:r>
              <a:rPr lang="id-ID" sz="3600" dirty="0" err="1"/>
              <a:t>Estimation</a:t>
            </a:r>
            <a:r>
              <a:rPr lang="id-ID" sz="3600" dirty="0"/>
              <a:t> dengan </a:t>
            </a:r>
            <a:r>
              <a:rPr lang="id-ID" sz="3600" dirty="0" err="1"/>
              <a:t>Function</a:t>
            </a:r>
            <a:r>
              <a:rPr lang="id-ID" sz="3600" dirty="0"/>
              <a:t> </a:t>
            </a:r>
            <a:r>
              <a:rPr lang="id-ID" sz="3600" dirty="0" err="1"/>
              <a:t>Points</a:t>
            </a:r>
            <a:endParaRPr lang="en-US" sz="3600" dirty="0"/>
          </a:p>
        </p:txBody>
      </p:sp>
      <p:sp>
        <p:nvSpPr>
          <p:cNvPr id="4" name="Slide Number Placeholder 3">
            <a:extLst>
              <a:ext uri="{FF2B5EF4-FFF2-40B4-BE49-F238E27FC236}">
                <a16:creationId xmlns:a16="http://schemas.microsoft.com/office/drawing/2014/main" id="{A6963474-DD07-4D0E-9031-F77BD49C518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2845928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2.3.</a:t>
            </a:r>
            <a:r>
              <a:rPr lang="en-US" sz="4000" dirty="0"/>
              <a:t>3 Use Case Point</a:t>
            </a:r>
            <a:r>
              <a:rPr lang="id-ID" sz="4000" dirty="0"/>
              <a:t>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1700469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93272297"/>
              </p:ext>
            </p:extLst>
          </p:nvPr>
        </p:nvGraphicFramePr>
        <p:xfrm>
          <a:off x="211455" y="1315627"/>
          <a:ext cx="7865741" cy="2204813"/>
        </p:xfrm>
        <a:graphic>
          <a:graphicData uri="http://schemas.openxmlformats.org/drawingml/2006/table">
            <a:tbl>
              <a:tblPr firstRow="1" bandRow="1">
                <a:tableStyleId>{073A0DAA-6AF3-43AB-8588-CEC1D06C72B9}</a:tableStyleId>
              </a:tblPr>
              <a:tblGrid>
                <a:gridCol w="2303145">
                  <a:extLst>
                    <a:ext uri="{9D8B030D-6E8A-4147-A177-3AD203B41FA5}">
                      <a16:colId xmlns:a16="http://schemas.microsoft.com/office/drawing/2014/main" val="20000"/>
                    </a:ext>
                  </a:extLst>
                </a:gridCol>
                <a:gridCol w="4173257">
                  <a:extLst>
                    <a:ext uri="{9D8B030D-6E8A-4147-A177-3AD203B41FA5}">
                      <a16:colId xmlns:a16="http://schemas.microsoft.com/office/drawing/2014/main" val="20001"/>
                    </a:ext>
                  </a:extLst>
                </a:gridCol>
                <a:gridCol w="1389339">
                  <a:extLst>
                    <a:ext uri="{9D8B030D-6E8A-4147-A177-3AD203B41FA5}">
                      <a16:colId xmlns:a16="http://schemas.microsoft.com/office/drawing/2014/main" val="20002"/>
                    </a:ext>
                  </a:extLst>
                </a:gridCol>
              </a:tblGrid>
              <a:tr h="396240">
                <a:tc>
                  <a:txBody>
                    <a:bodyPr/>
                    <a:lstStyle/>
                    <a:p>
                      <a:pPr algn="ctr"/>
                      <a:r>
                        <a:rPr lang="en-US" sz="2000" dirty="0"/>
                        <a:t>Actor Type</a:t>
                      </a:r>
                      <a:endParaRPr lang="en-US" sz="2000" b="1" dirty="0">
                        <a:latin typeface="Tekton Pro Cond" pitchFamily="34" charset="0"/>
                      </a:endParaRPr>
                    </a:p>
                  </a:txBody>
                  <a:tcPr/>
                </a:tc>
                <a:tc>
                  <a:txBody>
                    <a:bodyPr/>
                    <a:lstStyle/>
                    <a:p>
                      <a:pPr algn="ctr"/>
                      <a:r>
                        <a:rPr lang="en-US" sz="2000" dirty="0"/>
                        <a:t>Description</a:t>
                      </a:r>
                      <a:endParaRPr lang="en-US" sz="2000" b="1" dirty="0">
                        <a:latin typeface="Tekton Pro Cond" pitchFamily="34" charset="0"/>
                      </a:endParaRPr>
                    </a:p>
                  </a:txBody>
                  <a:tcPr/>
                </a:tc>
                <a:tc>
                  <a:txBody>
                    <a:bodyPr/>
                    <a:lstStyle/>
                    <a:p>
                      <a:pPr algn="ctr"/>
                      <a:r>
                        <a:rPr lang="en-US" sz="2000" dirty="0"/>
                        <a:t>Weighting</a:t>
                      </a:r>
                      <a:r>
                        <a:rPr lang="en-US" sz="2000" baseline="0" dirty="0"/>
                        <a:t> Factor</a:t>
                      </a:r>
                      <a:endParaRPr lang="en-US" sz="2000" b="1" dirty="0">
                        <a:latin typeface="Tekton Pro Cond" pitchFamily="34" charset="0"/>
                      </a:endParaRPr>
                    </a:p>
                  </a:txBody>
                  <a:tcPr/>
                </a:tc>
                <a:extLst>
                  <a:ext uri="{0D108BD9-81ED-4DB2-BD59-A6C34878D82A}">
                    <a16:rowId xmlns:a16="http://schemas.microsoft.com/office/drawing/2014/main" val="10000"/>
                  </a:ext>
                </a:extLst>
              </a:tr>
              <a:tr h="396240">
                <a:tc>
                  <a:txBody>
                    <a:bodyPr/>
                    <a:lstStyle/>
                    <a:p>
                      <a:r>
                        <a:rPr lang="en-US" sz="2000" dirty="0"/>
                        <a:t>Simple</a:t>
                      </a:r>
                      <a:r>
                        <a:rPr lang="id-ID" sz="2000" dirty="0"/>
                        <a:t> (</a:t>
                      </a:r>
                      <a:r>
                        <a:rPr lang="id-ID" sz="2000" dirty="0" err="1"/>
                        <a:t>Easy</a:t>
                      </a:r>
                      <a:r>
                        <a:rPr lang="id-ID" sz="2000" dirty="0"/>
                        <a:t>)</a:t>
                      </a:r>
                      <a:endParaRPr lang="en-US" sz="2000" b="1" dirty="0">
                        <a:latin typeface="Tekton Pro Cond" pitchFamily="34" charset="0"/>
                      </a:endParaRPr>
                    </a:p>
                  </a:txBody>
                  <a:tcPr/>
                </a:tc>
                <a:tc>
                  <a:txBody>
                    <a:bodyPr/>
                    <a:lstStyle/>
                    <a:p>
                      <a:r>
                        <a:rPr lang="en-US" sz="2000" kern="1200" baseline="0" dirty="0"/>
                        <a:t>External System with well-defined API</a:t>
                      </a:r>
                      <a:endParaRPr lang="en-US" sz="2000" b="1" dirty="0">
                        <a:latin typeface="Tekton Pro Cond" pitchFamily="34" charset="0"/>
                      </a:endParaRPr>
                    </a:p>
                  </a:txBody>
                  <a:tcPr/>
                </a:tc>
                <a:tc>
                  <a:txBody>
                    <a:bodyPr/>
                    <a:lstStyle/>
                    <a:p>
                      <a:pPr algn="ctr"/>
                      <a:r>
                        <a:rPr lang="en-US" sz="2000" dirty="0"/>
                        <a:t>1</a:t>
                      </a:r>
                      <a:endParaRPr lang="en-US" sz="2000" b="1" dirty="0">
                        <a:latin typeface="Tekton Pro Cond" pitchFamily="34" charset="0"/>
                      </a:endParaRPr>
                    </a:p>
                  </a:txBody>
                  <a:tcPr/>
                </a:tc>
                <a:extLst>
                  <a:ext uri="{0D108BD9-81ED-4DB2-BD59-A6C34878D82A}">
                    <a16:rowId xmlns:a16="http://schemas.microsoft.com/office/drawing/2014/main" val="10001"/>
                  </a:ext>
                </a:extLst>
              </a:tr>
              <a:tr h="711293">
                <a:tc>
                  <a:txBody>
                    <a:bodyPr/>
                    <a:lstStyle/>
                    <a:p>
                      <a:r>
                        <a:rPr lang="en-US" sz="2000" dirty="0"/>
                        <a:t>Average</a:t>
                      </a:r>
                      <a:r>
                        <a:rPr lang="id-ID" sz="2000" dirty="0"/>
                        <a:t> (Medium)</a:t>
                      </a:r>
                      <a:endParaRPr lang="en-US" sz="2000" b="1" dirty="0">
                        <a:latin typeface="Tekton Pro Cond" pitchFamily="34" charset="0"/>
                      </a:endParaRPr>
                    </a:p>
                  </a:txBody>
                  <a:tcPr/>
                </a:tc>
                <a:tc>
                  <a:txBody>
                    <a:bodyPr/>
                    <a:lstStyle/>
                    <a:p>
                      <a:r>
                        <a:rPr lang="en-US" sz="2000" kern="1200" baseline="0" dirty="0"/>
                        <a:t>External System using a protocol-based interface, e.g., HTTP, TCT/IP, </a:t>
                      </a:r>
                      <a:r>
                        <a:rPr lang="id-ID" sz="2000" kern="1200" baseline="0" dirty="0"/>
                        <a:t>SQL</a:t>
                      </a:r>
                      <a:endParaRPr lang="en-US" sz="2000" b="1" dirty="0">
                        <a:latin typeface="Tekton Pro Cond" pitchFamily="34" charset="0"/>
                      </a:endParaRPr>
                    </a:p>
                  </a:txBody>
                  <a:tcPr/>
                </a:tc>
                <a:tc>
                  <a:txBody>
                    <a:bodyPr/>
                    <a:lstStyle/>
                    <a:p>
                      <a:pPr algn="ctr"/>
                      <a:r>
                        <a:rPr lang="en-US" sz="2000" dirty="0"/>
                        <a:t>2</a:t>
                      </a:r>
                      <a:endParaRPr lang="en-US" sz="2000" b="1" dirty="0">
                        <a:latin typeface="Tekton Pro Cond" pitchFamily="34" charset="0"/>
                      </a:endParaRPr>
                    </a:p>
                  </a:txBody>
                  <a:tcPr/>
                </a:tc>
                <a:extLst>
                  <a:ext uri="{0D108BD9-81ED-4DB2-BD59-A6C34878D82A}">
                    <a16:rowId xmlns:a16="http://schemas.microsoft.com/office/drawing/2014/main" val="10002"/>
                  </a:ext>
                </a:extLst>
              </a:tr>
              <a:tr h="396240">
                <a:tc>
                  <a:txBody>
                    <a:bodyPr/>
                    <a:lstStyle/>
                    <a:p>
                      <a:r>
                        <a:rPr lang="en-US" sz="2000" dirty="0"/>
                        <a:t>Complex</a:t>
                      </a:r>
                      <a:r>
                        <a:rPr lang="id-ID" sz="2000" dirty="0"/>
                        <a:t> (</a:t>
                      </a:r>
                      <a:r>
                        <a:rPr lang="en-US" sz="2000" dirty="0"/>
                        <a:t>D</a:t>
                      </a:r>
                      <a:r>
                        <a:rPr lang="id-ID" sz="2000" dirty="0"/>
                        <a:t>ifficult)</a:t>
                      </a:r>
                      <a:endParaRPr lang="en-US" sz="2000" b="1" dirty="0">
                        <a:latin typeface="Tekton Pro Cond" pitchFamily="34" charset="0"/>
                      </a:endParaRPr>
                    </a:p>
                  </a:txBody>
                  <a:tcPr/>
                </a:tc>
                <a:tc>
                  <a:txBody>
                    <a:bodyPr/>
                    <a:lstStyle/>
                    <a:p>
                      <a:r>
                        <a:rPr lang="en-US" sz="2000" dirty="0"/>
                        <a:t>Human</a:t>
                      </a:r>
                      <a:endParaRPr lang="en-US" sz="2000" b="1" dirty="0">
                        <a:latin typeface="Tekton Pro Cond" pitchFamily="34" charset="0"/>
                      </a:endParaRPr>
                    </a:p>
                  </a:txBody>
                  <a:tcPr/>
                </a:tc>
                <a:tc>
                  <a:txBody>
                    <a:bodyPr/>
                    <a:lstStyle/>
                    <a:p>
                      <a:pPr algn="ctr"/>
                      <a:r>
                        <a:rPr lang="en-US" sz="2000" dirty="0"/>
                        <a:t>3</a:t>
                      </a:r>
                      <a:endParaRPr lang="en-US" sz="2000" b="1" dirty="0">
                        <a:latin typeface="Tekton Pro Cond" pitchFamily="34" charset="0"/>
                      </a:endParaRPr>
                    </a:p>
                  </a:txBody>
                  <a:tcPr/>
                </a:tc>
                <a:extLst>
                  <a:ext uri="{0D108BD9-81ED-4DB2-BD59-A6C34878D82A}">
                    <a16:rowId xmlns:a16="http://schemas.microsoft.com/office/drawing/2014/main" val="10003"/>
                  </a:ext>
                </a:extLst>
              </a:tr>
            </a:tbl>
          </a:graphicData>
        </a:graphic>
      </p:graphicFrame>
      <p:sp>
        <p:nvSpPr>
          <p:cNvPr id="81922" name="Title 1"/>
          <p:cNvSpPr>
            <a:spLocks noGrp="1"/>
          </p:cNvSpPr>
          <p:nvPr>
            <p:ph type="title"/>
          </p:nvPr>
        </p:nvSpPr>
        <p:spPr/>
        <p:txBody>
          <a:bodyPr>
            <a:normAutofit/>
          </a:bodyPr>
          <a:lstStyle/>
          <a:p>
            <a:r>
              <a:rPr lang="en-US" dirty="0"/>
              <a:t>Use Case Points</a:t>
            </a:r>
          </a:p>
        </p:txBody>
      </p:sp>
      <p:graphicFrame>
        <p:nvGraphicFramePr>
          <p:cNvPr id="5" name="Content Placeholder 3"/>
          <p:cNvGraphicFramePr>
            <a:graphicFrameLocks/>
          </p:cNvGraphicFramePr>
          <p:nvPr>
            <p:extLst>
              <p:ext uri="{D42A27DB-BD31-4B8C-83A1-F6EECF244321}">
                <p14:modId xmlns:p14="http://schemas.microsoft.com/office/powerpoint/2010/main" val="708229501"/>
              </p:ext>
            </p:extLst>
          </p:nvPr>
        </p:nvGraphicFramePr>
        <p:xfrm>
          <a:off x="228600" y="4253868"/>
          <a:ext cx="6934200" cy="1889760"/>
        </p:xfrm>
        <a:graphic>
          <a:graphicData uri="http://schemas.openxmlformats.org/drawingml/2006/table">
            <a:tbl>
              <a:tblPr firstRow="1" bandRow="1">
                <a:tableStyleId>{073A0DAA-6AF3-43AB-8588-CEC1D06C72B9}</a:tableStyleId>
              </a:tblPr>
              <a:tblGrid>
                <a:gridCol w="22098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96240">
                <a:tc>
                  <a:txBody>
                    <a:bodyPr/>
                    <a:lstStyle/>
                    <a:p>
                      <a:pPr algn="ctr"/>
                      <a:r>
                        <a:rPr lang="en-US" sz="2000" dirty="0"/>
                        <a:t>Use-Case Type</a:t>
                      </a:r>
                      <a:endParaRPr lang="en-US" sz="2000" b="1" dirty="0">
                        <a:latin typeface="Tekton Pro Cond" pitchFamily="34" charset="0"/>
                      </a:endParaRPr>
                    </a:p>
                  </a:txBody>
                  <a:tcPr/>
                </a:tc>
                <a:tc>
                  <a:txBody>
                    <a:bodyPr/>
                    <a:lstStyle/>
                    <a:p>
                      <a:pPr algn="ctr"/>
                      <a:r>
                        <a:rPr lang="en-US" sz="2000" dirty="0"/>
                        <a:t>Description</a:t>
                      </a:r>
                      <a:endParaRPr lang="en-US" sz="2000" b="1" dirty="0">
                        <a:latin typeface="Tekton Pro Cond" pitchFamily="34" charset="0"/>
                      </a:endParaRPr>
                    </a:p>
                  </a:txBody>
                  <a:tcPr/>
                </a:tc>
                <a:tc>
                  <a:txBody>
                    <a:bodyPr/>
                    <a:lstStyle/>
                    <a:p>
                      <a:pPr algn="ctr"/>
                      <a:r>
                        <a:rPr lang="en-US" sz="2000" dirty="0"/>
                        <a:t>Weighting</a:t>
                      </a:r>
                      <a:r>
                        <a:rPr lang="en-US" sz="2000" baseline="0" dirty="0"/>
                        <a:t> Factor</a:t>
                      </a:r>
                      <a:endParaRPr lang="en-US" sz="2000" b="1" dirty="0">
                        <a:latin typeface="Tekton Pro Cond" pitchFamily="34" charset="0"/>
                      </a:endParaRPr>
                    </a:p>
                  </a:txBody>
                  <a:tcPr/>
                </a:tc>
                <a:extLst>
                  <a:ext uri="{0D108BD9-81ED-4DB2-BD59-A6C34878D82A}">
                    <a16:rowId xmlns:a16="http://schemas.microsoft.com/office/drawing/2014/main" val="10000"/>
                  </a:ext>
                </a:extLst>
              </a:tr>
              <a:tr h="396240">
                <a:tc>
                  <a:txBody>
                    <a:bodyPr/>
                    <a:lstStyle/>
                    <a:p>
                      <a:r>
                        <a:rPr lang="en-US" sz="2000" dirty="0"/>
                        <a:t>Simple (Easy)</a:t>
                      </a:r>
                      <a:endParaRPr lang="en-US" sz="2000" b="1" dirty="0">
                        <a:latin typeface="Tekton Pro Cond" pitchFamily="34" charset="0"/>
                      </a:endParaRPr>
                    </a:p>
                  </a:txBody>
                  <a:tcPr/>
                </a:tc>
                <a:tc>
                  <a:txBody>
                    <a:bodyPr/>
                    <a:lstStyle/>
                    <a:p>
                      <a:r>
                        <a:rPr lang="en-US" sz="2000" kern="1200" baseline="0" dirty="0"/>
                        <a:t>1-3 transactions</a:t>
                      </a:r>
                      <a:endParaRPr lang="en-US" sz="2000" b="1" dirty="0">
                        <a:latin typeface="Tekton Pro Cond" pitchFamily="34" charset="0"/>
                      </a:endParaRPr>
                    </a:p>
                  </a:txBody>
                  <a:tcPr/>
                </a:tc>
                <a:tc>
                  <a:txBody>
                    <a:bodyPr/>
                    <a:lstStyle/>
                    <a:p>
                      <a:pPr algn="ctr"/>
                      <a:r>
                        <a:rPr lang="en-US" sz="2000" dirty="0"/>
                        <a:t>5</a:t>
                      </a:r>
                      <a:endParaRPr lang="en-US" sz="2000" b="1" dirty="0">
                        <a:latin typeface="Tekton Pro Cond" pitchFamily="34" charset="0"/>
                      </a:endParaRPr>
                    </a:p>
                  </a:txBody>
                  <a:tcPr/>
                </a:tc>
                <a:extLst>
                  <a:ext uri="{0D108BD9-81ED-4DB2-BD59-A6C34878D82A}">
                    <a16:rowId xmlns:a16="http://schemas.microsoft.com/office/drawing/2014/main" val="10001"/>
                  </a:ext>
                </a:extLst>
              </a:tr>
              <a:tr h="396240">
                <a:tc>
                  <a:txBody>
                    <a:bodyPr/>
                    <a:lstStyle/>
                    <a:p>
                      <a:r>
                        <a:rPr lang="en-US" sz="2000" dirty="0"/>
                        <a:t>Average (Medium)</a:t>
                      </a:r>
                      <a:endParaRPr lang="en-US" sz="2000" b="1" dirty="0">
                        <a:latin typeface="Tekton Pro Cond" pitchFamily="34" charset="0"/>
                      </a:endParaRPr>
                    </a:p>
                  </a:txBody>
                  <a:tcPr/>
                </a:tc>
                <a:tc>
                  <a:txBody>
                    <a:bodyPr/>
                    <a:lstStyle/>
                    <a:p>
                      <a:r>
                        <a:rPr lang="en-US" sz="2000" kern="1200" baseline="0" dirty="0"/>
                        <a:t>4-7 transactions</a:t>
                      </a:r>
                      <a:endParaRPr lang="en-US" sz="2000" b="1" dirty="0">
                        <a:latin typeface="Tekton Pro Cond" pitchFamily="34" charset="0"/>
                      </a:endParaRPr>
                    </a:p>
                  </a:txBody>
                  <a:tcPr/>
                </a:tc>
                <a:tc>
                  <a:txBody>
                    <a:bodyPr/>
                    <a:lstStyle/>
                    <a:p>
                      <a:pPr algn="ctr"/>
                      <a:r>
                        <a:rPr lang="en-US" sz="2000" dirty="0"/>
                        <a:t>10</a:t>
                      </a:r>
                      <a:endParaRPr lang="en-US" sz="2000" b="1" dirty="0">
                        <a:latin typeface="Tekton Pro Cond" pitchFamily="34" charset="0"/>
                      </a:endParaRPr>
                    </a:p>
                  </a:txBody>
                  <a:tcPr/>
                </a:tc>
                <a:extLst>
                  <a:ext uri="{0D108BD9-81ED-4DB2-BD59-A6C34878D82A}">
                    <a16:rowId xmlns:a16="http://schemas.microsoft.com/office/drawing/2014/main" val="10002"/>
                  </a:ext>
                </a:extLst>
              </a:tr>
              <a:tr h="396240">
                <a:tc>
                  <a:txBody>
                    <a:bodyPr/>
                    <a:lstStyle/>
                    <a:p>
                      <a:r>
                        <a:rPr lang="en-US" sz="2000" dirty="0"/>
                        <a:t>Complex (Difficult)</a:t>
                      </a:r>
                      <a:endParaRPr lang="en-US" sz="2000" b="1" dirty="0">
                        <a:latin typeface="Tekton Pro Cond" pitchFamily="34" charset="0"/>
                      </a:endParaRPr>
                    </a:p>
                  </a:txBody>
                  <a:tcPr/>
                </a:tc>
                <a:tc>
                  <a:txBody>
                    <a:bodyPr/>
                    <a:lstStyle/>
                    <a:p>
                      <a:r>
                        <a:rPr lang="en-US" sz="2000" dirty="0"/>
                        <a:t>More than 7 transactions</a:t>
                      </a:r>
                      <a:endParaRPr lang="en-US" sz="2000" b="1" dirty="0">
                        <a:latin typeface="Tekton Pro Cond" pitchFamily="34" charset="0"/>
                      </a:endParaRPr>
                    </a:p>
                  </a:txBody>
                  <a:tcPr/>
                </a:tc>
                <a:tc>
                  <a:txBody>
                    <a:bodyPr/>
                    <a:lstStyle/>
                    <a:p>
                      <a:pPr algn="ctr"/>
                      <a:r>
                        <a:rPr lang="en-US" sz="2000" dirty="0"/>
                        <a:t>15</a:t>
                      </a:r>
                      <a:endParaRPr lang="en-US" sz="2000" b="1" dirty="0">
                        <a:latin typeface="Tekton Pro Cond" pitchFamily="34" charset="0"/>
                      </a:endParaRPr>
                    </a:p>
                  </a:txBody>
                  <a:tcPr/>
                </a:tc>
                <a:extLst>
                  <a:ext uri="{0D108BD9-81ED-4DB2-BD59-A6C34878D82A}">
                    <a16:rowId xmlns:a16="http://schemas.microsoft.com/office/drawing/2014/main" val="10003"/>
                  </a:ext>
                </a:extLst>
              </a:tr>
            </a:tbl>
          </a:graphicData>
        </a:graphic>
      </p:graphicFrame>
      <p:sp>
        <p:nvSpPr>
          <p:cNvPr id="81925" name="TextBox 5"/>
          <p:cNvSpPr txBox="1">
            <a:spLocks noChangeArrowheads="1"/>
          </p:cNvSpPr>
          <p:nvPr/>
        </p:nvSpPr>
        <p:spPr bwMode="auto">
          <a:xfrm>
            <a:off x="1102995" y="6244477"/>
            <a:ext cx="6788911" cy="461665"/>
          </a:xfrm>
          <a:prstGeom prst="rect">
            <a:avLst/>
          </a:prstGeom>
          <a:noFill/>
          <a:ln w="9525">
            <a:noFill/>
            <a:miter lim="800000"/>
            <a:headEnd/>
            <a:tailEnd/>
          </a:ln>
        </p:spPr>
        <p:txBody>
          <a:bodyPr wrap="none">
            <a:spAutoFit/>
          </a:bodyPr>
          <a:lstStyle/>
          <a:p>
            <a:r>
              <a:rPr lang="en-US" sz="2400" dirty="0">
                <a:effectLst/>
                <a:latin typeface="Calibri" charset="0"/>
              </a:rPr>
              <a:t>Unadjusted Use Case Points (UUCP) = </a:t>
            </a:r>
            <a:r>
              <a:rPr lang="en-US" sz="2400" dirty="0">
                <a:solidFill>
                  <a:srgbClr val="C00000"/>
                </a:solidFill>
                <a:effectLst/>
                <a:latin typeface="Calibri" charset="0"/>
              </a:rPr>
              <a:t>UAW</a:t>
            </a:r>
            <a:r>
              <a:rPr lang="en-US" sz="2400" dirty="0">
                <a:effectLst/>
                <a:latin typeface="Calibri" charset="0"/>
              </a:rPr>
              <a:t> + </a:t>
            </a:r>
            <a:r>
              <a:rPr lang="en-US" sz="2400" dirty="0">
                <a:solidFill>
                  <a:srgbClr val="0070C0"/>
                </a:solidFill>
                <a:effectLst/>
                <a:latin typeface="Calibri" charset="0"/>
              </a:rPr>
              <a:t>UUCW</a:t>
            </a:r>
          </a:p>
        </p:txBody>
      </p:sp>
      <p:sp>
        <p:nvSpPr>
          <p:cNvPr id="81926" name="TextBox 6"/>
          <p:cNvSpPr txBox="1">
            <a:spLocks noChangeArrowheads="1"/>
          </p:cNvSpPr>
          <p:nvPr/>
        </p:nvSpPr>
        <p:spPr bwMode="auto">
          <a:xfrm>
            <a:off x="290955" y="3810000"/>
            <a:ext cx="4480778" cy="400110"/>
          </a:xfrm>
          <a:prstGeom prst="rect">
            <a:avLst/>
          </a:prstGeom>
          <a:noFill/>
          <a:ln w="9525">
            <a:noFill/>
            <a:miter lim="800000"/>
            <a:headEnd/>
            <a:tailEnd/>
          </a:ln>
        </p:spPr>
        <p:txBody>
          <a:bodyPr wrap="none">
            <a:spAutoFit/>
          </a:bodyPr>
          <a:lstStyle/>
          <a:p>
            <a:r>
              <a:rPr lang="en-US" sz="2000" b="1" dirty="0">
                <a:effectLst/>
                <a:latin typeface="Calibri" panose="020F0502020204030204" pitchFamily="34" charset="0"/>
                <a:cs typeface="Calibri" pitchFamily="34" charset="0"/>
              </a:rPr>
              <a:t>Unadjusted Use Case Weighting (</a:t>
            </a:r>
            <a:r>
              <a:rPr lang="en-US" sz="2000" b="1" dirty="0">
                <a:solidFill>
                  <a:srgbClr val="0070C0"/>
                </a:solidFill>
                <a:effectLst/>
                <a:latin typeface="Calibri" pitchFamily="34" charset="0"/>
                <a:cs typeface="Calibri" pitchFamily="34" charset="0"/>
              </a:rPr>
              <a:t>UUCW</a:t>
            </a:r>
            <a:r>
              <a:rPr lang="en-US" sz="2000" b="1" dirty="0">
                <a:effectLst/>
                <a:latin typeface="Calibri" pitchFamily="34" charset="0"/>
                <a:cs typeface="Calibri" pitchFamily="34" charset="0"/>
              </a:rPr>
              <a:t>)</a:t>
            </a:r>
          </a:p>
        </p:txBody>
      </p:sp>
      <p:sp>
        <p:nvSpPr>
          <p:cNvPr id="81927" name="TextBox 7"/>
          <p:cNvSpPr txBox="1">
            <a:spLocks noChangeArrowheads="1"/>
          </p:cNvSpPr>
          <p:nvPr/>
        </p:nvSpPr>
        <p:spPr bwMode="auto">
          <a:xfrm>
            <a:off x="228600" y="923845"/>
            <a:ext cx="3942041" cy="400110"/>
          </a:xfrm>
          <a:prstGeom prst="rect">
            <a:avLst/>
          </a:prstGeom>
          <a:noFill/>
          <a:ln w="9525">
            <a:noFill/>
            <a:miter lim="800000"/>
            <a:headEnd/>
            <a:tailEnd/>
          </a:ln>
        </p:spPr>
        <p:txBody>
          <a:bodyPr wrap="none">
            <a:spAutoFit/>
          </a:bodyPr>
          <a:lstStyle/>
          <a:p>
            <a:r>
              <a:rPr lang="en-US" sz="2000" b="1" dirty="0">
                <a:effectLst/>
                <a:latin typeface="Calibri" panose="020F0502020204030204" pitchFamily="34" charset="0"/>
                <a:cs typeface="Calibri" pitchFamily="34" charset="0"/>
              </a:rPr>
              <a:t>Unadjusted Actor Weighting (</a:t>
            </a:r>
            <a:r>
              <a:rPr lang="en-US" sz="2000" b="1" dirty="0">
                <a:solidFill>
                  <a:srgbClr val="C00000"/>
                </a:solidFill>
                <a:effectLst/>
                <a:latin typeface="Calibri" pitchFamily="34" charset="0"/>
                <a:cs typeface="Calibri" pitchFamily="34" charset="0"/>
              </a:rPr>
              <a:t>UAW</a:t>
            </a:r>
            <a:r>
              <a:rPr lang="en-US" sz="2000" b="1" dirty="0">
                <a:effectLst/>
                <a:latin typeface="Calibri" pitchFamily="34" charset="0"/>
                <a:cs typeface="Calibri" pitchFamily="34" charset="0"/>
              </a:rPr>
              <a:t>)</a:t>
            </a:r>
          </a:p>
        </p:txBody>
      </p:sp>
      <p:sp>
        <p:nvSpPr>
          <p:cNvPr id="8" name="Oval 7"/>
          <p:cNvSpPr/>
          <p:nvPr/>
        </p:nvSpPr>
        <p:spPr>
          <a:xfrm>
            <a:off x="7315200" y="4753599"/>
            <a:ext cx="16764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C6D9F0"/>
              </a:solidFill>
              <a:ea typeface="ＭＳ Ｐゴシック" charset="-128"/>
            </a:endParaRPr>
          </a:p>
        </p:txBody>
      </p:sp>
      <p:grpSp>
        <p:nvGrpSpPr>
          <p:cNvPr id="9" name="Group 8"/>
          <p:cNvGrpSpPr/>
          <p:nvPr/>
        </p:nvGrpSpPr>
        <p:grpSpPr>
          <a:xfrm>
            <a:off x="8232376" y="1590748"/>
            <a:ext cx="700169" cy="1950765"/>
            <a:chOff x="7619998" y="914400"/>
            <a:chExt cx="609604" cy="1447801"/>
          </a:xfrm>
        </p:grpSpPr>
        <p:sp>
          <p:nvSpPr>
            <p:cNvPr id="10" name="Oval 9"/>
            <p:cNvSpPr/>
            <p:nvPr/>
          </p:nvSpPr>
          <p:spPr bwMode="auto">
            <a:xfrm>
              <a:off x="7620000" y="914400"/>
              <a:ext cx="609601" cy="5278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noFill/>
                <a:ea typeface="ＭＳ Ｐゴシック" charset="-128"/>
              </a:endParaRPr>
            </a:p>
          </p:txBody>
        </p:sp>
        <p:cxnSp>
          <p:nvCxnSpPr>
            <p:cNvPr id="11" name="Straight Connector 10"/>
            <p:cNvCxnSpPr>
              <a:stCxn id="10" idx="4"/>
            </p:cNvCxnSpPr>
            <p:nvPr/>
          </p:nvCxnSpPr>
          <p:spPr bwMode="auto">
            <a:xfrm rot="5400000">
              <a:off x="7660878" y="1706166"/>
              <a:ext cx="5278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rot="5400000">
              <a:off x="7574458" y="2011859"/>
              <a:ext cx="395882" cy="3048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16200000" flipH="1">
              <a:off x="7879259" y="2011859"/>
              <a:ext cx="395882" cy="3048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rot="10800000" flipV="1">
              <a:off x="7620000" y="1574206"/>
              <a:ext cx="304801" cy="128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7924801" y="1574206"/>
              <a:ext cx="304801" cy="128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40877052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Sistem</a:t>
            </a:r>
            <a:r>
              <a:rPr lang="en-US" dirty="0"/>
              <a:t> ATM – Use Case Diagram</a:t>
            </a:r>
            <a:endParaRPr lang="id-ID" dirty="0"/>
          </a:p>
        </p:txBody>
      </p:sp>
      <p:grpSp>
        <p:nvGrpSpPr>
          <p:cNvPr id="5" name="Group 4"/>
          <p:cNvGrpSpPr/>
          <p:nvPr/>
        </p:nvGrpSpPr>
        <p:grpSpPr>
          <a:xfrm>
            <a:off x="685800" y="990600"/>
            <a:ext cx="7315200" cy="5741044"/>
            <a:chOff x="685800" y="1143000"/>
            <a:chExt cx="7315200" cy="5741044"/>
          </a:xfrm>
        </p:grpSpPr>
        <p:pic>
          <p:nvPicPr>
            <p:cNvPr id="6" name="Picture 5"/>
            <p:cNvPicPr>
              <a:picLocks noChangeAspect="1"/>
            </p:cNvPicPr>
            <p:nvPr/>
          </p:nvPicPr>
          <p:blipFill rotWithShape="1">
            <a:blip r:embed="rId2"/>
            <a:srcRect l="3529" t="5868" r="3529" b="3184"/>
            <a:stretch/>
          </p:blipFill>
          <p:spPr>
            <a:xfrm>
              <a:off x="685800" y="1143000"/>
              <a:ext cx="7315200" cy="5741044"/>
            </a:xfrm>
            <a:prstGeom prst="rect">
              <a:avLst/>
            </a:prstGeom>
          </p:spPr>
        </p:pic>
        <p:pic>
          <p:nvPicPr>
            <p:cNvPr id="7" name="Picture 6"/>
            <p:cNvPicPr>
              <a:picLocks noChangeAspect="1"/>
            </p:cNvPicPr>
            <p:nvPr/>
          </p:nvPicPr>
          <p:blipFill rotWithShape="1">
            <a:blip r:embed="rId2"/>
            <a:srcRect l="56320" t="31219" r="7765" b="47052"/>
            <a:stretch/>
          </p:blipFill>
          <p:spPr>
            <a:xfrm>
              <a:off x="4800600" y="1600200"/>
              <a:ext cx="2826789" cy="1371601"/>
            </a:xfrm>
            <a:prstGeom prst="rect">
              <a:avLst/>
            </a:prstGeom>
          </p:spPr>
        </p:pic>
        <p:pic>
          <p:nvPicPr>
            <p:cNvPr id="8" name="Picture 7"/>
            <p:cNvPicPr>
              <a:picLocks noChangeAspect="1"/>
            </p:cNvPicPr>
            <p:nvPr/>
          </p:nvPicPr>
          <p:blipFill rotWithShape="1">
            <a:blip r:embed="rId2"/>
            <a:srcRect l="56320" t="31219" r="7765" b="47052"/>
            <a:stretch/>
          </p:blipFill>
          <p:spPr>
            <a:xfrm>
              <a:off x="2872855" y="1642910"/>
              <a:ext cx="2826789" cy="1371601"/>
            </a:xfrm>
            <a:prstGeom prst="rect">
              <a:avLst/>
            </a:prstGeom>
          </p:spPr>
        </p:pic>
        <p:pic>
          <p:nvPicPr>
            <p:cNvPr id="9" name="Picture 8"/>
            <p:cNvPicPr>
              <a:picLocks noChangeAspect="1"/>
            </p:cNvPicPr>
            <p:nvPr/>
          </p:nvPicPr>
          <p:blipFill rotWithShape="1">
            <a:blip r:embed="rId2"/>
            <a:srcRect l="71057" t="12243" r="6676" b="68443"/>
            <a:stretch/>
          </p:blipFill>
          <p:spPr>
            <a:xfrm>
              <a:off x="3048000" y="1783704"/>
              <a:ext cx="1752600" cy="1219201"/>
            </a:xfrm>
            <a:prstGeom prst="rect">
              <a:avLst/>
            </a:prstGeom>
          </p:spPr>
        </p:pic>
      </p:grpSp>
      <p:cxnSp>
        <p:nvCxnSpPr>
          <p:cNvPr id="11" name="Straight Arrow Connector 10"/>
          <p:cNvCxnSpPr/>
          <p:nvPr/>
        </p:nvCxnSpPr>
        <p:spPr>
          <a:xfrm flipV="1">
            <a:off x="1066800" y="2438400"/>
            <a:ext cx="0" cy="76200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4916" y="1929139"/>
            <a:ext cx="1771639" cy="523220"/>
          </a:xfrm>
          <a:prstGeom prst="rect">
            <a:avLst/>
          </a:prstGeom>
          <a:noFill/>
        </p:spPr>
        <p:txBody>
          <a:bodyPr wrap="none" rtlCol="0">
            <a:spAutoFit/>
          </a:bodyPr>
          <a:lstStyle/>
          <a:p>
            <a:r>
              <a:rPr lang="en-US" sz="2800" dirty="0">
                <a:solidFill>
                  <a:srgbClr val="FF0000"/>
                </a:solidFill>
                <a:effectLst/>
                <a:latin typeface="+mn-lt"/>
              </a:rPr>
              <a:t>Human = 3</a:t>
            </a:r>
            <a:endParaRPr lang="id-ID" sz="2800" dirty="0">
              <a:solidFill>
                <a:srgbClr val="FF0000"/>
              </a:solidFill>
              <a:effectLst/>
              <a:latin typeface="+mn-lt"/>
            </a:endParaRPr>
          </a:p>
        </p:txBody>
      </p:sp>
      <p:cxnSp>
        <p:nvCxnSpPr>
          <p:cNvPr id="14" name="Straight Arrow Connector 13"/>
          <p:cNvCxnSpPr/>
          <p:nvPr/>
        </p:nvCxnSpPr>
        <p:spPr>
          <a:xfrm flipV="1">
            <a:off x="5181600" y="2957362"/>
            <a:ext cx="1546745" cy="1462238"/>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52438" y="2519690"/>
            <a:ext cx="2370392" cy="523220"/>
          </a:xfrm>
          <a:prstGeom prst="rect">
            <a:avLst/>
          </a:prstGeom>
          <a:noFill/>
        </p:spPr>
        <p:txBody>
          <a:bodyPr wrap="none" rtlCol="0">
            <a:spAutoFit/>
          </a:bodyPr>
          <a:lstStyle/>
          <a:p>
            <a:r>
              <a:rPr lang="en-US" sz="2800" dirty="0">
                <a:solidFill>
                  <a:srgbClr val="FF0000"/>
                </a:solidFill>
                <a:effectLst/>
                <a:latin typeface="+mn-lt"/>
              </a:rPr>
              <a:t>Transaction = ?</a:t>
            </a:r>
            <a:endParaRPr lang="id-ID" sz="2800" dirty="0">
              <a:solidFill>
                <a:srgbClr val="FF0000"/>
              </a:solidFill>
              <a:effectLst/>
              <a:latin typeface="+mn-l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144</a:t>
            </a:fld>
            <a:endParaRPr lang="en-US">
              <a:solidFill>
                <a:prstClr val="black">
                  <a:tint val="75000"/>
                </a:prstClr>
              </a:solidFill>
            </a:endParaRPr>
          </a:p>
        </p:txBody>
      </p:sp>
    </p:spTree>
    <p:extLst>
      <p:ext uri="{BB962C8B-B14F-4D97-AF65-F5344CB8AC3E}">
        <p14:creationId xmlns:p14="http://schemas.microsoft.com/office/powerpoint/2010/main" val="3404979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id-ID" dirty="0"/>
              <a:t>Mengirim</a:t>
            </a:r>
            <a:r>
              <a:rPr lang="en-US" dirty="0"/>
              <a:t> </a:t>
            </a:r>
            <a:r>
              <a:rPr lang="en-US" dirty="0" err="1"/>
              <a:t>Uang</a:t>
            </a:r>
            <a:endParaRPr lang="en-US" dirty="0"/>
          </a:p>
        </p:txBody>
      </p:sp>
      <p:pic>
        <p:nvPicPr>
          <p:cNvPr id="5" name="Picture 4"/>
          <p:cNvPicPr>
            <a:picLocks noChangeAspect="1"/>
          </p:cNvPicPr>
          <p:nvPr/>
        </p:nvPicPr>
        <p:blipFill rotWithShape="1">
          <a:blip r:embed="rId2"/>
          <a:srcRect l="2406" t="3988" r="2406" b="3988"/>
          <a:stretch/>
        </p:blipFill>
        <p:spPr>
          <a:xfrm>
            <a:off x="1219200" y="779930"/>
            <a:ext cx="6781800" cy="6006737"/>
          </a:xfrm>
          <a:prstGeom prst="rect">
            <a:avLst/>
          </a:prstGeom>
        </p:spPr>
      </p:pic>
      <p:sp>
        <p:nvSpPr>
          <p:cNvPr id="7" name="Rounded Rectangle 4"/>
          <p:cNvSpPr/>
          <p:nvPr/>
        </p:nvSpPr>
        <p:spPr>
          <a:xfrm>
            <a:off x="1143000" y="2286000"/>
            <a:ext cx="1981200" cy="213360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8" name="Straight Arrow Connector 7"/>
          <p:cNvCxnSpPr>
            <a:cxnSpLocks/>
          </p:cNvCxnSpPr>
          <p:nvPr/>
        </p:nvCxnSpPr>
        <p:spPr>
          <a:xfrm flipV="1">
            <a:off x="2895600" y="1465731"/>
            <a:ext cx="762000" cy="246528"/>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57600" y="1204121"/>
            <a:ext cx="2895600" cy="523220"/>
          </a:xfrm>
          <a:prstGeom prst="rect">
            <a:avLst/>
          </a:prstGeom>
          <a:noFill/>
        </p:spPr>
        <p:txBody>
          <a:bodyPr wrap="square" rtlCol="0">
            <a:spAutoFit/>
          </a:bodyPr>
          <a:lstStyle/>
          <a:p>
            <a:pPr algn="l"/>
            <a:r>
              <a:rPr lang="en-US" sz="2800" dirty="0">
                <a:solidFill>
                  <a:srgbClr val="FF0000"/>
                </a:solidFill>
                <a:effectLst/>
                <a:latin typeface="+mn-lt"/>
              </a:rPr>
              <a:t>Transaction=</a:t>
            </a:r>
            <a:r>
              <a:rPr lang="id-ID" sz="2800" dirty="0">
                <a:solidFill>
                  <a:srgbClr val="FF0000"/>
                </a:solidFill>
                <a:effectLst/>
                <a:latin typeface="+mn-lt"/>
              </a:rPr>
              <a:t>2</a:t>
            </a:r>
          </a:p>
        </p:txBody>
      </p:sp>
      <p:sp>
        <p:nvSpPr>
          <p:cNvPr id="15" name="Slide Number Placeholder 14"/>
          <p:cNvSpPr>
            <a:spLocks noGrp="1"/>
          </p:cNvSpPr>
          <p:nvPr>
            <p:ph type="sldNum" sz="quarter" idx="4"/>
          </p:nvPr>
        </p:nvSpPr>
        <p:spPr/>
        <p:txBody>
          <a:bodyPr/>
          <a:lstStyle/>
          <a:p>
            <a:fld id="{C546E0E4-908A-4724-B308-E4F6AE4FA0DD}" type="slidenum">
              <a:rPr lang="en-US" smtClean="0">
                <a:solidFill>
                  <a:prstClr val="black">
                    <a:tint val="75000"/>
                  </a:prstClr>
                </a:solidFill>
              </a:rPr>
              <a:pPr/>
              <a:t>145</a:t>
            </a:fld>
            <a:endParaRPr lang="en-US">
              <a:solidFill>
                <a:prstClr val="black">
                  <a:tint val="75000"/>
                </a:prstClr>
              </a:solidFill>
            </a:endParaRPr>
          </a:p>
        </p:txBody>
      </p:sp>
    </p:spTree>
    <p:extLst>
      <p:ext uri="{BB962C8B-B14F-4D97-AF65-F5344CB8AC3E}">
        <p14:creationId xmlns:p14="http://schemas.microsoft.com/office/powerpoint/2010/main" val="621582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62950" cy="685800"/>
          </a:xfrm>
        </p:spPr>
        <p:txBody>
          <a:bodyPr>
            <a:normAutofit/>
          </a:bodyPr>
          <a:lstStyle/>
          <a:p>
            <a:r>
              <a:rPr lang="en-US" dirty="0"/>
              <a:t>Sequence Diagram: </a:t>
            </a:r>
            <a:r>
              <a:rPr lang="id-ID" dirty="0"/>
              <a:t>Mengirim</a:t>
            </a:r>
            <a:r>
              <a:rPr lang="en-US" dirty="0"/>
              <a:t> </a:t>
            </a:r>
            <a:r>
              <a:rPr lang="en-US" dirty="0" err="1"/>
              <a:t>Uang</a:t>
            </a:r>
            <a:endParaRPr lang="en-US" dirty="0"/>
          </a:p>
        </p:txBody>
      </p:sp>
      <p:pic>
        <p:nvPicPr>
          <p:cNvPr id="6" name="Picture 5"/>
          <p:cNvPicPr>
            <a:picLocks noChangeAspect="1"/>
          </p:cNvPicPr>
          <p:nvPr/>
        </p:nvPicPr>
        <p:blipFill rotWithShape="1">
          <a:blip r:embed="rId2"/>
          <a:srcRect l="3800" t="5008" r="1234" b="5008"/>
          <a:stretch/>
        </p:blipFill>
        <p:spPr>
          <a:xfrm>
            <a:off x="657225" y="838201"/>
            <a:ext cx="7829550" cy="5713455"/>
          </a:xfrm>
          <a:prstGeom prst="rect">
            <a:avLst/>
          </a:prstGeom>
        </p:spPr>
      </p:pic>
      <p:sp>
        <p:nvSpPr>
          <p:cNvPr id="7" name="Rounded Rectangle 4"/>
          <p:cNvSpPr/>
          <p:nvPr/>
        </p:nvSpPr>
        <p:spPr>
          <a:xfrm>
            <a:off x="990600" y="2438400"/>
            <a:ext cx="2514600" cy="198120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8" name="Straight Arrow Connector 7"/>
          <p:cNvCxnSpPr>
            <a:cxnSpLocks/>
          </p:cNvCxnSpPr>
          <p:nvPr/>
        </p:nvCxnSpPr>
        <p:spPr>
          <a:xfrm flipV="1">
            <a:off x="3504640" y="2362200"/>
            <a:ext cx="762560" cy="3301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67187" y="2057400"/>
            <a:ext cx="2895600" cy="523220"/>
          </a:xfrm>
          <a:prstGeom prst="rect">
            <a:avLst/>
          </a:prstGeom>
          <a:noFill/>
        </p:spPr>
        <p:txBody>
          <a:bodyPr wrap="square" rtlCol="0">
            <a:spAutoFit/>
          </a:bodyPr>
          <a:lstStyle/>
          <a:p>
            <a:pPr algn="l"/>
            <a:r>
              <a:rPr lang="en-US" sz="2800" dirty="0">
                <a:solidFill>
                  <a:srgbClr val="FF0000"/>
                </a:solidFill>
                <a:effectLst/>
                <a:latin typeface="+mn-lt"/>
              </a:rPr>
              <a:t>Transaction=</a:t>
            </a:r>
            <a:r>
              <a:rPr lang="id-ID" sz="2800" dirty="0">
                <a:solidFill>
                  <a:srgbClr val="FF0000"/>
                </a:solidFill>
                <a:effectLst/>
                <a:latin typeface="+mn-lt"/>
              </a:rPr>
              <a:t>2</a:t>
            </a:r>
          </a:p>
        </p:txBody>
      </p:sp>
      <p:sp>
        <p:nvSpPr>
          <p:cNvPr id="11" name="Slide Number Placeholder 10"/>
          <p:cNvSpPr>
            <a:spLocks noGrp="1"/>
          </p:cNvSpPr>
          <p:nvPr>
            <p:ph type="sldNum" sz="quarter" idx="4"/>
          </p:nvPr>
        </p:nvSpPr>
        <p:spPr/>
        <p:txBody>
          <a:bodyPr/>
          <a:lstStyle/>
          <a:p>
            <a:fld id="{C546E0E4-908A-4724-B308-E4F6AE4FA0DD}" type="slidenum">
              <a:rPr lang="en-US" smtClean="0">
                <a:solidFill>
                  <a:prstClr val="black">
                    <a:tint val="75000"/>
                  </a:prstClr>
                </a:solidFill>
              </a:rPr>
              <a:pPr/>
              <a:t>146</a:t>
            </a:fld>
            <a:endParaRPr lang="en-US">
              <a:solidFill>
                <a:prstClr val="black">
                  <a:tint val="75000"/>
                </a:prstClr>
              </a:solidFill>
            </a:endParaRPr>
          </a:p>
        </p:txBody>
      </p:sp>
    </p:spTree>
    <p:extLst>
      <p:ext uri="{BB962C8B-B14F-4D97-AF65-F5344CB8AC3E}">
        <p14:creationId xmlns:p14="http://schemas.microsoft.com/office/powerpoint/2010/main" val="15970542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600075" y="1219200"/>
          <a:ext cx="8305802" cy="4572000"/>
        </p:xfrm>
        <a:graphic>
          <a:graphicData uri="http://schemas.openxmlformats.org/drawingml/2006/table">
            <a:tbl>
              <a:tblPr firstRow="1" bandRow="1">
                <a:tableStyleId>{073A0DAA-6AF3-43AB-8588-CEC1D06C72B9}</a:tableStyleId>
              </a:tblPr>
              <a:tblGrid>
                <a:gridCol w="1600201">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gridCol w="1066801">
                  <a:extLst>
                    <a:ext uri="{9D8B030D-6E8A-4147-A177-3AD203B41FA5}">
                      <a16:colId xmlns:a16="http://schemas.microsoft.com/office/drawing/2014/main" val="20002"/>
                    </a:ext>
                  </a:extLst>
                </a:gridCol>
              </a:tblGrid>
              <a:tr h="701040">
                <a:tc>
                  <a:txBody>
                    <a:bodyPr/>
                    <a:lstStyle/>
                    <a:p>
                      <a:r>
                        <a:rPr lang="en-US" sz="2000" dirty="0"/>
                        <a:t>Factor</a:t>
                      </a:r>
                      <a:r>
                        <a:rPr lang="en-US" sz="2000" baseline="0" dirty="0"/>
                        <a:t> </a:t>
                      </a:r>
                      <a:r>
                        <a:rPr lang="en-US" sz="2000" dirty="0"/>
                        <a:t>Number</a:t>
                      </a:r>
                      <a:endParaRPr lang="en-US" sz="2000" dirty="0">
                        <a:latin typeface="Tekton Pro Cond" pitchFamily="34" charset="0"/>
                      </a:endParaRPr>
                    </a:p>
                  </a:txBody>
                  <a:tcPr/>
                </a:tc>
                <a:tc>
                  <a:txBody>
                    <a:bodyPr/>
                    <a:lstStyle/>
                    <a:p>
                      <a:r>
                        <a:rPr lang="en-US" sz="2000" dirty="0"/>
                        <a:t>Description</a:t>
                      </a:r>
                      <a:endParaRPr lang="en-US" sz="2000" dirty="0">
                        <a:latin typeface="Tekton Pro Cond" pitchFamily="34" charset="0"/>
                      </a:endParaRPr>
                    </a:p>
                  </a:txBody>
                  <a:tcPr/>
                </a:tc>
                <a:tc>
                  <a:txBody>
                    <a:bodyPr/>
                    <a:lstStyle/>
                    <a:p>
                      <a:r>
                        <a:rPr lang="en-US" sz="2000" dirty="0"/>
                        <a:t>Weight</a:t>
                      </a:r>
                      <a:endParaRPr lang="en-US" sz="2000" dirty="0">
                        <a:latin typeface="Tekton Pro Cond" pitchFamily="34" charset="0"/>
                      </a:endParaRPr>
                    </a:p>
                  </a:txBody>
                  <a:tcPr/>
                </a:tc>
                <a:extLst>
                  <a:ext uri="{0D108BD9-81ED-4DB2-BD59-A6C34878D82A}">
                    <a16:rowId xmlns:a16="http://schemas.microsoft.com/office/drawing/2014/main" val="10000"/>
                  </a:ext>
                </a:extLst>
              </a:tr>
              <a:tr h="396240">
                <a:tc>
                  <a:txBody>
                    <a:bodyPr/>
                    <a:lstStyle/>
                    <a:p>
                      <a:r>
                        <a:rPr lang="en-US" sz="2000" dirty="0"/>
                        <a:t>T1</a:t>
                      </a:r>
                      <a:endParaRPr lang="en-US" sz="2000" dirty="0">
                        <a:latin typeface="Tekton Pro Cond" pitchFamily="34" charset="0"/>
                      </a:endParaRPr>
                    </a:p>
                  </a:txBody>
                  <a:tcPr/>
                </a:tc>
                <a:tc>
                  <a:txBody>
                    <a:bodyPr/>
                    <a:lstStyle/>
                    <a:p>
                      <a:r>
                        <a:rPr lang="en-US" sz="2000" kern="1200" baseline="0" dirty="0"/>
                        <a:t>Distributed system</a:t>
                      </a:r>
                      <a:endParaRPr lang="en-US" sz="2000" dirty="0">
                        <a:latin typeface="Tekton Pro Cond" pitchFamily="34" charset="0"/>
                      </a:endParaRPr>
                    </a:p>
                  </a:txBody>
                  <a:tcPr/>
                </a:tc>
                <a:tc>
                  <a:txBody>
                    <a:bodyPr/>
                    <a:lstStyle/>
                    <a:p>
                      <a:r>
                        <a:rPr lang="en-US" sz="2000" dirty="0"/>
                        <a:t>2.0</a:t>
                      </a:r>
                      <a:endParaRPr lang="en-US" sz="2000" dirty="0">
                        <a:latin typeface="Tekton Pro Cond" pitchFamily="34" charset="0"/>
                      </a:endParaRPr>
                    </a:p>
                  </a:txBody>
                  <a:tcPr/>
                </a:tc>
                <a:extLst>
                  <a:ext uri="{0D108BD9-81ED-4DB2-BD59-A6C34878D82A}">
                    <a16:rowId xmlns:a16="http://schemas.microsoft.com/office/drawing/2014/main" val="10001"/>
                  </a:ext>
                </a:extLst>
              </a:tr>
              <a:tr h="701040">
                <a:tc>
                  <a:txBody>
                    <a:bodyPr/>
                    <a:lstStyle/>
                    <a:p>
                      <a:r>
                        <a:rPr lang="en-US" sz="2000" dirty="0"/>
                        <a:t>T2</a:t>
                      </a:r>
                      <a:endParaRPr lang="en-US" sz="2000" dirty="0">
                        <a:latin typeface="Tekton Pro Cond" pitchFamily="34" charset="0"/>
                      </a:endParaRPr>
                    </a:p>
                  </a:txBody>
                  <a:tcPr/>
                </a:tc>
                <a:tc>
                  <a:txBody>
                    <a:bodyPr/>
                    <a:lstStyle/>
                    <a:p>
                      <a:r>
                        <a:rPr lang="en-US" sz="2000" kern="1200" baseline="0" dirty="0"/>
                        <a:t>Response time or throughput performance  objectives</a:t>
                      </a:r>
                      <a:endParaRPr lang="en-US" sz="2000" dirty="0">
                        <a:latin typeface="Tekton Pro Cond" pitchFamily="34" charset="0"/>
                      </a:endParaRPr>
                    </a:p>
                  </a:txBody>
                  <a:tcPr/>
                </a:tc>
                <a:tc>
                  <a:txBody>
                    <a:bodyPr/>
                    <a:lstStyle/>
                    <a:p>
                      <a:r>
                        <a:rPr lang="en-US" sz="2000" dirty="0"/>
                        <a:t>1.0</a:t>
                      </a:r>
                      <a:endParaRPr lang="en-US" sz="2000" dirty="0">
                        <a:latin typeface="Tekton Pro Cond" pitchFamily="34" charset="0"/>
                      </a:endParaRPr>
                    </a:p>
                  </a:txBody>
                  <a:tcPr/>
                </a:tc>
                <a:extLst>
                  <a:ext uri="{0D108BD9-81ED-4DB2-BD59-A6C34878D82A}">
                    <a16:rowId xmlns:a16="http://schemas.microsoft.com/office/drawing/2014/main" val="10002"/>
                  </a:ext>
                </a:extLst>
              </a:tr>
              <a:tr h="396240">
                <a:tc>
                  <a:txBody>
                    <a:bodyPr/>
                    <a:lstStyle/>
                    <a:p>
                      <a:r>
                        <a:rPr lang="en-US" sz="2000" dirty="0"/>
                        <a:t>T3</a:t>
                      </a:r>
                      <a:endParaRPr lang="en-US" sz="2000" dirty="0">
                        <a:latin typeface="Tekton Pro Cond" pitchFamily="34" charset="0"/>
                      </a:endParaRPr>
                    </a:p>
                  </a:txBody>
                  <a:tcPr/>
                </a:tc>
                <a:tc>
                  <a:txBody>
                    <a:bodyPr/>
                    <a:lstStyle/>
                    <a:p>
                      <a:r>
                        <a:rPr lang="en-US" sz="2000" kern="1200" baseline="0" dirty="0"/>
                        <a:t>End-user online efficiency</a:t>
                      </a:r>
                      <a:endParaRPr lang="en-US" sz="2000" dirty="0">
                        <a:latin typeface="Tekton Pro Cond" pitchFamily="34" charset="0"/>
                      </a:endParaRPr>
                    </a:p>
                  </a:txBody>
                  <a:tcPr/>
                </a:tc>
                <a:tc>
                  <a:txBody>
                    <a:bodyPr/>
                    <a:lstStyle/>
                    <a:p>
                      <a:r>
                        <a:rPr lang="en-US" sz="2000" dirty="0"/>
                        <a:t>1.0</a:t>
                      </a:r>
                      <a:endParaRPr lang="en-US" sz="2000" dirty="0">
                        <a:latin typeface="Tekton Pro Cond" pitchFamily="34" charset="0"/>
                      </a:endParaRPr>
                    </a:p>
                  </a:txBody>
                  <a:tcPr/>
                </a:tc>
                <a:extLst>
                  <a:ext uri="{0D108BD9-81ED-4DB2-BD59-A6C34878D82A}">
                    <a16:rowId xmlns:a16="http://schemas.microsoft.com/office/drawing/2014/main" val="10003"/>
                  </a:ext>
                </a:extLst>
              </a:tr>
              <a:tr h="396240">
                <a:tc>
                  <a:txBody>
                    <a:bodyPr/>
                    <a:lstStyle/>
                    <a:p>
                      <a:r>
                        <a:rPr lang="en-US" sz="2000" dirty="0"/>
                        <a:t>T4</a:t>
                      </a:r>
                      <a:endParaRPr lang="en-US" sz="2000" dirty="0">
                        <a:latin typeface="Tekton Pro Cond" pitchFamily="34" charset="0"/>
                      </a:endParaRPr>
                    </a:p>
                  </a:txBody>
                  <a:tcPr/>
                </a:tc>
                <a:tc>
                  <a:txBody>
                    <a:bodyPr/>
                    <a:lstStyle/>
                    <a:p>
                      <a:r>
                        <a:rPr lang="en-US" sz="2000" kern="1200" baseline="0" dirty="0"/>
                        <a:t>Complex internal processing</a:t>
                      </a:r>
                      <a:endParaRPr lang="en-US" sz="2000" dirty="0">
                        <a:latin typeface="Tekton Pro Cond" pitchFamily="34" charset="0"/>
                      </a:endParaRPr>
                    </a:p>
                  </a:txBody>
                  <a:tcPr/>
                </a:tc>
                <a:tc>
                  <a:txBody>
                    <a:bodyPr/>
                    <a:lstStyle/>
                    <a:p>
                      <a:r>
                        <a:rPr lang="en-US" sz="2000" dirty="0"/>
                        <a:t>1.0</a:t>
                      </a:r>
                      <a:endParaRPr lang="en-US" sz="2000" dirty="0">
                        <a:latin typeface="Tekton Pro Cond" pitchFamily="34" charset="0"/>
                      </a:endParaRPr>
                    </a:p>
                  </a:txBody>
                  <a:tcPr/>
                </a:tc>
                <a:extLst>
                  <a:ext uri="{0D108BD9-81ED-4DB2-BD59-A6C34878D82A}">
                    <a16:rowId xmlns:a16="http://schemas.microsoft.com/office/drawing/2014/main" val="10004"/>
                  </a:ext>
                </a:extLst>
              </a:tr>
              <a:tr h="396240">
                <a:tc>
                  <a:txBody>
                    <a:bodyPr/>
                    <a:lstStyle/>
                    <a:p>
                      <a:r>
                        <a:rPr lang="en-US" sz="2000" dirty="0"/>
                        <a:t>T5</a:t>
                      </a:r>
                      <a:endParaRPr lang="en-US" sz="2000" dirty="0">
                        <a:latin typeface="Tekton Pro Cond" pitchFamily="34" charset="0"/>
                      </a:endParaRPr>
                    </a:p>
                  </a:txBody>
                  <a:tcPr/>
                </a:tc>
                <a:tc>
                  <a:txBody>
                    <a:bodyPr/>
                    <a:lstStyle/>
                    <a:p>
                      <a:r>
                        <a:rPr lang="en-US" sz="2000" kern="1200" baseline="0" dirty="0"/>
                        <a:t>Reusability of code</a:t>
                      </a:r>
                      <a:endParaRPr lang="en-US" sz="2000" dirty="0">
                        <a:latin typeface="Tekton Pro Cond" pitchFamily="34" charset="0"/>
                      </a:endParaRPr>
                    </a:p>
                  </a:txBody>
                  <a:tcPr/>
                </a:tc>
                <a:tc>
                  <a:txBody>
                    <a:bodyPr/>
                    <a:lstStyle/>
                    <a:p>
                      <a:r>
                        <a:rPr lang="en-US" sz="2000" dirty="0"/>
                        <a:t>1.0</a:t>
                      </a:r>
                      <a:endParaRPr lang="en-US" sz="2000" dirty="0">
                        <a:latin typeface="Tekton Pro Cond" pitchFamily="34" charset="0"/>
                      </a:endParaRPr>
                    </a:p>
                  </a:txBody>
                  <a:tcPr/>
                </a:tc>
                <a:extLst>
                  <a:ext uri="{0D108BD9-81ED-4DB2-BD59-A6C34878D82A}">
                    <a16:rowId xmlns:a16="http://schemas.microsoft.com/office/drawing/2014/main" val="10005"/>
                  </a:ext>
                </a:extLst>
              </a:tr>
              <a:tr h="396240">
                <a:tc>
                  <a:txBody>
                    <a:bodyPr/>
                    <a:lstStyle/>
                    <a:p>
                      <a:r>
                        <a:rPr lang="en-US" sz="2000" dirty="0"/>
                        <a:t>T6</a:t>
                      </a:r>
                      <a:endParaRPr lang="en-US" sz="2000" dirty="0">
                        <a:latin typeface="Tekton Pro Cond" pitchFamily="34" charset="0"/>
                      </a:endParaRPr>
                    </a:p>
                  </a:txBody>
                  <a:tcPr/>
                </a:tc>
                <a:tc>
                  <a:txBody>
                    <a:bodyPr/>
                    <a:lstStyle/>
                    <a:p>
                      <a:r>
                        <a:rPr lang="en-US" sz="2000" kern="1200" baseline="0" dirty="0"/>
                        <a:t>Easy to install</a:t>
                      </a:r>
                      <a:endParaRPr lang="en-US" sz="2000" dirty="0">
                        <a:latin typeface="Tekton Pro Cond" pitchFamily="34" charset="0"/>
                      </a:endParaRPr>
                    </a:p>
                  </a:txBody>
                  <a:tcPr/>
                </a:tc>
                <a:tc>
                  <a:txBody>
                    <a:bodyPr/>
                    <a:lstStyle/>
                    <a:p>
                      <a:r>
                        <a:rPr lang="en-US" sz="2000" dirty="0"/>
                        <a:t>0.5</a:t>
                      </a:r>
                      <a:endParaRPr lang="en-US" sz="2000" dirty="0">
                        <a:latin typeface="Tekton Pro Cond" pitchFamily="34" charset="0"/>
                      </a:endParaRPr>
                    </a:p>
                  </a:txBody>
                  <a:tcPr/>
                </a:tc>
                <a:extLst>
                  <a:ext uri="{0D108BD9-81ED-4DB2-BD59-A6C34878D82A}">
                    <a16:rowId xmlns:a16="http://schemas.microsoft.com/office/drawing/2014/main" val="10006"/>
                  </a:ext>
                </a:extLst>
              </a:tr>
              <a:tr h="396240">
                <a:tc>
                  <a:txBody>
                    <a:bodyPr/>
                    <a:lstStyle/>
                    <a:p>
                      <a:r>
                        <a:rPr lang="en-US" sz="2000" dirty="0"/>
                        <a:t>T7</a:t>
                      </a:r>
                      <a:endParaRPr lang="en-US" sz="2000" dirty="0">
                        <a:latin typeface="Tekton Pro Cond" pitchFamily="34" charset="0"/>
                      </a:endParaRPr>
                    </a:p>
                  </a:txBody>
                  <a:tcPr/>
                </a:tc>
                <a:tc>
                  <a:txBody>
                    <a:bodyPr/>
                    <a:lstStyle/>
                    <a:p>
                      <a:r>
                        <a:rPr lang="en-US" sz="2000" kern="1200" baseline="0" dirty="0"/>
                        <a:t>Ease of use</a:t>
                      </a:r>
                      <a:endParaRPr lang="en-US" sz="2000" dirty="0">
                        <a:latin typeface="Tekton Pro Cond" pitchFamily="34" charset="0"/>
                      </a:endParaRPr>
                    </a:p>
                  </a:txBody>
                  <a:tcPr/>
                </a:tc>
                <a:tc>
                  <a:txBody>
                    <a:bodyPr/>
                    <a:lstStyle/>
                    <a:p>
                      <a:r>
                        <a:rPr lang="en-US" sz="2000" dirty="0"/>
                        <a:t>0.5</a:t>
                      </a:r>
                      <a:endParaRPr lang="en-US" sz="2000" dirty="0">
                        <a:latin typeface="Tekton Pro Cond" pitchFamily="34" charset="0"/>
                      </a:endParaRPr>
                    </a:p>
                  </a:txBody>
                  <a:tcPr/>
                </a:tc>
                <a:extLst>
                  <a:ext uri="{0D108BD9-81ED-4DB2-BD59-A6C34878D82A}">
                    <a16:rowId xmlns:a16="http://schemas.microsoft.com/office/drawing/2014/main" val="10007"/>
                  </a:ext>
                </a:extLst>
              </a:tr>
              <a:tr h="396240">
                <a:tc>
                  <a:txBody>
                    <a:bodyPr/>
                    <a:lstStyle/>
                    <a:p>
                      <a:r>
                        <a:rPr lang="en-US" sz="2000" dirty="0"/>
                        <a:t>T8</a:t>
                      </a:r>
                      <a:endParaRPr lang="en-US" sz="2000" dirty="0">
                        <a:latin typeface="Tekton Pro Cond" pitchFamily="34" charset="0"/>
                      </a:endParaRPr>
                    </a:p>
                  </a:txBody>
                  <a:tcPr/>
                </a:tc>
                <a:tc>
                  <a:txBody>
                    <a:bodyPr/>
                    <a:lstStyle/>
                    <a:p>
                      <a:r>
                        <a:rPr lang="en-US" sz="2000" kern="1200" baseline="0" dirty="0"/>
                        <a:t>Portability</a:t>
                      </a:r>
                      <a:endParaRPr lang="en-US" sz="2000" dirty="0">
                        <a:latin typeface="Tekton Pro Cond" pitchFamily="34" charset="0"/>
                      </a:endParaRPr>
                    </a:p>
                  </a:txBody>
                  <a:tcPr/>
                </a:tc>
                <a:tc>
                  <a:txBody>
                    <a:bodyPr/>
                    <a:lstStyle/>
                    <a:p>
                      <a:r>
                        <a:rPr lang="en-US" sz="2000" dirty="0"/>
                        <a:t>2.0</a:t>
                      </a:r>
                      <a:endParaRPr lang="en-US" sz="2000" dirty="0">
                        <a:latin typeface="Tekton Pro Cond" pitchFamily="34" charset="0"/>
                      </a:endParaRPr>
                    </a:p>
                  </a:txBody>
                  <a:tcPr/>
                </a:tc>
                <a:extLst>
                  <a:ext uri="{0D108BD9-81ED-4DB2-BD59-A6C34878D82A}">
                    <a16:rowId xmlns:a16="http://schemas.microsoft.com/office/drawing/2014/main" val="10008"/>
                  </a:ext>
                </a:extLst>
              </a:tr>
              <a:tr h="396240">
                <a:tc>
                  <a:txBody>
                    <a:bodyPr/>
                    <a:lstStyle/>
                    <a:p>
                      <a:r>
                        <a:rPr lang="en-US" sz="2000" dirty="0"/>
                        <a:t>T9</a:t>
                      </a:r>
                      <a:endParaRPr lang="en-US" sz="2000" dirty="0">
                        <a:latin typeface="Tekton Pro Cond" pitchFamily="34" charset="0"/>
                      </a:endParaRPr>
                    </a:p>
                  </a:txBody>
                  <a:tcPr/>
                </a:tc>
                <a:tc>
                  <a:txBody>
                    <a:bodyPr/>
                    <a:lstStyle/>
                    <a:p>
                      <a:r>
                        <a:rPr lang="en-US" sz="2000" kern="1200" baseline="0" dirty="0"/>
                        <a:t>Ease of change</a:t>
                      </a:r>
                      <a:endParaRPr lang="en-US" sz="2000" dirty="0">
                        <a:latin typeface="Tekton Pro Cond" pitchFamily="34" charset="0"/>
                      </a:endParaRPr>
                    </a:p>
                  </a:txBody>
                  <a:tcPr/>
                </a:tc>
                <a:tc>
                  <a:txBody>
                    <a:bodyPr/>
                    <a:lstStyle/>
                    <a:p>
                      <a:r>
                        <a:rPr lang="en-US" sz="2000" dirty="0"/>
                        <a:t>1.0</a:t>
                      </a:r>
                      <a:endParaRPr lang="en-US" sz="2000" dirty="0">
                        <a:latin typeface="Tekton Pro Cond" pitchFamily="34" charset="0"/>
                      </a:endParaRPr>
                    </a:p>
                  </a:txBody>
                  <a:tcPr/>
                </a:tc>
                <a:extLst>
                  <a:ext uri="{0D108BD9-81ED-4DB2-BD59-A6C34878D82A}">
                    <a16:rowId xmlns:a16="http://schemas.microsoft.com/office/drawing/2014/main" val="10009"/>
                  </a:ext>
                </a:extLst>
              </a:tr>
            </a:tbl>
          </a:graphicData>
        </a:graphic>
      </p:graphicFrame>
      <p:sp>
        <p:nvSpPr>
          <p:cNvPr id="82946" name="Title 1"/>
          <p:cNvSpPr>
            <a:spLocks noGrp="1"/>
          </p:cNvSpPr>
          <p:nvPr>
            <p:ph type="title"/>
          </p:nvPr>
        </p:nvSpPr>
        <p:spPr/>
        <p:txBody>
          <a:bodyPr/>
          <a:lstStyle/>
          <a:p>
            <a:r>
              <a:rPr lang="en-US" dirty="0"/>
              <a:t>Technical Complexity Factors (</a:t>
            </a:r>
            <a:r>
              <a:rPr lang="en-US" dirty="0">
                <a:solidFill>
                  <a:srgbClr val="C00000"/>
                </a:solidFill>
              </a:rPr>
              <a:t>TCF</a:t>
            </a:r>
            <a:r>
              <a:rPr lang="en-US" dirty="0"/>
              <a:t>)</a:t>
            </a:r>
          </a:p>
        </p:txBody>
      </p:sp>
      <p:sp>
        <p:nvSpPr>
          <p:cNvPr id="82948" name="TextBox 4"/>
          <p:cNvSpPr txBox="1">
            <a:spLocks noChangeArrowheads="1"/>
          </p:cNvSpPr>
          <p:nvPr/>
        </p:nvSpPr>
        <p:spPr bwMode="auto">
          <a:xfrm>
            <a:off x="2503805" y="5923419"/>
            <a:ext cx="4136390" cy="523220"/>
          </a:xfrm>
          <a:prstGeom prst="rect">
            <a:avLst/>
          </a:prstGeom>
          <a:noFill/>
          <a:ln w="9525">
            <a:noFill/>
            <a:miter lim="800000"/>
            <a:headEnd/>
            <a:tailEnd/>
          </a:ln>
        </p:spPr>
        <p:txBody>
          <a:bodyPr wrap="none">
            <a:spAutoFit/>
          </a:bodyPr>
          <a:lstStyle/>
          <a:p>
            <a:r>
              <a:rPr lang="en-US" sz="2800" dirty="0">
                <a:solidFill>
                  <a:srgbClr val="C00000"/>
                </a:solidFill>
                <a:effectLst/>
                <a:latin typeface="Calibri" charset="0"/>
              </a:rPr>
              <a:t>TCF = 0.6 + (0.01 * </a:t>
            </a:r>
            <a:r>
              <a:rPr lang="en-US" sz="2800" dirty="0" err="1">
                <a:solidFill>
                  <a:srgbClr val="C00000"/>
                </a:solidFill>
                <a:effectLst/>
                <a:latin typeface="Calibri" charset="0"/>
              </a:rPr>
              <a:t>TFactor</a:t>
            </a:r>
            <a:r>
              <a:rPr lang="en-US" sz="2800" dirty="0">
                <a:solidFill>
                  <a:srgbClr val="C00000"/>
                </a:solidFill>
                <a:effectLst/>
                <a:latin typeface="Calibri" charset="0"/>
              </a:rPr>
              <a: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147</a:t>
            </a:fld>
            <a:endParaRPr lang="en-US">
              <a:solidFill>
                <a:prstClr val="black">
                  <a:tint val="75000"/>
                </a:prstClr>
              </a:solidFill>
            </a:endParaRPr>
          </a:p>
        </p:txBody>
      </p:sp>
    </p:spTree>
    <p:extLst>
      <p:ext uri="{BB962C8B-B14F-4D97-AF65-F5344CB8AC3E}">
        <p14:creationId xmlns:p14="http://schemas.microsoft.com/office/powerpoint/2010/main" val="53492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33400" y="1352549"/>
          <a:ext cx="8382001" cy="3870960"/>
        </p:xfrm>
        <a:graphic>
          <a:graphicData uri="http://schemas.openxmlformats.org/drawingml/2006/table">
            <a:tbl>
              <a:tblPr firstRow="1" bandRow="1">
                <a:tableStyleId>{073A0DAA-6AF3-43AB-8588-CEC1D06C72B9}</a:tableStyleId>
              </a:tblPr>
              <a:tblGrid>
                <a:gridCol w="1371601">
                  <a:extLst>
                    <a:ext uri="{9D8B030D-6E8A-4147-A177-3AD203B41FA5}">
                      <a16:colId xmlns:a16="http://schemas.microsoft.com/office/drawing/2014/main" val="20000"/>
                    </a:ext>
                  </a:extLst>
                </a:gridCol>
                <a:gridCol w="5791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701040">
                <a:tc>
                  <a:txBody>
                    <a:bodyPr/>
                    <a:lstStyle/>
                    <a:p>
                      <a:r>
                        <a:rPr lang="en-US" sz="2000" dirty="0"/>
                        <a:t>Factor Number</a:t>
                      </a:r>
                      <a:endParaRPr lang="en-US" sz="2000" dirty="0">
                        <a:latin typeface="Tekton Pro Cond" pitchFamily="34" charset="0"/>
                      </a:endParaRPr>
                    </a:p>
                  </a:txBody>
                  <a:tcPr/>
                </a:tc>
                <a:tc>
                  <a:txBody>
                    <a:bodyPr/>
                    <a:lstStyle/>
                    <a:p>
                      <a:r>
                        <a:rPr lang="en-US" sz="2000" dirty="0"/>
                        <a:t>Description</a:t>
                      </a:r>
                      <a:endParaRPr lang="en-US" sz="2000" dirty="0">
                        <a:latin typeface="Tekton Pro Cond" pitchFamily="34" charset="0"/>
                      </a:endParaRPr>
                    </a:p>
                  </a:txBody>
                  <a:tcPr/>
                </a:tc>
                <a:tc>
                  <a:txBody>
                    <a:bodyPr/>
                    <a:lstStyle/>
                    <a:p>
                      <a:r>
                        <a:rPr lang="en-US" sz="2000" dirty="0"/>
                        <a:t>Weight</a:t>
                      </a:r>
                      <a:endParaRPr lang="en-US" sz="2000" dirty="0">
                        <a:latin typeface="Tekton Pro Cond" pitchFamily="34" charset="0"/>
                      </a:endParaRPr>
                    </a:p>
                  </a:txBody>
                  <a:tcPr/>
                </a:tc>
                <a:extLst>
                  <a:ext uri="{0D108BD9-81ED-4DB2-BD59-A6C34878D82A}">
                    <a16:rowId xmlns:a16="http://schemas.microsoft.com/office/drawing/2014/main" val="10000"/>
                  </a:ext>
                </a:extLst>
              </a:tr>
              <a:tr h="396240">
                <a:tc>
                  <a:txBody>
                    <a:bodyPr/>
                    <a:lstStyle/>
                    <a:p>
                      <a:r>
                        <a:rPr lang="en-US" sz="2000" dirty="0"/>
                        <a:t>E1</a:t>
                      </a:r>
                      <a:endParaRPr lang="en-US" sz="2000" dirty="0">
                        <a:latin typeface="Tekton Pro Cond" pitchFamily="34" charset="0"/>
                      </a:endParaRPr>
                    </a:p>
                  </a:txBody>
                  <a:tcPr/>
                </a:tc>
                <a:tc>
                  <a:txBody>
                    <a:bodyPr/>
                    <a:lstStyle/>
                    <a:p>
                      <a:r>
                        <a:rPr lang="en-US" sz="2000" kern="1200" baseline="0" dirty="0"/>
                        <a:t>Familiarity with system development process in use</a:t>
                      </a:r>
                      <a:endParaRPr lang="en-US" sz="2000" dirty="0">
                        <a:latin typeface="Tekton Pro Cond" pitchFamily="34" charset="0"/>
                      </a:endParaRPr>
                    </a:p>
                  </a:txBody>
                  <a:tcPr/>
                </a:tc>
                <a:tc>
                  <a:txBody>
                    <a:bodyPr/>
                    <a:lstStyle/>
                    <a:p>
                      <a:r>
                        <a:rPr lang="en-US" sz="2000" dirty="0"/>
                        <a:t> 1.5</a:t>
                      </a:r>
                      <a:endParaRPr lang="en-US" sz="2000" dirty="0">
                        <a:latin typeface="Tekton Pro Cond" pitchFamily="34" charset="0"/>
                      </a:endParaRPr>
                    </a:p>
                  </a:txBody>
                  <a:tcPr/>
                </a:tc>
                <a:extLst>
                  <a:ext uri="{0D108BD9-81ED-4DB2-BD59-A6C34878D82A}">
                    <a16:rowId xmlns:a16="http://schemas.microsoft.com/office/drawing/2014/main" val="10001"/>
                  </a:ext>
                </a:extLst>
              </a:tr>
              <a:tr h="396240">
                <a:tc>
                  <a:txBody>
                    <a:bodyPr/>
                    <a:lstStyle/>
                    <a:p>
                      <a:r>
                        <a:rPr lang="en-US" sz="2000" dirty="0"/>
                        <a:t>E2</a:t>
                      </a:r>
                      <a:endParaRPr lang="en-US" sz="2000" dirty="0">
                        <a:latin typeface="Tekton Pro Cond" pitchFamily="34" charset="0"/>
                      </a:endParaRPr>
                    </a:p>
                  </a:txBody>
                  <a:tcPr/>
                </a:tc>
                <a:tc>
                  <a:txBody>
                    <a:bodyPr/>
                    <a:lstStyle/>
                    <a:p>
                      <a:r>
                        <a:rPr lang="en-US" sz="2000" kern="1200" baseline="0" dirty="0"/>
                        <a:t>Application experience</a:t>
                      </a:r>
                      <a:endParaRPr lang="en-US" sz="2000" dirty="0">
                        <a:latin typeface="Tekton Pro Cond" pitchFamily="34" charset="0"/>
                      </a:endParaRPr>
                    </a:p>
                  </a:txBody>
                  <a:tcPr/>
                </a:tc>
                <a:tc>
                  <a:txBody>
                    <a:bodyPr/>
                    <a:lstStyle/>
                    <a:p>
                      <a:r>
                        <a:rPr lang="en-US" sz="2000" dirty="0"/>
                        <a:t> 0.5</a:t>
                      </a:r>
                      <a:endParaRPr lang="en-US" sz="2000" dirty="0">
                        <a:latin typeface="Tekton Pro Cond" pitchFamily="34" charset="0"/>
                      </a:endParaRPr>
                    </a:p>
                  </a:txBody>
                  <a:tcPr/>
                </a:tc>
                <a:extLst>
                  <a:ext uri="{0D108BD9-81ED-4DB2-BD59-A6C34878D82A}">
                    <a16:rowId xmlns:a16="http://schemas.microsoft.com/office/drawing/2014/main" val="10002"/>
                  </a:ext>
                </a:extLst>
              </a:tr>
              <a:tr h="396240">
                <a:tc>
                  <a:txBody>
                    <a:bodyPr/>
                    <a:lstStyle/>
                    <a:p>
                      <a:r>
                        <a:rPr lang="en-US" sz="2000" dirty="0"/>
                        <a:t>E3</a:t>
                      </a:r>
                      <a:endParaRPr lang="en-US" sz="2000" dirty="0">
                        <a:latin typeface="Tekton Pro Cond" pitchFamily="34" charset="0"/>
                      </a:endParaRPr>
                    </a:p>
                  </a:txBody>
                  <a:tcPr/>
                </a:tc>
                <a:tc>
                  <a:txBody>
                    <a:bodyPr/>
                    <a:lstStyle/>
                    <a:p>
                      <a:r>
                        <a:rPr lang="en-US" sz="2000" kern="1200" baseline="0" dirty="0"/>
                        <a:t>Object-oriented experience</a:t>
                      </a:r>
                      <a:endParaRPr lang="en-US" sz="2000" dirty="0">
                        <a:latin typeface="Tekton Pro Cond" pitchFamily="34" charset="0"/>
                      </a:endParaRPr>
                    </a:p>
                  </a:txBody>
                  <a:tcPr/>
                </a:tc>
                <a:tc>
                  <a:txBody>
                    <a:bodyPr/>
                    <a:lstStyle/>
                    <a:p>
                      <a:r>
                        <a:rPr lang="en-US" sz="2000" dirty="0"/>
                        <a:t> 1.0</a:t>
                      </a:r>
                      <a:endParaRPr lang="en-US" sz="2000" dirty="0">
                        <a:latin typeface="Tekton Pro Cond" pitchFamily="34" charset="0"/>
                      </a:endParaRPr>
                    </a:p>
                  </a:txBody>
                  <a:tcPr/>
                </a:tc>
                <a:extLst>
                  <a:ext uri="{0D108BD9-81ED-4DB2-BD59-A6C34878D82A}">
                    <a16:rowId xmlns:a16="http://schemas.microsoft.com/office/drawing/2014/main" val="10003"/>
                  </a:ext>
                </a:extLst>
              </a:tr>
              <a:tr h="396240">
                <a:tc>
                  <a:txBody>
                    <a:bodyPr/>
                    <a:lstStyle/>
                    <a:p>
                      <a:r>
                        <a:rPr lang="en-US" sz="2000" dirty="0"/>
                        <a:t>E4</a:t>
                      </a:r>
                      <a:endParaRPr lang="en-US" sz="2000" dirty="0">
                        <a:latin typeface="Tekton Pro Cond" pitchFamily="34" charset="0"/>
                      </a:endParaRPr>
                    </a:p>
                  </a:txBody>
                  <a:tcPr/>
                </a:tc>
                <a:tc>
                  <a:txBody>
                    <a:bodyPr/>
                    <a:lstStyle/>
                    <a:p>
                      <a:r>
                        <a:rPr lang="en-US" sz="2000" kern="1200" baseline="0" dirty="0"/>
                        <a:t>Lead analyst capability</a:t>
                      </a:r>
                      <a:endParaRPr lang="en-US" sz="2000" dirty="0">
                        <a:latin typeface="Tekton Pro Cond" pitchFamily="34" charset="0"/>
                      </a:endParaRPr>
                    </a:p>
                  </a:txBody>
                  <a:tcPr/>
                </a:tc>
                <a:tc>
                  <a:txBody>
                    <a:bodyPr/>
                    <a:lstStyle/>
                    <a:p>
                      <a:r>
                        <a:rPr lang="en-US" sz="2000" dirty="0"/>
                        <a:t> 0.5</a:t>
                      </a:r>
                      <a:endParaRPr lang="en-US" sz="2000" dirty="0">
                        <a:latin typeface="Tekton Pro Cond" pitchFamily="34" charset="0"/>
                      </a:endParaRPr>
                    </a:p>
                  </a:txBody>
                  <a:tcPr/>
                </a:tc>
                <a:extLst>
                  <a:ext uri="{0D108BD9-81ED-4DB2-BD59-A6C34878D82A}">
                    <a16:rowId xmlns:a16="http://schemas.microsoft.com/office/drawing/2014/main" val="10004"/>
                  </a:ext>
                </a:extLst>
              </a:tr>
              <a:tr h="396240">
                <a:tc>
                  <a:txBody>
                    <a:bodyPr/>
                    <a:lstStyle/>
                    <a:p>
                      <a:r>
                        <a:rPr lang="en-US" sz="2000" dirty="0"/>
                        <a:t>E5</a:t>
                      </a:r>
                      <a:endParaRPr lang="en-US" sz="2000" dirty="0">
                        <a:latin typeface="Tekton Pro Cond" pitchFamily="34" charset="0"/>
                      </a:endParaRPr>
                    </a:p>
                  </a:txBody>
                  <a:tcPr/>
                </a:tc>
                <a:tc>
                  <a:txBody>
                    <a:bodyPr/>
                    <a:lstStyle/>
                    <a:p>
                      <a:r>
                        <a:rPr lang="en-US" sz="2000" kern="1200" baseline="0" dirty="0"/>
                        <a:t>Motivation</a:t>
                      </a:r>
                      <a:endParaRPr lang="en-US" sz="2000" dirty="0">
                        <a:latin typeface="Tekton Pro Cond" pitchFamily="34" charset="0"/>
                      </a:endParaRPr>
                    </a:p>
                  </a:txBody>
                  <a:tcPr/>
                </a:tc>
                <a:tc>
                  <a:txBody>
                    <a:bodyPr/>
                    <a:lstStyle/>
                    <a:p>
                      <a:r>
                        <a:rPr lang="en-US" sz="2000" dirty="0"/>
                        <a:t> 1.0</a:t>
                      </a:r>
                      <a:endParaRPr lang="en-US" sz="2000" dirty="0">
                        <a:latin typeface="Tekton Pro Cond" pitchFamily="34" charset="0"/>
                      </a:endParaRPr>
                    </a:p>
                  </a:txBody>
                  <a:tcPr/>
                </a:tc>
                <a:extLst>
                  <a:ext uri="{0D108BD9-81ED-4DB2-BD59-A6C34878D82A}">
                    <a16:rowId xmlns:a16="http://schemas.microsoft.com/office/drawing/2014/main" val="10005"/>
                  </a:ext>
                </a:extLst>
              </a:tr>
              <a:tr h="396240">
                <a:tc>
                  <a:txBody>
                    <a:bodyPr/>
                    <a:lstStyle/>
                    <a:p>
                      <a:r>
                        <a:rPr lang="en-US" sz="2000" dirty="0"/>
                        <a:t>E6</a:t>
                      </a:r>
                      <a:endParaRPr lang="en-US" sz="2000" dirty="0">
                        <a:latin typeface="Tekton Pro Cond" pitchFamily="34" charset="0"/>
                      </a:endParaRPr>
                    </a:p>
                  </a:txBody>
                  <a:tcPr/>
                </a:tc>
                <a:tc>
                  <a:txBody>
                    <a:bodyPr/>
                    <a:lstStyle/>
                    <a:p>
                      <a:r>
                        <a:rPr lang="en-US" sz="2000" kern="1200" baseline="0" dirty="0"/>
                        <a:t>Requirements stability</a:t>
                      </a:r>
                      <a:endParaRPr lang="en-US" sz="2000" dirty="0">
                        <a:latin typeface="Tekton Pro Cond" pitchFamily="34" charset="0"/>
                      </a:endParaRPr>
                    </a:p>
                  </a:txBody>
                  <a:tcPr/>
                </a:tc>
                <a:tc>
                  <a:txBody>
                    <a:bodyPr/>
                    <a:lstStyle/>
                    <a:p>
                      <a:r>
                        <a:rPr lang="en-US" sz="2000" dirty="0"/>
                        <a:t> 2.0</a:t>
                      </a:r>
                      <a:endParaRPr lang="en-US" sz="2000" dirty="0">
                        <a:latin typeface="Tekton Pro Cond" pitchFamily="34" charset="0"/>
                      </a:endParaRPr>
                    </a:p>
                  </a:txBody>
                  <a:tcPr/>
                </a:tc>
                <a:extLst>
                  <a:ext uri="{0D108BD9-81ED-4DB2-BD59-A6C34878D82A}">
                    <a16:rowId xmlns:a16="http://schemas.microsoft.com/office/drawing/2014/main" val="10006"/>
                  </a:ext>
                </a:extLst>
              </a:tr>
              <a:tr h="396240">
                <a:tc>
                  <a:txBody>
                    <a:bodyPr/>
                    <a:lstStyle/>
                    <a:p>
                      <a:r>
                        <a:rPr lang="en-US" sz="2000" dirty="0"/>
                        <a:t>E7</a:t>
                      </a:r>
                      <a:endParaRPr lang="en-US" sz="2000" dirty="0">
                        <a:latin typeface="Tekton Pro Cond" pitchFamily="34" charset="0"/>
                      </a:endParaRPr>
                    </a:p>
                  </a:txBody>
                  <a:tcPr/>
                </a:tc>
                <a:tc>
                  <a:txBody>
                    <a:bodyPr/>
                    <a:lstStyle/>
                    <a:p>
                      <a:r>
                        <a:rPr lang="en-US" sz="2000" kern="1200" baseline="0" dirty="0"/>
                        <a:t>Part time staff</a:t>
                      </a:r>
                      <a:endParaRPr lang="en-US" sz="2000" dirty="0">
                        <a:latin typeface="Tekton Pro Cond" pitchFamily="34" charset="0"/>
                      </a:endParaRPr>
                    </a:p>
                  </a:txBody>
                  <a:tcPr/>
                </a:tc>
                <a:tc>
                  <a:txBody>
                    <a:bodyPr/>
                    <a:lstStyle/>
                    <a:p>
                      <a:r>
                        <a:rPr lang="en-US" sz="2000" dirty="0"/>
                        <a:t>-1.0</a:t>
                      </a:r>
                      <a:endParaRPr lang="en-US" sz="2000" dirty="0">
                        <a:latin typeface="Tekton Pro Cond" pitchFamily="34" charset="0"/>
                      </a:endParaRPr>
                    </a:p>
                  </a:txBody>
                  <a:tcPr/>
                </a:tc>
                <a:extLst>
                  <a:ext uri="{0D108BD9-81ED-4DB2-BD59-A6C34878D82A}">
                    <a16:rowId xmlns:a16="http://schemas.microsoft.com/office/drawing/2014/main" val="10007"/>
                  </a:ext>
                </a:extLst>
              </a:tr>
              <a:tr h="396240">
                <a:tc>
                  <a:txBody>
                    <a:bodyPr/>
                    <a:lstStyle/>
                    <a:p>
                      <a:r>
                        <a:rPr lang="en-US" sz="2000" dirty="0"/>
                        <a:t>E8</a:t>
                      </a:r>
                      <a:endParaRPr lang="en-US" sz="2000" dirty="0">
                        <a:latin typeface="Tekton Pro Cond" pitchFamily="34" charset="0"/>
                      </a:endParaRPr>
                    </a:p>
                  </a:txBody>
                  <a:tcPr/>
                </a:tc>
                <a:tc>
                  <a:txBody>
                    <a:bodyPr/>
                    <a:lstStyle/>
                    <a:p>
                      <a:r>
                        <a:rPr lang="en-US" sz="2000" kern="1200" baseline="0" dirty="0"/>
                        <a:t>Difficulty of programming language</a:t>
                      </a:r>
                      <a:endParaRPr lang="en-US" sz="2000" dirty="0">
                        <a:latin typeface="Tekton Pro Cond" pitchFamily="34" charset="0"/>
                      </a:endParaRPr>
                    </a:p>
                  </a:txBody>
                  <a:tcPr/>
                </a:tc>
                <a:tc>
                  <a:txBody>
                    <a:bodyPr/>
                    <a:lstStyle/>
                    <a:p>
                      <a:r>
                        <a:rPr lang="en-US" sz="2000" dirty="0"/>
                        <a:t>-1.0</a:t>
                      </a:r>
                      <a:endParaRPr lang="en-US" sz="2000" dirty="0">
                        <a:latin typeface="Tekton Pro Cond" pitchFamily="34" charset="0"/>
                      </a:endParaRPr>
                    </a:p>
                  </a:txBody>
                  <a:tcPr/>
                </a:tc>
                <a:extLst>
                  <a:ext uri="{0D108BD9-81ED-4DB2-BD59-A6C34878D82A}">
                    <a16:rowId xmlns:a16="http://schemas.microsoft.com/office/drawing/2014/main" val="10008"/>
                  </a:ext>
                </a:extLst>
              </a:tr>
            </a:tbl>
          </a:graphicData>
        </a:graphic>
      </p:graphicFrame>
      <p:sp>
        <p:nvSpPr>
          <p:cNvPr id="83970" name="Title 1"/>
          <p:cNvSpPr>
            <a:spLocks noGrp="1"/>
          </p:cNvSpPr>
          <p:nvPr>
            <p:ph type="title"/>
          </p:nvPr>
        </p:nvSpPr>
        <p:spPr>
          <a:xfrm>
            <a:off x="628650" y="152401"/>
            <a:ext cx="8515350" cy="762000"/>
          </a:xfrm>
        </p:spPr>
        <p:txBody>
          <a:bodyPr>
            <a:normAutofit/>
          </a:bodyPr>
          <a:lstStyle/>
          <a:p>
            <a:r>
              <a:rPr lang="en-US" dirty="0"/>
              <a:t>Environmental Complexity Factors (</a:t>
            </a:r>
            <a:r>
              <a:rPr lang="en-US" dirty="0">
                <a:solidFill>
                  <a:srgbClr val="C00000"/>
                </a:solidFill>
              </a:rPr>
              <a:t>ECF</a:t>
            </a:r>
            <a:r>
              <a:rPr lang="en-US" dirty="0"/>
              <a:t>)</a:t>
            </a:r>
          </a:p>
        </p:txBody>
      </p:sp>
      <p:sp>
        <p:nvSpPr>
          <p:cNvPr id="83972" name="TextBox 4"/>
          <p:cNvSpPr txBox="1">
            <a:spLocks noChangeArrowheads="1"/>
          </p:cNvSpPr>
          <p:nvPr/>
        </p:nvSpPr>
        <p:spPr bwMode="auto">
          <a:xfrm>
            <a:off x="2485826" y="5867400"/>
            <a:ext cx="4250138" cy="523220"/>
          </a:xfrm>
          <a:prstGeom prst="rect">
            <a:avLst/>
          </a:prstGeom>
          <a:noFill/>
          <a:ln w="9525">
            <a:noFill/>
            <a:miter lim="800000"/>
            <a:headEnd/>
            <a:tailEnd/>
          </a:ln>
        </p:spPr>
        <p:txBody>
          <a:bodyPr wrap="none">
            <a:spAutoFit/>
          </a:bodyPr>
          <a:lstStyle/>
          <a:p>
            <a:r>
              <a:rPr lang="en-US" sz="2800" dirty="0">
                <a:solidFill>
                  <a:srgbClr val="C00000"/>
                </a:solidFill>
                <a:effectLst/>
                <a:latin typeface="Calibri" charset="0"/>
              </a:rPr>
              <a:t>ECF = 1.4 + (-0.03 * </a:t>
            </a:r>
            <a:r>
              <a:rPr lang="en-US" sz="2800" dirty="0" err="1">
                <a:solidFill>
                  <a:srgbClr val="C00000"/>
                </a:solidFill>
                <a:effectLst/>
                <a:latin typeface="Calibri" charset="0"/>
              </a:rPr>
              <a:t>EFactor</a:t>
            </a:r>
            <a:r>
              <a:rPr lang="en-US" sz="2800" dirty="0">
                <a:solidFill>
                  <a:srgbClr val="C00000"/>
                </a:solidFill>
                <a:effectLst/>
                <a:latin typeface="Calibri" charset="0"/>
              </a:rPr>
              <a: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148</a:t>
            </a:fld>
            <a:endParaRPr lang="en-US">
              <a:solidFill>
                <a:prstClr val="black">
                  <a:tint val="75000"/>
                </a:prstClr>
              </a:solidFill>
            </a:endParaRPr>
          </a:p>
        </p:txBody>
      </p:sp>
    </p:spTree>
    <p:extLst>
      <p:ext uri="{BB962C8B-B14F-4D97-AF65-F5344CB8AC3E}">
        <p14:creationId xmlns:p14="http://schemas.microsoft.com/office/powerpoint/2010/main" val="2359217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Content Placeholder 2"/>
          <p:cNvSpPr>
            <a:spLocks noGrp="1"/>
          </p:cNvSpPr>
          <p:nvPr>
            <p:ph idx="1"/>
          </p:nvPr>
        </p:nvSpPr>
        <p:spPr/>
        <p:txBody>
          <a:bodyPr/>
          <a:lstStyle/>
          <a:p>
            <a:endParaRPr lang="id-ID" dirty="0"/>
          </a:p>
          <a:p>
            <a:endParaRPr lang="id-ID" dirty="0"/>
          </a:p>
          <a:p>
            <a:r>
              <a:rPr lang="en-US" dirty="0"/>
              <a:t>Adjusted Use Case Points (</a:t>
            </a:r>
            <a:r>
              <a:rPr lang="en-US" dirty="0">
                <a:solidFill>
                  <a:srgbClr val="C00000"/>
                </a:solidFill>
              </a:rPr>
              <a:t>UCP</a:t>
            </a:r>
            <a:r>
              <a:rPr lang="en-US" dirty="0"/>
              <a:t>) = UUCP * TCF * ECF</a:t>
            </a:r>
            <a:endParaRPr lang="id-ID" dirty="0"/>
          </a:p>
          <a:p>
            <a:endParaRPr lang="en-US" dirty="0"/>
          </a:p>
          <a:p>
            <a:r>
              <a:rPr lang="en-US" dirty="0"/>
              <a:t>Effort in </a:t>
            </a:r>
            <a:r>
              <a:rPr lang="en-US" dirty="0">
                <a:solidFill>
                  <a:srgbClr val="C00000"/>
                </a:solidFill>
              </a:rPr>
              <a:t>Person Hours </a:t>
            </a:r>
            <a:r>
              <a:rPr lang="en-US" dirty="0"/>
              <a:t>= UCP * PHM</a:t>
            </a:r>
          </a:p>
        </p:txBody>
      </p:sp>
      <p:sp>
        <p:nvSpPr>
          <p:cNvPr id="86018" name="Title 1"/>
          <p:cNvSpPr>
            <a:spLocks noGrp="1"/>
          </p:cNvSpPr>
          <p:nvPr>
            <p:ph type="title"/>
          </p:nvPr>
        </p:nvSpPr>
        <p:spPr/>
        <p:txBody>
          <a:bodyPr/>
          <a:lstStyle/>
          <a:p>
            <a:r>
              <a:rPr lang="en-US" dirty="0"/>
              <a:t>Computing Use Case Points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149</a:t>
            </a:fld>
            <a:endParaRPr lang="en-US">
              <a:solidFill>
                <a:prstClr val="black">
                  <a:tint val="75000"/>
                </a:prstClr>
              </a:solidFill>
            </a:endParaRPr>
          </a:p>
        </p:txBody>
      </p:sp>
    </p:spTree>
    <p:extLst>
      <p:ext uri="{BB962C8B-B14F-4D97-AF65-F5344CB8AC3E}">
        <p14:creationId xmlns:p14="http://schemas.microsoft.com/office/powerpoint/2010/main" val="38341277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Warranty Lawsuits</a:t>
            </a:r>
            <a:endParaRPr lang="id-ID" dirty="0"/>
          </a:p>
        </p:txBody>
      </p:sp>
      <p:sp>
        <p:nvSpPr>
          <p:cNvPr id="3" name="Content Placeholder 2"/>
          <p:cNvSpPr>
            <a:spLocks noGrp="1"/>
          </p:cNvSpPr>
          <p:nvPr>
            <p:ph idx="1"/>
          </p:nvPr>
        </p:nvSpPr>
        <p:spPr>
          <a:xfrm>
            <a:off x="630930" y="1143000"/>
            <a:ext cx="8286750" cy="4749148"/>
          </a:xfrm>
        </p:spPr>
        <p:txBody>
          <a:bodyPr>
            <a:noAutofit/>
          </a:bodyPr>
          <a:lstStyle/>
          <a:p>
            <a:r>
              <a:rPr lang="en-US" dirty="0">
                <a:solidFill>
                  <a:srgbClr val="C00000"/>
                </a:solidFill>
              </a:rPr>
              <a:t>Mortenson vs. </a:t>
            </a:r>
            <a:r>
              <a:rPr lang="en-US" dirty="0" err="1">
                <a:solidFill>
                  <a:srgbClr val="C00000"/>
                </a:solidFill>
              </a:rPr>
              <a:t>Timeberline</a:t>
            </a:r>
            <a:r>
              <a:rPr lang="en-US" dirty="0">
                <a:solidFill>
                  <a:srgbClr val="C00000"/>
                </a:solidFill>
              </a:rPr>
              <a:t> Software </a:t>
            </a:r>
            <a:r>
              <a:rPr lang="en-US" dirty="0"/>
              <a:t>(TS)  (≈1993)</a:t>
            </a:r>
          </a:p>
          <a:p>
            <a:pPr lvl="1"/>
            <a:r>
              <a:rPr lang="en-US" sz="2200" dirty="0"/>
              <a:t>Mortenson </a:t>
            </a:r>
            <a:r>
              <a:rPr lang="en-US" sz="2200" dirty="0" err="1">
                <a:solidFill>
                  <a:srgbClr val="0070C0"/>
                </a:solidFill>
              </a:rPr>
              <a:t>menggunakan</a:t>
            </a:r>
            <a:r>
              <a:rPr lang="en-US" sz="2200" dirty="0">
                <a:solidFill>
                  <a:srgbClr val="0070C0"/>
                </a:solidFill>
              </a:rPr>
              <a:t> software yang </a:t>
            </a:r>
            <a:r>
              <a:rPr lang="en-US" sz="2200" dirty="0" err="1">
                <a:solidFill>
                  <a:srgbClr val="0070C0"/>
                </a:solidFill>
              </a:rPr>
              <a:t>diproduksi</a:t>
            </a:r>
            <a:r>
              <a:rPr lang="en-US" sz="2200" dirty="0">
                <a:solidFill>
                  <a:srgbClr val="0070C0"/>
                </a:solidFill>
              </a:rPr>
              <a:t> TS </a:t>
            </a:r>
            <a:r>
              <a:rPr lang="en-US" sz="2200" dirty="0" err="1"/>
              <a:t>untuk</a:t>
            </a:r>
            <a:r>
              <a:rPr lang="en-US" sz="2200" dirty="0"/>
              <a:t> </a:t>
            </a:r>
            <a:r>
              <a:rPr lang="en-US" sz="2200" dirty="0" err="1"/>
              <a:t>membuka</a:t>
            </a:r>
            <a:r>
              <a:rPr lang="en-US" sz="2200" dirty="0"/>
              <a:t> tender </a:t>
            </a:r>
            <a:r>
              <a:rPr lang="en-US" sz="2200" dirty="0" err="1"/>
              <a:t>pembangunan</a:t>
            </a:r>
            <a:r>
              <a:rPr lang="en-US" sz="2200" dirty="0"/>
              <a:t> </a:t>
            </a:r>
            <a:r>
              <a:rPr lang="en-US" sz="2200" dirty="0" err="1"/>
              <a:t>rumah</a:t>
            </a:r>
            <a:r>
              <a:rPr lang="en-US" sz="2200" dirty="0"/>
              <a:t> </a:t>
            </a:r>
            <a:r>
              <a:rPr lang="en-US" sz="2200" dirty="0" err="1"/>
              <a:t>sakit</a:t>
            </a:r>
            <a:endParaRPr lang="en-US" sz="2200" dirty="0">
              <a:solidFill>
                <a:srgbClr val="0070C0"/>
              </a:solidFill>
            </a:endParaRPr>
          </a:p>
          <a:p>
            <a:pPr lvl="1"/>
            <a:r>
              <a:rPr lang="en-US" sz="2200" dirty="0"/>
              <a:t>Software </a:t>
            </a:r>
            <a:r>
              <a:rPr lang="en-US" sz="2200" dirty="0" err="1"/>
              <a:t>memiliki</a:t>
            </a:r>
            <a:r>
              <a:rPr lang="en-US" sz="2200" dirty="0"/>
              <a:t> bug </a:t>
            </a:r>
            <a:r>
              <a:rPr lang="en-US" sz="2200" dirty="0" err="1"/>
              <a:t>sehingga</a:t>
            </a:r>
            <a:r>
              <a:rPr lang="en-US" sz="2200" dirty="0"/>
              <a:t> </a:t>
            </a:r>
            <a:r>
              <a:rPr lang="en-US" sz="2200" dirty="0" err="1">
                <a:solidFill>
                  <a:srgbClr val="0070C0"/>
                </a:solidFill>
              </a:rPr>
              <a:t>memenangkan</a:t>
            </a:r>
            <a:r>
              <a:rPr lang="en-US" sz="2200" dirty="0">
                <a:solidFill>
                  <a:srgbClr val="0070C0"/>
                </a:solidFill>
              </a:rPr>
              <a:t> </a:t>
            </a:r>
            <a:r>
              <a:rPr lang="en-US" sz="2200" dirty="0" err="1">
                <a:solidFill>
                  <a:srgbClr val="0070C0"/>
                </a:solidFill>
              </a:rPr>
              <a:t>perusahaan</a:t>
            </a:r>
            <a:r>
              <a:rPr lang="en-US" sz="2200" dirty="0">
                <a:solidFill>
                  <a:srgbClr val="0070C0"/>
                </a:solidFill>
              </a:rPr>
              <a:t> yang </a:t>
            </a:r>
            <a:r>
              <a:rPr lang="en-US" sz="2200" dirty="0" err="1">
                <a:solidFill>
                  <a:srgbClr val="0070C0"/>
                </a:solidFill>
              </a:rPr>
              <a:t>mengajukan</a:t>
            </a:r>
            <a:r>
              <a:rPr lang="en-US" sz="2200" dirty="0">
                <a:solidFill>
                  <a:srgbClr val="0070C0"/>
                </a:solidFill>
              </a:rPr>
              <a:t> proposal paling </a:t>
            </a:r>
            <a:r>
              <a:rPr lang="en-US" sz="2200" dirty="0" err="1">
                <a:solidFill>
                  <a:srgbClr val="0070C0"/>
                </a:solidFill>
              </a:rPr>
              <a:t>mahal</a:t>
            </a:r>
            <a:r>
              <a:rPr lang="en-US" sz="2200" dirty="0">
                <a:solidFill>
                  <a:srgbClr val="0070C0"/>
                </a:solidFill>
              </a:rPr>
              <a:t> </a:t>
            </a:r>
            <a:r>
              <a:rPr lang="en-US" sz="2200" dirty="0"/>
              <a:t>(</a:t>
            </a:r>
            <a:r>
              <a:rPr lang="en-US" sz="2200" dirty="0" err="1"/>
              <a:t>kerugian</a:t>
            </a:r>
            <a:r>
              <a:rPr lang="en-US" sz="2200" dirty="0"/>
              <a:t> 2 </a:t>
            </a:r>
            <a:r>
              <a:rPr lang="en-US" sz="2200" dirty="0" err="1"/>
              <a:t>miliar</a:t>
            </a:r>
            <a:r>
              <a:rPr lang="en-US" sz="2200" dirty="0"/>
              <a:t> USD)</a:t>
            </a:r>
            <a:endParaRPr lang="en-US" sz="2200" dirty="0">
              <a:solidFill>
                <a:srgbClr val="0070C0"/>
              </a:solidFill>
            </a:endParaRPr>
          </a:p>
          <a:p>
            <a:pPr lvl="1"/>
            <a:r>
              <a:rPr lang="en-US" sz="2200" dirty="0"/>
              <a:t>TS </a:t>
            </a:r>
            <a:r>
              <a:rPr lang="en-US" sz="2200" dirty="0" err="1"/>
              <a:t>tahu</a:t>
            </a:r>
            <a:r>
              <a:rPr lang="en-US" sz="2200" dirty="0"/>
              <a:t> </a:t>
            </a:r>
            <a:r>
              <a:rPr lang="en-US" sz="2200" dirty="0" err="1"/>
              <a:t>tentang</a:t>
            </a:r>
            <a:r>
              <a:rPr lang="en-US" sz="2200" dirty="0"/>
              <a:t> bug </a:t>
            </a:r>
            <a:r>
              <a:rPr lang="en-US" sz="2200" dirty="0" err="1"/>
              <a:t>itu</a:t>
            </a:r>
            <a:r>
              <a:rPr lang="en-US" sz="2200" dirty="0"/>
              <a:t>, </a:t>
            </a:r>
            <a:r>
              <a:rPr lang="en-US" sz="2200" dirty="0" err="1"/>
              <a:t>tapi</a:t>
            </a:r>
            <a:r>
              <a:rPr lang="en-US" sz="2200" dirty="0"/>
              <a:t> </a:t>
            </a:r>
            <a:r>
              <a:rPr lang="en-US" sz="2200" dirty="0" err="1">
                <a:solidFill>
                  <a:srgbClr val="0070C0"/>
                </a:solidFill>
              </a:rPr>
              <a:t>tidak</a:t>
            </a:r>
            <a:r>
              <a:rPr lang="en-US" sz="2200" dirty="0">
                <a:solidFill>
                  <a:srgbClr val="0070C0"/>
                </a:solidFill>
              </a:rPr>
              <a:t> </a:t>
            </a:r>
            <a:r>
              <a:rPr lang="en-US" sz="2200" dirty="0" err="1">
                <a:solidFill>
                  <a:srgbClr val="0070C0"/>
                </a:solidFill>
              </a:rPr>
              <a:t>mengirimkan</a:t>
            </a:r>
            <a:r>
              <a:rPr lang="en-US" sz="2200" dirty="0">
                <a:solidFill>
                  <a:srgbClr val="0070C0"/>
                </a:solidFill>
              </a:rPr>
              <a:t> update </a:t>
            </a:r>
            <a:r>
              <a:rPr lang="en-US" sz="2200" dirty="0" err="1">
                <a:solidFill>
                  <a:srgbClr val="0070C0"/>
                </a:solidFill>
              </a:rPr>
              <a:t>ke</a:t>
            </a:r>
            <a:r>
              <a:rPr lang="en-US" sz="2200" dirty="0">
                <a:solidFill>
                  <a:srgbClr val="0070C0"/>
                </a:solidFill>
              </a:rPr>
              <a:t> Mortenson</a:t>
            </a:r>
          </a:p>
          <a:p>
            <a:pPr lvl="1"/>
            <a:r>
              <a:rPr lang="en-US" sz="2200" dirty="0" err="1"/>
              <a:t>Pengadilan</a:t>
            </a:r>
            <a:r>
              <a:rPr lang="en-US" sz="2200" dirty="0"/>
              <a:t> di </a:t>
            </a:r>
            <a:r>
              <a:rPr lang="en-US" sz="2200" dirty="0" err="1"/>
              <a:t>Amerika</a:t>
            </a:r>
            <a:r>
              <a:rPr lang="en-US" sz="2200" dirty="0"/>
              <a:t> </a:t>
            </a:r>
            <a:r>
              <a:rPr lang="en-US" sz="2200" dirty="0" err="1"/>
              <a:t>Serikat</a:t>
            </a:r>
            <a:r>
              <a:rPr lang="en-US" sz="2200" dirty="0"/>
              <a:t> </a:t>
            </a:r>
            <a:r>
              <a:rPr lang="en-US" sz="2200" dirty="0" err="1">
                <a:solidFill>
                  <a:srgbClr val="0070C0"/>
                </a:solidFill>
              </a:rPr>
              <a:t>memenangkan</a:t>
            </a:r>
            <a:r>
              <a:rPr lang="en-US" sz="2200" dirty="0">
                <a:solidFill>
                  <a:srgbClr val="0070C0"/>
                </a:solidFill>
              </a:rPr>
              <a:t> </a:t>
            </a:r>
            <a:r>
              <a:rPr lang="en-US" sz="2200" dirty="0" err="1">
                <a:solidFill>
                  <a:srgbClr val="0070C0"/>
                </a:solidFill>
              </a:rPr>
              <a:t>perusahaan</a:t>
            </a:r>
            <a:r>
              <a:rPr lang="en-US" sz="2200" dirty="0">
                <a:solidFill>
                  <a:srgbClr val="0070C0"/>
                </a:solidFill>
              </a:rPr>
              <a:t> TS</a:t>
            </a:r>
          </a:p>
          <a:p>
            <a:endParaRPr lang="en-US" dirty="0">
              <a:solidFill>
                <a:srgbClr val="C00000"/>
              </a:solidFill>
            </a:endParaRPr>
          </a:p>
          <a:p>
            <a:r>
              <a:rPr lang="en-US" dirty="0">
                <a:solidFill>
                  <a:srgbClr val="C00000"/>
                </a:solidFill>
              </a:rPr>
              <a:t>Uniform Computer Information Transaction Act </a:t>
            </a:r>
            <a:r>
              <a:rPr lang="en-US" dirty="0"/>
              <a:t>(UCITA) allows software manufacturers to:</a:t>
            </a:r>
          </a:p>
          <a:p>
            <a:pPr lvl="1"/>
            <a:r>
              <a:rPr lang="en-US" sz="2200" dirty="0">
                <a:solidFill>
                  <a:srgbClr val="0070C0"/>
                </a:solidFill>
              </a:rPr>
              <a:t>disclaim all liability </a:t>
            </a:r>
            <a:r>
              <a:rPr lang="en-US" sz="2200" dirty="0"/>
              <a:t>for defects</a:t>
            </a:r>
          </a:p>
          <a:p>
            <a:pPr lvl="1"/>
            <a:r>
              <a:rPr lang="en-US" sz="2200" dirty="0"/>
              <a:t>prevent the transfer of software from person to person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4243592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3" descr="Rectangle: Click to edit Master text styles&#10;Second level&#10;Third level&#10;Fourth level&#10;Fifth level"/>
          <p:cNvSpPr>
            <a:spLocks noGrp="1" noChangeArrowheads="1"/>
          </p:cNvSpPr>
          <p:nvPr>
            <p:ph idx="1"/>
          </p:nvPr>
        </p:nvSpPr>
        <p:spPr>
          <a:xfrm>
            <a:off x="304800" y="1524000"/>
            <a:ext cx="8039100" cy="4419600"/>
          </a:xfrm>
        </p:spPr>
        <p:txBody>
          <a:bodyPr/>
          <a:lstStyle/>
          <a:p>
            <a:pPr marL="0" indent="0" eaLnBrk="1" hangingPunct="1">
              <a:lnSpc>
                <a:spcPct val="90000"/>
              </a:lnSpc>
              <a:buNone/>
            </a:pPr>
            <a:r>
              <a:rPr lang="en-US" sz="2800" dirty="0"/>
              <a:t>Let </a:t>
            </a:r>
            <a:r>
              <a:rPr lang="en-US" sz="2800" dirty="0">
                <a:solidFill>
                  <a:srgbClr val="C00000"/>
                </a:solidFill>
              </a:rPr>
              <a:t>F1</a:t>
            </a:r>
            <a:r>
              <a:rPr lang="en-US" sz="2800" dirty="0"/>
              <a:t> = Number of ECF1 to ECF6 that are </a:t>
            </a:r>
            <a:r>
              <a:rPr lang="en-US" sz="2800" dirty="0">
                <a:solidFill>
                  <a:srgbClr val="C00000"/>
                </a:solidFill>
              </a:rPr>
              <a:t>&lt; 3</a:t>
            </a:r>
          </a:p>
          <a:p>
            <a:pPr marL="0" indent="0" eaLnBrk="1" hangingPunct="1">
              <a:lnSpc>
                <a:spcPct val="90000"/>
              </a:lnSpc>
              <a:buNone/>
            </a:pPr>
            <a:r>
              <a:rPr lang="en-US" sz="2800" dirty="0"/>
              <a:t>Let </a:t>
            </a:r>
            <a:r>
              <a:rPr lang="en-US" sz="2800" dirty="0">
                <a:solidFill>
                  <a:srgbClr val="C00000"/>
                </a:solidFill>
              </a:rPr>
              <a:t>F2</a:t>
            </a:r>
            <a:r>
              <a:rPr lang="en-US" sz="2800" dirty="0"/>
              <a:t> = Number of ECF7 and ECF8 that are </a:t>
            </a:r>
            <a:r>
              <a:rPr lang="en-US" sz="2800" dirty="0">
                <a:solidFill>
                  <a:srgbClr val="C00000"/>
                </a:solidFill>
              </a:rPr>
              <a:t>&gt; 3</a:t>
            </a:r>
            <a:br>
              <a:rPr lang="en-US" sz="2800" dirty="0"/>
            </a:br>
            <a:endParaRPr lang="en-US" sz="2800" dirty="0"/>
          </a:p>
          <a:p>
            <a:pPr marL="0" indent="0" eaLnBrk="1" hangingPunct="1">
              <a:lnSpc>
                <a:spcPct val="90000"/>
              </a:lnSpc>
              <a:buNone/>
            </a:pPr>
            <a:r>
              <a:rPr lang="en-US" sz="2800" dirty="0"/>
              <a:t>If </a:t>
            </a:r>
            <a:r>
              <a:rPr lang="en-US" sz="2800" dirty="0">
                <a:solidFill>
                  <a:srgbClr val="0070C0"/>
                </a:solidFill>
              </a:rPr>
              <a:t>F1 + F2 &lt;= 2</a:t>
            </a:r>
            <a:br>
              <a:rPr lang="en-US" sz="2800" dirty="0">
                <a:solidFill>
                  <a:srgbClr val="0070C0"/>
                </a:solidFill>
              </a:rPr>
            </a:br>
            <a:r>
              <a:rPr lang="en-US" dirty="0"/>
              <a:t>        </a:t>
            </a:r>
            <a:r>
              <a:rPr lang="en-US" sz="2800" dirty="0"/>
              <a:t>PHM = </a:t>
            </a:r>
            <a:r>
              <a:rPr lang="en-US" sz="2800" dirty="0">
                <a:solidFill>
                  <a:srgbClr val="C00000"/>
                </a:solidFill>
              </a:rPr>
              <a:t>20</a:t>
            </a:r>
            <a:br>
              <a:rPr lang="en-US" sz="2800" dirty="0"/>
            </a:br>
            <a:r>
              <a:rPr lang="en-US" sz="2800" dirty="0"/>
              <a:t>Else if </a:t>
            </a:r>
            <a:r>
              <a:rPr lang="en-US" sz="2800" dirty="0">
                <a:solidFill>
                  <a:srgbClr val="0070C0"/>
                </a:solidFill>
              </a:rPr>
              <a:t>F1 + F2 = 3 or 4</a:t>
            </a:r>
            <a:br>
              <a:rPr lang="en-US" sz="2800" dirty="0">
                <a:solidFill>
                  <a:srgbClr val="0070C0"/>
                </a:solidFill>
              </a:rPr>
            </a:br>
            <a:r>
              <a:rPr lang="en-US" dirty="0"/>
              <a:t>        </a:t>
            </a:r>
            <a:r>
              <a:rPr lang="en-US" sz="2800" dirty="0"/>
              <a:t>PHM = </a:t>
            </a:r>
            <a:r>
              <a:rPr lang="en-US" sz="2800" dirty="0">
                <a:solidFill>
                  <a:srgbClr val="C00000"/>
                </a:solidFill>
              </a:rPr>
              <a:t>28</a:t>
            </a:r>
            <a:br>
              <a:rPr lang="en-US" sz="2800" dirty="0"/>
            </a:br>
            <a:r>
              <a:rPr lang="en-US" sz="2800" dirty="0"/>
              <a:t>Else</a:t>
            </a:r>
            <a:br>
              <a:rPr lang="en-US" sz="2800" dirty="0"/>
            </a:br>
            <a:r>
              <a:rPr lang="en-US" sz="2800" dirty="0"/>
              <a:t>        Scrap the project</a:t>
            </a:r>
          </a:p>
        </p:txBody>
      </p:sp>
      <p:sp>
        <p:nvSpPr>
          <p:cNvPr id="64515" name="Rectangle 2"/>
          <p:cNvSpPr>
            <a:spLocks noGrp="1" noChangeArrowheads="1"/>
          </p:cNvSpPr>
          <p:nvPr>
            <p:ph type="title"/>
          </p:nvPr>
        </p:nvSpPr>
        <p:spPr/>
        <p:txBody>
          <a:bodyPr/>
          <a:lstStyle/>
          <a:p>
            <a:pPr eaLnBrk="1" hangingPunct="1"/>
            <a:r>
              <a:rPr lang="en-US" dirty="0"/>
              <a:t>Person Hour Multiplier (PHM)</a:t>
            </a:r>
          </a:p>
        </p:txBody>
      </p:sp>
      <p:pic>
        <p:nvPicPr>
          <p:cNvPr id="2" name="Picture 1"/>
          <p:cNvPicPr>
            <a:picLocks noChangeAspect="1"/>
          </p:cNvPicPr>
          <p:nvPr/>
        </p:nvPicPr>
        <p:blipFill rotWithShape="1">
          <a:blip r:embed="rId2"/>
          <a:srcRect l="25781" t="11459" r="25782" b="34710"/>
          <a:stretch/>
        </p:blipFill>
        <p:spPr>
          <a:xfrm>
            <a:off x="4419600" y="2678907"/>
            <a:ext cx="4516059" cy="39624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150</a:t>
            </a:fld>
            <a:endParaRPr lang="en-US">
              <a:solidFill>
                <a:prstClr val="black">
                  <a:tint val="75000"/>
                </a:prstClr>
              </a:solidFill>
            </a:endParaRPr>
          </a:p>
        </p:txBody>
      </p:sp>
    </p:spTree>
    <p:extLst>
      <p:ext uri="{BB962C8B-B14F-4D97-AF65-F5344CB8AC3E}">
        <p14:creationId xmlns:p14="http://schemas.microsoft.com/office/powerpoint/2010/main" val="1952805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Computing Use Case Points</a:t>
            </a:r>
            <a:r>
              <a:rPr lang="id-ID" dirty="0"/>
              <a:t> </a:t>
            </a:r>
            <a:r>
              <a:rPr lang="id-ID" dirty="0" err="1"/>
              <a:t>with</a:t>
            </a:r>
            <a:r>
              <a:rPr lang="id-ID" dirty="0"/>
              <a:t> </a:t>
            </a:r>
            <a:r>
              <a:rPr lang="id-ID" dirty="0" err="1"/>
              <a:t>Sparx</a:t>
            </a:r>
            <a:r>
              <a:rPr lang="id-ID" dirty="0"/>
              <a:t> EA</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151</a:t>
            </a:fld>
            <a:endParaRPr lang="en-US">
              <a:solidFill>
                <a:prstClr val="black">
                  <a:tint val="75000"/>
                </a:prstClr>
              </a:solidFill>
            </a:endParaRPr>
          </a:p>
        </p:txBody>
      </p:sp>
      <p:pic>
        <p:nvPicPr>
          <p:cNvPr id="5" name="Picture 4"/>
          <p:cNvPicPr>
            <a:picLocks noChangeAspect="1"/>
          </p:cNvPicPr>
          <p:nvPr/>
        </p:nvPicPr>
        <p:blipFill rotWithShape="1">
          <a:blip r:embed="rId2"/>
          <a:srcRect r="6875" b="11111"/>
          <a:stretch/>
        </p:blipFill>
        <p:spPr>
          <a:xfrm>
            <a:off x="540940" y="838200"/>
            <a:ext cx="8062119" cy="5771539"/>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1371600" y="3352800"/>
            <a:ext cx="1862211" cy="1318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744497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152</a:t>
            </a:fld>
            <a:endParaRPr lang="en-US">
              <a:solidFill>
                <a:prstClr val="black">
                  <a:tint val="75000"/>
                </a:prstClr>
              </a:solidFill>
            </a:endParaRPr>
          </a:p>
        </p:txBody>
      </p:sp>
      <p:pic>
        <p:nvPicPr>
          <p:cNvPr id="5" name="Picture 4"/>
          <p:cNvPicPr>
            <a:picLocks noChangeAspect="1"/>
          </p:cNvPicPr>
          <p:nvPr/>
        </p:nvPicPr>
        <p:blipFill rotWithShape="1">
          <a:blip r:embed="rId2"/>
          <a:srcRect r="2500" b="5562"/>
          <a:stretch/>
        </p:blipFill>
        <p:spPr>
          <a:xfrm>
            <a:off x="114300" y="169688"/>
            <a:ext cx="8915400" cy="6476549"/>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6248400" y="2502974"/>
            <a:ext cx="1862211" cy="1318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1658677" y="984198"/>
            <a:ext cx="1862211" cy="1318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6151640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153</a:t>
            </a:fld>
            <a:endParaRPr lang="en-US">
              <a:solidFill>
                <a:prstClr val="black">
                  <a:tint val="75000"/>
                </a:prstClr>
              </a:solidFill>
            </a:endParaRPr>
          </a:p>
        </p:txBody>
      </p:sp>
      <p:pic>
        <p:nvPicPr>
          <p:cNvPr id="5" name="Picture 4"/>
          <p:cNvPicPr>
            <a:picLocks noChangeAspect="1"/>
          </p:cNvPicPr>
          <p:nvPr/>
        </p:nvPicPr>
        <p:blipFill rotWithShape="1">
          <a:blip r:embed="rId2"/>
          <a:srcRect r="2500" b="5562"/>
          <a:stretch/>
        </p:blipFill>
        <p:spPr>
          <a:xfrm>
            <a:off x="152400" y="152399"/>
            <a:ext cx="8915400" cy="6476549"/>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6248400" y="2606615"/>
            <a:ext cx="1862211" cy="1318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1688773" y="914852"/>
            <a:ext cx="1862211" cy="1318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990945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907697-292B-4AE3-A200-89067693DFF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5DFE98D3-9CB0-4957-9A82-66AF1243D48A}"/>
              </a:ext>
            </a:extLst>
          </p:cNvPr>
          <p:cNvSpPr>
            <a:spLocks noGrp="1"/>
          </p:cNvSpPr>
          <p:nvPr>
            <p:ph type="title"/>
          </p:nvPr>
        </p:nvSpPr>
        <p:spPr/>
        <p:txBody>
          <a:bodyPr/>
          <a:lstStyle/>
          <a:p>
            <a:r>
              <a:rPr lang="en-US" dirty="0"/>
              <a:t>Use Case Points in </a:t>
            </a:r>
            <a:r>
              <a:rPr lang="en-US" dirty="0" err="1"/>
              <a:t>Sparx</a:t>
            </a:r>
            <a:r>
              <a:rPr lang="en-US" dirty="0"/>
              <a:t> EA</a:t>
            </a:r>
            <a:r>
              <a:rPr lang="id-ID" dirty="0"/>
              <a:t> 14</a:t>
            </a:r>
            <a:endParaRPr lang="en-US" dirty="0"/>
          </a:p>
        </p:txBody>
      </p:sp>
      <p:sp>
        <p:nvSpPr>
          <p:cNvPr id="4" name="Slide Number Placeholder 3">
            <a:extLst>
              <a:ext uri="{FF2B5EF4-FFF2-40B4-BE49-F238E27FC236}">
                <a16:creationId xmlns:a16="http://schemas.microsoft.com/office/drawing/2014/main" id="{4BF53B23-887F-4978-A9B0-174CB0482E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154</a:t>
            </a:fld>
            <a:endParaRPr lang="en-US">
              <a:solidFill>
                <a:prstClr val="black">
                  <a:tint val="75000"/>
                </a:prstClr>
              </a:solidFill>
            </a:endParaRPr>
          </a:p>
        </p:txBody>
      </p:sp>
      <p:pic>
        <p:nvPicPr>
          <p:cNvPr id="5" name="Picture 4">
            <a:extLst>
              <a:ext uri="{FF2B5EF4-FFF2-40B4-BE49-F238E27FC236}">
                <a16:creationId xmlns:a16="http://schemas.microsoft.com/office/drawing/2014/main" id="{2F6E403F-9401-4ED6-ADF2-A7CEF84275DD}"/>
              </a:ext>
            </a:extLst>
          </p:cNvPr>
          <p:cNvPicPr>
            <a:picLocks noChangeAspect="1"/>
          </p:cNvPicPr>
          <p:nvPr/>
        </p:nvPicPr>
        <p:blipFill>
          <a:blip r:embed="rId2"/>
          <a:stretch>
            <a:fillRect/>
          </a:stretch>
        </p:blipFill>
        <p:spPr>
          <a:xfrm>
            <a:off x="13856" y="807720"/>
            <a:ext cx="9144000" cy="6858000"/>
          </a:xfrm>
          <a:prstGeom prst="rect">
            <a:avLst/>
          </a:prstGeom>
        </p:spPr>
      </p:pic>
      <p:sp>
        <p:nvSpPr>
          <p:cNvPr id="6" name="Oval 5">
            <a:extLst>
              <a:ext uri="{FF2B5EF4-FFF2-40B4-BE49-F238E27FC236}">
                <a16:creationId xmlns:a16="http://schemas.microsoft.com/office/drawing/2014/main" id="{DDDAD571-8DF4-470F-A0E8-52519970A606}"/>
              </a:ext>
            </a:extLst>
          </p:cNvPr>
          <p:cNvSpPr/>
          <p:nvPr/>
        </p:nvSpPr>
        <p:spPr>
          <a:xfrm>
            <a:off x="7315200" y="913949"/>
            <a:ext cx="1690256" cy="1318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C2083C27-60FC-4B82-B9B9-60B5183BD868}"/>
              </a:ext>
            </a:extLst>
          </p:cNvPr>
          <p:cNvSpPr/>
          <p:nvPr/>
        </p:nvSpPr>
        <p:spPr>
          <a:xfrm>
            <a:off x="3091392" y="834311"/>
            <a:ext cx="1828800" cy="1318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494297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0F12F5-57FC-4D89-8672-F82C0DE3ADA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62C9399-E720-4202-BEA7-4B362D391FF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387F6C2-0626-4148-A2FB-D7193A5421D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155</a:t>
            </a:fld>
            <a:endParaRPr lang="en-US">
              <a:solidFill>
                <a:prstClr val="black">
                  <a:tint val="75000"/>
                </a:prstClr>
              </a:solidFill>
            </a:endParaRPr>
          </a:p>
        </p:txBody>
      </p:sp>
      <p:pic>
        <p:nvPicPr>
          <p:cNvPr id="5" name="Picture 4">
            <a:extLst>
              <a:ext uri="{FF2B5EF4-FFF2-40B4-BE49-F238E27FC236}">
                <a16:creationId xmlns:a16="http://schemas.microsoft.com/office/drawing/2014/main" id="{A07CD715-3C50-4B3D-B7A2-87548C1FE639}"/>
              </a:ext>
            </a:extLst>
          </p:cNvPr>
          <p:cNvPicPr>
            <a:picLocks noChangeAspect="1"/>
          </p:cNvPicPr>
          <p:nvPr/>
        </p:nvPicPr>
        <p:blipFill rotWithShape="1">
          <a:blip r:embed="rId2"/>
          <a:srcRect l="8980" r="151" b="8889"/>
          <a:stretch/>
        </p:blipFill>
        <p:spPr>
          <a:xfrm>
            <a:off x="10447" y="0"/>
            <a:ext cx="9119697" cy="6858001"/>
          </a:xfrm>
          <a:prstGeom prst="rect">
            <a:avLst/>
          </a:prstGeom>
        </p:spPr>
      </p:pic>
      <p:sp>
        <p:nvSpPr>
          <p:cNvPr id="6" name="Oval 5">
            <a:extLst>
              <a:ext uri="{FF2B5EF4-FFF2-40B4-BE49-F238E27FC236}">
                <a16:creationId xmlns:a16="http://schemas.microsoft.com/office/drawing/2014/main" id="{F8AB706D-1A64-42A8-85DC-85BDA88DE22A}"/>
              </a:ext>
            </a:extLst>
          </p:cNvPr>
          <p:cNvSpPr/>
          <p:nvPr/>
        </p:nvSpPr>
        <p:spPr>
          <a:xfrm>
            <a:off x="6096000" y="1676400"/>
            <a:ext cx="14478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811E9662-D1C4-4110-B016-1DDA92FB6BAA}"/>
              </a:ext>
            </a:extLst>
          </p:cNvPr>
          <p:cNvSpPr/>
          <p:nvPr/>
        </p:nvSpPr>
        <p:spPr>
          <a:xfrm>
            <a:off x="5544848" y="3124200"/>
            <a:ext cx="1102303"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282119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156</a:t>
            </a:fld>
            <a:endParaRPr lang="en-US">
              <a:solidFill>
                <a:prstClr val="black">
                  <a:tint val="75000"/>
                </a:prstClr>
              </a:solidFill>
            </a:endParaRPr>
          </a:p>
        </p:txBody>
      </p:sp>
      <p:pic>
        <p:nvPicPr>
          <p:cNvPr id="6" name="Picture 5"/>
          <p:cNvPicPr>
            <a:picLocks noChangeAspect="1"/>
          </p:cNvPicPr>
          <p:nvPr/>
        </p:nvPicPr>
        <p:blipFill rotWithShape="1">
          <a:blip r:embed="rId2"/>
          <a:srcRect r="3333" b="5562"/>
          <a:stretch/>
        </p:blipFill>
        <p:spPr>
          <a:xfrm>
            <a:off x="152400" y="203438"/>
            <a:ext cx="8839200" cy="6476549"/>
          </a:xfrm>
          <a:prstGeom prst="rect">
            <a:avLst/>
          </a:prstGeom>
          <a:ln>
            <a:noFill/>
          </a:ln>
          <a:effectLst>
            <a:outerShdw blurRad="292100" dist="139700" dir="2700000" algn="tl" rotWithShape="0">
              <a:srgbClr val="333333">
                <a:alpha val="65000"/>
              </a:srgbClr>
            </a:outerShdw>
          </a:effectLst>
        </p:spPr>
      </p:pic>
      <p:sp>
        <p:nvSpPr>
          <p:cNvPr id="10" name="Rectangle: Rounded Corners 9"/>
          <p:cNvSpPr/>
          <p:nvPr/>
        </p:nvSpPr>
        <p:spPr>
          <a:xfrm>
            <a:off x="4343400" y="4572000"/>
            <a:ext cx="2971800" cy="990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2677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CD1D3A-324D-470B-B539-B3DDD68795A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076B5DB-0FB0-4DB1-B16A-2E3D691FB0E3}"/>
              </a:ext>
            </a:extLst>
          </p:cNvPr>
          <p:cNvSpPr>
            <a:spLocks noGrp="1"/>
          </p:cNvSpPr>
          <p:nvPr>
            <p:ph type="title"/>
          </p:nvPr>
        </p:nvSpPr>
        <p:spPr/>
        <p:txBody>
          <a:bodyPr/>
          <a:lstStyle/>
          <a:p>
            <a:r>
              <a:rPr lang="en-US" dirty="0"/>
              <a:t>Estimation Factors</a:t>
            </a:r>
            <a:r>
              <a:rPr lang="id-ID" dirty="0"/>
              <a:t> (</a:t>
            </a:r>
            <a:r>
              <a:rPr lang="id-ID" dirty="0" err="1"/>
              <a:t>Sparx</a:t>
            </a:r>
            <a:r>
              <a:rPr lang="id-ID" dirty="0"/>
              <a:t> EA 14)</a:t>
            </a:r>
            <a:endParaRPr lang="en-US" dirty="0"/>
          </a:p>
        </p:txBody>
      </p:sp>
      <p:sp>
        <p:nvSpPr>
          <p:cNvPr id="4" name="Slide Number Placeholder 3">
            <a:extLst>
              <a:ext uri="{FF2B5EF4-FFF2-40B4-BE49-F238E27FC236}">
                <a16:creationId xmlns:a16="http://schemas.microsoft.com/office/drawing/2014/main" id="{D289A80F-C3B8-4510-8E3A-6852E803B49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157</a:t>
            </a:fld>
            <a:endParaRPr lang="en-US">
              <a:solidFill>
                <a:prstClr val="black">
                  <a:tint val="75000"/>
                </a:prstClr>
              </a:solidFill>
            </a:endParaRPr>
          </a:p>
        </p:txBody>
      </p:sp>
      <p:pic>
        <p:nvPicPr>
          <p:cNvPr id="5" name="Picture 4">
            <a:extLst>
              <a:ext uri="{FF2B5EF4-FFF2-40B4-BE49-F238E27FC236}">
                <a16:creationId xmlns:a16="http://schemas.microsoft.com/office/drawing/2014/main" id="{90803CB5-56C2-4FFF-8136-13A69481DE70}"/>
              </a:ext>
            </a:extLst>
          </p:cNvPr>
          <p:cNvPicPr>
            <a:picLocks noChangeAspect="1"/>
          </p:cNvPicPr>
          <p:nvPr/>
        </p:nvPicPr>
        <p:blipFill rotWithShape="1">
          <a:blip r:embed="rId2"/>
          <a:srcRect l="10000" b="13333"/>
          <a:stretch/>
        </p:blipFill>
        <p:spPr>
          <a:xfrm>
            <a:off x="457200" y="896815"/>
            <a:ext cx="8229600" cy="5943600"/>
          </a:xfrm>
          <a:prstGeom prst="rect">
            <a:avLst/>
          </a:prstGeom>
        </p:spPr>
      </p:pic>
      <p:sp>
        <p:nvSpPr>
          <p:cNvPr id="6" name="Oval 5">
            <a:extLst>
              <a:ext uri="{FF2B5EF4-FFF2-40B4-BE49-F238E27FC236}">
                <a16:creationId xmlns:a16="http://schemas.microsoft.com/office/drawing/2014/main" id="{2CF30706-7DF1-4032-BEF1-C1B9A27BA2FA}"/>
              </a:ext>
            </a:extLst>
          </p:cNvPr>
          <p:cNvSpPr/>
          <p:nvPr/>
        </p:nvSpPr>
        <p:spPr>
          <a:xfrm>
            <a:off x="7029450" y="2110581"/>
            <a:ext cx="1862211" cy="13184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19436F71-8897-48F3-A51D-0111FA214B1A}"/>
              </a:ext>
            </a:extLst>
          </p:cNvPr>
          <p:cNvSpPr/>
          <p:nvPr/>
        </p:nvSpPr>
        <p:spPr>
          <a:xfrm>
            <a:off x="5600700" y="1049666"/>
            <a:ext cx="13716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034395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id-ID" dirty="0"/>
              <a:t>Environment</a:t>
            </a:r>
            <a:r>
              <a:rPr lang="en-US" dirty="0"/>
              <a:t> Complexity Factors (</a:t>
            </a:r>
            <a:r>
              <a:rPr lang="id-ID" dirty="0">
                <a:solidFill>
                  <a:srgbClr val="C00000"/>
                </a:solidFill>
              </a:rPr>
              <a:t>E</a:t>
            </a:r>
            <a:r>
              <a:rPr lang="en-US" dirty="0">
                <a:solidFill>
                  <a:srgbClr val="C00000"/>
                </a:solidFill>
              </a:rPr>
              <a:t>CF</a:t>
            </a:r>
            <a:r>
              <a:rPr lang="en-US" dirty="0"/>
              <a:t>)</a:t>
            </a:r>
            <a:endParaRPr lang="id-ID" dirty="0"/>
          </a:p>
        </p:txBody>
      </p:sp>
      <p:pic>
        <p:nvPicPr>
          <p:cNvPr id="5" name="Picture 4"/>
          <p:cNvPicPr>
            <a:picLocks noChangeAspect="1"/>
          </p:cNvPicPr>
          <p:nvPr/>
        </p:nvPicPr>
        <p:blipFill rotWithShape="1">
          <a:blip r:embed="rId2"/>
          <a:srcRect r="14063" b="13541"/>
          <a:stretch/>
        </p:blipFill>
        <p:spPr>
          <a:xfrm>
            <a:off x="711826" y="914399"/>
            <a:ext cx="7670174" cy="5787495"/>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3657600" y="3581400"/>
            <a:ext cx="4376811" cy="2590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158</a:t>
            </a:fld>
            <a:endParaRPr lang="en-US">
              <a:solidFill>
                <a:prstClr val="black">
                  <a:tint val="75000"/>
                </a:prstClr>
              </a:solidFill>
            </a:endParaRPr>
          </a:p>
        </p:txBody>
      </p:sp>
    </p:spTree>
    <p:extLst>
      <p:ext uri="{BB962C8B-B14F-4D97-AF65-F5344CB8AC3E}">
        <p14:creationId xmlns:p14="http://schemas.microsoft.com/office/powerpoint/2010/main" val="5929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a:t>Technical Complexity Factors (</a:t>
            </a:r>
            <a:r>
              <a:rPr lang="en-US" dirty="0">
                <a:solidFill>
                  <a:srgbClr val="C00000"/>
                </a:solidFill>
              </a:rPr>
              <a:t>TCF</a:t>
            </a:r>
            <a:r>
              <a:rPr lang="en-US" dirty="0"/>
              <a:t>)</a:t>
            </a:r>
            <a:endParaRPr lang="id-ID" dirty="0"/>
          </a:p>
        </p:txBody>
      </p:sp>
      <p:pic>
        <p:nvPicPr>
          <p:cNvPr id="5" name="Picture 4"/>
          <p:cNvPicPr>
            <a:picLocks noChangeAspect="1"/>
          </p:cNvPicPr>
          <p:nvPr/>
        </p:nvPicPr>
        <p:blipFill rotWithShape="1">
          <a:blip r:embed="rId2"/>
          <a:srcRect r="14063" b="12500"/>
          <a:stretch/>
        </p:blipFill>
        <p:spPr>
          <a:xfrm>
            <a:off x="685800" y="886691"/>
            <a:ext cx="7620000" cy="5818909"/>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3657600" y="3581400"/>
            <a:ext cx="4376811" cy="2590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3147760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err="1"/>
              <a:t>Disclaimer</a:t>
            </a:r>
            <a:r>
              <a:rPr lang="id-ID" dirty="0"/>
              <a:t> of </a:t>
            </a:r>
            <a:r>
              <a:rPr lang="id-ID" dirty="0" err="1"/>
              <a:t>Warranties</a:t>
            </a:r>
            <a:endParaRPr lang="id-ID" dirty="0"/>
          </a:p>
        </p:txBody>
      </p:sp>
      <p:sp>
        <p:nvSpPr>
          <p:cNvPr id="3" name="Content Placeholder 2"/>
          <p:cNvSpPr>
            <a:spLocks noGrp="1"/>
          </p:cNvSpPr>
          <p:nvPr>
            <p:ph idx="1"/>
          </p:nvPr>
        </p:nvSpPr>
        <p:spPr>
          <a:xfrm>
            <a:off x="628650" y="990601"/>
            <a:ext cx="7886700" cy="5715000"/>
          </a:xfrm>
        </p:spPr>
        <p:txBody>
          <a:bodyPr>
            <a:normAutofit fontScale="85000" lnSpcReduction="20000"/>
          </a:bodyPr>
          <a:lstStyle/>
          <a:p>
            <a:pPr marL="0" indent="0">
              <a:buNone/>
            </a:pPr>
            <a:r>
              <a:rPr lang="en-US" dirty="0"/>
              <a:t>TO THE MAXIMUM EXTENT PERMITTED BY APPLICABLE LAW, MICROSOFT AND ITS SUPPLIERS PROVIDE TO YOU THE SOFTWARE COMPONENT, AND ANY (IF ANY) SUPPORT SERVICES RELATED TO THE SOFTWARE COMPONENT ("SUPPORT SERVICES") </a:t>
            </a:r>
            <a:r>
              <a:rPr lang="en-US" sz="3300" b="1" dirty="0">
                <a:solidFill>
                  <a:srgbClr val="C00000"/>
                </a:solidFill>
              </a:rPr>
              <a:t>AS IS AND WITH ALL FAULTS</a:t>
            </a:r>
            <a:r>
              <a:rPr lang="en-US" dirty="0"/>
              <a:t>; AND MICROSOFT AND ITS SUPPLIERS HEREBY DISCLAIM WITH RESPECT TO THE SOFTWARE COMPONENT AND SUPPORT SERVICES ALL WARRANTIES AND CONDITIONS, WHETHER EXPRESS, IMPLIED OR STATUTORY, INCLUDING, BUT NOT LIMITED TO, ANY (IF ANY) WARRANTIES OR CONDITIONS OF OR RELATED TO:  TITLE, NON-INFRINGEMENT, MERCHANTABILITY, FITNESS FOR A PARTICULAR PURPOSE, LACK OF VIRUSES, ACCURACY OR COMPLETENESS OF RESPONSES, RESULTS, LACK OF NEGLIGENCE OR LACK OF WORKMANLIKE EFFORT, QUIET ENJOYMENT, QUIET POSSESSION, AND CORRESPONDENCE TO DESCRIPTION.  </a:t>
            </a:r>
            <a:r>
              <a:rPr lang="en-US" sz="3300" b="1" dirty="0">
                <a:solidFill>
                  <a:srgbClr val="0070C0"/>
                </a:solidFill>
              </a:rPr>
              <a:t>THE ENTIRE RISK ARISING OUT OF USE OR PERFORMANCE OF THE SOFTWARE COMPONENT AND ANY SUPPORT SERVICES REMAINS WITH YOU</a:t>
            </a:r>
            <a:r>
              <a:rPr lang="en-US" dirty="0"/>
              <a:t>.</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564761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520" y="1066800"/>
            <a:ext cx="7886700" cy="5333549"/>
          </a:xfrm>
        </p:spPr>
        <p:txBody>
          <a:bodyPr>
            <a:noAutofit/>
          </a:bodyPr>
          <a:lstStyle/>
          <a:p>
            <a:pPr>
              <a:buNone/>
            </a:pPr>
            <a:r>
              <a:rPr lang="en-US" dirty="0"/>
              <a:t>	UCP		= </a:t>
            </a:r>
            <a:r>
              <a:rPr lang="id-ID" dirty="0">
                <a:solidFill>
                  <a:srgbClr val="00B050"/>
                </a:solidFill>
              </a:rPr>
              <a:t>33</a:t>
            </a:r>
            <a:endParaRPr lang="en-US" dirty="0">
              <a:solidFill>
                <a:srgbClr val="00B050"/>
              </a:solidFill>
            </a:endParaRPr>
          </a:p>
          <a:p>
            <a:pPr>
              <a:buNone/>
            </a:pPr>
            <a:r>
              <a:rPr lang="en-US" dirty="0"/>
              <a:t>	PHM   	= 20</a:t>
            </a:r>
          </a:p>
          <a:p>
            <a:pPr>
              <a:buNone/>
            </a:pPr>
            <a:r>
              <a:rPr lang="en-US" dirty="0"/>
              <a:t>	PH		= 20*</a:t>
            </a:r>
            <a:r>
              <a:rPr lang="id-ID" dirty="0"/>
              <a:t>33</a:t>
            </a:r>
            <a:r>
              <a:rPr lang="en-US" dirty="0"/>
              <a:t> 		= </a:t>
            </a:r>
            <a:r>
              <a:rPr lang="id-ID" dirty="0"/>
              <a:t>66</a:t>
            </a:r>
            <a:r>
              <a:rPr lang="en-US" dirty="0"/>
              <a:t>0</a:t>
            </a:r>
            <a:r>
              <a:rPr lang="id-ID" dirty="0"/>
              <a:t> PH</a:t>
            </a:r>
          </a:p>
          <a:p>
            <a:pPr>
              <a:buNone/>
            </a:pPr>
            <a:r>
              <a:rPr lang="id-ID" dirty="0"/>
              <a:t>			    28*33		= 924</a:t>
            </a:r>
          </a:p>
          <a:p>
            <a:pPr>
              <a:buNone/>
            </a:pPr>
            <a:r>
              <a:rPr lang="en-US" dirty="0"/>
              <a:t>	</a:t>
            </a:r>
          </a:p>
          <a:p>
            <a:pPr>
              <a:buNone/>
            </a:pPr>
            <a:r>
              <a:rPr lang="en-US" dirty="0"/>
              <a:t>	</a:t>
            </a:r>
            <a:r>
              <a:rPr lang="en-US" dirty="0">
                <a:solidFill>
                  <a:srgbClr val="C00000"/>
                </a:solidFill>
              </a:rPr>
              <a:t>PM 	   	= </a:t>
            </a:r>
            <a:r>
              <a:rPr lang="id-ID" dirty="0">
                <a:solidFill>
                  <a:srgbClr val="C00000"/>
                </a:solidFill>
              </a:rPr>
              <a:t>66</a:t>
            </a:r>
            <a:r>
              <a:rPr lang="en-US" dirty="0">
                <a:solidFill>
                  <a:srgbClr val="C00000"/>
                </a:solidFill>
              </a:rPr>
              <a:t>0/</a:t>
            </a:r>
            <a:r>
              <a:rPr lang="id-ID" dirty="0">
                <a:solidFill>
                  <a:srgbClr val="C00000"/>
                </a:solidFill>
              </a:rPr>
              <a:t>8</a:t>
            </a:r>
            <a:r>
              <a:rPr lang="en-US" dirty="0">
                <a:solidFill>
                  <a:srgbClr val="C00000"/>
                </a:solidFill>
              </a:rPr>
              <a:t>/</a:t>
            </a:r>
            <a:r>
              <a:rPr lang="id-ID" dirty="0">
                <a:solidFill>
                  <a:srgbClr val="C00000"/>
                </a:solidFill>
              </a:rPr>
              <a:t>22</a:t>
            </a:r>
            <a:r>
              <a:rPr lang="en-US" dirty="0">
                <a:solidFill>
                  <a:srgbClr val="C00000"/>
                </a:solidFill>
              </a:rPr>
              <a:t>		= </a:t>
            </a:r>
            <a:r>
              <a:rPr lang="id-ID" dirty="0">
                <a:solidFill>
                  <a:srgbClr val="C00000"/>
                </a:solidFill>
              </a:rPr>
              <a:t>3.75 PM</a:t>
            </a:r>
          </a:p>
          <a:p>
            <a:pPr>
              <a:buNone/>
            </a:pPr>
            <a:r>
              <a:rPr lang="id-ID" dirty="0">
                <a:solidFill>
                  <a:srgbClr val="C00000"/>
                </a:solidFill>
              </a:rPr>
              <a:t>			</a:t>
            </a:r>
            <a:r>
              <a:rPr lang="id-ID" dirty="0">
                <a:solidFill>
                  <a:srgbClr val="0070C0"/>
                </a:solidFill>
              </a:rPr>
              <a:t>= 924/8/22		= 5.25 PM</a:t>
            </a:r>
            <a:endParaRPr lang="en-US" dirty="0">
              <a:solidFill>
                <a:srgbClr val="0070C0"/>
              </a:solidFill>
            </a:endParaRPr>
          </a:p>
          <a:p>
            <a:pPr>
              <a:buNone/>
            </a:pPr>
            <a:r>
              <a:rPr lang="id-ID" dirty="0">
                <a:solidFill>
                  <a:schemeClr val="accent1"/>
                </a:solidFill>
              </a:rPr>
              <a:t>	</a:t>
            </a:r>
            <a:r>
              <a:rPr lang="en-US" dirty="0"/>
              <a:t>	 </a:t>
            </a:r>
          </a:p>
          <a:p>
            <a:pPr>
              <a:buNone/>
            </a:pPr>
            <a:r>
              <a:rPr lang="en-US" dirty="0"/>
              <a:t>	TIME (M)	= 3.0 * PM</a:t>
            </a:r>
            <a:r>
              <a:rPr lang="en-US" baseline="30000" dirty="0"/>
              <a:t> 1/3</a:t>
            </a:r>
            <a:endParaRPr lang="en-US" dirty="0"/>
          </a:p>
          <a:p>
            <a:pPr>
              <a:buNone/>
            </a:pPr>
            <a:r>
              <a:rPr lang="en-US" dirty="0">
                <a:solidFill>
                  <a:srgbClr val="0070C0"/>
                </a:solidFill>
              </a:rPr>
              <a:t>   </a:t>
            </a:r>
            <a:r>
              <a:rPr lang="en-US" dirty="0">
                <a:solidFill>
                  <a:srgbClr val="C00000"/>
                </a:solidFill>
              </a:rPr>
              <a:t>TIME (M) 	= 3.0 * </a:t>
            </a:r>
            <a:r>
              <a:rPr lang="id-ID" dirty="0">
                <a:solidFill>
                  <a:srgbClr val="C00000"/>
                </a:solidFill>
              </a:rPr>
              <a:t>3.75</a:t>
            </a:r>
            <a:r>
              <a:rPr lang="en-US" baseline="30000" dirty="0">
                <a:solidFill>
                  <a:srgbClr val="C00000"/>
                </a:solidFill>
              </a:rPr>
              <a:t> 1/3</a:t>
            </a:r>
            <a:r>
              <a:rPr lang="en-US" dirty="0">
                <a:solidFill>
                  <a:srgbClr val="C00000"/>
                </a:solidFill>
              </a:rPr>
              <a:t> 	= </a:t>
            </a:r>
            <a:r>
              <a:rPr lang="id-ID" dirty="0">
                <a:solidFill>
                  <a:srgbClr val="C00000"/>
                </a:solidFill>
              </a:rPr>
              <a:t>4.6 M</a:t>
            </a:r>
          </a:p>
          <a:p>
            <a:pPr>
              <a:buNone/>
            </a:pPr>
            <a:r>
              <a:rPr lang="id-ID" dirty="0">
                <a:solidFill>
                  <a:srgbClr val="C00000"/>
                </a:solidFill>
              </a:rPr>
              <a:t>			</a:t>
            </a:r>
            <a:r>
              <a:rPr lang="id-ID" dirty="0">
                <a:solidFill>
                  <a:srgbClr val="0070C0"/>
                </a:solidFill>
              </a:rPr>
              <a:t>= </a:t>
            </a:r>
            <a:r>
              <a:rPr lang="en-US" dirty="0">
                <a:solidFill>
                  <a:srgbClr val="0070C0"/>
                </a:solidFill>
              </a:rPr>
              <a:t>3.0 * </a:t>
            </a:r>
            <a:r>
              <a:rPr lang="id-ID" dirty="0">
                <a:solidFill>
                  <a:srgbClr val="0070C0"/>
                </a:solidFill>
              </a:rPr>
              <a:t>5.25</a:t>
            </a:r>
            <a:r>
              <a:rPr lang="en-US" baseline="30000" dirty="0">
                <a:solidFill>
                  <a:srgbClr val="0070C0"/>
                </a:solidFill>
              </a:rPr>
              <a:t> 1/3</a:t>
            </a:r>
            <a:r>
              <a:rPr lang="en-US" dirty="0">
                <a:solidFill>
                  <a:srgbClr val="0070C0"/>
                </a:solidFill>
              </a:rPr>
              <a:t> 	= </a:t>
            </a:r>
            <a:r>
              <a:rPr lang="id-ID" dirty="0">
                <a:solidFill>
                  <a:srgbClr val="0070C0"/>
                </a:solidFill>
              </a:rPr>
              <a:t>5.21 M</a:t>
            </a:r>
          </a:p>
          <a:p>
            <a:pPr>
              <a:buNone/>
            </a:pPr>
            <a:endParaRPr lang="en-US" dirty="0">
              <a:solidFill>
                <a:srgbClr val="C00000"/>
              </a:solidFill>
            </a:endParaRPr>
          </a:p>
        </p:txBody>
      </p:sp>
      <p:sp>
        <p:nvSpPr>
          <p:cNvPr id="2" name="Title 1"/>
          <p:cNvSpPr>
            <a:spLocks noGrp="1"/>
          </p:cNvSpPr>
          <p:nvPr>
            <p:ph type="title"/>
          </p:nvPr>
        </p:nvSpPr>
        <p:spPr>
          <a:xfrm>
            <a:off x="628650" y="152400"/>
            <a:ext cx="8686800" cy="762000"/>
          </a:xfrm>
        </p:spPr>
        <p:txBody>
          <a:bodyPr/>
          <a:lstStyle/>
          <a:p>
            <a:r>
              <a:rPr lang="en-US" dirty="0"/>
              <a:t>Example: </a:t>
            </a:r>
            <a:r>
              <a:rPr lang="en-US" dirty="0" err="1"/>
              <a:t>Sistem</a:t>
            </a:r>
            <a:r>
              <a:rPr lang="en-US" dirty="0"/>
              <a:t> ATM</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36668471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None/>
            </a:pPr>
            <a:r>
              <a:rPr lang="en-US" dirty="0"/>
              <a:t>	UCP		= </a:t>
            </a:r>
            <a:r>
              <a:rPr lang="id-ID" dirty="0"/>
              <a:t>1517</a:t>
            </a:r>
            <a:endParaRPr lang="en-US" dirty="0"/>
          </a:p>
          <a:p>
            <a:pPr>
              <a:buNone/>
            </a:pPr>
            <a:r>
              <a:rPr lang="en-US" dirty="0"/>
              <a:t>	PHM   	= 20</a:t>
            </a:r>
          </a:p>
          <a:p>
            <a:pPr>
              <a:buNone/>
            </a:pPr>
            <a:r>
              <a:rPr lang="en-US" dirty="0"/>
              <a:t>	PH		= 20*</a:t>
            </a:r>
            <a:r>
              <a:rPr lang="id-ID" dirty="0"/>
              <a:t>1517</a:t>
            </a:r>
            <a:r>
              <a:rPr lang="en-US" dirty="0"/>
              <a:t>		= </a:t>
            </a:r>
            <a:r>
              <a:rPr lang="id-ID" dirty="0"/>
              <a:t>30340 PH</a:t>
            </a:r>
          </a:p>
          <a:p>
            <a:pPr>
              <a:buNone/>
            </a:pPr>
            <a:r>
              <a:rPr lang="id-ID" dirty="0"/>
              <a:t>			   28*1517</a:t>
            </a:r>
          </a:p>
          <a:p>
            <a:pPr>
              <a:buNone/>
            </a:pPr>
            <a:r>
              <a:rPr lang="en-US" dirty="0"/>
              <a:t>	</a:t>
            </a:r>
          </a:p>
          <a:p>
            <a:pPr>
              <a:buNone/>
            </a:pPr>
            <a:r>
              <a:rPr lang="en-US" dirty="0"/>
              <a:t>	</a:t>
            </a:r>
            <a:r>
              <a:rPr lang="en-US" dirty="0">
                <a:solidFill>
                  <a:srgbClr val="C00000"/>
                </a:solidFill>
              </a:rPr>
              <a:t>PM 	   	= </a:t>
            </a:r>
            <a:r>
              <a:rPr lang="id-ID" dirty="0">
                <a:solidFill>
                  <a:srgbClr val="C00000"/>
                </a:solidFill>
              </a:rPr>
              <a:t>30340</a:t>
            </a:r>
            <a:r>
              <a:rPr lang="en-US" dirty="0">
                <a:solidFill>
                  <a:srgbClr val="C00000"/>
                </a:solidFill>
              </a:rPr>
              <a:t>/</a:t>
            </a:r>
            <a:r>
              <a:rPr lang="id-ID" dirty="0">
                <a:solidFill>
                  <a:srgbClr val="C00000"/>
                </a:solidFill>
              </a:rPr>
              <a:t>8</a:t>
            </a:r>
            <a:r>
              <a:rPr lang="en-US" dirty="0">
                <a:solidFill>
                  <a:srgbClr val="C00000"/>
                </a:solidFill>
              </a:rPr>
              <a:t>/</a:t>
            </a:r>
            <a:r>
              <a:rPr lang="id-ID" dirty="0">
                <a:solidFill>
                  <a:srgbClr val="C00000"/>
                </a:solidFill>
              </a:rPr>
              <a:t>22</a:t>
            </a:r>
            <a:r>
              <a:rPr lang="en-US" dirty="0">
                <a:solidFill>
                  <a:srgbClr val="C00000"/>
                </a:solidFill>
              </a:rPr>
              <a:t>		= </a:t>
            </a:r>
            <a:r>
              <a:rPr lang="id-ID" dirty="0">
                <a:solidFill>
                  <a:srgbClr val="C00000"/>
                </a:solidFill>
              </a:rPr>
              <a:t>172 PM</a:t>
            </a:r>
            <a:endParaRPr lang="en-US" dirty="0">
              <a:solidFill>
                <a:srgbClr val="C00000"/>
              </a:solidFill>
            </a:endParaRPr>
          </a:p>
          <a:p>
            <a:pPr>
              <a:buNone/>
            </a:pPr>
            <a:r>
              <a:rPr lang="id-ID" dirty="0">
                <a:solidFill>
                  <a:schemeClr val="accent1"/>
                </a:solidFill>
              </a:rPr>
              <a:t>				</a:t>
            </a:r>
            <a:r>
              <a:rPr lang="en-US" dirty="0"/>
              <a:t>	 </a:t>
            </a:r>
          </a:p>
          <a:p>
            <a:pPr>
              <a:buNone/>
            </a:pPr>
            <a:r>
              <a:rPr lang="en-US" dirty="0"/>
              <a:t>	TIME (M)	= 3.0 * PM</a:t>
            </a:r>
            <a:r>
              <a:rPr lang="en-US" baseline="30000" dirty="0"/>
              <a:t> 1/3</a:t>
            </a:r>
            <a:endParaRPr lang="en-US" dirty="0"/>
          </a:p>
          <a:p>
            <a:pPr>
              <a:buNone/>
            </a:pPr>
            <a:r>
              <a:rPr lang="en-US" dirty="0">
                <a:solidFill>
                  <a:srgbClr val="0070C0"/>
                </a:solidFill>
              </a:rPr>
              <a:t>   </a:t>
            </a:r>
            <a:r>
              <a:rPr lang="en-US" dirty="0">
                <a:solidFill>
                  <a:srgbClr val="C00000"/>
                </a:solidFill>
              </a:rPr>
              <a:t>TIME (M) 	= 3.0 * </a:t>
            </a:r>
            <a:r>
              <a:rPr lang="id-ID" dirty="0">
                <a:solidFill>
                  <a:srgbClr val="C00000"/>
                </a:solidFill>
              </a:rPr>
              <a:t>172</a:t>
            </a:r>
            <a:r>
              <a:rPr lang="en-US" baseline="30000" dirty="0">
                <a:solidFill>
                  <a:srgbClr val="C00000"/>
                </a:solidFill>
              </a:rPr>
              <a:t> 1/3</a:t>
            </a:r>
            <a:r>
              <a:rPr lang="en-US" dirty="0">
                <a:solidFill>
                  <a:srgbClr val="C00000"/>
                </a:solidFill>
              </a:rPr>
              <a:t> 	= </a:t>
            </a:r>
            <a:r>
              <a:rPr lang="id-ID" dirty="0">
                <a:solidFill>
                  <a:srgbClr val="C00000"/>
                </a:solidFill>
              </a:rPr>
              <a:t>14 M</a:t>
            </a:r>
          </a:p>
          <a:p>
            <a:pPr>
              <a:buNone/>
            </a:pPr>
            <a:r>
              <a:rPr lang="id-ID" dirty="0">
                <a:solidFill>
                  <a:srgbClr val="C00000"/>
                </a:solidFill>
              </a:rPr>
              <a:t>			</a:t>
            </a:r>
            <a:endParaRPr lang="en-US" dirty="0">
              <a:solidFill>
                <a:srgbClr val="C00000"/>
              </a:solidFill>
            </a:endParaRPr>
          </a:p>
          <a:p>
            <a:pPr>
              <a:buNone/>
            </a:pPr>
            <a:r>
              <a:rPr lang="en-US" dirty="0">
                <a:solidFill>
                  <a:srgbClr val="C00000"/>
                </a:solidFill>
              </a:rPr>
              <a:t>	</a:t>
            </a:r>
          </a:p>
          <a:p>
            <a:pPr>
              <a:buNone/>
            </a:pPr>
            <a:endParaRPr lang="en-US" dirty="0">
              <a:solidFill>
                <a:srgbClr val="C00000"/>
              </a:solidFill>
            </a:endParaRPr>
          </a:p>
          <a:p>
            <a:pPr>
              <a:buNone/>
            </a:pPr>
            <a:endParaRPr lang="en-US" dirty="0">
              <a:solidFill>
                <a:srgbClr val="C00000"/>
              </a:solidFill>
            </a:endParaRPr>
          </a:p>
        </p:txBody>
      </p:sp>
      <p:sp>
        <p:nvSpPr>
          <p:cNvPr id="2" name="Title 1"/>
          <p:cNvSpPr>
            <a:spLocks noGrp="1"/>
          </p:cNvSpPr>
          <p:nvPr>
            <p:ph type="title"/>
          </p:nvPr>
        </p:nvSpPr>
        <p:spPr>
          <a:xfrm>
            <a:off x="628650" y="152400"/>
            <a:ext cx="8686800" cy="762000"/>
          </a:xfrm>
        </p:spPr>
        <p:txBody>
          <a:bodyPr/>
          <a:lstStyle/>
          <a:p>
            <a:r>
              <a:rPr lang="en-US" dirty="0"/>
              <a:t>Example: </a:t>
            </a:r>
            <a:r>
              <a:rPr lang="en-US" dirty="0" err="1"/>
              <a:t>Sistem</a:t>
            </a:r>
            <a:r>
              <a:rPr lang="en-US" dirty="0"/>
              <a:t> </a:t>
            </a:r>
            <a:r>
              <a:rPr lang="id-ID" dirty="0"/>
              <a:t>ERP</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161</a:t>
            </a:fld>
            <a:endParaRPr lang="en-US">
              <a:solidFill>
                <a:prstClr val="black">
                  <a:tint val="75000"/>
                </a:prstClr>
              </a:solidFill>
            </a:endParaRPr>
          </a:p>
        </p:txBody>
      </p:sp>
    </p:spTree>
    <p:extLst>
      <p:ext uri="{BB962C8B-B14F-4D97-AF65-F5344CB8AC3E}">
        <p14:creationId xmlns:p14="http://schemas.microsoft.com/office/powerpoint/2010/main" val="520047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EEE70F-E0BC-40F5-83B2-70A0852D580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7C2D5E0-A66F-4995-A039-21F5BAC8A743}"/>
              </a:ext>
            </a:extLst>
          </p:cNvPr>
          <p:cNvSpPr>
            <a:spLocks noGrp="1"/>
          </p:cNvSpPr>
          <p:nvPr>
            <p:ph type="title"/>
          </p:nvPr>
        </p:nvSpPr>
        <p:spPr/>
        <p:txBody>
          <a:bodyPr/>
          <a:lstStyle/>
          <a:p>
            <a:r>
              <a:rPr lang="id-ID" dirty="0" err="1"/>
              <a:t>Example</a:t>
            </a:r>
            <a:r>
              <a:rPr lang="id-ID" dirty="0"/>
              <a:t>: </a:t>
            </a:r>
            <a:r>
              <a:rPr lang="id-ID" dirty="0" err="1"/>
              <a:t>MusicPedia</a:t>
            </a:r>
            <a:endParaRPr lang="en-US" dirty="0"/>
          </a:p>
        </p:txBody>
      </p:sp>
      <p:sp>
        <p:nvSpPr>
          <p:cNvPr id="4" name="Slide Number Placeholder 3">
            <a:extLst>
              <a:ext uri="{FF2B5EF4-FFF2-40B4-BE49-F238E27FC236}">
                <a16:creationId xmlns:a16="http://schemas.microsoft.com/office/drawing/2014/main" id="{24C23AE9-644F-48C1-90ED-E1EFBAD7D49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162</a:t>
            </a:fld>
            <a:endParaRPr lang="en-US">
              <a:solidFill>
                <a:prstClr val="black">
                  <a:tint val="75000"/>
                </a:prstClr>
              </a:solidFill>
            </a:endParaRPr>
          </a:p>
        </p:txBody>
      </p:sp>
      <p:pic>
        <p:nvPicPr>
          <p:cNvPr id="5" name="Picture 4">
            <a:extLst>
              <a:ext uri="{FF2B5EF4-FFF2-40B4-BE49-F238E27FC236}">
                <a16:creationId xmlns:a16="http://schemas.microsoft.com/office/drawing/2014/main" id="{36EF55AE-C1EF-4FC4-9E1A-7CB9371A2D0D}"/>
              </a:ext>
            </a:extLst>
          </p:cNvPr>
          <p:cNvPicPr>
            <a:picLocks noChangeAspect="1"/>
          </p:cNvPicPr>
          <p:nvPr/>
        </p:nvPicPr>
        <p:blipFill rotWithShape="1">
          <a:blip r:embed="rId2"/>
          <a:srcRect l="28695" t="26111" r="25000" b="12175"/>
          <a:stretch/>
        </p:blipFill>
        <p:spPr>
          <a:xfrm>
            <a:off x="152400" y="963292"/>
            <a:ext cx="8839200" cy="4931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7592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descr="Rectangle: Click to edit Master text styles&#10;Second level&#10;Third level&#10;Fourth level&#10;Fifth level"/>
          <p:cNvSpPr>
            <a:spLocks noGrp="1" noChangeArrowheads="1"/>
          </p:cNvSpPr>
          <p:nvPr>
            <p:ph idx="1"/>
          </p:nvPr>
        </p:nvSpPr>
        <p:spPr>
          <a:xfrm>
            <a:off x="628648" y="1066800"/>
            <a:ext cx="8134351" cy="5562600"/>
          </a:xfrm>
        </p:spPr>
        <p:txBody>
          <a:bodyPr>
            <a:normAutofit fontScale="92500" lnSpcReduction="20000"/>
          </a:bodyPr>
          <a:lstStyle/>
          <a:p>
            <a:r>
              <a:rPr lang="id-ID" dirty="0"/>
              <a:t>Project </a:t>
            </a:r>
            <a:r>
              <a:rPr lang="id-ID" dirty="0" err="1"/>
              <a:t>software</a:t>
            </a:r>
            <a:r>
              <a:rPr lang="id-ID" dirty="0"/>
              <a:t> dimulai k</a:t>
            </a:r>
            <a:r>
              <a:rPr lang="en-US" dirty="0" err="1"/>
              <a:t>etika</a:t>
            </a:r>
            <a:r>
              <a:rPr lang="en-US" dirty="0"/>
              <a:t> </a:t>
            </a:r>
            <a:r>
              <a:rPr lang="en-US" dirty="0" err="1"/>
              <a:t>ada</a:t>
            </a:r>
            <a:r>
              <a:rPr lang="en-US" dirty="0"/>
              <a:t> </a:t>
            </a:r>
            <a:r>
              <a:rPr lang="en-US" dirty="0" err="1"/>
              <a:t>seseorang</a:t>
            </a:r>
            <a:r>
              <a:rPr lang="en-US" dirty="0"/>
              <a:t> yang </a:t>
            </a:r>
            <a:r>
              <a:rPr lang="en-US" dirty="0" err="1"/>
              <a:t>melihat</a:t>
            </a:r>
            <a:r>
              <a:rPr lang="en-US" dirty="0"/>
              <a:t> </a:t>
            </a:r>
            <a:r>
              <a:rPr lang="en-US" dirty="0" err="1"/>
              <a:t>peluang</a:t>
            </a:r>
            <a:r>
              <a:rPr lang="en-US" dirty="0"/>
              <a:t> </a:t>
            </a:r>
            <a:r>
              <a:rPr lang="en-US" dirty="0" err="1">
                <a:solidFill>
                  <a:srgbClr val="C00000"/>
                </a:solidFill>
              </a:rPr>
              <a:t>menciptakan</a:t>
            </a:r>
            <a:r>
              <a:rPr lang="en-US" dirty="0">
                <a:solidFill>
                  <a:srgbClr val="C00000"/>
                </a:solidFill>
              </a:rPr>
              <a:t> business value </a:t>
            </a:r>
            <a:r>
              <a:rPr lang="en-US" dirty="0" err="1"/>
              <a:t>dengan</a:t>
            </a:r>
            <a:r>
              <a:rPr lang="en-US" dirty="0"/>
              <a:t> </a:t>
            </a:r>
            <a:r>
              <a:rPr lang="en-US" dirty="0" err="1"/>
              <a:t>menggunakan</a:t>
            </a:r>
            <a:r>
              <a:rPr lang="en-US" dirty="0"/>
              <a:t> software dan </a:t>
            </a:r>
            <a:r>
              <a:rPr lang="en-US" dirty="0" err="1"/>
              <a:t>teknologi</a:t>
            </a:r>
            <a:r>
              <a:rPr lang="en-US" dirty="0"/>
              <a:t> </a:t>
            </a:r>
            <a:r>
              <a:rPr lang="en-US" dirty="0" err="1"/>
              <a:t>informasi</a:t>
            </a:r>
            <a:r>
              <a:rPr lang="id-ID" dirty="0"/>
              <a:t>, dan dibuatlah </a:t>
            </a:r>
            <a:r>
              <a:rPr lang="en-US" dirty="0">
                <a:solidFill>
                  <a:srgbClr val="C00000"/>
                </a:solidFill>
              </a:rPr>
              <a:t>System Request</a:t>
            </a:r>
            <a:endParaRPr lang="id-ID" dirty="0">
              <a:solidFill>
                <a:srgbClr val="C00000"/>
              </a:solidFill>
            </a:endParaRPr>
          </a:p>
          <a:p>
            <a:pPr lvl="1"/>
            <a:r>
              <a:rPr lang="id-ID" dirty="0"/>
              <a:t>System </a:t>
            </a:r>
            <a:r>
              <a:rPr lang="id-ID" dirty="0" err="1"/>
              <a:t>Request</a:t>
            </a:r>
            <a:r>
              <a:rPr lang="id-ID" dirty="0"/>
              <a:t>: </a:t>
            </a:r>
            <a:r>
              <a:rPr lang="id-ID" dirty="0">
                <a:solidFill>
                  <a:srgbClr val="0070C0"/>
                </a:solidFill>
              </a:rPr>
              <a:t>Business </a:t>
            </a:r>
            <a:r>
              <a:rPr lang="id-ID" dirty="0" err="1">
                <a:solidFill>
                  <a:srgbClr val="0070C0"/>
                </a:solidFill>
              </a:rPr>
              <a:t>Needs</a:t>
            </a:r>
            <a:r>
              <a:rPr lang="id-ID" dirty="0"/>
              <a:t>, </a:t>
            </a:r>
            <a:r>
              <a:rPr lang="id-ID" dirty="0">
                <a:solidFill>
                  <a:srgbClr val="0070C0"/>
                </a:solidFill>
              </a:rPr>
              <a:t>Business </a:t>
            </a:r>
            <a:r>
              <a:rPr lang="id-ID" dirty="0" err="1">
                <a:solidFill>
                  <a:srgbClr val="0070C0"/>
                </a:solidFill>
              </a:rPr>
              <a:t>Requirement</a:t>
            </a:r>
            <a:r>
              <a:rPr lang="id-ID" dirty="0"/>
              <a:t>, </a:t>
            </a:r>
            <a:r>
              <a:rPr lang="id-ID" dirty="0">
                <a:solidFill>
                  <a:srgbClr val="0070C0"/>
                </a:solidFill>
              </a:rPr>
              <a:t>Business </a:t>
            </a:r>
            <a:r>
              <a:rPr lang="id-ID" dirty="0" err="1">
                <a:solidFill>
                  <a:srgbClr val="0070C0"/>
                </a:solidFill>
              </a:rPr>
              <a:t>Value</a:t>
            </a:r>
            <a:endParaRPr lang="id-ID" dirty="0">
              <a:solidFill>
                <a:srgbClr val="0070C0"/>
              </a:solidFill>
            </a:endParaRPr>
          </a:p>
          <a:p>
            <a:endParaRPr lang="id-ID" dirty="0"/>
          </a:p>
          <a:p>
            <a:r>
              <a:rPr lang="en-US" dirty="0"/>
              <a:t>System Request </a:t>
            </a:r>
            <a:r>
              <a:rPr lang="en-US" dirty="0" err="1"/>
              <a:t>kemudian</a:t>
            </a:r>
            <a:r>
              <a:rPr lang="en-US" dirty="0"/>
              <a:t> </a:t>
            </a:r>
            <a:r>
              <a:rPr lang="en-US" dirty="0" err="1"/>
              <a:t>dianalisis</a:t>
            </a:r>
            <a:r>
              <a:rPr lang="en-US" dirty="0"/>
              <a:t> </a:t>
            </a:r>
            <a:r>
              <a:rPr lang="en-US" dirty="0" err="1"/>
              <a:t>kelayakannya</a:t>
            </a:r>
            <a:r>
              <a:rPr lang="en-US" dirty="0"/>
              <a:t> (</a:t>
            </a:r>
            <a:r>
              <a:rPr lang="en-US" dirty="0">
                <a:solidFill>
                  <a:srgbClr val="C00000"/>
                </a:solidFill>
              </a:rPr>
              <a:t>Feasibility Analysis</a:t>
            </a:r>
            <a:r>
              <a:rPr lang="en-US" dirty="0"/>
              <a:t>) </a:t>
            </a:r>
            <a:r>
              <a:rPr lang="en-US" dirty="0" err="1"/>
              <a:t>untuk</a:t>
            </a:r>
            <a:r>
              <a:rPr lang="en-US" dirty="0"/>
              <a:t> </a:t>
            </a:r>
            <a:r>
              <a:rPr lang="en-US" dirty="0" err="1"/>
              <a:t>menentukan</a:t>
            </a:r>
            <a:r>
              <a:rPr lang="en-US" dirty="0"/>
              <a:t> </a:t>
            </a:r>
            <a:r>
              <a:rPr lang="en-US" dirty="0" err="1"/>
              <a:t>apakah</a:t>
            </a:r>
            <a:r>
              <a:rPr lang="en-US" dirty="0"/>
              <a:t> </a:t>
            </a:r>
            <a:r>
              <a:rPr lang="en-US" dirty="0" err="1"/>
              <a:t>akan</a:t>
            </a:r>
            <a:r>
              <a:rPr lang="en-US" dirty="0"/>
              <a:t> </a:t>
            </a:r>
            <a:r>
              <a:rPr lang="en-US" dirty="0" err="1"/>
              <a:t>diteruskan</a:t>
            </a:r>
            <a:r>
              <a:rPr lang="en-US" dirty="0"/>
              <a:t> </a:t>
            </a:r>
            <a:r>
              <a:rPr lang="en-US" dirty="0" err="1"/>
              <a:t>projectnya</a:t>
            </a:r>
            <a:r>
              <a:rPr lang="en-US" dirty="0"/>
              <a:t> </a:t>
            </a:r>
            <a:r>
              <a:rPr lang="en-US" dirty="0" err="1"/>
              <a:t>atau</a:t>
            </a:r>
            <a:r>
              <a:rPr lang="en-US" dirty="0"/>
              <a:t> </a:t>
            </a:r>
            <a:r>
              <a:rPr lang="en-US" dirty="0" err="1"/>
              <a:t>tidak</a:t>
            </a:r>
            <a:endParaRPr lang="id-ID" dirty="0"/>
          </a:p>
          <a:p>
            <a:pPr lvl="1"/>
            <a:r>
              <a:rPr lang="id-ID" dirty="0" err="1"/>
              <a:t>Feasibility</a:t>
            </a:r>
            <a:r>
              <a:rPr lang="id-ID" dirty="0"/>
              <a:t> Analysis: </a:t>
            </a:r>
            <a:r>
              <a:rPr lang="en-US" dirty="0">
                <a:solidFill>
                  <a:srgbClr val="0070C0"/>
                </a:solidFill>
              </a:rPr>
              <a:t>technical</a:t>
            </a:r>
            <a:r>
              <a:rPr lang="en-US" dirty="0"/>
              <a:t>, </a:t>
            </a:r>
            <a:r>
              <a:rPr lang="en-US" dirty="0">
                <a:solidFill>
                  <a:srgbClr val="0070C0"/>
                </a:solidFill>
              </a:rPr>
              <a:t>economic</a:t>
            </a:r>
            <a:r>
              <a:rPr lang="en-US" dirty="0"/>
              <a:t>, and </a:t>
            </a:r>
            <a:r>
              <a:rPr lang="en-US" dirty="0">
                <a:solidFill>
                  <a:srgbClr val="0070C0"/>
                </a:solidFill>
              </a:rPr>
              <a:t>organizational</a:t>
            </a:r>
            <a:r>
              <a:rPr lang="en-US" dirty="0"/>
              <a:t> </a:t>
            </a:r>
          </a:p>
          <a:p>
            <a:endParaRPr lang="id-ID" sz="2800" dirty="0"/>
          </a:p>
          <a:p>
            <a:r>
              <a:rPr lang="id-ID" sz="2800" dirty="0"/>
              <a:t>Di dalam </a:t>
            </a:r>
            <a:r>
              <a:rPr lang="id-ID" dirty="0" err="1"/>
              <a:t>Technical</a:t>
            </a:r>
            <a:r>
              <a:rPr lang="id-ID" dirty="0"/>
              <a:t> </a:t>
            </a:r>
            <a:r>
              <a:rPr lang="id-ID" dirty="0" err="1"/>
              <a:t>Feasibility</a:t>
            </a:r>
            <a:r>
              <a:rPr lang="id-ID" dirty="0"/>
              <a:t> ada proses estimasi usaha pengembangan </a:t>
            </a:r>
            <a:r>
              <a:rPr lang="id-ID" dirty="0" err="1"/>
              <a:t>software</a:t>
            </a:r>
            <a:r>
              <a:rPr lang="id-ID" dirty="0"/>
              <a:t> (</a:t>
            </a:r>
            <a:r>
              <a:rPr lang="id-ID" dirty="0" err="1">
                <a:solidFill>
                  <a:srgbClr val="C00000"/>
                </a:solidFill>
              </a:rPr>
              <a:t>Software</a:t>
            </a:r>
            <a:r>
              <a:rPr lang="id-ID" dirty="0">
                <a:solidFill>
                  <a:srgbClr val="C00000"/>
                </a:solidFill>
              </a:rPr>
              <a:t> </a:t>
            </a:r>
            <a:r>
              <a:rPr lang="id-ID" dirty="0" err="1">
                <a:solidFill>
                  <a:srgbClr val="C00000"/>
                </a:solidFill>
              </a:rPr>
              <a:t>Effort</a:t>
            </a:r>
            <a:r>
              <a:rPr lang="id-ID" dirty="0">
                <a:solidFill>
                  <a:srgbClr val="C00000"/>
                </a:solidFill>
              </a:rPr>
              <a:t> </a:t>
            </a:r>
            <a:r>
              <a:rPr lang="id-ID" dirty="0" err="1">
                <a:solidFill>
                  <a:srgbClr val="C00000"/>
                </a:solidFill>
              </a:rPr>
              <a:t>Estimation</a:t>
            </a:r>
            <a:r>
              <a:rPr lang="id-ID" dirty="0"/>
              <a:t>)</a:t>
            </a:r>
          </a:p>
          <a:p>
            <a:pPr lvl="1"/>
            <a:r>
              <a:rPr lang="id-ID" dirty="0" err="1"/>
              <a:t>Software</a:t>
            </a:r>
            <a:r>
              <a:rPr lang="id-ID" dirty="0"/>
              <a:t> </a:t>
            </a:r>
            <a:r>
              <a:rPr lang="id-ID" dirty="0" err="1"/>
              <a:t>Effort</a:t>
            </a:r>
            <a:r>
              <a:rPr lang="id-ID" dirty="0"/>
              <a:t> </a:t>
            </a:r>
            <a:r>
              <a:rPr lang="id-ID" dirty="0" err="1"/>
              <a:t>Estimation</a:t>
            </a:r>
            <a:r>
              <a:rPr lang="id-ID" dirty="0"/>
              <a:t>: </a:t>
            </a:r>
            <a:r>
              <a:rPr lang="id-ID" dirty="0" err="1"/>
              <a:t>simply</a:t>
            </a:r>
            <a:r>
              <a:rPr lang="id-ID" dirty="0"/>
              <a:t> </a:t>
            </a:r>
            <a:r>
              <a:rPr lang="id-ID" dirty="0" err="1"/>
              <a:t>method</a:t>
            </a:r>
            <a:r>
              <a:rPr lang="id-ID" dirty="0"/>
              <a:t>, </a:t>
            </a:r>
            <a:r>
              <a:rPr lang="id-ID" dirty="0" err="1">
                <a:solidFill>
                  <a:srgbClr val="0070C0"/>
                </a:solidFill>
              </a:rPr>
              <a:t>function</a:t>
            </a:r>
            <a:r>
              <a:rPr lang="id-ID" dirty="0">
                <a:solidFill>
                  <a:srgbClr val="0070C0"/>
                </a:solidFill>
              </a:rPr>
              <a:t> </a:t>
            </a:r>
            <a:r>
              <a:rPr lang="id-ID" dirty="0" err="1">
                <a:solidFill>
                  <a:srgbClr val="0070C0"/>
                </a:solidFill>
              </a:rPr>
              <a:t>point</a:t>
            </a:r>
            <a:r>
              <a:rPr lang="id-ID" dirty="0">
                <a:solidFill>
                  <a:srgbClr val="0070C0"/>
                </a:solidFill>
              </a:rPr>
              <a:t> </a:t>
            </a:r>
            <a:r>
              <a:rPr lang="id-ID" dirty="0" err="1"/>
              <a:t>and</a:t>
            </a:r>
            <a:r>
              <a:rPr lang="id-ID" dirty="0"/>
              <a:t> </a:t>
            </a:r>
            <a:r>
              <a:rPr lang="id-ID" dirty="0" err="1">
                <a:solidFill>
                  <a:srgbClr val="00B050"/>
                </a:solidFill>
              </a:rPr>
              <a:t>use</a:t>
            </a:r>
            <a:r>
              <a:rPr lang="id-ID" dirty="0">
                <a:solidFill>
                  <a:srgbClr val="00B050"/>
                </a:solidFill>
              </a:rPr>
              <a:t> </a:t>
            </a:r>
            <a:r>
              <a:rPr lang="id-ID" dirty="0" err="1">
                <a:solidFill>
                  <a:srgbClr val="00B050"/>
                </a:solidFill>
              </a:rPr>
              <a:t>case</a:t>
            </a:r>
            <a:r>
              <a:rPr lang="id-ID" dirty="0">
                <a:solidFill>
                  <a:srgbClr val="00B050"/>
                </a:solidFill>
              </a:rPr>
              <a:t> </a:t>
            </a:r>
            <a:r>
              <a:rPr lang="id-ID" dirty="0" err="1">
                <a:solidFill>
                  <a:srgbClr val="00B050"/>
                </a:solidFill>
              </a:rPr>
              <a:t>point</a:t>
            </a:r>
            <a:endParaRPr lang="en-US" dirty="0">
              <a:solidFill>
                <a:srgbClr val="00B050"/>
              </a:solidFill>
            </a:endParaRPr>
          </a:p>
        </p:txBody>
      </p:sp>
      <p:sp>
        <p:nvSpPr>
          <p:cNvPr id="147458" name="Rectangle 2"/>
          <p:cNvSpPr>
            <a:spLocks noGrp="1" noChangeArrowheads="1"/>
          </p:cNvSpPr>
          <p:nvPr>
            <p:ph type="title"/>
          </p:nvPr>
        </p:nvSpPr>
        <p:spPr/>
        <p:txBody>
          <a:bodyPr/>
          <a:lstStyle/>
          <a:p>
            <a:r>
              <a:rPr lang="id-ID" dirty="0"/>
              <a:t>Rangkuman Systems Planning</a:t>
            </a:r>
            <a:endParaRPr lang="en-US"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163</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8343"/>
            <a:ext cx="8561387" cy="647700"/>
          </a:xfrm>
        </p:spPr>
        <p:txBody>
          <a:bodyPr>
            <a:normAutofit/>
          </a:bodyPr>
          <a:lstStyle/>
          <a:p>
            <a:r>
              <a:rPr lang="id-ID"/>
              <a:t>Exercise: </a:t>
            </a:r>
            <a:r>
              <a:rPr lang="en-US"/>
              <a:t>Selesaikan Fase Planning</a:t>
            </a:r>
            <a:endParaRPr lang="en-US" dirty="0"/>
          </a:p>
        </p:txBody>
      </p:sp>
      <p:sp>
        <p:nvSpPr>
          <p:cNvPr id="4" name="Slide Number Placeholder 3"/>
          <p:cNvSpPr>
            <a:spLocks noGrp="1"/>
          </p:cNvSpPr>
          <p:nvPr>
            <p:ph type="sldNum" sz="quarter" idx="4"/>
          </p:nvPr>
        </p:nvSpPr>
        <p:spPr>
          <a:xfrm>
            <a:off x="3543300" y="6705600"/>
            <a:ext cx="2057400" cy="152400"/>
          </a:xfrm>
        </p:spPr>
        <p:txBody>
          <a:bodyPr/>
          <a:lstStyle/>
          <a:p>
            <a:fld id="{C546E0E4-908A-4724-B308-E4F6AE4FA0DD}" type="slidenum">
              <a:rPr lang="en-US" smtClean="0">
                <a:solidFill>
                  <a:prstClr val="black">
                    <a:tint val="75000"/>
                  </a:prstClr>
                </a:solidFill>
              </a:rPr>
              <a:pPr/>
              <a:t>164</a:t>
            </a:fld>
            <a:endParaRPr lang="en-US">
              <a:solidFill>
                <a:prstClr val="black">
                  <a:tint val="75000"/>
                </a:prstClr>
              </a:solidFill>
            </a:endParaRPr>
          </a:p>
        </p:txBody>
      </p:sp>
      <p:pic>
        <p:nvPicPr>
          <p:cNvPr id="5" name="Picture 4">
            <a:extLst>
              <a:ext uri="{FF2B5EF4-FFF2-40B4-BE49-F238E27FC236}">
                <a16:creationId xmlns:a16="http://schemas.microsoft.com/office/drawing/2014/main" id="{3D1D12CD-24A7-4966-BDAF-F4A379DFCCAA}"/>
              </a:ext>
            </a:extLst>
          </p:cNvPr>
          <p:cNvPicPr>
            <a:picLocks noChangeAspect="1"/>
          </p:cNvPicPr>
          <p:nvPr/>
        </p:nvPicPr>
        <p:blipFill rotWithShape="1">
          <a:blip r:embed="rId2"/>
          <a:srcRect l="5046" t="4445" r="5046" b="2222"/>
          <a:stretch/>
        </p:blipFill>
        <p:spPr>
          <a:xfrm>
            <a:off x="3914273" y="1219199"/>
            <a:ext cx="5275763" cy="5153071"/>
          </a:xfrm>
          <a:prstGeom prst="rect">
            <a:avLst/>
          </a:prstGeom>
        </p:spPr>
      </p:pic>
      <p:sp>
        <p:nvSpPr>
          <p:cNvPr id="3" name="Content Placeholder 2"/>
          <p:cNvSpPr>
            <a:spLocks noGrp="1"/>
          </p:cNvSpPr>
          <p:nvPr>
            <p:ph idx="1"/>
          </p:nvPr>
        </p:nvSpPr>
        <p:spPr>
          <a:xfrm>
            <a:off x="304800" y="1295400"/>
            <a:ext cx="4267200" cy="5181149"/>
          </a:xfrm>
        </p:spPr>
        <p:txBody>
          <a:bodyPr>
            <a:normAutofit/>
          </a:bodyPr>
          <a:lstStyle/>
          <a:p>
            <a:pPr marL="514350" indent="-514350">
              <a:buFont typeface="+mj-lt"/>
              <a:buAutoNum type="arabicPeriod"/>
            </a:pPr>
            <a:r>
              <a:rPr lang="en-US" dirty="0" err="1"/>
              <a:t>Selesaikan</a:t>
            </a:r>
            <a:r>
              <a:rPr lang="en-US" dirty="0"/>
              <a:t> </a:t>
            </a:r>
            <a:r>
              <a:rPr lang="en-US" dirty="0" err="1"/>
              <a:t>seluruh</a:t>
            </a:r>
            <a:r>
              <a:rPr lang="en-US" dirty="0"/>
              <a:t> </a:t>
            </a:r>
            <a:r>
              <a:rPr lang="en-US" dirty="0" err="1"/>
              <a:t>tahapan</a:t>
            </a:r>
            <a:r>
              <a:rPr lang="en-US" dirty="0"/>
              <a:t> planning</a:t>
            </a:r>
            <a:r>
              <a:rPr lang="id-ID" dirty="0"/>
              <a:t> </a:t>
            </a:r>
            <a:r>
              <a:rPr lang="en-US" dirty="0" err="1"/>
              <a:t>untuk</a:t>
            </a:r>
            <a:r>
              <a:rPr lang="en-US" dirty="0"/>
              <a:t> </a:t>
            </a:r>
            <a:r>
              <a:rPr lang="id-ID" dirty="0">
                <a:solidFill>
                  <a:srgbClr val="C00000"/>
                </a:solidFill>
              </a:rPr>
              <a:t>System </a:t>
            </a:r>
            <a:r>
              <a:rPr lang="id-ID" dirty="0" err="1">
                <a:solidFill>
                  <a:srgbClr val="C00000"/>
                </a:solidFill>
              </a:rPr>
              <a:t>Request</a:t>
            </a:r>
            <a:r>
              <a:rPr lang="id-ID" dirty="0"/>
              <a:t> kita</a:t>
            </a:r>
          </a:p>
          <a:p>
            <a:pPr lvl="1"/>
            <a:r>
              <a:rPr lang="id-ID" dirty="0"/>
              <a:t>S</a:t>
            </a:r>
            <a:r>
              <a:rPr lang="en-US" dirty="0" err="1"/>
              <a:t>ystem</a:t>
            </a:r>
            <a:r>
              <a:rPr lang="en-US" dirty="0"/>
              <a:t> </a:t>
            </a:r>
            <a:r>
              <a:rPr lang="id-ID" dirty="0"/>
              <a:t>R</a:t>
            </a:r>
            <a:r>
              <a:rPr lang="en-US" dirty="0" err="1"/>
              <a:t>equest</a:t>
            </a:r>
            <a:endParaRPr lang="id-ID" dirty="0"/>
          </a:p>
          <a:p>
            <a:pPr lvl="1"/>
            <a:r>
              <a:rPr lang="id-ID" dirty="0"/>
              <a:t>F</a:t>
            </a:r>
            <a:r>
              <a:rPr lang="en-US" dirty="0" err="1"/>
              <a:t>easibility</a:t>
            </a:r>
            <a:r>
              <a:rPr lang="en-US" dirty="0"/>
              <a:t> </a:t>
            </a:r>
            <a:r>
              <a:rPr lang="id-ID" dirty="0"/>
              <a:t>A</a:t>
            </a:r>
            <a:r>
              <a:rPr lang="en-US" dirty="0" err="1"/>
              <a:t>nalysis</a:t>
            </a:r>
            <a:endParaRPr lang="id-ID" dirty="0"/>
          </a:p>
          <a:p>
            <a:pPr lvl="1"/>
            <a:r>
              <a:rPr lang="id-ID" dirty="0"/>
              <a:t>Business </a:t>
            </a:r>
            <a:r>
              <a:rPr lang="id-ID" dirty="0" err="1"/>
              <a:t>Requirements</a:t>
            </a:r>
            <a:r>
              <a:rPr lang="id-ID" dirty="0"/>
              <a:t> (Use </a:t>
            </a:r>
            <a:r>
              <a:rPr lang="id-ID" dirty="0" err="1"/>
              <a:t>Case</a:t>
            </a:r>
            <a:r>
              <a:rPr lang="id-ID" dirty="0"/>
              <a:t> Diagram)</a:t>
            </a:r>
            <a:endParaRPr lang="en-US" dirty="0"/>
          </a:p>
          <a:p>
            <a:pPr marL="514350" indent="-514350">
              <a:buFont typeface="+mj-lt"/>
              <a:buAutoNum type="arabicPeriod"/>
            </a:pPr>
            <a:endParaRPr lang="id-ID" dirty="0"/>
          </a:p>
          <a:p>
            <a:pPr marL="514350" indent="-514350">
              <a:buFont typeface="+mj-lt"/>
              <a:buAutoNum type="arabicPeriod"/>
            </a:pPr>
            <a:r>
              <a:rPr lang="id-ID" dirty="0"/>
              <a:t>Kirim </a:t>
            </a:r>
            <a:r>
              <a:rPr lang="id-ID" dirty="0" err="1"/>
              <a:t>file</a:t>
            </a:r>
            <a:r>
              <a:rPr lang="id-ID" dirty="0"/>
              <a:t> EAPX ke </a:t>
            </a:r>
            <a:r>
              <a:rPr lang="id-ID" dirty="0">
                <a:solidFill>
                  <a:srgbClr val="C00000"/>
                </a:solidFill>
              </a:rPr>
              <a:t>romi@brainmatics.com </a:t>
            </a:r>
            <a:r>
              <a:rPr lang="id-ID" dirty="0"/>
              <a:t>untuk dilakukan </a:t>
            </a:r>
            <a:r>
              <a:rPr lang="id-ID" dirty="0" err="1"/>
              <a:t>review</a:t>
            </a:r>
            <a:r>
              <a:rPr lang="id-ID" dirty="0"/>
              <a:t> bersama</a:t>
            </a:r>
            <a:endParaRPr lang="en-US" dirty="0"/>
          </a:p>
        </p:txBody>
      </p:sp>
    </p:spTree>
    <p:extLst>
      <p:ext uri="{BB962C8B-B14F-4D97-AF65-F5344CB8AC3E}">
        <p14:creationId xmlns:p14="http://schemas.microsoft.com/office/powerpoint/2010/main" val="3704282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163EFF-2BDC-476D-87CA-CAED8D64FC1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3735B83-A93F-41FD-B6FD-C73C7FDC37A6}"/>
              </a:ext>
            </a:extLst>
          </p:cNvPr>
          <p:cNvSpPr>
            <a:spLocks noGrp="1"/>
          </p:cNvSpPr>
          <p:nvPr>
            <p:ph type="title"/>
          </p:nvPr>
        </p:nvSpPr>
        <p:spPr/>
        <p:txBody>
          <a:bodyPr/>
          <a:lstStyle/>
          <a:p>
            <a:r>
              <a:rPr lang="id-ID" dirty="0"/>
              <a:t>Systems </a:t>
            </a:r>
            <a:r>
              <a:rPr lang="id-ID" dirty="0" err="1"/>
              <a:t>Planning</a:t>
            </a:r>
            <a:endParaRPr lang="en-US" dirty="0"/>
          </a:p>
        </p:txBody>
      </p:sp>
      <p:sp>
        <p:nvSpPr>
          <p:cNvPr id="4" name="Slide Number Placeholder 3">
            <a:extLst>
              <a:ext uri="{FF2B5EF4-FFF2-40B4-BE49-F238E27FC236}">
                <a16:creationId xmlns:a16="http://schemas.microsoft.com/office/drawing/2014/main" id="{9A9BB5A5-0563-43C4-9D3F-39E34D46089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165</a:t>
            </a:fld>
            <a:endParaRPr lang="en-US">
              <a:solidFill>
                <a:prstClr val="black">
                  <a:tint val="75000"/>
                </a:prstClr>
              </a:solidFill>
            </a:endParaRPr>
          </a:p>
        </p:txBody>
      </p:sp>
      <p:pic>
        <p:nvPicPr>
          <p:cNvPr id="5" name="Picture 4">
            <a:extLst>
              <a:ext uri="{FF2B5EF4-FFF2-40B4-BE49-F238E27FC236}">
                <a16:creationId xmlns:a16="http://schemas.microsoft.com/office/drawing/2014/main" id="{58CE7F38-0EF3-4C2C-A7A1-08EC3B018D84}"/>
              </a:ext>
            </a:extLst>
          </p:cNvPr>
          <p:cNvPicPr>
            <a:picLocks noChangeAspect="1"/>
          </p:cNvPicPr>
          <p:nvPr/>
        </p:nvPicPr>
        <p:blipFill rotWithShape="1">
          <a:blip r:embed="rId2"/>
          <a:srcRect l="1825" t="4196" r="6791" b="1240"/>
          <a:stretch/>
        </p:blipFill>
        <p:spPr>
          <a:xfrm>
            <a:off x="152400" y="783494"/>
            <a:ext cx="8839200" cy="6149010"/>
          </a:xfrm>
          <a:prstGeom prst="rect">
            <a:avLst/>
          </a:prstGeom>
        </p:spPr>
      </p:pic>
    </p:spTree>
    <p:extLst>
      <p:ext uri="{BB962C8B-B14F-4D97-AF65-F5344CB8AC3E}">
        <p14:creationId xmlns:p14="http://schemas.microsoft.com/office/powerpoint/2010/main" val="3117553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6000" dirty="0" err="1">
                <a:latin typeface="+mn-lt"/>
              </a:rPr>
              <a:t>Course</a:t>
            </a:r>
            <a:r>
              <a:rPr lang="id-ID" sz="6000" dirty="0">
                <a:latin typeface="+mn-lt"/>
              </a:rPr>
              <a:t>   </a:t>
            </a:r>
            <a:r>
              <a:rPr lang="id-ID" sz="60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166</a:t>
            </a:fld>
            <a:endParaRPr lang="en-US">
              <a:solidFill>
                <a:prstClr val="black">
                  <a:tint val="75000"/>
                </a:prstClr>
              </a:solidFill>
            </a:endParaRPr>
          </a:p>
        </p:txBody>
      </p:sp>
    </p:spTree>
    <p:extLst>
      <p:ext uri="{BB962C8B-B14F-4D97-AF65-F5344CB8AC3E}">
        <p14:creationId xmlns:p14="http://schemas.microsoft.com/office/powerpoint/2010/main" val="1423293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3. Systems Analysis</a:t>
            </a:r>
          </a:p>
        </p:txBody>
      </p:sp>
      <p:sp>
        <p:nvSpPr>
          <p:cNvPr id="3" name="Text Placeholder 2"/>
          <p:cNvSpPr>
            <a:spLocks noGrp="1"/>
          </p:cNvSpPr>
          <p:nvPr>
            <p:ph type="body" idx="1"/>
          </p:nvPr>
        </p:nvSpPr>
        <p:spPr/>
        <p:txBody>
          <a:bodyPr>
            <a:normAutofit fontScale="92500" lnSpcReduction="20000"/>
          </a:bodyPr>
          <a:lstStyle/>
          <a:p>
            <a:pPr lvl="0"/>
            <a:r>
              <a:rPr lang="id-ID" dirty="0"/>
              <a:t>3.1 Analisis Kebutuhan </a:t>
            </a:r>
            <a:r>
              <a:rPr lang="id-ID" dirty="0" err="1"/>
              <a:t>Software</a:t>
            </a:r>
            <a:endParaRPr lang="id-ID" dirty="0"/>
          </a:p>
          <a:p>
            <a:pPr lvl="0"/>
            <a:r>
              <a:rPr lang="id-ID" dirty="0"/>
              <a:t>3.2 Identifikasi Proses Bisnis dengan Use </a:t>
            </a:r>
            <a:r>
              <a:rPr lang="id-ID" dirty="0" err="1"/>
              <a:t>Case</a:t>
            </a:r>
            <a:r>
              <a:rPr lang="id-ID" dirty="0"/>
              <a:t> Diagram</a:t>
            </a:r>
          </a:p>
          <a:p>
            <a:pPr lvl="0"/>
            <a:r>
              <a:rPr lang="id-ID" dirty="0"/>
              <a:t>3.3 </a:t>
            </a:r>
            <a:r>
              <a:rPr lang="en-ID" dirty="0" err="1"/>
              <a:t>Pemodelan</a:t>
            </a:r>
            <a:r>
              <a:rPr lang="en-ID" dirty="0"/>
              <a:t> </a:t>
            </a:r>
            <a:r>
              <a:rPr lang="id-ID" dirty="0"/>
              <a:t>Proses Bisnis </a:t>
            </a:r>
            <a:r>
              <a:rPr lang="en-ID" dirty="0" err="1"/>
              <a:t>dengan</a:t>
            </a:r>
            <a:r>
              <a:rPr lang="en-ID" dirty="0"/>
              <a:t> </a:t>
            </a:r>
            <a:r>
              <a:rPr lang="id-ID" dirty="0"/>
              <a:t>AD </a:t>
            </a:r>
            <a:r>
              <a:rPr lang="en-ID" dirty="0" err="1"/>
              <a:t>atau</a:t>
            </a:r>
            <a:r>
              <a:rPr lang="en-ID" dirty="0"/>
              <a:t> BPMN</a:t>
            </a:r>
            <a:endParaRPr lang="id-ID" dirty="0"/>
          </a:p>
          <a:p>
            <a:pPr lvl="0"/>
            <a:r>
              <a:rPr lang="id-ID" dirty="0"/>
              <a:t>3.4 Realisasi Proses Bisnis dengan </a:t>
            </a:r>
            <a:r>
              <a:rPr lang="id-ID" dirty="0" err="1"/>
              <a:t>Sequence</a:t>
            </a:r>
            <a:r>
              <a:rPr lang="id-ID" dirty="0"/>
              <a:t> Diagram</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167</a:t>
            </a:fld>
            <a:endParaRPr lang="en-US">
              <a:solidFill>
                <a:prstClr val="black">
                  <a:tint val="75000"/>
                </a:prstClr>
              </a:solidFill>
            </a:endParaRPr>
          </a:p>
        </p:txBody>
      </p:sp>
    </p:spTree>
    <p:extLst>
      <p:ext uri="{BB962C8B-B14F-4D97-AF65-F5344CB8AC3E}">
        <p14:creationId xmlns:p14="http://schemas.microsoft.com/office/powerpoint/2010/main" val="1932423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06" y="152400"/>
            <a:ext cx="8458200" cy="762000"/>
          </a:xfrm>
        </p:spPr>
        <p:txBody>
          <a:bodyPr>
            <a:normAutofit/>
          </a:bodyPr>
          <a:lstStyle/>
          <a:p>
            <a:r>
              <a:rPr lang="id-ID" dirty="0"/>
              <a:t>Siklus Pengembangan </a:t>
            </a:r>
            <a:r>
              <a:rPr lang="id-ID" dirty="0" err="1"/>
              <a:t>Software</a:t>
            </a:r>
            <a:endParaRPr lang="en-US" dirty="0"/>
          </a:p>
        </p:txBody>
      </p:sp>
      <p:graphicFrame>
        <p:nvGraphicFramePr>
          <p:cNvPr id="5" name="Content Placeholder 9"/>
          <p:cNvGraphicFramePr>
            <a:graphicFrameLocks/>
          </p:cNvGraphicFramePr>
          <p:nvPr>
            <p:extLst/>
          </p:nvPr>
        </p:nvGraphicFramePr>
        <p:xfrm>
          <a:off x="228600" y="1066800"/>
          <a:ext cx="859042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168</a:t>
            </a:fld>
            <a:endParaRPr lang="en-US">
              <a:solidFill>
                <a:prstClr val="black">
                  <a:tint val="75000"/>
                </a:prstClr>
              </a:solidFill>
            </a:endParaRPr>
          </a:p>
        </p:txBody>
      </p:sp>
      <p:sp>
        <p:nvSpPr>
          <p:cNvPr id="6" name="Content Placeholder 1">
            <a:extLst>
              <a:ext uri="{FF2B5EF4-FFF2-40B4-BE49-F238E27FC236}">
                <a16:creationId xmlns:a16="http://schemas.microsoft.com/office/drawing/2014/main" id="{F6A298E5-C505-4790-BCDB-43FEBDFFF812}"/>
              </a:ext>
            </a:extLst>
          </p:cNvPr>
          <p:cNvSpPr>
            <a:spLocks noGrp="1"/>
          </p:cNvSpPr>
          <p:nvPr>
            <p:ph idx="1"/>
          </p:nvPr>
        </p:nvSpPr>
        <p:spPr>
          <a:xfrm>
            <a:off x="628650" y="6019800"/>
            <a:ext cx="7886700" cy="533400"/>
          </a:xfrm>
        </p:spPr>
        <p:txBody>
          <a:bodyPr>
            <a:normAutofit/>
          </a:bodyPr>
          <a:lstStyle/>
          <a:p>
            <a:pPr marL="0" indent="0" algn="ctr">
              <a:buNone/>
            </a:pPr>
            <a:r>
              <a:rPr lang="id-ID" sz="2400" i="1" dirty="0"/>
              <a:t>(</a:t>
            </a:r>
            <a:r>
              <a:rPr lang="id-ID" sz="2400" i="1" dirty="0" err="1"/>
              <a:t>Tilley</a:t>
            </a:r>
            <a:r>
              <a:rPr lang="id-ID" sz="2400" i="1" dirty="0"/>
              <a:t>, 2012)            (Dennis, 2016)           (</a:t>
            </a:r>
            <a:r>
              <a:rPr lang="id-ID" sz="2400" i="1" dirty="0" err="1"/>
              <a:t>Valacich</a:t>
            </a:r>
            <a:r>
              <a:rPr lang="id-ID" sz="2400" i="1" dirty="0"/>
              <a:t>, 2017)</a:t>
            </a:r>
            <a:endParaRPr lang="en-US" sz="2400" i="1" dirty="0"/>
          </a:p>
        </p:txBody>
      </p:sp>
    </p:spTree>
    <p:custDataLst>
      <p:tags r:id="rId1"/>
    </p:custDataLst>
    <p:extLst>
      <p:ext uri="{BB962C8B-B14F-4D97-AF65-F5344CB8AC3E}">
        <p14:creationId xmlns:p14="http://schemas.microsoft.com/office/powerpoint/2010/main" val="3418846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304800" y="1066800"/>
          <a:ext cx="866775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id-ID" dirty="0"/>
              <a:t>Planning</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169</a:t>
            </a:fld>
            <a:endParaRPr lang="en-US">
              <a:solidFill>
                <a:prstClr val="black">
                  <a:tint val="75000"/>
                </a:prstClr>
              </a:solidFill>
            </a:endParaRPr>
          </a:p>
        </p:txBody>
      </p:sp>
    </p:spTree>
    <p:extLst>
      <p:ext uri="{BB962C8B-B14F-4D97-AF65-F5344CB8AC3E}">
        <p14:creationId xmlns:p14="http://schemas.microsoft.com/office/powerpoint/2010/main" val="10509006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133600"/>
            <a:ext cx="8229600" cy="4191000"/>
          </a:xfrm>
        </p:spPr>
        <p:txBody>
          <a:bodyPr/>
          <a:lstStyle/>
          <a:p>
            <a:pPr marL="0" indent="0">
              <a:buNone/>
            </a:pPr>
            <a:r>
              <a:rPr lang="en-US" sz="4400" dirty="0"/>
              <a:t>Building software will always be </a:t>
            </a:r>
            <a:r>
              <a:rPr lang="en-US" sz="4400" dirty="0">
                <a:solidFill>
                  <a:srgbClr val="C00000"/>
                </a:solidFill>
              </a:rPr>
              <a:t>hard</a:t>
            </a:r>
            <a:r>
              <a:rPr lang="id-ID" sz="4400" dirty="0"/>
              <a:t>, </a:t>
            </a:r>
            <a:r>
              <a:rPr lang="en-US" sz="4400" dirty="0"/>
              <a:t>inherently</a:t>
            </a:r>
            <a:r>
              <a:rPr lang="id-ID" sz="4400" dirty="0"/>
              <a:t> </a:t>
            </a:r>
            <a:r>
              <a:rPr lang="en-US" sz="4400" dirty="0">
                <a:solidFill>
                  <a:srgbClr val="C00000"/>
                </a:solidFill>
              </a:rPr>
              <a:t>no silver bullet</a:t>
            </a:r>
            <a:r>
              <a:rPr lang="en-US" sz="2400" dirty="0">
                <a:solidFill>
                  <a:srgbClr val="C00000"/>
                </a:solidFill>
              </a:rPr>
              <a:t> </a:t>
            </a:r>
            <a:endParaRPr lang="id-ID" sz="2400" dirty="0">
              <a:solidFill>
                <a:srgbClr val="C00000"/>
              </a:solidFill>
            </a:endParaRPr>
          </a:p>
          <a:p>
            <a:pPr marL="0" indent="0">
              <a:buNone/>
            </a:pPr>
            <a:endParaRPr lang="id-ID" sz="2400" i="1" dirty="0">
              <a:solidFill>
                <a:srgbClr val="C00000"/>
              </a:solidFill>
            </a:endParaRPr>
          </a:p>
          <a:p>
            <a:pPr marL="0" indent="0">
              <a:buNone/>
            </a:pPr>
            <a:endParaRPr lang="id-ID" sz="2400" i="1" dirty="0">
              <a:solidFill>
                <a:srgbClr val="C00000"/>
              </a:solidFill>
            </a:endParaRPr>
          </a:p>
          <a:p>
            <a:pPr marL="0" indent="0" algn="r">
              <a:buNone/>
            </a:pPr>
            <a:r>
              <a:rPr lang="id-ID" sz="2400" i="1" dirty="0">
                <a:solidFill>
                  <a:srgbClr val="C00000"/>
                </a:solidFill>
              </a:rPr>
              <a:t>		</a:t>
            </a:r>
            <a:r>
              <a:rPr lang="en-US" sz="3200" i="1" dirty="0"/>
              <a:t>(Brooks, 1987)</a:t>
            </a:r>
            <a:endParaRPr lang="en-US" sz="2400" i="1" dirty="0"/>
          </a:p>
        </p:txBody>
      </p:sp>
      <p:sp>
        <p:nvSpPr>
          <p:cNvPr id="2" name="Title 1"/>
          <p:cNvSpPr>
            <a:spLocks noGrp="1"/>
          </p:cNvSpPr>
          <p:nvPr>
            <p:ph type="title"/>
          </p:nvPr>
        </p:nvSpPr>
        <p:spPr>
          <a:xfrm>
            <a:off x="628650" y="152401"/>
            <a:ext cx="8515350" cy="685800"/>
          </a:xfrm>
        </p:spPr>
        <p:txBody>
          <a:bodyPr>
            <a:noAutofit/>
          </a:bodyPr>
          <a:lstStyle/>
          <a:p>
            <a:r>
              <a:rPr lang="en-US" dirty="0"/>
              <a:t>Software Engineering Problem</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21851699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170</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4101625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3.1 Analisis Kebutuhan </a:t>
            </a:r>
            <a:r>
              <a:rPr lang="id-ID" sz="4000" dirty="0" err="1"/>
              <a:t>Software</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171</a:t>
            </a:fld>
            <a:endParaRPr lang="en-US">
              <a:solidFill>
                <a:prstClr val="black">
                  <a:tint val="75000"/>
                </a:prstClr>
              </a:solidFill>
            </a:endParaRPr>
          </a:p>
        </p:txBody>
      </p:sp>
    </p:spTree>
    <p:extLst>
      <p:ext uri="{BB962C8B-B14F-4D97-AF65-F5344CB8AC3E}">
        <p14:creationId xmlns:p14="http://schemas.microsoft.com/office/powerpoint/2010/main" val="507454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3600" dirty="0"/>
              <a:t>3.1.1 Metode Analisis Kebutuhan </a:t>
            </a:r>
            <a:r>
              <a:rPr lang="id-ID" sz="3600" dirty="0" err="1"/>
              <a:t>Software</a:t>
            </a:r>
            <a:r>
              <a:rPr lang="id-ID" sz="3600" dirty="0"/>
              <a:t> dan Tantangan</a:t>
            </a:r>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172</a:t>
            </a:fld>
            <a:endParaRPr lang="en-US">
              <a:solidFill>
                <a:prstClr val="black">
                  <a:tint val="75000"/>
                </a:prstClr>
              </a:solidFill>
            </a:endParaRPr>
          </a:p>
        </p:txBody>
      </p:sp>
    </p:spTree>
    <p:extLst>
      <p:ext uri="{BB962C8B-B14F-4D97-AF65-F5344CB8AC3E}">
        <p14:creationId xmlns:p14="http://schemas.microsoft.com/office/powerpoint/2010/main" val="2535120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E3C74C-F9CE-439F-9E40-746465EB7961}"/>
              </a:ext>
            </a:extLst>
          </p:cNvPr>
          <p:cNvSpPr>
            <a:spLocks noGrp="1"/>
          </p:cNvSpPr>
          <p:nvPr>
            <p:ph idx="1"/>
          </p:nvPr>
        </p:nvSpPr>
        <p:spPr>
          <a:xfrm>
            <a:off x="628650" y="1524000"/>
            <a:ext cx="7886700" cy="4952549"/>
          </a:xfrm>
        </p:spPr>
        <p:txBody>
          <a:bodyPr>
            <a:normAutofit/>
          </a:bodyPr>
          <a:lstStyle/>
          <a:p>
            <a:pPr marL="0" indent="0">
              <a:buNone/>
            </a:pPr>
            <a:r>
              <a:rPr lang="en-ID" sz="3600" dirty="0"/>
              <a:t>Errors are </a:t>
            </a:r>
            <a:r>
              <a:rPr lang="en-ID" sz="3600" dirty="0">
                <a:solidFill>
                  <a:srgbClr val="C00000"/>
                </a:solidFill>
              </a:rPr>
              <a:t>most frequent during the requirements and design </a:t>
            </a:r>
            <a:r>
              <a:rPr lang="en-ID" sz="3600" dirty="0"/>
              <a:t>activities</a:t>
            </a:r>
            <a:r>
              <a:rPr lang="id-ID" sz="3600" dirty="0"/>
              <a:t>, </a:t>
            </a:r>
            <a:r>
              <a:rPr lang="en-ID" sz="3600" dirty="0"/>
              <a:t>and are the more expensive the later they are removed</a:t>
            </a:r>
            <a:endParaRPr lang="id-ID" sz="3600" dirty="0"/>
          </a:p>
          <a:p>
            <a:pPr marL="0" indent="0">
              <a:buNone/>
            </a:pPr>
            <a:endParaRPr lang="id-ID" sz="3600" dirty="0"/>
          </a:p>
          <a:p>
            <a:pPr marL="0" indent="0" algn="r">
              <a:buNone/>
            </a:pPr>
            <a:r>
              <a:rPr lang="id-ID" i="1" dirty="0"/>
              <a:t>(</a:t>
            </a:r>
            <a:r>
              <a:rPr lang="id-ID" i="1" dirty="0" err="1"/>
              <a:t>Endres</a:t>
            </a:r>
            <a:r>
              <a:rPr lang="id-ID" i="1" dirty="0"/>
              <a:t>, 2003)</a:t>
            </a:r>
            <a:r>
              <a:rPr lang="id-ID" sz="3600" i="1" dirty="0"/>
              <a:t>                                               [</a:t>
            </a:r>
            <a:r>
              <a:rPr lang="id-ID" sz="3600" i="1" dirty="0">
                <a:solidFill>
                  <a:srgbClr val="00B050"/>
                </a:solidFill>
              </a:rPr>
              <a:t>L2</a:t>
            </a:r>
            <a:r>
              <a:rPr lang="id-ID" sz="3600" i="1" dirty="0"/>
              <a:t>]</a:t>
            </a:r>
            <a:endParaRPr lang="en-US" sz="3600" i="1" dirty="0"/>
          </a:p>
        </p:txBody>
      </p:sp>
      <p:sp>
        <p:nvSpPr>
          <p:cNvPr id="3" name="Title 2">
            <a:extLst>
              <a:ext uri="{FF2B5EF4-FFF2-40B4-BE49-F238E27FC236}">
                <a16:creationId xmlns:a16="http://schemas.microsoft.com/office/drawing/2014/main" id="{EB84090F-B649-4506-8400-C180A2F2FB4D}"/>
              </a:ext>
            </a:extLst>
          </p:cNvPr>
          <p:cNvSpPr>
            <a:spLocks noGrp="1"/>
          </p:cNvSpPr>
          <p:nvPr>
            <p:ph type="title"/>
          </p:nvPr>
        </p:nvSpPr>
        <p:spPr/>
        <p:txBody>
          <a:bodyPr/>
          <a:lstStyle/>
          <a:p>
            <a:r>
              <a:rPr lang="en-US" dirty="0"/>
              <a:t>Boehm’s </a:t>
            </a:r>
            <a:r>
              <a:rPr lang="id-ID" dirty="0"/>
              <a:t>F</a:t>
            </a:r>
            <a:r>
              <a:rPr lang="en-US" dirty="0" err="1"/>
              <a:t>irst</a:t>
            </a:r>
            <a:r>
              <a:rPr lang="en-US" dirty="0"/>
              <a:t> </a:t>
            </a:r>
            <a:r>
              <a:rPr lang="id-ID" dirty="0"/>
              <a:t>L</a:t>
            </a:r>
            <a:r>
              <a:rPr lang="en-US" dirty="0"/>
              <a:t>aw</a:t>
            </a:r>
          </a:p>
        </p:txBody>
      </p:sp>
      <p:sp>
        <p:nvSpPr>
          <p:cNvPr id="4" name="Slide Number Placeholder 3">
            <a:extLst>
              <a:ext uri="{FF2B5EF4-FFF2-40B4-BE49-F238E27FC236}">
                <a16:creationId xmlns:a16="http://schemas.microsoft.com/office/drawing/2014/main" id="{427BBD19-F4E3-4FF9-916A-8C6E15B1A89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173</a:t>
            </a:fld>
            <a:endParaRPr lang="en-US">
              <a:solidFill>
                <a:prstClr val="black">
                  <a:tint val="75000"/>
                </a:prstClr>
              </a:solidFill>
            </a:endParaRPr>
          </a:p>
        </p:txBody>
      </p:sp>
    </p:spTree>
    <p:extLst>
      <p:ext uri="{BB962C8B-B14F-4D97-AF65-F5344CB8AC3E}">
        <p14:creationId xmlns:p14="http://schemas.microsoft.com/office/powerpoint/2010/main" val="3643717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descr="Rectangle: Click to edit Master text styles&#10;Second level&#10;Third level&#10;Fourth level&#10;Fifth level"/>
          <p:cNvSpPr>
            <a:spLocks noGrp="1" noChangeArrowheads="1"/>
          </p:cNvSpPr>
          <p:nvPr>
            <p:ph idx="1"/>
          </p:nvPr>
        </p:nvSpPr>
        <p:spPr>
          <a:xfrm>
            <a:off x="152400" y="952500"/>
            <a:ext cx="8358904" cy="4953000"/>
          </a:xfrm>
        </p:spPr>
        <p:txBody>
          <a:bodyPr>
            <a:normAutofit/>
          </a:bodyPr>
          <a:lstStyle/>
          <a:p>
            <a:pPr eaLnBrk="1" hangingPunct="1"/>
            <a:r>
              <a:rPr lang="en-US" sz="2400" dirty="0"/>
              <a:t>Business </a:t>
            </a:r>
            <a:r>
              <a:rPr lang="en-US" sz="2400" dirty="0">
                <a:solidFill>
                  <a:srgbClr val="C00000"/>
                </a:solidFill>
              </a:rPr>
              <a:t>Requirement</a:t>
            </a:r>
            <a:r>
              <a:rPr lang="id-ID" sz="2400" dirty="0">
                <a:solidFill>
                  <a:srgbClr val="C00000"/>
                </a:solidFill>
              </a:rPr>
              <a:t>s</a:t>
            </a:r>
            <a:endParaRPr lang="en-US" sz="2400" dirty="0">
              <a:solidFill>
                <a:srgbClr val="C00000"/>
              </a:solidFill>
            </a:endParaRPr>
          </a:p>
          <a:p>
            <a:pPr lvl="1" eaLnBrk="1" hangingPunct="1"/>
            <a:r>
              <a:rPr lang="en-US" sz="2000" dirty="0"/>
              <a:t>Statement of </a:t>
            </a:r>
            <a:r>
              <a:rPr lang="en-US" sz="2000" dirty="0">
                <a:solidFill>
                  <a:srgbClr val="0070C0"/>
                </a:solidFill>
              </a:rPr>
              <a:t>what the system must do</a:t>
            </a:r>
          </a:p>
          <a:p>
            <a:pPr lvl="1" eaLnBrk="1" hangingPunct="1"/>
            <a:r>
              <a:rPr lang="en-US" sz="2000" dirty="0"/>
              <a:t>Focus on what the system must do, </a:t>
            </a:r>
            <a:r>
              <a:rPr lang="en-US" sz="2000" dirty="0">
                <a:solidFill>
                  <a:srgbClr val="0070C0"/>
                </a:solidFill>
              </a:rPr>
              <a:t>not how to do </a:t>
            </a:r>
            <a:r>
              <a:rPr lang="en-US" sz="2000" dirty="0"/>
              <a:t>it</a:t>
            </a:r>
            <a:endParaRPr lang="en-US" sz="2800" dirty="0"/>
          </a:p>
          <a:p>
            <a:pPr eaLnBrk="1" hangingPunct="1"/>
            <a:r>
              <a:rPr lang="en-US" sz="2400" dirty="0"/>
              <a:t>There are </a:t>
            </a:r>
            <a:r>
              <a:rPr lang="en-US" sz="2400" dirty="0">
                <a:solidFill>
                  <a:srgbClr val="C00000"/>
                </a:solidFill>
              </a:rPr>
              <a:t>2 kinds </a:t>
            </a:r>
            <a:r>
              <a:rPr lang="en-US" sz="2400" dirty="0"/>
              <a:t>of </a:t>
            </a:r>
            <a:r>
              <a:rPr lang="en-US" sz="2400" dirty="0">
                <a:solidFill>
                  <a:srgbClr val="C00000"/>
                </a:solidFill>
              </a:rPr>
              <a:t>requirements</a:t>
            </a:r>
          </a:p>
          <a:p>
            <a:pPr marL="344487" lvl="1" indent="0" eaLnBrk="1" hangingPunct="1">
              <a:buNone/>
            </a:pPr>
            <a:r>
              <a:rPr lang="id-ID" sz="2000" dirty="0">
                <a:solidFill>
                  <a:srgbClr val="0070C0"/>
                </a:solidFill>
              </a:rPr>
              <a:t>1. </a:t>
            </a:r>
            <a:r>
              <a:rPr lang="en-US" sz="2000" dirty="0">
                <a:solidFill>
                  <a:srgbClr val="0070C0"/>
                </a:solidFill>
              </a:rPr>
              <a:t>Functional</a:t>
            </a:r>
            <a:r>
              <a:rPr lang="id-ID" sz="2000" dirty="0">
                <a:solidFill>
                  <a:srgbClr val="0070C0"/>
                </a:solidFill>
              </a:rPr>
              <a:t> </a:t>
            </a:r>
            <a:r>
              <a:rPr lang="id-ID" sz="2000" dirty="0" err="1">
                <a:solidFill>
                  <a:srgbClr val="0070C0"/>
                </a:solidFill>
              </a:rPr>
              <a:t>Requirements</a:t>
            </a:r>
            <a:endParaRPr lang="en-US" sz="2000" dirty="0">
              <a:solidFill>
                <a:srgbClr val="0070C0"/>
              </a:solidFill>
            </a:endParaRPr>
          </a:p>
          <a:p>
            <a:pPr marL="344487" lvl="1" indent="0" eaLnBrk="1" hangingPunct="1">
              <a:buNone/>
            </a:pPr>
            <a:r>
              <a:rPr lang="id-ID" sz="2000" dirty="0">
                <a:solidFill>
                  <a:srgbClr val="0070C0"/>
                </a:solidFill>
              </a:rPr>
              <a:t>2. </a:t>
            </a:r>
            <a:r>
              <a:rPr lang="en-US" sz="2000" dirty="0">
                <a:solidFill>
                  <a:srgbClr val="0070C0"/>
                </a:solidFill>
              </a:rPr>
              <a:t>Nonfunctional</a:t>
            </a:r>
            <a:r>
              <a:rPr lang="id-ID" sz="2000" dirty="0">
                <a:solidFill>
                  <a:srgbClr val="0070C0"/>
                </a:solidFill>
              </a:rPr>
              <a:t> </a:t>
            </a:r>
            <a:r>
              <a:rPr lang="id-ID" sz="2000" dirty="0" err="1">
                <a:solidFill>
                  <a:srgbClr val="0070C0"/>
                </a:solidFill>
              </a:rPr>
              <a:t>Requirements</a:t>
            </a:r>
            <a:endParaRPr lang="en-US" sz="2000" dirty="0">
              <a:solidFill>
                <a:srgbClr val="0070C0"/>
              </a:solidFill>
            </a:endParaRPr>
          </a:p>
        </p:txBody>
      </p:sp>
      <p:sp>
        <p:nvSpPr>
          <p:cNvPr id="20483" name="Rectangle 2"/>
          <p:cNvSpPr>
            <a:spLocks noGrp="1" noChangeArrowheads="1"/>
          </p:cNvSpPr>
          <p:nvPr>
            <p:ph type="title"/>
          </p:nvPr>
        </p:nvSpPr>
        <p:spPr/>
        <p:txBody>
          <a:bodyPr/>
          <a:lstStyle/>
          <a:p>
            <a:pPr eaLnBrk="1" hangingPunct="1"/>
            <a:r>
              <a:rPr lang="en-US" dirty="0"/>
              <a:t>What is a Requirement</a:t>
            </a:r>
            <a:r>
              <a:rPr lang="id-ID" dirty="0"/>
              <a:t>s</a:t>
            </a:r>
            <a:endParaRPr lang="en-US"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174</a:t>
            </a:fld>
            <a:endParaRPr lang="en-US">
              <a:solidFill>
                <a:prstClr val="black">
                  <a:tint val="75000"/>
                </a:prstClr>
              </a:solidFill>
            </a:endParaRPr>
          </a:p>
        </p:txBody>
      </p:sp>
      <p:pic>
        <p:nvPicPr>
          <p:cNvPr id="5" name="Content Placeholder 3" descr="fig145_01_0.jpg">
            <a:extLst>
              <a:ext uri="{FF2B5EF4-FFF2-40B4-BE49-F238E27FC236}">
                <a16:creationId xmlns:a16="http://schemas.microsoft.com/office/drawing/2014/main" id="{391694F1-EE17-4B90-B563-A96E37FF5F6D}"/>
              </a:ext>
            </a:extLst>
          </p:cNvPr>
          <p:cNvPicPr>
            <a:picLocks noChangeAspect="1"/>
          </p:cNvPicPr>
          <p:nvPr/>
        </p:nvPicPr>
        <p:blipFill>
          <a:blip r:embed="rId2" cstate="print"/>
          <a:stretch>
            <a:fillRect/>
          </a:stretch>
        </p:blipFill>
        <p:spPr>
          <a:xfrm>
            <a:off x="3810000" y="2599532"/>
            <a:ext cx="5334000" cy="4343136"/>
          </a:xfrm>
          <a:prstGeom prst="rect">
            <a:avLst/>
          </a:prstGeom>
        </p:spPr>
      </p:pic>
    </p:spTree>
    <p:extLst>
      <p:ext uri="{BB962C8B-B14F-4D97-AF65-F5344CB8AC3E}">
        <p14:creationId xmlns:p14="http://schemas.microsoft.com/office/powerpoint/2010/main" val="103237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descr="Rectangle: Click to edit Master text styles&#10;Second level&#10;Third level&#10;Fourth level&#10;Fifth level"/>
          <p:cNvSpPr>
            <a:spLocks noGrp="1" noChangeArrowheads="1"/>
          </p:cNvSpPr>
          <p:nvPr>
            <p:ph idx="1"/>
          </p:nvPr>
        </p:nvSpPr>
        <p:spPr>
          <a:xfrm>
            <a:off x="628649" y="1143000"/>
            <a:ext cx="8058150" cy="4643095"/>
          </a:xfrm>
        </p:spPr>
        <p:txBody>
          <a:bodyPr>
            <a:noAutofit/>
          </a:bodyPr>
          <a:lstStyle/>
          <a:p>
            <a:pPr eaLnBrk="1" hangingPunct="1">
              <a:lnSpc>
                <a:spcPct val="90000"/>
              </a:lnSpc>
            </a:pPr>
            <a:r>
              <a:rPr lang="id-ID" dirty="0"/>
              <a:t>Kebutuhan tentang </a:t>
            </a:r>
            <a:r>
              <a:rPr lang="id-ID" dirty="0">
                <a:solidFill>
                  <a:srgbClr val="C00000"/>
                </a:solidFill>
              </a:rPr>
              <a:t>fungsi </a:t>
            </a:r>
            <a:r>
              <a:rPr lang="id-ID" dirty="0" err="1">
                <a:solidFill>
                  <a:srgbClr val="C00000"/>
                </a:solidFill>
              </a:rPr>
              <a:t>software</a:t>
            </a:r>
            <a:r>
              <a:rPr lang="id-ID" dirty="0">
                <a:solidFill>
                  <a:srgbClr val="C00000"/>
                </a:solidFill>
              </a:rPr>
              <a:t> </a:t>
            </a:r>
            <a:r>
              <a:rPr lang="id-ID" dirty="0"/>
              <a:t>secara menyeluruh</a:t>
            </a:r>
          </a:p>
          <a:p>
            <a:pPr eaLnBrk="1" hangingPunct="1">
              <a:lnSpc>
                <a:spcPct val="90000"/>
              </a:lnSpc>
            </a:pPr>
            <a:r>
              <a:rPr lang="id-ID" dirty="0"/>
              <a:t>Pemodelan dengan </a:t>
            </a:r>
            <a:r>
              <a:rPr lang="id-ID" dirty="0">
                <a:solidFill>
                  <a:srgbClr val="C00000"/>
                </a:solidFill>
              </a:rPr>
              <a:t>UML</a:t>
            </a:r>
            <a:r>
              <a:rPr lang="id-ID" dirty="0"/>
              <a:t>, ataupun penjelasan fitur-fitur dalam bentuk </a:t>
            </a:r>
            <a:r>
              <a:rPr lang="id-ID" dirty="0">
                <a:solidFill>
                  <a:srgbClr val="C00000"/>
                </a:solidFill>
              </a:rPr>
              <a:t>problem </a:t>
            </a:r>
            <a:r>
              <a:rPr lang="id-ID" dirty="0" err="1">
                <a:solidFill>
                  <a:srgbClr val="C00000"/>
                </a:solidFill>
              </a:rPr>
              <a:t>statements</a:t>
            </a:r>
            <a:r>
              <a:rPr lang="id-ID" dirty="0"/>
              <a:t>, adalah termasuk dalam </a:t>
            </a:r>
            <a:r>
              <a:rPr lang="id-ID" dirty="0" err="1">
                <a:solidFill>
                  <a:srgbClr val="C00000"/>
                </a:solidFill>
              </a:rPr>
              <a:t>Functional</a:t>
            </a:r>
            <a:r>
              <a:rPr lang="id-ID" dirty="0">
                <a:solidFill>
                  <a:srgbClr val="C00000"/>
                </a:solidFill>
              </a:rPr>
              <a:t> </a:t>
            </a:r>
            <a:r>
              <a:rPr lang="id-ID" dirty="0" err="1">
                <a:solidFill>
                  <a:srgbClr val="C00000"/>
                </a:solidFill>
              </a:rPr>
              <a:t>Requirement</a:t>
            </a:r>
            <a:endParaRPr lang="en-US" dirty="0">
              <a:solidFill>
                <a:srgbClr val="C00000"/>
              </a:solidFill>
            </a:endParaRPr>
          </a:p>
          <a:p>
            <a:pPr lvl="1" eaLnBrk="1" hangingPunct="1"/>
            <a:r>
              <a:rPr lang="id-ID" dirty="0" err="1">
                <a:solidFill>
                  <a:srgbClr val="0070C0"/>
                </a:solidFill>
              </a:rPr>
              <a:t>Diagrams</a:t>
            </a:r>
            <a:r>
              <a:rPr lang="id-ID" dirty="0"/>
              <a:t>:</a:t>
            </a:r>
          </a:p>
          <a:p>
            <a:pPr lvl="2"/>
            <a:r>
              <a:rPr lang="id-ID" sz="2400" dirty="0">
                <a:solidFill>
                  <a:srgbClr val="008000"/>
                </a:solidFill>
              </a:rPr>
              <a:t>Use </a:t>
            </a:r>
            <a:r>
              <a:rPr lang="id-ID" sz="2400" dirty="0" err="1">
                <a:solidFill>
                  <a:srgbClr val="008000"/>
                </a:solidFill>
              </a:rPr>
              <a:t>Case</a:t>
            </a:r>
            <a:r>
              <a:rPr lang="id-ID" sz="2400" dirty="0">
                <a:solidFill>
                  <a:srgbClr val="008000"/>
                </a:solidFill>
              </a:rPr>
              <a:t> </a:t>
            </a:r>
            <a:r>
              <a:rPr lang="id-ID" sz="2400" dirty="0" err="1"/>
              <a:t>Diagrams</a:t>
            </a:r>
            <a:endParaRPr lang="id-ID" sz="2400" dirty="0"/>
          </a:p>
          <a:p>
            <a:pPr lvl="2" eaLnBrk="1" hangingPunct="1"/>
            <a:r>
              <a:rPr lang="id-ID" sz="2400" dirty="0" err="1">
                <a:solidFill>
                  <a:srgbClr val="008000"/>
                </a:solidFill>
              </a:rPr>
              <a:t>Activity</a:t>
            </a:r>
            <a:r>
              <a:rPr lang="id-ID" sz="2400" dirty="0"/>
              <a:t> </a:t>
            </a:r>
            <a:r>
              <a:rPr lang="id-ID" sz="2400" dirty="0" err="1"/>
              <a:t>Diagrams</a:t>
            </a:r>
            <a:endParaRPr lang="id-ID" sz="2400" dirty="0"/>
          </a:p>
          <a:p>
            <a:pPr lvl="1" eaLnBrk="1" hangingPunct="1"/>
            <a:endParaRPr lang="id-ID" dirty="0">
              <a:solidFill>
                <a:srgbClr val="0070C0"/>
              </a:solidFill>
            </a:endParaRPr>
          </a:p>
          <a:p>
            <a:pPr lvl="1" eaLnBrk="1" hangingPunct="1"/>
            <a:r>
              <a:rPr lang="id-ID" dirty="0">
                <a:solidFill>
                  <a:srgbClr val="0070C0"/>
                </a:solidFill>
              </a:rPr>
              <a:t>Problem </a:t>
            </a:r>
            <a:r>
              <a:rPr lang="id-ID" dirty="0" err="1">
                <a:solidFill>
                  <a:srgbClr val="0070C0"/>
                </a:solidFill>
              </a:rPr>
              <a:t>Statements</a:t>
            </a:r>
            <a:r>
              <a:rPr lang="id-ID" dirty="0"/>
              <a:t>:</a:t>
            </a:r>
            <a:endParaRPr lang="en-US" dirty="0"/>
          </a:p>
          <a:p>
            <a:pPr lvl="2" eaLnBrk="1" hangingPunct="1"/>
            <a:r>
              <a:rPr lang="en-US" sz="2400" dirty="0"/>
              <a:t>Must </a:t>
            </a:r>
            <a:r>
              <a:rPr lang="en-US" sz="2400" dirty="0">
                <a:solidFill>
                  <a:srgbClr val="008000"/>
                </a:solidFill>
              </a:rPr>
              <a:t>search</a:t>
            </a:r>
            <a:r>
              <a:rPr lang="en-US" sz="2400" dirty="0"/>
              <a:t> for inventory</a:t>
            </a:r>
          </a:p>
          <a:p>
            <a:pPr lvl="2" eaLnBrk="1" hangingPunct="1"/>
            <a:r>
              <a:rPr lang="en-US" sz="2400" dirty="0"/>
              <a:t>Must </a:t>
            </a:r>
            <a:r>
              <a:rPr lang="en-US" sz="2400" dirty="0">
                <a:solidFill>
                  <a:srgbClr val="008000"/>
                </a:solidFill>
              </a:rPr>
              <a:t>perform</a:t>
            </a:r>
            <a:r>
              <a:rPr lang="en-US" sz="2400" dirty="0"/>
              <a:t> these calculations</a:t>
            </a:r>
          </a:p>
          <a:p>
            <a:pPr lvl="2" eaLnBrk="1" hangingPunct="1"/>
            <a:r>
              <a:rPr lang="en-US" sz="2400" dirty="0"/>
              <a:t>Must </a:t>
            </a:r>
            <a:r>
              <a:rPr lang="en-US" sz="2400" dirty="0">
                <a:solidFill>
                  <a:srgbClr val="008000"/>
                </a:solidFill>
              </a:rPr>
              <a:t>produce</a:t>
            </a:r>
            <a:r>
              <a:rPr lang="en-US" sz="2400" dirty="0"/>
              <a:t> a specific report</a:t>
            </a:r>
          </a:p>
        </p:txBody>
      </p:sp>
      <p:sp>
        <p:nvSpPr>
          <p:cNvPr id="21507" name="Rectangle 2"/>
          <p:cNvSpPr>
            <a:spLocks noGrp="1" noChangeArrowheads="1"/>
          </p:cNvSpPr>
          <p:nvPr>
            <p:ph type="title"/>
          </p:nvPr>
        </p:nvSpPr>
        <p:spPr/>
        <p:txBody>
          <a:bodyPr/>
          <a:lstStyle/>
          <a:p>
            <a:pPr eaLnBrk="1" hangingPunct="1"/>
            <a:r>
              <a:rPr lang="id-ID" dirty="0"/>
              <a:t>1. </a:t>
            </a:r>
            <a:r>
              <a:rPr lang="en-US" dirty="0"/>
              <a:t>Functional Requirement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175</a:t>
            </a:fld>
            <a:endParaRPr lang="en-US">
              <a:solidFill>
                <a:prstClr val="black">
                  <a:tint val="75000"/>
                </a:prstClr>
              </a:solidFill>
            </a:endParaRPr>
          </a:p>
        </p:txBody>
      </p:sp>
    </p:spTree>
    <p:extLst>
      <p:ext uri="{BB962C8B-B14F-4D97-AF65-F5344CB8AC3E}">
        <p14:creationId xmlns:p14="http://schemas.microsoft.com/office/powerpoint/2010/main" val="4291586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descr="Rectangle: Click to edit Master text styles&#10;Second level&#10;Third level&#10;Fourth level&#10;Fifth level"/>
          <p:cNvSpPr>
            <a:spLocks noGrp="1" noChangeArrowheads="1"/>
          </p:cNvSpPr>
          <p:nvPr>
            <p:ph idx="1"/>
          </p:nvPr>
        </p:nvSpPr>
        <p:spPr>
          <a:xfrm>
            <a:off x="628650" y="1219200"/>
            <a:ext cx="7886700" cy="5257349"/>
          </a:xfrm>
        </p:spPr>
        <p:txBody>
          <a:bodyPr/>
          <a:lstStyle/>
          <a:p>
            <a:pPr marL="742950" indent="-742950">
              <a:buFont typeface="+mj-lt"/>
              <a:buAutoNum type="arabicPeriod"/>
            </a:pPr>
            <a:r>
              <a:rPr lang="en-US" sz="3600" dirty="0">
                <a:solidFill>
                  <a:srgbClr val="C00000"/>
                </a:solidFill>
              </a:rPr>
              <a:t>Operational</a:t>
            </a:r>
            <a:r>
              <a:rPr lang="en-US" sz="3600" dirty="0"/>
              <a:t> – Physical/technical environment</a:t>
            </a:r>
          </a:p>
          <a:p>
            <a:pPr marL="742950" indent="-742950">
              <a:buFont typeface="+mj-lt"/>
              <a:buAutoNum type="arabicPeriod"/>
            </a:pPr>
            <a:r>
              <a:rPr lang="en-US" sz="3600" dirty="0">
                <a:solidFill>
                  <a:srgbClr val="C00000"/>
                </a:solidFill>
              </a:rPr>
              <a:t>Performance</a:t>
            </a:r>
            <a:r>
              <a:rPr lang="en-US" sz="3600" dirty="0"/>
              <a:t> – Speed and reliability</a:t>
            </a:r>
          </a:p>
          <a:p>
            <a:pPr marL="742950" indent="-742950">
              <a:buFont typeface="+mj-lt"/>
              <a:buAutoNum type="arabicPeriod"/>
            </a:pPr>
            <a:r>
              <a:rPr lang="en-US" sz="3600" dirty="0">
                <a:solidFill>
                  <a:srgbClr val="C00000"/>
                </a:solidFill>
              </a:rPr>
              <a:t>Security</a:t>
            </a:r>
            <a:r>
              <a:rPr lang="en-US" sz="3600" dirty="0"/>
              <a:t> – Who can use the system</a:t>
            </a:r>
          </a:p>
          <a:p>
            <a:pPr marL="742950" indent="-742950">
              <a:buFont typeface="+mj-lt"/>
              <a:buAutoNum type="arabicPeriod"/>
            </a:pPr>
            <a:r>
              <a:rPr lang="en-US" sz="3600" dirty="0">
                <a:solidFill>
                  <a:srgbClr val="C00000"/>
                </a:solidFill>
              </a:rPr>
              <a:t>Cultural &amp; Political </a:t>
            </a:r>
            <a:r>
              <a:rPr lang="en-US" sz="3600" dirty="0"/>
              <a:t>– Company policies, legal issues</a:t>
            </a:r>
          </a:p>
        </p:txBody>
      </p:sp>
      <p:sp>
        <p:nvSpPr>
          <p:cNvPr id="22531" name="Rectangle 2"/>
          <p:cNvSpPr>
            <a:spLocks noGrp="1" noChangeArrowheads="1"/>
          </p:cNvSpPr>
          <p:nvPr>
            <p:ph type="title"/>
          </p:nvPr>
        </p:nvSpPr>
        <p:spPr/>
        <p:txBody>
          <a:bodyPr>
            <a:normAutofit/>
          </a:bodyPr>
          <a:lstStyle/>
          <a:p>
            <a:pPr eaLnBrk="1" hangingPunct="1"/>
            <a:r>
              <a:rPr lang="id-ID" dirty="0"/>
              <a:t>2. </a:t>
            </a:r>
            <a:r>
              <a:rPr lang="en-US" dirty="0"/>
              <a:t>Nonfunctional Requirements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176</a:t>
            </a:fld>
            <a:endParaRPr lang="en-US">
              <a:solidFill>
                <a:prstClr val="black">
                  <a:tint val="75000"/>
                </a:prstClr>
              </a:solidFill>
            </a:endParaRPr>
          </a:p>
        </p:txBody>
      </p:sp>
    </p:spTree>
    <p:extLst>
      <p:ext uri="{BB962C8B-B14F-4D97-AF65-F5344CB8AC3E}">
        <p14:creationId xmlns:p14="http://schemas.microsoft.com/office/powerpoint/2010/main" val="1642033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76BC3-B828-4156-819C-644D2494A02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810409C7-FFFC-4CE0-96FD-F5D15E941A30}"/>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073AD04-6257-432E-9545-F4B62EABCBD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177</a:t>
            </a:fld>
            <a:endParaRPr lang="en-US">
              <a:solidFill>
                <a:prstClr val="black">
                  <a:tint val="75000"/>
                </a:prstClr>
              </a:solidFill>
            </a:endParaRPr>
          </a:p>
        </p:txBody>
      </p:sp>
      <p:pic>
        <p:nvPicPr>
          <p:cNvPr id="5" name="Picture 4"/>
          <p:cNvPicPr>
            <a:picLocks noChangeAspect="1"/>
          </p:cNvPicPr>
          <p:nvPr/>
        </p:nvPicPr>
        <p:blipFill rotWithShape="1">
          <a:blip r:embed="rId2"/>
          <a:srcRect l="1515" r="2570" b="2623"/>
          <a:stretch/>
        </p:blipFill>
        <p:spPr>
          <a:xfrm>
            <a:off x="0" y="-21771"/>
            <a:ext cx="9173029" cy="6858000"/>
          </a:xfrm>
          <a:prstGeom prst="rect">
            <a:avLst/>
          </a:prstGeom>
          <a:ln>
            <a:solidFill>
              <a:schemeClr val="tx1"/>
            </a:solidFill>
          </a:ln>
        </p:spPr>
      </p:pic>
    </p:spTree>
    <p:extLst>
      <p:ext uri="{BB962C8B-B14F-4D97-AF65-F5344CB8AC3E}">
        <p14:creationId xmlns:p14="http://schemas.microsoft.com/office/powerpoint/2010/main" val="2881807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3" descr="Rectangle: Click to edit Master text styles&#10;Second level&#10;Third level&#10;Fourth level&#10;Fifth level"/>
          <p:cNvSpPr>
            <a:spLocks noGrp="1" noChangeArrowheads="1"/>
          </p:cNvSpPr>
          <p:nvPr>
            <p:ph idx="1"/>
          </p:nvPr>
        </p:nvSpPr>
        <p:spPr>
          <a:xfrm>
            <a:off x="228600" y="1524000"/>
            <a:ext cx="8305800" cy="3048000"/>
          </a:xfrm>
        </p:spPr>
        <p:txBody>
          <a:bodyPr/>
          <a:lstStyle/>
          <a:p>
            <a:pPr marL="1035050" lvl="1" indent="-685800">
              <a:spcBef>
                <a:spcPct val="0"/>
              </a:spcBef>
              <a:buClrTx/>
              <a:buFont typeface="+mj-lt"/>
              <a:buAutoNum type="arabicPeriod"/>
            </a:pPr>
            <a:r>
              <a:rPr lang="en-US" sz="4000" dirty="0">
                <a:solidFill>
                  <a:srgbClr val="C00000"/>
                </a:solidFill>
              </a:rPr>
              <a:t>Document Analysis</a:t>
            </a:r>
          </a:p>
          <a:p>
            <a:pPr marL="1035050" lvl="1" indent="-685800">
              <a:spcBef>
                <a:spcPct val="0"/>
              </a:spcBef>
              <a:buClrTx/>
              <a:buSzTx/>
              <a:buFont typeface="+mj-lt"/>
              <a:buAutoNum type="arabicPeriod"/>
            </a:pPr>
            <a:r>
              <a:rPr lang="en-US" sz="4000" dirty="0">
                <a:solidFill>
                  <a:srgbClr val="C00000"/>
                </a:solidFill>
              </a:rPr>
              <a:t>Interviews</a:t>
            </a:r>
          </a:p>
          <a:p>
            <a:pPr marL="1035050" lvl="1" indent="-685800">
              <a:spcBef>
                <a:spcPct val="0"/>
              </a:spcBef>
              <a:buClrTx/>
              <a:buSzTx/>
              <a:buFont typeface="+mj-lt"/>
              <a:buAutoNum type="arabicPeriod"/>
            </a:pPr>
            <a:r>
              <a:rPr lang="en-US" sz="4000" dirty="0">
                <a:solidFill>
                  <a:srgbClr val="C00000"/>
                </a:solidFill>
              </a:rPr>
              <a:t>Joint Application Design (JAD)</a:t>
            </a:r>
          </a:p>
          <a:p>
            <a:pPr marL="1035050" lvl="1" indent="-685800">
              <a:spcBef>
                <a:spcPct val="0"/>
              </a:spcBef>
              <a:buClrTx/>
              <a:buSzTx/>
              <a:buFont typeface="+mj-lt"/>
              <a:buAutoNum type="arabicPeriod"/>
            </a:pPr>
            <a:r>
              <a:rPr lang="en-US" sz="4000" dirty="0"/>
              <a:t>Questionnaires</a:t>
            </a:r>
          </a:p>
          <a:p>
            <a:pPr marL="1035050" lvl="1" indent="-685800">
              <a:spcBef>
                <a:spcPct val="0"/>
              </a:spcBef>
              <a:buClrTx/>
              <a:buSzTx/>
              <a:buFont typeface="+mj-lt"/>
              <a:buAutoNum type="arabicPeriod"/>
            </a:pPr>
            <a:r>
              <a:rPr lang="en-US" sz="4000" dirty="0"/>
              <a:t>Observation</a:t>
            </a:r>
          </a:p>
          <a:p>
            <a:pPr marL="685800" indent="-685800">
              <a:spcBef>
                <a:spcPct val="0"/>
              </a:spcBef>
              <a:buClrTx/>
              <a:buSzTx/>
              <a:buFont typeface="+mj-lt"/>
              <a:buAutoNum type="arabicPeriod"/>
            </a:pPr>
            <a:endParaRPr lang="en-US" sz="4000" dirty="0">
              <a:solidFill>
                <a:srgbClr val="FF5050"/>
              </a:solidFill>
            </a:endParaRPr>
          </a:p>
          <a:p>
            <a:pPr marL="685800" indent="-685800">
              <a:spcBef>
                <a:spcPct val="0"/>
              </a:spcBef>
              <a:buClrTx/>
              <a:buSzTx/>
              <a:buFont typeface="+mj-lt"/>
              <a:buAutoNum type="arabicPeriod"/>
            </a:pPr>
            <a:endParaRPr lang="en-US" sz="4000" dirty="0">
              <a:solidFill>
                <a:srgbClr val="FF5050"/>
              </a:solidFill>
            </a:endParaRPr>
          </a:p>
        </p:txBody>
      </p:sp>
      <p:sp>
        <p:nvSpPr>
          <p:cNvPr id="78851" name="Rectangle 2"/>
          <p:cNvSpPr>
            <a:spLocks noGrp="1" noChangeArrowheads="1"/>
          </p:cNvSpPr>
          <p:nvPr>
            <p:ph type="title"/>
          </p:nvPr>
        </p:nvSpPr>
        <p:spPr>
          <a:xfrm>
            <a:off x="609600" y="152400"/>
            <a:ext cx="8610600" cy="762000"/>
          </a:xfrm>
        </p:spPr>
        <p:txBody>
          <a:bodyPr>
            <a:noAutofit/>
          </a:bodyPr>
          <a:lstStyle/>
          <a:p>
            <a:r>
              <a:rPr lang="id-ID" dirty="0"/>
              <a:t>Metode Analisis Kebutuhan </a:t>
            </a:r>
            <a:r>
              <a:rPr lang="id-ID" dirty="0" err="1"/>
              <a:t>Software</a:t>
            </a:r>
            <a:endParaRPr lang="en-US"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178</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3" descr="Rectangle: Click to edit Master text styles&#10;Second level&#10;Third level&#10;Fourth level&#10;Fifth level"/>
          <p:cNvSpPr>
            <a:spLocks noGrp="1" noChangeArrowheads="1"/>
          </p:cNvSpPr>
          <p:nvPr>
            <p:ph idx="1"/>
          </p:nvPr>
        </p:nvSpPr>
        <p:spPr>
          <a:xfrm>
            <a:off x="628650" y="1352548"/>
            <a:ext cx="8077200" cy="5048251"/>
          </a:xfrm>
          <a:noFill/>
        </p:spPr>
        <p:txBody>
          <a:bodyPr lIns="92075" tIns="46038" rIns="92075" bIns="46038">
            <a:normAutofit/>
          </a:bodyPr>
          <a:lstStyle/>
          <a:p>
            <a:pPr eaLnBrk="1" hangingPunct="1">
              <a:lnSpc>
                <a:spcPct val="90000"/>
              </a:lnSpc>
            </a:pPr>
            <a:r>
              <a:rPr lang="en-US" sz="3600" dirty="0"/>
              <a:t>Provides clues about the "formal" existing </a:t>
            </a:r>
            <a:r>
              <a:rPr lang="en-US" sz="3600" dirty="0">
                <a:solidFill>
                  <a:srgbClr val="C00000"/>
                </a:solidFill>
              </a:rPr>
              <a:t>As-Is system</a:t>
            </a:r>
          </a:p>
          <a:p>
            <a:pPr eaLnBrk="1" hangingPunct="1">
              <a:lnSpc>
                <a:spcPct val="90000"/>
              </a:lnSpc>
            </a:pPr>
            <a:r>
              <a:rPr lang="en-US" sz="3600" dirty="0"/>
              <a:t>Typical </a:t>
            </a:r>
            <a:r>
              <a:rPr lang="en-US" sz="3600" dirty="0">
                <a:solidFill>
                  <a:srgbClr val="C00000"/>
                </a:solidFill>
              </a:rPr>
              <a:t>documents</a:t>
            </a:r>
          </a:p>
          <a:p>
            <a:pPr lvl="1" eaLnBrk="1" hangingPunct="1">
              <a:lnSpc>
                <a:spcPct val="90000"/>
              </a:lnSpc>
            </a:pPr>
            <a:r>
              <a:rPr lang="en-US" sz="2800" dirty="0">
                <a:solidFill>
                  <a:srgbClr val="0070C0"/>
                </a:solidFill>
              </a:rPr>
              <a:t>Forms</a:t>
            </a:r>
          </a:p>
          <a:p>
            <a:pPr lvl="1" eaLnBrk="1" hangingPunct="1">
              <a:lnSpc>
                <a:spcPct val="90000"/>
              </a:lnSpc>
            </a:pPr>
            <a:r>
              <a:rPr lang="en-US" sz="2800" dirty="0">
                <a:solidFill>
                  <a:srgbClr val="0070C0"/>
                </a:solidFill>
              </a:rPr>
              <a:t>Reports</a:t>
            </a:r>
          </a:p>
          <a:p>
            <a:pPr lvl="1" eaLnBrk="1" hangingPunct="1">
              <a:lnSpc>
                <a:spcPct val="90000"/>
              </a:lnSpc>
            </a:pPr>
            <a:r>
              <a:rPr lang="en-US" sz="2800" dirty="0">
                <a:solidFill>
                  <a:srgbClr val="0070C0"/>
                </a:solidFill>
              </a:rPr>
              <a:t>Policy manuals</a:t>
            </a:r>
          </a:p>
          <a:p>
            <a:pPr eaLnBrk="1" hangingPunct="1">
              <a:lnSpc>
                <a:spcPct val="90000"/>
              </a:lnSpc>
            </a:pPr>
            <a:r>
              <a:rPr lang="en-US" sz="3600" dirty="0"/>
              <a:t>Look for user additions to forms</a:t>
            </a:r>
          </a:p>
          <a:p>
            <a:pPr eaLnBrk="1" hangingPunct="1">
              <a:lnSpc>
                <a:spcPct val="90000"/>
              </a:lnSpc>
            </a:pPr>
            <a:r>
              <a:rPr lang="en-US" sz="3600" dirty="0"/>
              <a:t>Look for </a:t>
            </a:r>
            <a:r>
              <a:rPr lang="en-US" sz="3600" dirty="0">
                <a:solidFill>
                  <a:srgbClr val="C00000"/>
                </a:solidFill>
              </a:rPr>
              <a:t>unused form </a:t>
            </a:r>
            <a:r>
              <a:rPr lang="en-US" sz="3600" dirty="0"/>
              <a:t>elements</a:t>
            </a:r>
          </a:p>
          <a:p>
            <a:pPr eaLnBrk="1" hangingPunct="1">
              <a:lnSpc>
                <a:spcPct val="90000"/>
              </a:lnSpc>
            </a:pPr>
            <a:r>
              <a:rPr lang="en-US" sz="3600" dirty="0"/>
              <a:t>Do document analysis before interviews</a:t>
            </a:r>
          </a:p>
        </p:txBody>
      </p:sp>
      <p:sp>
        <p:nvSpPr>
          <p:cNvPr id="110595" name="Rectangle 2"/>
          <p:cNvSpPr>
            <a:spLocks noGrp="1" noChangeArrowheads="1"/>
          </p:cNvSpPr>
          <p:nvPr>
            <p:ph type="title"/>
          </p:nvPr>
        </p:nvSpPr>
        <p:spPr>
          <a:noFill/>
        </p:spPr>
        <p:txBody>
          <a:bodyPr lIns="92075" tIns="46038" rIns="92075" bIns="46038" anchor="ctr"/>
          <a:lstStyle/>
          <a:p>
            <a:pPr eaLnBrk="1" hangingPunct="1"/>
            <a:r>
              <a:rPr lang="en-US" dirty="0"/>
              <a:t>1. Document Analysis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34001905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4" action="ppaction://hlinkfile"/>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2583695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3" descr="Rectangle: Click to edit Master text styles&#10;Second level&#10;Third level&#10;Fourth level&#10;Fifth level"/>
          <p:cNvSpPr>
            <a:spLocks noGrp="1" noChangeArrowheads="1"/>
          </p:cNvSpPr>
          <p:nvPr>
            <p:ph idx="1"/>
          </p:nvPr>
        </p:nvSpPr>
        <p:spPr>
          <a:xfrm>
            <a:off x="628650" y="1143000"/>
            <a:ext cx="8210550" cy="5333549"/>
          </a:xfrm>
        </p:spPr>
        <p:txBody>
          <a:bodyPr/>
          <a:lstStyle/>
          <a:p>
            <a:pPr eaLnBrk="1" hangingPunct="1"/>
            <a:r>
              <a:rPr lang="en-US" sz="3200" dirty="0"/>
              <a:t>Most </a:t>
            </a:r>
            <a:r>
              <a:rPr lang="en-US" sz="3200" dirty="0">
                <a:solidFill>
                  <a:srgbClr val="C00000"/>
                </a:solidFill>
              </a:rPr>
              <a:t>commonly used technique</a:t>
            </a:r>
            <a:r>
              <a:rPr lang="id-ID" sz="3200" dirty="0">
                <a:solidFill>
                  <a:srgbClr val="C00000"/>
                </a:solidFill>
              </a:rPr>
              <a:t> </a:t>
            </a:r>
            <a:r>
              <a:rPr lang="id-ID" sz="3200" dirty="0" err="1"/>
              <a:t>and</a:t>
            </a:r>
            <a:r>
              <a:rPr lang="id-ID" sz="3200" dirty="0"/>
              <a:t> v</a:t>
            </a:r>
            <a:r>
              <a:rPr lang="en-US" sz="3200" dirty="0" err="1"/>
              <a:t>ery</a:t>
            </a:r>
            <a:r>
              <a:rPr lang="en-US" sz="3200" dirty="0"/>
              <a:t> natural</a:t>
            </a:r>
            <a:endParaRPr lang="id-ID" sz="3200" dirty="0"/>
          </a:p>
          <a:p>
            <a:pPr eaLnBrk="1" hangingPunct="1"/>
            <a:r>
              <a:rPr lang="en-US" sz="3200" dirty="0"/>
              <a:t>If you need to know something, you </a:t>
            </a:r>
            <a:r>
              <a:rPr lang="en-US" sz="3200" dirty="0">
                <a:solidFill>
                  <a:srgbClr val="0070C0"/>
                </a:solidFill>
              </a:rPr>
              <a:t>ask someone</a:t>
            </a:r>
            <a:endParaRPr lang="id-ID" sz="3200" dirty="0">
              <a:solidFill>
                <a:srgbClr val="0070C0"/>
              </a:solidFill>
            </a:endParaRPr>
          </a:p>
          <a:p>
            <a:pPr eaLnBrk="1" hangingPunct="1"/>
            <a:r>
              <a:rPr lang="id-ID" dirty="0" err="1"/>
              <a:t>Five</a:t>
            </a:r>
            <a:r>
              <a:rPr lang="id-ID" dirty="0"/>
              <a:t> </a:t>
            </a:r>
            <a:r>
              <a:rPr lang="id-ID" dirty="0" err="1"/>
              <a:t>basic</a:t>
            </a:r>
            <a:r>
              <a:rPr lang="id-ID" dirty="0"/>
              <a:t> </a:t>
            </a:r>
            <a:r>
              <a:rPr lang="id-ID" dirty="0" err="1">
                <a:solidFill>
                  <a:srgbClr val="C00000"/>
                </a:solidFill>
              </a:rPr>
              <a:t>steps</a:t>
            </a:r>
            <a:r>
              <a:rPr lang="id-ID" dirty="0"/>
              <a:t>:</a:t>
            </a:r>
          </a:p>
          <a:p>
            <a:pPr marL="976312" lvl="1" indent="-514350" eaLnBrk="1" hangingPunct="1">
              <a:buFont typeface="+mj-lt"/>
              <a:buAutoNum type="arabicPeriod"/>
            </a:pPr>
            <a:r>
              <a:rPr lang="en-US" sz="2800" dirty="0"/>
              <a:t>Selecting interviewees</a:t>
            </a:r>
          </a:p>
          <a:p>
            <a:pPr marL="976312" lvl="1" indent="-514350" eaLnBrk="1" hangingPunct="1">
              <a:buFont typeface="+mj-lt"/>
              <a:buAutoNum type="arabicPeriod"/>
            </a:pPr>
            <a:r>
              <a:rPr lang="en-US" sz="2800" dirty="0"/>
              <a:t>Designing interview questions</a:t>
            </a:r>
          </a:p>
          <a:p>
            <a:pPr marL="976312" lvl="1" indent="-514350" eaLnBrk="1" hangingPunct="1">
              <a:buFont typeface="+mj-lt"/>
              <a:buAutoNum type="arabicPeriod"/>
            </a:pPr>
            <a:r>
              <a:rPr lang="en-US" sz="2800" dirty="0"/>
              <a:t>Preparing for the interview</a:t>
            </a:r>
          </a:p>
          <a:p>
            <a:pPr marL="976312" lvl="1" indent="-514350" eaLnBrk="1" hangingPunct="1">
              <a:buFont typeface="+mj-lt"/>
              <a:buAutoNum type="arabicPeriod"/>
            </a:pPr>
            <a:r>
              <a:rPr lang="en-US" sz="2800" dirty="0"/>
              <a:t>Conducting the interview</a:t>
            </a:r>
          </a:p>
          <a:p>
            <a:pPr marL="976312" lvl="1" indent="-514350" eaLnBrk="1" hangingPunct="1">
              <a:buFont typeface="+mj-lt"/>
              <a:buAutoNum type="arabicPeriod"/>
            </a:pPr>
            <a:r>
              <a:rPr lang="en-US" sz="2800" dirty="0"/>
              <a:t>Post-interview follow-up</a:t>
            </a:r>
          </a:p>
          <a:p>
            <a:pPr lvl="1" eaLnBrk="1" hangingPunct="1"/>
            <a:endParaRPr lang="en-US" dirty="0"/>
          </a:p>
        </p:txBody>
      </p:sp>
      <p:sp>
        <p:nvSpPr>
          <p:cNvPr id="80899" name="Rectangle 2"/>
          <p:cNvSpPr>
            <a:spLocks noGrp="1" noChangeArrowheads="1"/>
          </p:cNvSpPr>
          <p:nvPr>
            <p:ph type="title"/>
          </p:nvPr>
        </p:nvSpPr>
        <p:spPr/>
        <p:txBody>
          <a:bodyPr/>
          <a:lstStyle/>
          <a:p>
            <a:pPr eaLnBrk="1" hangingPunct="1"/>
            <a:r>
              <a:rPr lang="en-US" dirty="0"/>
              <a:t>2. Interviews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180</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3" descr="Rectangle: Click to edit Master text styles&#10;Second level&#10;Third level&#10;Fourth level&#10;Fifth level"/>
          <p:cNvSpPr>
            <a:spLocks noGrp="1" noChangeArrowheads="1"/>
          </p:cNvSpPr>
          <p:nvPr>
            <p:ph idx="1"/>
          </p:nvPr>
        </p:nvSpPr>
        <p:spPr/>
        <p:txBody>
          <a:bodyPr/>
          <a:lstStyle/>
          <a:p>
            <a:pPr eaLnBrk="1" hangingPunct="1"/>
            <a:r>
              <a:rPr lang="en-US" sz="3200" dirty="0"/>
              <a:t>Allows </a:t>
            </a:r>
            <a:r>
              <a:rPr lang="en-US" sz="3200" dirty="0">
                <a:solidFill>
                  <a:srgbClr val="C00000"/>
                </a:solidFill>
              </a:rPr>
              <a:t>project managers, users, and developers to work together</a:t>
            </a:r>
          </a:p>
          <a:p>
            <a:pPr eaLnBrk="1" hangingPunct="1"/>
            <a:r>
              <a:rPr lang="en-US" sz="3200" dirty="0"/>
              <a:t>May </a:t>
            </a:r>
            <a:r>
              <a:rPr lang="en-US" sz="3200" dirty="0">
                <a:solidFill>
                  <a:srgbClr val="C00000"/>
                </a:solidFill>
              </a:rPr>
              <a:t>reduce scope creep by 50%</a:t>
            </a:r>
          </a:p>
          <a:p>
            <a:pPr eaLnBrk="1" hangingPunct="1"/>
            <a:r>
              <a:rPr lang="en-US" sz="3200" dirty="0"/>
              <a:t>Avoids requirements being too specific or too vague</a:t>
            </a:r>
          </a:p>
          <a:p>
            <a:pPr eaLnBrk="1" hangingPunct="1"/>
            <a:r>
              <a:rPr lang="en-US" sz="3200" dirty="0"/>
              <a:t>Include 10 to 20 users</a:t>
            </a:r>
          </a:p>
          <a:p>
            <a:pPr eaLnBrk="1" hangingPunct="1"/>
            <a:r>
              <a:rPr lang="en-US" sz="3200" dirty="0"/>
              <a:t>Tend to last 5 to 10 days over a three-week period</a:t>
            </a:r>
          </a:p>
          <a:p>
            <a:pPr eaLnBrk="1" hangingPunct="1"/>
            <a:endParaRPr lang="en-US" sz="3200" dirty="0"/>
          </a:p>
        </p:txBody>
      </p:sp>
      <p:sp>
        <p:nvSpPr>
          <p:cNvPr id="99331" name="Rectangle 2"/>
          <p:cNvSpPr>
            <a:spLocks noGrp="1" noChangeArrowheads="1"/>
          </p:cNvSpPr>
          <p:nvPr>
            <p:ph type="title"/>
          </p:nvPr>
        </p:nvSpPr>
        <p:spPr/>
        <p:txBody>
          <a:bodyPr>
            <a:normAutofit fontScale="90000"/>
          </a:bodyPr>
          <a:lstStyle/>
          <a:p>
            <a:pPr lvl="1" eaLnBrk="1" hangingPunct="1"/>
            <a:r>
              <a:rPr lang="en-US" sz="4400" dirty="0">
                <a:latin typeface="+mj-lt"/>
              </a:rPr>
              <a:t>3. Joint Application Design (JAD)</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181</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p:txBody>
          <a:bodyPr/>
          <a:lstStyle/>
          <a:p>
            <a:pPr eaLnBrk="1" hangingPunct="1"/>
            <a:r>
              <a:rPr lang="en-US"/>
              <a:t>JAD Meeting Room</a:t>
            </a:r>
          </a:p>
        </p:txBody>
      </p:sp>
      <p:sp>
        <p:nvSpPr>
          <p:cNvPr id="102404" name="Text Box 3"/>
          <p:cNvSpPr txBox="1">
            <a:spLocks noChangeArrowheads="1"/>
          </p:cNvSpPr>
          <p:nvPr/>
        </p:nvSpPr>
        <p:spPr bwMode="auto">
          <a:xfrm>
            <a:off x="1928813" y="3344863"/>
            <a:ext cx="4329112" cy="457200"/>
          </a:xfrm>
          <a:prstGeom prst="rect">
            <a:avLst/>
          </a:prstGeom>
          <a:noFill/>
          <a:ln w="12700">
            <a:noFill/>
            <a:miter lim="800000"/>
            <a:headEnd type="none" w="sm" len="sm"/>
            <a:tailEnd type="none" w="sm" len="sm"/>
          </a:ln>
        </p:spPr>
        <p:txBody>
          <a:bodyPr wrap="none">
            <a:spAutoFit/>
          </a:bodyPr>
          <a:lstStyle/>
          <a:p>
            <a:pPr eaLnBrk="0" hangingPunct="0"/>
            <a:r>
              <a:rPr lang="en-US" sz="2400">
                <a:latin typeface="Verdana" pitchFamily="34" charset="0"/>
              </a:rPr>
              <a:t>JPEG Figure 5-5 Goes Here</a:t>
            </a:r>
          </a:p>
        </p:txBody>
      </p:sp>
      <p:pic>
        <p:nvPicPr>
          <p:cNvPr id="102405" name="Picture 4" descr="!05-05W-"/>
          <p:cNvPicPr>
            <a:picLocks noChangeAspect="1" noChangeArrowheads="1"/>
          </p:cNvPicPr>
          <p:nvPr/>
        </p:nvPicPr>
        <p:blipFill>
          <a:blip r:embed="rId2" cstate="print"/>
          <a:srcRect/>
          <a:stretch>
            <a:fillRect/>
          </a:stretch>
        </p:blipFill>
        <p:spPr bwMode="auto">
          <a:xfrm>
            <a:off x="457200" y="1600200"/>
            <a:ext cx="8520113" cy="4616450"/>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182</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3" descr="Rectangle: Click to edit Master text styles&#10;Second level&#10;Third level&#10;Fourth level&#10;Fifth level"/>
          <p:cNvSpPr>
            <a:spLocks noGrp="1" noChangeArrowheads="1"/>
          </p:cNvSpPr>
          <p:nvPr>
            <p:ph idx="1"/>
          </p:nvPr>
        </p:nvSpPr>
        <p:spPr>
          <a:xfrm>
            <a:off x="628650" y="990600"/>
            <a:ext cx="8039100" cy="5867400"/>
          </a:xfrm>
          <a:noFill/>
        </p:spPr>
        <p:txBody>
          <a:bodyPr lIns="92075" tIns="46038" rIns="92075" bIns="46038">
            <a:normAutofit fontScale="92500" lnSpcReduction="10000"/>
          </a:bodyPr>
          <a:lstStyle/>
          <a:p>
            <a:r>
              <a:rPr lang="en-US" sz="3200" dirty="0">
                <a:solidFill>
                  <a:srgbClr val="C00000"/>
                </a:solidFill>
              </a:rPr>
              <a:t>Selecting</a:t>
            </a:r>
            <a:r>
              <a:rPr lang="en-US" sz="3200" dirty="0"/>
              <a:t> participants</a:t>
            </a:r>
          </a:p>
          <a:p>
            <a:pPr lvl="1"/>
            <a:r>
              <a:rPr lang="en-US" sz="2400" dirty="0"/>
              <a:t>Using </a:t>
            </a:r>
            <a:r>
              <a:rPr lang="en-US" sz="2400" dirty="0">
                <a:solidFill>
                  <a:srgbClr val="0070C0"/>
                </a:solidFill>
              </a:rPr>
              <a:t>samples</a:t>
            </a:r>
            <a:r>
              <a:rPr lang="en-US" sz="2400" dirty="0"/>
              <a:t> of the population</a:t>
            </a:r>
          </a:p>
          <a:p>
            <a:r>
              <a:rPr lang="en-US" sz="3200" dirty="0"/>
              <a:t>Designing the questionnaire</a:t>
            </a:r>
          </a:p>
          <a:p>
            <a:pPr lvl="1"/>
            <a:r>
              <a:rPr lang="en-US" sz="2400" dirty="0"/>
              <a:t>More important than interview questions</a:t>
            </a:r>
          </a:p>
          <a:p>
            <a:pPr lvl="1"/>
            <a:r>
              <a:rPr lang="en-US" sz="2400" dirty="0"/>
              <a:t>Prioritize questions to grab attention</a:t>
            </a:r>
          </a:p>
          <a:p>
            <a:pPr lvl="1"/>
            <a:r>
              <a:rPr lang="en-US" sz="2400" dirty="0"/>
              <a:t>Distinguish between</a:t>
            </a:r>
            <a:r>
              <a:rPr lang="id-ID" sz="2400" dirty="0"/>
              <a:t>:</a:t>
            </a:r>
            <a:endParaRPr lang="en-US" sz="2400" dirty="0"/>
          </a:p>
          <a:p>
            <a:pPr marL="1371600" lvl="2" indent="-457200">
              <a:buFont typeface="+mj-lt"/>
              <a:buAutoNum type="arabicPeriod"/>
            </a:pPr>
            <a:r>
              <a:rPr lang="en-US" dirty="0">
                <a:solidFill>
                  <a:srgbClr val="0070C0"/>
                </a:solidFill>
              </a:rPr>
              <a:t>Fact-oriented questions </a:t>
            </a:r>
            <a:r>
              <a:rPr lang="en-US" dirty="0"/>
              <a:t>(specific answers)</a:t>
            </a:r>
          </a:p>
          <a:p>
            <a:pPr marL="1371600" lvl="2" indent="-457200">
              <a:buFont typeface="+mj-lt"/>
              <a:buAutoNum type="arabicPeriod"/>
            </a:pPr>
            <a:r>
              <a:rPr lang="en-US" dirty="0">
                <a:solidFill>
                  <a:srgbClr val="0070C0"/>
                </a:solidFill>
              </a:rPr>
              <a:t>Opinion questions </a:t>
            </a:r>
            <a:r>
              <a:rPr lang="en-US" dirty="0"/>
              <a:t>(agree – disagree scale)</a:t>
            </a:r>
          </a:p>
          <a:p>
            <a:r>
              <a:rPr lang="en-US" sz="3200" dirty="0">
                <a:solidFill>
                  <a:srgbClr val="C00000"/>
                </a:solidFill>
              </a:rPr>
              <a:t>Administering</a:t>
            </a:r>
            <a:r>
              <a:rPr lang="en-US" sz="3200" dirty="0"/>
              <a:t> the questionnaire</a:t>
            </a:r>
          </a:p>
          <a:p>
            <a:pPr lvl="1"/>
            <a:r>
              <a:rPr lang="en-US" dirty="0"/>
              <a:t>Explain its </a:t>
            </a:r>
            <a:r>
              <a:rPr lang="en-US" dirty="0">
                <a:solidFill>
                  <a:srgbClr val="0070C0"/>
                </a:solidFill>
              </a:rPr>
              <a:t>importance</a:t>
            </a:r>
            <a:r>
              <a:rPr lang="en-US" dirty="0"/>
              <a:t> &amp; </a:t>
            </a:r>
            <a:r>
              <a:rPr lang="en-US" dirty="0">
                <a:solidFill>
                  <a:srgbClr val="0070C0"/>
                </a:solidFill>
              </a:rPr>
              <a:t>how it will be used</a:t>
            </a:r>
          </a:p>
          <a:p>
            <a:pPr lvl="1"/>
            <a:r>
              <a:rPr lang="en-US" dirty="0"/>
              <a:t>Give </a:t>
            </a:r>
            <a:r>
              <a:rPr lang="en-US" dirty="0">
                <a:solidFill>
                  <a:srgbClr val="0070C0"/>
                </a:solidFill>
              </a:rPr>
              <a:t>expected response date</a:t>
            </a:r>
          </a:p>
          <a:p>
            <a:pPr lvl="1"/>
            <a:r>
              <a:rPr lang="en-US" dirty="0">
                <a:solidFill>
                  <a:srgbClr val="0070C0"/>
                </a:solidFill>
              </a:rPr>
              <a:t>Follow up </a:t>
            </a:r>
            <a:r>
              <a:rPr lang="en-US" dirty="0"/>
              <a:t>on late returns</a:t>
            </a:r>
            <a:r>
              <a:rPr lang="id-ID" dirty="0"/>
              <a:t> </a:t>
            </a:r>
            <a:r>
              <a:rPr lang="id-ID" dirty="0" err="1"/>
              <a:t>and</a:t>
            </a:r>
            <a:r>
              <a:rPr lang="id-ID" dirty="0"/>
              <a:t> h</a:t>
            </a:r>
            <a:r>
              <a:rPr lang="en-US" dirty="0" err="1"/>
              <a:t>ave</a:t>
            </a:r>
            <a:r>
              <a:rPr lang="en-US" dirty="0"/>
              <a:t> </a:t>
            </a:r>
            <a:r>
              <a:rPr lang="en-US" dirty="0">
                <a:solidFill>
                  <a:srgbClr val="0070C0"/>
                </a:solidFill>
              </a:rPr>
              <a:t>supervisors</a:t>
            </a:r>
            <a:r>
              <a:rPr lang="en-US" dirty="0"/>
              <a:t> follow up</a:t>
            </a:r>
          </a:p>
          <a:p>
            <a:pPr lvl="1"/>
            <a:r>
              <a:rPr lang="en-US" dirty="0">
                <a:solidFill>
                  <a:srgbClr val="0070C0"/>
                </a:solidFill>
              </a:rPr>
              <a:t>Promise to report </a:t>
            </a:r>
            <a:r>
              <a:rPr lang="en-US" dirty="0"/>
              <a:t>results</a:t>
            </a:r>
          </a:p>
          <a:p>
            <a:r>
              <a:rPr lang="en-US" sz="3600" dirty="0"/>
              <a:t>Questionnaire </a:t>
            </a:r>
            <a:r>
              <a:rPr lang="en-US" sz="3600" dirty="0">
                <a:solidFill>
                  <a:srgbClr val="C00000"/>
                </a:solidFill>
              </a:rPr>
              <a:t>follow-up</a:t>
            </a:r>
          </a:p>
          <a:p>
            <a:pPr lvl="1"/>
            <a:r>
              <a:rPr lang="en-US" dirty="0"/>
              <a:t>Send results to participants</a:t>
            </a:r>
          </a:p>
        </p:txBody>
      </p:sp>
      <p:sp>
        <p:nvSpPr>
          <p:cNvPr id="106499" name="Rectangle 2"/>
          <p:cNvSpPr>
            <a:spLocks noGrp="1" noChangeArrowheads="1"/>
          </p:cNvSpPr>
          <p:nvPr>
            <p:ph type="title"/>
          </p:nvPr>
        </p:nvSpPr>
        <p:spPr>
          <a:noFill/>
        </p:spPr>
        <p:txBody>
          <a:bodyPr lIns="92075" tIns="46038" rIns="92075" bIns="46038" anchor="ctr"/>
          <a:lstStyle/>
          <a:p>
            <a:pPr eaLnBrk="1" hangingPunct="1"/>
            <a:r>
              <a:rPr lang="en-US" dirty="0"/>
              <a:t>4. Questionnaire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183</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3" descr="Rectangle: Click to edit Master text styles&#10;Second level&#10;Third level&#10;Fourth level&#10;Fifth level"/>
          <p:cNvSpPr>
            <a:spLocks noGrp="1" noChangeArrowheads="1"/>
          </p:cNvSpPr>
          <p:nvPr>
            <p:ph idx="1"/>
          </p:nvPr>
        </p:nvSpPr>
        <p:spPr>
          <a:xfrm>
            <a:off x="628650" y="1143000"/>
            <a:ext cx="8191500" cy="5334000"/>
          </a:xfrm>
          <a:noFill/>
        </p:spPr>
        <p:txBody>
          <a:bodyPr lIns="92075" tIns="46038" rIns="92075" bIns="46038"/>
          <a:lstStyle/>
          <a:p>
            <a:pPr eaLnBrk="1" hangingPunct="1"/>
            <a:r>
              <a:rPr lang="en-US" sz="3200" dirty="0"/>
              <a:t>Users/managers often </a:t>
            </a:r>
            <a:r>
              <a:rPr lang="en-US" sz="3200" dirty="0">
                <a:solidFill>
                  <a:srgbClr val="C00000"/>
                </a:solidFill>
              </a:rPr>
              <a:t>don’t remember </a:t>
            </a:r>
            <a:r>
              <a:rPr lang="en-US" sz="3200" dirty="0"/>
              <a:t>everything they do</a:t>
            </a:r>
          </a:p>
          <a:p>
            <a:pPr eaLnBrk="1" hangingPunct="1"/>
            <a:r>
              <a:rPr lang="en-US" sz="3200" dirty="0">
                <a:solidFill>
                  <a:srgbClr val="C00000"/>
                </a:solidFill>
              </a:rPr>
              <a:t>Validates info gathered </a:t>
            </a:r>
            <a:r>
              <a:rPr lang="en-US" sz="3200" dirty="0"/>
              <a:t>in other ways</a:t>
            </a:r>
          </a:p>
          <a:p>
            <a:pPr eaLnBrk="1" hangingPunct="1"/>
            <a:r>
              <a:rPr lang="en-US" sz="3200" dirty="0">
                <a:solidFill>
                  <a:srgbClr val="C00000"/>
                </a:solidFill>
              </a:rPr>
              <a:t>Behaviors change </a:t>
            </a:r>
            <a:r>
              <a:rPr lang="en-US" sz="3200" dirty="0"/>
              <a:t>when people are </a:t>
            </a:r>
            <a:r>
              <a:rPr lang="en-US" sz="3200" dirty="0">
                <a:solidFill>
                  <a:srgbClr val="C00000"/>
                </a:solidFill>
              </a:rPr>
              <a:t>watched</a:t>
            </a:r>
          </a:p>
          <a:p>
            <a:pPr eaLnBrk="1" hangingPunct="1"/>
            <a:r>
              <a:rPr lang="en-US" sz="3200" dirty="0">
                <a:solidFill>
                  <a:srgbClr val="C00000"/>
                </a:solidFill>
              </a:rPr>
              <a:t>Keep low profile</a:t>
            </a:r>
            <a:r>
              <a:rPr lang="en-US" sz="3200" dirty="0"/>
              <a:t>, don’t change the process</a:t>
            </a:r>
          </a:p>
          <a:p>
            <a:pPr eaLnBrk="1" hangingPunct="1"/>
            <a:r>
              <a:rPr lang="en-US" sz="3200" dirty="0"/>
              <a:t>Careful </a:t>
            </a:r>
            <a:r>
              <a:rPr lang="en-US" sz="3200" dirty="0">
                <a:solidFill>
                  <a:srgbClr val="C00000"/>
                </a:solidFill>
              </a:rPr>
              <a:t>not to ignore </a:t>
            </a:r>
            <a:r>
              <a:rPr lang="en-US" sz="3200" dirty="0"/>
              <a:t>periodic activities</a:t>
            </a:r>
          </a:p>
          <a:p>
            <a:pPr lvl="1" eaLnBrk="1" hangingPunct="1"/>
            <a:r>
              <a:rPr lang="en-US" sz="2800" dirty="0"/>
              <a:t>Weekly … Monthly … Annual</a:t>
            </a:r>
            <a:endParaRPr lang="en-US" dirty="0"/>
          </a:p>
        </p:txBody>
      </p:sp>
      <p:sp>
        <p:nvSpPr>
          <p:cNvPr id="112643" name="Rectangle 2"/>
          <p:cNvSpPr>
            <a:spLocks noGrp="1" noChangeArrowheads="1"/>
          </p:cNvSpPr>
          <p:nvPr>
            <p:ph type="title"/>
          </p:nvPr>
        </p:nvSpPr>
        <p:spPr>
          <a:noFill/>
        </p:spPr>
        <p:txBody>
          <a:bodyPr lIns="92075" tIns="46038" rIns="92075" bIns="46038" anchor="ctr"/>
          <a:lstStyle/>
          <a:p>
            <a:pPr eaLnBrk="1" hangingPunct="1"/>
            <a:r>
              <a:rPr lang="en-US" dirty="0"/>
              <a:t>5. Observation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184</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0"/>
            <a:ext cx="8210550" cy="771713"/>
          </a:xfrm>
        </p:spPr>
        <p:txBody>
          <a:bodyPr>
            <a:normAutofit fontScale="90000"/>
          </a:bodyPr>
          <a:lstStyle/>
          <a:p>
            <a:r>
              <a:rPr lang="id-ID" dirty="0"/>
              <a:t>Pemilihan Metode Pengumpulan dan Analisis Kebutuhan</a:t>
            </a:r>
          </a:p>
        </p:txBody>
      </p:sp>
      <p:grpSp>
        <p:nvGrpSpPr>
          <p:cNvPr id="5" name="Group 3"/>
          <p:cNvGrpSpPr>
            <a:grpSpLocks/>
          </p:cNvGrpSpPr>
          <p:nvPr/>
        </p:nvGrpSpPr>
        <p:grpSpPr bwMode="auto">
          <a:xfrm>
            <a:off x="685800" y="1352549"/>
            <a:ext cx="8745538" cy="4944266"/>
            <a:chOff x="770" y="1185"/>
            <a:chExt cx="5509" cy="3072"/>
          </a:xfrm>
        </p:grpSpPr>
        <p:sp>
          <p:nvSpPr>
            <p:cNvPr id="6" name="Rectangle 4"/>
            <p:cNvSpPr>
              <a:spLocks noChangeArrowheads="1"/>
            </p:cNvSpPr>
            <p:nvPr/>
          </p:nvSpPr>
          <p:spPr bwMode="auto">
            <a:xfrm>
              <a:off x="778" y="1185"/>
              <a:ext cx="4742" cy="2936"/>
            </a:xfrm>
            <a:prstGeom prst="rect">
              <a:avLst/>
            </a:prstGeom>
            <a:solidFill>
              <a:srgbClr val="FFFF99"/>
            </a:solidFill>
            <a:ln w="12700">
              <a:solidFill>
                <a:schemeClr val="tx1"/>
              </a:solidFill>
              <a:miter lim="800000"/>
              <a:headEnd type="none" w="sm" len="sm"/>
              <a:tailEnd type="none" w="sm" len="sm"/>
            </a:ln>
          </p:spPr>
          <p:txBody>
            <a:bodyPr wrap="none" anchor="ctr"/>
            <a:lstStyle/>
            <a:p>
              <a:pPr algn="l"/>
              <a:endParaRPr lang="en-US"/>
            </a:p>
          </p:txBody>
        </p:sp>
        <p:sp>
          <p:nvSpPr>
            <p:cNvPr id="7" name="Rectangle 5"/>
            <p:cNvSpPr>
              <a:spLocks noChangeArrowheads="1"/>
            </p:cNvSpPr>
            <p:nvPr/>
          </p:nvSpPr>
          <p:spPr bwMode="auto">
            <a:xfrm>
              <a:off x="785" y="1195"/>
              <a:ext cx="4735" cy="447"/>
            </a:xfrm>
            <a:prstGeom prst="rect">
              <a:avLst/>
            </a:prstGeom>
            <a:solidFill>
              <a:srgbClr val="DDDDDD"/>
            </a:solidFill>
            <a:ln w="12700">
              <a:solidFill>
                <a:schemeClr val="tx1"/>
              </a:solidFill>
              <a:miter lim="800000"/>
              <a:headEnd type="none" w="sm" len="sm"/>
              <a:tailEnd type="none" w="sm" len="sm"/>
            </a:ln>
          </p:spPr>
          <p:txBody>
            <a:bodyPr wrap="none" anchor="ctr"/>
            <a:lstStyle/>
            <a:p>
              <a:pPr algn="l" eaLnBrk="0" hangingPunct="0"/>
              <a:endParaRPr lang="en-US" sz="2400">
                <a:latin typeface="Verdana" pitchFamily="34" charset="0"/>
              </a:endParaRPr>
            </a:p>
          </p:txBody>
        </p:sp>
        <p:sp>
          <p:nvSpPr>
            <p:cNvPr id="8" name="Text Box 6"/>
            <p:cNvSpPr txBox="1">
              <a:spLocks noChangeArrowheads="1"/>
            </p:cNvSpPr>
            <p:nvPr/>
          </p:nvSpPr>
          <p:spPr bwMode="auto">
            <a:xfrm>
              <a:off x="770" y="1236"/>
              <a:ext cx="5509" cy="3021"/>
            </a:xfrm>
            <a:prstGeom prst="rect">
              <a:avLst/>
            </a:prstGeom>
            <a:noFill/>
            <a:ln w="12700">
              <a:noFill/>
              <a:miter lim="800000"/>
              <a:headEnd type="none" w="sm" len="sm"/>
              <a:tailEnd type="none" w="sm" len="sm"/>
            </a:ln>
          </p:spPr>
          <p:txBody>
            <a:bodyPr wrap="none">
              <a:spAutoFit/>
            </a:bodyPr>
            <a:lstStyle/>
            <a:p>
              <a:pPr algn="l" eaLnBrk="0" hangingPunct="0"/>
              <a:r>
                <a:rPr lang="en-US" sz="1600" dirty="0">
                  <a:latin typeface="Verdana" pitchFamily="34" charset="0"/>
                </a:rPr>
                <a:t>     	    </a:t>
              </a:r>
              <a:r>
                <a:rPr lang="en-US" sz="1400" dirty="0">
                  <a:latin typeface="Verdana" pitchFamily="34" charset="0"/>
                </a:rPr>
                <a:t>Interviews      JAD        Questionnaires    Document     Observation</a:t>
              </a:r>
            </a:p>
            <a:p>
              <a:pPr algn="l" eaLnBrk="0" hangingPunct="0"/>
              <a:r>
                <a:rPr lang="en-US" sz="1400" dirty="0">
                  <a:latin typeface="Verdana" pitchFamily="34" charset="0"/>
                </a:rPr>
                <a:t>					      Analysis</a:t>
              </a:r>
            </a:p>
            <a:p>
              <a:pPr algn="l" eaLnBrk="0" hangingPunct="0"/>
              <a:endParaRPr lang="en-US" sz="1400" dirty="0">
                <a:latin typeface="Verdana" pitchFamily="34" charset="0"/>
              </a:endParaRPr>
            </a:p>
            <a:p>
              <a:pPr algn="l" eaLnBrk="0" hangingPunct="0"/>
              <a:r>
                <a:rPr lang="en-US" sz="1400" dirty="0">
                  <a:latin typeface="Verdana" pitchFamily="34" charset="0"/>
                </a:rPr>
                <a:t>Type of	      As-Is	           </a:t>
              </a:r>
              <a:r>
                <a:rPr lang="en-US" sz="1400" dirty="0" err="1">
                  <a:latin typeface="Verdana" pitchFamily="34" charset="0"/>
                </a:rPr>
                <a:t>As-Is</a:t>
              </a:r>
              <a:r>
                <a:rPr lang="en-US" sz="1400" dirty="0">
                  <a:latin typeface="Verdana" pitchFamily="34" charset="0"/>
                </a:rPr>
                <a:t>       As-Is	      </a:t>
              </a:r>
              <a:r>
                <a:rPr lang="en-US" sz="1400" dirty="0" err="1">
                  <a:latin typeface="Verdana" pitchFamily="34" charset="0"/>
                </a:rPr>
                <a:t>As-Is</a:t>
              </a:r>
              <a:r>
                <a:rPr lang="en-US" sz="1400" dirty="0">
                  <a:latin typeface="Verdana" pitchFamily="34" charset="0"/>
                </a:rPr>
                <a:t>	             As-Is</a:t>
              </a:r>
            </a:p>
            <a:p>
              <a:pPr algn="l" eaLnBrk="0" hangingPunct="0"/>
              <a:r>
                <a:rPr lang="en-US" sz="1400" dirty="0">
                  <a:latin typeface="Verdana" pitchFamily="34" charset="0"/>
                </a:rPr>
                <a:t>Information    Improve.      Improve.  Improve.</a:t>
              </a:r>
            </a:p>
            <a:p>
              <a:pPr algn="l" eaLnBrk="0" hangingPunct="0"/>
              <a:r>
                <a:rPr lang="en-US" sz="1400" dirty="0">
                  <a:latin typeface="Verdana" pitchFamily="34" charset="0"/>
                </a:rPr>
                <a:t>                     To-Be           </a:t>
              </a:r>
              <a:r>
                <a:rPr lang="en-US" sz="1400" dirty="0" err="1">
                  <a:latin typeface="Verdana" pitchFamily="34" charset="0"/>
                </a:rPr>
                <a:t>To-Be</a:t>
              </a:r>
              <a:endParaRPr lang="en-US" sz="1400" dirty="0">
                <a:latin typeface="Verdana" pitchFamily="34" charset="0"/>
              </a:endParaRPr>
            </a:p>
            <a:p>
              <a:pPr algn="l" eaLnBrk="0" hangingPunct="0"/>
              <a:endParaRPr lang="en-US" sz="1400" dirty="0">
                <a:latin typeface="Verdana" pitchFamily="34" charset="0"/>
              </a:endParaRPr>
            </a:p>
            <a:p>
              <a:pPr algn="l" eaLnBrk="0" hangingPunct="0"/>
              <a:r>
                <a:rPr lang="en-US" sz="1400" dirty="0">
                  <a:latin typeface="Verdana" pitchFamily="34" charset="0"/>
                </a:rPr>
                <a:t>Depth of         High             </a:t>
              </a:r>
              <a:r>
                <a:rPr lang="en-US" sz="1400" dirty="0" err="1">
                  <a:latin typeface="Verdana" pitchFamily="34" charset="0"/>
                </a:rPr>
                <a:t>High</a:t>
              </a:r>
              <a:r>
                <a:rPr lang="en-US" sz="1400" dirty="0">
                  <a:latin typeface="Verdana" pitchFamily="34" charset="0"/>
                </a:rPr>
                <a:t>        Medium             Low                 </a:t>
              </a:r>
              <a:r>
                <a:rPr lang="en-US" sz="1400" dirty="0" err="1">
                  <a:latin typeface="Verdana" pitchFamily="34" charset="0"/>
                </a:rPr>
                <a:t>Low</a:t>
              </a:r>
              <a:endParaRPr lang="en-US" sz="1400" dirty="0">
                <a:latin typeface="Verdana" pitchFamily="34" charset="0"/>
              </a:endParaRPr>
            </a:p>
            <a:p>
              <a:pPr algn="l" eaLnBrk="0" hangingPunct="0"/>
              <a:r>
                <a:rPr lang="en-US" sz="1400" dirty="0">
                  <a:latin typeface="Verdana" pitchFamily="34" charset="0"/>
                </a:rPr>
                <a:t>Information</a:t>
              </a:r>
            </a:p>
            <a:p>
              <a:pPr algn="l" eaLnBrk="0" hangingPunct="0"/>
              <a:endParaRPr lang="en-US" sz="1400" dirty="0">
                <a:latin typeface="Verdana" pitchFamily="34" charset="0"/>
              </a:endParaRPr>
            </a:p>
            <a:p>
              <a:pPr algn="l" eaLnBrk="0" hangingPunct="0"/>
              <a:r>
                <a:rPr lang="en-US" sz="1400" dirty="0">
                  <a:latin typeface="Verdana" pitchFamily="34" charset="0"/>
                </a:rPr>
                <a:t>Breadth of      Low              Medium    High                 </a:t>
              </a:r>
              <a:r>
                <a:rPr lang="en-US" sz="1400" dirty="0" err="1">
                  <a:latin typeface="Verdana" pitchFamily="34" charset="0"/>
                </a:rPr>
                <a:t>High</a:t>
              </a:r>
              <a:r>
                <a:rPr lang="en-US" sz="1400" dirty="0">
                  <a:latin typeface="Verdana" pitchFamily="34" charset="0"/>
                </a:rPr>
                <a:t>                Low</a:t>
              </a:r>
            </a:p>
            <a:p>
              <a:pPr algn="l" eaLnBrk="0" hangingPunct="0"/>
              <a:r>
                <a:rPr lang="en-US" sz="1400" dirty="0">
                  <a:latin typeface="Verdana" pitchFamily="34" charset="0"/>
                </a:rPr>
                <a:t>Information</a:t>
              </a:r>
            </a:p>
            <a:p>
              <a:pPr algn="l" eaLnBrk="0" hangingPunct="0"/>
              <a:endParaRPr lang="en-US" sz="1400" dirty="0">
                <a:latin typeface="Verdana" pitchFamily="34" charset="0"/>
              </a:endParaRPr>
            </a:p>
            <a:p>
              <a:pPr algn="l" eaLnBrk="0" hangingPunct="0"/>
              <a:r>
                <a:rPr lang="en-US" sz="1400" dirty="0">
                  <a:latin typeface="Verdana" pitchFamily="34" charset="0"/>
                </a:rPr>
                <a:t>Integration     Low              High         Low                  </a:t>
              </a:r>
              <a:r>
                <a:rPr lang="en-US" sz="1400" dirty="0" err="1">
                  <a:latin typeface="Verdana" pitchFamily="34" charset="0"/>
                </a:rPr>
                <a:t>Low</a:t>
              </a:r>
              <a:r>
                <a:rPr lang="en-US" sz="1400" dirty="0">
                  <a:latin typeface="Verdana" pitchFamily="34" charset="0"/>
                </a:rPr>
                <a:t>                </a:t>
              </a:r>
              <a:r>
                <a:rPr lang="en-US" sz="1400" dirty="0" err="1">
                  <a:latin typeface="Verdana" pitchFamily="34" charset="0"/>
                </a:rPr>
                <a:t>Low</a:t>
              </a:r>
              <a:endParaRPr lang="en-US" sz="1400" dirty="0">
                <a:latin typeface="Verdana" pitchFamily="34" charset="0"/>
              </a:endParaRPr>
            </a:p>
            <a:p>
              <a:pPr algn="l" eaLnBrk="0" hangingPunct="0"/>
              <a:r>
                <a:rPr lang="en-US" sz="1400" dirty="0">
                  <a:latin typeface="Verdana" pitchFamily="34" charset="0"/>
                </a:rPr>
                <a:t>of Info.</a:t>
              </a:r>
            </a:p>
            <a:p>
              <a:pPr algn="l" eaLnBrk="0" hangingPunct="0"/>
              <a:endParaRPr lang="en-US" sz="1400" dirty="0">
                <a:latin typeface="Verdana" pitchFamily="34" charset="0"/>
              </a:endParaRPr>
            </a:p>
            <a:p>
              <a:pPr algn="l" eaLnBrk="0" hangingPunct="0"/>
              <a:r>
                <a:rPr lang="en-US" sz="1400" dirty="0">
                  <a:latin typeface="Verdana" pitchFamily="34" charset="0"/>
                </a:rPr>
                <a:t>User	      Medium         High         Low                  </a:t>
              </a:r>
              <a:r>
                <a:rPr lang="en-US" sz="1400" dirty="0" err="1">
                  <a:latin typeface="Verdana" pitchFamily="34" charset="0"/>
                </a:rPr>
                <a:t>Low</a:t>
              </a:r>
              <a:r>
                <a:rPr lang="en-US" sz="1400" dirty="0">
                  <a:latin typeface="Verdana" pitchFamily="34" charset="0"/>
                </a:rPr>
                <a:t>                </a:t>
              </a:r>
              <a:r>
                <a:rPr lang="en-US" sz="1400" dirty="0" err="1">
                  <a:latin typeface="Verdana" pitchFamily="34" charset="0"/>
                </a:rPr>
                <a:t>Low</a:t>
              </a:r>
              <a:endParaRPr lang="en-US" sz="1400" dirty="0">
                <a:latin typeface="Verdana" pitchFamily="34" charset="0"/>
              </a:endParaRPr>
            </a:p>
            <a:p>
              <a:pPr algn="l" eaLnBrk="0" hangingPunct="0"/>
              <a:r>
                <a:rPr lang="en-US" sz="1400" dirty="0">
                  <a:latin typeface="Verdana" pitchFamily="34" charset="0"/>
                </a:rPr>
                <a:t>Involvement</a:t>
              </a:r>
            </a:p>
            <a:p>
              <a:pPr algn="l" eaLnBrk="0" hangingPunct="0"/>
              <a:endParaRPr lang="en-US" sz="1400" dirty="0">
                <a:latin typeface="Verdana" pitchFamily="34" charset="0"/>
              </a:endParaRPr>
            </a:p>
            <a:p>
              <a:pPr algn="l" eaLnBrk="0" hangingPunct="0"/>
              <a:r>
                <a:rPr lang="en-US" sz="1400" dirty="0">
                  <a:latin typeface="Verdana" pitchFamily="34" charset="0"/>
                </a:rPr>
                <a:t>Cost               Medium        Low-          Low                  </a:t>
              </a:r>
              <a:r>
                <a:rPr lang="en-US" sz="1400" dirty="0" err="1">
                  <a:latin typeface="Verdana" pitchFamily="34" charset="0"/>
                </a:rPr>
                <a:t>Low</a:t>
              </a:r>
              <a:r>
                <a:rPr lang="en-US" sz="1400" dirty="0">
                  <a:latin typeface="Verdana" pitchFamily="34" charset="0"/>
                </a:rPr>
                <a:t>               </a:t>
              </a:r>
              <a:r>
                <a:rPr lang="en-US" sz="1400" dirty="0" err="1">
                  <a:latin typeface="Verdana" pitchFamily="34" charset="0"/>
                </a:rPr>
                <a:t>Low</a:t>
              </a:r>
              <a:r>
                <a:rPr lang="en-US" sz="1400" dirty="0">
                  <a:latin typeface="Verdana" pitchFamily="34" charset="0"/>
                </a:rPr>
                <a:t>-</a:t>
              </a:r>
            </a:p>
            <a:p>
              <a:pPr algn="l" eaLnBrk="0" hangingPunct="0"/>
              <a:r>
                <a:rPr lang="en-US" sz="1400" dirty="0">
                  <a:latin typeface="Verdana" pitchFamily="34" charset="0"/>
                </a:rPr>
                <a:t>		           Medium			             </a:t>
              </a:r>
              <a:r>
                <a:rPr lang="en-US" sz="1400" dirty="0" err="1">
                  <a:latin typeface="Verdana" pitchFamily="34" charset="0"/>
                </a:rPr>
                <a:t>Medium</a:t>
              </a:r>
              <a:r>
                <a:rPr lang="en-US" sz="1400" dirty="0">
                  <a:latin typeface="Verdana" pitchFamily="34" charset="0"/>
                </a:rPr>
                <a:t>                        </a:t>
              </a:r>
            </a:p>
            <a:p>
              <a:pPr algn="l" eaLnBrk="0" hangingPunct="0"/>
              <a:endParaRPr lang="en-US" sz="1400" dirty="0">
                <a:latin typeface="Verdana" pitchFamily="34" charset="0"/>
              </a:endParaRPr>
            </a:p>
          </p:txBody>
        </p:sp>
      </p:gr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185</a:t>
            </a:fld>
            <a:endParaRPr lang="en-US">
              <a:solidFill>
                <a:prstClr val="black">
                  <a:tint val="75000"/>
                </a:prstClr>
              </a:solidFill>
            </a:endParaRPr>
          </a:p>
        </p:txBody>
      </p:sp>
    </p:spTree>
    <p:extLst>
      <p:ext uri="{BB962C8B-B14F-4D97-AF65-F5344CB8AC3E}">
        <p14:creationId xmlns:p14="http://schemas.microsoft.com/office/powerpoint/2010/main" val="4128889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descr="Rectangle: Click to edit Master text styles&#10;Second level&#10;Third level&#10;Fourth level&#10;Fifth level"/>
          <p:cNvSpPr>
            <a:spLocks noGrp="1" noChangeArrowheads="1"/>
          </p:cNvSpPr>
          <p:nvPr>
            <p:ph idx="1"/>
          </p:nvPr>
        </p:nvSpPr>
        <p:spPr>
          <a:xfrm>
            <a:off x="628650" y="1295400"/>
            <a:ext cx="7886700" cy="4876799"/>
          </a:xfrm>
        </p:spPr>
        <p:txBody>
          <a:bodyPr>
            <a:normAutofit lnSpcReduction="10000"/>
          </a:bodyPr>
          <a:lstStyle/>
          <a:p>
            <a:pPr marL="514350" indent="-514350" eaLnBrk="1" hangingPunct="1">
              <a:buFont typeface="+mj-lt"/>
              <a:buAutoNum type="arabicPeriod"/>
            </a:pPr>
            <a:r>
              <a:rPr lang="en-US" sz="3200" dirty="0"/>
              <a:t>BPA (Business Process </a:t>
            </a:r>
            <a:r>
              <a:rPr lang="en-US" sz="3200" dirty="0">
                <a:solidFill>
                  <a:srgbClr val="C00000"/>
                </a:solidFill>
              </a:rPr>
              <a:t>Automation</a:t>
            </a:r>
            <a:r>
              <a:rPr lang="en-US" sz="3200" dirty="0"/>
              <a:t>)</a:t>
            </a:r>
          </a:p>
          <a:p>
            <a:pPr lvl="1"/>
            <a:r>
              <a:rPr lang="en-ID" sz="2800" dirty="0"/>
              <a:t>Makes almost </a:t>
            </a:r>
            <a:r>
              <a:rPr lang="en-ID" sz="2800" dirty="0">
                <a:solidFill>
                  <a:srgbClr val="0070C0"/>
                </a:solidFill>
              </a:rPr>
              <a:t>no changes </a:t>
            </a:r>
            <a:r>
              <a:rPr lang="en-ID" sz="2800" dirty="0"/>
              <a:t>to business processes</a:t>
            </a:r>
            <a:r>
              <a:rPr lang="id-ID" sz="2800" dirty="0"/>
              <a:t>, j</a:t>
            </a:r>
            <a:r>
              <a:rPr lang="en-ID" sz="2800" dirty="0" err="1"/>
              <a:t>ust</a:t>
            </a:r>
            <a:r>
              <a:rPr lang="en-ID" sz="2800" dirty="0"/>
              <a:t> makes them more efficient</a:t>
            </a:r>
            <a:endParaRPr lang="en-US" sz="2800" dirty="0"/>
          </a:p>
          <a:p>
            <a:pPr marL="514350" indent="-514350" eaLnBrk="1" hangingPunct="1">
              <a:buFont typeface="+mj-lt"/>
              <a:buAutoNum type="arabicPeriod"/>
            </a:pPr>
            <a:endParaRPr lang="id-ID" sz="3200" dirty="0"/>
          </a:p>
          <a:p>
            <a:pPr marL="514350" indent="-514350" eaLnBrk="1" hangingPunct="1">
              <a:buFont typeface="+mj-lt"/>
              <a:buAutoNum type="arabicPeriod"/>
            </a:pPr>
            <a:r>
              <a:rPr lang="en-US" sz="3200" dirty="0"/>
              <a:t>BPI (Business Process </a:t>
            </a:r>
            <a:r>
              <a:rPr lang="en-US" sz="3200" dirty="0">
                <a:solidFill>
                  <a:srgbClr val="C00000"/>
                </a:solidFill>
              </a:rPr>
              <a:t>Improvement</a:t>
            </a:r>
            <a:r>
              <a:rPr lang="en-US" sz="3200" dirty="0"/>
              <a:t>)</a:t>
            </a:r>
          </a:p>
          <a:p>
            <a:pPr lvl="1"/>
            <a:r>
              <a:rPr lang="en-ID" sz="2800" dirty="0">
                <a:solidFill>
                  <a:srgbClr val="0070C0"/>
                </a:solidFill>
              </a:rPr>
              <a:t>Change</a:t>
            </a:r>
            <a:r>
              <a:rPr lang="en-ID" sz="2800" dirty="0"/>
              <a:t> what the users do, not just how efficiently they do it</a:t>
            </a:r>
            <a:endParaRPr lang="en-US" sz="2800" dirty="0"/>
          </a:p>
          <a:p>
            <a:pPr marL="514350" indent="-514350" eaLnBrk="1" hangingPunct="1">
              <a:buFont typeface="+mj-lt"/>
              <a:buAutoNum type="arabicPeriod"/>
            </a:pPr>
            <a:endParaRPr lang="id-ID" sz="3200" dirty="0"/>
          </a:p>
          <a:p>
            <a:pPr marL="514350" indent="-514350" eaLnBrk="1" hangingPunct="1">
              <a:buFont typeface="+mj-lt"/>
              <a:buAutoNum type="arabicPeriod"/>
            </a:pPr>
            <a:r>
              <a:rPr lang="en-US" sz="3200" dirty="0"/>
              <a:t>BPR (Business Process </a:t>
            </a:r>
            <a:r>
              <a:rPr lang="en-US" sz="3200" dirty="0">
                <a:solidFill>
                  <a:srgbClr val="C00000"/>
                </a:solidFill>
              </a:rPr>
              <a:t>Reengineering</a:t>
            </a:r>
            <a:r>
              <a:rPr lang="en-US" sz="3200" dirty="0"/>
              <a:t>)</a:t>
            </a:r>
            <a:endParaRPr lang="id-ID" sz="3200" dirty="0"/>
          </a:p>
          <a:p>
            <a:pPr lvl="1"/>
            <a:r>
              <a:rPr lang="en-ID" sz="2800" dirty="0"/>
              <a:t>Throw away everything</a:t>
            </a:r>
            <a:r>
              <a:rPr lang="id-ID" sz="2800" dirty="0"/>
              <a:t>, </a:t>
            </a:r>
            <a:r>
              <a:rPr lang="id-ID" sz="2800" dirty="0">
                <a:solidFill>
                  <a:srgbClr val="0070C0"/>
                </a:solidFill>
              </a:rPr>
              <a:t>s</a:t>
            </a:r>
            <a:r>
              <a:rPr lang="en-ID" sz="2800" dirty="0">
                <a:solidFill>
                  <a:srgbClr val="0070C0"/>
                </a:solidFill>
              </a:rPr>
              <a:t>tart with a blank </a:t>
            </a:r>
            <a:r>
              <a:rPr lang="en-ID" sz="2800" dirty="0"/>
              <a:t>page</a:t>
            </a:r>
          </a:p>
          <a:p>
            <a:pPr lvl="1"/>
            <a:endParaRPr lang="en-US" sz="2800" dirty="0"/>
          </a:p>
        </p:txBody>
      </p:sp>
      <p:sp>
        <p:nvSpPr>
          <p:cNvPr id="33795" name="Rectangle 2"/>
          <p:cNvSpPr>
            <a:spLocks noGrp="1" noChangeArrowheads="1"/>
          </p:cNvSpPr>
          <p:nvPr>
            <p:ph type="title"/>
          </p:nvPr>
        </p:nvSpPr>
        <p:spPr>
          <a:xfrm>
            <a:off x="628650" y="152400"/>
            <a:ext cx="8686800" cy="762000"/>
          </a:xfrm>
        </p:spPr>
        <p:txBody>
          <a:bodyPr/>
          <a:lstStyle/>
          <a:p>
            <a:pPr eaLnBrk="1" hangingPunct="1"/>
            <a:r>
              <a:rPr lang="en-US" dirty="0"/>
              <a:t>Business Process </a:t>
            </a:r>
            <a:r>
              <a:rPr lang="en-US" dirty="0">
                <a:solidFill>
                  <a:srgbClr val="C00000"/>
                </a:solidFill>
              </a:rPr>
              <a:t>Analysis Strategies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40558955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609600" y="152400"/>
            <a:ext cx="8534400" cy="771953"/>
          </a:xfrm>
        </p:spPr>
        <p:txBody>
          <a:bodyPr>
            <a:noAutofit/>
          </a:bodyPr>
          <a:lstStyle/>
          <a:p>
            <a:r>
              <a:rPr lang="en-US" dirty="0"/>
              <a:t>Business Process Analysis Strategies</a:t>
            </a:r>
            <a:r>
              <a:rPr lang="id-ID" dirty="0"/>
              <a:t> </a:t>
            </a:r>
            <a:r>
              <a:rPr lang="en-US" dirty="0" err="1">
                <a:solidFill>
                  <a:srgbClr val="C00000"/>
                </a:solidFill>
              </a:rPr>
              <a:t>Compar</a:t>
            </a:r>
            <a:r>
              <a:rPr lang="id-ID" dirty="0" err="1">
                <a:solidFill>
                  <a:srgbClr val="C00000"/>
                </a:solidFill>
              </a:rPr>
              <a:t>ison</a:t>
            </a:r>
            <a:endParaRPr lang="en-US" dirty="0">
              <a:solidFill>
                <a:srgbClr val="C00000"/>
              </a:solidFill>
            </a:endParaRPr>
          </a:p>
        </p:txBody>
      </p:sp>
      <p:grpSp>
        <p:nvGrpSpPr>
          <p:cNvPr id="2" name="Group 3"/>
          <p:cNvGrpSpPr>
            <a:grpSpLocks/>
          </p:cNvGrpSpPr>
          <p:nvPr/>
        </p:nvGrpSpPr>
        <p:grpSpPr bwMode="auto">
          <a:xfrm>
            <a:off x="1035049" y="1371600"/>
            <a:ext cx="7118351" cy="4205288"/>
            <a:chOff x="762" y="1297"/>
            <a:chExt cx="4484" cy="2408"/>
          </a:xfrm>
        </p:grpSpPr>
        <p:sp>
          <p:nvSpPr>
            <p:cNvPr id="73733" name="Rectangle 4"/>
            <p:cNvSpPr>
              <a:spLocks noChangeArrowheads="1"/>
            </p:cNvSpPr>
            <p:nvPr/>
          </p:nvSpPr>
          <p:spPr bwMode="auto">
            <a:xfrm>
              <a:off x="784" y="1297"/>
              <a:ext cx="4416" cy="678"/>
            </a:xfrm>
            <a:prstGeom prst="rect">
              <a:avLst/>
            </a:prstGeom>
            <a:solidFill>
              <a:srgbClr val="DDDDDD"/>
            </a:solidFill>
            <a:ln w="12700">
              <a:solidFill>
                <a:schemeClr val="tx1"/>
              </a:solidFill>
              <a:miter lim="800000"/>
              <a:headEnd/>
              <a:tailEnd/>
            </a:ln>
          </p:spPr>
          <p:txBody>
            <a:bodyPr anchor="ctr">
              <a:spAutoFit/>
            </a:bodyPr>
            <a:lstStyle/>
            <a:p>
              <a:endParaRPr lang="en-US"/>
            </a:p>
          </p:txBody>
        </p:sp>
        <p:sp>
          <p:nvSpPr>
            <p:cNvPr id="73734" name="Rectangle 5"/>
            <p:cNvSpPr>
              <a:spLocks noChangeArrowheads="1"/>
            </p:cNvSpPr>
            <p:nvPr/>
          </p:nvSpPr>
          <p:spPr bwMode="auto">
            <a:xfrm>
              <a:off x="1936" y="1984"/>
              <a:ext cx="3264" cy="1721"/>
            </a:xfrm>
            <a:prstGeom prst="rect">
              <a:avLst/>
            </a:prstGeom>
            <a:solidFill>
              <a:srgbClr val="FFFF99"/>
            </a:solidFill>
            <a:ln w="12700">
              <a:solidFill>
                <a:schemeClr val="tx1"/>
              </a:solidFill>
              <a:miter lim="800000"/>
              <a:headEnd/>
              <a:tailEnd/>
            </a:ln>
          </p:spPr>
          <p:txBody>
            <a:bodyPr anchor="ctr">
              <a:spAutoFit/>
            </a:bodyPr>
            <a:lstStyle/>
            <a:p>
              <a:endParaRPr lang="en-US"/>
            </a:p>
          </p:txBody>
        </p:sp>
        <p:sp>
          <p:nvSpPr>
            <p:cNvPr id="73735" name="Rectangle 6"/>
            <p:cNvSpPr>
              <a:spLocks noChangeArrowheads="1"/>
            </p:cNvSpPr>
            <p:nvPr/>
          </p:nvSpPr>
          <p:spPr bwMode="auto">
            <a:xfrm>
              <a:off x="784" y="1975"/>
              <a:ext cx="1152" cy="1730"/>
            </a:xfrm>
            <a:prstGeom prst="rect">
              <a:avLst/>
            </a:prstGeom>
            <a:solidFill>
              <a:srgbClr val="CCECFF"/>
            </a:solidFill>
            <a:ln w="12700">
              <a:solidFill>
                <a:schemeClr val="tx1"/>
              </a:solidFill>
              <a:miter lim="800000"/>
              <a:headEnd/>
              <a:tailEnd/>
            </a:ln>
          </p:spPr>
          <p:txBody>
            <a:bodyPr anchor="ctr">
              <a:spAutoFit/>
            </a:bodyPr>
            <a:lstStyle/>
            <a:p>
              <a:endParaRPr lang="en-US"/>
            </a:p>
          </p:txBody>
        </p:sp>
        <p:sp>
          <p:nvSpPr>
            <p:cNvPr id="73736" name="Text Box 7"/>
            <p:cNvSpPr txBox="1">
              <a:spLocks noChangeArrowheads="1"/>
            </p:cNvSpPr>
            <p:nvPr/>
          </p:nvSpPr>
          <p:spPr bwMode="auto">
            <a:xfrm>
              <a:off x="762" y="1393"/>
              <a:ext cx="4484" cy="2150"/>
            </a:xfrm>
            <a:prstGeom prst="rect">
              <a:avLst/>
            </a:prstGeom>
            <a:noFill/>
            <a:ln w="12700">
              <a:noFill/>
              <a:miter lim="800000"/>
              <a:headEnd/>
              <a:tailEnd/>
            </a:ln>
          </p:spPr>
          <p:txBody>
            <a:bodyPr wrap="square">
              <a:spAutoFit/>
            </a:bodyPr>
            <a:lstStyle/>
            <a:p>
              <a:pPr algn="l" eaLnBrk="0" hangingPunct="0"/>
              <a:r>
                <a:rPr lang="en-US" sz="1400" dirty="0">
                  <a:latin typeface="Verdana" pitchFamily="34" charset="0"/>
                </a:rPr>
                <a:t>		</a:t>
              </a:r>
              <a:r>
                <a:rPr lang="id-ID" sz="1400" dirty="0">
                  <a:latin typeface="Verdana" pitchFamily="34" charset="0"/>
                </a:rPr>
                <a:t> </a:t>
              </a:r>
              <a:r>
                <a:rPr lang="en-US" sz="1400" dirty="0">
                  <a:latin typeface="Verdana" pitchFamily="34" charset="0"/>
                </a:rPr>
                <a:t>Business		Business		Business</a:t>
              </a:r>
            </a:p>
            <a:p>
              <a:pPr algn="l" eaLnBrk="0" hangingPunct="0"/>
              <a:r>
                <a:rPr lang="en-US" sz="1400" dirty="0">
                  <a:latin typeface="Verdana" pitchFamily="34" charset="0"/>
                </a:rPr>
                <a:t>		</a:t>
              </a:r>
              <a:r>
                <a:rPr lang="id-ID" sz="1400" dirty="0">
                  <a:latin typeface="Verdana" pitchFamily="34" charset="0"/>
                </a:rPr>
                <a:t> </a:t>
              </a:r>
              <a:r>
                <a:rPr lang="en-US" sz="1400" dirty="0">
                  <a:latin typeface="Verdana" pitchFamily="34" charset="0"/>
                </a:rPr>
                <a:t>Process		Process		Process</a:t>
              </a:r>
            </a:p>
            <a:p>
              <a:pPr eaLnBrk="0" hangingPunct="0"/>
              <a:r>
                <a:rPr lang="en-US" sz="1400" dirty="0">
                  <a:latin typeface="Verdana" pitchFamily="34" charset="0"/>
                </a:rPr>
                <a:t>	</a:t>
              </a:r>
              <a:r>
                <a:rPr lang="id-ID" sz="1400" dirty="0">
                  <a:latin typeface="Verdana" pitchFamily="34" charset="0"/>
                </a:rPr>
                <a:t>	</a:t>
              </a:r>
              <a:r>
                <a:rPr lang="en-US" sz="1400" dirty="0">
                  <a:latin typeface="Verdana" pitchFamily="34" charset="0"/>
                </a:rPr>
                <a:t>Automation</a:t>
              </a:r>
              <a:r>
                <a:rPr lang="id-ID" sz="1400" dirty="0">
                  <a:latin typeface="Verdana" pitchFamily="34" charset="0"/>
                </a:rPr>
                <a:t> 	</a:t>
              </a:r>
              <a:r>
                <a:rPr lang="en-US" sz="1400" dirty="0">
                  <a:latin typeface="Verdana" pitchFamily="34" charset="0"/>
                </a:rPr>
                <a:t>Improvement	</a:t>
              </a:r>
              <a:r>
                <a:rPr lang="en-US" sz="1400" dirty="0" err="1">
                  <a:latin typeface="Verdana" pitchFamily="34" charset="0"/>
                </a:rPr>
                <a:t>Reeingineering</a:t>
              </a:r>
              <a:endParaRPr lang="en-US" sz="1400" dirty="0">
                <a:latin typeface="Verdana" pitchFamily="34" charset="0"/>
              </a:endParaRPr>
            </a:p>
            <a:p>
              <a:pPr eaLnBrk="0" hangingPunct="0"/>
              <a:endParaRPr lang="en-US" sz="1400" dirty="0">
                <a:latin typeface="Verdana" pitchFamily="34" charset="0"/>
              </a:endParaRPr>
            </a:p>
            <a:p>
              <a:pPr eaLnBrk="0" hangingPunct="0"/>
              <a:endParaRPr lang="en-US" sz="1400" dirty="0">
                <a:latin typeface="Verdana" pitchFamily="34" charset="0"/>
              </a:endParaRPr>
            </a:p>
            <a:p>
              <a:pPr algn="l" eaLnBrk="0" hangingPunct="0"/>
              <a:r>
                <a:rPr lang="en-US" sz="1400" dirty="0">
                  <a:latin typeface="Verdana" pitchFamily="34" charset="0"/>
                </a:rPr>
                <a:t>Potential Business	 Low-Moderate	Moderate		High</a:t>
              </a:r>
            </a:p>
            <a:p>
              <a:pPr algn="l" eaLnBrk="0" hangingPunct="0"/>
              <a:r>
                <a:rPr lang="en-US" sz="1400" dirty="0">
                  <a:latin typeface="Verdana" pitchFamily="34" charset="0"/>
                </a:rPr>
                <a:t>Value</a:t>
              </a:r>
            </a:p>
            <a:p>
              <a:pPr eaLnBrk="0" hangingPunct="0"/>
              <a:endParaRPr lang="en-US" sz="1400" dirty="0">
                <a:latin typeface="Verdana" pitchFamily="34" charset="0"/>
              </a:endParaRPr>
            </a:p>
            <a:p>
              <a:pPr algn="l" eaLnBrk="0" hangingPunct="0"/>
              <a:endParaRPr lang="en-US" sz="1400" dirty="0">
                <a:latin typeface="Verdana" pitchFamily="34" charset="0"/>
              </a:endParaRPr>
            </a:p>
            <a:p>
              <a:pPr algn="l" eaLnBrk="0" hangingPunct="0"/>
              <a:r>
                <a:rPr lang="en-US" sz="1400" dirty="0">
                  <a:latin typeface="Verdana" pitchFamily="34" charset="0"/>
                </a:rPr>
                <a:t>Project Cost	 Low		</a:t>
              </a:r>
              <a:r>
                <a:rPr lang="en-US" sz="1400" dirty="0" err="1">
                  <a:latin typeface="Verdana" pitchFamily="34" charset="0"/>
                </a:rPr>
                <a:t>Low</a:t>
              </a:r>
              <a:r>
                <a:rPr lang="en-US" sz="1400" dirty="0">
                  <a:latin typeface="Verdana" pitchFamily="34" charset="0"/>
                </a:rPr>
                <a:t>-Moderate	High</a:t>
              </a:r>
            </a:p>
            <a:p>
              <a:pPr algn="l" eaLnBrk="0" hangingPunct="0"/>
              <a:endParaRPr lang="en-US" sz="1400" dirty="0">
                <a:latin typeface="Verdana" pitchFamily="34" charset="0"/>
              </a:endParaRPr>
            </a:p>
            <a:p>
              <a:pPr algn="l" eaLnBrk="0" hangingPunct="0"/>
              <a:endParaRPr lang="en-US" sz="1400" dirty="0">
                <a:latin typeface="Verdana" pitchFamily="34" charset="0"/>
              </a:endParaRPr>
            </a:p>
            <a:p>
              <a:pPr algn="l" eaLnBrk="0" hangingPunct="0"/>
              <a:r>
                <a:rPr lang="en-US" sz="1400" dirty="0">
                  <a:latin typeface="Verdana" pitchFamily="34" charset="0"/>
                </a:rPr>
                <a:t>Breadth of </a:t>
              </a:r>
            </a:p>
            <a:p>
              <a:pPr algn="l" eaLnBrk="0" hangingPunct="0"/>
              <a:r>
                <a:rPr lang="en-US" sz="1400" dirty="0">
                  <a:latin typeface="Verdana" pitchFamily="34" charset="0"/>
                </a:rPr>
                <a:t>Analysis		 Narrow		</a:t>
              </a:r>
              <a:r>
                <a:rPr lang="en-US" sz="1400" dirty="0" err="1">
                  <a:latin typeface="Verdana" pitchFamily="34" charset="0"/>
                </a:rPr>
                <a:t>Narrow</a:t>
              </a:r>
              <a:r>
                <a:rPr lang="en-US" sz="1400" dirty="0">
                  <a:latin typeface="Verdana" pitchFamily="34" charset="0"/>
                </a:rPr>
                <a:t>-Moderate	Very Broad</a:t>
              </a:r>
            </a:p>
            <a:p>
              <a:pPr eaLnBrk="0" hangingPunct="0"/>
              <a:endParaRPr lang="en-US" sz="1400" dirty="0">
                <a:latin typeface="Verdana" pitchFamily="34" charset="0"/>
              </a:endParaRPr>
            </a:p>
            <a:p>
              <a:pPr algn="l" eaLnBrk="0" hangingPunct="0"/>
              <a:endParaRPr lang="en-US" sz="1400" dirty="0">
                <a:latin typeface="Verdana" pitchFamily="34" charset="0"/>
              </a:endParaRPr>
            </a:p>
            <a:p>
              <a:pPr algn="l" eaLnBrk="0" hangingPunct="0"/>
              <a:r>
                <a:rPr lang="en-US" sz="1400" dirty="0">
                  <a:latin typeface="Verdana" pitchFamily="34" charset="0"/>
                </a:rPr>
                <a:t>Risk		 Low		</a:t>
              </a:r>
              <a:r>
                <a:rPr lang="en-US" sz="1400" dirty="0" err="1">
                  <a:latin typeface="Verdana" pitchFamily="34" charset="0"/>
                </a:rPr>
                <a:t>Low</a:t>
              </a:r>
              <a:r>
                <a:rPr lang="en-US" sz="1400" dirty="0">
                  <a:latin typeface="Verdana" pitchFamily="34" charset="0"/>
                </a:rPr>
                <a:t>-Moderate	Very High</a:t>
              </a:r>
            </a:p>
          </p:txBody>
        </p:sp>
        <p:sp>
          <p:nvSpPr>
            <p:cNvPr id="73737" name="Line 8"/>
            <p:cNvSpPr>
              <a:spLocks noChangeShapeType="1"/>
            </p:cNvSpPr>
            <p:nvPr/>
          </p:nvSpPr>
          <p:spPr bwMode="auto">
            <a:xfrm flipH="1" flipV="1">
              <a:off x="2968" y="1975"/>
              <a:ext cx="0" cy="1721"/>
            </a:xfrm>
            <a:prstGeom prst="line">
              <a:avLst/>
            </a:prstGeom>
            <a:noFill/>
            <a:ln w="12700">
              <a:solidFill>
                <a:schemeClr val="tx1"/>
              </a:solidFill>
              <a:round/>
              <a:headEnd/>
              <a:tailEnd/>
            </a:ln>
          </p:spPr>
          <p:txBody>
            <a:bodyPr anchor="ctr">
              <a:spAutoFit/>
            </a:bodyPr>
            <a:lstStyle/>
            <a:p>
              <a:endParaRPr lang="en-US"/>
            </a:p>
          </p:txBody>
        </p:sp>
        <p:sp>
          <p:nvSpPr>
            <p:cNvPr id="73738" name="Line 9"/>
            <p:cNvSpPr>
              <a:spLocks noChangeShapeType="1"/>
            </p:cNvSpPr>
            <p:nvPr/>
          </p:nvSpPr>
          <p:spPr bwMode="auto">
            <a:xfrm flipH="1" flipV="1">
              <a:off x="4184" y="1984"/>
              <a:ext cx="0" cy="1721"/>
            </a:xfrm>
            <a:prstGeom prst="line">
              <a:avLst/>
            </a:prstGeom>
            <a:noFill/>
            <a:ln w="12700">
              <a:solidFill>
                <a:schemeClr val="tx1"/>
              </a:solidFill>
              <a:round/>
              <a:headEnd/>
              <a:tailEnd/>
            </a:ln>
          </p:spPr>
          <p:txBody>
            <a:bodyPr anchor="ctr">
              <a:spAutoFit/>
            </a:bodyPr>
            <a:lstStyle/>
            <a:p>
              <a:endParaRPr lang="en-US"/>
            </a:p>
          </p:txBody>
        </p:sp>
      </p:gr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3241266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idx="1"/>
          </p:nvPr>
        </p:nvSpPr>
        <p:spPr>
          <a:xfrm>
            <a:off x="628650" y="1204973"/>
            <a:ext cx="8058150" cy="5181149"/>
          </a:xfrm>
        </p:spPr>
        <p:txBody>
          <a:bodyPr>
            <a:normAutofit/>
          </a:bodyPr>
          <a:lstStyle/>
          <a:p>
            <a:pPr marL="514350" indent="-514350">
              <a:buFont typeface="+mj-lt"/>
              <a:buAutoNum type="arabicPeriod"/>
            </a:pPr>
            <a:r>
              <a:rPr lang="en-US" altLang="en-US" sz="3200" dirty="0">
                <a:solidFill>
                  <a:srgbClr val="C00000"/>
                </a:solidFill>
              </a:rPr>
              <a:t>The "Yes, But" syndrome</a:t>
            </a:r>
            <a:endParaRPr lang="id-ID" altLang="en-US" sz="3200" dirty="0">
              <a:solidFill>
                <a:srgbClr val="C00000"/>
              </a:solidFill>
            </a:endParaRPr>
          </a:p>
          <a:p>
            <a:pPr lvl="1"/>
            <a:r>
              <a:rPr lang="id-ID" altLang="en-US" sz="2800" dirty="0"/>
              <a:t>S</a:t>
            </a:r>
            <a:r>
              <a:rPr lang="en-US" altLang="en-US" sz="2800" dirty="0" err="1"/>
              <a:t>tems</a:t>
            </a:r>
            <a:r>
              <a:rPr lang="en-US" altLang="en-US" sz="2800" dirty="0"/>
              <a:t> from </a:t>
            </a:r>
            <a:r>
              <a:rPr lang="en-US" altLang="en-US" sz="2800" dirty="0">
                <a:solidFill>
                  <a:srgbClr val="0070C0"/>
                </a:solidFill>
              </a:rPr>
              <a:t>human nature </a:t>
            </a:r>
            <a:r>
              <a:rPr lang="en-US" altLang="en-US" sz="2800" dirty="0"/>
              <a:t>and the </a:t>
            </a:r>
            <a:r>
              <a:rPr lang="en-US" altLang="en-US" sz="2800" dirty="0">
                <a:solidFill>
                  <a:srgbClr val="0070C0"/>
                </a:solidFill>
              </a:rPr>
              <a:t>users' inability </a:t>
            </a:r>
            <a:r>
              <a:rPr lang="en-US" altLang="en-US" sz="2800" dirty="0"/>
              <a:t>to experience the software as they might a physical device</a:t>
            </a:r>
          </a:p>
          <a:p>
            <a:pPr marL="514350" indent="-514350">
              <a:buFont typeface="+mj-lt"/>
              <a:buAutoNum type="arabicPeriod"/>
            </a:pPr>
            <a:r>
              <a:rPr lang="id-ID" altLang="en-US" sz="3200" dirty="0">
                <a:solidFill>
                  <a:srgbClr val="C00000"/>
                </a:solidFill>
              </a:rPr>
              <a:t>The “</a:t>
            </a:r>
            <a:r>
              <a:rPr lang="en-US" altLang="en-US" sz="3200" dirty="0">
                <a:solidFill>
                  <a:srgbClr val="C00000"/>
                </a:solidFill>
              </a:rPr>
              <a:t>Undiscovered Ruins</a:t>
            </a:r>
            <a:r>
              <a:rPr lang="id-ID" altLang="en-US" sz="3200" dirty="0">
                <a:solidFill>
                  <a:srgbClr val="C00000"/>
                </a:solidFill>
              </a:rPr>
              <a:t>”</a:t>
            </a:r>
          </a:p>
          <a:p>
            <a:pPr lvl="1"/>
            <a:r>
              <a:rPr lang="en-US" altLang="en-US" sz="2800" dirty="0"/>
              <a:t>Searching for requirements is like </a:t>
            </a:r>
            <a:r>
              <a:rPr lang="en-US" altLang="en-US" sz="2800" dirty="0">
                <a:solidFill>
                  <a:srgbClr val="0070C0"/>
                </a:solidFill>
              </a:rPr>
              <a:t>searching</a:t>
            </a:r>
            <a:r>
              <a:rPr lang="en-US" altLang="en-US" sz="2800" dirty="0"/>
              <a:t> for "Undiscovered Ruins“</a:t>
            </a:r>
            <a:endParaRPr lang="id-ID" altLang="en-US" sz="2800" dirty="0"/>
          </a:p>
          <a:p>
            <a:pPr lvl="1"/>
            <a:r>
              <a:rPr lang="id-ID" altLang="en-US" sz="2800" dirty="0"/>
              <a:t>T</a:t>
            </a:r>
            <a:r>
              <a:rPr lang="en-US" altLang="en-US" sz="2800" dirty="0"/>
              <a:t>he </a:t>
            </a:r>
            <a:r>
              <a:rPr lang="en-US" altLang="en-US" sz="2800" dirty="0">
                <a:solidFill>
                  <a:srgbClr val="0070C0"/>
                </a:solidFill>
              </a:rPr>
              <a:t>more you find</a:t>
            </a:r>
            <a:r>
              <a:rPr lang="en-US" altLang="en-US" sz="2800" dirty="0"/>
              <a:t>, the </a:t>
            </a:r>
            <a:r>
              <a:rPr lang="en-US" altLang="en-US" sz="2800" dirty="0">
                <a:solidFill>
                  <a:srgbClr val="0070C0"/>
                </a:solidFill>
              </a:rPr>
              <a:t>more you know </a:t>
            </a:r>
            <a:r>
              <a:rPr lang="en-US" altLang="en-US" sz="2800" dirty="0"/>
              <a:t>remain</a:t>
            </a:r>
          </a:p>
          <a:p>
            <a:pPr marL="514350" indent="-514350">
              <a:buFont typeface="+mj-lt"/>
              <a:buAutoNum type="arabicPeriod"/>
            </a:pPr>
            <a:r>
              <a:rPr lang="en-US" altLang="en-US" sz="3200" dirty="0"/>
              <a:t>The </a:t>
            </a:r>
            <a:r>
              <a:rPr lang="en-US" altLang="en-US" sz="3200" dirty="0">
                <a:solidFill>
                  <a:srgbClr val="C00000"/>
                </a:solidFill>
              </a:rPr>
              <a:t>"User and the Developer" syndrome</a:t>
            </a:r>
            <a:endParaRPr lang="id-ID" altLang="en-US" sz="3200" dirty="0">
              <a:solidFill>
                <a:srgbClr val="C00000"/>
              </a:solidFill>
            </a:endParaRPr>
          </a:p>
          <a:p>
            <a:pPr lvl="1"/>
            <a:r>
              <a:rPr lang="id-ID" altLang="en-US" sz="2800" dirty="0" err="1"/>
              <a:t>Re</a:t>
            </a:r>
            <a:r>
              <a:rPr lang="en-US" altLang="en-US" sz="2800" dirty="0" err="1"/>
              <a:t>flects</a:t>
            </a:r>
            <a:r>
              <a:rPr lang="en-US" altLang="en-US" sz="2800" dirty="0"/>
              <a:t> the profound differences between these two, making </a:t>
            </a:r>
            <a:r>
              <a:rPr lang="en-US" altLang="en-US" sz="2800" dirty="0">
                <a:solidFill>
                  <a:srgbClr val="0070C0"/>
                </a:solidFill>
              </a:rPr>
              <a:t>communication difficult</a:t>
            </a:r>
          </a:p>
        </p:txBody>
      </p:sp>
      <p:sp>
        <p:nvSpPr>
          <p:cNvPr id="191490" name="Rectangle 2"/>
          <p:cNvSpPr>
            <a:spLocks noGrp="1" noChangeArrowheads="1"/>
          </p:cNvSpPr>
          <p:nvPr>
            <p:ph type="title"/>
          </p:nvPr>
        </p:nvSpPr>
        <p:spPr>
          <a:xfrm>
            <a:off x="628649" y="152399"/>
            <a:ext cx="8501495" cy="685801"/>
          </a:xfrm>
        </p:spPr>
        <p:txBody>
          <a:bodyPr>
            <a:normAutofit/>
          </a:bodyPr>
          <a:lstStyle/>
          <a:p>
            <a:r>
              <a:rPr lang="id-ID" altLang="en-US" sz="3800" dirty="0"/>
              <a:t>Tantangan di Analisis Kebutuhan </a:t>
            </a:r>
            <a:r>
              <a:rPr lang="id-ID" altLang="en-US" sz="3800" dirty="0" err="1"/>
              <a:t>Software</a:t>
            </a:r>
            <a:endParaRPr lang="en-US" altLang="en-US" sz="3800"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2614395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p:cNvSpPr>
            <a:spLocks noGrp="1" noChangeArrowheads="1"/>
          </p:cNvSpPr>
          <p:nvPr>
            <p:ph idx="1"/>
          </p:nvPr>
        </p:nvSpPr>
        <p:spPr>
          <a:xfrm>
            <a:off x="628649" y="1219200"/>
            <a:ext cx="8134350" cy="4800600"/>
          </a:xfrm>
        </p:spPr>
        <p:txBody>
          <a:bodyPr>
            <a:normAutofit lnSpcReduction="10000"/>
          </a:bodyPr>
          <a:lstStyle/>
          <a:p>
            <a:pPr marL="0" indent="0">
              <a:buNone/>
            </a:pPr>
            <a:r>
              <a:rPr lang="en-US" altLang="en-US" sz="3200" dirty="0"/>
              <a:t>For whatever reason, we always see </a:t>
            </a:r>
            <a:r>
              <a:rPr lang="en-US" altLang="en-US" sz="3200" dirty="0">
                <a:solidFill>
                  <a:srgbClr val="C00000"/>
                </a:solidFill>
              </a:rPr>
              <a:t>two</a:t>
            </a:r>
            <a:r>
              <a:rPr lang="en-US" altLang="en-US" sz="3200" dirty="0"/>
              <a:t> immediate, distinct, and separate </a:t>
            </a:r>
            <a:r>
              <a:rPr lang="en-US" altLang="en-US" sz="3200" dirty="0">
                <a:solidFill>
                  <a:srgbClr val="C00000"/>
                </a:solidFill>
              </a:rPr>
              <a:t>reactions</a:t>
            </a:r>
            <a:r>
              <a:rPr lang="en-US" altLang="en-US" sz="3200" dirty="0"/>
              <a:t> when the users see the system implementation for the first time</a:t>
            </a:r>
          </a:p>
          <a:p>
            <a:pPr marL="0" indent="0">
              <a:buNone/>
            </a:pPr>
            <a:endParaRPr lang="en-US" altLang="en-US" sz="3200" b="1" dirty="0"/>
          </a:p>
          <a:p>
            <a:pPr marL="519112" indent="-514350">
              <a:buFont typeface="+mj-lt"/>
              <a:buAutoNum type="arabicPeriod"/>
            </a:pPr>
            <a:r>
              <a:rPr lang="en-US" altLang="en-US" sz="3200" dirty="0"/>
              <a:t>"</a:t>
            </a:r>
            <a:r>
              <a:rPr lang="en-US" altLang="en-US" sz="3200" dirty="0">
                <a:solidFill>
                  <a:srgbClr val="0070C0"/>
                </a:solidFill>
              </a:rPr>
              <a:t>Wow, this is so cool</a:t>
            </a:r>
            <a:r>
              <a:rPr lang="en-US" altLang="en-US" sz="3200" dirty="0"/>
              <a:t>; we can really use this, what a neat job" and so on.</a:t>
            </a:r>
            <a:endParaRPr lang="en-US" altLang="en-US" sz="3200" b="1" dirty="0"/>
          </a:p>
          <a:p>
            <a:pPr marL="519112" indent="-514350">
              <a:buFont typeface="+mj-lt"/>
              <a:buAutoNum type="arabicPeriod"/>
            </a:pPr>
            <a:r>
              <a:rPr lang="en-US" altLang="en-US" sz="3200" dirty="0"/>
              <a:t>"Yes, </a:t>
            </a:r>
            <a:r>
              <a:rPr lang="en-US" altLang="en-US" sz="3200" dirty="0">
                <a:solidFill>
                  <a:srgbClr val="00B050"/>
                </a:solidFill>
              </a:rPr>
              <a:t>but, </a:t>
            </a:r>
            <a:r>
              <a:rPr lang="en-US" altLang="en-US" sz="3200" dirty="0" err="1">
                <a:solidFill>
                  <a:srgbClr val="00B050"/>
                </a:solidFill>
              </a:rPr>
              <a:t>hmmmm</a:t>
            </a:r>
            <a:r>
              <a:rPr lang="en-US" altLang="en-US" sz="3200" dirty="0"/>
              <a:t>, now that I see it, what about this ...  ? Wouldn't it be nice if . . . ? Whatever happened to . . . ?“</a:t>
            </a:r>
          </a:p>
        </p:txBody>
      </p:sp>
      <p:sp>
        <p:nvSpPr>
          <p:cNvPr id="190466" name="Rectangle 2"/>
          <p:cNvSpPr>
            <a:spLocks noGrp="1" noChangeArrowheads="1"/>
          </p:cNvSpPr>
          <p:nvPr>
            <p:ph type="title"/>
          </p:nvPr>
        </p:nvSpPr>
        <p:spPr/>
        <p:txBody>
          <a:bodyPr/>
          <a:lstStyle/>
          <a:p>
            <a:r>
              <a:rPr lang="en-US" altLang="en-US"/>
              <a:t>The "Yes, But" Syndrome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84798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43900" cy="685800"/>
          </a:xfrm>
        </p:spPr>
        <p:txBody>
          <a:bodyPr>
            <a:normAutofit/>
          </a:bodyPr>
          <a:lstStyle/>
          <a:p>
            <a:r>
              <a:rPr lang="id-ID" sz="3600" dirty="0"/>
              <a:t>Tantangan Pengembangan Software</a:t>
            </a:r>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106" t="2796" r="2563" b="7689"/>
          <a:stretch/>
        </p:blipFill>
        <p:spPr>
          <a:xfrm>
            <a:off x="1676400" y="990600"/>
            <a:ext cx="5791200" cy="5381461"/>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3338606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idx="1"/>
          </p:nvPr>
        </p:nvSpPr>
        <p:spPr>
          <a:xfrm>
            <a:off x="628650" y="1219200"/>
            <a:ext cx="7981950" cy="5334000"/>
          </a:xfrm>
        </p:spPr>
        <p:txBody>
          <a:bodyPr/>
          <a:lstStyle/>
          <a:p>
            <a:r>
              <a:rPr lang="en-US" altLang="en-US" dirty="0"/>
              <a:t>In many ways, the search for requirements is </a:t>
            </a:r>
            <a:r>
              <a:rPr lang="en-US" altLang="en-US" dirty="0">
                <a:solidFill>
                  <a:srgbClr val="C00000"/>
                </a:solidFill>
              </a:rPr>
              <a:t>like a search for undiscovered ruins</a:t>
            </a:r>
          </a:p>
          <a:p>
            <a:pPr lvl="1"/>
            <a:r>
              <a:rPr lang="en-US" altLang="en-US" dirty="0">
                <a:solidFill>
                  <a:srgbClr val="0070C0"/>
                </a:solidFill>
              </a:rPr>
              <a:t>The more you find, the more you know remain</a:t>
            </a:r>
          </a:p>
          <a:p>
            <a:pPr lvl="1"/>
            <a:r>
              <a:rPr lang="en-US" altLang="en-US" dirty="0"/>
              <a:t>You never really feel that you have found them all, and perhaps you never will. </a:t>
            </a:r>
          </a:p>
          <a:p>
            <a:endParaRPr lang="id-ID" altLang="en-US" dirty="0"/>
          </a:p>
          <a:p>
            <a:r>
              <a:rPr lang="en-US" altLang="en-US" dirty="0"/>
              <a:t>Indeed, software development teams always </a:t>
            </a:r>
            <a:r>
              <a:rPr lang="en-US" altLang="en-US" dirty="0">
                <a:solidFill>
                  <a:srgbClr val="C00000"/>
                </a:solidFill>
              </a:rPr>
              <a:t>struggle to determine when they are done </a:t>
            </a:r>
            <a:r>
              <a:rPr lang="en-US" altLang="en-US" dirty="0"/>
              <a:t>with requirements elicitation. When have they found </a:t>
            </a:r>
          </a:p>
          <a:p>
            <a:pPr lvl="1"/>
            <a:r>
              <a:rPr lang="en-US" altLang="en-US" dirty="0">
                <a:solidFill>
                  <a:srgbClr val="0070C0"/>
                </a:solidFill>
              </a:rPr>
              <a:t>all</a:t>
            </a:r>
            <a:r>
              <a:rPr lang="en-US" altLang="en-US" dirty="0"/>
              <a:t> the requirements </a:t>
            </a:r>
          </a:p>
          <a:p>
            <a:pPr lvl="1"/>
            <a:r>
              <a:rPr lang="en-US" altLang="en-US" dirty="0"/>
              <a:t>or </a:t>
            </a:r>
            <a:r>
              <a:rPr lang="en-US" altLang="en-US" dirty="0">
                <a:solidFill>
                  <a:srgbClr val="0070C0"/>
                </a:solidFill>
              </a:rPr>
              <a:t>at least enough </a:t>
            </a:r>
            <a:r>
              <a:rPr lang="en-US" altLang="en-US" dirty="0"/>
              <a:t>requirements?</a:t>
            </a:r>
          </a:p>
        </p:txBody>
      </p:sp>
      <p:sp>
        <p:nvSpPr>
          <p:cNvPr id="193538" name="Rectangle 2"/>
          <p:cNvSpPr>
            <a:spLocks noGrp="1" noChangeArrowheads="1"/>
          </p:cNvSpPr>
          <p:nvPr>
            <p:ph type="title"/>
          </p:nvPr>
        </p:nvSpPr>
        <p:spPr/>
        <p:txBody>
          <a:bodyPr>
            <a:normAutofit/>
          </a:bodyPr>
          <a:lstStyle/>
          <a:p>
            <a:r>
              <a:rPr lang="en-US" altLang="en-US" sz="4000" dirty="0"/>
              <a:t>The "Undiscovered Ruins" Syndrome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190</a:t>
            </a:fld>
            <a:endParaRPr lang="en-US">
              <a:solidFill>
                <a:prstClr val="black">
                  <a:tint val="75000"/>
                </a:prstClr>
              </a:solidFill>
            </a:endParaRPr>
          </a:p>
        </p:txBody>
      </p:sp>
    </p:spTree>
    <p:extLst>
      <p:ext uri="{BB962C8B-B14F-4D97-AF65-F5344CB8AC3E}">
        <p14:creationId xmlns:p14="http://schemas.microsoft.com/office/powerpoint/2010/main" val="2390882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idx="1"/>
          </p:nvPr>
        </p:nvSpPr>
        <p:spPr>
          <a:xfrm>
            <a:off x="628650" y="1447800"/>
            <a:ext cx="7886700" cy="4871695"/>
          </a:xfrm>
        </p:spPr>
        <p:txBody>
          <a:bodyPr>
            <a:normAutofit/>
          </a:bodyPr>
          <a:lstStyle/>
          <a:p>
            <a:r>
              <a:rPr lang="en-US" altLang="en-US" sz="3200" dirty="0">
                <a:solidFill>
                  <a:srgbClr val="C00000"/>
                </a:solidFill>
              </a:rPr>
              <a:t>Communication gap </a:t>
            </a:r>
            <a:r>
              <a:rPr lang="en-US" altLang="en-US" sz="3200" dirty="0"/>
              <a:t>between the user and the developer</a:t>
            </a:r>
          </a:p>
          <a:p>
            <a:endParaRPr lang="id-ID" altLang="en-US" sz="3200" dirty="0"/>
          </a:p>
          <a:p>
            <a:r>
              <a:rPr lang="en-US" altLang="en-US" sz="3200" dirty="0">
                <a:solidFill>
                  <a:srgbClr val="C00000"/>
                </a:solidFill>
              </a:rPr>
              <a:t>Users and developers </a:t>
            </a:r>
            <a:r>
              <a:rPr lang="en-US" altLang="en-US" sz="3200" dirty="0"/>
              <a:t>are</a:t>
            </a:r>
            <a:endParaRPr lang="id-ID" altLang="en-US" sz="3200" dirty="0"/>
          </a:p>
          <a:p>
            <a:pPr lvl="1"/>
            <a:r>
              <a:rPr lang="en-US" altLang="en-US" sz="2800" dirty="0"/>
              <a:t>typically</a:t>
            </a:r>
            <a:r>
              <a:rPr lang="en-US" altLang="en-US" sz="2800" dirty="0">
                <a:solidFill>
                  <a:srgbClr val="C00000"/>
                </a:solidFill>
              </a:rPr>
              <a:t> </a:t>
            </a:r>
            <a:r>
              <a:rPr lang="en-US" altLang="en-US" sz="2800" dirty="0">
                <a:solidFill>
                  <a:srgbClr val="0070C0"/>
                </a:solidFill>
              </a:rPr>
              <a:t>from different worlds</a:t>
            </a:r>
            <a:r>
              <a:rPr lang="id-ID" altLang="en-US" sz="2800" dirty="0"/>
              <a:t>,</a:t>
            </a:r>
          </a:p>
          <a:p>
            <a:pPr lvl="1"/>
            <a:r>
              <a:rPr lang="en-US" altLang="en-US" sz="2800" dirty="0"/>
              <a:t>may even </a:t>
            </a:r>
            <a:r>
              <a:rPr lang="en-US" altLang="en-US" sz="2800" dirty="0">
                <a:solidFill>
                  <a:srgbClr val="0070C0"/>
                </a:solidFill>
              </a:rPr>
              <a:t>speak different languages</a:t>
            </a:r>
            <a:r>
              <a:rPr lang="en-US" altLang="en-US" sz="2800" dirty="0"/>
              <a:t>, </a:t>
            </a:r>
            <a:endParaRPr lang="id-ID" altLang="en-US" sz="2800" dirty="0"/>
          </a:p>
          <a:p>
            <a:pPr lvl="1"/>
            <a:r>
              <a:rPr lang="en-US" altLang="en-US" sz="2800" dirty="0"/>
              <a:t>have </a:t>
            </a:r>
            <a:r>
              <a:rPr lang="en-US" altLang="en-US" sz="2800" dirty="0">
                <a:solidFill>
                  <a:srgbClr val="0070C0"/>
                </a:solidFill>
              </a:rPr>
              <a:t>different backgrounds</a:t>
            </a:r>
            <a:r>
              <a:rPr lang="en-US" altLang="en-US" sz="2800" dirty="0"/>
              <a:t>,</a:t>
            </a:r>
            <a:endParaRPr lang="id-ID" altLang="en-US" sz="2800" dirty="0"/>
          </a:p>
          <a:p>
            <a:pPr lvl="1"/>
            <a:r>
              <a:rPr lang="id-ID" altLang="en-US" sz="2800" dirty="0" err="1"/>
              <a:t>have</a:t>
            </a:r>
            <a:r>
              <a:rPr lang="id-ID" altLang="en-US" sz="2800" dirty="0"/>
              <a:t> </a:t>
            </a:r>
            <a:r>
              <a:rPr lang="id-ID" altLang="en-US" sz="2800" dirty="0" err="1">
                <a:solidFill>
                  <a:srgbClr val="0070C0"/>
                </a:solidFill>
              </a:rPr>
              <a:t>different</a:t>
            </a:r>
            <a:r>
              <a:rPr lang="id-ID" altLang="en-US" sz="2800" dirty="0">
                <a:solidFill>
                  <a:srgbClr val="0070C0"/>
                </a:solidFill>
              </a:rPr>
              <a:t> </a:t>
            </a:r>
            <a:r>
              <a:rPr lang="en-US" altLang="en-US" sz="2800" dirty="0">
                <a:solidFill>
                  <a:srgbClr val="0070C0"/>
                </a:solidFill>
              </a:rPr>
              <a:t>motivations</a:t>
            </a:r>
            <a:r>
              <a:rPr lang="en-US" altLang="en-US" sz="2800" dirty="0"/>
              <a:t>, and</a:t>
            </a:r>
            <a:endParaRPr lang="id-ID" altLang="en-US" sz="2800" dirty="0"/>
          </a:p>
          <a:p>
            <a:pPr lvl="1"/>
            <a:r>
              <a:rPr lang="id-ID" altLang="en-US" sz="2800" dirty="0" err="1"/>
              <a:t>have</a:t>
            </a:r>
            <a:r>
              <a:rPr lang="id-ID" altLang="en-US" sz="2800" dirty="0"/>
              <a:t> </a:t>
            </a:r>
            <a:r>
              <a:rPr lang="id-ID" altLang="en-US" sz="2800" dirty="0" err="1">
                <a:solidFill>
                  <a:srgbClr val="0070C0"/>
                </a:solidFill>
              </a:rPr>
              <a:t>different</a:t>
            </a:r>
            <a:r>
              <a:rPr lang="id-ID" altLang="en-US" sz="2800" dirty="0">
                <a:solidFill>
                  <a:srgbClr val="0070C0"/>
                </a:solidFill>
              </a:rPr>
              <a:t> </a:t>
            </a:r>
            <a:r>
              <a:rPr lang="en-US" altLang="en-US" sz="2800" dirty="0">
                <a:solidFill>
                  <a:srgbClr val="0070C0"/>
                </a:solidFill>
              </a:rPr>
              <a:t>objectives</a:t>
            </a:r>
          </a:p>
        </p:txBody>
      </p:sp>
      <p:sp>
        <p:nvSpPr>
          <p:cNvPr id="194562" name="Rectangle 2"/>
          <p:cNvSpPr>
            <a:spLocks noGrp="1" noChangeArrowheads="1"/>
          </p:cNvSpPr>
          <p:nvPr>
            <p:ph type="title"/>
          </p:nvPr>
        </p:nvSpPr>
        <p:spPr>
          <a:xfrm>
            <a:off x="628650" y="152401"/>
            <a:ext cx="8362950" cy="685800"/>
          </a:xfrm>
        </p:spPr>
        <p:txBody>
          <a:bodyPr/>
          <a:lstStyle/>
          <a:p>
            <a:r>
              <a:rPr lang="en-US" altLang="en-US" sz="3800" dirty="0"/>
              <a:t>The "User and the Developer" Syndrome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12062236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a:xfrm>
            <a:off x="285750" y="1295400"/>
            <a:ext cx="8858250" cy="4953000"/>
          </a:xfrm>
        </p:spPr>
        <p:txBody>
          <a:bodyPr/>
          <a:lstStyle/>
          <a:p>
            <a:pPr marL="0" indent="0">
              <a:buNone/>
            </a:pPr>
            <a:r>
              <a:rPr lang="en-US" altLang="en-US" sz="2800" dirty="0"/>
              <a:t>Reasons for this problem and some </a:t>
            </a:r>
            <a:r>
              <a:rPr lang="en-US" altLang="en-US" sz="2800" dirty="0">
                <a:solidFill>
                  <a:srgbClr val="C00000"/>
                </a:solidFill>
              </a:rPr>
              <a:t>suggested solutions</a:t>
            </a:r>
          </a:p>
        </p:txBody>
      </p:sp>
      <p:sp>
        <p:nvSpPr>
          <p:cNvPr id="195586" name="Rectangle 2"/>
          <p:cNvSpPr>
            <a:spLocks noGrp="1" noChangeArrowheads="1"/>
          </p:cNvSpPr>
          <p:nvPr>
            <p:ph type="title"/>
          </p:nvPr>
        </p:nvSpPr>
        <p:spPr>
          <a:xfrm>
            <a:off x="609600" y="171450"/>
            <a:ext cx="8866188" cy="647700"/>
          </a:xfrm>
        </p:spPr>
        <p:txBody>
          <a:bodyPr>
            <a:normAutofit/>
          </a:bodyPr>
          <a:lstStyle/>
          <a:p>
            <a:r>
              <a:rPr lang="en-US" altLang="en-US" sz="3800" dirty="0"/>
              <a:t>The "User and the Developer" Syndrome</a:t>
            </a:r>
            <a:endParaRPr lang="en-US" altLang="en-US" sz="3800" i="1" dirty="0"/>
          </a:p>
        </p:txBody>
      </p:sp>
      <p:pic>
        <p:nvPicPr>
          <p:cNvPr id="195588" name="Picture 4"/>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a:stretch>
            <a:fillRect/>
          </a:stretch>
        </p:blipFill>
        <p:spPr bwMode="auto">
          <a:xfrm>
            <a:off x="76200" y="2057400"/>
            <a:ext cx="89916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192</a:t>
            </a:fld>
            <a:endParaRPr lang="en-US">
              <a:solidFill>
                <a:prstClr val="black">
                  <a:tint val="75000"/>
                </a:prstClr>
              </a:solidFill>
            </a:endParaRPr>
          </a:p>
        </p:txBody>
      </p:sp>
    </p:spTree>
    <p:extLst>
      <p:ext uri="{BB962C8B-B14F-4D97-AF65-F5344CB8AC3E}">
        <p14:creationId xmlns:p14="http://schemas.microsoft.com/office/powerpoint/2010/main" val="1349051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1E3F-564F-4E0F-A3FF-3793A46E50E9}"/>
              </a:ext>
            </a:extLst>
          </p:cNvPr>
          <p:cNvSpPr>
            <a:spLocks noGrp="1"/>
          </p:cNvSpPr>
          <p:nvPr>
            <p:ph type="title"/>
          </p:nvPr>
        </p:nvSpPr>
        <p:spPr/>
        <p:txBody>
          <a:bodyPr>
            <a:normAutofit/>
          </a:bodyPr>
          <a:lstStyle/>
          <a:p>
            <a:r>
              <a:rPr lang="id-ID" sz="3600" dirty="0"/>
              <a:t>3.1.2 </a:t>
            </a:r>
            <a:r>
              <a:rPr lang="en-US" sz="3600" dirty="0" err="1"/>
              <a:t>Paradigma</a:t>
            </a:r>
            <a:r>
              <a:rPr lang="en-US" sz="3600" dirty="0"/>
              <a:t> Analysis dan Design</a:t>
            </a:r>
          </a:p>
        </p:txBody>
      </p:sp>
      <p:sp>
        <p:nvSpPr>
          <p:cNvPr id="3" name="Text Placeholder 2">
            <a:extLst>
              <a:ext uri="{FF2B5EF4-FFF2-40B4-BE49-F238E27FC236}">
                <a16:creationId xmlns:a16="http://schemas.microsoft.com/office/drawing/2014/main" id="{71CACB95-E115-47DD-9CEC-5D3D93C281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A0E17F-90F3-4C59-9739-3507A359D50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3424379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36375013"/>
              </p:ext>
            </p:extLst>
          </p:nvPr>
        </p:nvGraphicFramePr>
        <p:xfrm>
          <a:off x="228599" y="1905000"/>
          <a:ext cx="8686801" cy="2682240"/>
        </p:xfrm>
        <a:graphic>
          <a:graphicData uri="http://schemas.openxmlformats.org/drawingml/2006/table">
            <a:tbl>
              <a:tblPr firstRow="1" firstCol="1" bandRow="1">
                <a:tableStyleId>{073A0DAA-6AF3-43AB-8588-CEC1D06C72B9}</a:tableStyleId>
              </a:tblPr>
              <a:tblGrid>
                <a:gridCol w="704336">
                  <a:extLst>
                    <a:ext uri="{9D8B030D-6E8A-4147-A177-3AD203B41FA5}">
                      <a16:colId xmlns:a16="http://schemas.microsoft.com/office/drawing/2014/main" val="20000"/>
                    </a:ext>
                  </a:extLst>
                </a:gridCol>
                <a:gridCol w="4507744">
                  <a:extLst>
                    <a:ext uri="{9D8B030D-6E8A-4147-A177-3AD203B41FA5}">
                      <a16:colId xmlns:a16="http://schemas.microsoft.com/office/drawing/2014/main" val="20001"/>
                    </a:ext>
                  </a:extLst>
                </a:gridCol>
                <a:gridCol w="3474721">
                  <a:extLst>
                    <a:ext uri="{9D8B030D-6E8A-4147-A177-3AD203B41FA5}">
                      <a16:colId xmlns:a16="http://schemas.microsoft.com/office/drawing/2014/main" val="20002"/>
                    </a:ext>
                  </a:extLst>
                </a:gridCol>
              </a:tblGrid>
              <a:tr h="579120">
                <a:tc>
                  <a:txBody>
                    <a:bodyPr/>
                    <a:lstStyle/>
                    <a:p>
                      <a:endParaRPr lang="id-ID" sz="3200" dirty="0"/>
                    </a:p>
                  </a:txBody>
                  <a:tcPr/>
                </a:tc>
                <a:tc>
                  <a:txBody>
                    <a:bodyPr/>
                    <a:lstStyle/>
                    <a:p>
                      <a:r>
                        <a:rPr lang="en-US" sz="3200" dirty="0"/>
                        <a:t>Paradigm</a:t>
                      </a:r>
                      <a:endParaRPr lang="id-ID" sz="3200" dirty="0"/>
                    </a:p>
                  </a:txBody>
                  <a:tcPr/>
                </a:tc>
                <a:tc>
                  <a:txBody>
                    <a:bodyPr/>
                    <a:lstStyle/>
                    <a:p>
                      <a:r>
                        <a:rPr lang="en-US" sz="3200" dirty="0"/>
                        <a:t>Diagrams</a:t>
                      </a:r>
                      <a:endParaRPr lang="id-ID" sz="3200" dirty="0"/>
                    </a:p>
                  </a:txBody>
                  <a:tcPr/>
                </a:tc>
                <a:extLst>
                  <a:ext uri="{0D108BD9-81ED-4DB2-BD59-A6C34878D82A}">
                    <a16:rowId xmlns:a16="http://schemas.microsoft.com/office/drawing/2014/main" val="10000"/>
                  </a:ext>
                </a:extLst>
              </a:tr>
              <a:tr h="579120">
                <a:tc>
                  <a:txBody>
                    <a:bodyPr/>
                    <a:lstStyle/>
                    <a:p>
                      <a:r>
                        <a:rPr lang="id-ID" sz="2800" dirty="0"/>
                        <a:t>1</a:t>
                      </a:r>
                    </a:p>
                  </a:txBody>
                  <a:tcPr/>
                </a:tc>
                <a:tc>
                  <a:txBody>
                    <a:bodyPr/>
                    <a:lstStyle/>
                    <a:p>
                      <a:r>
                        <a:rPr lang="en-US" sz="2800" dirty="0">
                          <a:solidFill>
                            <a:srgbClr val="C00000"/>
                          </a:solidFill>
                        </a:rPr>
                        <a:t>P</a:t>
                      </a:r>
                      <a:r>
                        <a:rPr lang="id-ID" sz="2800" dirty="0" err="1">
                          <a:solidFill>
                            <a:srgbClr val="C00000"/>
                          </a:solidFill>
                        </a:rPr>
                        <a:t>rocess-oriented</a:t>
                      </a:r>
                      <a:r>
                        <a:rPr lang="id-ID" sz="2800" dirty="0">
                          <a:solidFill>
                            <a:srgbClr val="C00000"/>
                          </a:solidFill>
                        </a:rPr>
                        <a:t> </a:t>
                      </a:r>
                      <a:r>
                        <a:rPr lang="id-ID" sz="2800" dirty="0" err="1"/>
                        <a:t>Paradigm</a:t>
                      </a:r>
                      <a:endParaRPr lang="id-ID" sz="2800" dirty="0"/>
                    </a:p>
                  </a:txBody>
                  <a:tcPr/>
                </a:tc>
                <a:tc>
                  <a:txBody>
                    <a:bodyPr/>
                    <a:lstStyle/>
                    <a:p>
                      <a:r>
                        <a:rPr lang="en-US" sz="2800" dirty="0"/>
                        <a:t>Flowchart</a:t>
                      </a:r>
                      <a:endParaRPr lang="id-ID" sz="2800" dirty="0"/>
                    </a:p>
                  </a:txBody>
                  <a:tcPr/>
                </a:tc>
                <a:extLst>
                  <a:ext uri="{0D108BD9-81ED-4DB2-BD59-A6C34878D82A}">
                    <a16:rowId xmlns:a16="http://schemas.microsoft.com/office/drawing/2014/main" val="10002"/>
                  </a:ext>
                </a:extLst>
              </a:tr>
              <a:tr h="579120">
                <a:tc>
                  <a:txBody>
                    <a:bodyPr/>
                    <a:lstStyle/>
                    <a:p>
                      <a:r>
                        <a:rPr lang="id-ID" sz="2800" dirty="0"/>
                        <a:t>2</a:t>
                      </a:r>
                    </a:p>
                  </a:txBody>
                  <a:tcPr/>
                </a:tc>
                <a:tc>
                  <a:txBody>
                    <a:bodyPr/>
                    <a:lstStyle/>
                    <a:p>
                      <a:r>
                        <a:rPr lang="id-ID" sz="2800" dirty="0">
                          <a:solidFill>
                            <a:srgbClr val="C00000"/>
                          </a:solidFill>
                        </a:rPr>
                        <a:t>Data-</a:t>
                      </a:r>
                      <a:r>
                        <a:rPr lang="id-ID" sz="2800" dirty="0" err="1">
                          <a:solidFill>
                            <a:srgbClr val="C00000"/>
                          </a:solidFill>
                        </a:rPr>
                        <a:t>oriented</a:t>
                      </a:r>
                      <a:r>
                        <a:rPr lang="id-ID" sz="2800" dirty="0"/>
                        <a:t> </a:t>
                      </a:r>
                      <a:r>
                        <a:rPr lang="id-ID" sz="2800" dirty="0" err="1"/>
                        <a:t>Paradigm</a:t>
                      </a:r>
                      <a:endParaRPr lang="id-ID" sz="2800" dirty="0"/>
                    </a:p>
                  </a:txBody>
                  <a:tcPr/>
                </a:tc>
                <a:tc>
                  <a:txBody>
                    <a:bodyPr/>
                    <a:lstStyle/>
                    <a:p>
                      <a:r>
                        <a:rPr lang="en-US" sz="2800" dirty="0"/>
                        <a:t>DFD</a:t>
                      </a:r>
                      <a:endParaRPr lang="id-ID" sz="2800" dirty="0"/>
                    </a:p>
                  </a:txBody>
                  <a:tcPr/>
                </a:tc>
                <a:extLst>
                  <a:ext uri="{0D108BD9-81ED-4DB2-BD59-A6C34878D82A}">
                    <a16:rowId xmlns:a16="http://schemas.microsoft.com/office/drawing/2014/main" val="3026995028"/>
                  </a:ext>
                </a:extLst>
              </a:tr>
              <a:tr h="944880">
                <a:tc>
                  <a:txBody>
                    <a:bodyPr/>
                    <a:lstStyle/>
                    <a:p>
                      <a:r>
                        <a:rPr lang="en-US" sz="2800" dirty="0"/>
                        <a:t>3</a:t>
                      </a:r>
                      <a:endParaRPr lang="id-ID" sz="2800" dirty="0"/>
                    </a:p>
                  </a:txBody>
                  <a:tcPr/>
                </a:tc>
                <a:tc>
                  <a:txBody>
                    <a:bodyPr/>
                    <a:lstStyle/>
                    <a:p>
                      <a:r>
                        <a:rPr lang="id-ID" sz="2800" dirty="0" err="1">
                          <a:solidFill>
                            <a:srgbClr val="C00000"/>
                          </a:solidFill>
                        </a:rPr>
                        <a:t>Object-oriented</a:t>
                      </a:r>
                      <a:r>
                        <a:rPr lang="id-ID" sz="2800" dirty="0"/>
                        <a:t> </a:t>
                      </a:r>
                      <a:r>
                        <a:rPr lang="id-ID" sz="2800" dirty="0" err="1"/>
                        <a:t>Paradigm</a:t>
                      </a:r>
                      <a:br>
                        <a:rPr lang="en-US" sz="2800" dirty="0"/>
                      </a:br>
                      <a:r>
                        <a:rPr lang="id-ID" sz="2800" dirty="0"/>
                        <a:t>(data + </a:t>
                      </a:r>
                      <a:r>
                        <a:rPr lang="id-ID" sz="2800" dirty="0" err="1"/>
                        <a:t>process</a:t>
                      </a:r>
                      <a:r>
                        <a:rPr lang="id-ID" sz="2800" dirty="0"/>
                        <a:t>) </a:t>
                      </a:r>
                    </a:p>
                  </a:txBody>
                  <a:tcPr/>
                </a:tc>
                <a:tc>
                  <a:txBody>
                    <a:bodyPr/>
                    <a:lstStyle/>
                    <a:p>
                      <a:r>
                        <a:rPr lang="en-US" sz="2800" dirty="0"/>
                        <a:t>UML</a:t>
                      </a:r>
                      <a:endParaRPr lang="id-ID" sz="2800" dirty="0"/>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rmAutofit/>
          </a:bodyPr>
          <a:lstStyle/>
          <a:p>
            <a:r>
              <a:rPr lang="id-ID" dirty="0"/>
              <a:t>Evolusi Paradigma Analysis dan Design</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379869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UML: </a:t>
            </a:r>
            <a:r>
              <a:rPr lang="en-US" sz="3200" dirty="0">
                <a:solidFill>
                  <a:srgbClr val="C00000"/>
                </a:solidFill>
              </a:rPr>
              <a:t>Unified Modeling Language</a:t>
            </a:r>
          </a:p>
          <a:p>
            <a:r>
              <a:rPr lang="en-US" sz="3200" dirty="0"/>
              <a:t>UML can be used for </a:t>
            </a:r>
            <a:r>
              <a:rPr lang="en-US" sz="3200" dirty="0">
                <a:solidFill>
                  <a:srgbClr val="C00000"/>
                </a:solidFill>
              </a:rPr>
              <a:t>modeling all processes in the development life cycle </a:t>
            </a:r>
            <a:r>
              <a:rPr lang="en-US" sz="3200" dirty="0"/>
              <a:t>and across different implementation technologies (technology and language independent)</a:t>
            </a:r>
          </a:p>
          <a:p>
            <a:r>
              <a:rPr lang="en-US" sz="3200" dirty="0"/>
              <a:t>UML is the </a:t>
            </a:r>
            <a:r>
              <a:rPr lang="en-US" sz="3200" dirty="0">
                <a:solidFill>
                  <a:srgbClr val="C00000"/>
                </a:solidFill>
              </a:rPr>
              <a:t>standard language </a:t>
            </a:r>
            <a:r>
              <a:rPr lang="en-US" sz="3200" dirty="0"/>
              <a:t>for visualizing, specifying, constructing, and documenting the artifacts of a software-intensive system</a:t>
            </a:r>
            <a:endParaRPr lang="id-ID" sz="3200" dirty="0"/>
          </a:p>
          <a:p>
            <a:r>
              <a:rPr lang="en-US" sz="3200" dirty="0"/>
              <a:t>UML is a </a:t>
            </a:r>
            <a:r>
              <a:rPr lang="en-US" sz="3200" dirty="0">
                <a:solidFill>
                  <a:srgbClr val="C00000"/>
                </a:solidFill>
              </a:rPr>
              <a:t>communication tool</a:t>
            </a:r>
            <a:r>
              <a:rPr lang="en-US" sz="3200" dirty="0">
                <a:solidFill>
                  <a:srgbClr val="FF0000"/>
                </a:solidFill>
              </a:rPr>
              <a:t> </a:t>
            </a:r>
            <a:r>
              <a:rPr lang="en-US" sz="3200" dirty="0"/>
              <a:t>– for the team, and other stakeholders</a:t>
            </a:r>
          </a:p>
          <a:p>
            <a:endParaRPr lang="en-US" sz="3200" dirty="0"/>
          </a:p>
          <a:p>
            <a:endParaRPr lang="en-US" sz="3200" dirty="0"/>
          </a:p>
        </p:txBody>
      </p:sp>
      <p:sp>
        <p:nvSpPr>
          <p:cNvPr id="2" name="Title 1"/>
          <p:cNvSpPr>
            <a:spLocks noGrp="1"/>
          </p:cNvSpPr>
          <p:nvPr>
            <p:ph type="title"/>
          </p:nvPr>
        </p:nvSpPr>
        <p:spPr/>
        <p:txBody>
          <a:bodyPr/>
          <a:lstStyle/>
          <a:p>
            <a:r>
              <a:rPr lang="en-US" dirty="0"/>
              <a:t>What is the UML?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301536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Sejarah</a:t>
            </a:r>
            <a:r>
              <a:rPr lang="en-US" dirty="0"/>
              <a:t> UML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196</a:t>
            </a:fld>
            <a:endParaRPr lang="en-US">
              <a:solidFill>
                <a:prstClr val="black">
                  <a:tint val="75000"/>
                </a:prstClr>
              </a:solidFill>
            </a:endParaRPr>
          </a:p>
        </p:txBody>
      </p:sp>
      <p:pic>
        <p:nvPicPr>
          <p:cNvPr id="8" name="Content Placeholder 7" descr="A close up of text on a white background&#10;&#10;Description generated with very high confidence">
            <a:extLst>
              <a:ext uri="{FF2B5EF4-FFF2-40B4-BE49-F238E27FC236}">
                <a16:creationId xmlns:a16="http://schemas.microsoft.com/office/drawing/2014/main" id="{EDCBA8DD-E3C3-4664-9E5B-7EC2515FC2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941206"/>
            <a:ext cx="8686800" cy="4107297"/>
          </a:xfrm>
        </p:spPr>
      </p:pic>
      <p:pic>
        <p:nvPicPr>
          <p:cNvPr id="10" name="Picture 4" descr="BJR">
            <a:extLst>
              <a:ext uri="{FF2B5EF4-FFF2-40B4-BE49-F238E27FC236}">
                <a16:creationId xmlns:a16="http://schemas.microsoft.com/office/drawing/2014/main" id="{E553F740-02DE-47E5-9956-2E7CF2A1441A}"/>
              </a:ext>
            </a:extLst>
          </p:cNvPr>
          <p:cNvPicPr>
            <a:picLocks noChangeAspect="1" noChangeArrowheads="1"/>
          </p:cNvPicPr>
          <p:nvPr/>
        </p:nvPicPr>
        <p:blipFill>
          <a:blip r:embed="rId3" cstate="print"/>
          <a:srcRect/>
          <a:stretch>
            <a:fillRect/>
          </a:stretch>
        </p:blipFill>
        <p:spPr bwMode="auto">
          <a:xfrm>
            <a:off x="5334000" y="0"/>
            <a:ext cx="3810000" cy="1524000"/>
          </a:xfrm>
          <a:prstGeom prst="rect">
            <a:avLst/>
          </a:prstGeom>
          <a:noFill/>
          <a:ln w="9525">
            <a:noFill/>
            <a:miter lim="800000"/>
            <a:headEnd/>
            <a:tailEnd/>
          </a:ln>
        </p:spPr>
      </p:pic>
      <p:sp>
        <p:nvSpPr>
          <p:cNvPr id="11" name="Text Box 5">
            <a:extLst>
              <a:ext uri="{FF2B5EF4-FFF2-40B4-BE49-F238E27FC236}">
                <a16:creationId xmlns:a16="http://schemas.microsoft.com/office/drawing/2014/main" id="{A1E9F5A0-7A83-4FEF-8647-BCCD7AB9F523}"/>
              </a:ext>
            </a:extLst>
          </p:cNvPr>
          <p:cNvSpPr txBox="1">
            <a:spLocks noChangeArrowheads="1"/>
          </p:cNvSpPr>
          <p:nvPr/>
        </p:nvSpPr>
        <p:spPr bwMode="auto">
          <a:xfrm>
            <a:off x="5334000" y="1295400"/>
            <a:ext cx="3810000" cy="381000"/>
          </a:xfrm>
          <a:prstGeom prst="rect">
            <a:avLst/>
          </a:prstGeom>
          <a:solidFill>
            <a:srgbClr val="000080"/>
          </a:solidFill>
          <a:ln w="9525">
            <a:noFill/>
            <a:miter lim="800000"/>
            <a:headEnd/>
            <a:tailEnd/>
          </a:ln>
        </p:spPr>
        <p:txBody>
          <a:bodyPr>
            <a:spAutoFit/>
          </a:bodyPr>
          <a:lstStyle/>
          <a:p>
            <a:pPr>
              <a:spcBef>
                <a:spcPct val="50000"/>
              </a:spcBef>
            </a:pPr>
            <a:r>
              <a:rPr lang="en-US" sz="1900" b="1" dirty="0" err="1">
                <a:solidFill>
                  <a:schemeClr val="bg1"/>
                </a:solidFill>
                <a:latin typeface="Arial" pitchFamily="34" charset="0"/>
              </a:rPr>
              <a:t>Booch</a:t>
            </a:r>
            <a:r>
              <a:rPr lang="en-US" sz="1900" b="1" dirty="0">
                <a:solidFill>
                  <a:schemeClr val="bg1"/>
                </a:solidFill>
                <a:latin typeface="Arial" pitchFamily="34" charset="0"/>
              </a:rPr>
              <a:t>,    Jacobson, </a:t>
            </a:r>
            <a:r>
              <a:rPr lang="en-US" sz="1900" b="1" dirty="0" err="1">
                <a:solidFill>
                  <a:schemeClr val="bg1"/>
                </a:solidFill>
                <a:latin typeface="Arial" pitchFamily="34" charset="0"/>
              </a:rPr>
              <a:t>Rumbaugh</a:t>
            </a:r>
            <a:endParaRPr lang="en-US" sz="1900" b="1" dirty="0">
              <a:solidFill>
                <a:schemeClr val="bg1"/>
              </a:solidFill>
              <a:latin typeface="Arial" pitchFamily="34" charset="0"/>
            </a:endParaRPr>
          </a:p>
        </p:txBody>
      </p:sp>
    </p:spTree>
    <p:extLst>
      <p:ext uri="{BB962C8B-B14F-4D97-AF65-F5344CB8AC3E}">
        <p14:creationId xmlns:p14="http://schemas.microsoft.com/office/powerpoint/2010/main" val="25504729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5512"/>
            <a:ext cx="8713788" cy="647700"/>
          </a:xfrm>
        </p:spPr>
        <p:txBody>
          <a:bodyPr>
            <a:normAutofit fontScale="90000"/>
          </a:bodyPr>
          <a:lstStyle/>
          <a:p>
            <a:r>
              <a:rPr lang="en-US" sz="3800" dirty="0"/>
              <a:t>S</a:t>
            </a:r>
            <a:r>
              <a:rPr lang="id-ID" sz="3800" dirty="0" err="1"/>
              <a:t>egitiga</a:t>
            </a:r>
            <a:r>
              <a:rPr lang="id-ID" sz="3800" dirty="0"/>
              <a:t> Sukses Pengembangan </a:t>
            </a:r>
            <a:r>
              <a:rPr lang="id-ID" sz="3800" dirty="0" err="1"/>
              <a:t>Software</a:t>
            </a:r>
            <a:r>
              <a:rPr lang="id-ID" sz="3800" dirty="0"/>
              <a:t> </a:t>
            </a:r>
            <a:r>
              <a:rPr lang="id-ID" sz="3100" dirty="0"/>
              <a:t>(</a:t>
            </a:r>
            <a:r>
              <a:rPr lang="id-ID" sz="3100" i="1" dirty="0" err="1"/>
              <a:t>Rumbaugh</a:t>
            </a:r>
            <a:r>
              <a:rPr lang="id-ID" sz="3100" i="1" dirty="0"/>
              <a:t>, 1999</a:t>
            </a:r>
            <a:r>
              <a:rPr lang="id-ID" sz="3100" dirty="0"/>
              <a:t>)</a:t>
            </a:r>
            <a:endParaRPr lang="en-US" sz="3800" dirty="0"/>
          </a:p>
        </p:txBody>
      </p:sp>
      <p:graphicFrame>
        <p:nvGraphicFramePr>
          <p:cNvPr id="4" name="Diagram 3"/>
          <p:cNvGraphicFramePr/>
          <p:nvPr>
            <p:extLst/>
          </p:nvPr>
        </p:nvGraphicFramePr>
        <p:xfrm>
          <a:off x="685800" y="1143000"/>
          <a:ext cx="77724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929962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State </a:t>
            </a:r>
            <a:r>
              <a:rPr lang="id-ID" dirty="0" err="1"/>
              <a:t>of</a:t>
            </a:r>
            <a:r>
              <a:rPr lang="id-ID" dirty="0"/>
              <a:t> </a:t>
            </a:r>
            <a:r>
              <a:rPr lang="id-ID" dirty="0" err="1"/>
              <a:t>the</a:t>
            </a:r>
            <a:r>
              <a:rPr lang="id-ID" dirty="0"/>
              <a:t> Art UML </a:t>
            </a:r>
            <a:r>
              <a:rPr lang="en-US" dirty="0"/>
              <a:t>Tools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198</a:t>
            </a:fld>
            <a:endParaRPr lang="en-US">
              <a:solidFill>
                <a:prstClr val="black">
                  <a:tint val="75000"/>
                </a:prstClr>
              </a:solidFill>
            </a:endParaRPr>
          </a:p>
        </p:txBody>
      </p:sp>
      <p:pic>
        <p:nvPicPr>
          <p:cNvPr id="5" name="Content Placeholder 4">
            <a:extLst>
              <a:ext uri="{FF2B5EF4-FFF2-40B4-BE49-F238E27FC236}">
                <a16:creationId xmlns:a16="http://schemas.microsoft.com/office/drawing/2014/main" id="{977712E8-C1F4-4838-AA8C-905B0CDE4BD7}"/>
              </a:ext>
            </a:extLst>
          </p:cNvPr>
          <p:cNvPicPr>
            <a:picLocks noChangeAspect="1"/>
          </p:cNvPicPr>
          <p:nvPr/>
        </p:nvPicPr>
        <p:blipFill rotWithShape="1">
          <a:blip r:embed="rId2">
            <a:extLst>
              <a:ext uri="{28A0092B-C50C-407E-A947-70E740481C1C}">
                <a14:useLocalDpi xmlns:a14="http://schemas.microsoft.com/office/drawing/2010/main" val="0"/>
              </a:ext>
            </a:extLst>
          </a:blip>
          <a:srcRect t="4840"/>
          <a:stretch/>
        </p:blipFill>
        <p:spPr>
          <a:xfrm>
            <a:off x="4121152" y="1143000"/>
            <a:ext cx="5251448" cy="5211006"/>
          </a:xfrm>
          <a:prstGeom prst="rect">
            <a:avLst/>
          </a:prstGeom>
        </p:spPr>
      </p:pic>
      <p:sp>
        <p:nvSpPr>
          <p:cNvPr id="3" name="Content Placeholder 2"/>
          <p:cNvSpPr>
            <a:spLocks noGrp="1"/>
          </p:cNvSpPr>
          <p:nvPr>
            <p:ph idx="1"/>
          </p:nvPr>
        </p:nvSpPr>
        <p:spPr>
          <a:xfrm>
            <a:off x="254002" y="1392791"/>
            <a:ext cx="7886700" cy="5333549"/>
          </a:xfrm>
        </p:spPr>
        <p:txBody>
          <a:bodyPr/>
          <a:lstStyle/>
          <a:p>
            <a:r>
              <a:rPr lang="en-US" sz="3600" dirty="0"/>
              <a:t>Rational Rose</a:t>
            </a:r>
          </a:p>
          <a:p>
            <a:r>
              <a:rPr lang="en-US" sz="3600" dirty="0"/>
              <a:t>Visual Paradigm</a:t>
            </a:r>
          </a:p>
          <a:p>
            <a:r>
              <a:rPr lang="id-ID" sz="3600" dirty="0" err="1">
                <a:solidFill>
                  <a:srgbClr val="C00000"/>
                </a:solidFill>
              </a:rPr>
              <a:t>Sparx</a:t>
            </a:r>
            <a:r>
              <a:rPr lang="id-ID" sz="3600" dirty="0">
                <a:solidFill>
                  <a:srgbClr val="C00000"/>
                </a:solidFill>
              </a:rPr>
              <a:t> Systems</a:t>
            </a:r>
            <a:br>
              <a:rPr lang="id-ID" sz="3600" dirty="0">
                <a:solidFill>
                  <a:srgbClr val="C00000"/>
                </a:solidFill>
              </a:rPr>
            </a:br>
            <a:r>
              <a:rPr lang="en-US" sz="3600" dirty="0">
                <a:solidFill>
                  <a:srgbClr val="C00000"/>
                </a:solidFill>
              </a:rPr>
              <a:t>Enterprise Architect</a:t>
            </a:r>
          </a:p>
          <a:p>
            <a:r>
              <a:rPr lang="en-US" sz="3600" dirty="0"/>
              <a:t>Microsoft Visio</a:t>
            </a:r>
          </a:p>
          <a:p>
            <a:r>
              <a:rPr lang="en-US" sz="3600" dirty="0"/>
              <a:t>Star UML</a:t>
            </a:r>
          </a:p>
        </p:txBody>
      </p:sp>
    </p:spTree>
    <p:extLst>
      <p:ext uri="{BB962C8B-B14F-4D97-AF65-F5344CB8AC3E}">
        <p14:creationId xmlns:p14="http://schemas.microsoft.com/office/powerpoint/2010/main" val="656153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p:cNvSpPr>
            <a:spLocks noGrp="1" noChangeArrowheads="1"/>
          </p:cNvSpPr>
          <p:nvPr>
            <p:ph type="title"/>
            <p:custDataLst>
              <p:tags r:id="rId2"/>
            </p:custDataLst>
          </p:nvPr>
        </p:nvSpPr>
        <p:spPr/>
        <p:txBody>
          <a:bodyPr>
            <a:normAutofit/>
          </a:bodyPr>
          <a:lstStyle/>
          <a:p>
            <a:r>
              <a:rPr lang="en-US" sz="4000" dirty="0"/>
              <a:t>UML 2.0 Diagram</a:t>
            </a:r>
            <a:r>
              <a:rPr lang="id-ID" sz="4000" dirty="0"/>
              <a:t>s</a:t>
            </a:r>
            <a:endParaRPr lang="en-US" sz="4000" dirty="0"/>
          </a:p>
        </p:txBody>
      </p:sp>
      <p:pic>
        <p:nvPicPr>
          <p:cNvPr id="147463" name="Picture 7"/>
          <p:cNvPicPr>
            <a:picLocks noChangeAspect="1" noChangeArrowheads="1"/>
          </p:cNvPicPr>
          <p:nvPr>
            <p:custDataLst>
              <p:tags r:id="rId3"/>
            </p:custDataLst>
          </p:nvPr>
        </p:nvPicPr>
        <p:blipFill rotWithShape="1">
          <a:blip r:embed="rId6" cstate="print"/>
          <a:srcRect b="3750"/>
          <a:stretch/>
        </p:blipFill>
        <p:spPr bwMode="auto">
          <a:xfrm>
            <a:off x="0" y="990600"/>
            <a:ext cx="9144000" cy="5867400"/>
          </a:xfrm>
          <a:prstGeom prst="rect">
            <a:avLst/>
          </a:prstGeom>
          <a:noFill/>
          <a:ln w="12700">
            <a:noFill/>
            <a:miter lim="800000"/>
            <a:headEnd type="none" w="sm" len="sm"/>
            <a:tailEnd/>
          </a:ln>
          <a:effectLst/>
        </p:spPr>
      </p:pic>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774339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Romi Satria Wahono</a:t>
            </a:r>
          </a:p>
        </p:txBody>
      </p:sp>
      <p:pic>
        <p:nvPicPr>
          <p:cNvPr id="4" name="Picture 3"/>
          <p:cNvPicPr>
            <a:picLocks noChangeAspect="1" noChangeArrowheads="1"/>
          </p:cNvPicPr>
          <p:nvPr/>
        </p:nvPicPr>
        <p:blipFill>
          <a:blip r:embed="rId3" cstate="print">
            <a:lum bright="30000"/>
          </a:blip>
          <a:srcRect l="4478" t="3448" r="8186" b="6897"/>
          <a:stretch>
            <a:fillRect/>
          </a:stretch>
        </p:blipFill>
        <p:spPr bwMode="auto">
          <a:xfrm>
            <a:off x="6604543" y="61532"/>
            <a:ext cx="2525602" cy="3367468"/>
          </a:xfrm>
          <a:prstGeom prst="rect">
            <a:avLst/>
          </a:prstGeom>
          <a:noFill/>
          <a:ln w="9525">
            <a:noFill/>
            <a:miter lim="800000"/>
            <a:headEnd/>
            <a:tailEnd/>
          </a:ln>
        </p:spPr>
      </p:pic>
      <p:sp>
        <p:nvSpPr>
          <p:cNvPr id="3" name="Content Placeholder 2"/>
          <p:cNvSpPr>
            <a:spLocks noGrp="1"/>
          </p:cNvSpPr>
          <p:nvPr>
            <p:ph idx="1"/>
          </p:nvPr>
        </p:nvSpPr>
        <p:spPr>
          <a:xfrm>
            <a:off x="381000" y="929067"/>
            <a:ext cx="8001000" cy="5867401"/>
          </a:xfrm>
        </p:spPr>
        <p:txBody>
          <a:bodyPr>
            <a:normAutofit fontScale="92500" lnSpcReduction="20000"/>
          </a:bodyPr>
          <a:lstStyle/>
          <a:p>
            <a:r>
              <a:rPr lang="id-ID" sz="2400" dirty="0">
                <a:solidFill>
                  <a:srgbClr val="C00000"/>
                </a:solidFill>
              </a:rPr>
              <a:t>SMA Taruna Nusantara</a:t>
            </a:r>
            <a:r>
              <a:rPr lang="en-US" sz="2400" dirty="0"/>
              <a:t> </a:t>
            </a:r>
            <a:r>
              <a:rPr lang="id-ID" sz="2400" dirty="0"/>
              <a:t>Magelang (1993)</a:t>
            </a:r>
          </a:p>
          <a:p>
            <a:r>
              <a:rPr lang="id-ID" sz="2400" dirty="0">
                <a:solidFill>
                  <a:srgbClr val="C00000"/>
                </a:solidFill>
              </a:rPr>
              <a:t>B.Eng</a:t>
            </a:r>
            <a:r>
              <a:rPr lang="id-ID" sz="2400" dirty="0"/>
              <a:t>, </a:t>
            </a:r>
            <a:r>
              <a:rPr lang="id-ID" sz="2400" dirty="0">
                <a:solidFill>
                  <a:srgbClr val="C00000"/>
                </a:solidFill>
              </a:rPr>
              <a:t>M.Eng</a:t>
            </a:r>
            <a:r>
              <a:rPr lang="id-ID" sz="2400" dirty="0"/>
              <a:t> and </a:t>
            </a:r>
            <a:r>
              <a:rPr lang="id-ID" sz="2400" dirty="0">
                <a:solidFill>
                  <a:srgbClr val="C00000"/>
                </a:solidFill>
              </a:rPr>
              <a:t>Ph.D</a:t>
            </a:r>
            <a:r>
              <a:rPr lang="en-US" sz="2400" dirty="0">
                <a:solidFill>
                  <a:srgbClr val="C00000"/>
                </a:solidFill>
              </a:rPr>
              <a:t> </a:t>
            </a:r>
            <a:r>
              <a:rPr lang="id-ID" sz="2400" dirty="0"/>
              <a:t>in Software Engineering</a:t>
            </a:r>
            <a:br>
              <a:rPr lang="id-ID" sz="2400" dirty="0"/>
            </a:br>
            <a:r>
              <a:rPr lang="id-ID" sz="2400" dirty="0"/>
              <a:t>Saitama University Japan (1994-2004)</a:t>
            </a:r>
            <a:br>
              <a:rPr lang="id-ID" sz="2400" dirty="0"/>
            </a:br>
            <a:r>
              <a:rPr lang="id-ID" sz="2400" dirty="0"/>
              <a:t>Universiti Teknikal Malaysia Melaka (2014)</a:t>
            </a:r>
          </a:p>
          <a:p>
            <a:r>
              <a:rPr lang="id-ID" sz="2400" dirty="0"/>
              <a:t>Research Interests in </a:t>
            </a:r>
            <a:r>
              <a:rPr lang="en-US" sz="2400" dirty="0">
                <a:solidFill>
                  <a:srgbClr val="C00000"/>
                </a:solidFill>
              </a:rPr>
              <a:t>Software Engineering</a:t>
            </a:r>
            <a:r>
              <a:rPr lang="id-ID" sz="2400" dirty="0"/>
              <a:t> </a:t>
            </a:r>
            <a:r>
              <a:rPr lang="id-ID" sz="2400" dirty="0" err="1"/>
              <a:t>and</a:t>
            </a:r>
            <a:r>
              <a:rPr lang="id-ID" sz="2400" dirty="0"/>
              <a:t> </a:t>
            </a:r>
            <a:r>
              <a:rPr lang="en-US" sz="2400" dirty="0">
                <a:solidFill>
                  <a:srgbClr val="0070C0"/>
                </a:solidFill>
              </a:rPr>
              <a:t>Machine Learning</a:t>
            </a:r>
          </a:p>
          <a:p>
            <a:r>
              <a:rPr lang="id-ID" sz="2400" dirty="0">
                <a:solidFill>
                  <a:srgbClr val="C00000"/>
                </a:solidFill>
              </a:rPr>
              <a:t>LIPI</a:t>
            </a:r>
            <a:r>
              <a:rPr lang="id-ID" sz="2400" dirty="0"/>
              <a:t> Researcher (2004-2007)</a:t>
            </a:r>
          </a:p>
          <a:p>
            <a:r>
              <a:rPr lang="en-US" sz="2400" dirty="0"/>
              <a:t>Founder </a:t>
            </a:r>
            <a:r>
              <a:rPr lang="id-ID" sz="2400" dirty="0" err="1"/>
              <a:t>and</a:t>
            </a:r>
            <a:r>
              <a:rPr lang="en-US" sz="2400" dirty="0"/>
              <a:t> </a:t>
            </a:r>
            <a:r>
              <a:rPr lang="id-ID" sz="2400" dirty="0">
                <a:solidFill>
                  <a:srgbClr val="C00000"/>
                </a:solidFill>
              </a:rPr>
              <a:t>CEO</a:t>
            </a:r>
            <a:r>
              <a:rPr lang="id-ID" sz="2400" dirty="0"/>
              <a:t>:</a:t>
            </a:r>
          </a:p>
          <a:p>
            <a:pPr lvl="1"/>
            <a:r>
              <a:rPr lang="id-ID" sz="1600" dirty="0"/>
              <a:t>PT</a:t>
            </a:r>
            <a:r>
              <a:rPr lang="id-ID" sz="1600" dirty="0">
                <a:solidFill>
                  <a:srgbClr val="CC0000"/>
                </a:solidFill>
              </a:rPr>
              <a:t> </a:t>
            </a:r>
            <a:r>
              <a:rPr lang="id-ID" sz="1600" dirty="0" err="1">
                <a:solidFill>
                  <a:srgbClr val="0070C0"/>
                </a:solidFill>
              </a:rPr>
              <a:t>Brainmatics</a:t>
            </a:r>
            <a:r>
              <a:rPr lang="id-ID" sz="1600" dirty="0">
                <a:solidFill>
                  <a:srgbClr val="CC0000"/>
                </a:solidFill>
              </a:rPr>
              <a:t> </a:t>
            </a:r>
            <a:r>
              <a:rPr lang="id-ID" sz="1600" dirty="0"/>
              <a:t>Cipta Informatika (2005)</a:t>
            </a:r>
          </a:p>
          <a:p>
            <a:pPr lvl="1"/>
            <a:r>
              <a:rPr lang="id-ID" sz="1600" dirty="0"/>
              <a:t>PT </a:t>
            </a:r>
            <a:r>
              <a:rPr lang="en-US" sz="1600" dirty="0" err="1">
                <a:solidFill>
                  <a:srgbClr val="0070C0"/>
                </a:solidFill>
              </a:rPr>
              <a:t>IlmuKomputerCom</a:t>
            </a:r>
            <a:r>
              <a:rPr lang="id-ID" sz="1600" dirty="0">
                <a:solidFill>
                  <a:srgbClr val="CC0000"/>
                </a:solidFill>
              </a:rPr>
              <a:t> </a:t>
            </a:r>
            <a:r>
              <a:rPr lang="id-ID" sz="1600" dirty="0" err="1"/>
              <a:t>Braindevs</a:t>
            </a:r>
            <a:r>
              <a:rPr lang="id-ID" sz="1600" dirty="0"/>
              <a:t> </a:t>
            </a:r>
            <a:r>
              <a:rPr lang="id-ID" sz="1600" dirty="0" err="1"/>
              <a:t>Sistema</a:t>
            </a:r>
            <a:r>
              <a:rPr lang="id-ID" sz="1600" dirty="0"/>
              <a:t> (2014)</a:t>
            </a:r>
          </a:p>
          <a:p>
            <a:r>
              <a:rPr lang="id-ID" sz="2400" dirty="0"/>
              <a:t>Professional </a:t>
            </a:r>
            <a:r>
              <a:rPr lang="id-ID" sz="2400" dirty="0">
                <a:solidFill>
                  <a:srgbClr val="C00000"/>
                </a:solidFill>
              </a:rPr>
              <a:t>Member</a:t>
            </a:r>
            <a:r>
              <a:rPr lang="id-ID" sz="2400" dirty="0"/>
              <a:t> of IEEE, ACM and PMI</a:t>
            </a:r>
          </a:p>
          <a:p>
            <a:r>
              <a:rPr lang="id-ID" sz="2400" dirty="0"/>
              <a:t>IT </a:t>
            </a:r>
            <a:r>
              <a:rPr lang="id-ID" sz="2400" dirty="0" err="1"/>
              <a:t>and</a:t>
            </a:r>
            <a:r>
              <a:rPr lang="id-ID" sz="2400" dirty="0"/>
              <a:t> </a:t>
            </a:r>
            <a:r>
              <a:rPr lang="id-ID" sz="2400" dirty="0" err="1"/>
              <a:t>Research</a:t>
            </a:r>
            <a:r>
              <a:rPr lang="id-ID" sz="2400" dirty="0"/>
              <a:t> </a:t>
            </a:r>
            <a:r>
              <a:rPr lang="id-ID" sz="2400" dirty="0" err="1">
                <a:solidFill>
                  <a:srgbClr val="C00000"/>
                </a:solidFill>
              </a:rPr>
              <a:t>Award</a:t>
            </a:r>
            <a:r>
              <a:rPr lang="id-ID" sz="2400" dirty="0">
                <a:solidFill>
                  <a:srgbClr val="C00000"/>
                </a:solidFill>
              </a:rPr>
              <a:t> Winners </a:t>
            </a:r>
            <a:r>
              <a:rPr lang="id-ID" sz="2400" dirty="0"/>
              <a:t>from WSIS (United Nations), Kemdikbud, </a:t>
            </a:r>
            <a:r>
              <a:rPr lang="id-ID" sz="2400" dirty="0" err="1"/>
              <a:t>Ristekdikti</a:t>
            </a:r>
            <a:r>
              <a:rPr lang="id-ID" sz="2400" dirty="0"/>
              <a:t>, LIPI, etc</a:t>
            </a:r>
          </a:p>
          <a:p>
            <a:r>
              <a:rPr lang="id-ID" sz="2400" dirty="0"/>
              <a:t>SCOPUS/ISI </a:t>
            </a:r>
            <a:r>
              <a:rPr lang="id-ID" sz="2400" dirty="0" err="1"/>
              <a:t>Indexed</a:t>
            </a:r>
            <a:r>
              <a:rPr lang="id-ID" sz="2400" dirty="0"/>
              <a:t> </a:t>
            </a:r>
            <a:r>
              <a:rPr lang="id-ID" sz="2400" dirty="0" err="1">
                <a:solidFill>
                  <a:srgbClr val="C00000"/>
                </a:solidFill>
              </a:rPr>
              <a:t>Journal</a:t>
            </a:r>
            <a:r>
              <a:rPr lang="id-ID" sz="2400" dirty="0">
                <a:solidFill>
                  <a:srgbClr val="C00000"/>
                </a:solidFill>
              </a:rPr>
              <a:t> </a:t>
            </a:r>
            <a:r>
              <a:rPr lang="id-ID" sz="2400" dirty="0" err="1">
                <a:solidFill>
                  <a:srgbClr val="C00000"/>
                </a:solidFill>
              </a:rPr>
              <a:t>Reviewer</a:t>
            </a:r>
            <a:r>
              <a:rPr lang="id-ID" sz="2400" dirty="0"/>
              <a:t>: </a:t>
            </a:r>
            <a:r>
              <a:rPr lang="id-ID" sz="2400" dirty="0" err="1">
                <a:solidFill>
                  <a:srgbClr val="0070C0"/>
                </a:solidFill>
              </a:rPr>
              <a:t>Information</a:t>
            </a:r>
            <a:r>
              <a:rPr lang="id-ID" sz="2400" dirty="0">
                <a:solidFill>
                  <a:srgbClr val="0070C0"/>
                </a:solidFill>
              </a:rPr>
              <a:t> </a:t>
            </a:r>
            <a:r>
              <a:rPr lang="id-ID" sz="2400" dirty="0" err="1">
                <a:solidFill>
                  <a:srgbClr val="0070C0"/>
                </a:solidFill>
              </a:rPr>
              <a:t>and</a:t>
            </a:r>
            <a:r>
              <a:rPr lang="id-ID" sz="2400" dirty="0">
                <a:solidFill>
                  <a:srgbClr val="0070C0"/>
                </a:solidFill>
              </a:rPr>
              <a:t> </a:t>
            </a:r>
            <a:r>
              <a:rPr lang="id-ID" sz="2400" dirty="0" err="1">
                <a:solidFill>
                  <a:srgbClr val="0070C0"/>
                </a:solidFill>
              </a:rPr>
              <a:t>Software</a:t>
            </a:r>
            <a:r>
              <a:rPr lang="id-ID" sz="2400" dirty="0">
                <a:solidFill>
                  <a:srgbClr val="0070C0"/>
                </a:solidFill>
              </a:rPr>
              <a:t> Technology</a:t>
            </a:r>
            <a:r>
              <a:rPr lang="id-ID" sz="2400" dirty="0"/>
              <a:t>, </a:t>
            </a:r>
            <a:r>
              <a:rPr lang="en-ID" sz="2400" dirty="0">
                <a:solidFill>
                  <a:srgbClr val="00B050"/>
                </a:solidFill>
              </a:rPr>
              <a:t>Journal of Systems and Software</a:t>
            </a:r>
            <a:r>
              <a:rPr lang="id-ID" sz="2400" dirty="0"/>
              <a:t>, </a:t>
            </a:r>
            <a:r>
              <a:rPr lang="id-ID" sz="2400" dirty="0" err="1">
                <a:solidFill>
                  <a:schemeClr val="accent2"/>
                </a:solidFill>
              </a:rPr>
              <a:t>Software</a:t>
            </a:r>
            <a:r>
              <a:rPr lang="id-ID" sz="2400" dirty="0">
                <a:solidFill>
                  <a:schemeClr val="accent2"/>
                </a:solidFill>
              </a:rPr>
              <a:t>: </a:t>
            </a:r>
            <a:r>
              <a:rPr lang="id-ID" sz="2400" dirty="0" err="1">
                <a:solidFill>
                  <a:schemeClr val="accent2"/>
                </a:solidFill>
              </a:rPr>
              <a:t>Practice</a:t>
            </a:r>
            <a:r>
              <a:rPr lang="id-ID" sz="2400" dirty="0">
                <a:solidFill>
                  <a:schemeClr val="accent2"/>
                </a:solidFill>
              </a:rPr>
              <a:t> </a:t>
            </a:r>
            <a:r>
              <a:rPr lang="id-ID" sz="2400" dirty="0" err="1">
                <a:solidFill>
                  <a:schemeClr val="accent2"/>
                </a:solidFill>
              </a:rPr>
              <a:t>and</a:t>
            </a:r>
            <a:r>
              <a:rPr lang="id-ID" sz="2400" dirty="0">
                <a:solidFill>
                  <a:schemeClr val="accent2"/>
                </a:solidFill>
              </a:rPr>
              <a:t> </a:t>
            </a:r>
            <a:r>
              <a:rPr lang="id-ID" sz="2400" dirty="0" err="1">
                <a:solidFill>
                  <a:schemeClr val="accent2"/>
                </a:solidFill>
              </a:rPr>
              <a:t>Experience</a:t>
            </a:r>
            <a:r>
              <a:rPr lang="id-ID" sz="2400" dirty="0"/>
              <a:t>, </a:t>
            </a:r>
            <a:r>
              <a:rPr lang="id-ID" sz="2400" dirty="0" err="1"/>
              <a:t>etc</a:t>
            </a:r>
            <a:endParaRPr lang="id-ID" sz="2400" dirty="0"/>
          </a:p>
          <a:p>
            <a:r>
              <a:rPr lang="id-ID" sz="2400" dirty="0"/>
              <a:t>Industrial </a:t>
            </a:r>
            <a:r>
              <a:rPr lang="id-ID" sz="2400" dirty="0">
                <a:solidFill>
                  <a:srgbClr val="C00000"/>
                </a:solidFill>
              </a:rPr>
              <a:t>IT Certifications: </a:t>
            </a:r>
            <a:r>
              <a:rPr lang="id-ID" sz="2400" dirty="0"/>
              <a:t>TOGAF, ITIL, CCNA, etc</a:t>
            </a:r>
          </a:p>
          <a:p>
            <a:r>
              <a:rPr lang="id-ID" sz="2400" dirty="0">
                <a:solidFill>
                  <a:srgbClr val="C00000"/>
                </a:solidFill>
              </a:rPr>
              <a:t>Enterprise </a:t>
            </a:r>
            <a:r>
              <a:rPr lang="id-ID" sz="2400" dirty="0" err="1">
                <a:solidFill>
                  <a:srgbClr val="C00000"/>
                </a:solidFill>
              </a:rPr>
              <a:t>Architecture</a:t>
            </a:r>
            <a:r>
              <a:rPr lang="id-ID" sz="2400" dirty="0">
                <a:solidFill>
                  <a:srgbClr val="C00000"/>
                </a:solidFill>
              </a:rPr>
              <a:t> </a:t>
            </a:r>
            <a:r>
              <a:rPr lang="id-ID" sz="2400" dirty="0" err="1">
                <a:solidFill>
                  <a:srgbClr val="C00000"/>
                </a:solidFill>
              </a:rPr>
              <a:t>Consultant</a:t>
            </a:r>
            <a:r>
              <a:rPr lang="id-ID" sz="2400" dirty="0"/>
              <a:t>: KPK, </a:t>
            </a:r>
            <a:r>
              <a:rPr lang="id-ID" sz="2400" dirty="0" err="1"/>
              <a:t>RistekDikti</a:t>
            </a:r>
            <a:r>
              <a:rPr lang="id-ID" sz="2400" dirty="0"/>
              <a:t>, INSW, LIPI, Kemenkeu (</a:t>
            </a:r>
            <a:r>
              <a:rPr lang="id-ID" sz="2400" dirty="0" err="1"/>
              <a:t>Itjend</a:t>
            </a:r>
            <a:r>
              <a:rPr lang="id-ID" sz="2400" dirty="0"/>
              <a:t>, DJBC, DJPK), </a:t>
            </a:r>
            <a:r>
              <a:rPr lang="id-ID" sz="2400" dirty="0" err="1"/>
              <a:t>Kemsos</a:t>
            </a:r>
            <a:r>
              <a:rPr lang="id-ID" sz="2400" dirty="0"/>
              <a:t>, Telkom, PLN PJB, Pertamina EP, FIF, </a:t>
            </a:r>
            <a:r>
              <a:rPr lang="id-ID" sz="2400" dirty="0" err="1"/>
              <a:t>etc</a:t>
            </a:r>
            <a:endParaRPr lang="id-ID" sz="2400" dirty="0"/>
          </a:p>
        </p:txBody>
      </p:sp>
      <p:sp>
        <p:nvSpPr>
          <p:cNvPr id="8" name="Slide Number Placeholder 7">
            <a:extLst>
              <a:ext uri="{FF2B5EF4-FFF2-40B4-BE49-F238E27FC236}">
                <a16:creationId xmlns:a16="http://schemas.microsoft.com/office/drawing/2014/main" id="{B4815976-7B1B-4E6D-B196-5E575153951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1761044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9078D-A680-422A-8CB0-6CD6CB9A3589}"/>
              </a:ext>
            </a:extLst>
          </p:cNvPr>
          <p:cNvSpPr>
            <a:spLocks noGrp="1"/>
          </p:cNvSpPr>
          <p:nvPr>
            <p:ph idx="1"/>
          </p:nvPr>
        </p:nvSpPr>
        <p:spPr/>
        <p:txBody>
          <a:bodyPr>
            <a:normAutofit/>
          </a:bodyPr>
          <a:lstStyle/>
          <a:p>
            <a:pPr marL="0" indent="0">
              <a:buNone/>
            </a:pPr>
            <a:endParaRPr lang="id-ID" sz="4400" dirty="0"/>
          </a:p>
          <a:p>
            <a:pPr marL="0" indent="0">
              <a:buNone/>
            </a:pPr>
            <a:r>
              <a:rPr lang="en-ID" sz="4400" dirty="0">
                <a:solidFill>
                  <a:srgbClr val="C00000"/>
                </a:solidFill>
              </a:rPr>
              <a:t>Requirement deficiencies </a:t>
            </a:r>
            <a:r>
              <a:rPr lang="en-ID" sz="4400" dirty="0"/>
              <a:t>are the prime source of project failures</a:t>
            </a:r>
            <a:endParaRPr lang="id-ID" sz="4400" dirty="0"/>
          </a:p>
          <a:p>
            <a:pPr marL="0" indent="0">
              <a:buNone/>
            </a:pPr>
            <a:endParaRPr lang="id-ID" sz="4400" dirty="0">
              <a:solidFill>
                <a:srgbClr val="C00000"/>
              </a:solidFill>
            </a:endParaRPr>
          </a:p>
          <a:p>
            <a:pPr marL="0" indent="0">
              <a:buNone/>
            </a:pPr>
            <a:endParaRPr lang="id-ID" sz="4400" dirty="0">
              <a:solidFill>
                <a:srgbClr val="C00000"/>
              </a:solidFill>
            </a:endParaRPr>
          </a:p>
          <a:p>
            <a:pPr marL="0" indent="0" algn="r">
              <a:buNone/>
            </a:pPr>
            <a:r>
              <a:rPr lang="id-ID" sz="4000" i="1" dirty="0"/>
              <a:t>(</a:t>
            </a:r>
            <a:r>
              <a:rPr lang="id-ID" sz="4000" i="1" dirty="0" err="1"/>
              <a:t>Endres</a:t>
            </a:r>
            <a:r>
              <a:rPr lang="id-ID" sz="4000" i="1" dirty="0"/>
              <a:t>, 2003)                                  [</a:t>
            </a:r>
            <a:r>
              <a:rPr lang="id-ID" sz="4000" i="1" dirty="0">
                <a:solidFill>
                  <a:srgbClr val="00B050"/>
                </a:solidFill>
              </a:rPr>
              <a:t>L1</a:t>
            </a:r>
            <a:r>
              <a:rPr lang="id-ID" sz="4000" i="1" dirty="0"/>
              <a:t>]</a:t>
            </a:r>
            <a:endParaRPr lang="en-US" sz="4000" i="1" dirty="0"/>
          </a:p>
        </p:txBody>
      </p:sp>
      <p:sp>
        <p:nvSpPr>
          <p:cNvPr id="3" name="Slide Number Placeholder 2">
            <a:extLst>
              <a:ext uri="{FF2B5EF4-FFF2-40B4-BE49-F238E27FC236}">
                <a16:creationId xmlns:a16="http://schemas.microsoft.com/office/drawing/2014/main" id="{C30EA099-F03D-4791-B15B-94B281B4AB5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a:t>
            </a:fld>
            <a:endParaRPr lang="en-US">
              <a:solidFill>
                <a:prstClr val="black">
                  <a:tint val="75000"/>
                </a:prstClr>
              </a:solidFill>
            </a:endParaRPr>
          </a:p>
        </p:txBody>
      </p:sp>
      <p:sp>
        <p:nvSpPr>
          <p:cNvPr id="4" name="Title 3">
            <a:extLst>
              <a:ext uri="{FF2B5EF4-FFF2-40B4-BE49-F238E27FC236}">
                <a16:creationId xmlns:a16="http://schemas.microsoft.com/office/drawing/2014/main" id="{7084787A-D15A-4411-98EC-2198C597E44A}"/>
              </a:ext>
            </a:extLst>
          </p:cNvPr>
          <p:cNvSpPr>
            <a:spLocks noGrp="1"/>
          </p:cNvSpPr>
          <p:nvPr>
            <p:ph type="title"/>
          </p:nvPr>
        </p:nvSpPr>
        <p:spPr/>
        <p:txBody>
          <a:bodyPr>
            <a:normAutofit/>
          </a:bodyPr>
          <a:lstStyle/>
          <a:p>
            <a:r>
              <a:rPr lang="id-ID" dirty="0"/>
              <a:t>Glass</a:t>
            </a:r>
            <a:r>
              <a:rPr lang="en-US" dirty="0"/>
              <a:t>’ </a:t>
            </a:r>
            <a:r>
              <a:rPr lang="id-ID" dirty="0"/>
              <a:t>L</a:t>
            </a:r>
            <a:r>
              <a:rPr lang="en-US" dirty="0"/>
              <a:t>aw</a:t>
            </a:r>
            <a:r>
              <a:rPr lang="id-ID" dirty="0"/>
              <a:t> (1998)</a:t>
            </a:r>
            <a:endParaRPr lang="en-US" dirty="0"/>
          </a:p>
        </p:txBody>
      </p:sp>
    </p:spTree>
    <p:extLst>
      <p:ext uri="{BB962C8B-B14F-4D97-AF65-F5344CB8AC3E}">
        <p14:creationId xmlns:p14="http://schemas.microsoft.com/office/powerpoint/2010/main" val="373243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3549"/>
          </a:xfrm>
        </p:spPr>
        <p:txBody>
          <a:bodyPr>
            <a:normAutofit/>
          </a:bodyPr>
          <a:lstStyle/>
          <a:p>
            <a:pPr marL="514350" indent="-514350">
              <a:buFont typeface="+mj-lt"/>
              <a:buAutoNum type="arabicPeriod"/>
            </a:pPr>
            <a:r>
              <a:rPr lang="en-US" sz="3600" dirty="0"/>
              <a:t>UML is modeling notation, it is </a:t>
            </a:r>
            <a:r>
              <a:rPr lang="en-US" sz="3600" dirty="0">
                <a:solidFill>
                  <a:srgbClr val="C00000"/>
                </a:solidFill>
              </a:rPr>
              <a:t>not a development process</a:t>
            </a:r>
            <a:r>
              <a:rPr lang="en-US" sz="3600" dirty="0"/>
              <a:t> or a methodology</a:t>
            </a:r>
          </a:p>
          <a:p>
            <a:pPr lvl="1"/>
            <a:r>
              <a:rPr lang="en-US" sz="2800" dirty="0">
                <a:solidFill>
                  <a:srgbClr val="0070C0"/>
                </a:solidFill>
              </a:rPr>
              <a:t>UML driven development </a:t>
            </a:r>
            <a:r>
              <a:rPr lang="en-US" sz="2800" dirty="0"/>
              <a:t>process? </a:t>
            </a:r>
          </a:p>
          <a:p>
            <a:pPr marL="514350" indent="-514350">
              <a:buFont typeface="+mj-lt"/>
              <a:buAutoNum type="arabicPeriod"/>
            </a:pPr>
            <a:endParaRPr lang="en-US" sz="3600" dirty="0"/>
          </a:p>
          <a:p>
            <a:pPr marL="514350" indent="-514350">
              <a:buFont typeface="+mj-lt"/>
              <a:buAutoNum type="arabicPeriod"/>
            </a:pPr>
            <a:r>
              <a:rPr lang="en-US" sz="3600" dirty="0"/>
              <a:t>UML is </a:t>
            </a:r>
            <a:r>
              <a:rPr lang="en-US" sz="3600" dirty="0">
                <a:solidFill>
                  <a:srgbClr val="C00000"/>
                </a:solidFill>
              </a:rPr>
              <a:t>too complex</a:t>
            </a:r>
            <a:r>
              <a:rPr lang="en-US" sz="3600" dirty="0"/>
              <a:t>, </a:t>
            </a:r>
            <a:r>
              <a:rPr lang="en-US" sz="3600" dirty="0">
                <a:solidFill>
                  <a:srgbClr val="C00000"/>
                </a:solidFill>
              </a:rPr>
              <a:t>difficult to understand quickly</a:t>
            </a:r>
          </a:p>
          <a:p>
            <a:pPr lvl="1"/>
            <a:r>
              <a:rPr lang="id-ID" sz="2800" dirty="0" err="1">
                <a:solidFill>
                  <a:srgbClr val="0070C0"/>
                </a:solidFill>
              </a:rPr>
              <a:t>Which</a:t>
            </a:r>
            <a:r>
              <a:rPr lang="id-ID" sz="2800" dirty="0">
                <a:solidFill>
                  <a:srgbClr val="0070C0"/>
                </a:solidFill>
              </a:rPr>
              <a:t> </a:t>
            </a:r>
            <a:r>
              <a:rPr lang="en-US" sz="2800" dirty="0">
                <a:solidFill>
                  <a:srgbClr val="0070C0"/>
                </a:solidFill>
              </a:rPr>
              <a:t>UML diagrams</a:t>
            </a:r>
            <a:r>
              <a:rPr lang="id-ID" sz="2800" dirty="0">
                <a:solidFill>
                  <a:srgbClr val="0070C0"/>
                </a:solidFill>
              </a:rPr>
              <a:t> </a:t>
            </a:r>
            <a:r>
              <a:rPr lang="id-ID" sz="2800" dirty="0" err="1"/>
              <a:t>should</a:t>
            </a:r>
            <a:r>
              <a:rPr lang="id-ID" sz="2800" dirty="0"/>
              <a:t> </a:t>
            </a:r>
            <a:r>
              <a:rPr lang="id-ID" sz="2800" dirty="0" err="1"/>
              <a:t>we</a:t>
            </a:r>
            <a:r>
              <a:rPr lang="id-ID" sz="2800" dirty="0"/>
              <a:t> </a:t>
            </a:r>
            <a:r>
              <a:rPr lang="id-ID" sz="2800" dirty="0" err="1"/>
              <a:t>use</a:t>
            </a:r>
            <a:r>
              <a:rPr lang="en-US" sz="2800" dirty="0"/>
              <a:t>?</a:t>
            </a:r>
          </a:p>
        </p:txBody>
      </p:sp>
      <p:sp>
        <p:nvSpPr>
          <p:cNvPr id="2" name="Title 1"/>
          <p:cNvSpPr>
            <a:spLocks noGrp="1"/>
          </p:cNvSpPr>
          <p:nvPr>
            <p:ph type="title"/>
          </p:nvPr>
        </p:nvSpPr>
        <p:spPr/>
        <p:txBody>
          <a:bodyPr/>
          <a:lstStyle/>
          <a:p>
            <a:r>
              <a:rPr lang="en-US" dirty="0"/>
              <a:t>UML Problems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200</a:t>
            </a:fld>
            <a:endParaRPr lang="en-US">
              <a:solidFill>
                <a:prstClr val="black">
                  <a:tint val="75000"/>
                </a:prstClr>
              </a:solidFill>
            </a:endParaRPr>
          </a:p>
        </p:txBody>
      </p:sp>
    </p:spTree>
    <p:extLst>
      <p:ext uri="{BB962C8B-B14F-4D97-AF65-F5344CB8AC3E}">
        <p14:creationId xmlns:p14="http://schemas.microsoft.com/office/powerpoint/2010/main" val="849216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95300" y="1219200"/>
            <a:ext cx="8153400" cy="5181600"/>
          </a:xfrm>
        </p:spPr>
        <p:txBody>
          <a:bodyPr/>
          <a:lstStyle/>
          <a:p>
            <a:pPr marL="514350" indent="-514350">
              <a:buFont typeface="+mj-lt"/>
              <a:buAutoNum type="arabicPeriod"/>
            </a:pPr>
            <a:r>
              <a:rPr lang="en-US" sz="3200" dirty="0"/>
              <a:t>Display the boundary of a system </a:t>
            </a:r>
            <a:r>
              <a:rPr lang="id-ID" sz="3200" dirty="0" err="1"/>
              <a:t>and</a:t>
            </a:r>
            <a:r>
              <a:rPr lang="en-US" sz="3200" dirty="0"/>
              <a:t> its major functions using </a:t>
            </a:r>
            <a:r>
              <a:rPr lang="en-US" sz="3200" dirty="0">
                <a:solidFill>
                  <a:srgbClr val="C00000"/>
                </a:solidFill>
              </a:rPr>
              <a:t>use cases and actors</a:t>
            </a:r>
          </a:p>
          <a:p>
            <a:pPr marL="514350" indent="-514350">
              <a:buFont typeface="+mj-lt"/>
              <a:buAutoNum type="arabicPeriod"/>
            </a:pPr>
            <a:r>
              <a:rPr lang="id-ID" sz="3200" dirty="0"/>
              <a:t>Model </a:t>
            </a:r>
            <a:r>
              <a:rPr lang="id-ID" sz="3200" dirty="0" err="1"/>
              <a:t>the</a:t>
            </a:r>
            <a:r>
              <a:rPr lang="id-ID" sz="3200" dirty="0"/>
              <a:t> </a:t>
            </a:r>
            <a:r>
              <a:rPr lang="id-ID" sz="3200" dirty="0" err="1"/>
              <a:t>organization’s</a:t>
            </a:r>
            <a:r>
              <a:rPr lang="id-ID" sz="3200" dirty="0"/>
              <a:t> </a:t>
            </a:r>
            <a:r>
              <a:rPr lang="id-ID" sz="3200" dirty="0" err="1"/>
              <a:t>business</a:t>
            </a:r>
            <a:r>
              <a:rPr lang="id-ID" sz="3200" dirty="0"/>
              <a:t> </a:t>
            </a:r>
            <a:r>
              <a:rPr lang="id-ID" sz="3200" dirty="0" err="1"/>
              <a:t>process</a:t>
            </a:r>
            <a:r>
              <a:rPr lang="id-ID" sz="3200" dirty="0"/>
              <a:t> </a:t>
            </a:r>
            <a:r>
              <a:rPr lang="id-ID" sz="3200" dirty="0" err="1"/>
              <a:t>with</a:t>
            </a:r>
            <a:r>
              <a:rPr lang="id-ID" sz="3200" dirty="0"/>
              <a:t> </a:t>
            </a:r>
            <a:r>
              <a:rPr lang="id-ID" sz="3200" dirty="0" err="1">
                <a:solidFill>
                  <a:srgbClr val="C00000"/>
                </a:solidFill>
              </a:rPr>
              <a:t>activity</a:t>
            </a:r>
            <a:r>
              <a:rPr lang="id-ID" sz="3200" dirty="0">
                <a:solidFill>
                  <a:srgbClr val="C00000"/>
                </a:solidFill>
              </a:rPr>
              <a:t> diagram</a:t>
            </a:r>
          </a:p>
          <a:p>
            <a:pPr marL="514350" indent="-514350">
              <a:buFont typeface="+mj-lt"/>
              <a:buAutoNum type="arabicPeriod"/>
            </a:pPr>
            <a:r>
              <a:rPr lang="en-US" sz="3200" dirty="0"/>
              <a:t>Illustrate use case realizations with </a:t>
            </a:r>
            <a:r>
              <a:rPr lang="id-ID" sz="3200" dirty="0" err="1">
                <a:solidFill>
                  <a:srgbClr val="C00000"/>
                </a:solidFill>
              </a:rPr>
              <a:t>sequence</a:t>
            </a:r>
            <a:r>
              <a:rPr lang="id-ID" sz="3200" dirty="0">
                <a:solidFill>
                  <a:srgbClr val="C00000"/>
                </a:solidFill>
              </a:rPr>
              <a:t> </a:t>
            </a:r>
            <a:r>
              <a:rPr lang="en-US" sz="3200" dirty="0">
                <a:solidFill>
                  <a:srgbClr val="C00000"/>
                </a:solidFill>
              </a:rPr>
              <a:t>diagrams</a:t>
            </a:r>
          </a:p>
          <a:p>
            <a:pPr marL="514350" indent="-514350">
              <a:buFont typeface="+mj-lt"/>
              <a:buAutoNum type="arabicPeriod"/>
            </a:pPr>
            <a:r>
              <a:rPr lang="en-US" sz="3200" dirty="0"/>
              <a:t>Represent a static structure of a system using </a:t>
            </a:r>
            <a:r>
              <a:rPr lang="en-US" sz="3200" dirty="0">
                <a:solidFill>
                  <a:srgbClr val="C00000"/>
                </a:solidFill>
              </a:rPr>
              <a:t>class diagrams</a:t>
            </a:r>
          </a:p>
          <a:p>
            <a:pPr marL="514350" indent="-514350">
              <a:buFont typeface="+mj-lt"/>
              <a:buAutoNum type="arabicPeriod"/>
            </a:pPr>
            <a:r>
              <a:rPr lang="en-US" sz="3200" dirty="0"/>
              <a:t>Reveal the physical implementation architecture with </a:t>
            </a:r>
            <a:r>
              <a:rPr lang="en-US" sz="3200" dirty="0">
                <a:solidFill>
                  <a:srgbClr val="C00000"/>
                </a:solidFill>
              </a:rPr>
              <a:t>deployment diagrams</a:t>
            </a:r>
          </a:p>
        </p:txBody>
      </p:sp>
      <p:sp>
        <p:nvSpPr>
          <p:cNvPr id="2" name="Title 1"/>
          <p:cNvSpPr>
            <a:spLocks noGrp="1"/>
          </p:cNvSpPr>
          <p:nvPr>
            <p:ph type="title"/>
          </p:nvPr>
        </p:nvSpPr>
        <p:spPr>
          <a:xfrm>
            <a:off x="609600" y="76200"/>
            <a:ext cx="8382000" cy="838200"/>
          </a:xfrm>
        </p:spPr>
        <p:txBody>
          <a:bodyPr>
            <a:noAutofit/>
          </a:bodyPr>
          <a:lstStyle/>
          <a:p>
            <a:r>
              <a:rPr lang="en-US" sz="3600" dirty="0"/>
              <a:t>UML </a:t>
            </a:r>
            <a:r>
              <a:rPr lang="id-ID" sz="3600" dirty="0" err="1"/>
              <a:t>based</a:t>
            </a:r>
            <a:r>
              <a:rPr lang="id-ID" sz="3600" dirty="0"/>
              <a:t> </a:t>
            </a:r>
            <a:r>
              <a:rPr lang="id-ID" sz="3600" dirty="0" err="1"/>
              <a:t>Software</a:t>
            </a:r>
            <a:r>
              <a:rPr lang="id-ID" sz="3600" dirty="0"/>
              <a:t> </a:t>
            </a:r>
            <a:r>
              <a:rPr lang="id-ID" sz="3600" dirty="0" err="1"/>
              <a:t>Analysis</a:t>
            </a:r>
            <a:r>
              <a:rPr lang="id-ID" sz="3600" dirty="0"/>
              <a:t> </a:t>
            </a:r>
            <a:r>
              <a:rPr lang="id-ID" sz="3600" dirty="0" err="1"/>
              <a:t>and</a:t>
            </a:r>
            <a:r>
              <a:rPr lang="id-ID" sz="3600" dirty="0"/>
              <a:t> Design</a:t>
            </a:r>
            <a:br>
              <a:rPr lang="id-ID" sz="3600" dirty="0"/>
            </a:br>
            <a:r>
              <a:rPr lang="en-US" sz="2800" dirty="0"/>
              <a:t>(</a:t>
            </a:r>
            <a:r>
              <a:rPr lang="en-US" sz="2800" i="1" dirty="0" err="1"/>
              <a:t>Sparx</a:t>
            </a:r>
            <a:r>
              <a:rPr lang="id-ID" sz="2800" i="1" dirty="0"/>
              <a:t> Systems EA</a:t>
            </a:r>
            <a:r>
              <a:rPr lang="en-US" sz="2800" dirty="0"/>
              <a:t>)</a:t>
            </a:r>
            <a:endParaRPr lang="en-US" sz="36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175961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143000"/>
            <a:ext cx="8382000" cy="5410200"/>
          </a:xfrm>
        </p:spPr>
        <p:txBody>
          <a:bodyPr>
            <a:normAutofit lnSpcReduction="10000"/>
          </a:bodyPr>
          <a:lstStyle/>
          <a:p>
            <a:pPr marL="514350" indent="-514350">
              <a:buFont typeface="+mj-lt"/>
              <a:buAutoNum type="arabicPeriod"/>
            </a:pPr>
            <a:r>
              <a:rPr lang="en-US" sz="2800" dirty="0"/>
              <a:t>A </a:t>
            </a:r>
            <a:r>
              <a:rPr lang="en-US" sz="2800" dirty="0">
                <a:solidFill>
                  <a:srgbClr val="C00000"/>
                </a:solidFill>
              </a:rPr>
              <a:t>use case diagram</a:t>
            </a:r>
            <a:r>
              <a:rPr lang="en-US" sz="2800" dirty="0"/>
              <a:t>, describing how the system is used. </a:t>
            </a:r>
            <a:r>
              <a:rPr lang="en-US" sz="2800" dirty="0">
                <a:solidFill>
                  <a:srgbClr val="0070C0"/>
                </a:solidFill>
              </a:rPr>
              <a:t>Analysts start with a use case diagram</a:t>
            </a:r>
          </a:p>
          <a:p>
            <a:pPr marL="514350" indent="-514350">
              <a:buFont typeface="+mj-lt"/>
              <a:buAutoNum type="arabicPeriod"/>
            </a:pPr>
            <a:r>
              <a:rPr lang="en-US" sz="2800" dirty="0"/>
              <a:t>An </a:t>
            </a:r>
            <a:r>
              <a:rPr lang="en-US" sz="2800" dirty="0">
                <a:solidFill>
                  <a:srgbClr val="C00000"/>
                </a:solidFill>
              </a:rPr>
              <a:t>activity diagram</a:t>
            </a:r>
            <a:r>
              <a:rPr lang="en-US" sz="2800" dirty="0"/>
              <a:t>, illustrating the overall flow of activities. </a:t>
            </a:r>
            <a:r>
              <a:rPr lang="en-US" sz="2800" dirty="0">
                <a:solidFill>
                  <a:srgbClr val="0070C0"/>
                </a:solidFill>
              </a:rPr>
              <a:t>Each use case may create one activity diagram</a:t>
            </a:r>
          </a:p>
          <a:p>
            <a:pPr marL="514350" indent="-514350">
              <a:buFont typeface="+mj-lt"/>
              <a:buAutoNum type="arabicPeriod"/>
            </a:pPr>
            <a:r>
              <a:rPr lang="en-US" sz="2800" dirty="0">
                <a:solidFill>
                  <a:srgbClr val="C00000"/>
                </a:solidFill>
              </a:rPr>
              <a:t>Sequence diagrams</a:t>
            </a:r>
            <a:r>
              <a:rPr lang="en-US" sz="2800" dirty="0"/>
              <a:t>, showing the sequence of activities and class relationships. </a:t>
            </a:r>
            <a:r>
              <a:rPr lang="en-US" sz="2800" dirty="0">
                <a:solidFill>
                  <a:srgbClr val="0070C0"/>
                </a:solidFill>
              </a:rPr>
              <a:t>Each use case may create one or more sequence diagrams</a:t>
            </a:r>
          </a:p>
          <a:p>
            <a:pPr marL="514350" indent="-514350">
              <a:buFont typeface="+mj-lt"/>
              <a:buAutoNum type="arabicPeriod"/>
            </a:pPr>
            <a:r>
              <a:rPr lang="en-US" sz="2800" dirty="0">
                <a:solidFill>
                  <a:srgbClr val="C00000"/>
                </a:solidFill>
              </a:rPr>
              <a:t>Class diagrams</a:t>
            </a:r>
            <a:r>
              <a:rPr lang="en-US" sz="2800" dirty="0"/>
              <a:t>, showing the classes and relationships. </a:t>
            </a:r>
            <a:r>
              <a:rPr lang="en-US" sz="2800" dirty="0">
                <a:solidFill>
                  <a:srgbClr val="0070C0"/>
                </a:solidFill>
              </a:rPr>
              <a:t>Sequence diagrams are used to determine classes</a:t>
            </a:r>
          </a:p>
          <a:p>
            <a:pPr marL="514350" indent="-514350">
              <a:buFont typeface="+mj-lt"/>
              <a:buAutoNum type="arabicPeriod"/>
            </a:pPr>
            <a:r>
              <a:rPr lang="en-US" sz="2800" dirty="0" err="1">
                <a:solidFill>
                  <a:srgbClr val="C00000"/>
                </a:solidFill>
              </a:rPr>
              <a:t>Statechart</a:t>
            </a:r>
            <a:r>
              <a:rPr lang="en-US" sz="2800" dirty="0">
                <a:solidFill>
                  <a:srgbClr val="C00000"/>
                </a:solidFill>
              </a:rPr>
              <a:t> diagrams</a:t>
            </a:r>
            <a:r>
              <a:rPr lang="en-US" sz="2800" dirty="0"/>
              <a:t>, showing the state transitions. Each class may create a </a:t>
            </a:r>
            <a:r>
              <a:rPr lang="en-US" sz="2800" dirty="0" err="1"/>
              <a:t>statechart</a:t>
            </a:r>
            <a:r>
              <a:rPr lang="en-US" sz="2800" dirty="0"/>
              <a:t> diagram, which is </a:t>
            </a:r>
            <a:r>
              <a:rPr lang="en-US" sz="2800" dirty="0">
                <a:solidFill>
                  <a:srgbClr val="0070C0"/>
                </a:solidFill>
              </a:rPr>
              <a:t>useful for determining class methods</a:t>
            </a:r>
          </a:p>
        </p:txBody>
      </p:sp>
      <p:sp>
        <p:nvSpPr>
          <p:cNvPr id="2" name="Title 1"/>
          <p:cNvSpPr>
            <a:spLocks noGrp="1"/>
          </p:cNvSpPr>
          <p:nvPr>
            <p:ph type="title"/>
          </p:nvPr>
        </p:nvSpPr>
        <p:spPr/>
        <p:txBody>
          <a:bodyPr>
            <a:normAutofit fontScale="90000"/>
          </a:bodyPr>
          <a:lstStyle/>
          <a:p>
            <a:r>
              <a:rPr lang="en-US" dirty="0"/>
              <a:t>UML </a:t>
            </a:r>
            <a:r>
              <a:rPr lang="id-ID" dirty="0" err="1"/>
              <a:t>based</a:t>
            </a:r>
            <a:r>
              <a:rPr lang="id-ID" dirty="0"/>
              <a:t> </a:t>
            </a:r>
            <a:r>
              <a:rPr lang="id-ID" dirty="0" err="1"/>
              <a:t>Software</a:t>
            </a:r>
            <a:r>
              <a:rPr lang="id-ID" dirty="0"/>
              <a:t> </a:t>
            </a:r>
            <a:r>
              <a:rPr lang="id-ID" dirty="0" err="1"/>
              <a:t>Analysis</a:t>
            </a:r>
            <a:r>
              <a:rPr lang="id-ID" dirty="0"/>
              <a:t> </a:t>
            </a:r>
            <a:r>
              <a:rPr lang="id-ID" dirty="0" err="1"/>
              <a:t>and</a:t>
            </a:r>
            <a:r>
              <a:rPr lang="id-ID" dirty="0"/>
              <a:t> Design </a:t>
            </a:r>
            <a:r>
              <a:rPr lang="en-US" sz="3100" dirty="0"/>
              <a:t>(</a:t>
            </a:r>
            <a:r>
              <a:rPr lang="en-US" sz="3100" i="1" dirty="0"/>
              <a:t>Kendal, 2011</a:t>
            </a:r>
            <a:r>
              <a:rPr lang="en-US" sz="3100" dirty="0"/>
              <a:t>)</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202</a:t>
            </a:fld>
            <a:endParaRPr lang="en-US">
              <a:solidFill>
                <a:prstClr val="black">
                  <a:tint val="75000"/>
                </a:prstClr>
              </a:solidFill>
            </a:endParaRPr>
          </a:p>
        </p:txBody>
      </p:sp>
    </p:spTree>
    <p:extLst>
      <p:ext uri="{BB962C8B-B14F-4D97-AF65-F5344CB8AC3E}">
        <p14:creationId xmlns:p14="http://schemas.microsoft.com/office/powerpoint/2010/main" val="2210572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37" t="10333" r="23375" b="2889"/>
          <a:stretch/>
        </p:blipFill>
        <p:spPr bwMode="auto">
          <a:xfrm>
            <a:off x="0" y="0"/>
            <a:ext cx="9144000" cy="692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01573" y="6412468"/>
            <a:ext cx="2681503" cy="338554"/>
          </a:xfrm>
          <a:prstGeom prst="rect">
            <a:avLst/>
          </a:prstGeom>
          <a:noFill/>
        </p:spPr>
        <p:txBody>
          <a:bodyPr wrap="none" rtlCol="0">
            <a:spAutoFit/>
          </a:bodyPr>
          <a:lstStyle/>
          <a:p>
            <a:r>
              <a:rPr lang="id-ID" sz="1600" i="1" dirty="0">
                <a:effectLst/>
              </a:rPr>
              <a:t>(Kendall and Kendall, 2011)</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203</a:t>
            </a:fld>
            <a:endParaRPr lang="en-US">
              <a:solidFill>
                <a:prstClr val="black">
                  <a:tint val="75000"/>
                </a:prstClr>
              </a:solidFill>
            </a:endParaRPr>
          </a:p>
        </p:txBody>
      </p:sp>
    </p:spTree>
    <p:extLst>
      <p:ext uri="{BB962C8B-B14F-4D97-AF65-F5344CB8AC3E}">
        <p14:creationId xmlns:p14="http://schemas.microsoft.com/office/powerpoint/2010/main" val="1162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5195" t="14537" r="23627" b="5210"/>
          <a:stretch/>
        </p:blipFill>
        <p:spPr>
          <a:xfrm>
            <a:off x="1343102" y="707006"/>
            <a:ext cx="6581698" cy="6123779"/>
          </a:xfrm>
          <a:prstGeom prst="rect">
            <a:avLst/>
          </a:prstGeom>
        </p:spPr>
      </p:pic>
      <p:sp>
        <p:nvSpPr>
          <p:cNvPr id="2" name="Title 1"/>
          <p:cNvSpPr>
            <a:spLocks noGrp="1"/>
          </p:cNvSpPr>
          <p:nvPr>
            <p:ph type="title"/>
          </p:nvPr>
        </p:nvSpPr>
        <p:spPr/>
        <p:txBody>
          <a:bodyPr>
            <a:normAutofit fontScale="90000"/>
          </a:bodyPr>
          <a:lstStyle/>
          <a:p>
            <a:r>
              <a:rPr lang="en-US" dirty="0"/>
              <a:t>UML </a:t>
            </a:r>
            <a:r>
              <a:rPr lang="id-ID" dirty="0" err="1"/>
              <a:t>based</a:t>
            </a:r>
            <a:r>
              <a:rPr lang="id-ID" dirty="0"/>
              <a:t> </a:t>
            </a:r>
            <a:r>
              <a:rPr lang="id-ID" dirty="0" err="1"/>
              <a:t>Software</a:t>
            </a:r>
            <a:r>
              <a:rPr lang="id-ID" dirty="0"/>
              <a:t> </a:t>
            </a:r>
            <a:r>
              <a:rPr lang="id-ID" dirty="0" err="1"/>
              <a:t>Analysis</a:t>
            </a:r>
            <a:r>
              <a:rPr lang="id-ID" dirty="0"/>
              <a:t> </a:t>
            </a:r>
            <a:r>
              <a:rPr lang="id-ID" dirty="0" err="1"/>
              <a:t>and</a:t>
            </a:r>
            <a:r>
              <a:rPr lang="id-ID" dirty="0"/>
              <a:t> Design</a:t>
            </a:r>
            <a:br>
              <a:rPr lang="id-ID" dirty="0"/>
            </a:br>
            <a:r>
              <a:rPr lang="en-US" sz="3100" dirty="0"/>
              <a:t>(</a:t>
            </a:r>
            <a:r>
              <a:rPr lang="en-US" sz="3100" i="1" dirty="0"/>
              <a:t>Barclay, 2004</a:t>
            </a:r>
            <a:r>
              <a:rPr lang="en-US" sz="3100" dirty="0"/>
              <a:t>)</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204</a:t>
            </a:fld>
            <a:endParaRPr lang="en-US">
              <a:solidFill>
                <a:prstClr val="black">
                  <a:tint val="75000"/>
                </a:prstClr>
              </a:solidFill>
            </a:endParaRPr>
          </a:p>
        </p:txBody>
      </p:sp>
    </p:spTree>
    <p:extLst>
      <p:ext uri="{BB962C8B-B14F-4D97-AF65-F5344CB8AC3E}">
        <p14:creationId xmlns:p14="http://schemas.microsoft.com/office/powerpoint/2010/main" val="3393800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ext uri="{D42A27DB-BD31-4B8C-83A1-F6EECF244321}">
                <p14:modId xmlns:p14="http://schemas.microsoft.com/office/powerpoint/2010/main" val="3977936481"/>
              </p:ext>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205</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70460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206</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1464335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m-02.gif"/>
          <p:cNvPicPr>
            <a:picLocks noGrp="1" noChangeAspect="1"/>
          </p:cNvPicPr>
          <p:nvPr>
            <p:ph idx="1"/>
          </p:nvPr>
        </p:nvPicPr>
        <p:blipFill>
          <a:blip r:embed="rId4" cstate="print"/>
          <a:stretch>
            <a:fillRect/>
          </a:stretch>
        </p:blipFill>
        <p:spPr>
          <a:xfrm>
            <a:off x="2357437" y="2090737"/>
            <a:ext cx="4429125" cy="3438525"/>
          </a:xfrm>
        </p:spPr>
      </p:pic>
      <p:sp>
        <p:nvSpPr>
          <p:cNvPr id="2" name="Title 1"/>
          <p:cNvSpPr>
            <a:spLocks noGrp="1"/>
          </p:cNvSpPr>
          <p:nvPr>
            <p:ph type="title"/>
          </p:nvPr>
        </p:nvSpPr>
        <p:spPr/>
        <p:txBody>
          <a:bodyPr/>
          <a:lstStyle/>
          <a:p>
            <a:r>
              <a:rPr lang="id-ID" dirty="0" err="1"/>
              <a:t>Case</a:t>
            </a:r>
            <a:r>
              <a:rPr lang="id-ID" dirty="0"/>
              <a:t> Study: ATM System</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10795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81504"/>
            <a:ext cx="7886700" cy="4643095"/>
          </a:xfrm>
        </p:spPr>
        <p:txBody>
          <a:bodyPr/>
          <a:lstStyle/>
          <a:p>
            <a:endParaRPr lang="id-ID"/>
          </a:p>
        </p:txBody>
      </p:sp>
      <p:sp>
        <p:nvSpPr>
          <p:cNvPr id="2" name="Title 1"/>
          <p:cNvSpPr>
            <a:spLocks noGrp="1"/>
          </p:cNvSpPr>
          <p:nvPr>
            <p:ph type="title"/>
          </p:nvPr>
        </p:nvSpPr>
        <p:spPr/>
        <p:txBody>
          <a:bodyPr/>
          <a:lstStyle/>
          <a:p>
            <a:r>
              <a:rPr lang="en-US" dirty="0"/>
              <a:t>ATM</a:t>
            </a:r>
            <a:r>
              <a:rPr lang="id-ID" dirty="0"/>
              <a:t> System</a:t>
            </a:r>
          </a:p>
        </p:txBody>
      </p:sp>
      <p:sp>
        <p:nvSpPr>
          <p:cNvPr id="4" name="Rectangle 3"/>
          <p:cNvSpPr/>
          <p:nvPr/>
        </p:nvSpPr>
        <p:spPr>
          <a:xfrm>
            <a:off x="609600" y="10668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5" name="Rectangle 4"/>
          <p:cNvSpPr/>
          <p:nvPr/>
        </p:nvSpPr>
        <p:spPr>
          <a:xfrm>
            <a:off x="1066800" y="13716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3200" dirty="0" err="1">
                <a:solidFill>
                  <a:prstClr val="black"/>
                </a:solidFill>
                <a:effectLst/>
              </a:rPr>
              <a:t>Layar</a:t>
            </a:r>
            <a:endParaRPr kumimoji="0" lang="en-US" sz="3200" dirty="0">
              <a:solidFill>
                <a:prstClr val="black"/>
              </a:solidFill>
              <a:effectLst/>
            </a:endParaRPr>
          </a:p>
        </p:txBody>
      </p:sp>
      <p:sp>
        <p:nvSpPr>
          <p:cNvPr id="6" name="Rectangle 5"/>
          <p:cNvSpPr/>
          <p:nvPr/>
        </p:nvSpPr>
        <p:spPr>
          <a:xfrm>
            <a:off x="1066800" y="44958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7" name="Rectangle 6"/>
          <p:cNvSpPr/>
          <p:nvPr/>
        </p:nvSpPr>
        <p:spPr>
          <a:xfrm>
            <a:off x="6400800" y="44958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8" name="Rectangle 7"/>
          <p:cNvSpPr/>
          <p:nvPr/>
        </p:nvSpPr>
        <p:spPr>
          <a:xfrm>
            <a:off x="6400800" y="5105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208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183766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6" name="Rectangle 5"/>
          <p:cNvSpPr/>
          <p:nvPr/>
        </p:nvSpPr>
        <p:spPr>
          <a:xfrm>
            <a:off x="1066800" y="8382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fontAlgn="auto">
              <a:spcBef>
                <a:spcPts val="0"/>
              </a:spcBef>
              <a:spcAft>
                <a:spcPts val="0"/>
              </a:spcAft>
            </a:pPr>
            <a:r>
              <a:rPr kumimoji="0" lang="id-ID" sz="3200" dirty="0">
                <a:solidFill>
                  <a:srgbClr val="C00000"/>
                </a:solidFill>
                <a:effectLst/>
              </a:rPr>
              <a:t>Menu PIN</a:t>
            </a:r>
            <a:br>
              <a:rPr kumimoji="0" lang="id-ID" sz="3200" dirty="0">
                <a:solidFill>
                  <a:prstClr val="black"/>
                </a:solidFill>
                <a:effectLst/>
              </a:rPr>
            </a:br>
            <a:endParaRPr kumimoji="0" lang="id-ID" sz="3200" dirty="0">
              <a:solidFill>
                <a:prstClr val="black"/>
              </a:solidFill>
              <a:effectLst/>
            </a:endParaRPr>
          </a:p>
          <a:p>
            <a:pPr algn="l" fontAlgn="auto">
              <a:spcBef>
                <a:spcPts val="0"/>
              </a:spcBef>
              <a:spcAft>
                <a:spcPts val="0"/>
              </a:spcAft>
            </a:pPr>
            <a:br>
              <a:rPr kumimoji="0" lang="id-ID" sz="3200" dirty="0">
                <a:solidFill>
                  <a:prstClr val="black"/>
                </a:solidFill>
                <a:effectLst/>
              </a:rPr>
            </a:br>
            <a:r>
              <a:rPr kumimoji="0" lang="en-US" sz="3200" dirty="0" err="1">
                <a:solidFill>
                  <a:prstClr val="black"/>
                </a:solidFill>
                <a:effectLst/>
              </a:rPr>
              <a:t>Masukkan</a:t>
            </a:r>
            <a:r>
              <a:rPr kumimoji="0" lang="en-US" sz="3200" dirty="0">
                <a:solidFill>
                  <a:prstClr val="black"/>
                </a:solidFill>
                <a:effectLst/>
              </a:rPr>
              <a:t> PIN:</a:t>
            </a:r>
            <a:endParaRPr kumimoji="0" lang="id-ID" sz="3200" dirty="0">
              <a:solidFill>
                <a:prstClr val="black"/>
              </a:solidFill>
              <a:effectLst/>
            </a:endParaRPr>
          </a:p>
          <a:p>
            <a:pPr algn="l" fontAlgn="auto">
              <a:spcBef>
                <a:spcPts val="0"/>
              </a:spcBef>
              <a:spcAft>
                <a:spcPts val="0"/>
              </a:spcAft>
            </a:pPr>
            <a:endParaRPr kumimoji="0" lang="id-ID" sz="3200" dirty="0">
              <a:solidFill>
                <a:prstClr val="black"/>
              </a:solidFill>
              <a:effectLst/>
            </a:endParaRPr>
          </a:p>
        </p:txBody>
      </p:sp>
      <p:sp>
        <p:nvSpPr>
          <p:cNvPr id="7" name="Rectangle 6"/>
          <p:cNvSpPr/>
          <p:nvPr/>
        </p:nvSpPr>
        <p:spPr>
          <a:xfrm>
            <a:off x="1066800" y="39624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8" name="Rectangle 7"/>
          <p:cNvSpPr/>
          <p:nvPr/>
        </p:nvSpPr>
        <p:spPr>
          <a:xfrm>
            <a:off x="6400800" y="3962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9" name="Rectangle 8"/>
          <p:cNvSpPr/>
          <p:nvPr/>
        </p:nvSpPr>
        <p:spPr>
          <a:xfrm>
            <a:off x="6400800" y="45720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209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410234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729" y="1246600"/>
            <a:ext cx="4724400" cy="5024096"/>
          </a:xfrm>
        </p:spPr>
        <p:txBody>
          <a:bodyPr>
            <a:normAutofit/>
          </a:bodyPr>
          <a:lstStyle/>
          <a:p>
            <a:pPr marL="0" indent="0">
              <a:buNone/>
            </a:pPr>
            <a:r>
              <a:rPr lang="en-US" sz="3200" dirty="0">
                <a:solidFill>
                  <a:srgbClr val="C00000"/>
                </a:solidFill>
              </a:rPr>
              <a:t>Software quality </a:t>
            </a:r>
            <a:r>
              <a:rPr lang="en-US" sz="3200" dirty="0"/>
              <a:t>is </a:t>
            </a:r>
            <a:r>
              <a:rPr lang="en-US" sz="2000" i="1" dirty="0"/>
              <a:t>(IEEE, 1991)</a:t>
            </a:r>
            <a:r>
              <a:rPr lang="en-US" sz="3200" dirty="0"/>
              <a:t>: </a:t>
            </a:r>
          </a:p>
          <a:p>
            <a:pPr marL="914400" lvl="1" indent="-457200">
              <a:buFont typeface="+mj-lt"/>
              <a:buAutoNum type="arabicPeriod"/>
            </a:pPr>
            <a:r>
              <a:rPr lang="en-US" sz="2800" dirty="0"/>
              <a:t>The degree to which a system, component, or process </a:t>
            </a:r>
            <a:r>
              <a:rPr lang="en-US" sz="2800" b="1" dirty="0">
                <a:solidFill>
                  <a:srgbClr val="00B050"/>
                </a:solidFill>
              </a:rPr>
              <a:t>meets specified requirements</a:t>
            </a:r>
            <a:endParaRPr lang="id-ID" sz="2800" b="1" dirty="0">
              <a:solidFill>
                <a:srgbClr val="00B050"/>
              </a:solidFill>
            </a:endParaRPr>
          </a:p>
          <a:p>
            <a:pPr marL="914400" lvl="1" indent="-457200">
              <a:buFont typeface="+mj-lt"/>
              <a:buAutoNum type="arabicPeriod"/>
            </a:pPr>
            <a:endParaRPr lang="en-US" sz="2800" dirty="0">
              <a:solidFill>
                <a:srgbClr val="0070C0"/>
              </a:solidFill>
            </a:endParaRPr>
          </a:p>
          <a:p>
            <a:pPr marL="914400" lvl="1" indent="-457200">
              <a:buFont typeface="+mj-lt"/>
              <a:buAutoNum type="arabicPeriod"/>
            </a:pPr>
            <a:r>
              <a:rPr lang="en-US" sz="2800" dirty="0"/>
              <a:t>The degree to which a system, component, or process meets customer or user needs or </a:t>
            </a:r>
            <a:r>
              <a:rPr lang="en-US" sz="2800" b="1" dirty="0">
                <a:solidFill>
                  <a:srgbClr val="0070C0"/>
                </a:solidFill>
              </a:rPr>
              <a:t>expectations</a:t>
            </a:r>
            <a:r>
              <a:rPr lang="id-ID" sz="2800" b="1" dirty="0">
                <a:solidFill>
                  <a:srgbClr val="0070C0"/>
                </a:solidFill>
              </a:rPr>
              <a:t> (</a:t>
            </a:r>
            <a:r>
              <a:rPr lang="id-ID" sz="2800" b="1" dirty="0" err="1">
                <a:solidFill>
                  <a:srgbClr val="0070C0"/>
                </a:solidFill>
              </a:rPr>
              <a:t>benefits</a:t>
            </a:r>
            <a:r>
              <a:rPr lang="id-ID" sz="2800" b="1" dirty="0">
                <a:solidFill>
                  <a:srgbClr val="0070C0"/>
                </a:solidFill>
              </a:rPr>
              <a:t>)</a:t>
            </a:r>
            <a:endParaRPr lang="en-US" sz="2800" b="1" dirty="0">
              <a:solidFill>
                <a:srgbClr val="0070C0"/>
              </a:solidFill>
            </a:endParaRPr>
          </a:p>
        </p:txBody>
      </p:sp>
      <p:sp>
        <p:nvSpPr>
          <p:cNvPr id="2" name="Title 1"/>
          <p:cNvSpPr>
            <a:spLocks noGrp="1"/>
          </p:cNvSpPr>
          <p:nvPr>
            <p:ph type="title"/>
          </p:nvPr>
        </p:nvSpPr>
        <p:spPr/>
        <p:txBody>
          <a:bodyPr/>
          <a:lstStyle/>
          <a:p>
            <a:r>
              <a:rPr lang="id-ID" dirty="0" err="1"/>
              <a:t>Software</a:t>
            </a:r>
            <a:r>
              <a:rPr lang="id-ID" dirty="0"/>
              <a:t> Berkualitas?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21</a:t>
            </a:fld>
            <a:endParaRPr lang="en-US">
              <a:solidFill>
                <a:prstClr val="black">
                  <a:tint val="75000"/>
                </a:prstClr>
              </a:solidFill>
            </a:endParaRPr>
          </a:p>
        </p:txBody>
      </p:sp>
      <p:pic>
        <p:nvPicPr>
          <p:cNvPr id="6" name="Picture 5" descr="A picture containing text, map&#10;&#10;Description automatically generated">
            <a:extLst>
              <a:ext uri="{FF2B5EF4-FFF2-40B4-BE49-F238E27FC236}">
                <a16:creationId xmlns:a16="http://schemas.microsoft.com/office/drawing/2014/main" id="{CF6AD0BA-06F9-41BB-B0A0-8D15A1657CE5}"/>
              </a:ext>
            </a:extLst>
          </p:cNvPr>
          <p:cNvPicPr>
            <a:picLocks noChangeAspect="1"/>
          </p:cNvPicPr>
          <p:nvPr/>
        </p:nvPicPr>
        <p:blipFill rotWithShape="1">
          <a:blip r:embed="rId3">
            <a:extLst>
              <a:ext uri="{28A0092B-C50C-407E-A947-70E740481C1C}">
                <a14:useLocalDpi xmlns:a14="http://schemas.microsoft.com/office/drawing/2010/main" val="0"/>
              </a:ext>
            </a:extLst>
          </a:blip>
          <a:srcRect b="5285"/>
          <a:stretch/>
        </p:blipFill>
        <p:spPr>
          <a:xfrm>
            <a:off x="5486400" y="448183"/>
            <a:ext cx="3088178" cy="6019243"/>
          </a:xfrm>
          <a:prstGeom prst="rect">
            <a:avLst/>
          </a:prstGeom>
          <a:ln>
            <a:noFill/>
          </a:ln>
          <a:effectLst>
            <a:outerShdw blurRad="292100" dist="139700" dir="2700000" algn="tl" rotWithShape="0">
              <a:srgbClr val="333333">
                <a:alpha val="65000"/>
              </a:srgbClr>
            </a:outerShdw>
          </a:effectLst>
        </p:spPr>
      </p:pic>
      <p:sp>
        <p:nvSpPr>
          <p:cNvPr id="7" name="Rounded Rectangle 7">
            <a:extLst>
              <a:ext uri="{FF2B5EF4-FFF2-40B4-BE49-F238E27FC236}">
                <a16:creationId xmlns:a16="http://schemas.microsoft.com/office/drawing/2014/main" id="{ECC73FCE-BCD9-402D-9079-14ADEC5E319C}"/>
              </a:ext>
            </a:extLst>
          </p:cNvPr>
          <p:cNvSpPr/>
          <p:nvPr/>
        </p:nvSpPr>
        <p:spPr>
          <a:xfrm>
            <a:off x="840928" y="2590800"/>
            <a:ext cx="4340671" cy="914402"/>
          </a:xfrm>
          <a:prstGeom prst="roundRect">
            <a:avLst/>
          </a:prstGeom>
          <a:solidFill>
            <a:schemeClr val="accent6">
              <a:lumMod val="40000"/>
              <a:lumOff val="60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1pPr>
            <a:lvl2pPr marL="457200"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2pPr>
            <a:lvl3pPr marL="914400"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3pPr>
            <a:lvl4pPr marL="1371600"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4pPr>
            <a:lvl5pPr marL="1828800"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kumimoji="1" sz="4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kumimoji="1" sz="4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kumimoji="1" sz="4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kumimoji="1" sz="4400" kern="1200">
                <a:solidFill>
                  <a:schemeClr val="lt1"/>
                </a:solidFill>
                <a:effectLst>
                  <a:outerShdw blurRad="38100" dist="38100" dir="2700000" algn="tl">
                    <a:srgbClr val="000000">
                      <a:alpha val="43137"/>
                    </a:srgbClr>
                  </a:outerShdw>
                </a:effectLst>
                <a:latin typeface="+mn-lt"/>
                <a:ea typeface="+mn-ea"/>
                <a:cs typeface="+mn-cs"/>
              </a:defRPr>
            </a:lvl9pPr>
          </a:lstStyle>
          <a:p>
            <a:r>
              <a:rPr lang="id-ID" dirty="0">
                <a:solidFill>
                  <a:srgbClr val="00B050"/>
                </a:solidFill>
              </a:rPr>
              <a:t>Sesuai Kebutuhan</a:t>
            </a:r>
            <a:endParaRPr lang="en-US" sz="2800" dirty="0">
              <a:solidFill>
                <a:srgbClr val="00B050"/>
              </a:solidFill>
            </a:endParaRPr>
          </a:p>
        </p:txBody>
      </p:sp>
      <p:sp>
        <p:nvSpPr>
          <p:cNvPr id="8" name="Rounded Rectangle 7">
            <a:extLst>
              <a:ext uri="{FF2B5EF4-FFF2-40B4-BE49-F238E27FC236}">
                <a16:creationId xmlns:a16="http://schemas.microsoft.com/office/drawing/2014/main" id="{62DC4742-1F0C-46A3-905A-D51D4F1D8FC2}"/>
              </a:ext>
            </a:extLst>
          </p:cNvPr>
          <p:cNvSpPr/>
          <p:nvPr/>
        </p:nvSpPr>
        <p:spPr>
          <a:xfrm>
            <a:off x="887189" y="5033365"/>
            <a:ext cx="4340671" cy="914402"/>
          </a:xfrm>
          <a:prstGeom prst="roundRect">
            <a:avLst/>
          </a:prstGeom>
          <a:solidFill>
            <a:schemeClr val="accent2">
              <a:lumMod val="20000"/>
              <a:lumOff val="80000"/>
            </a:scheme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1pPr>
            <a:lvl2pPr marL="457200"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2pPr>
            <a:lvl3pPr marL="914400"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3pPr>
            <a:lvl4pPr marL="1371600"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4pPr>
            <a:lvl5pPr marL="1828800" algn="ctr" rtl="0" fontAlgn="base">
              <a:spcBef>
                <a:spcPct val="0"/>
              </a:spcBef>
              <a:spcAft>
                <a:spcPct val="0"/>
              </a:spcAft>
              <a:defRPr kumimoji="1" sz="4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kumimoji="1" sz="4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kumimoji="1" sz="4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kumimoji="1" sz="4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kumimoji="1" sz="4400" kern="1200">
                <a:solidFill>
                  <a:schemeClr val="lt1"/>
                </a:solidFill>
                <a:effectLst>
                  <a:outerShdw blurRad="38100" dist="38100" dir="2700000" algn="tl">
                    <a:srgbClr val="000000">
                      <a:alpha val="43137"/>
                    </a:srgbClr>
                  </a:outerShdw>
                </a:effectLst>
                <a:latin typeface="+mn-lt"/>
                <a:ea typeface="+mn-ea"/>
                <a:cs typeface="+mn-cs"/>
              </a:defRPr>
            </a:lvl9pPr>
          </a:lstStyle>
          <a:p>
            <a:r>
              <a:rPr lang="id-ID" dirty="0">
                <a:solidFill>
                  <a:srgbClr val="C00000"/>
                </a:solidFill>
              </a:rPr>
              <a:t>Ada Keuntungan</a:t>
            </a:r>
            <a:endParaRPr lang="en-US" sz="2800" dirty="0">
              <a:solidFill>
                <a:srgbClr val="C00000"/>
              </a:solidFill>
            </a:endParaRPr>
          </a:p>
        </p:txBody>
      </p:sp>
    </p:spTree>
    <p:extLst>
      <p:ext uri="{BB962C8B-B14F-4D97-AF65-F5344CB8AC3E}">
        <p14:creationId xmlns:p14="http://schemas.microsoft.com/office/powerpoint/2010/main" val="15041135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6" name="Rectangle 5"/>
          <p:cNvSpPr/>
          <p:nvPr/>
        </p:nvSpPr>
        <p:spPr>
          <a:xfrm>
            <a:off x="1066800" y="8382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514350" indent="-514350" algn="l" fontAlgn="auto">
              <a:spcBef>
                <a:spcPts val="0"/>
              </a:spcBef>
              <a:spcAft>
                <a:spcPts val="0"/>
              </a:spcAft>
            </a:pPr>
            <a:endParaRPr kumimoji="0" lang="en-US" sz="3000" dirty="0">
              <a:solidFill>
                <a:prstClr val="black"/>
              </a:solidFill>
              <a:effectLst/>
            </a:endParaRPr>
          </a:p>
          <a:p>
            <a:pPr marL="514350" indent="-514350" algn="l" fontAlgn="auto">
              <a:spcBef>
                <a:spcPts val="0"/>
              </a:spcBef>
              <a:spcAft>
                <a:spcPts val="0"/>
              </a:spcAft>
            </a:pPr>
            <a:r>
              <a:rPr kumimoji="0" lang="en-US" sz="3000" dirty="0">
                <a:solidFill>
                  <a:srgbClr val="C00000"/>
                </a:solidFill>
                <a:effectLst/>
              </a:rPr>
              <a:t>Menu </a:t>
            </a:r>
            <a:r>
              <a:rPr kumimoji="0" lang="en-US" sz="3000" dirty="0" err="1">
                <a:solidFill>
                  <a:srgbClr val="C00000"/>
                </a:solidFill>
                <a:effectLst/>
              </a:rPr>
              <a:t>Utama</a:t>
            </a:r>
            <a:endParaRPr kumimoji="0" lang="en-US" sz="3000" dirty="0">
              <a:solidFill>
                <a:srgbClr val="C00000"/>
              </a:solidFill>
              <a:effectLst/>
            </a:endParaRPr>
          </a:p>
          <a:p>
            <a:pPr marL="514350" indent="-514350" algn="l" fontAlgn="auto">
              <a:spcBef>
                <a:spcPts val="0"/>
              </a:spcBef>
              <a:spcAft>
                <a:spcPts val="0"/>
              </a:spcAft>
              <a:buFontTx/>
              <a:buAutoNum type="arabicPeriod"/>
            </a:pPr>
            <a:r>
              <a:rPr kumimoji="0" lang="id-ID" sz="3000" dirty="0">
                <a:solidFill>
                  <a:prstClr val="black"/>
                </a:solidFill>
                <a:effectLst/>
              </a:rPr>
              <a:t>Mengecek</a:t>
            </a:r>
            <a:r>
              <a:rPr kumimoji="0" lang="en-US" sz="3000" dirty="0">
                <a:solidFill>
                  <a:prstClr val="black"/>
                </a:solidFill>
                <a:effectLst/>
              </a:rPr>
              <a:t> </a:t>
            </a:r>
            <a:r>
              <a:rPr kumimoji="0" lang="en-US" sz="3000" dirty="0" err="1">
                <a:solidFill>
                  <a:prstClr val="black"/>
                </a:solidFill>
                <a:effectLst/>
              </a:rPr>
              <a:t>Saldo</a:t>
            </a:r>
            <a:endParaRPr kumimoji="0" lang="en-US" sz="3000" dirty="0">
              <a:solidFill>
                <a:prstClr val="black"/>
              </a:solidFill>
              <a:effectLst/>
            </a:endParaRPr>
          </a:p>
          <a:p>
            <a:pPr marL="514350" indent="-514350" algn="l" fontAlgn="auto">
              <a:spcBef>
                <a:spcPts val="0"/>
              </a:spcBef>
              <a:spcAft>
                <a:spcPts val="0"/>
              </a:spcAft>
              <a:buFontTx/>
              <a:buAutoNum type="arabicPeriod"/>
            </a:pPr>
            <a:r>
              <a:rPr kumimoji="0" lang="en-US" sz="3000" dirty="0" err="1">
                <a:solidFill>
                  <a:prstClr val="black"/>
                </a:solidFill>
                <a:effectLst/>
              </a:rPr>
              <a:t>Mentransfer</a:t>
            </a:r>
            <a:r>
              <a:rPr kumimoji="0" lang="en-US" sz="3000" dirty="0">
                <a:solidFill>
                  <a:prstClr val="black"/>
                </a:solidFill>
                <a:effectLst/>
              </a:rPr>
              <a:t> </a:t>
            </a:r>
            <a:r>
              <a:rPr kumimoji="0" lang="en-US" sz="3000" dirty="0" err="1">
                <a:solidFill>
                  <a:prstClr val="black"/>
                </a:solidFill>
                <a:effectLst/>
              </a:rPr>
              <a:t>Uang</a:t>
            </a:r>
            <a:endParaRPr kumimoji="0" lang="en-US" sz="3000" dirty="0">
              <a:solidFill>
                <a:prstClr val="black"/>
              </a:solidFill>
              <a:effectLst/>
            </a:endParaRPr>
          </a:p>
          <a:p>
            <a:pPr marL="514350" indent="-514350" algn="l" fontAlgn="auto">
              <a:spcBef>
                <a:spcPts val="0"/>
              </a:spcBef>
              <a:spcAft>
                <a:spcPts val="0"/>
              </a:spcAft>
              <a:buFontTx/>
              <a:buAutoNum type="arabicPeriod"/>
            </a:pPr>
            <a:r>
              <a:rPr kumimoji="0" lang="en-US" sz="3000" dirty="0" err="1">
                <a:solidFill>
                  <a:prstClr val="black"/>
                </a:solidFill>
                <a:effectLst/>
              </a:rPr>
              <a:t>Mengambil</a:t>
            </a:r>
            <a:r>
              <a:rPr kumimoji="0" lang="en-US" sz="3000" dirty="0">
                <a:solidFill>
                  <a:prstClr val="black"/>
                </a:solidFill>
                <a:effectLst/>
              </a:rPr>
              <a:t> </a:t>
            </a:r>
            <a:r>
              <a:rPr kumimoji="0" lang="en-US" sz="3000" dirty="0" err="1">
                <a:solidFill>
                  <a:prstClr val="black"/>
                </a:solidFill>
                <a:effectLst/>
              </a:rPr>
              <a:t>Uang</a:t>
            </a:r>
            <a:endParaRPr kumimoji="0" lang="en-US" sz="3000" dirty="0">
              <a:solidFill>
                <a:prstClr val="black"/>
              </a:solidFill>
              <a:effectLst/>
            </a:endParaRPr>
          </a:p>
          <a:p>
            <a:pPr marL="514350" indent="-514350" algn="l" fontAlgn="auto">
              <a:spcBef>
                <a:spcPts val="0"/>
              </a:spcBef>
              <a:spcAft>
                <a:spcPts val="0"/>
              </a:spcAft>
              <a:buFontTx/>
              <a:buAutoNum type="arabicPeriod"/>
            </a:pPr>
            <a:r>
              <a:rPr kumimoji="0" lang="en-US" sz="3000" dirty="0">
                <a:solidFill>
                  <a:prstClr val="black"/>
                </a:solidFill>
                <a:effectLst/>
              </a:rPr>
              <a:t>Logout</a:t>
            </a:r>
          </a:p>
          <a:p>
            <a:pPr marL="514350" indent="-514350" algn="l" fontAlgn="auto">
              <a:spcBef>
                <a:spcPts val="0"/>
              </a:spcBef>
              <a:spcAft>
                <a:spcPts val="0"/>
              </a:spcAft>
              <a:buFontTx/>
              <a:buAutoNum type="arabicPeriod"/>
            </a:pPr>
            <a:endParaRPr kumimoji="0" lang="en-US" sz="3200" dirty="0">
              <a:solidFill>
                <a:prstClr val="black"/>
              </a:solidFill>
              <a:effectLst/>
            </a:endParaRPr>
          </a:p>
        </p:txBody>
      </p:sp>
      <p:sp>
        <p:nvSpPr>
          <p:cNvPr id="7" name="Rectangle 6"/>
          <p:cNvSpPr/>
          <p:nvPr/>
        </p:nvSpPr>
        <p:spPr>
          <a:xfrm>
            <a:off x="1066800" y="39624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8" name="Rectangle 7"/>
          <p:cNvSpPr/>
          <p:nvPr/>
        </p:nvSpPr>
        <p:spPr>
          <a:xfrm>
            <a:off x="6400800" y="3962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9" name="Rectangle 8"/>
          <p:cNvSpPr/>
          <p:nvPr/>
        </p:nvSpPr>
        <p:spPr>
          <a:xfrm>
            <a:off x="6400800" y="45720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613054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6" name="Rectangle 5"/>
          <p:cNvSpPr/>
          <p:nvPr/>
        </p:nvSpPr>
        <p:spPr>
          <a:xfrm>
            <a:off x="1066800" y="8382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514350" indent="-514350" algn="l" fontAlgn="auto">
              <a:spcBef>
                <a:spcPts val="0"/>
              </a:spcBef>
              <a:spcAft>
                <a:spcPts val="0"/>
              </a:spcAft>
            </a:pPr>
            <a:endParaRPr kumimoji="0" lang="en-US" sz="3000" dirty="0">
              <a:solidFill>
                <a:prstClr val="black"/>
              </a:solidFill>
              <a:effectLst/>
            </a:endParaRPr>
          </a:p>
          <a:p>
            <a:pPr marL="514350" indent="-514350" algn="l" fontAlgn="auto">
              <a:spcBef>
                <a:spcPts val="0"/>
              </a:spcBef>
              <a:spcAft>
                <a:spcPts val="0"/>
              </a:spcAft>
            </a:pPr>
            <a:r>
              <a:rPr kumimoji="0" lang="en-US" sz="3000" dirty="0">
                <a:solidFill>
                  <a:srgbClr val="C00000"/>
                </a:solidFill>
                <a:effectLst/>
              </a:rPr>
              <a:t>Menu </a:t>
            </a:r>
            <a:r>
              <a:rPr kumimoji="0" lang="id-ID" sz="3000" dirty="0">
                <a:solidFill>
                  <a:srgbClr val="C00000"/>
                </a:solidFill>
                <a:effectLst/>
              </a:rPr>
              <a:t>Pengecekan</a:t>
            </a:r>
            <a:r>
              <a:rPr kumimoji="0" lang="en-US" sz="3000" dirty="0">
                <a:solidFill>
                  <a:srgbClr val="C00000"/>
                </a:solidFill>
                <a:effectLst/>
              </a:rPr>
              <a:t> </a:t>
            </a:r>
            <a:r>
              <a:rPr kumimoji="0" lang="en-US" sz="3000" dirty="0" err="1">
                <a:solidFill>
                  <a:srgbClr val="C00000"/>
                </a:solidFill>
                <a:effectLst/>
              </a:rPr>
              <a:t>Saldo</a:t>
            </a: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buFontTx/>
              <a:buAutoNum type="arabicPeriod"/>
            </a:pPr>
            <a:r>
              <a:rPr kumimoji="0" lang="en-US" sz="3200" dirty="0" err="1">
                <a:solidFill>
                  <a:prstClr val="black"/>
                </a:solidFill>
                <a:effectLst/>
              </a:rPr>
              <a:t>Saldo</a:t>
            </a:r>
            <a:r>
              <a:rPr kumimoji="0" lang="en-US" sz="3200" dirty="0">
                <a:solidFill>
                  <a:prstClr val="black"/>
                </a:solidFill>
                <a:effectLst/>
              </a:rPr>
              <a:t> </a:t>
            </a:r>
            <a:r>
              <a:rPr kumimoji="0" lang="en-US" sz="3200" dirty="0" err="1">
                <a:solidFill>
                  <a:prstClr val="black"/>
                </a:solidFill>
                <a:effectLst/>
              </a:rPr>
              <a:t>anda</a:t>
            </a:r>
            <a:r>
              <a:rPr kumimoji="0" lang="en-US" sz="3200" dirty="0">
                <a:solidFill>
                  <a:prstClr val="black"/>
                </a:solidFill>
                <a:effectLst/>
              </a:rPr>
              <a:t> </a:t>
            </a:r>
            <a:r>
              <a:rPr kumimoji="0" lang="en-US" sz="3200" dirty="0" err="1">
                <a:solidFill>
                  <a:prstClr val="black"/>
                </a:solidFill>
                <a:effectLst/>
              </a:rPr>
              <a:t>adalah</a:t>
            </a:r>
            <a:r>
              <a:rPr kumimoji="0" lang="en-US" sz="3200" dirty="0">
                <a:solidFill>
                  <a:prstClr val="black"/>
                </a:solidFill>
                <a:effectLst/>
              </a:rPr>
              <a:t> …</a:t>
            </a:r>
          </a:p>
        </p:txBody>
      </p:sp>
      <p:sp>
        <p:nvSpPr>
          <p:cNvPr id="7" name="Rectangle 6"/>
          <p:cNvSpPr/>
          <p:nvPr/>
        </p:nvSpPr>
        <p:spPr>
          <a:xfrm>
            <a:off x="1066800" y="39624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8" name="Rectangle 7"/>
          <p:cNvSpPr/>
          <p:nvPr/>
        </p:nvSpPr>
        <p:spPr>
          <a:xfrm>
            <a:off x="6400800" y="3962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9" name="Rectangle 8"/>
          <p:cNvSpPr/>
          <p:nvPr/>
        </p:nvSpPr>
        <p:spPr>
          <a:xfrm>
            <a:off x="6400800" y="45720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211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502004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6" name="Rectangle 5"/>
          <p:cNvSpPr/>
          <p:nvPr/>
        </p:nvSpPr>
        <p:spPr>
          <a:xfrm>
            <a:off x="1066800" y="8382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514350" indent="-514350" algn="l" fontAlgn="auto">
              <a:spcBef>
                <a:spcPts val="0"/>
              </a:spcBef>
              <a:spcAft>
                <a:spcPts val="0"/>
              </a:spcAft>
            </a:pPr>
            <a:endParaRPr kumimoji="0" lang="en-US" sz="3000" dirty="0">
              <a:solidFill>
                <a:prstClr val="black"/>
              </a:solidFill>
              <a:effectLst/>
            </a:endParaRPr>
          </a:p>
          <a:p>
            <a:pPr marL="514350" indent="-514350" algn="l" fontAlgn="auto">
              <a:spcBef>
                <a:spcPts val="0"/>
              </a:spcBef>
              <a:spcAft>
                <a:spcPts val="0"/>
              </a:spcAft>
            </a:pPr>
            <a:r>
              <a:rPr kumimoji="0" lang="en-US" sz="3000" dirty="0">
                <a:solidFill>
                  <a:srgbClr val="C00000"/>
                </a:solidFill>
                <a:effectLst/>
              </a:rPr>
              <a:t>Menu </a:t>
            </a:r>
            <a:r>
              <a:rPr kumimoji="0" lang="id-ID" sz="3000" dirty="0">
                <a:solidFill>
                  <a:srgbClr val="C00000"/>
                </a:solidFill>
                <a:effectLst/>
              </a:rPr>
              <a:t>Pengiriman</a:t>
            </a:r>
            <a:r>
              <a:rPr kumimoji="0" lang="en-US" sz="3000" dirty="0">
                <a:solidFill>
                  <a:srgbClr val="C00000"/>
                </a:solidFill>
                <a:effectLst/>
              </a:rPr>
              <a:t> </a:t>
            </a:r>
            <a:r>
              <a:rPr kumimoji="0" lang="en-US" sz="3000" dirty="0" err="1">
                <a:solidFill>
                  <a:srgbClr val="C00000"/>
                </a:solidFill>
                <a:effectLst/>
              </a:rPr>
              <a:t>Uang</a:t>
            </a: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buFontTx/>
              <a:buAutoNum type="arabicPeriod"/>
            </a:pPr>
            <a:r>
              <a:rPr kumimoji="0" lang="en-US" sz="3200" dirty="0">
                <a:solidFill>
                  <a:prstClr val="black"/>
                </a:solidFill>
                <a:effectLst/>
              </a:rPr>
              <a:t>No Account </a:t>
            </a:r>
            <a:r>
              <a:rPr kumimoji="0" lang="en-US" sz="3200" dirty="0" err="1">
                <a:solidFill>
                  <a:prstClr val="black"/>
                </a:solidFill>
                <a:effectLst/>
              </a:rPr>
              <a:t>Penerima</a:t>
            </a:r>
            <a:r>
              <a:rPr kumimoji="0" lang="en-US" sz="3200" dirty="0">
                <a:solidFill>
                  <a:prstClr val="black"/>
                </a:solidFill>
                <a:effectLst/>
              </a:rPr>
              <a:t>:</a:t>
            </a:r>
          </a:p>
        </p:txBody>
      </p:sp>
      <p:sp>
        <p:nvSpPr>
          <p:cNvPr id="7" name="Rectangle 6"/>
          <p:cNvSpPr/>
          <p:nvPr/>
        </p:nvSpPr>
        <p:spPr>
          <a:xfrm>
            <a:off x="1066800" y="39624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8" name="Rectangle 7"/>
          <p:cNvSpPr/>
          <p:nvPr/>
        </p:nvSpPr>
        <p:spPr>
          <a:xfrm>
            <a:off x="6400800" y="3962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9" name="Rectangle 8"/>
          <p:cNvSpPr/>
          <p:nvPr/>
        </p:nvSpPr>
        <p:spPr>
          <a:xfrm>
            <a:off x="6400800" y="45720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212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278726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6" name="Rectangle 5"/>
          <p:cNvSpPr/>
          <p:nvPr/>
        </p:nvSpPr>
        <p:spPr>
          <a:xfrm>
            <a:off x="1066800" y="8382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514350" indent="-514350" algn="l" fontAlgn="auto">
              <a:spcBef>
                <a:spcPts val="0"/>
              </a:spcBef>
              <a:spcAft>
                <a:spcPts val="0"/>
              </a:spcAft>
            </a:pPr>
            <a:endParaRPr kumimoji="0" lang="en-US" sz="3000" dirty="0">
              <a:solidFill>
                <a:prstClr val="black"/>
              </a:solidFill>
              <a:effectLst/>
            </a:endParaRPr>
          </a:p>
          <a:p>
            <a:pPr marL="514350" indent="-514350" algn="l" fontAlgn="auto">
              <a:spcBef>
                <a:spcPts val="0"/>
              </a:spcBef>
              <a:spcAft>
                <a:spcPts val="0"/>
              </a:spcAft>
            </a:pPr>
            <a:r>
              <a:rPr kumimoji="0" lang="en-US" sz="3000" dirty="0">
                <a:solidFill>
                  <a:srgbClr val="C00000"/>
                </a:solidFill>
                <a:effectLst/>
              </a:rPr>
              <a:t>Menu </a:t>
            </a:r>
            <a:r>
              <a:rPr kumimoji="0" lang="id-ID" sz="3000" dirty="0">
                <a:solidFill>
                  <a:srgbClr val="C00000"/>
                </a:solidFill>
                <a:effectLst/>
              </a:rPr>
              <a:t>Pengiriman</a:t>
            </a:r>
            <a:r>
              <a:rPr kumimoji="0" lang="en-US" sz="3000" dirty="0">
                <a:solidFill>
                  <a:srgbClr val="C00000"/>
                </a:solidFill>
                <a:effectLst/>
              </a:rPr>
              <a:t> </a:t>
            </a:r>
            <a:r>
              <a:rPr kumimoji="0" lang="en-US" sz="3000" dirty="0" err="1">
                <a:solidFill>
                  <a:srgbClr val="C00000"/>
                </a:solidFill>
                <a:effectLst/>
              </a:rPr>
              <a:t>Uang</a:t>
            </a: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buFontTx/>
              <a:buAutoNum type="arabicPeriod"/>
            </a:pPr>
            <a:r>
              <a:rPr kumimoji="0" lang="en-US" sz="3200" dirty="0" err="1">
                <a:solidFill>
                  <a:prstClr val="black"/>
                </a:solidFill>
                <a:effectLst/>
              </a:rPr>
              <a:t>Jumlah</a:t>
            </a:r>
            <a:r>
              <a:rPr kumimoji="0" lang="en-US" sz="3200" dirty="0">
                <a:solidFill>
                  <a:prstClr val="black"/>
                </a:solidFill>
                <a:effectLst/>
              </a:rPr>
              <a:t> </a:t>
            </a:r>
            <a:r>
              <a:rPr kumimoji="0" lang="en-US" sz="3200" dirty="0" err="1">
                <a:solidFill>
                  <a:prstClr val="black"/>
                </a:solidFill>
                <a:effectLst/>
              </a:rPr>
              <a:t>uang</a:t>
            </a:r>
            <a:r>
              <a:rPr kumimoji="0" lang="en-US" sz="3200" dirty="0">
                <a:solidFill>
                  <a:prstClr val="black"/>
                </a:solidFill>
                <a:effectLst/>
              </a:rPr>
              <a:t> yang </a:t>
            </a:r>
            <a:r>
              <a:rPr kumimoji="0" lang="en-US" sz="3200" dirty="0" err="1">
                <a:solidFill>
                  <a:prstClr val="black"/>
                </a:solidFill>
                <a:effectLst/>
              </a:rPr>
              <a:t>dikirim</a:t>
            </a:r>
            <a:r>
              <a:rPr kumimoji="0" lang="en-US" sz="3200" dirty="0">
                <a:solidFill>
                  <a:prstClr val="black"/>
                </a:solidFill>
                <a:effectLst/>
              </a:rPr>
              <a:t>:</a:t>
            </a:r>
          </a:p>
        </p:txBody>
      </p:sp>
      <p:sp>
        <p:nvSpPr>
          <p:cNvPr id="7" name="Rectangle 6"/>
          <p:cNvSpPr/>
          <p:nvPr/>
        </p:nvSpPr>
        <p:spPr>
          <a:xfrm>
            <a:off x="1066800" y="39624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8" name="Rectangle 7"/>
          <p:cNvSpPr/>
          <p:nvPr/>
        </p:nvSpPr>
        <p:spPr>
          <a:xfrm>
            <a:off x="6400800" y="3962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9" name="Rectangle 8"/>
          <p:cNvSpPr/>
          <p:nvPr/>
        </p:nvSpPr>
        <p:spPr>
          <a:xfrm>
            <a:off x="6400800" y="45720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213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747326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6" name="Rectangle 5"/>
          <p:cNvSpPr/>
          <p:nvPr/>
        </p:nvSpPr>
        <p:spPr>
          <a:xfrm>
            <a:off x="1066800" y="8382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514350" indent="-514350" algn="l" fontAlgn="auto">
              <a:spcBef>
                <a:spcPts val="0"/>
              </a:spcBef>
              <a:spcAft>
                <a:spcPts val="0"/>
              </a:spcAft>
            </a:pPr>
            <a:endParaRPr kumimoji="0" lang="en-US" sz="3000" dirty="0">
              <a:solidFill>
                <a:prstClr val="black"/>
              </a:solidFill>
              <a:effectLst/>
            </a:endParaRPr>
          </a:p>
          <a:p>
            <a:pPr marL="514350" indent="-514350" algn="l" fontAlgn="auto">
              <a:spcBef>
                <a:spcPts val="0"/>
              </a:spcBef>
              <a:spcAft>
                <a:spcPts val="0"/>
              </a:spcAft>
            </a:pPr>
            <a:r>
              <a:rPr kumimoji="0" lang="en-US" sz="3000" dirty="0">
                <a:solidFill>
                  <a:srgbClr val="C00000"/>
                </a:solidFill>
                <a:effectLst/>
              </a:rPr>
              <a:t>Menu </a:t>
            </a:r>
            <a:r>
              <a:rPr kumimoji="0" lang="id-ID" sz="3000" dirty="0">
                <a:solidFill>
                  <a:srgbClr val="C00000"/>
                </a:solidFill>
                <a:effectLst/>
              </a:rPr>
              <a:t>Pengiriman</a:t>
            </a:r>
            <a:r>
              <a:rPr kumimoji="0" lang="en-US" sz="3000" dirty="0">
                <a:solidFill>
                  <a:srgbClr val="C00000"/>
                </a:solidFill>
                <a:effectLst/>
              </a:rPr>
              <a:t> </a:t>
            </a:r>
            <a:r>
              <a:rPr kumimoji="0" lang="en-US" sz="3000" dirty="0" err="1">
                <a:solidFill>
                  <a:srgbClr val="C00000"/>
                </a:solidFill>
                <a:effectLst/>
              </a:rPr>
              <a:t>Uang</a:t>
            </a: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buFontTx/>
              <a:buAutoNum type="arabicPeriod"/>
            </a:pPr>
            <a:r>
              <a:rPr kumimoji="0" lang="en-US" sz="3200" dirty="0" err="1">
                <a:solidFill>
                  <a:prstClr val="black"/>
                </a:solidFill>
                <a:effectLst/>
              </a:rPr>
              <a:t>Uang</a:t>
            </a:r>
            <a:r>
              <a:rPr kumimoji="0" lang="en-US" sz="3200" dirty="0">
                <a:solidFill>
                  <a:prstClr val="black"/>
                </a:solidFill>
                <a:effectLst/>
              </a:rPr>
              <a:t> </a:t>
            </a:r>
            <a:r>
              <a:rPr kumimoji="0" lang="en-US" sz="3200" dirty="0" err="1">
                <a:solidFill>
                  <a:prstClr val="black"/>
                </a:solidFill>
                <a:effectLst/>
              </a:rPr>
              <a:t>berhasil</a:t>
            </a:r>
            <a:r>
              <a:rPr kumimoji="0" lang="en-US" sz="3200" dirty="0">
                <a:solidFill>
                  <a:prstClr val="black"/>
                </a:solidFill>
                <a:effectLst/>
              </a:rPr>
              <a:t> </a:t>
            </a:r>
            <a:r>
              <a:rPr kumimoji="0" lang="en-US" sz="3200" dirty="0" err="1">
                <a:solidFill>
                  <a:prstClr val="black"/>
                </a:solidFill>
                <a:effectLst/>
              </a:rPr>
              <a:t>terkirim</a:t>
            </a:r>
            <a:endParaRPr kumimoji="0" lang="en-US" sz="3200" dirty="0">
              <a:solidFill>
                <a:prstClr val="black"/>
              </a:solidFill>
              <a:effectLst/>
            </a:endParaRPr>
          </a:p>
        </p:txBody>
      </p:sp>
      <p:sp>
        <p:nvSpPr>
          <p:cNvPr id="7" name="Rectangle 6"/>
          <p:cNvSpPr/>
          <p:nvPr/>
        </p:nvSpPr>
        <p:spPr>
          <a:xfrm>
            <a:off x="1066800" y="39624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8" name="Rectangle 7"/>
          <p:cNvSpPr/>
          <p:nvPr/>
        </p:nvSpPr>
        <p:spPr>
          <a:xfrm>
            <a:off x="6400800" y="3962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9" name="Rectangle 8"/>
          <p:cNvSpPr/>
          <p:nvPr/>
        </p:nvSpPr>
        <p:spPr>
          <a:xfrm>
            <a:off x="6400800" y="45720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214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65093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6" name="Rectangle 5"/>
          <p:cNvSpPr/>
          <p:nvPr/>
        </p:nvSpPr>
        <p:spPr>
          <a:xfrm>
            <a:off x="1066800" y="8382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514350" indent="-514350" algn="l" fontAlgn="auto">
              <a:spcBef>
                <a:spcPts val="0"/>
              </a:spcBef>
              <a:spcAft>
                <a:spcPts val="0"/>
              </a:spcAft>
            </a:pPr>
            <a:endParaRPr kumimoji="0" lang="en-US" sz="3000" dirty="0">
              <a:solidFill>
                <a:prstClr val="black"/>
              </a:solidFill>
              <a:effectLst/>
            </a:endParaRPr>
          </a:p>
          <a:p>
            <a:pPr marL="514350" indent="-514350" algn="l" fontAlgn="auto">
              <a:spcBef>
                <a:spcPts val="0"/>
              </a:spcBef>
              <a:spcAft>
                <a:spcPts val="0"/>
              </a:spcAft>
            </a:pPr>
            <a:r>
              <a:rPr kumimoji="0" lang="en-US" sz="3000" dirty="0">
                <a:solidFill>
                  <a:srgbClr val="C00000"/>
                </a:solidFill>
                <a:effectLst/>
              </a:rPr>
              <a:t>Menu </a:t>
            </a:r>
            <a:r>
              <a:rPr kumimoji="0" lang="id-ID" sz="3000" dirty="0">
                <a:solidFill>
                  <a:srgbClr val="C00000"/>
                </a:solidFill>
                <a:effectLst/>
              </a:rPr>
              <a:t>Pengambilan</a:t>
            </a:r>
            <a:r>
              <a:rPr kumimoji="0" lang="en-US" sz="3000" dirty="0">
                <a:solidFill>
                  <a:srgbClr val="C00000"/>
                </a:solidFill>
                <a:effectLst/>
              </a:rPr>
              <a:t> </a:t>
            </a:r>
            <a:r>
              <a:rPr kumimoji="0" lang="en-US" sz="3000" dirty="0" err="1">
                <a:solidFill>
                  <a:srgbClr val="C00000"/>
                </a:solidFill>
                <a:effectLst/>
              </a:rPr>
              <a:t>Uang</a:t>
            </a: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buFontTx/>
              <a:buAutoNum type="arabicPeriod"/>
            </a:pPr>
            <a:r>
              <a:rPr kumimoji="0" lang="en-US" sz="3200" dirty="0" err="1">
                <a:solidFill>
                  <a:prstClr val="black"/>
                </a:solidFill>
                <a:effectLst/>
              </a:rPr>
              <a:t>Jumlah</a:t>
            </a:r>
            <a:r>
              <a:rPr kumimoji="0" lang="en-US" sz="3200" dirty="0">
                <a:solidFill>
                  <a:prstClr val="black"/>
                </a:solidFill>
                <a:effectLst/>
              </a:rPr>
              <a:t> </a:t>
            </a:r>
            <a:r>
              <a:rPr kumimoji="0" lang="en-US" sz="3200" dirty="0" err="1">
                <a:solidFill>
                  <a:prstClr val="black"/>
                </a:solidFill>
                <a:effectLst/>
              </a:rPr>
              <a:t>uang</a:t>
            </a:r>
            <a:r>
              <a:rPr kumimoji="0" lang="en-US" sz="3200" dirty="0">
                <a:solidFill>
                  <a:prstClr val="black"/>
                </a:solidFill>
                <a:effectLst/>
              </a:rPr>
              <a:t> yang </a:t>
            </a:r>
            <a:r>
              <a:rPr kumimoji="0" lang="en-US" sz="3200" dirty="0" err="1">
                <a:solidFill>
                  <a:prstClr val="black"/>
                </a:solidFill>
                <a:effectLst/>
              </a:rPr>
              <a:t>diambil</a:t>
            </a:r>
            <a:r>
              <a:rPr kumimoji="0" lang="en-US" sz="3200" dirty="0">
                <a:solidFill>
                  <a:prstClr val="black"/>
                </a:solidFill>
                <a:effectLst/>
              </a:rPr>
              <a:t>:</a:t>
            </a:r>
          </a:p>
        </p:txBody>
      </p:sp>
      <p:sp>
        <p:nvSpPr>
          <p:cNvPr id="7" name="Rectangle 6"/>
          <p:cNvSpPr/>
          <p:nvPr/>
        </p:nvSpPr>
        <p:spPr>
          <a:xfrm>
            <a:off x="1066800" y="39624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8" name="Rectangle 7"/>
          <p:cNvSpPr/>
          <p:nvPr/>
        </p:nvSpPr>
        <p:spPr>
          <a:xfrm>
            <a:off x="6400800" y="3962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9" name="Rectangle 8"/>
          <p:cNvSpPr/>
          <p:nvPr/>
        </p:nvSpPr>
        <p:spPr>
          <a:xfrm>
            <a:off x="6400800" y="45720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215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00970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533400"/>
            <a:ext cx="8001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en-US" sz="1800">
              <a:solidFill>
                <a:prstClr val="white"/>
              </a:solidFill>
              <a:effectLst/>
            </a:endParaRPr>
          </a:p>
        </p:txBody>
      </p:sp>
      <p:sp>
        <p:nvSpPr>
          <p:cNvPr id="6" name="Rectangle 5"/>
          <p:cNvSpPr/>
          <p:nvPr/>
        </p:nvSpPr>
        <p:spPr>
          <a:xfrm>
            <a:off x="1066800" y="838200"/>
            <a:ext cx="7162800" cy="2667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514350" indent="-514350" algn="l" fontAlgn="auto">
              <a:spcBef>
                <a:spcPts val="0"/>
              </a:spcBef>
              <a:spcAft>
                <a:spcPts val="0"/>
              </a:spcAft>
            </a:pPr>
            <a:endParaRPr kumimoji="0" lang="en-US" sz="3000" dirty="0">
              <a:solidFill>
                <a:prstClr val="black"/>
              </a:solidFill>
              <a:effectLst/>
            </a:endParaRPr>
          </a:p>
          <a:p>
            <a:pPr marL="514350" indent="-514350" algn="l" fontAlgn="auto">
              <a:spcBef>
                <a:spcPts val="0"/>
              </a:spcBef>
              <a:spcAft>
                <a:spcPts val="0"/>
              </a:spcAft>
            </a:pPr>
            <a:r>
              <a:rPr kumimoji="0" lang="en-US" sz="3000" dirty="0">
                <a:solidFill>
                  <a:srgbClr val="C00000"/>
                </a:solidFill>
                <a:effectLst/>
              </a:rPr>
              <a:t>Menu </a:t>
            </a:r>
            <a:r>
              <a:rPr kumimoji="0" lang="id-ID" sz="3000" dirty="0">
                <a:solidFill>
                  <a:srgbClr val="C00000"/>
                </a:solidFill>
                <a:effectLst/>
              </a:rPr>
              <a:t>Pengambilan</a:t>
            </a:r>
            <a:r>
              <a:rPr kumimoji="0" lang="en-US" sz="3000" dirty="0">
                <a:solidFill>
                  <a:srgbClr val="C00000"/>
                </a:solidFill>
                <a:effectLst/>
              </a:rPr>
              <a:t> </a:t>
            </a:r>
            <a:r>
              <a:rPr kumimoji="0" lang="en-US" sz="3000" dirty="0" err="1">
                <a:solidFill>
                  <a:srgbClr val="C00000"/>
                </a:solidFill>
                <a:effectLst/>
              </a:rPr>
              <a:t>Uang</a:t>
            </a: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pPr>
            <a:endParaRPr kumimoji="0" lang="en-US" sz="3000" dirty="0">
              <a:solidFill>
                <a:srgbClr val="C00000"/>
              </a:solidFill>
              <a:effectLst/>
            </a:endParaRPr>
          </a:p>
          <a:p>
            <a:pPr marL="514350" indent="-514350" algn="l" fontAlgn="auto">
              <a:spcBef>
                <a:spcPts val="0"/>
              </a:spcBef>
              <a:spcAft>
                <a:spcPts val="0"/>
              </a:spcAft>
            </a:pPr>
            <a:r>
              <a:rPr kumimoji="0" lang="en-US" sz="3200" dirty="0" err="1">
                <a:solidFill>
                  <a:prstClr val="black"/>
                </a:solidFill>
                <a:effectLst/>
              </a:rPr>
              <a:t>Uang</a:t>
            </a:r>
            <a:r>
              <a:rPr kumimoji="0" lang="en-US" sz="3200" dirty="0">
                <a:solidFill>
                  <a:prstClr val="black"/>
                </a:solidFill>
                <a:effectLst/>
              </a:rPr>
              <a:t> </a:t>
            </a:r>
            <a:r>
              <a:rPr kumimoji="0" lang="en-US" sz="3200" dirty="0" err="1">
                <a:solidFill>
                  <a:prstClr val="black"/>
                </a:solidFill>
                <a:effectLst/>
              </a:rPr>
              <a:t>berhasil</a:t>
            </a:r>
            <a:r>
              <a:rPr kumimoji="0" lang="en-US" sz="3200" dirty="0">
                <a:solidFill>
                  <a:prstClr val="black"/>
                </a:solidFill>
                <a:effectLst/>
              </a:rPr>
              <a:t> </a:t>
            </a:r>
            <a:r>
              <a:rPr kumimoji="0" lang="en-US" sz="3200" dirty="0" err="1">
                <a:solidFill>
                  <a:prstClr val="black"/>
                </a:solidFill>
                <a:effectLst/>
              </a:rPr>
              <a:t>diambil</a:t>
            </a:r>
            <a:endParaRPr kumimoji="0" lang="en-US" sz="3200" dirty="0">
              <a:solidFill>
                <a:prstClr val="black"/>
              </a:solidFill>
              <a:effectLst/>
            </a:endParaRPr>
          </a:p>
        </p:txBody>
      </p:sp>
      <p:sp>
        <p:nvSpPr>
          <p:cNvPr id="7" name="Rectangle 6"/>
          <p:cNvSpPr/>
          <p:nvPr/>
        </p:nvSpPr>
        <p:spPr>
          <a:xfrm>
            <a:off x="1066800" y="3962400"/>
            <a:ext cx="23622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Uang</a:t>
            </a:r>
            <a:endParaRPr kumimoji="0" lang="en-US" sz="1800" dirty="0">
              <a:solidFill>
                <a:prstClr val="white"/>
              </a:solidFill>
              <a:effectLst/>
            </a:endParaRPr>
          </a:p>
        </p:txBody>
      </p:sp>
      <p:sp>
        <p:nvSpPr>
          <p:cNvPr id="8" name="Rectangle 7"/>
          <p:cNvSpPr/>
          <p:nvPr/>
        </p:nvSpPr>
        <p:spPr>
          <a:xfrm>
            <a:off x="6400800" y="39624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Kartu</a:t>
            </a:r>
            <a:endParaRPr kumimoji="0" lang="en-US" sz="1800" dirty="0">
              <a:solidFill>
                <a:prstClr val="white"/>
              </a:solidFill>
              <a:effectLst/>
            </a:endParaRPr>
          </a:p>
        </p:txBody>
      </p:sp>
      <p:sp>
        <p:nvSpPr>
          <p:cNvPr id="9" name="Rectangle 8"/>
          <p:cNvSpPr/>
          <p:nvPr/>
        </p:nvSpPr>
        <p:spPr>
          <a:xfrm>
            <a:off x="6400800" y="4572000"/>
            <a:ext cx="1828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kumimoji="0" lang="en-US" sz="1800" dirty="0" err="1">
                <a:solidFill>
                  <a:prstClr val="white"/>
                </a:solidFill>
                <a:effectLst/>
              </a:rPr>
              <a:t>Kotak</a:t>
            </a:r>
            <a:r>
              <a:rPr kumimoji="0" lang="en-US" sz="1800" dirty="0">
                <a:solidFill>
                  <a:prstClr val="white"/>
                </a:solidFill>
                <a:effectLst/>
              </a:rPr>
              <a:t> </a:t>
            </a:r>
            <a:r>
              <a:rPr kumimoji="0" lang="en-US" sz="1800" dirty="0" err="1">
                <a:solidFill>
                  <a:prstClr val="white"/>
                </a:solidFill>
                <a:effectLst/>
              </a:rPr>
              <a:t>Kuitansi</a:t>
            </a:r>
            <a:endParaRPr kumimoji="0" lang="en-US" sz="1800" dirty="0">
              <a:solidFill>
                <a:prstClr val="white"/>
              </a:solidFill>
              <a:effectLs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8663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3.2 Identifikasi Proses Bisnis dengan Use </a:t>
            </a:r>
            <a:r>
              <a:rPr lang="id-ID" sz="4000" dirty="0" err="1"/>
              <a:t>Case</a:t>
            </a:r>
            <a:r>
              <a:rPr lang="id-ID" sz="4000" dirty="0"/>
              <a:t> Diagram</a:t>
            </a:r>
          </a:p>
        </p:txBody>
      </p:sp>
      <p:sp>
        <p:nvSpPr>
          <p:cNvPr id="3" name="Text Placeholder 2"/>
          <p:cNvSpPr>
            <a:spLocks noGrp="1"/>
          </p:cNvSpPr>
          <p:nvPr>
            <p:ph type="body" idx="1"/>
          </p:nvPr>
        </p:nvSpPr>
        <p:spPr/>
        <p:txBody>
          <a:bodyPr/>
          <a:lstStyle/>
          <a:p>
            <a:pPr algn="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217</a:t>
            </a:fld>
            <a:endParaRPr lang="en-US">
              <a:solidFill>
                <a:prstClr val="black">
                  <a:tint val="75000"/>
                </a:prstClr>
              </a:solidFill>
            </a:endParaRPr>
          </a:p>
        </p:txBody>
      </p:sp>
    </p:spTree>
    <p:extLst>
      <p:ext uri="{BB962C8B-B14F-4D97-AF65-F5344CB8AC3E}">
        <p14:creationId xmlns:p14="http://schemas.microsoft.com/office/powerpoint/2010/main" val="30968435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218</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41612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219</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189401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Komputer Datang untuk Efisiensi!</a:t>
            </a:r>
          </a:p>
        </p:txBody>
      </p:sp>
      <p:sp>
        <p:nvSpPr>
          <p:cNvPr id="3" name="Content Placeholder 2"/>
          <p:cNvSpPr>
            <a:spLocks noGrp="1"/>
          </p:cNvSpPr>
          <p:nvPr>
            <p:ph idx="1"/>
          </p:nvPr>
        </p:nvSpPr>
        <p:spPr>
          <a:xfrm>
            <a:off x="620096" y="1295400"/>
            <a:ext cx="7990504" cy="5181600"/>
          </a:xfrm>
        </p:spPr>
        <p:txBody>
          <a:bodyPr>
            <a:normAutofit fontScale="77500" lnSpcReduction="20000"/>
          </a:bodyPr>
          <a:lstStyle/>
          <a:p>
            <a:r>
              <a:rPr lang="id-ID" sz="3600" dirty="0">
                <a:solidFill>
                  <a:srgbClr val="C00000"/>
                </a:solidFill>
              </a:rPr>
              <a:t>Alan </a:t>
            </a:r>
            <a:r>
              <a:rPr lang="id-ID" sz="3600" dirty="0" err="1">
                <a:solidFill>
                  <a:srgbClr val="C00000"/>
                </a:solidFill>
              </a:rPr>
              <a:t>Turing</a:t>
            </a:r>
            <a:r>
              <a:rPr lang="id-ID" sz="3600" dirty="0">
                <a:solidFill>
                  <a:srgbClr val="C00000"/>
                </a:solidFill>
              </a:rPr>
              <a:t> </a:t>
            </a:r>
            <a:r>
              <a:rPr lang="id-ID" sz="3600" dirty="0"/>
              <a:t>dengan komputer yang dibuat berhasil </a:t>
            </a:r>
            <a:r>
              <a:rPr lang="id-ID" sz="3600" dirty="0" err="1">
                <a:solidFill>
                  <a:srgbClr val="C00000"/>
                </a:solidFill>
              </a:rPr>
              <a:t>mendekripsi</a:t>
            </a:r>
            <a:r>
              <a:rPr lang="id-ID" sz="3600" dirty="0">
                <a:solidFill>
                  <a:srgbClr val="C00000"/>
                </a:solidFill>
              </a:rPr>
              <a:t> pesan enigma dengan cepat</a:t>
            </a:r>
          </a:p>
          <a:p>
            <a:pPr lvl="1"/>
            <a:r>
              <a:rPr lang="id-ID" sz="3200" dirty="0"/>
              <a:t>Dilakukan manusia puluhan atau ratusan tahun, dengan </a:t>
            </a:r>
            <a:r>
              <a:rPr lang="id-ID" sz="3200" dirty="0">
                <a:solidFill>
                  <a:srgbClr val="0070C0"/>
                </a:solidFill>
              </a:rPr>
              <a:t>komputer hanya 3-4 jam</a:t>
            </a:r>
          </a:p>
          <a:p>
            <a:pPr lvl="1"/>
            <a:r>
              <a:rPr lang="id-ID" sz="3200" dirty="0"/>
              <a:t>Menyelesaikan perang yang harusnya bisa terjadi puluhan tahun, menjadi hanya 3 tahun, dan </a:t>
            </a:r>
            <a:r>
              <a:rPr lang="id-ID" sz="3200" dirty="0">
                <a:solidFill>
                  <a:srgbClr val="0070C0"/>
                </a:solidFill>
              </a:rPr>
              <a:t>menghemat miliaran USD</a:t>
            </a:r>
          </a:p>
          <a:p>
            <a:endParaRPr lang="id-ID" sz="3600" dirty="0"/>
          </a:p>
          <a:p>
            <a:r>
              <a:rPr lang="id-ID" sz="3600" dirty="0"/>
              <a:t>Komputer adalah alat untuk </a:t>
            </a:r>
            <a:r>
              <a:rPr lang="id-ID" sz="3600" dirty="0">
                <a:solidFill>
                  <a:srgbClr val="C00000"/>
                </a:solidFill>
              </a:rPr>
              <a:t>efisiensi</a:t>
            </a:r>
            <a:r>
              <a:rPr lang="id-ID" sz="3600" dirty="0"/>
              <a:t>, untuk </a:t>
            </a:r>
            <a:r>
              <a:rPr lang="id-ID" sz="3600" dirty="0">
                <a:solidFill>
                  <a:srgbClr val="C00000"/>
                </a:solidFill>
              </a:rPr>
              <a:t>mengurangi </a:t>
            </a:r>
            <a:r>
              <a:rPr lang="id-ID" sz="3600" i="1" dirty="0" err="1">
                <a:solidFill>
                  <a:srgbClr val="C00000"/>
                </a:solidFill>
              </a:rPr>
              <a:t>cost</a:t>
            </a:r>
            <a:r>
              <a:rPr lang="id-ID" sz="3600" dirty="0"/>
              <a:t>, mempercepat </a:t>
            </a:r>
            <a:r>
              <a:rPr lang="id-ID" sz="3600" dirty="0">
                <a:solidFill>
                  <a:srgbClr val="C00000"/>
                </a:solidFill>
              </a:rPr>
              <a:t>waktu</a:t>
            </a:r>
            <a:r>
              <a:rPr lang="id-ID" sz="3600" dirty="0"/>
              <a:t>, meningkatkan </a:t>
            </a:r>
            <a:r>
              <a:rPr lang="id-ID" sz="3600" i="1" dirty="0" err="1">
                <a:solidFill>
                  <a:srgbClr val="C00000"/>
                </a:solidFill>
              </a:rPr>
              <a:t>income</a:t>
            </a:r>
            <a:endParaRPr lang="id-ID" sz="3600" i="1" dirty="0">
              <a:solidFill>
                <a:srgbClr val="C00000"/>
              </a:solidFill>
            </a:endParaRPr>
          </a:p>
          <a:p>
            <a:pPr lvl="1"/>
            <a:r>
              <a:rPr lang="id-ID" sz="3200" dirty="0"/>
              <a:t>Investasi pengadaan komputer dan </a:t>
            </a:r>
            <a:r>
              <a:rPr lang="id-ID" sz="3200" dirty="0" err="1"/>
              <a:t>software</a:t>
            </a:r>
            <a:r>
              <a:rPr lang="id-ID" sz="3200" dirty="0"/>
              <a:t> harus bisa </a:t>
            </a:r>
            <a:r>
              <a:rPr lang="id-ID" sz="3200" dirty="0">
                <a:solidFill>
                  <a:srgbClr val="0070C0"/>
                </a:solidFill>
              </a:rPr>
              <a:t>meningkatkan </a:t>
            </a:r>
            <a:r>
              <a:rPr lang="id-ID" sz="3200" dirty="0" err="1">
                <a:solidFill>
                  <a:srgbClr val="0070C0"/>
                </a:solidFill>
              </a:rPr>
              <a:t>Return</a:t>
            </a:r>
            <a:r>
              <a:rPr lang="id-ID" sz="3200" dirty="0">
                <a:solidFill>
                  <a:srgbClr val="0070C0"/>
                </a:solidFill>
              </a:rPr>
              <a:t> </a:t>
            </a:r>
            <a:r>
              <a:rPr lang="id-ID" sz="3200" dirty="0" err="1">
                <a:solidFill>
                  <a:srgbClr val="0070C0"/>
                </a:solidFill>
              </a:rPr>
              <a:t>on</a:t>
            </a:r>
            <a:r>
              <a:rPr lang="id-ID" sz="3200" dirty="0">
                <a:solidFill>
                  <a:srgbClr val="0070C0"/>
                </a:solidFill>
              </a:rPr>
              <a:t> Investment (ROI)</a:t>
            </a:r>
            <a:r>
              <a:rPr lang="id-ID" sz="3200" dirty="0"/>
              <a:t>, </a:t>
            </a:r>
            <a:r>
              <a:rPr lang="id-ID" sz="3200" dirty="0">
                <a:solidFill>
                  <a:srgbClr val="00B050"/>
                </a:solidFill>
              </a:rPr>
              <a:t>mempercepat </a:t>
            </a:r>
            <a:r>
              <a:rPr lang="id-ID" sz="3200" dirty="0" err="1">
                <a:solidFill>
                  <a:srgbClr val="00B050"/>
                </a:solidFill>
              </a:rPr>
              <a:t>Break</a:t>
            </a:r>
            <a:r>
              <a:rPr lang="id-ID" sz="3200" dirty="0">
                <a:solidFill>
                  <a:srgbClr val="00B050"/>
                </a:solidFill>
              </a:rPr>
              <a:t> Event </a:t>
            </a:r>
            <a:r>
              <a:rPr lang="id-ID" sz="3200" dirty="0" err="1">
                <a:solidFill>
                  <a:srgbClr val="00B050"/>
                </a:solidFill>
              </a:rPr>
              <a:t>Point</a:t>
            </a:r>
            <a:r>
              <a:rPr lang="id-ID" sz="3200" dirty="0">
                <a:solidFill>
                  <a:srgbClr val="00B050"/>
                </a:solidFill>
              </a:rPr>
              <a:t> (BEP) </a:t>
            </a:r>
            <a:r>
              <a:rPr lang="id-ID" sz="3200" dirty="0"/>
              <a:t>pada organisasi </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375929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descr="Rectangle: Click to edit Master text styles&#10;Second level&#10;Third level&#10;Fourth level&#10;Fifth level"/>
          <p:cNvSpPr>
            <a:spLocks noGrp="1" noChangeArrowheads="1"/>
          </p:cNvSpPr>
          <p:nvPr>
            <p:ph idx="1"/>
          </p:nvPr>
        </p:nvSpPr>
        <p:spPr>
          <a:xfrm>
            <a:off x="628650" y="1295400"/>
            <a:ext cx="8210550" cy="4876800"/>
          </a:xfrm>
        </p:spPr>
        <p:txBody>
          <a:bodyPr>
            <a:normAutofit/>
          </a:bodyPr>
          <a:lstStyle/>
          <a:p>
            <a:pPr eaLnBrk="1" hangingPunct="1">
              <a:lnSpc>
                <a:spcPct val="90000"/>
              </a:lnSpc>
            </a:pPr>
            <a:r>
              <a:rPr lang="en-US" sz="3200" dirty="0"/>
              <a:t>Summarized into a </a:t>
            </a:r>
            <a:r>
              <a:rPr lang="en-US" sz="3200" dirty="0">
                <a:solidFill>
                  <a:srgbClr val="C00000"/>
                </a:solidFill>
              </a:rPr>
              <a:t>single picture</a:t>
            </a:r>
          </a:p>
          <a:p>
            <a:pPr eaLnBrk="1" hangingPunct="1">
              <a:lnSpc>
                <a:spcPct val="90000"/>
              </a:lnSpc>
            </a:pPr>
            <a:r>
              <a:rPr lang="en-US" sz="3200" dirty="0"/>
              <a:t>All of the use cases for the part of the system being modeled</a:t>
            </a:r>
          </a:p>
          <a:p>
            <a:pPr eaLnBrk="1" hangingPunct="1"/>
            <a:r>
              <a:rPr lang="en-US" sz="3200" dirty="0"/>
              <a:t>Use case represents the discrete </a:t>
            </a:r>
            <a:r>
              <a:rPr lang="en-US" sz="3200" dirty="0">
                <a:solidFill>
                  <a:srgbClr val="C00000"/>
                </a:solidFill>
              </a:rPr>
              <a:t>activities performed by the user</a:t>
            </a:r>
          </a:p>
          <a:p>
            <a:pPr eaLnBrk="1" hangingPunct="1">
              <a:lnSpc>
                <a:spcPct val="90000"/>
              </a:lnSpc>
            </a:pPr>
            <a:r>
              <a:rPr lang="en-US" sz="3200" dirty="0"/>
              <a:t>Use Case Diagram tells </a:t>
            </a:r>
            <a:r>
              <a:rPr lang="en-US" sz="3200" dirty="0">
                <a:solidFill>
                  <a:srgbClr val="C00000"/>
                </a:solidFill>
              </a:rPr>
              <a:t>what the system will do</a:t>
            </a:r>
          </a:p>
          <a:p>
            <a:pPr eaLnBrk="1" hangingPunct="1">
              <a:lnSpc>
                <a:spcPct val="90000"/>
              </a:lnSpc>
            </a:pPr>
            <a:r>
              <a:rPr lang="en-US" sz="3200" dirty="0"/>
              <a:t>Good for </a:t>
            </a:r>
            <a:r>
              <a:rPr lang="en-US" sz="3200" dirty="0">
                <a:solidFill>
                  <a:srgbClr val="C00000"/>
                </a:solidFill>
              </a:rPr>
              <a:t>communicating with users</a:t>
            </a:r>
          </a:p>
        </p:txBody>
      </p:sp>
      <p:sp>
        <p:nvSpPr>
          <p:cNvPr id="55298" name="Rectangle 2"/>
          <p:cNvSpPr>
            <a:spLocks noGrp="1" noChangeArrowheads="1"/>
          </p:cNvSpPr>
          <p:nvPr>
            <p:ph type="title"/>
          </p:nvPr>
        </p:nvSpPr>
        <p:spPr/>
        <p:txBody>
          <a:bodyPr/>
          <a:lstStyle/>
          <a:p>
            <a:pPr eaLnBrk="1" hangingPunct="1"/>
            <a:r>
              <a:rPr lang="en-US" dirty="0"/>
              <a:t>Use Case Diagram</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220</a:t>
            </a:fld>
            <a:endParaRPr lang="en-US">
              <a:solidFill>
                <a:prstClr val="black">
                  <a:tint val="75000"/>
                </a:prstClr>
              </a:solidFill>
            </a:endParaRPr>
          </a:p>
        </p:txBody>
      </p:sp>
    </p:spTree>
    <p:extLst>
      <p:ext uri="{BB962C8B-B14F-4D97-AF65-F5344CB8AC3E}">
        <p14:creationId xmlns:p14="http://schemas.microsoft.com/office/powerpoint/2010/main" val="3331725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4"/>
          <p:cNvSpPr>
            <a:spLocks noGrp="1"/>
          </p:cNvSpPr>
          <p:nvPr>
            <p:ph idx="1"/>
          </p:nvPr>
        </p:nvSpPr>
        <p:spPr>
          <a:xfrm>
            <a:off x="619124" y="1143000"/>
            <a:ext cx="6400800" cy="5638799"/>
          </a:xfrm>
        </p:spPr>
        <p:txBody>
          <a:bodyPr>
            <a:normAutofit/>
          </a:bodyPr>
          <a:lstStyle/>
          <a:p>
            <a:pPr>
              <a:lnSpc>
                <a:spcPct val="80000"/>
              </a:lnSpc>
            </a:pPr>
            <a:r>
              <a:rPr lang="en-US" sz="3600" dirty="0">
                <a:solidFill>
                  <a:srgbClr val="C00000"/>
                </a:solidFill>
              </a:rPr>
              <a:t>Actor</a:t>
            </a:r>
          </a:p>
          <a:p>
            <a:pPr lvl="1">
              <a:lnSpc>
                <a:spcPct val="80000"/>
              </a:lnSpc>
            </a:pPr>
            <a:r>
              <a:rPr lang="en-US" sz="2600" dirty="0"/>
              <a:t>person or system that derives benefit from and is external to the subject</a:t>
            </a:r>
          </a:p>
          <a:p>
            <a:pPr>
              <a:lnSpc>
                <a:spcPct val="80000"/>
              </a:lnSpc>
            </a:pPr>
            <a:r>
              <a:rPr lang="en-US" sz="3600" dirty="0">
                <a:solidFill>
                  <a:srgbClr val="C00000"/>
                </a:solidFill>
              </a:rPr>
              <a:t>Use Case</a:t>
            </a:r>
          </a:p>
          <a:p>
            <a:pPr lvl="1">
              <a:lnSpc>
                <a:spcPct val="80000"/>
              </a:lnSpc>
            </a:pPr>
            <a:r>
              <a:rPr lang="en-US" sz="2600" dirty="0"/>
              <a:t>Represents a major piece of system functionality</a:t>
            </a:r>
          </a:p>
          <a:p>
            <a:pPr>
              <a:lnSpc>
                <a:spcPct val="80000"/>
              </a:lnSpc>
            </a:pPr>
            <a:r>
              <a:rPr lang="en-US" sz="3600" dirty="0">
                <a:solidFill>
                  <a:srgbClr val="C00000"/>
                </a:solidFill>
              </a:rPr>
              <a:t>Association</a:t>
            </a:r>
            <a:r>
              <a:rPr lang="en-US" sz="3600" dirty="0"/>
              <a:t> Relationship</a:t>
            </a:r>
          </a:p>
          <a:p>
            <a:pPr>
              <a:lnSpc>
                <a:spcPct val="80000"/>
              </a:lnSpc>
            </a:pPr>
            <a:r>
              <a:rPr lang="en-US" sz="3600" dirty="0">
                <a:solidFill>
                  <a:srgbClr val="C00000"/>
                </a:solidFill>
              </a:rPr>
              <a:t>Include</a:t>
            </a:r>
            <a:r>
              <a:rPr lang="en-US" sz="3600" dirty="0"/>
              <a:t> Relationship</a:t>
            </a:r>
          </a:p>
          <a:p>
            <a:pPr>
              <a:lnSpc>
                <a:spcPct val="80000"/>
              </a:lnSpc>
            </a:pPr>
            <a:r>
              <a:rPr lang="en-US" sz="3600" dirty="0">
                <a:solidFill>
                  <a:srgbClr val="C00000"/>
                </a:solidFill>
              </a:rPr>
              <a:t>Extend</a:t>
            </a:r>
            <a:r>
              <a:rPr lang="en-US" sz="3600" dirty="0"/>
              <a:t> Relationship</a:t>
            </a:r>
          </a:p>
          <a:p>
            <a:pPr>
              <a:lnSpc>
                <a:spcPct val="80000"/>
              </a:lnSpc>
            </a:pPr>
            <a:r>
              <a:rPr lang="en-US" sz="3600" dirty="0">
                <a:solidFill>
                  <a:srgbClr val="C00000"/>
                </a:solidFill>
              </a:rPr>
              <a:t>Generalization</a:t>
            </a:r>
            <a:r>
              <a:rPr lang="en-US" sz="3600" dirty="0"/>
              <a:t> Relationship</a:t>
            </a:r>
          </a:p>
        </p:txBody>
      </p:sp>
      <p:sp>
        <p:nvSpPr>
          <p:cNvPr id="56322" name="Title 3"/>
          <p:cNvSpPr>
            <a:spLocks noGrp="1"/>
          </p:cNvSpPr>
          <p:nvPr>
            <p:ph type="title"/>
          </p:nvPr>
        </p:nvSpPr>
        <p:spPr/>
        <p:txBody>
          <a:bodyPr/>
          <a:lstStyle/>
          <a:p>
            <a:r>
              <a:rPr lang="en-US" dirty="0"/>
              <a:t>Use Case Diagram</a:t>
            </a:r>
            <a:r>
              <a:rPr lang="id-ID" dirty="0"/>
              <a:t> </a:t>
            </a:r>
            <a:r>
              <a:rPr lang="id-ID" dirty="0" err="1"/>
              <a:t>Syntax</a:t>
            </a:r>
            <a:endParaRPr lang="en-US" dirty="0"/>
          </a:p>
        </p:txBody>
      </p:sp>
      <p:grpSp>
        <p:nvGrpSpPr>
          <p:cNvPr id="20" name="Group 19"/>
          <p:cNvGrpSpPr/>
          <p:nvPr/>
        </p:nvGrpSpPr>
        <p:grpSpPr>
          <a:xfrm>
            <a:off x="7467600" y="990600"/>
            <a:ext cx="609604" cy="1447801"/>
            <a:chOff x="7619998" y="914400"/>
            <a:chExt cx="609604" cy="1447801"/>
          </a:xfrm>
        </p:grpSpPr>
        <p:sp>
          <p:nvSpPr>
            <p:cNvPr id="7" name="Oval 6"/>
            <p:cNvSpPr/>
            <p:nvPr/>
          </p:nvSpPr>
          <p:spPr bwMode="auto">
            <a:xfrm>
              <a:off x="7620000" y="914400"/>
              <a:ext cx="609601" cy="5278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noFill/>
                <a:ea typeface="ＭＳ Ｐゴシック" charset="-128"/>
              </a:endParaRPr>
            </a:p>
          </p:txBody>
        </p:sp>
        <p:cxnSp>
          <p:nvCxnSpPr>
            <p:cNvPr id="9" name="Straight Connector 8"/>
            <p:cNvCxnSpPr>
              <a:stCxn id="7" idx="4"/>
            </p:cNvCxnSpPr>
            <p:nvPr/>
          </p:nvCxnSpPr>
          <p:spPr bwMode="auto">
            <a:xfrm rot="5400000">
              <a:off x="7660878" y="1706166"/>
              <a:ext cx="5278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rot="5400000">
              <a:off x="7574458" y="2011859"/>
              <a:ext cx="395882" cy="3048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rot="16200000" flipH="1">
              <a:off x="7879259" y="2011859"/>
              <a:ext cx="395882" cy="3048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10800000" flipV="1">
              <a:off x="7620000" y="1574206"/>
              <a:ext cx="304801" cy="128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7924801" y="1574206"/>
              <a:ext cx="304801" cy="128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7010401" y="2667000"/>
            <a:ext cx="16764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C6D9F0"/>
              </a:solidFill>
              <a:ea typeface="ＭＳ Ｐゴシック" charset="-128"/>
            </a:endParaRPr>
          </a:p>
        </p:txBody>
      </p:sp>
      <p:cxnSp>
        <p:nvCxnSpPr>
          <p:cNvPr id="25" name="Straight Connector 24"/>
          <p:cNvCxnSpPr/>
          <p:nvPr/>
        </p:nvCxnSpPr>
        <p:spPr>
          <a:xfrm>
            <a:off x="7239000" y="3849687"/>
            <a:ext cx="12192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292975" y="4494212"/>
            <a:ext cx="1295400" cy="158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292975" y="5180012"/>
            <a:ext cx="1295400" cy="158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3" name="Group 31"/>
          <p:cNvGrpSpPr>
            <a:grpSpLocks/>
          </p:cNvGrpSpPr>
          <p:nvPr/>
        </p:nvGrpSpPr>
        <p:grpSpPr bwMode="auto">
          <a:xfrm>
            <a:off x="7216775" y="5568950"/>
            <a:ext cx="1393825" cy="222250"/>
            <a:chOff x="6934200" y="5556220"/>
            <a:chExt cx="1165779" cy="152400"/>
          </a:xfrm>
        </p:grpSpPr>
        <p:cxnSp>
          <p:nvCxnSpPr>
            <p:cNvPr id="30" name="Straight Connector 29"/>
            <p:cNvCxnSpPr/>
            <p:nvPr/>
          </p:nvCxnSpPr>
          <p:spPr>
            <a:xfrm>
              <a:off x="6934200" y="5636774"/>
              <a:ext cx="1066197" cy="21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Isosceles Triangle 30"/>
            <p:cNvSpPr/>
            <p:nvPr/>
          </p:nvSpPr>
          <p:spPr>
            <a:xfrm rot="5400000">
              <a:off x="7947433" y="5556074"/>
              <a:ext cx="152400" cy="152693"/>
            </a:xfrm>
            <a:prstGeom prst="triangl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C6D9F0"/>
                </a:solidFill>
                <a:ea typeface="ＭＳ Ｐゴシック" charset="-128"/>
              </a:endParaRPr>
            </a:p>
          </p:txBody>
        </p:sp>
      </p:grpSp>
      <p:sp>
        <p:nvSpPr>
          <p:cNvPr id="56330" name="TextBox 32"/>
          <p:cNvSpPr txBox="1">
            <a:spLocks noChangeArrowheads="1"/>
          </p:cNvSpPr>
          <p:nvPr/>
        </p:nvSpPr>
        <p:spPr bwMode="auto">
          <a:xfrm>
            <a:off x="7264400" y="4841875"/>
            <a:ext cx="1247775" cy="338137"/>
          </a:xfrm>
          <a:prstGeom prst="rect">
            <a:avLst/>
          </a:prstGeom>
          <a:noFill/>
          <a:ln w="9525">
            <a:noFill/>
            <a:miter lim="800000"/>
            <a:headEnd/>
            <a:tailEnd/>
          </a:ln>
        </p:spPr>
        <p:txBody>
          <a:bodyPr wrap="none">
            <a:spAutoFit/>
          </a:bodyPr>
          <a:lstStyle/>
          <a:p>
            <a:r>
              <a:rPr lang="en-US" sz="1600" dirty="0">
                <a:latin typeface="Calibri" charset="0"/>
              </a:rPr>
              <a:t>&lt;&lt;extends&gt;&gt;</a:t>
            </a:r>
          </a:p>
        </p:txBody>
      </p:sp>
      <p:sp>
        <p:nvSpPr>
          <p:cNvPr id="56331" name="TextBox 33"/>
          <p:cNvSpPr txBox="1">
            <a:spLocks noChangeArrowheads="1"/>
          </p:cNvSpPr>
          <p:nvPr/>
        </p:nvSpPr>
        <p:spPr bwMode="auto">
          <a:xfrm>
            <a:off x="7232650" y="4156075"/>
            <a:ext cx="1279525" cy="338137"/>
          </a:xfrm>
          <a:prstGeom prst="rect">
            <a:avLst/>
          </a:prstGeom>
          <a:noFill/>
          <a:ln w="9525">
            <a:noFill/>
            <a:miter lim="800000"/>
            <a:headEnd/>
            <a:tailEnd/>
          </a:ln>
        </p:spPr>
        <p:txBody>
          <a:bodyPr wrap="none">
            <a:spAutoFit/>
          </a:bodyPr>
          <a:lstStyle/>
          <a:p>
            <a:r>
              <a:rPr lang="en-US" sz="1600" dirty="0">
                <a:latin typeface="Calibri" charset="0"/>
              </a:rPr>
              <a:t>&lt;&lt;includes&gt;&gt;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221</a:t>
            </a:fld>
            <a:endParaRPr lang="en-US">
              <a:solidFill>
                <a:prstClr val="black">
                  <a:tint val="75000"/>
                </a:prstClr>
              </a:solidFill>
            </a:endParaRPr>
          </a:p>
        </p:txBody>
      </p:sp>
    </p:spTree>
    <p:extLst>
      <p:ext uri="{BB962C8B-B14F-4D97-AF65-F5344CB8AC3E}">
        <p14:creationId xmlns:p14="http://schemas.microsoft.com/office/powerpoint/2010/main" val="1814959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descr="Rectangle: Click to edit Master text styles&#10;Second level&#10;Third level&#10;Fourth level&#10;Fifth level"/>
          <p:cNvSpPr>
            <a:spLocks noGrp="1" noChangeArrowheads="1"/>
          </p:cNvSpPr>
          <p:nvPr>
            <p:ph idx="1"/>
          </p:nvPr>
        </p:nvSpPr>
        <p:spPr/>
        <p:txBody>
          <a:bodyPr/>
          <a:lstStyle/>
          <a:p>
            <a:pPr eaLnBrk="1" hangingPunct="1"/>
            <a:r>
              <a:rPr lang="en-US" sz="3200" dirty="0"/>
              <a:t>A major piece of </a:t>
            </a:r>
            <a:br>
              <a:rPr lang="en-US" sz="3200" dirty="0"/>
            </a:br>
            <a:r>
              <a:rPr lang="en-US" sz="3200" dirty="0">
                <a:solidFill>
                  <a:srgbClr val="C00000"/>
                </a:solidFill>
              </a:rPr>
              <a:t>system functionality</a:t>
            </a:r>
          </a:p>
          <a:p>
            <a:pPr eaLnBrk="1" hangingPunct="1"/>
            <a:r>
              <a:rPr lang="en-US" sz="3200" dirty="0"/>
              <a:t>Can </a:t>
            </a:r>
            <a:r>
              <a:rPr lang="en-US" sz="3200" dirty="0">
                <a:solidFill>
                  <a:srgbClr val="C00000"/>
                </a:solidFill>
              </a:rPr>
              <a:t>extend</a:t>
            </a:r>
            <a:r>
              <a:rPr lang="en-US" sz="3200" dirty="0"/>
              <a:t> other</a:t>
            </a:r>
            <a:br>
              <a:rPr lang="en-US" sz="3200" dirty="0"/>
            </a:br>
            <a:r>
              <a:rPr lang="en-US" sz="3200" dirty="0"/>
              <a:t>Use Cases</a:t>
            </a:r>
          </a:p>
          <a:p>
            <a:pPr eaLnBrk="1" hangingPunct="1"/>
            <a:r>
              <a:rPr lang="en-US" sz="3200" dirty="0"/>
              <a:t>Placed inside system boundary</a:t>
            </a:r>
          </a:p>
          <a:p>
            <a:pPr eaLnBrk="1" hangingPunct="1"/>
            <a:r>
              <a:rPr lang="en-US" sz="3200" dirty="0"/>
              <a:t>Labeled with descriptive</a:t>
            </a:r>
            <a:br>
              <a:rPr lang="en-US" sz="3200">
                <a:solidFill>
                  <a:srgbClr val="C00000"/>
                </a:solidFill>
              </a:rPr>
            </a:br>
            <a:r>
              <a:rPr lang="en-US" sz="3200">
                <a:solidFill>
                  <a:srgbClr val="C00000"/>
                </a:solidFill>
              </a:rPr>
              <a:t>verb</a:t>
            </a:r>
            <a:r>
              <a:rPr lang="id-ID" sz="3200">
                <a:solidFill>
                  <a:srgbClr val="C00000"/>
                </a:solidFill>
              </a:rPr>
              <a:t> </a:t>
            </a:r>
            <a:r>
              <a:rPr lang="en-US" sz="3200">
                <a:solidFill>
                  <a:srgbClr val="C00000"/>
                </a:solidFill>
              </a:rPr>
              <a:t>-</a:t>
            </a:r>
            <a:r>
              <a:rPr lang="id-ID" sz="3200">
                <a:solidFill>
                  <a:srgbClr val="C00000"/>
                </a:solidFill>
              </a:rPr>
              <a:t> </a:t>
            </a:r>
            <a:r>
              <a:rPr lang="en-US" sz="3200">
                <a:solidFill>
                  <a:srgbClr val="C00000"/>
                </a:solidFill>
              </a:rPr>
              <a:t>noun </a:t>
            </a:r>
            <a:r>
              <a:rPr lang="en-US" sz="3200" dirty="0">
                <a:solidFill>
                  <a:srgbClr val="C00000"/>
                </a:solidFill>
              </a:rPr>
              <a:t>phrase</a:t>
            </a:r>
          </a:p>
        </p:txBody>
      </p:sp>
      <p:sp>
        <p:nvSpPr>
          <p:cNvPr id="57346" name="Rectangle 2"/>
          <p:cNvSpPr>
            <a:spLocks noGrp="1" noChangeArrowheads="1"/>
          </p:cNvSpPr>
          <p:nvPr>
            <p:ph type="title"/>
          </p:nvPr>
        </p:nvSpPr>
        <p:spPr/>
        <p:txBody>
          <a:bodyPr/>
          <a:lstStyle/>
          <a:p>
            <a:pPr eaLnBrk="1" hangingPunct="1"/>
            <a:r>
              <a:rPr lang="en-US"/>
              <a:t>Use Case</a:t>
            </a:r>
          </a:p>
        </p:txBody>
      </p:sp>
      <p:sp>
        <p:nvSpPr>
          <p:cNvPr id="57348" name="Text Box 5"/>
          <p:cNvSpPr txBox="1">
            <a:spLocks noChangeArrowheads="1"/>
          </p:cNvSpPr>
          <p:nvPr/>
        </p:nvSpPr>
        <p:spPr bwMode="auto">
          <a:xfrm>
            <a:off x="5943600" y="2133600"/>
            <a:ext cx="2286000" cy="641350"/>
          </a:xfrm>
          <a:prstGeom prst="rect">
            <a:avLst/>
          </a:prstGeom>
          <a:noFill/>
          <a:ln w="15875">
            <a:noFill/>
            <a:miter lim="800000"/>
            <a:headEnd/>
            <a:tailEnd/>
          </a:ln>
        </p:spPr>
        <p:txBody>
          <a:bodyPr>
            <a:spAutoFit/>
          </a:bodyPr>
          <a:lstStyle/>
          <a:p>
            <a:r>
              <a:rPr lang="en-US" sz="3600" dirty="0"/>
              <a:t>Use Case</a:t>
            </a:r>
          </a:p>
        </p:txBody>
      </p:sp>
      <p:sp>
        <p:nvSpPr>
          <p:cNvPr id="57349" name="Oval 6"/>
          <p:cNvSpPr>
            <a:spLocks noChangeArrowheads="1"/>
          </p:cNvSpPr>
          <p:nvPr/>
        </p:nvSpPr>
        <p:spPr bwMode="auto">
          <a:xfrm>
            <a:off x="5181600" y="1901205"/>
            <a:ext cx="3733800" cy="1081980"/>
          </a:xfrm>
          <a:prstGeom prst="ellipse">
            <a:avLst/>
          </a:prstGeom>
          <a:noFill/>
          <a:ln w="15875">
            <a:solidFill>
              <a:schemeClr val="tx1"/>
            </a:solidFill>
            <a:round/>
            <a:headEnd/>
            <a:tailEnd/>
          </a:ln>
        </p:spPr>
        <p:txBody>
          <a:bodyPr wrap="square" anchor="ctr">
            <a:spAutoFit/>
          </a:bodyPr>
          <a:lstStyle/>
          <a:p>
            <a:endParaRPr lang="en-US"/>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222</a:t>
            </a:fld>
            <a:endParaRPr lang="en-US">
              <a:solidFill>
                <a:prstClr val="black">
                  <a:tint val="75000"/>
                </a:prstClr>
              </a:solidFill>
            </a:endParaRPr>
          </a:p>
        </p:txBody>
      </p:sp>
    </p:spTree>
    <p:extLst>
      <p:ext uri="{BB962C8B-B14F-4D97-AF65-F5344CB8AC3E}">
        <p14:creationId xmlns:p14="http://schemas.microsoft.com/office/powerpoint/2010/main" val="3891878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descr="Rectangle: Click to edit Master text styles&#10;Second level&#10;Third level&#10;Fourth level&#10;Fifth level"/>
          <p:cNvSpPr>
            <a:spLocks noGrp="1" noChangeArrowheads="1"/>
          </p:cNvSpPr>
          <p:nvPr>
            <p:ph idx="1"/>
          </p:nvPr>
        </p:nvSpPr>
        <p:spPr/>
        <p:txBody>
          <a:bodyPr>
            <a:normAutofit/>
          </a:bodyPr>
          <a:lstStyle/>
          <a:p>
            <a:pPr eaLnBrk="1" hangingPunct="1"/>
            <a:r>
              <a:rPr lang="en-US" sz="3200" dirty="0"/>
              <a:t>Includes the </a:t>
            </a:r>
            <a:r>
              <a:rPr lang="en-US" sz="3200" dirty="0">
                <a:solidFill>
                  <a:srgbClr val="C00000"/>
                </a:solidFill>
              </a:rPr>
              <a:t>name</a:t>
            </a:r>
            <a:br>
              <a:rPr lang="en-US" sz="3200" dirty="0">
                <a:solidFill>
                  <a:srgbClr val="C00000"/>
                </a:solidFill>
              </a:rPr>
            </a:br>
            <a:r>
              <a:rPr lang="en-US" sz="3200" dirty="0">
                <a:solidFill>
                  <a:srgbClr val="C00000"/>
                </a:solidFill>
              </a:rPr>
              <a:t>of the system</a:t>
            </a:r>
            <a:br>
              <a:rPr lang="en-US" sz="3200" dirty="0"/>
            </a:br>
            <a:r>
              <a:rPr lang="en-US" sz="3200" dirty="0"/>
              <a:t>inside or on top</a:t>
            </a:r>
          </a:p>
          <a:p>
            <a:pPr eaLnBrk="1" hangingPunct="1"/>
            <a:r>
              <a:rPr lang="en-US" sz="3200" dirty="0"/>
              <a:t>Represents the</a:t>
            </a:r>
            <a:br>
              <a:rPr lang="en-US" sz="3200" dirty="0"/>
            </a:br>
            <a:r>
              <a:rPr lang="en-US" sz="3200" dirty="0">
                <a:solidFill>
                  <a:srgbClr val="C00000"/>
                </a:solidFill>
              </a:rPr>
              <a:t>scope of the system</a:t>
            </a:r>
          </a:p>
          <a:p>
            <a:pPr eaLnBrk="1" hangingPunct="1"/>
            <a:r>
              <a:rPr lang="en-US" sz="3200" dirty="0">
                <a:solidFill>
                  <a:srgbClr val="C00000"/>
                </a:solidFill>
              </a:rPr>
              <a:t>Actors are outside </a:t>
            </a:r>
            <a:r>
              <a:rPr lang="en-US" sz="3200" dirty="0"/>
              <a:t>the scope of the system</a:t>
            </a:r>
          </a:p>
        </p:txBody>
      </p:sp>
      <p:sp>
        <p:nvSpPr>
          <p:cNvPr id="58370" name="Rectangle 2"/>
          <p:cNvSpPr>
            <a:spLocks noGrp="1" noChangeArrowheads="1"/>
          </p:cNvSpPr>
          <p:nvPr>
            <p:ph type="title"/>
          </p:nvPr>
        </p:nvSpPr>
        <p:spPr/>
        <p:txBody>
          <a:bodyPr/>
          <a:lstStyle/>
          <a:p>
            <a:pPr eaLnBrk="1" hangingPunct="1"/>
            <a:r>
              <a:rPr lang="en-US" dirty="0"/>
              <a:t>System Boundary</a:t>
            </a:r>
          </a:p>
        </p:txBody>
      </p:sp>
      <p:sp>
        <p:nvSpPr>
          <p:cNvPr id="58372" name="Text Box 5"/>
          <p:cNvSpPr txBox="1">
            <a:spLocks noChangeArrowheads="1"/>
          </p:cNvSpPr>
          <p:nvPr/>
        </p:nvSpPr>
        <p:spPr bwMode="auto">
          <a:xfrm>
            <a:off x="5715000" y="1524000"/>
            <a:ext cx="2895600" cy="646331"/>
          </a:xfrm>
          <a:prstGeom prst="rect">
            <a:avLst/>
          </a:prstGeom>
          <a:noFill/>
          <a:ln w="15875">
            <a:solidFill>
              <a:schemeClr val="tx1"/>
            </a:solidFill>
            <a:miter lim="800000"/>
            <a:headEnd/>
            <a:tailEnd/>
          </a:ln>
        </p:spPr>
        <p:txBody>
          <a:bodyPr wrap="square">
            <a:spAutoFit/>
          </a:bodyPr>
          <a:lstStyle/>
          <a:p>
            <a:r>
              <a:rPr lang="en-US" sz="3600" dirty="0"/>
              <a:t>Boundary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223</a:t>
            </a:fld>
            <a:endParaRPr lang="en-US">
              <a:solidFill>
                <a:prstClr val="black">
                  <a:tint val="75000"/>
                </a:prstClr>
              </a:solidFill>
            </a:endParaRPr>
          </a:p>
        </p:txBody>
      </p:sp>
    </p:spTree>
    <p:extLst>
      <p:ext uri="{BB962C8B-B14F-4D97-AF65-F5344CB8AC3E}">
        <p14:creationId xmlns:p14="http://schemas.microsoft.com/office/powerpoint/2010/main" val="3814020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descr="Rectangle: Click to edit Master text styles&#10;Second level&#10;Third level&#10;Fourth level&#10;Fifth level"/>
          <p:cNvSpPr>
            <a:spLocks noGrp="1" noChangeArrowheads="1"/>
          </p:cNvSpPr>
          <p:nvPr>
            <p:ph idx="1"/>
          </p:nvPr>
        </p:nvSpPr>
        <p:spPr/>
        <p:txBody>
          <a:bodyPr/>
          <a:lstStyle/>
          <a:p>
            <a:pPr eaLnBrk="1" hangingPunct="1">
              <a:lnSpc>
                <a:spcPct val="90000"/>
              </a:lnSpc>
            </a:pPr>
            <a:r>
              <a:rPr lang="en-US" sz="3200" dirty="0"/>
              <a:t>A </a:t>
            </a:r>
            <a:r>
              <a:rPr lang="en-US" sz="3200" dirty="0">
                <a:solidFill>
                  <a:srgbClr val="C00000"/>
                </a:solidFill>
              </a:rPr>
              <a:t>person</a:t>
            </a:r>
            <a:r>
              <a:rPr lang="en-US" sz="3200" dirty="0"/>
              <a:t> or </a:t>
            </a:r>
            <a:r>
              <a:rPr lang="en-US" sz="3200" dirty="0">
                <a:solidFill>
                  <a:srgbClr val="C00000"/>
                </a:solidFill>
              </a:rPr>
              <a:t>another</a:t>
            </a:r>
            <a:br>
              <a:rPr lang="en-US" sz="3200" dirty="0">
                <a:solidFill>
                  <a:srgbClr val="C00000"/>
                </a:solidFill>
              </a:rPr>
            </a:br>
            <a:r>
              <a:rPr lang="en-US" sz="3200" dirty="0">
                <a:solidFill>
                  <a:srgbClr val="C00000"/>
                </a:solidFill>
              </a:rPr>
              <a:t>system </a:t>
            </a:r>
            <a:r>
              <a:rPr lang="en-US" sz="3200" dirty="0"/>
              <a:t>that interacts</a:t>
            </a:r>
            <a:br>
              <a:rPr lang="en-US" sz="3200" dirty="0"/>
            </a:br>
            <a:r>
              <a:rPr lang="en-US" sz="3200" dirty="0"/>
              <a:t>with the current system</a:t>
            </a:r>
          </a:p>
          <a:p>
            <a:pPr eaLnBrk="1" hangingPunct="1">
              <a:lnSpc>
                <a:spcPct val="90000"/>
              </a:lnSpc>
            </a:pPr>
            <a:r>
              <a:rPr lang="en-US" sz="3200" dirty="0"/>
              <a:t>A </a:t>
            </a:r>
            <a:r>
              <a:rPr lang="en-US" sz="3200" dirty="0">
                <a:solidFill>
                  <a:srgbClr val="C00000"/>
                </a:solidFill>
              </a:rPr>
              <a:t>role</a:t>
            </a:r>
            <a:r>
              <a:rPr lang="en-US" sz="3200" dirty="0"/>
              <a:t>, not a specific user</a:t>
            </a:r>
          </a:p>
          <a:p>
            <a:pPr eaLnBrk="1" hangingPunct="1">
              <a:lnSpc>
                <a:spcPct val="90000"/>
              </a:lnSpc>
            </a:pPr>
            <a:r>
              <a:rPr lang="en-US" sz="3200" dirty="0">
                <a:solidFill>
                  <a:srgbClr val="C00000"/>
                </a:solidFill>
              </a:rPr>
              <a:t>Provides input</a:t>
            </a:r>
            <a:r>
              <a:rPr lang="en-US" sz="3200" dirty="0"/>
              <a:t>, </a:t>
            </a:r>
            <a:br>
              <a:rPr lang="en-US" sz="3200" dirty="0"/>
            </a:br>
            <a:r>
              <a:rPr lang="en-US" sz="3200" dirty="0">
                <a:solidFill>
                  <a:srgbClr val="C00000"/>
                </a:solidFill>
              </a:rPr>
              <a:t>receives output</a:t>
            </a:r>
            <a:r>
              <a:rPr lang="en-US" sz="3200" dirty="0"/>
              <a:t>, or both</a:t>
            </a:r>
          </a:p>
          <a:p>
            <a:pPr eaLnBrk="1" hangingPunct="1">
              <a:lnSpc>
                <a:spcPct val="90000"/>
              </a:lnSpc>
            </a:pPr>
            <a:endParaRPr lang="en-US" dirty="0"/>
          </a:p>
        </p:txBody>
      </p:sp>
      <p:sp>
        <p:nvSpPr>
          <p:cNvPr id="59394" name="Rectangle 2"/>
          <p:cNvSpPr>
            <a:spLocks noGrp="1" noChangeArrowheads="1"/>
          </p:cNvSpPr>
          <p:nvPr>
            <p:ph type="title"/>
          </p:nvPr>
        </p:nvSpPr>
        <p:spPr/>
        <p:txBody>
          <a:bodyPr/>
          <a:lstStyle/>
          <a:p>
            <a:pPr eaLnBrk="1" hangingPunct="1"/>
            <a:r>
              <a:rPr lang="en-US"/>
              <a:t>Actor</a:t>
            </a:r>
          </a:p>
        </p:txBody>
      </p:sp>
      <p:sp>
        <p:nvSpPr>
          <p:cNvPr id="59396" name="Oval 5"/>
          <p:cNvSpPr>
            <a:spLocks noChangeArrowheads="1"/>
          </p:cNvSpPr>
          <p:nvPr/>
        </p:nvSpPr>
        <p:spPr bwMode="auto">
          <a:xfrm>
            <a:off x="7086600" y="1676400"/>
            <a:ext cx="457200" cy="457200"/>
          </a:xfrm>
          <a:prstGeom prst="ellipse">
            <a:avLst/>
          </a:prstGeom>
          <a:noFill/>
          <a:ln w="25400">
            <a:solidFill>
              <a:schemeClr val="tx1"/>
            </a:solidFill>
            <a:round/>
            <a:headEnd type="none" w="sm" len="sm"/>
            <a:tailEnd/>
          </a:ln>
        </p:spPr>
        <p:txBody>
          <a:bodyPr wrap="none" anchor="ctr"/>
          <a:lstStyle/>
          <a:p>
            <a:endParaRPr lang="en-US"/>
          </a:p>
        </p:txBody>
      </p:sp>
      <p:sp>
        <p:nvSpPr>
          <p:cNvPr id="59397" name="Line 6"/>
          <p:cNvSpPr>
            <a:spLocks noChangeShapeType="1"/>
          </p:cNvSpPr>
          <p:nvPr/>
        </p:nvSpPr>
        <p:spPr bwMode="auto">
          <a:xfrm>
            <a:off x="7315200" y="2133600"/>
            <a:ext cx="0" cy="533400"/>
          </a:xfrm>
          <a:prstGeom prst="line">
            <a:avLst/>
          </a:prstGeom>
          <a:noFill/>
          <a:ln w="25400">
            <a:solidFill>
              <a:schemeClr val="tx1"/>
            </a:solidFill>
            <a:round/>
            <a:headEnd type="none" w="sm" len="sm"/>
            <a:tailEnd/>
          </a:ln>
        </p:spPr>
        <p:txBody>
          <a:bodyPr wrap="none"/>
          <a:lstStyle/>
          <a:p>
            <a:endParaRPr lang="en-US"/>
          </a:p>
        </p:txBody>
      </p:sp>
      <p:sp>
        <p:nvSpPr>
          <p:cNvPr id="59398" name="Line 7"/>
          <p:cNvSpPr>
            <a:spLocks noChangeShapeType="1"/>
          </p:cNvSpPr>
          <p:nvPr/>
        </p:nvSpPr>
        <p:spPr bwMode="auto">
          <a:xfrm flipH="1">
            <a:off x="7007225" y="2667000"/>
            <a:ext cx="307975" cy="533400"/>
          </a:xfrm>
          <a:prstGeom prst="line">
            <a:avLst/>
          </a:prstGeom>
          <a:noFill/>
          <a:ln w="25400">
            <a:solidFill>
              <a:schemeClr val="tx1"/>
            </a:solidFill>
            <a:round/>
            <a:headEnd type="none" w="sm" len="sm"/>
            <a:tailEnd/>
          </a:ln>
        </p:spPr>
        <p:txBody>
          <a:bodyPr wrap="none"/>
          <a:lstStyle/>
          <a:p>
            <a:endParaRPr lang="en-US"/>
          </a:p>
        </p:txBody>
      </p:sp>
      <p:sp>
        <p:nvSpPr>
          <p:cNvPr id="59399" name="Line 8"/>
          <p:cNvSpPr>
            <a:spLocks noChangeShapeType="1"/>
          </p:cNvSpPr>
          <p:nvPr/>
        </p:nvSpPr>
        <p:spPr bwMode="auto">
          <a:xfrm>
            <a:off x="7315200" y="2667000"/>
            <a:ext cx="307975" cy="533400"/>
          </a:xfrm>
          <a:prstGeom prst="line">
            <a:avLst/>
          </a:prstGeom>
          <a:noFill/>
          <a:ln w="25400">
            <a:solidFill>
              <a:schemeClr val="tx1"/>
            </a:solidFill>
            <a:round/>
            <a:headEnd type="none" w="sm" len="sm"/>
            <a:tailEnd/>
          </a:ln>
        </p:spPr>
        <p:txBody>
          <a:bodyPr wrap="none"/>
          <a:lstStyle/>
          <a:p>
            <a:endParaRPr lang="en-US"/>
          </a:p>
        </p:txBody>
      </p:sp>
      <p:sp>
        <p:nvSpPr>
          <p:cNvPr id="59400" name="Line 9"/>
          <p:cNvSpPr>
            <a:spLocks noChangeShapeType="1"/>
          </p:cNvSpPr>
          <p:nvPr/>
        </p:nvSpPr>
        <p:spPr bwMode="auto">
          <a:xfrm flipV="1">
            <a:off x="7315200" y="2286000"/>
            <a:ext cx="457200" cy="76200"/>
          </a:xfrm>
          <a:prstGeom prst="line">
            <a:avLst/>
          </a:prstGeom>
          <a:noFill/>
          <a:ln w="25400">
            <a:solidFill>
              <a:schemeClr val="tx1"/>
            </a:solidFill>
            <a:round/>
            <a:headEnd type="none" w="sm" len="sm"/>
            <a:tailEnd/>
          </a:ln>
        </p:spPr>
        <p:txBody>
          <a:bodyPr wrap="none"/>
          <a:lstStyle/>
          <a:p>
            <a:endParaRPr lang="en-US"/>
          </a:p>
        </p:txBody>
      </p:sp>
      <p:sp>
        <p:nvSpPr>
          <p:cNvPr id="59401" name="Line 10"/>
          <p:cNvSpPr>
            <a:spLocks noChangeShapeType="1"/>
          </p:cNvSpPr>
          <p:nvPr/>
        </p:nvSpPr>
        <p:spPr bwMode="auto">
          <a:xfrm flipH="1" flipV="1">
            <a:off x="6858000" y="2286000"/>
            <a:ext cx="457200" cy="76200"/>
          </a:xfrm>
          <a:prstGeom prst="line">
            <a:avLst/>
          </a:prstGeom>
          <a:noFill/>
          <a:ln w="25400">
            <a:solidFill>
              <a:schemeClr val="tx1"/>
            </a:solidFill>
            <a:round/>
            <a:headEnd type="none" w="sm" len="sm"/>
            <a:tailEnd/>
          </a:ln>
        </p:spPr>
        <p:txBody>
          <a:bodyPr wrap="none"/>
          <a:lstStyle/>
          <a:p>
            <a:endParaRPr lang="en-US"/>
          </a:p>
        </p:txBody>
      </p:sp>
      <p:sp>
        <p:nvSpPr>
          <p:cNvPr id="59402" name="Text Box 11"/>
          <p:cNvSpPr txBox="1">
            <a:spLocks noChangeArrowheads="1"/>
          </p:cNvSpPr>
          <p:nvPr/>
        </p:nvSpPr>
        <p:spPr bwMode="auto">
          <a:xfrm>
            <a:off x="6477000" y="3276600"/>
            <a:ext cx="1752600" cy="1020763"/>
          </a:xfrm>
          <a:prstGeom prst="rect">
            <a:avLst/>
          </a:prstGeom>
          <a:noFill/>
          <a:ln w="15875">
            <a:solidFill>
              <a:schemeClr val="tx1"/>
            </a:solidFill>
            <a:miter lim="800000"/>
            <a:headEnd type="none" w="sm" len="sm"/>
            <a:tailEnd/>
          </a:ln>
        </p:spPr>
        <p:txBody>
          <a:bodyPr>
            <a:spAutoFit/>
          </a:bodyPr>
          <a:lstStyle/>
          <a:p>
            <a:r>
              <a:rPr lang="en-US" sz="2400">
                <a:sym typeface="Symbol" pitchFamily="18" charset="2"/>
              </a:rPr>
              <a:t></a:t>
            </a:r>
            <a:r>
              <a:rPr lang="en-US" sz="2400"/>
              <a:t>actor</a:t>
            </a:r>
            <a:r>
              <a:rPr lang="en-US" sz="2400">
                <a:sym typeface="Symbol" pitchFamily="18" charset="2"/>
              </a:rPr>
              <a:t></a:t>
            </a:r>
          </a:p>
          <a:p>
            <a:r>
              <a:rPr lang="en-US" sz="2400">
                <a:sym typeface="Symbol" pitchFamily="18" charset="2"/>
              </a:rPr>
              <a:t>Actor/Role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224</a:t>
            </a:fld>
            <a:endParaRPr lang="en-US">
              <a:solidFill>
                <a:prstClr val="black">
                  <a:tint val="75000"/>
                </a:prstClr>
              </a:solidFill>
            </a:endParaRPr>
          </a:p>
        </p:txBody>
      </p:sp>
    </p:spTree>
    <p:extLst>
      <p:ext uri="{BB962C8B-B14F-4D97-AF65-F5344CB8AC3E}">
        <p14:creationId xmlns:p14="http://schemas.microsoft.com/office/powerpoint/2010/main" val="1830799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descr="Rectangle: Click to edit Master text styles&#10;Second level&#10;Third level&#10;Fourth level&#10;Fifth level"/>
          <p:cNvSpPr>
            <a:spLocks noGrp="1" noChangeArrowheads="1"/>
          </p:cNvSpPr>
          <p:nvPr>
            <p:ph idx="1"/>
          </p:nvPr>
        </p:nvSpPr>
        <p:spPr>
          <a:xfrm>
            <a:off x="609600" y="1295400"/>
            <a:ext cx="8229600" cy="4495800"/>
          </a:xfrm>
        </p:spPr>
        <p:txBody>
          <a:bodyPr/>
          <a:lstStyle/>
          <a:p>
            <a:pPr eaLnBrk="1" hangingPunct="1"/>
            <a:r>
              <a:rPr lang="en-US" sz="3600" dirty="0">
                <a:solidFill>
                  <a:srgbClr val="C00000"/>
                </a:solidFill>
              </a:rPr>
              <a:t>Links</a:t>
            </a:r>
            <a:r>
              <a:rPr lang="en-US" sz="3600" dirty="0"/>
              <a:t> actor and the Use Case</a:t>
            </a:r>
          </a:p>
          <a:p>
            <a:pPr eaLnBrk="1" hangingPunct="1"/>
            <a:r>
              <a:rPr lang="en-US" sz="3600" dirty="0"/>
              <a:t>Shows </a:t>
            </a:r>
            <a:r>
              <a:rPr lang="en-US" sz="3600" dirty="0">
                <a:solidFill>
                  <a:srgbClr val="C00000"/>
                </a:solidFill>
              </a:rPr>
              <a:t>two-way communication</a:t>
            </a:r>
          </a:p>
          <a:p>
            <a:pPr lvl="1" eaLnBrk="1" hangingPunct="1"/>
            <a:r>
              <a:rPr lang="en-US" sz="3200" dirty="0"/>
              <a:t>If one-way, arrows are used</a:t>
            </a:r>
          </a:p>
        </p:txBody>
      </p:sp>
      <p:sp>
        <p:nvSpPr>
          <p:cNvPr id="60418" name="Rectangle 2"/>
          <p:cNvSpPr>
            <a:spLocks noGrp="1" noChangeArrowheads="1"/>
          </p:cNvSpPr>
          <p:nvPr>
            <p:ph type="title"/>
          </p:nvPr>
        </p:nvSpPr>
        <p:spPr>
          <a:xfrm>
            <a:off x="609600" y="228601"/>
            <a:ext cx="8572500" cy="609600"/>
          </a:xfrm>
        </p:spPr>
        <p:txBody>
          <a:bodyPr>
            <a:noAutofit/>
          </a:bodyPr>
          <a:lstStyle/>
          <a:p>
            <a:pPr eaLnBrk="1" hangingPunct="1"/>
            <a:r>
              <a:rPr lang="en-US" dirty="0"/>
              <a:t>Association Relationship</a:t>
            </a:r>
          </a:p>
        </p:txBody>
      </p:sp>
      <p:sp>
        <p:nvSpPr>
          <p:cNvPr id="60420" name="Line 5"/>
          <p:cNvSpPr>
            <a:spLocks noChangeShapeType="1"/>
          </p:cNvSpPr>
          <p:nvPr/>
        </p:nvSpPr>
        <p:spPr bwMode="auto">
          <a:xfrm>
            <a:off x="2209800" y="4648200"/>
            <a:ext cx="4038600" cy="0"/>
          </a:xfrm>
          <a:prstGeom prst="line">
            <a:avLst/>
          </a:prstGeom>
          <a:noFill/>
          <a:ln w="28575">
            <a:solidFill>
              <a:schemeClr val="tx1"/>
            </a:solidFill>
            <a:round/>
            <a:headEnd type="none" w="sm" len="sm"/>
            <a:tailEnd/>
          </a:ln>
        </p:spPr>
        <p:txBody>
          <a:bodyPr wrap="none"/>
          <a:lstStyle/>
          <a:p>
            <a:endParaRPr lang="en-US"/>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225</a:t>
            </a:fld>
            <a:endParaRPr lang="en-US">
              <a:solidFill>
                <a:prstClr val="black">
                  <a:tint val="75000"/>
                </a:prstClr>
              </a:solidFill>
            </a:endParaRPr>
          </a:p>
        </p:txBody>
      </p:sp>
    </p:spTree>
    <p:extLst>
      <p:ext uri="{BB962C8B-B14F-4D97-AF65-F5344CB8AC3E}">
        <p14:creationId xmlns:p14="http://schemas.microsoft.com/office/powerpoint/2010/main" val="7698227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descr="Rectangle: Click to edit Master text styles&#10;Second level&#10;Third level&#10;Fourth level&#10;Fifth level"/>
          <p:cNvSpPr>
            <a:spLocks noGrp="1" noChangeArrowheads="1"/>
          </p:cNvSpPr>
          <p:nvPr>
            <p:ph idx="1"/>
          </p:nvPr>
        </p:nvSpPr>
        <p:spPr>
          <a:xfrm>
            <a:off x="600075" y="1219201"/>
            <a:ext cx="8229600" cy="5154612"/>
          </a:xfrm>
        </p:spPr>
        <p:txBody>
          <a:bodyPr/>
          <a:lstStyle/>
          <a:p>
            <a:pPr eaLnBrk="1" hangingPunct="1"/>
            <a:r>
              <a:rPr lang="en-US" sz="3200" dirty="0">
                <a:solidFill>
                  <a:srgbClr val="C00000"/>
                </a:solidFill>
              </a:rPr>
              <a:t>Extends</a:t>
            </a:r>
            <a:r>
              <a:rPr lang="en-US" sz="3200" dirty="0"/>
              <a:t> Use Case to include  </a:t>
            </a:r>
            <a:r>
              <a:rPr lang="en-US" sz="3200" dirty="0">
                <a:solidFill>
                  <a:srgbClr val="C00000"/>
                </a:solidFill>
              </a:rPr>
              <a:t>Optional</a:t>
            </a:r>
            <a:r>
              <a:rPr lang="en-US" sz="3200" dirty="0"/>
              <a:t>  behavior</a:t>
            </a:r>
          </a:p>
          <a:p>
            <a:pPr eaLnBrk="1" hangingPunct="1"/>
            <a:r>
              <a:rPr lang="en-US" sz="3200" dirty="0">
                <a:solidFill>
                  <a:srgbClr val="C00000"/>
                </a:solidFill>
              </a:rPr>
              <a:t>Arrow points </a:t>
            </a:r>
            <a:r>
              <a:rPr lang="en-US" sz="3200" dirty="0"/>
              <a:t>from the extension Use Case </a:t>
            </a:r>
            <a:r>
              <a:rPr lang="en-US" sz="3200" dirty="0">
                <a:solidFill>
                  <a:srgbClr val="C00000"/>
                </a:solidFill>
              </a:rPr>
              <a:t>to the base Use Case</a:t>
            </a:r>
          </a:p>
        </p:txBody>
      </p:sp>
      <p:sp>
        <p:nvSpPr>
          <p:cNvPr id="61442" name="Rectangle 2"/>
          <p:cNvSpPr>
            <a:spLocks noGrp="1" noChangeArrowheads="1"/>
          </p:cNvSpPr>
          <p:nvPr>
            <p:ph type="title"/>
          </p:nvPr>
        </p:nvSpPr>
        <p:spPr/>
        <p:txBody>
          <a:bodyPr/>
          <a:lstStyle/>
          <a:p>
            <a:pPr eaLnBrk="1" hangingPunct="1"/>
            <a:r>
              <a:rPr lang="en-US"/>
              <a:t>Extends Relationship</a:t>
            </a:r>
          </a:p>
        </p:txBody>
      </p:sp>
      <p:sp>
        <p:nvSpPr>
          <p:cNvPr id="61444" name="Line 5"/>
          <p:cNvSpPr>
            <a:spLocks noChangeShapeType="1"/>
          </p:cNvSpPr>
          <p:nvPr/>
        </p:nvSpPr>
        <p:spPr bwMode="auto">
          <a:xfrm flipH="1">
            <a:off x="2209800" y="4191000"/>
            <a:ext cx="4343400" cy="0"/>
          </a:xfrm>
          <a:prstGeom prst="line">
            <a:avLst/>
          </a:prstGeom>
          <a:noFill/>
          <a:ln w="22225">
            <a:solidFill>
              <a:schemeClr val="tx1"/>
            </a:solidFill>
            <a:prstDash val="dash"/>
            <a:round/>
            <a:headEnd type="arrow" w="lg" len="lg"/>
            <a:tailEnd type="none" w="lg" len="lg"/>
          </a:ln>
        </p:spPr>
        <p:txBody>
          <a:bodyPr wrap="none"/>
          <a:lstStyle/>
          <a:p>
            <a:endParaRPr lang="en-US"/>
          </a:p>
        </p:txBody>
      </p:sp>
      <p:sp>
        <p:nvSpPr>
          <p:cNvPr id="61445" name="Text Box 6"/>
          <p:cNvSpPr txBox="1">
            <a:spLocks noChangeArrowheads="1"/>
          </p:cNvSpPr>
          <p:nvPr/>
        </p:nvSpPr>
        <p:spPr bwMode="auto">
          <a:xfrm>
            <a:off x="2819400" y="3429000"/>
            <a:ext cx="3200400" cy="641350"/>
          </a:xfrm>
          <a:prstGeom prst="rect">
            <a:avLst/>
          </a:prstGeom>
          <a:noFill/>
          <a:ln w="12700">
            <a:noFill/>
            <a:miter lim="800000"/>
            <a:headEnd type="none" w="sm" len="sm"/>
            <a:tailEnd/>
          </a:ln>
        </p:spPr>
        <p:txBody>
          <a:bodyPr>
            <a:spAutoFit/>
          </a:bodyPr>
          <a:lstStyle/>
          <a:p>
            <a:r>
              <a:rPr lang="en-US">
                <a:sym typeface="Symbol" pitchFamily="18" charset="2"/>
              </a:rPr>
              <a:t></a:t>
            </a:r>
            <a:r>
              <a:rPr lang="en-US"/>
              <a:t>extend</a:t>
            </a:r>
            <a:r>
              <a:rPr lang="en-US">
                <a:sym typeface="Symbol" pitchFamily="18" charset="2"/>
              </a:rPr>
              <a:t></a:t>
            </a:r>
            <a:r>
              <a:rPr lang="en-US"/>
              <a:t> </a:t>
            </a:r>
          </a:p>
        </p:txBody>
      </p:sp>
      <p:sp>
        <p:nvSpPr>
          <p:cNvPr id="8" name="Oval 6"/>
          <p:cNvSpPr>
            <a:spLocks noChangeArrowheads="1"/>
          </p:cNvSpPr>
          <p:nvPr/>
        </p:nvSpPr>
        <p:spPr bwMode="auto">
          <a:xfrm>
            <a:off x="5867400" y="4876800"/>
            <a:ext cx="2819400" cy="1219200"/>
          </a:xfrm>
          <a:prstGeom prst="ellipse">
            <a:avLst/>
          </a:prstGeom>
          <a:gradFill rotWithShape="1">
            <a:gsLst>
              <a:gs pos="0">
                <a:srgbClr val="D3D3D3"/>
              </a:gs>
              <a:gs pos="35001">
                <a:srgbClr val="E0E0E0"/>
              </a:gs>
              <a:gs pos="100000">
                <a:srgbClr val="F3F3F3"/>
              </a:gs>
            </a:gsLst>
            <a:lin ang="16200000" scaled="1"/>
          </a:gradFill>
          <a:ln w="9525">
            <a:solidFill>
              <a:srgbClr val="939393"/>
            </a:solidFill>
            <a:round/>
            <a:headEnd/>
            <a:tailEnd/>
          </a:ln>
          <a:effectLst>
            <a:outerShdw blurRad="63500" dist="20000" dir="5400000" rotWithShape="0">
              <a:srgbClr val="000000">
                <a:alpha val="37999"/>
              </a:srgbClr>
            </a:outerShdw>
          </a:effectLst>
        </p:spPr>
        <p:txBody>
          <a:bodyPr wrap="none" anchor="ctr">
            <a:spAutoFit/>
          </a:bodyPr>
          <a:lstStyle/>
          <a:p>
            <a:endParaRPr lang="en-US">
              <a:solidFill>
                <a:srgbClr val="000000"/>
              </a:solidFill>
              <a:latin typeface="Verdana" pitchFamily="34" charset="0"/>
            </a:endParaRPr>
          </a:p>
        </p:txBody>
      </p:sp>
      <p:sp>
        <p:nvSpPr>
          <p:cNvPr id="61447" name="Line 5"/>
          <p:cNvSpPr>
            <a:spLocks noChangeShapeType="1"/>
          </p:cNvSpPr>
          <p:nvPr/>
        </p:nvSpPr>
        <p:spPr bwMode="auto">
          <a:xfrm flipH="1">
            <a:off x="3352800" y="5486400"/>
            <a:ext cx="2514600" cy="0"/>
          </a:xfrm>
          <a:prstGeom prst="line">
            <a:avLst/>
          </a:prstGeom>
          <a:noFill/>
          <a:ln w="22225">
            <a:solidFill>
              <a:schemeClr val="tx1"/>
            </a:solidFill>
            <a:prstDash val="dash"/>
            <a:round/>
            <a:headEnd type="arrow" w="lg" len="lg"/>
            <a:tailEnd type="none" w="lg" len="lg"/>
          </a:ln>
        </p:spPr>
        <p:txBody>
          <a:bodyPr wrap="none"/>
          <a:lstStyle/>
          <a:p>
            <a:endParaRPr lang="en-US"/>
          </a:p>
        </p:txBody>
      </p:sp>
      <p:sp>
        <p:nvSpPr>
          <p:cNvPr id="61448" name="Text Box 6"/>
          <p:cNvSpPr txBox="1">
            <a:spLocks noChangeArrowheads="1"/>
          </p:cNvSpPr>
          <p:nvPr/>
        </p:nvSpPr>
        <p:spPr bwMode="auto">
          <a:xfrm>
            <a:off x="3352800" y="4953000"/>
            <a:ext cx="2362200" cy="523875"/>
          </a:xfrm>
          <a:prstGeom prst="rect">
            <a:avLst/>
          </a:prstGeom>
          <a:noFill/>
          <a:ln w="12700">
            <a:noFill/>
            <a:miter lim="800000"/>
            <a:headEnd type="none" w="sm" len="sm"/>
            <a:tailEnd/>
          </a:ln>
        </p:spPr>
        <p:txBody>
          <a:bodyPr>
            <a:spAutoFit/>
          </a:bodyPr>
          <a:lstStyle/>
          <a:p>
            <a:r>
              <a:rPr lang="en-US" sz="2800">
                <a:sym typeface="Symbol" pitchFamily="18" charset="2"/>
              </a:rPr>
              <a:t></a:t>
            </a:r>
            <a:r>
              <a:rPr lang="en-US" sz="2800"/>
              <a:t>extend</a:t>
            </a:r>
            <a:r>
              <a:rPr lang="en-US" sz="2800">
                <a:sym typeface="Symbol" pitchFamily="18" charset="2"/>
              </a:rPr>
              <a:t></a:t>
            </a:r>
            <a:r>
              <a:rPr lang="en-US" sz="2800"/>
              <a:t> </a:t>
            </a:r>
          </a:p>
        </p:txBody>
      </p:sp>
      <p:sp>
        <p:nvSpPr>
          <p:cNvPr id="61449" name="Text Box 5"/>
          <p:cNvSpPr txBox="1">
            <a:spLocks noChangeArrowheads="1"/>
          </p:cNvSpPr>
          <p:nvPr/>
        </p:nvSpPr>
        <p:spPr bwMode="auto">
          <a:xfrm>
            <a:off x="6172200" y="4953000"/>
            <a:ext cx="2362200" cy="954088"/>
          </a:xfrm>
          <a:prstGeom prst="rect">
            <a:avLst/>
          </a:prstGeom>
          <a:noFill/>
          <a:ln w="15875">
            <a:noFill/>
            <a:miter lim="800000"/>
            <a:headEnd/>
            <a:tailEnd/>
          </a:ln>
        </p:spPr>
        <p:txBody>
          <a:bodyPr>
            <a:spAutoFit/>
          </a:bodyPr>
          <a:lstStyle/>
          <a:p>
            <a:r>
              <a:rPr lang="en-US" sz="2800"/>
              <a:t>Make</a:t>
            </a:r>
            <a:br>
              <a:rPr lang="en-US" sz="2800"/>
            </a:br>
            <a:r>
              <a:rPr lang="en-US" sz="2800"/>
              <a:t>Appointment</a:t>
            </a:r>
          </a:p>
        </p:txBody>
      </p:sp>
      <p:sp>
        <p:nvSpPr>
          <p:cNvPr id="11" name="Oval 6"/>
          <p:cNvSpPr>
            <a:spLocks noChangeArrowheads="1"/>
          </p:cNvSpPr>
          <p:nvPr/>
        </p:nvSpPr>
        <p:spPr bwMode="auto">
          <a:xfrm>
            <a:off x="533400" y="4876800"/>
            <a:ext cx="2819400" cy="1219200"/>
          </a:xfrm>
          <a:prstGeom prst="ellipse">
            <a:avLst/>
          </a:prstGeom>
          <a:gradFill rotWithShape="1">
            <a:gsLst>
              <a:gs pos="0">
                <a:srgbClr val="D3D3D3"/>
              </a:gs>
              <a:gs pos="35001">
                <a:srgbClr val="E0E0E0"/>
              </a:gs>
              <a:gs pos="100000">
                <a:srgbClr val="F3F3F3"/>
              </a:gs>
            </a:gsLst>
            <a:lin ang="16200000" scaled="1"/>
          </a:gradFill>
          <a:ln w="9525">
            <a:solidFill>
              <a:srgbClr val="939393"/>
            </a:solidFill>
            <a:round/>
            <a:headEnd/>
            <a:tailEnd/>
          </a:ln>
          <a:effectLst>
            <a:outerShdw blurRad="63500" dist="20000" dir="5400000" rotWithShape="0">
              <a:srgbClr val="000000">
                <a:alpha val="37999"/>
              </a:srgbClr>
            </a:outerShdw>
          </a:effectLst>
        </p:spPr>
        <p:txBody>
          <a:bodyPr wrap="none" anchor="ctr">
            <a:spAutoFit/>
          </a:bodyPr>
          <a:lstStyle/>
          <a:p>
            <a:endParaRPr lang="en-US">
              <a:solidFill>
                <a:srgbClr val="000000"/>
              </a:solidFill>
              <a:latin typeface="Verdana" pitchFamily="34" charset="0"/>
            </a:endParaRPr>
          </a:p>
        </p:txBody>
      </p:sp>
      <p:sp>
        <p:nvSpPr>
          <p:cNvPr id="61451" name="Text Box 5"/>
          <p:cNvSpPr txBox="1">
            <a:spLocks noChangeArrowheads="1"/>
          </p:cNvSpPr>
          <p:nvPr/>
        </p:nvSpPr>
        <p:spPr bwMode="auto">
          <a:xfrm>
            <a:off x="609600" y="5065693"/>
            <a:ext cx="2667000" cy="954107"/>
          </a:xfrm>
          <a:prstGeom prst="rect">
            <a:avLst/>
          </a:prstGeom>
          <a:noFill/>
          <a:ln w="15875">
            <a:noFill/>
            <a:miter lim="800000"/>
            <a:headEnd/>
            <a:tailEnd/>
          </a:ln>
        </p:spPr>
        <p:txBody>
          <a:bodyPr>
            <a:spAutoFit/>
          </a:bodyPr>
          <a:lstStyle/>
          <a:p>
            <a:r>
              <a:rPr lang="en-US" sz="2800" dirty="0"/>
              <a:t>Make Payment</a:t>
            </a:r>
          </a:p>
          <a:p>
            <a:r>
              <a:rPr lang="en-US" sz="2800" dirty="0"/>
              <a:t>Arrangement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226</a:t>
            </a:fld>
            <a:endParaRPr lang="en-US">
              <a:solidFill>
                <a:prstClr val="black">
                  <a:tint val="75000"/>
                </a:prstClr>
              </a:solidFill>
            </a:endParaRPr>
          </a:p>
        </p:txBody>
      </p:sp>
    </p:spTree>
    <p:extLst>
      <p:ext uri="{BB962C8B-B14F-4D97-AF65-F5344CB8AC3E}">
        <p14:creationId xmlns:p14="http://schemas.microsoft.com/office/powerpoint/2010/main" val="12869196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descr="Rectangle: Click to edit Master text styles&#10;Second level&#10;Third level&#10;Fourth level&#10;Fifth level"/>
          <p:cNvSpPr>
            <a:spLocks noGrp="1" noChangeArrowheads="1"/>
          </p:cNvSpPr>
          <p:nvPr>
            <p:ph idx="1"/>
          </p:nvPr>
        </p:nvSpPr>
        <p:spPr>
          <a:xfrm>
            <a:off x="647700" y="1219200"/>
            <a:ext cx="8229600" cy="5238749"/>
          </a:xfrm>
        </p:spPr>
        <p:txBody>
          <a:bodyPr/>
          <a:lstStyle/>
          <a:p>
            <a:pPr eaLnBrk="1" hangingPunct="1"/>
            <a:r>
              <a:rPr lang="en-US" sz="3600" dirty="0">
                <a:solidFill>
                  <a:srgbClr val="C00000"/>
                </a:solidFill>
              </a:rPr>
              <a:t>Include</a:t>
            </a:r>
            <a:r>
              <a:rPr lang="en-US" sz="3600" dirty="0"/>
              <a:t> one Use Case from </a:t>
            </a:r>
            <a:r>
              <a:rPr lang="en-US" sz="3600" dirty="0">
                <a:solidFill>
                  <a:srgbClr val="C00000"/>
                </a:solidFill>
              </a:rPr>
              <a:t>within another</a:t>
            </a:r>
          </a:p>
          <a:p>
            <a:pPr eaLnBrk="1" hangingPunct="1"/>
            <a:r>
              <a:rPr lang="en-US" sz="3600" dirty="0">
                <a:solidFill>
                  <a:srgbClr val="C00000"/>
                </a:solidFill>
              </a:rPr>
              <a:t>Arrow points </a:t>
            </a:r>
            <a:r>
              <a:rPr lang="en-US" sz="3600" dirty="0"/>
              <a:t>from base Use Case </a:t>
            </a:r>
            <a:r>
              <a:rPr lang="en-US" sz="3600" dirty="0">
                <a:solidFill>
                  <a:srgbClr val="C00000"/>
                </a:solidFill>
              </a:rPr>
              <a:t>to the included Use Case</a:t>
            </a:r>
          </a:p>
        </p:txBody>
      </p:sp>
      <p:sp>
        <p:nvSpPr>
          <p:cNvPr id="62466" name="Rectangle 2"/>
          <p:cNvSpPr>
            <a:spLocks noGrp="1" noChangeArrowheads="1"/>
          </p:cNvSpPr>
          <p:nvPr>
            <p:ph type="title"/>
          </p:nvPr>
        </p:nvSpPr>
        <p:spPr/>
        <p:txBody>
          <a:bodyPr/>
          <a:lstStyle/>
          <a:p>
            <a:pPr eaLnBrk="1" hangingPunct="1"/>
            <a:r>
              <a:rPr lang="en-US" dirty="0"/>
              <a:t>Include Relationship</a:t>
            </a:r>
          </a:p>
        </p:txBody>
      </p:sp>
      <p:sp>
        <p:nvSpPr>
          <p:cNvPr id="62468" name="Line 5"/>
          <p:cNvSpPr>
            <a:spLocks noChangeShapeType="1"/>
          </p:cNvSpPr>
          <p:nvPr/>
        </p:nvSpPr>
        <p:spPr bwMode="auto">
          <a:xfrm flipH="1">
            <a:off x="2286000" y="4191000"/>
            <a:ext cx="4343400" cy="0"/>
          </a:xfrm>
          <a:prstGeom prst="line">
            <a:avLst/>
          </a:prstGeom>
          <a:noFill/>
          <a:ln w="22225">
            <a:solidFill>
              <a:schemeClr val="tx1"/>
            </a:solidFill>
            <a:prstDash val="dash"/>
            <a:round/>
            <a:headEnd type="none" w="sm" len="sm"/>
            <a:tailEnd type="arrow" w="lg" len="lg"/>
          </a:ln>
        </p:spPr>
        <p:txBody>
          <a:bodyPr wrap="none"/>
          <a:lstStyle/>
          <a:p>
            <a:endParaRPr lang="en-US"/>
          </a:p>
        </p:txBody>
      </p:sp>
      <p:sp>
        <p:nvSpPr>
          <p:cNvPr id="62469" name="Text Box 6"/>
          <p:cNvSpPr txBox="1">
            <a:spLocks noChangeArrowheads="1"/>
          </p:cNvSpPr>
          <p:nvPr/>
        </p:nvSpPr>
        <p:spPr bwMode="auto">
          <a:xfrm>
            <a:off x="2895600" y="3429000"/>
            <a:ext cx="3200400" cy="641350"/>
          </a:xfrm>
          <a:prstGeom prst="rect">
            <a:avLst/>
          </a:prstGeom>
          <a:noFill/>
          <a:ln w="12700">
            <a:noFill/>
            <a:miter lim="800000"/>
            <a:headEnd type="none" w="sm" len="sm"/>
            <a:tailEnd/>
          </a:ln>
        </p:spPr>
        <p:txBody>
          <a:bodyPr>
            <a:spAutoFit/>
          </a:bodyPr>
          <a:lstStyle/>
          <a:p>
            <a:r>
              <a:rPr lang="en-US" dirty="0">
                <a:sym typeface="Symbol" pitchFamily="18" charset="2"/>
              </a:rPr>
              <a:t></a:t>
            </a:r>
            <a:r>
              <a:rPr lang="en-US" dirty="0"/>
              <a:t>include</a:t>
            </a:r>
            <a:r>
              <a:rPr lang="en-US" dirty="0">
                <a:sym typeface="Symbol" pitchFamily="18" charset="2"/>
              </a:rPr>
              <a:t></a:t>
            </a:r>
            <a:r>
              <a:rPr lang="en-US" dirty="0"/>
              <a:t> </a:t>
            </a:r>
          </a:p>
        </p:txBody>
      </p:sp>
      <p:sp>
        <p:nvSpPr>
          <p:cNvPr id="7" name="Oval 6"/>
          <p:cNvSpPr>
            <a:spLocks noChangeArrowheads="1"/>
          </p:cNvSpPr>
          <p:nvPr/>
        </p:nvSpPr>
        <p:spPr bwMode="auto">
          <a:xfrm>
            <a:off x="5867400" y="4876800"/>
            <a:ext cx="2819400" cy="1219200"/>
          </a:xfrm>
          <a:prstGeom prst="ellipse">
            <a:avLst/>
          </a:prstGeom>
          <a:gradFill rotWithShape="1">
            <a:gsLst>
              <a:gs pos="0">
                <a:srgbClr val="D3D3D3"/>
              </a:gs>
              <a:gs pos="35001">
                <a:srgbClr val="E0E0E0"/>
              </a:gs>
              <a:gs pos="100000">
                <a:srgbClr val="F3F3F3"/>
              </a:gs>
            </a:gsLst>
            <a:lin ang="16200000" scaled="1"/>
          </a:gradFill>
          <a:ln w="9525">
            <a:solidFill>
              <a:srgbClr val="939393"/>
            </a:solidFill>
            <a:round/>
            <a:headEnd/>
            <a:tailEnd/>
          </a:ln>
          <a:effectLst>
            <a:outerShdw blurRad="63500" dist="20000" dir="5400000" rotWithShape="0">
              <a:srgbClr val="000000">
                <a:alpha val="37999"/>
              </a:srgbClr>
            </a:outerShdw>
          </a:effectLst>
        </p:spPr>
        <p:txBody>
          <a:bodyPr wrap="none" anchor="ctr">
            <a:spAutoFit/>
          </a:bodyPr>
          <a:lstStyle/>
          <a:p>
            <a:endParaRPr lang="en-US">
              <a:solidFill>
                <a:srgbClr val="000000"/>
              </a:solidFill>
              <a:latin typeface="Verdana" pitchFamily="34" charset="0"/>
            </a:endParaRPr>
          </a:p>
        </p:txBody>
      </p:sp>
      <p:sp>
        <p:nvSpPr>
          <p:cNvPr id="62471" name="Line 5"/>
          <p:cNvSpPr>
            <a:spLocks noChangeShapeType="1"/>
          </p:cNvSpPr>
          <p:nvPr/>
        </p:nvSpPr>
        <p:spPr bwMode="auto">
          <a:xfrm flipH="1">
            <a:off x="3352800" y="5486400"/>
            <a:ext cx="2514600" cy="0"/>
          </a:xfrm>
          <a:prstGeom prst="line">
            <a:avLst/>
          </a:prstGeom>
          <a:noFill/>
          <a:ln w="22225">
            <a:solidFill>
              <a:schemeClr val="tx1"/>
            </a:solidFill>
            <a:prstDash val="dash"/>
            <a:round/>
            <a:headEnd type="arrow" w="lg" len="lg"/>
            <a:tailEnd type="none" w="lg" len="lg"/>
          </a:ln>
        </p:spPr>
        <p:txBody>
          <a:bodyPr wrap="none"/>
          <a:lstStyle/>
          <a:p>
            <a:endParaRPr lang="en-US"/>
          </a:p>
        </p:txBody>
      </p:sp>
      <p:sp>
        <p:nvSpPr>
          <p:cNvPr id="62472" name="Text Box 6"/>
          <p:cNvSpPr txBox="1">
            <a:spLocks noChangeArrowheads="1"/>
          </p:cNvSpPr>
          <p:nvPr/>
        </p:nvSpPr>
        <p:spPr bwMode="auto">
          <a:xfrm>
            <a:off x="3352800" y="4953000"/>
            <a:ext cx="2362200" cy="523875"/>
          </a:xfrm>
          <a:prstGeom prst="rect">
            <a:avLst/>
          </a:prstGeom>
          <a:noFill/>
          <a:ln w="12700">
            <a:noFill/>
            <a:miter lim="800000"/>
            <a:headEnd type="none" w="sm" len="sm"/>
            <a:tailEnd/>
          </a:ln>
        </p:spPr>
        <p:txBody>
          <a:bodyPr>
            <a:spAutoFit/>
          </a:bodyPr>
          <a:lstStyle/>
          <a:p>
            <a:r>
              <a:rPr lang="en-US" sz="2800">
                <a:sym typeface="Symbol" pitchFamily="18" charset="2"/>
              </a:rPr>
              <a:t></a:t>
            </a:r>
            <a:r>
              <a:rPr lang="en-US" sz="2800"/>
              <a:t>include</a:t>
            </a:r>
            <a:r>
              <a:rPr lang="en-US" sz="2800">
                <a:sym typeface="Symbol" pitchFamily="18" charset="2"/>
              </a:rPr>
              <a:t></a:t>
            </a:r>
            <a:r>
              <a:rPr lang="en-US" sz="2800"/>
              <a:t> </a:t>
            </a:r>
          </a:p>
        </p:txBody>
      </p:sp>
      <p:sp>
        <p:nvSpPr>
          <p:cNvPr id="62473" name="Text Box 5"/>
          <p:cNvSpPr txBox="1">
            <a:spLocks noChangeArrowheads="1"/>
          </p:cNvSpPr>
          <p:nvPr/>
        </p:nvSpPr>
        <p:spPr bwMode="auto">
          <a:xfrm>
            <a:off x="6096000" y="5029200"/>
            <a:ext cx="2362200" cy="954107"/>
          </a:xfrm>
          <a:prstGeom prst="rect">
            <a:avLst/>
          </a:prstGeom>
          <a:noFill/>
          <a:ln w="15875">
            <a:noFill/>
            <a:miter lim="800000"/>
            <a:headEnd/>
            <a:tailEnd/>
          </a:ln>
        </p:spPr>
        <p:txBody>
          <a:bodyPr>
            <a:spAutoFit/>
          </a:bodyPr>
          <a:lstStyle/>
          <a:p>
            <a:r>
              <a:rPr lang="en-US" sz="2800" dirty="0"/>
              <a:t>Create New Patient</a:t>
            </a:r>
          </a:p>
        </p:txBody>
      </p:sp>
      <p:sp>
        <p:nvSpPr>
          <p:cNvPr id="11" name="Oval 6"/>
          <p:cNvSpPr>
            <a:spLocks noChangeArrowheads="1"/>
          </p:cNvSpPr>
          <p:nvPr/>
        </p:nvSpPr>
        <p:spPr bwMode="auto">
          <a:xfrm>
            <a:off x="533400" y="4876800"/>
            <a:ext cx="2819400" cy="1219200"/>
          </a:xfrm>
          <a:prstGeom prst="ellipse">
            <a:avLst/>
          </a:prstGeom>
          <a:gradFill rotWithShape="1">
            <a:gsLst>
              <a:gs pos="0">
                <a:srgbClr val="D3D3D3"/>
              </a:gs>
              <a:gs pos="35001">
                <a:srgbClr val="E0E0E0"/>
              </a:gs>
              <a:gs pos="100000">
                <a:srgbClr val="F3F3F3"/>
              </a:gs>
            </a:gsLst>
            <a:lin ang="16200000" scaled="1"/>
          </a:gradFill>
          <a:ln w="9525">
            <a:solidFill>
              <a:srgbClr val="939393"/>
            </a:solidFill>
            <a:round/>
            <a:headEnd/>
            <a:tailEnd/>
          </a:ln>
          <a:effectLst>
            <a:outerShdw blurRad="63500" dist="20000" dir="5400000" rotWithShape="0">
              <a:srgbClr val="000000">
                <a:alpha val="37999"/>
              </a:srgbClr>
            </a:outerShdw>
          </a:effectLst>
        </p:spPr>
        <p:txBody>
          <a:bodyPr wrap="none" anchor="ctr">
            <a:spAutoFit/>
          </a:bodyPr>
          <a:lstStyle/>
          <a:p>
            <a:endParaRPr lang="en-US">
              <a:solidFill>
                <a:srgbClr val="000000"/>
              </a:solidFill>
              <a:latin typeface="Verdana" pitchFamily="34" charset="0"/>
            </a:endParaRPr>
          </a:p>
        </p:txBody>
      </p:sp>
      <p:sp>
        <p:nvSpPr>
          <p:cNvPr id="62475" name="Text Box 5"/>
          <p:cNvSpPr txBox="1">
            <a:spLocks noChangeArrowheads="1"/>
          </p:cNvSpPr>
          <p:nvPr/>
        </p:nvSpPr>
        <p:spPr bwMode="auto">
          <a:xfrm>
            <a:off x="457200" y="5076101"/>
            <a:ext cx="2971800" cy="769441"/>
          </a:xfrm>
          <a:prstGeom prst="rect">
            <a:avLst/>
          </a:prstGeom>
          <a:noFill/>
          <a:ln w="15875">
            <a:noFill/>
            <a:miter lim="800000"/>
            <a:headEnd/>
            <a:tailEnd/>
          </a:ln>
        </p:spPr>
        <p:txBody>
          <a:bodyPr wrap="square">
            <a:spAutoFit/>
          </a:bodyPr>
          <a:lstStyle/>
          <a:p>
            <a:r>
              <a:rPr lang="en-US" sz="2200" dirty="0"/>
              <a:t>Make New</a:t>
            </a:r>
          </a:p>
          <a:p>
            <a:r>
              <a:rPr lang="en-US" sz="2200" dirty="0"/>
              <a:t>Patient Appointment </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227</a:t>
            </a:fld>
            <a:endParaRPr lang="en-US">
              <a:solidFill>
                <a:prstClr val="black">
                  <a:tint val="75000"/>
                </a:prstClr>
              </a:solidFill>
            </a:endParaRPr>
          </a:p>
        </p:txBody>
      </p:sp>
    </p:spTree>
    <p:extLst>
      <p:ext uri="{BB962C8B-B14F-4D97-AF65-F5344CB8AC3E}">
        <p14:creationId xmlns:p14="http://schemas.microsoft.com/office/powerpoint/2010/main" val="2584373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descr="Rectangle: Click to edit Master text styles&#10;Second level&#10;Third level&#10;Fourth level&#10;Fifth level"/>
          <p:cNvSpPr>
            <a:spLocks noGrp="1" noChangeArrowheads="1"/>
          </p:cNvSpPr>
          <p:nvPr>
            <p:ph idx="1"/>
          </p:nvPr>
        </p:nvSpPr>
        <p:spPr>
          <a:xfrm>
            <a:off x="647700" y="1266825"/>
            <a:ext cx="7810500" cy="4792663"/>
          </a:xfrm>
        </p:spPr>
        <p:txBody>
          <a:bodyPr/>
          <a:lstStyle/>
          <a:p>
            <a:pPr eaLnBrk="1" hangingPunct="1"/>
            <a:r>
              <a:rPr lang="en-US" sz="3600" dirty="0"/>
              <a:t>A specialized Use Case to a more generalized Use Case</a:t>
            </a:r>
          </a:p>
          <a:p>
            <a:pPr eaLnBrk="1" hangingPunct="1"/>
            <a:r>
              <a:rPr lang="en-US" sz="3600" dirty="0">
                <a:solidFill>
                  <a:srgbClr val="C00000"/>
                </a:solidFill>
              </a:rPr>
              <a:t>Arrow points </a:t>
            </a:r>
            <a:r>
              <a:rPr lang="en-US" sz="3600" dirty="0"/>
              <a:t>from specialized </a:t>
            </a:r>
            <a:r>
              <a:rPr lang="en-US" sz="3600" dirty="0">
                <a:solidFill>
                  <a:srgbClr val="C00000"/>
                </a:solidFill>
              </a:rPr>
              <a:t>to general Use Case</a:t>
            </a:r>
          </a:p>
        </p:txBody>
      </p:sp>
      <p:sp>
        <p:nvSpPr>
          <p:cNvPr id="63490" name="Rectangle 2"/>
          <p:cNvSpPr>
            <a:spLocks noGrp="1" noChangeArrowheads="1"/>
          </p:cNvSpPr>
          <p:nvPr>
            <p:ph type="title"/>
          </p:nvPr>
        </p:nvSpPr>
        <p:spPr>
          <a:xfrm>
            <a:off x="647700" y="152401"/>
            <a:ext cx="8572500" cy="693737"/>
          </a:xfrm>
        </p:spPr>
        <p:txBody>
          <a:bodyPr>
            <a:noAutofit/>
          </a:bodyPr>
          <a:lstStyle/>
          <a:p>
            <a:pPr eaLnBrk="1" hangingPunct="1"/>
            <a:r>
              <a:rPr lang="en-US" dirty="0"/>
              <a:t>Generalization Relationship</a:t>
            </a:r>
          </a:p>
        </p:txBody>
      </p:sp>
      <p:sp>
        <p:nvSpPr>
          <p:cNvPr id="63492" name="Line 5"/>
          <p:cNvSpPr>
            <a:spLocks noChangeShapeType="1"/>
          </p:cNvSpPr>
          <p:nvPr/>
        </p:nvSpPr>
        <p:spPr bwMode="auto">
          <a:xfrm flipH="1">
            <a:off x="2362200" y="4191000"/>
            <a:ext cx="4343400" cy="0"/>
          </a:xfrm>
          <a:prstGeom prst="line">
            <a:avLst/>
          </a:prstGeom>
          <a:noFill/>
          <a:ln w="38100">
            <a:solidFill>
              <a:schemeClr val="tx1"/>
            </a:solidFill>
            <a:round/>
            <a:headEnd type="triangle" w="lg" len="lg"/>
            <a:tailEnd type="none" w="lg" len="lg"/>
          </a:ln>
        </p:spPr>
        <p:txBody>
          <a:bodyPr wrap="none"/>
          <a:lstStyle/>
          <a:p>
            <a:endParaRPr lang="en-US"/>
          </a:p>
        </p:txBody>
      </p:sp>
      <p:sp>
        <p:nvSpPr>
          <p:cNvPr id="6" name="Oval 5"/>
          <p:cNvSpPr>
            <a:spLocks noChangeArrowheads="1"/>
          </p:cNvSpPr>
          <p:nvPr/>
        </p:nvSpPr>
        <p:spPr bwMode="auto">
          <a:xfrm>
            <a:off x="5867400" y="4800600"/>
            <a:ext cx="2819400" cy="1219200"/>
          </a:xfrm>
          <a:prstGeom prst="ellipse">
            <a:avLst/>
          </a:prstGeom>
          <a:gradFill rotWithShape="1">
            <a:gsLst>
              <a:gs pos="0">
                <a:srgbClr val="D3D3D3"/>
              </a:gs>
              <a:gs pos="35001">
                <a:srgbClr val="E0E0E0"/>
              </a:gs>
              <a:gs pos="100000">
                <a:srgbClr val="F3F3F3"/>
              </a:gs>
            </a:gsLst>
            <a:lin ang="16200000" scaled="1"/>
          </a:gradFill>
          <a:ln w="9525">
            <a:solidFill>
              <a:srgbClr val="939393"/>
            </a:solidFill>
            <a:round/>
            <a:headEnd/>
            <a:tailEnd/>
          </a:ln>
          <a:effectLst>
            <a:outerShdw blurRad="63500" dist="20000" dir="5400000" rotWithShape="0">
              <a:srgbClr val="000000">
                <a:alpha val="37999"/>
              </a:srgbClr>
            </a:outerShdw>
          </a:effectLst>
        </p:spPr>
        <p:txBody>
          <a:bodyPr wrap="none" anchor="ctr">
            <a:spAutoFit/>
          </a:bodyPr>
          <a:lstStyle/>
          <a:p>
            <a:endParaRPr lang="en-US">
              <a:solidFill>
                <a:srgbClr val="000000"/>
              </a:solidFill>
              <a:latin typeface="Verdana" pitchFamily="34" charset="0"/>
            </a:endParaRPr>
          </a:p>
        </p:txBody>
      </p:sp>
      <p:sp>
        <p:nvSpPr>
          <p:cNvPr id="63494" name="Line 5"/>
          <p:cNvSpPr>
            <a:spLocks noChangeShapeType="1"/>
          </p:cNvSpPr>
          <p:nvPr/>
        </p:nvSpPr>
        <p:spPr bwMode="auto">
          <a:xfrm flipH="1">
            <a:off x="3352800" y="5410200"/>
            <a:ext cx="2514600" cy="0"/>
          </a:xfrm>
          <a:prstGeom prst="line">
            <a:avLst/>
          </a:prstGeom>
          <a:noFill/>
          <a:ln w="38100">
            <a:solidFill>
              <a:schemeClr val="tx1"/>
            </a:solidFill>
            <a:round/>
            <a:headEnd type="triangle" w="lg" len="lg"/>
            <a:tailEnd type="none" w="lg" len="lg"/>
          </a:ln>
        </p:spPr>
        <p:txBody>
          <a:bodyPr wrap="none"/>
          <a:lstStyle/>
          <a:p>
            <a:endParaRPr lang="en-US"/>
          </a:p>
        </p:txBody>
      </p:sp>
      <p:sp>
        <p:nvSpPr>
          <p:cNvPr id="63495" name="Text Box 5"/>
          <p:cNvSpPr txBox="1">
            <a:spLocks noChangeArrowheads="1"/>
          </p:cNvSpPr>
          <p:nvPr/>
        </p:nvSpPr>
        <p:spPr bwMode="auto">
          <a:xfrm>
            <a:off x="6172200" y="4876800"/>
            <a:ext cx="2362200" cy="954088"/>
          </a:xfrm>
          <a:prstGeom prst="rect">
            <a:avLst/>
          </a:prstGeom>
          <a:noFill/>
          <a:ln w="15875">
            <a:noFill/>
            <a:miter lim="800000"/>
            <a:headEnd/>
            <a:tailEnd/>
          </a:ln>
        </p:spPr>
        <p:txBody>
          <a:bodyPr>
            <a:spAutoFit/>
          </a:bodyPr>
          <a:lstStyle/>
          <a:p>
            <a:r>
              <a:rPr lang="en-US" sz="2800"/>
              <a:t>Make</a:t>
            </a:r>
            <a:br>
              <a:rPr lang="en-US" sz="2800"/>
            </a:br>
            <a:r>
              <a:rPr lang="en-US" sz="2800"/>
              <a:t>Appointment</a:t>
            </a:r>
          </a:p>
        </p:txBody>
      </p:sp>
      <p:sp>
        <p:nvSpPr>
          <p:cNvPr id="10" name="Oval 6"/>
          <p:cNvSpPr>
            <a:spLocks noChangeArrowheads="1"/>
          </p:cNvSpPr>
          <p:nvPr/>
        </p:nvSpPr>
        <p:spPr bwMode="auto">
          <a:xfrm>
            <a:off x="533400" y="4800600"/>
            <a:ext cx="2819400" cy="1219200"/>
          </a:xfrm>
          <a:prstGeom prst="ellipse">
            <a:avLst/>
          </a:prstGeom>
          <a:gradFill rotWithShape="1">
            <a:gsLst>
              <a:gs pos="0">
                <a:srgbClr val="D3D3D3"/>
              </a:gs>
              <a:gs pos="35001">
                <a:srgbClr val="E0E0E0"/>
              </a:gs>
              <a:gs pos="100000">
                <a:srgbClr val="F3F3F3"/>
              </a:gs>
            </a:gsLst>
            <a:lin ang="16200000" scaled="1"/>
          </a:gradFill>
          <a:ln w="9525">
            <a:solidFill>
              <a:srgbClr val="939393"/>
            </a:solidFill>
            <a:round/>
            <a:headEnd/>
            <a:tailEnd/>
          </a:ln>
          <a:effectLst>
            <a:outerShdw blurRad="63500" dist="20000" dir="5400000" rotWithShape="0">
              <a:srgbClr val="000000">
                <a:alpha val="37999"/>
              </a:srgbClr>
            </a:outerShdw>
          </a:effectLst>
        </p:spPr>
        <p:txBody>
          <a:bodyPr wrap="none" anchor="ctr">
            <a:spAutoFit/>
          </a:bodyPr>
          <a:lstStyle/>
          <a:p>
            <a:endParaRPr lang="en-US">
              <a:solidFill>
                <a:srgbClr val="000000"/>
              </a:solidFill>
              <a:latin typeface="Verdana" pitchFamily="34" charset="0"/>
            </a:endParaRPr>
          </a:p>
        </p:txBody>
      </p:sp>
      <p:sp>
        <p:nvSpPr>
          <p:cNvPr id="63497" name="Text Box 5"/>
          <p:cNvSpPr txBox="1">
            <a:spLocks noChangeArrowheads="1"/>
          </p:cNvSpPr>
          <p:nvPr/>
        </p:nvSpPr>
        <p:spPr bwMode="auto">
          <a:xfrm>
            <a:off x="685800" y="4876800"/>
            <a:ext cx="2667000" cy="954088"/>
          </a:xfrm>
          <a:prstGeom prst="rect">
            <a:avLst/>
          </a:prstGeom>
          <a:noFill/>
          <a:ln w="15875">
            <a:noFill/>
            <a:miter lim="800000"/>
            <a:headEnd/>
            <a:tailEnd/>
          </a:ln>
        </p:spPr>
        <p:txBody>
          <a:bodyPr>
            <a:spAutoFit/>
          </a:bodyPr>
          <a:lstStyle/>
          <a:p>
            <a:r>
              <a:rPr lang="en-US" sz="2800"/>
              <a:t>Make Old</a:t>
            </a:r>
            <a:br>
              <a:rPr lang="en-US" sz="2800"/>
            </a:br>
            <a:r>
              <a:rPr lang="en-US" sz="2800"/>
              <a:t>Appointment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228</a:t>
            </a:fld>
            <a:endParaRPr lang="en-US">
              <a:solidFill>
                <a:prstClr val="black">
                  <a:tint val="75000"/>
                </a:prstClr>
              </a:solidFill>
            </a:endParaRPr>
          </a:p>
        </p:txBody>
      </p:sp>
    </p:spTree>
    <p:extLst>
      <p:ext uri="{BB962C8B-B14F-4D97-AF65-F5344CB8AC3E}">
        <p14:creationId xmlns:p14="http://schemas.microsoft.com/office/powerpoint/2010/main" val="3934865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09600" y="175770"/>
            <a:ext cx="8382000" cy="662430"/>
          </a:xfrm>
        </p:spPr>
        <p:txBody>
          <a:bodyPr/>
          <a:lstStyle/>
          <a:p>
            <a:pPr eaLnBrk="1" hangingPunct="1"/>
            <a:r>
              <a:rPr lang="en-US" sz="3600" dirty="0"/>
              <a:t>Use Case Diagram for Appointment System</a:t>
            </a:r>
          </a:p>
        </p:txBody>
      </p:sp>
      <p:pic>
        <p:nvPicPr>
          <p:cNvPr id="65539" name="Picture 2" descr="fig_05_08"/>
          <p:cNvPicPr preferRelativeResize="0">
            <a:picLocks noChangeAspect="1" noChangeArrowheads="1"/>
          </p:cNvPicPr>
          <p:nvPr>
            <p:custDataLst>
              <p:tags r:id="rId1"/>
            </p:custDataLst>
          </p:nvPr>
        </p:nvPicPr>
        <p:blipFill>
          <a:blip r:embed="rId3" cstate="print"/>
          <a:srcRect/>
          <a:stretch>
            <a:fillRect/>
          </a:stretch>
        </p:blipFill>
        <p:spPr bwMode="auto">
          <a:xfrm>
            <a:off x="457200" y="1143000"/>
            <a:ext cx="8153400" cy="5509770"/>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229</a:t>
            </a:fld>
            <a:endParaRPr lang="en-US">
              <a:solidFill>
                <a:prstClr val="black">
                  <a:tint val="75000"/>
                </a:prstClr>
              </a:solidFill>
            </a:endParaRPr>
          </a:p>
        </p:txBody>
      </p:sp>
    </p:spTree>
    <p:extLst>
      <p:ext uri="{BB962C8B-B14F-4D97-AF65-F5344CB8AC3E}">
        <p14:creationId xmlns:p14="http://schemas.microsoft.com/office/powerpoint/2010/main" val="2617691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10A594-8E02-418A-AE17-1172945D6D38}"/>
              </a:ext>
            </a:extLst>
          </p:cNvPr>
          <p:cNvSpPr>
            <a:spLocks noGrp="1"/>
          </p:cNvSpPr>
          <p:nvPr>
            <p:ph idx="1"/>
          </p:nvPr>
        </p:nvSpPr>
        <p:spPr>
          <a:xfrm>
            <a:off x="338305" y="1371600"/>
            <a:ext cx="8501495" cy="5410200"/>
          </a:xfrm>
        </p:spPr>
        <p:txBody>
          <a:bodyPr>
            <a:normAutofit/>
          </a:bodyPr>
          <a:lstStyle/>
          <a:p>
            <a:pPr marL="514350" indent="-514350">
              <a:buFont typeface="+mj-lt"/>
              <a:buAutoNum type="arabicPeriod"/>
            </a:pPr>
            <a:r>
              <a:rPr lang="id-ID" sz="3200" dirty="0"/>
              <a:t>KTP </a:t>
            </a:r>
            <a:r>
              <a:rPr lang="id-ID" sz="3200" dirty="0">
                <a:solidFill>
                  <a:srgbClr val="00B050"/>
                </a:solidFill>
              </a:rPr>
              <a:t>Manual</a:t>
            </a:r>
            <a:r>
              <a:rPr lang="id-ID" sz="3200" dirty="0"/>
              <a:t>					</a:t>
            </a:r>
            <a:endParaRPr lang="id-ID" sz="3200" dirty="0">
              <a:solidFill>
                <a:srgbClr val="00B050"/>
              </a:solidFill>
            </a:endParaRPr>
          </a:p>
          <a:p>
            <a:pPr marL="514350" indent="-514350">
              <a:buFont typeface="+mj-lt"/>
              <a:buAutoNum type="arabicPeriod"/>
            </a:pPr>
            <a:endParaRPr lang="id-ID" sz="3200" dirty="0"/>
          </a:p>
          <a:p>
            <a:pPr marL="514350" indent="-514350">
              <a:buFont typeface="+mj-lt"/>
              <a:buAutoNum type="arabicPeriod"/>
            </a:pPr>
            <a:endParaRPr lang="id-ID" sz="3200" dirty="0"/>
          </a:p>
          <a:p>
            <a:pPr marL="514350" indent="-514350">
              <a:buFont typeface="+mj-lt"/>
              <a:buAutoNum type="arabicPeriod"/>
            </a:pPr>
            <a:endParaRPr lang="id-ID" sz="3200" dirty="0"/>
          </a:p>
          <a:p>
            <a:pPr marL="514350" indent="-514350">
              <a:buFont typeface="+mj-lt"/>
              <a:buAutoNum type="arabicPeriod"/>
            </a:pPr>
            <a:r>
              <a:rPr lang="id-ID" sz="3200" dirty="0"/>
              <a:t>KTP Berbasis   </a:t>
            </a:r>
            <a:r>
              <a:rPr lang="id-ID" sz="3200" dirty="0">
                <a:solidFill>
                  <a:schemeClr val="accent2"/>
                </a:solidFill>
              </a:rPr>
              <a:t>Komputer</a:t>
            </a:r>
            <a:r>
              <a:rPr lang="id-ID" sz="3200" dirty="0"/>
              <a:t> 			</a:t>
            </a:r>
            <a:endParaRPr lang="id-ID" sz="3200" dirty="0">
              <a:solidFill>
                <a:schemeClr val="accent2"/>
              </a:solidFill>
            </a:endParaRPr>
          </a:p>
          <a:p>
            <a:pPr marL="514350" indent="-514350">
              <a:buFont typeface="+mj-lt"/>
              <a:buAutoNum type="arabicPeriod"/>
            </a:pPr>
            <a:endParaRPr lang="id-ID" sz="3200" dirty="0"/>
          </a:p>
          <a:p>
            <a:pPr marL="514350" indent="-514350">
              <a:buFont typeface="+mj-lt"/>
              <a:buAutoNum type="arabicPeriod"/>
            </a:pPr>
            <a:endParaRPr lang="id-ID" sz="3200" dirty="0"/>
          </a:p>
          <a:p>
            <a:pPr marL="514350" indent="-514350">
              <a:buFont typeface="+mj-lt"/>
              <a:buAutoNum type="arabicPeriod"/>
            </a:pPr>
            <a:r>
              <a:rPr lang="id-ID" sz="3200" dirty="0"/>
              <a:t>KTP-</a:t>
            </a:r>
            <a:r>
              <a:rPr lang="id-ID" sz="3200" dirty="0">
                <a:solidFill>
                  <a:srgbClr val="C00000"/>
                </a:solidFill>
              </a:rPr>
              <a:t>EL</a:t>
            </a:r>
            <a:r>
              <a:rPr lang="id-ID" sz="3200" dirty="0"/>
              <a:t>						</a:t>
            </a:r>
            <a:endParaRPr lang="en-US" sz="3200" dirty="0">
              <a:solidFill>
                <a:srgbClr val="C00000"/>
              </a:solidFill>
            </a:endParaRPr>
          </a:p>
        </p:txBody>
      </p:sp>
      <p:sp>
        <p:nvSpPr>
          <p:cNvPr id="3" name="Slide Number Placeholder 2">
            <a:extLst>
              <a:ext uri="{FF2B5EF4-FFF2-40B4-BE49-F238E27FC236}">
                <a16:creationId xmlns:a16="http://schemas.microsoft.com/office/drawing/2014/main" id="{C78D309A-D94A-41D1-AD29-D88AAF79B13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a:t>
            </a:fld>
            <a:endParaRPr lang="en-US">
              <a:solidFill>
                <a:prstClr val="black">
                  <a:tint val="75000"/>
                </a:prstClr>
              </a:solidFill>
            </a:endParaRPr>
          </a:p>
        </p:txBody>
      </p:sp>
      <p:sp>
        <p:nvSpPr>
          <p:cNvPr id="4" name="Title 3">
            <a:extLst>
              <a:ext uri="{FF2B5EF4-FFF2-40B4-BE49-F238E27FC236}">
                <a16:creationId xmlns:a16="http://schemas.microsoft.com/office/drawing/2014/main" id="{D14CF477-8BDC-4088-96C7-58C499554C8A}"/>
              </a:ext>
            </a:extLst>
          </p:cNvPr>
          <p:cNvSpPr>
            <a:spLocks noGrp="1"/>
          </p:cNvSpPr>
          <p:nvPr>
            <p:ph type="title"/>
          </p:nvPr>
        </p:nvSpPr>
        <p:spPr/>
        <p:txBody>
          <a:bodyPr/>
          <a:lstStyle/>
          <a:p>
            <a:r>
              <a:rPr lang="id-ID" dirty="0" err="1"/>
              <a:t>Software</a:t>
            </a:r>
            <a:r>
              <a:rPr lang="id-ID" dirty="0"/>
              <a:t> Sistem Kita Berkualitas?</a:t>
            </a:r>
            <a:endParaRPr lang="en-US" dirty="0"/>
          </a:p>
        </p:txBody>
      </p:sp>
      <p:pic>
        <p:nvPicPr>
          <p:cNvPr id="6" name="Picture 5" descr="A close up of text on a white background&#10;&#10;Description automatically generated">
            <a:extLst>
              <a:ext uri="{FF2B5EF4-FFF2-40B4-BE49-F238E27FC236}">
                <a16:creationId xmlns:a16="http://schemas.microsoft.com/office/drawing/2014/main" id="{64FDB4A6-AB7D-4DCF-AD68-279A25C6A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838200"/>
            <a:ext cx="1569352" cy="2166432"/>
          </a:xfrm>
          <a:prstGeom prst="rect">
            <a:avLst/>
          </a:prstGeom>
        </p:spPr>
      </p:pic>
      <p:pic>
        <p:nvPicPr>
          <p:cNvPr id="8" name="Picture 7" descr="A close up of a sign&#10;&#10;Description automatically generated">
            <a:extLst>
              <a:ext uri="{FF2B5EF4-FFF2-40B4-BE49-F238E27FC236}">
                <a16:creationId xmlns:a16="http://schemas.microsoft.com/office/drawing/2014/main" id="{7421A302-EBAC-4ED0-BAC9-539E333CC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195" y="3161889"/>
            <a:ext cx="2104613" cy="1390109"/>
          </a:xfrm>
          <a:prstGeom prst="rect">
            <a:avLst/>
          </a:prstGeom>
        </p:spPr>
      </p:pic>
      <p:pic>
        <p:nvPicPr>
          <p:cNvPr id="10" name="Picture 9" descr="A picture containing reading, indoor, text&#10;&#10;Description automatically generated">
            <a:extLst>
              <a:ext uri="{FF2B5EF4-FFF2-40B4-BE49-F238E27FC236}">
                <a16:creationId xmlns:a16="http://schemas.microsoft.com/office/drawing/2014/main" id="{7C1D6DD9-F8D2-4788-B54B-5134DE8DF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4854583"/>
            <a:ext cx="2233358" cy="1487704"/>
          </a:xfrm>
          <a:prstGeom prst="rect">
            <a:avLst/>
          </a:prstGeom>
        </p:spPr>
      </p:pic>
      <p:sp>
        <p:nvSpPr>
          <p:cNvPr id="11" name="Rectangle 10">
            <a:extLst>
              <a:ext uri="{FF2B5EF4-FFF2-40B4-BE49-F238E27FC236}">
                <a16:creationId xmlns:a16="http://schemas.microsoft.com/office/drawing/2014/main" id="{137F789A-7AFD-4C7B-ACD7-15D1C9064272}"/>
              </a:ext>
            </a:extLst>
          </p:cNvPr>
          <p:cNvSpPr/>
          <p:nvPr/>
        </p:nvSpPr>
        <p:spPr>
          <a:xfrm>
            <a:off x="6324600" y="1266111"/>
            <a:ext cx="1915033" cy="646331"/>
          </a:xfrm>
          <a:prstGeom prst="rect">
            <a:avLst/>
          </a:prstGeom>
        </p:spPr>
        <p:txBody>
          <a:bodyPr wrap="square">
            <a:spAutoFit/>
          </a:bodyPr>
          <a:lstStyle/>
          <a:p>
            <a:pPr algn="ctr"/>
            <a:r>
              <a:rPr lang="id-ID" sz="3600" dirty="0">
                <a:solidFill>
                  <a:srgbClr val="00B050"/>
                </a:solidFill>
              </a:rPr>
              <a:t>3 Hari</a:t>
            </a:r>
            <a:endParaRPr lang="en-US" sz="3600" dirty="0"/>
          </a:p>
        </p:txBody>
      </p:sp>
      <p:sp>
        <p:nvSpPr>
          <p:cNvPr id="12" name="Rectangle 11">
            <a:extLst>
              <a:ext uri="{FF2B5EF4-FFF2-40B4-BE49-F238E27FC236}">
                <a16:creationId xmlns:a16="http://schemas.microsoft.com/office/drawing/2014/main" id="{6A2F51EC-5DA4-4A41-9CFE-43CFEA28B67A}"/>
              </a:ext>
            </a:extLst>
          </p:cNvPr>
          <p:cNvSpPr/>
          <p:nvPr/>
        </p:nvSpPr>
        <p:spPr>
          <a:xfrm>
            <a:off x="6019800" y="3429000"/>
            <a:ext cx="2664512" cy="769441"/>
          </a:xfrm>
          <a:prstGeom prst="rect">
            <a:avLst/>
          </a:prstGeom>
        </p:spPr>
        <p:txBody>
          <a:bodyPr wrap="none">
            <a:spAutoFit/>
          </a:bodyPr>
          <a:lstStyle/>
          <a:p>
            <a:r>
              <a:rPr lang="id-ID" sz="4400" dirty="0">
                <a:solidFill>
                  <a:schemeClr val="accent2"/>
                </a:solidFill>
              </a:rPr>
              <a:t>3 Minggu!</a:t>
            </a:r>
            <a:endParaRPr lang="en-US" sz="4400" dirty="0"/>
          </a:p>
        </p:txBody>
      </p:sp>
      <p:sp>
        <p:nvSpPr>
          <p:cNvPr id="13" name="Rectangle 12">
            <a:extLst>
              <a:ext uri="{FF2B5EF4-FFF2-40B4-BE49-F238E27FC236}">
                <a16:creationId xmlns:a16="http://schemas.microsoft.com/office/drawing/2014/main" id="{D325A4B1-3C97-4AD1-9CF5-D98578FDABA1}"/>
              </a:ext>
            </a:extLst>
          </p:cNvPr>
          <p:cNvSpPr/>
          <p:nvPr/>
        </p:nvSpPr>
        <p:spPr>
          <a:xfrm>
            <a:off x="5684135" y="5084057"/>
            <a:ext cx="3121560" cy="1015663"/>
          </a:xfrm>
          <a:prstGeom prst="rect">
            <a:avLst/>
          </a:prstGeom>
        </p:spPr>
        <p:txBody>
          <a:bodyPr wrap="none">
            <a:spAutoFit/>
          </a:bodyPr>
          <a:lstStyle/>
          <a:p>
            <a:r>
              <a:rPr lang="id-ID" sz="6000" dirty="0">
                <a:solidFill>
                  <a:srgbClr val="C00000"/>
                </a:solidFill>
              </a:rPr>
              <a:t>1 Tahun!</a:t>
            </a:r>
            <a:endParaRPr lang="en-US" sz="6000" dirty="0"/>
          </a:p>
        </p:txBody>
      </p:sp>
    </p:spTree>
    <p:extLst>
      <p:ext uri="{BB962C8B-B14F-4D97-AF65-F5344CB8AC3E}">
        <p14:creationId xmlns:p14="http://schemas.microsoft.com/office/powerpoint/2010/main" val="10876301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80">
                                          <p:stCondLst>
                                            <p:cond delay="0"/>
                                          </p:stCondLst>
                                        </p:cTn>
                                        <p:tgtEl>
                                          <p:spTgt spid="11"/>
                                        </p:tgtEl>
                                      </p:cBhvr>
                                    </p:animEffect>
                                    <p:anim calcmode="lin" valueType="num">
                                      <p:cBhvr>
                                        <p:cTn id="1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4" dur="26">
                                          <p:stCondLst>
                                            <p:cond delay="650"/>
                                          </p:stCondLst>
                                        </p:cTn>
                                        <p:tgtEl>
                                          <p:spTgt spid="11"/>
                                        </p:tgtEl>
                                      </p:cBhvr>
                                      <p:to x="100000" y="60000"/>
                                    </p:animScale>
                                    <p:animScale>
                                      <p:cBhvr>
                                        <p:cTn id="25" dur="166" decel="50000">
                                          <p:stCondLst>
                                            <p:cond delay="676"/>
                                          </p:stCondLst>
                                        </p:cTn>
                                        <p:tgtEl>
                                          <p:spTgt spid="11"/>
                                        </p:tgtEl>
                                      </p:cBhvr>
                                      <p:to x="100000" y="100000"/>
                                    </p:animScale>
                                    <p:animScale>
                                      <p:cBhvr>
                                        <p:cTn id="26" dur="26">
                                          <p:stCondLst>
                                            <p:cond delay="1312"/>
                                          </p:stCondLst>
                                        </p:cTn>
                                        <p:tgtEl>
                                          <p:spTgt spid="11"/>
                                        </p:tgtEl>
                                      </p:cBhvr>
                                      <p:to x="100000" y="80000"/>
                                    </p:animScale>
                                    <p:animScale>
                                      <p:cBhvr>
                                        <p:cTn id="27" dur="166" decel="50000">
                                          <p:stCondLst>
                                            <p:cond delay="1338"/>
                                          </p:stCondLst>
                                        </p:cTn>
                                        <p:tgtEl>
                                          <p:spTgt spid="11"/>
                                        </p:tgtEl>
                                      </p:cBhvr>
                                      <p:to x="100000" y="100000"/>
                                    </p:animScale>
                                    <p:animScale>
                                      <p:cBhvr>
                                        <p:cTn id="28" dur="26">
                                          <p:stCondLst>
                                            <p:cond delay="1642"/>
                                          </p:stCondLst>
                                        </p:cTn>
                                        <p:tgtEl>
                                          <p:spTgt spid="11"/>
                                        </p:tgtEl>
                                      </p:cBhvr>
                                      <p:to x="100000" y="90000"/>
                                    </p:animScale>
                                    <p:animScale>
                                      <p:cBhvr>
                                        <p:cTn id="29" dur="166" decel="50000">
                                          <p:stCondLst>
                                            <p:cond delay="1668"/>
                                          </p:stCondLst>
                                        </p:cTn>
                                        <p:tgtEl>
                                          <p:spTgt spid="11"/>
                                        </p:tgtEl>
                                      </p:cBhvr>
                                      <p:to x="100000" y="100000"/>
                                    </p:animScale>
                                    <p:animScale>
                                      <p:cBhvr>
                                        <p:cTn id="30" dur="26">
                                          <p:stCondLst>
                                            <p:cond delay="1808"/>
                                          </p:stCondLst>
                                        </p:cTn>
                                        <p:tgtEl>
                                          <p:spTgt spid="11"/>
                                        </p:tgtEl>
                                      </p:cBhvr>
                                      <p:to x="100000" y="95000"/>
                                    </p:animScale>
                                    <p:animScale>
                                      <p:cBhvr>
                                        <p:cTn id="31" dur="166" decel="50000">
                                          <p:stCondLst>
                                            <p:cond delay="1834"/>
                                          </p:stCondLst>
                                        </p:cTn>
                                        <p:tgtEl>
                                          <p:spTgt spid="1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80">
                                          <p:stCondLst>
                                            <p:cond delay="0"/>
                                          </p:stCondLst>
                                        </p:cTn>
                                        <p:tgtEl>
                                          <p:spTgt spid="12"/>
                                        </p:tgtEl>
                                      </p:cBhvr>
                                    </p:animEffect>
                                    <p:anim calcmode="lin" valueType="num">
                                      <p:cBhvr>
                                        <p:cTn id="4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3" dur="26">
                                          <p:stCondLst>
                                            <p:cond delay="650"/>
                                          </p:stCondLst>
                                        </p:cTn>
                                        <p:tgtEl>
                                          <p:spTgt spid="12"/>
                                        </p:tgtEl>
                                      </p:cBhvr>
                                      <p:to x="100000" y="60000"/>
                                    </p:animScale>
                                    <p:animScale>
                                      <p:cBhvr>
                                        <p:cTn id="54" dur="166" decel="50000">
                                          <p:stCondLst>
                                            <p:cond delay="676"/>
                                          </p:stCondLst>
                                        </p:cTn>
                                        <p:tgtEl>
                                          <p:spTgt spid="12"/>
                                        </p:tgtEl>
                                      </p:cBhvr>
                                      <p:to x="100000" y="100000"/>
                                    </p:animScale>
                                    <p:animScale>
                                      <p:cBhvr>
                                        <p:cTn id="55" dur="26">
                                          <p:stCondLst>
                                            <p:cond delay="1312"/>
                                          </p:stCondLst>
                                        </p:cTn>
                                        <p:tgtEl>
                                          <p:spTgt spid="12"/>
                                        </p:tgtEl>
                                      </p:cBhvr>
                                      <p:to x="100000" y="80000"/>
                                    </p:animScale>
                                    <p:animScale>
                                      <p:cBhvr>
                                        <p:cTn id="56" dur="166" decel="50000">
                                          <p:stCondLst>
                                            <p:cond delay="1338"/>
                                          </p:stCondLst>
                                        </p:cTn>
                                        <p:tgtEl>
                                          <p:spTgt spid="12"/>
                                        </p:tgtEl>
                                      </p:cBhvr>
                                      <p:to x="100000" y="100000"/>
                                    </p:animScale>
                                    <p:animScale>
                                      <p:cBhvr>
                                        <p:cTn id="57" dur="26">
                                          <p:stCondLst>
                                            <p:cond delay="1642"/>
                                          </p:stCondLst>
                                        </p:cTn>
                                        <p:tgtEl>
                                          <p:spTgt spid="12"/>
                                        </p:tgtEl>
                                      </p:cBhvr>
                                      <p:to x="100000" y="90000"/>
                                    </p:animScale>
                                    <p:animScale>
                                      <p:cBhvr>
                                        <p:cTn id="58" dur="166" decel="50000">
                                          <p:stCondLst>
                                            <p:cond delay="1668"/>
                                          </p:stCondLst>
                                        </p:cTn>
                                        <p:tgtEl>
                                          <p:spTgt spid="12"/>
                                        </p:tgtEl>
                                      </p:cBhvr>
                                      <p:to x="100000" y="100000"/>
                                    </p:animScale>
                                    <p:animScale>
                                      <p:cBhvr>
                                        <p:cTn id="59" dur="26">
                                          <p:stCondLst>
                                            <p:cond delay="1808"/>
                                          </p:stCondLst>
                                        </p:cTn>
                                        <p:tgtEl>
                                          <p:spTgt spid="12"/>
                                        </p:tgtEl>
                                      </p:cBhvr>
                                      <p:to x="100000" y="95000"/>
                                    </p:animScale>
                                    <p:animScale>
                                      <p:cBhvr>
                                        <p:cTn id="60" dur="166" decel="50000">
                                          <p:stCondLst>
                                            <p:cond delay="1834"/>
                                          </p:stCondLst>
                                        </p:cTn>
                                        <p:tgtEl>
                                          <p:spTgt spid="1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80">
                                          <p:stCondLst>
                                            <p:cond delay="0"/>
                                          </p:stCondLst>
                                        </p:cTn>
                                        <p:tgtEl>
                                          <p:spTgt spid="13"/>
                                        </p:tgtEl>
                                      </p:cBhvr>
                                    </p:animEffect>
                                    <p:anim calcmode="lin" valueType="num">
                                      <p:cBhvr>
                                        <p:cTn id="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2" dur="26">
                                          <p:stCondLst>
                                            <p:cond delay="650"/>
                                          </p:stCondLst>
                                        </p:cTn>
                                        <p:tgtEl>
                                          <p:spTgt spid="13"/>
                                        </p:tgtEl>
                                      </p:cBhvr>
                                      <p:to x="100000" y="60000"/>
                                    </p:animScale>
                                    <p:animScale>
                                      <p:cBhvr>
                                        <p:cTn id="83" dur="166" decel="50000">
                                          <p:stCondLst>
                                            <p:cond delay="676"/>
                                          </p:stCondLst>
                                        </p:cTn>
                                        <p:tgtEl>
                                          <p:spTgt spid="13"/>
                                        </p:tgtEl>
                                      </p:cBhvr>
                                      <p:to x="100000" y="100000"/>
                                    </p:animScale>
                                    <p:animScale>
                                      <p:cBhvr>
                                        <p:cTn id="84" dur="26">
                                          <p:stCondLst>
                                            <p:cond delay="1312"/>
                                          </p:stCondLst>
                                        </p:cTn>
                                        <p:tgtEl>
                                          <p:spTgt spid="13"/>
                                        </p:tgtEl>
                                      </p:cBhvr>
                                      <p:to x="100000" y="80000"/>
                                    </p:animScale>
                                    <p:animScale>
                                      <p:cBhvr>
                                        <p:cTn id="85" dur="166" decel="50000">
                                          <p:stCondLst>
                                            <p:cond delay="1338"/>
                                          </p:stCondLst>
                                        </p:cTn>
                                        <p:tgtEl>
                                          <p:spTgt spid="13"/>
                                        </p:tgtEl>
                                      </p:cBhvr>
                                      <p:to x="100000" y="100000"/>
                                    </p:animScale>
                                    <p:animScale>
                                      <p:cBhvr>
                                        <p:cTn id="86" dur="26">
                                          <p:stCondLst>
                                            <p:cond delay="1642"/>
                                          </p:stCondLst>
                                        </p:cTn>
                                        <p:tgtEl>
                                          <p:spTgt spid="13"/>
                                        </p:tgtEl>
                                      </p:cBhvr>
                                      <p:to x="100000" y="90000"/>
                                    </p:animScale>
                                    <p:animScale>
                                      <p:cBhvr>
                                        <p:cTn id="87" dur="166" decel="50000">
                                          <p:stCondLst>
                                            <p:cond delay="1668"/>
                                          </p:stCondLst>
                                        </p:cTn>
                                        <p:tgtEl>
                                          <p:spTgt spid="13"/>
                                        </p:tgtEl>
                                      </p:cBhvr>
                                      <p:to x="100000" y="100000"/>
                                    </p:animScale>
                                    <p:animScale>
                                      <p:cBhvr>
                                        <p:cTn id="88" dur="26">
                                          <p:stCondLst>
                                            <p:cond delay="1808"/>
                                          </p:stCondLst>
                                        </p:cTn>
                                        <p:tgtEl>
                                          <p:spTgt spid="13"/>
                                        </p:tgtEl>
                                      </p:cBhvr>
                                      <p:to x="100000" y="95000"/>
                                    </p:animScale>
                                    <p:animScale>
                                      <p:cBhvr>
                                        <p:cTn id="89"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206375"/>
            <a:ext cx="8382000" cy="631825"/>
          </a:xfrm>
        </p:spPr>
        <p:txBody>
          <a:bodyPr>
            <a:noAutofit/>
          </a:bodyPr>
          <a:lstStyle/>
          <a:p>
            <a:pPr eaLnBrk="1" hangingPunct="1"/>
            <a:r>
              <a:rPr lang="en-US" sz="3800" dirty="0"/>
              <a:t>Use Case Diagram with Specialized Actor</a:t>
            </a:r>
          </a:p>
        </p:txBody>
      </p:sp>
      <p:pic>
        <p:nvPicPr>
          <p:cNvPr id="66563" name="Picture 2" descr="fig_05_09"/>
          <p:cNvPicPr preferRelativeResize="0">
            <a:picLocks noChangeAspect="1" noChangeArrowheads="1"/>
          </p:cNvPicPr>
          <p:nvPr>
            <p:custDataLst>
              <p:tags r:id="rId1"/>
            </p:custDataLst>
          </p:nvPr>
        </p:nvPicPr>
        <p:blipFill>
          <a:blip r:embed="rId3" cstate="print"/>
          <a:srcRect/>
          <a:stretch>
            <a:fillRect/>
          </a:stretch>
        </p:blipFill>
        <p:spPr bwMode="auto">
          <a:xfrm>
            <a:off x="409575" y="1143000"/>
            <a:ext cx="8428189" cy="5540375"/>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230</a:t>
            </a:fld>
            <a:endParaRPr lang="en-US">
              <a:solidFill>
                <a:prstClr val="black">
                  <a:tint val="75000"/>
                </a:prstClr>
              </a:solidFill>
            </a:endParaRPr>
          </a:p>
        </p:txBody>
      </p:sp>
    </p:spTree>
    <p:extLst>
      <p:ext uri="{BB962C8B-B14F-4D97-AF65-F5344CB8AC3E}">
        <p14:creationId xmlns:p14="http://schemas.microsoft.com/office/powerpoint/2010/main" val="450401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dirty="0"/>
              <a:t>Extend and Include Relationships</a:t>
            </a:r>
          </a:p>
        </p:txBody>
      </p:sp>
      <p:pic>
        <p:nvPicPr>
          <p:cNvPr id="5" name="Picture 3"/>
          <p:cNvPicPr>
            <a:picLocks noChangeAspect="1" noChangeArrowheads="1"/>
          </p:cNvPicPr>
          <p:nvPr/>
        </p:nvPicPr>
        <p:blipFill>
          <a:blip r:embed="rId2" cstate="print"/>
          <a:srcRect/>
          <a:stretch>
            <a:fillRect/>
          </a:stretch>
        </p:blipFill>
        <p:spPr bwMode="auto">
          <a:xfrm>
            <a:off x="381000" y="966226"/>
            <a:ext cx="8839200" cy="5922560"/>
          </a:xfrm>
          <a:prstGeom prst="rect">
            <a:avLst/>
          </a:prstGeom>
          <a:ln>
            <a:noFill/>
          </a:ln>
          <a:effectLst>
            <a:softEdge rad="112500"/>
          </a:effectLst>
        </p:spPr>
      </p:pic>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231</a:t>
            </a:fld>
            <a:endParaRPr lang="en-US">
              <a:solidFill>
                <a:prstClr val="black">
                  <a:tint val="75000"/>
                </a:prstClr>
              </a:solidFill>
            </a:endParaRPr>
          </a:p>
        </p:txBody>
      </p:sp>
    </p:spTree>
    <p:extLst>
      <p:ext uri="{BB962C8B-B14F-4D97-AF65-F5344CB8AC3E}">
        <p14:creationId xmlns:p14="http://schemas.microsoft.com/office/powerpoint/2010/main" val="2312229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Sistem Konsultasi Dokter Rumah Sakit</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232</a:t>
            </a:fld>
            <a:endParaRPr lang="en-US">
              <a:solidFill>
                <a:prstClr val="black">
                  <a:tint val="75000"/>
                </a:prstClr>
              </a:solidFill>
            </a:endParaRPr>
          </a:p>
        </p:txBody>
      </p:sp>
      <p:pic>
        <p:nvPicPr>
          <p:cNvPr id="6" name="Picture 5"/>
          <p:cNvPicPr>
            <a:picLocks noChangeAspect="1"/>
          </p:cNvPicPr>
          <p:nvPr/>
        </p:nvPicPr>
        <p:blipFill rotWithShape="1">
          <a:blip r:embed="rId2"/>
          <a:srcRect l="1266" t="4438" r="1266" b="2366"/>
          <a:stretch/>
        </p:blipFill>
        <p:spPr>
          <a:xfrm>
            <a:off x="990600" y="762000"/>
            <a:ext cx="7467600" cy="6109854"/>
          </a:xfrm>
          <a:prstGeom prst="rect">
            <a:avLst/>
          </a:prstGeom>
        </p:spPr>
      </p:pic>
    </p:spTree>
    <p:extLst>
      <p:ext uri="{BB962C8B-B14F-4D97-AF65-F5344CB8AC3E}">
        <p14:creationId xmlns:p14="http://schemas.microsoft.com/office/powerpoint/2010/main" val="1853573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139112" cy="2095501"/>
          </a:xfrm>
        </p:spPr>
        <p:txBody>
          <a:bodyPr>
            <a:normAutofit/>
          </a:bodyPr>
          <a:lstStyle/>
          <a:p>
            <a:r>
              <a:rPr lang="id-ID" sz="3600" dirty="0"/>
              <a:t>Studi Kasus: Use </a:t>
            </a:r>
            <a:r>
              <a:rPr lang="id-ID" sz="3600" dirty="0" err="1"/>
              <a:t>Case</a:t>
            </a:r>
            <a:r>
              <a:rPr lang="id-ID" sz="3600" dirty="0"/>
              <a:t> Diagram Sistem ATM</a:t>
            </a:r>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233</a:t>
            </a:fld>
            <a:endParaRPr lang="en-US">
              <a:solidFill>
                <a:prstClr val="black">
                  <a:tint val="75000"/>
                </a:prstClr>
              </a:solidFill>
            </a:endParaRPr>
          </a:p>
        </p:txBody>
      </p:sp>
    </p:spTree>
    <p:extLst>
      <p:ext uri="{BB962C8B-B14F-4D97-AF65-F5344CB8AC3E}">
        <p14:creationId xmlns:p14="http://schemas.microsoft.com/office/powerpoint/2010/main" val="2820163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fontScale="90000"/>
          </a:bodyPr>
          <a:lstStyle/>
          <a:p>
            <a:r>
              <a:rPr lang="en-US" dirty="0"/>
              <a:t>Use Case Diagram</a:t>
            </a:r>
            <a:r>
              <a:rPr lang="id-ID" dirty="0"/>
              <a:t> Sistem ATM</a:t>
            </a:r>
            <a:br>
              <a:rPr lang="id-ID" dirty="0"/>
            </a:br>
            <a:r>
              <a:rPr lang="id-ID" sz="3100" dirty="0"/>
              <a:t>(versi Sederhana)</a:t>
            </a:r>
            <a:endParaRPr lang="en-US" dirty="0"/>
          </a:p>
        </p:txBody>
      </p:sp>
      <p:pic>
        <p:nvPicPr>
          <p:cNvPr id="5" name="Picture 4"/>
          <p:cNvPicPr>
            <a:picLocks noChangeAspect="1"/>
          </p:cNvPicPr>
          <p:nvPr/>
        </p:nvPicPr>
        <p:blipFill rotWithShape="1">
          <a:blip r:embed="rId2"/>
          <a:srcRect l="3823" t="6239" r="3495" b="4171"/>
          <a:stretch/>
        </p:blipFill>
        <p:spPr>
          <a:xfrm>
            <a:off x="1295400" y="1067251"/>
            <a:ext cx="6436176" cy="5706302"/>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234</a:t>
            </a:fld>
            <a:endParaRPr lang="en-US">
              <a:solidFill>
                <a:prstClr val="black">
                  <a:tint val="75000"/>
                </a:prstClr>
              </a:solidFill>
            </a:endParaRPr>
          </a:p>
        </p:txBody>
      </p:sp>
    </p:spTree>
    <p:extLst>
      <p:ext uri="{BB962C8B-B14F-4D97-AF65-F5344CB8AC3E}">
        <p14:creationId xmlns:p14="http://schemas.microsoft.com/office/powerpoint/2010/main" val="3533502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49" y="152399"/>
            <a:ext cx="8591551" cy="685801"/>
          </a:xfrm>
        </p:spPr>
        <p:txBody>
          <a:bodyPr>
            <a:normAutofit fontScale="90000"/>
          </a:bodyPr>
          <a:lstStyle/>
          <a:p>
            <a:r>
              <a:rPr lang="id-ID" dirty="0"/>
              <a:t>Use </a:t>
            </a:r>
            <a:r>
              <a:rPr lang="id-ID" dirty="0" err="1"/>
              <a:t>Case</a:t>
            </a:r>
            <a:r>
              <a:rPr lang="id-ID" dirty="0"/>
              <a:t> Diagram Sistem ATM</a:t>
            </a:r>
            <a:br>
              <a:rPr lang="id-ID" dirty="0"/>
            </a:br>
            <a:r>
              <a:rPr lang="id-ID" sz="3100" dirty="0"/>
              <a:t>(Versi </a:t>
            </a:r>
            <a:r>
              <a:rPr lang="id-ID" sz="3100" dirty="0" err="1"/>
              <a:t>Include</a:t>
            </a:r>
            <a:r>
              <a:rPr lang="id-ID" sz="3100" dirty="0"/>
              <a:t> dan </a:t>
            </a:r>
            <a:r>
              <a:rPr lang="id-ID" sz="3100" dirty="0" err="1"/>
              <a:t>Extends</a:t>
            </a:r>
            <a:r>
              <a:rPr lang="id-ID" sz="3100" dirty="0"/>
              <a:t>)</a:t>
            </a:r>
            <a:endParaRPr lang="id-ID" dirty="0"/>
          </a:p>
        </p:txBody>
      </p:sp>
      <p:pic>
        <p:nvPicPr>
          <p:cNvPr id="6" name="Picture 5"/>
          <p:cNvPicPr>
            <a:picLocks noChangeAspect="1"/>
          </p:cNvPicPr>
          <p:nvPr/>
        </p:nvPicPr>
        <p:blipFill rotWithShape="1">
          <a:blip r:embed="rId2"/>
          <a:srcRect l="3226" t="4911" r="1810" b="1304"/>
          <a:stretch/>
        </p:blipFill>
        <p:spPr>
          <a:xfrm>
            <a:off x="1064159" y="914400"/>
            <a:ext cx="7720530" cy="5992054"/>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235</a:t>
            </a:fld>
            <a:endParaRPr lang="en-US">
              <a:solidFill>
                <a:prstClr val="black">
                  <a:tint val="75000"/>
                </a:prstClr>
              </a:solidFill>
            </a:endParaRPr>
          </a:p>
        </p:txBody>
      </p:sp>
    </p:spTree>
    <p:extLst>
      <p:ext uri="{BB962C8B-B14F-4D97-AF65-F5344CB8AC3E}">
        <p14:creationId xmlns:p14="http://schemas.microsoft.com/office/powerpoint/2010/main" val="638687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normAutofit fontScale="90000"/>
          </a:bodyPr>
          <a:lstStyle/>
          <a:p>
            <a:r>
              <a:rPr lang="id-ID" dirty="0"/>
              <a:t>Use </a:t>
            </a:r>
            <a:r>
              <a:rPr lang="id-ID" dirty="0" err="1"/>
              <a:t>Case</a:t>
            </a:r>
            <a:r>
              <a:rPr lang="id-ID" dirty="0"/>
              <a:t> Diagram ERP Perbankan</a:t>
            </a:r>
            <a:br>
              <a:rPr lang="id-ID" dirty="0"/>
            </a:br>
            <a:r>
              <a:rPr lang="id-ID" sz="3100" dirty="0"/>
              <a:t>(Sistem Lebih Kompleks)</a:t>
            </a:r>
            <a:endParaRPr lang="en-US" dirty="0"/>
          </a:p>
        </p:txBody>
      </p:sp>
      <p:pic>
        <p:nvPicPr>
          <p:cNvPr id="15" name="Picture 14"/>
          <p:cNvPicPr>
            <a:picLocks noChangeAspect="1"/>
          </p:cNvPicPr>
          <p:nvPr/>
        </p:nvPicPr>
        <p:blipFill rotWithShape="1">
          <a:blip r:embed="rId2"/>
          <a:srcRect l="3191" t="8666" r="3191" b="5910"/>
          <a:stretch/>
        </p:blipFill>
        <p:spPr>
          <a:xfrm>
            <a:off x="152400" y="1156384"/>
            <a:ext cx="5083919" cy="3581852"/>
          </a:xfrm>
          <a:prstGeom prst="rect">
            <a:avLst/>
          </a:prstGeom>
        </p:spPr>
      </p:pic>
      <p:cxnSp>
        <p:nvCxnSpPr>
          <p:cNvPr id="8" name="Straight Arrow Connector 7"/>
          <p:cNvCxnSpPr>
            <a:cxnSpLocks/>
          </p:cNvCxnSpPr>
          <p:nvPr/>
        </p:nvCxnSpPr>
        <p:spPr>
          <a:xfrm>
            <a:off x="2057400" y="2590800"/>
            <a:ext cx="3962400" cy="2286000"/>
          </a:xfrm>
          <a:prstGeom prst="straightConnector1">
            <a:avLst/>
          </a:prstGeom>
          <a:ln w="571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srcRect l="5134" t="6841" r="4046" b="5911"/>
          <a:stretch/>
        </p:blipFill>
        <p:spPr>
          <a:xfrm>
            <a:off x="5171044" y="3733800"/>
            <a:ext cx="3885495" cy="3018974"/>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236</a:t>
            </a:fld>
            <a:endParaRPr lang="en-US">
              <a:solidFill>
                <a:prstClr val="black">
                  <a:tint val="75000"/>
                </a:prstClr>
              </a:solidFill>
            </a:endParaRPr>
          </a:p>
        </p:txBody>
      </p:sp>
    </p:spTree>
    <p:extLst>
      <p:ext uri="{BB962C8B-B14F-4D97-AF65-F5344CB8AC3E}">
        <p14:creationId xmlns:p14="http://schemas.microsoft.com/office/powerpoint/2010/main" val="2489414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fontScale="90000"/>
          </a:bodyPr>
          <a:lstStyle/>
          <a:p>
            <a:r>
              <a:rPr lang="id-ID" dirty="0"/>
              <a:t>Use </a:t>
            </a:r>
            <a:r>
              <a:rPr lang="id-ID" dirty="0" err="1"/>
              <a:t>Case</a:t>
            </a:r>
            <a:r>
              <a:rPr lang="id-ID" dirty="0"/>
              <a:t> Diagram Sistem ATM</a:t>
            </a:r>
            <a:br>
              <a:rPr lang="id-ID" dirty="0"/>
            </a:br>
            <a:r>
              <a:rPr lang="id-ID" sz="3100" dirty="0"/>
              <a:t>(Versi Normal)</a:t>
            </a:r>
            <a:endParaRPr lang="en-US" dirty="0"/>
          </a:p>
        </p:txBody>
      </p:sp>
      <p:pic>
        <p:nvPicPr>
          <p:cNvPr id="5" name="Picture 4"/>
          <p:cNvPicPr>
            <a:picLocks noChangeAspect="1"/>
          </p:cNvPicPr>
          <p:nvPr/>
        </p:nvPicPr>
        <p:blipFill rotWithShape="1">
          <a:blip r:embed="rId2"/>
          <a:srcRect l="2626" t="5011" r="1535" b="2594"/>
          <a:stretch/>
        </p:blipFill>
        <p:spPr>
          <a:xfrm>
            <a:off x="1371600" y="1121664"/>
            <a:ext cx="6553200" cy="5296422"/>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237</a:t>
            </a:fld>
            <a:endParaRPr lang="en-US">
              <a:solidFill>
                <a:prstClr val="black">
                  <a:tint val="75000"/>
                </a:prstClr>
              </a:solidFill>
            </a:endParaRPr>
          </a:p>
        </p:txBody>
      </p:sp>
    </p:spTree>
    <p:extLst>
      <p:ext uri="{BB962C8B-B14F-4D97-AF65-F5344CB8AC3E}">
        <p14:creationId xmlns:p14="http://schemas.microsoft.com/office/powerpoint/2010/main" val="1150236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E13CF0-F541-44C3-8233-3E92E0C017E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D234CDD-5840-4819-9EA5-DDD17ABAB26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88CF3D6-2930-4744-B8E5-6F456677BC7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238</a:t>
            </a:fld>
            <a:endParaRPr lang="en-US">
              <a:solidFill>
                <a:prstClr val="black">
                  <a:tint val="75000"/>
                </a:prstClr>
              </a:solidFill>
            </a:endParaRPr>
          </a:p>
        </p:txBody>
      </p:sp>
      <p:pic>
        <p:nvPicPr>
          <p:cNvPr id="5" name="Picture 4">
            <a:extLst>
              <a:ext uri="{FF2B5EF4-FFF2-40B4-BE49-F238E27FC236}">
                <a16:creationId xmlns:a16="http://schemas.microsoft.com/office/drawing/2014/main" id="{9A2CCD98-EFD2-4133-92AE-4882F1F2C55B}"/>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301212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D2FCA7-223B-4566-B105-8972817DAB1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8CB051DB-A966-4570-A722-8A31A5A6EE5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12DFBCB1-2B4D-4D79-90B3-45A669D11C9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239</a:t>
            </a:fld>
            <a:endParaRPr lang="en-US">
              <a:solidFill>
                <a:prstClr val="black">
                  <a:tint val="75000"/>
                </a:prstClr>
              </a:solidFill>
            </a:endParaRPr>
          </a:p>
        </p:txBody>
      </p:sp>
      <p:pic>
        <p:nvPicPr>
          <p:cNvPr id="5" name="Picture 4">
            <a:extLst>
              <a:ext uri="{FF2B5EF4-FFF2-40B4-BE49-F238E27FC236}">
                <a16:creationId xmlns:a16="http://schemas.microsoft.com/office/drawing/2014/main" id="{32BCF8AA-4A24-4AA9-9E47-E1F32E8F6FCD}"/>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709836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15415"/>
            <a:ext cx="5238750" cy="5085385"/>
          </a:xfrm>
        </p:spPr>
        <p:txBody>
          <a:bodyPr>
            <a:normAutofit fontScale="92500" lnSpcReduction="10000"/>
          </a:bodyPr>
          <a:lstStyle/>
          <a:p>
            <a:pPr marL="514350" indent="-514350">
              <a:buFont typeface="+mj-lt"/>
              <a:buAutoNum type="arabicPeriod"/>
            </a:pPr>
            <a:r>
              <a:rPr lang="en-US" sz="3200" dirty="0"/>
              <a:t>How to Write a </a:t>
            </a:r>
            <a:r>
              <a:rPr lang="en-US" sz="3200" dirty="0">
                <a:solidFill>
                  <a:srgbClr val="C00000"/>
                </a:solidFill>
              </a:rPr>
              <a:t>Code</a:t>
            </a:r>
            <a:br>
              <a:rPr lang="en-US" sz="3200" dirty="0">
                <a:solidFill>
                  <a:srgbClr val="C00000"/>
                </a:solidFill>
              </a:rPr>
            </a:br>
            <a:r>
              <a:rPr lang="en-US" sz="3200" dirty="0"/>
              <a:t>(Coder or </a:t>
            </a:r>
            <a:r>
              <a:rPr lang="en-US" sz="3200" dirty="0">
                <a:solidFill>
                  <a:srgbClr val="0070C0"/>
                </a:solidFill>
              </a:rPr>
              <a:t>Programmer</a:t>
            </a:r>
            <a:r>
              <a:rPr lang="en-US" sz="3200" dirty="0"/>
              <a:t>)</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t>How to Develop a </a:t>
            </a:r>
            <a:r>
              <a:rPr lang="en-US" sz="3200" dirty="0">
                <a:solidFill>
                  <a:srgbClr val="C00000"/>
                </a:solidFill>
              </a:rPr>
              <a:t>Software</a:t>
            </a:r>
            <a:br>
              <a:rPr lang="en-US" sz="3200" dirty="0">
                <a:solidFill>
                  <a:srgbClr val="C00000"/>
                </a:solidFill>
              </a:rPr>
            </a:br>
            <a:r>
              <a:rPr lang="en-US" sz="3200" dirty="0"/>
              <a:t>(</a:t>
            </a:r>
            <a:r>
              <a:rPr lang="en-US" sz="3200" dirty="0">
                <a:solidFill>
                  <a:srgbClr val="0070C0"/>
                </a:solidFill>
              </a:rPr>
              <a:t>Software Engineer</a:t>
            </a:r>
            <a:r>
              <a:rPr lang="en-US" sz="3200" dirty="0"/>
              <a:t>)</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t>How to Manage </a:t>
            </a:r>
            <a:r>
              <a:rPr lang="en-US" sz="3200" dirty="0">
                <a:solidFill>
                  <a:srgbClr val="C00000"/>
                </a:solidFill>
              </a:rPr>
              <a:t>Software</a:t>
            </a:r>
            <a:br>
              <a:rPr lang="en-US" sz="3200" dirty="0">
                <a:solidFill>
                  <a:srgbClr val="C00000"/>
                </a:solidFill>
              </a:rPr>
            </a:br>
            <a:r>
              <a:rPr lang="en-US" sz="3200" dirty="0"/>
              <a:t>(Enterprise </a:t>
            </a:r>
            <a:r>
              <a:rPr lang="en-US" sz="3200" dirty="0">
                <a:solidFill>
                  <a:srgbClr val="0070C0"/>
                </a:solidFill>
              </a:rPr>
              <a:t>Architect</a:t>
            </a:r>
            <a:r>
              <a:rPr lang="en-US" sz="3200" dirty="0"/>
              <a:t>)</a:t>
            </a:r>
            <a:endParaRPr lang="id-ID" sz="3200" dirty="0"/>
          </a:p>
        </p:txBody>
      </p:sp>
      <p:sp>
        <p:nvSpPr>
          <p:cNvPr id="2" name="Title 1"/>
          <p:cNvSpPr>
            <a:spLocks noGrp="1"/>
          </p:cNvSpPr>
          <p:nvPr>
            <p:ph type="title"/>
          </p:nvPr>
        </p:nvSpPr>
        <p:spPr/>
        <p:txBody>
          <a:bodyPr/>
          <a:lstStyle/>
          <a:p>
            <a:r>
              <a:rPr lang="en-US" dirty="0"/>
              <a:t>Software Development Evolution</a:t>
            </a:r>
            <a:endParaRPr lang="id-ID"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264" t="1360" r="2805" b="4098"/>
          <a:stretch/>
        </p:blipFill>
        <p:spPr>
          <a:xfrm>
            <a:off x="5600700" y="838200"/>
            <a:ext cx="2589620" cy="23514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25" y="3329440"/>
            <a:ext cx="3472920" cy="12444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560" y="4885593"/>
            <a:ext cx="3329650" cy="1773518"/>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2608964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6EC5FF-7AFA-41DF-B043-239E0D992A1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ED2AEB3-5441-48A6-959C-5DC98F3EAA5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5D417CA-6F6C-4714-9980-93485895524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240</a:t>
            </a:fld>
            <a:endParaRPr lang="en-US">
              <a:solidFill>
                <a:prstClr val="black">
                  <a:tint val="75000"/>
                </a:prstClr>
              </a:solidFill>
            </a:endParaRPr>
          </a:p>
        </p:txBody>
      </p:sp>
      <p:pic>
        <p:nvPicPr>
          <p:cNvPr id="5" name="Picture 4">
            <a:extLst>
              <a:ext uri="{FF2B5EF4-FFF2-40B4-BE49-F238E27FC236}">
                <a16:creationId xmlns:a16="http://schemas.microsoft.com/office/drawing/2014/main" id="{5A4AADF2-A4D3-4E15-BFF5-A748C7C26E0F}"/>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795181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547D0-52D8-4FB0-A9D6-DAF0BB546E1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7250939-6447-49AA-B439-CC2880AD6D9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45CC77D3-556C-44F9-BF21-6E8A6582D7B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241</a:t>
            </a:fld>
            <a:endParaRPr lang="en-US">
              <a:solidFill>
                <a:prstClr val="black">
                  <a:tint val="75000"/>
                </a:prstClr>
              </a:solidFill>
            </a:endParaRPr>
          </a:p>
        </p:txBody>
      </p:sp>
      <p:pic>
        <p:nvPicPr>
          <p:cNvPr id="5" name="Picture 4">
            <a:extLst>
              <a:ext uri="{FF2B5EF4-FFF2-40B4-BE49-F238E27FC236}">
                <a16:creationId xmlns:a16="http://schemas.microsoft.com/office/drawing/2014/main" id="{AA819AAB-CC4C-4DB1-8275-5F10894D6A99}"/>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305231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0CBE9-A195-4D91-8DF8-F5A2BF84E5F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3A5ACB7-EBE0-4CB3-8B2F-E5E114EC9FC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0C67E95-DC96-4C01-B4F2-B54376C12B5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242</a:t>
            </a:fld>
            <a:endParaRPr lang="en-US">
              <a:solidFill>
                <a:prstClr val="black">
                  <a:tint val="75000"/>
                </a:prstClr>
              </a:solidFill>
            </a:endParaRPr>
          </a:p>
        </p:txBody>
      </p:sp>
      <p:pic>
        <p:nvPicPr>
          <p:cNvPr id="5" name="Picture 4">
            <a:extLst>
              <a:ext uri="{FF2B5EF4-FFF2-40B4-BE49-F238E27FC236}">
                <a16:creationId xmlns:a16="http://schemas.microsoft.com/office/drawing/2014/main" id="{437D388C-DB3B-401B-93F3-8719525CF6F2}"/>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953543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E70BE4-5044-4E08-8942-C9C2E1C4265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62ECFB5B-6FEF-4A4D-B9D0-729DAA024650}"/>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450DD699-57C5-47A3-915A-40D7330D74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243</a:t>
            </a:fld>
            <a:endParaRPr lang="en-US">
              <a:solidFill>
                <a:prstClr val="black">
                  <a:tint val="75000"/>
                </a:prstClr>
              </a:solidFill>
            </a:endParaRPr>
          </a:p>
        </p:txBody>
      </p:sp>
      <p:pic>
        <p:nvPicPr>
          <p:cNvPr id="5" name="Picture 4">
            <a:extLst>
              <a:ext uri="{FF2B5EF4-FFF2-40B4-BE49-F238E27FC236}">
                <a16:creationId xmlns:a16="http://schemas.microsoft.com/office/drawing/2014/main" id="{F4E94C27-07A9-4D74-8E98-7C207C04146D}"/>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567521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6E1C0C-FF7E-4A53-B084-1BBA51CC1B8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7E70D42-591D-4CD3-8CC9-E1E10F41CDA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E1E6EB-1040-47B6-BACD-E6EAF4D1225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244</a:t>
            </a:fld>
            <a:endParaRPr lang="en-US">
              <a:solidFill>
                <a:prstClr val="black">
                  <a:tint val="75000"/>
                </a:prstClr>
              </a:solidFill>
            </a:endParaRPr>
          </a:p>
        </p:txBody>
      </p:sp>
      <p:pic>
        <p:nvPicPr>
          <p:cNvPr id="5" name="Picture 4">
            <a:extLst>
              <a:ext uri="{FF2B5EF4-FFF2-40B4-BE49-F238E27FC236}">
                <a16:creationId xmlns:a16="http://schemas.microsoft.com/office/drawing/2014/main" id="{DA193AD2-4D73-4879-829E-DE6912EB53B6}"/>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0987545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50F67-8FB1-4914-82A7-F57ED961E73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81CADC0-469B-4C7F-BA3B-75B2D1E0AC78}"/>
              </a:ext>
            </a:extLst>
          </p:cNvPr>
          <p:cNvSpPr>
            <a:spLocks noGrp="1"/>
          </p:cNvSpPr>
          <p:nvPr>
            <p:ph type="title"/>
          </p:nvPr>
        </p:nvSpPr>
        <p:spPr/>
        <p:txBody>
          <a:bodyPr/>
          <a:lstStyle/>
          <a:p>
            <a:r>
              <a:rPr lang="id-ID" dirty="0"/>
              <a:t>Use </a:t>
            </a:r>
            <a:r>
              <a:rPr lang="id-ID" dirty="0" err="1"/>
              <a:t>Case</a:t>
            </a:r>
            <a:r>
              <a:rPr lang="id-ID" dirty="0"/>
              <a:t> Diagram </a:t>
            </a:r>
            <a:r>
              <a:rPr lang="id-ID" dirty="0" err="1"/>
              <a:t>MusicPedia</a:t>
            </a:r>
            <a:endParaRPr lang="en-US" dirty="0"/>
          </a:p>
        </p:txBody>
      </p:sp>
      <p:sp>
        <p:nvSpPr>
          <p:cNvPr id="4" name="Slide Number Placeholder 3">
            <a:extLst>
              <a:ext uri="{FF2B5EF4-FFF2-40B4-BE49-F238E27FC236}">
                <a16:creationId xmlns:a16="http://schemas.microsoft.com/office/drawing/2014/main" id="{880D4239-A59B-4C2E-9B47-0BEA12EE732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245</a:t>
            </a:fld>
            <a:endParaRPr lang="en-US">
              <a:solidFill>
                <a:prstClr val="black">
                  <a:tint val="75000"/>
                </a:prstClr>
              </a:solidFill>
            </a:endParaRPr>
          </a:p>
        </p:txBody>
      </p:sp>
      <p:pic>
        <p:nvPicPr>
          <p:cNvPr id="5" name="Picture 4">
            <a:extLst>
              <a:ext uri="{FF2B5EF4-FFF2-40B4-BE49-F238E27FC236}">
                <a16:creationId xmlns:a16="http://schemas.microsoft.com/office/drawing/2014/main" id="{8ACA222C-F579-43A2-B911-FF8D12167034}"/>
              </a:ext>
            </a:extLst>
          </p:cNvPr>
          <p:cNvPicPr>
            <a:picLocks noChangeAspect="1"/>
          </p:cNvPicPr>
          <p:nvPr/>
        </p:nvPicPr>
        <p:blipFill rotWithShape="1">
          <a:blip r:embed="rId2"/>
          <a:srcRect l="5833" t="7109" r="6875" b="2978"/>
          <a:stretch/>
        </p:blipFill>
        <p:spPr>
          <a:xfrm>
            <a:off x="392497" y="828261"/>
            <a:ext cx="8359005" cy="5798340"/>
          </a:xfrm>
          <a:prstGeom prst="rect">
            <a:avLst/>
          </a:prstGeom>
        </p:spPr>
      </p:pic>
    </p:spTree>
    <p:extLst>
      <p:ext uri="{BB962C8B-B14F-4D97-AF65-F5344CB8AC3E}">
        <p14:creationId xmlns:p14="http://schemas.microsoft.com/office/powerpoint/2010/main" val="12110747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7924800" cy="5334000"/>
          </a:xfrm>
        </p:spPr>
        <p:txBody>
          <a:bodyPr>
            <a:normAutofit lnSpcReduction="10000"/>
          </a:bodyPr>
          <a:lstStyle/>
          <a:p>
            <a:pPr marL="514350" indent="-514350">
              <a:buFont typeface="+mj-lt"/>
              <a:buAutoNum type="arabicPeriod"/>
            </a:pPr>
            <a:r>
              <a:rPr lang="id-ID" sz="3200" dirty="0"/>
              <a:t>Buat </a:t>
            </a:r>
            <a:r>
              <a:rPr lang="id-ID" sz="3200" dirty="0">
                <a:solidFill>
                  <a:srgbClr val="C00000"/>
                </a:solidFill>
              </a:rPr>
              <a:t>project baru </a:t>
            </a:r>
            <a:r>
              <a:rPr lang="id-ID" sz="3200" dirty="0"/>
              <a:t>di Sparx EA, dengan nama file adalah nama project sesuai </a:t>
            </a:r>
            <a:r>
              <a:rPr lang="id-ID" sz="3200" i="1" dirty="0"/>
              <a:t>System Request</a:t>
            </a:r>
          </a:p>
          <a:p>
            <a:pPr marL="514350" indent="-514350">
              <a:buFont typeface="+mj-lt"/>
              <a:buAutoNum type="arabicPeriod"/>
            </a:pPr>
            <a:r>
              <a:rPr lang="en-US" sz="3200" dirty="0" err="1"/>
              <a:t>Lihat</a:t>
            </a:r>
            <a:r>
              <a:rPr lang="en-US" sz="3200" dirty="0"/>
              <a:t> </a:t>
            </a:r>
            <a:r>
              <a:rPr lang="id-ID" sz="3200" dirty="0"/>
              <a:t>kembali</a:t>
            </a:r>
            <a:r>
              <a:rPr lang="en-US" sz="3200" dirty="0"/>
              <a:t> </a:t>
            </a:r>
            <a:r>
              <a:rPr lang="en-US" sz="3200" dirty="0" err="1"/>
              <a:t>dan</a:t>
            </a:r>
            <a:r>
              <a:rPr lang="en-US" sz="3200" dirty="0"/>
              <a:t> </a:t>
            </a:r>
            <a:r>
              <a:rPr lang="en-US" sz="3200" dirty="0" err="1"/>
              <a:t>rapikan</a:t>
            </a:r>
            <a:r>
              <a:rPr lang="id-ID" sz="3200" dirty="0"/>
              <a:t> </a:t>
            </a:r>
            <a:r>
              <a:rPr lang="id-ID" sz="3200" i="1" dirty="0"/>
              <a:t>System Request </a:t>
            </a:r>
            <a:r>
              <a:rPr lang="id-ID" sz="3200" dirty="0"/>
              <a:t>yang sudah anda buat</a:t>
            </a:r>
          </a:p>
          <a:p>
            <a:pPr marL="514350" indent="-514350">
              <a:buFont typeface="+mj-lt"/>
              <a:buAutoNum type="arabicPeriod"/>
            </a:pPr>
            <a:r>
              <a:rPr lang="id-ID" sz="3200" dirty="0"/>
              <a:t>Lakukan business process identification dengan membuatkan </a:t>
            </a:r>
            <a:r>
              <a:rPr lang="id-ID" sz="3200" dirty="0">
                <a:solidFill>
                  <a:srgbClr val="C00000"/>
                </a:solidFill>
              </a:rPr>
              <a:t>Use Case Diagram </a:t>
            </a:r>
            <a:r>
              <a:rPr lang="id-ID" sz="3200" dirty="0"/>
              <a:t>untuk </a:t>
            </a:r>
            <a:r>
              <a:rPr lang="id-ID" sz="3200" i="1" dirty="0"/>
              <a:t>System Request</a:t>
            </a:r>
            <a:r>
              <a:rPr lang="id-ID" sz="3200" dirty="0"/>
              <a:t> tersebut</a:t>
            </a:r>
          </a:p>
          <a:p>
            <a:pPr marL="514350" indent="-514350">
              <a:buFont typeface="+mj-lt"/>
              <a:buAutoNum type="arabicPeriod"/>
            </a:pPr>
            <a:endParaRPr lang="id-ID" sz="3200" dirty="0"/>
          </a:p>
          <a:p>
            <a:pPr marL="514350" indent="-514350">
              <a:buFont typeface="+mj-lt"/>
              <a:buAutoNum type="arabicPeriod"/>
            </a:pPr>
            <a:r>
              <a:rPr lang="id-ID" sz="3200" dirty="0"/>
              <a:t>Kirim </a:t>
            </a:r>
            <a:r>
              <a:rPr lang="id-ID" sz="3200" dirty="0" err="1"/>
              <a:t>file</a:t>
            </a:r>
            <a:r>
              <a:rPr lang="id-ID" sz="3200" dirty="0"/>
              <a:t> EAPX ke </a:t>
            </a:r>
            <a:r>
              <a:rPr lang="id-ID" sz="3200" dirty="0">
                <a:solidFill>
                  <a:srgbClr val="C00000"/>
                </a:solidFill>
              </a:rPr>
              <a:t>romi@brainmatics.com </a:t>
            </a:r>
            <a:r>
              <a:rPr lang="id-ID" sz="3200" dirty="0"/>
              <a:t>untuk dilakukan </a:t>
            </a:r>
            <a:r>
              <a:rPr lang="id-ID" sz="3200" dirty="0" err="1"/>
              <a:t>review</a:t>
            </a:r>
            <a:r>
              <a:rPr lang="id-ID" sz="3200" dirty="0"/>
              <a:t> bersama</a:t>
            </a:r>
            <a:endParaRPr lang="en-US" sz="3200" dirty="0"/>
          </a:p>
        </p:txBody>
      </p:sp>
      <p:sp>
        <p:nvSpPr>
          <p:cNvPr id="2" name="Title 1"/>
          <p:cNvSpPr>
            <a:spLocks noGrp="1"/>
          </p:cNvSpPr>
          <p:nvPr>
            <p:ph type="title"/>
          </p:nvPr>
        </p:nvSpPr>
        <p:spPr>
          <a:xfrm>
            <a:off x="609600" y="192494"/>
            <a:ext cx="8866188" cy="647700"/>
          </a:xfrm>
        </p:spPr>
        <p:txBody>
          <a:bodyPr>
            <a:normAutofit/>
          </a:bodyPr>
          <a:lstStyle/>
          <a:p>
            <a:r>
              <a:rPr lang="id-ID" dirty="0"/>
              <a:t>Exercise: Business </a:t>
            </a:r>
            <a:r>
              <a:rPr lang="id-ID" dirty="0" err="1"/>
              <a:t>Process</a:t>
            </a:r>
            <a:r>
              <a:rPr lang="id-ID" dirty="0"/>
              <a:t> </a:t>
            </a:r>
            <a:r>
              <a:rPr lang="id-ID" dirty="0" err="1"/>
              <a:t>Identification</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246</a:t>
            </a:fld>
            <a:endParaRPr lang="en-US">
              <a:solidFill>
                <a:prstClr val="black">
                  <a:tint val="75000"/>
                </a:prstClr>
              </a:solidFill>
            </a:endParaRPr>
          </a:p>
        </p:txBody>
      </p:sp>
    </p:spTree>
    <p:extLst>
      <p:ext uri="{BB962C8B-B14F-4D97-AF65-F5344CB8AC3E}">
        <p14:creationId xmlns:p14="http://schemas.microsoft.com/office/powerpoint/2010/main" val="2544357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295400"/>
            <a:ext cx="8553450" cy="4876800"/>
          </a:xfrm>
        </p:spPr>
        <p:txBody>
          <a:bodyPr/>
          <a:lstStyle/>
          <a:p>
            <a:r>
              <a:rPr lang="id-ID" sz="2400" dirty="0"/>
              <a:t>Lakukan </a:t>
            </a:r>
            <a:r>
              <a:rPr lang="en-US" sz="2400" dirty="0"/>
              <a:t>s</a:t>
            </a:r>
            <a:r>
              <a:rPr lang="id-ID" sz="2400" dirty="0"/>
              <a:t>istem </a:t>
            </a:r>
            <a:r>
              <a:rPr lang="en-US" sz="2400" dirty="0"/>
              <a:t>a</a:t>
            </a:r>
            <a:r>
              <a:rPr lang="id-ID" sz="2400" dirty="0"/>
              <a:t>nalysis</a:t>
            </a:r>
            <a:r>
              <a:rPr lang="en-US" sz="2400" dirty="0"/>
              <a:t> and design</a:t>
            </a:r>
            <a:r>
              <a:rPr lang="id-ID" sz="2400" dirty="0"/>
              <a:t> yang menghasilkan diagram:</a:t>
            </a:r>
          </a:p>
          <a:p>
            <a:pPr marL="1089025" lvl="2" indent="-514350">
              <a:buFont typeface="+mj-lt"/>
              <a:buAutoNum type="arabicPeriod"/>
            </a:pPr>
            <a:r>
              <a:rPr lang="id-ID" sz="2000" dirty="0"/>
              <a:t>Use Case Diagram</a:t>
            </a:r>
          </a:p>
          <a:p>
            <a:endParaRPr lang="en-US" sz="2400" dirty="0"/>
          </a:p>
          <a:p>
            <a:endParaRPr lang="en-US" sz="2400" dirty="0"/>
          </a:p>
          <a:p>
            <a:r>
              <a:rPr lang="en-US" sz="2400" dirty="0" err="1"/>
              <a:t>Pilih</a:t>
            </a:r>
            <a:r>
              <a:rPr lang="en-US" sz="2400" dirty="0"/>
              <a:t> </a:t>
            </a:r>
            <a:r>
              <a:rPr lang="en-US" sz="2400" dirty="0" err="1"/>
              <a:t>salah</a:t>
            </a:r>
            <a:r>
              <a:rPr lang="en-US" sz="2400" dirty="0"/>
              <a:t> </a:t>
            </a:r>
            <a:r>
              <a:rPr lang="en-US" sz="2400" dirty="0" err="1"/>
              <a:t>satu</a:t>
            </a:r>
            <a:r>
              <a:rPr lang="en-US" sz="2400" dirty="0"/>
              <a:t> </a:t>
            </a:r>
            <a:r>
              <a:rPr lang="en-US" sz="2400" dirty="0" err="1"/>
              <a:t>aplikasi</a:t>
            </a:r>
            <a:r>
              <a:rPr lang="en-US" sz="2400" dirty="0"/>
              <a:t> di </a:t>
            </a:r>
            <a:r>
              <a:rPr lang="en-US" sz="2400" dirty="0" err="1"/>
              <a:t>bawah</a:t>
            </a:r>
            <a:r>
              <a:rPr lang="en-US" sz="2400" dirty="0"/>
              <a:t>:</a:t>
            </a:r>
            <a:endParaRPr lang="id-ID" sz="2400" dirty="0"/>
          </a:p>
        </p:txBody>
      </p:sp>
      <p:sp>
        <p:nvSpPr>
          <p:cNvPr id="2" name="Title 1"/>
          <p:cNvSpPr>
            <a:spLocks noGrp="1"/>
          </p:cNvSpPr>
          <p:nvPr>
            <p:ph type="title"/>
          </p:nvPr>
        </p:nvSpPr>
        <p:spPr>
          <a:xfrm>
            <a:off x="609600" y="228600"/>
            <a:ext cx="8866187" cy="647700"/>
          </a:xfrm>
        </p:spPr>
        <p:txBody>
          <a:bodyPr>
            <a:normAutofit/>
          </a:bodyPr>
          <a:lstStyle/>
          <a:p>
            <a:r>
              <a:rPr lang="id-ID" dirty="0"/>
              <a:t>Exercise: S</a:t>
            </a:r>
            <a:r>
              <a:rPr lang="en-US" dirty="0"/>
              <a:t>y</a:t>
            </a:r>
            <a:r>
              <a:rPr lang="id-ID" dirty="0"/>
              <a:t>stems Analysis</a:t>
            </a:r>
            <a:r>
              <a:rPr lang="en-US" dirty="0"/>
              <a:t> and Design</a:t>
            </a:r>
          </a:p>
        </p:txBody>
      </p:sp>
      <p:sp>
        <p:nvSpPr>
          <p:cNvPr id="4" name="Content Placeholder 2"/>
          <p:cNvSpPr txBox="1">
            <a:spLocks/>
          </p:cNvSpPr>
          <p:nvPr/>
        </p:nvSpPr>
        <p:spPr bwMode="gray">
          <a:xfrm>
            <a:off x="533400" y="3429000"/>
            <a:ext cx="4191000" cy="250507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a:pPr>
            <a:r>
              <a:rPr kumimoji="0" lang="en-US" sz="1800" kern="0" dirty="0" err="1">
                <a:effectLst/>
              </a:rPr>
              <a:t>Aplikasi</a:t>
            </a:r>
            <a:r>
              <a:rPr kumimoji="0" lang="en-US" sz="1800" kern="0" dirty="0">
                <a:effectLst/>
              </a:rPr>
              <a:t> Rental Mobil</a:t>
            </a:r>
          </a:p>
          <a:p>
            <a:pPr marL="457200" indent="-457200">
              <a:buFont typeface="+mj-lt"/>
              <a:buAutoNum type="arabicPeriod"/>
            </a:pPr>
            <a:r>
              <a:rPr kumimoji="0" lang="sv-SE" sz="1800" kern="0" dirty="0">
                <a:effectLst/>
              </a:rPr>
              <a:t>Aplikasi Pengelolaan Klinik </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a:t>
            </a:r>
            <a:r>
              <a:rPr kumimoji="0" lang="en-US" sz="1800" kern="0" dirty="0" err="1">
                <a:effectLst/>
              </a:rPr>
              <a:t>Apotik</a:t>
            </a:r>
            <a:endParaRPr kumimoji="0" lang="en-US" sz="1800" kern="0" dirty="0">
              <a:effectLst/>
            </a:endParaRP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Service Mobil</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Motor</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a:t>
            </a:r>
            <a:r>
              <a:rPr kumimoji="0" lang="en-US" sz="1800" kern="0" dirty="0" err="1">
                <a:effectLst/>
              </a:rPr>
              <a:t>Perpustakaan</a:t>
            </a:r>
            <a:endParaRPr kumimoji="0" lang="en-US" sz="1800" kern="0" dirty="0">
              <a:effectLst/>
            </a:endParaRPr>
          </a:p>
        </p:txBody>
      </p:sp>
      <p:sp>
        <p:nvSpPr>
          <p:cNvPr id="5" name="Content Placeholder 3"/>
          <p:cNvSpPr txBox="1">
            <a:spLocks/>
          </p:cNvSpPr>
          <p:nvPr/>
        </p:nvSpPr>
        <p:spPr>
          <a:xfrm>
            <a:off x="4648200" y="3429000"/>
            <a:ext cx="4343400" cy="2981325"/>
          </a:xfrm>
          <a:prstGeom prst="rect">
            <a:avLst/>
          </a:prstGeom>
        </p:spPr>
        <p:txBody>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a:t>
            </a:r>
            <a:r>
              <a:rPr kumimoji="0" lang="en-US" sz="1800" kern="0" dirty="0" err="1">
                <a:effectLst/>
              </a:rPr>
              <a:t>Buku</a:t>
            </a:r>
            <a:r>
              <a:rPr kumimoji="0" lang="en-US" sz="1800" kern="0" dirty="0">
                <a:effectLst/>
              </a:rPr>
              <a:t>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a:t>
            </a:r>
            <a:r>
              <a:rPr kumimoji="0" lang="en-US" sz="1800" kern="0" dirty="0" err="1">
                <a:effectLst/>
              </a:rPr>
              <a:t>Tiket</a:t>
            </a:r>
            <a:r>
              <a:rPr kumimoji="0" lang="en-US" sz="1800" kern="0" dirty="0">
                <a:effectLst/>
              </a:rPr>
              <a:t> </a:t>
            </a:r>
            <a:r>
              <a:rPr kumimoji="0" lang="en-US" sz="1800" kern="0" dirty="0" err="1">
                <a:effectLst/>
              </a:rPr>
              <a:t>Kereta</a:t>
            </a:r>
            <a:r>
              <a:rPr kumimoji="0" lang="en-US" sz="1800" kern="0" dirty="0">
                <a:effectLst/>
              </a:rPr>
              <a:t>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Manajemen</a:t>
            </a:r>
            <a:r>
              <a:rPr kumimoji="0" lang="en-US" sz="1800" kern="0" dirty="0">
                <a:effectLst/>
              </a:rPr>
              <a:t> </a:t>
            </a:r>
            <a:r>
              <a:rPr kumimoji="0" lang="en-US" sz="1800" kern="0" dirty="0" err="1">
                <a:effectLst/>
              </a:rPr>
              <a:t>Universitas</a:t>
            </a:r>
            <a:r>
              <a:rPr kumimoji="0" lang="en-US" sz="1800" kern="0" dirty="0">
                <a:effectLst/>
              </a:rPr>
              <a:t> Online</a:t>
            </a:r>
          </a:p>
          <a:p>
            <a:pPr marL="457200" indent="-457200">
              <a:buFont typeface="+mj-lt"/>
              <a:buAutoNum type="arabicPeriod" startAt="7"/>
            </a:pPr>
            <a:r>
              <a:rPr kumimoji="0" lang="sv-SE" sz="1800" kern="0" dirty="0">
                <a:effectLst/>
              </a:rPr>
              <a:t>Aplikasi Penjualan Laptop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Perpustakaan</a:t>
            </a:r>
            <a:r>
              <a:rPr kumimoji="0" lang="en-US" sz="1800" kern="0" dirty="0">
                <a:effectLst/>
              </a:rPr>
              <a:t> Digital</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Project Software</a:t>
            </a:r>
          </a:p>
          <a:p>
            <a:pPr marL="457200" indent="-457200">
              <a:buFont typeface="+mj-lt"/>
              <a:buAutoNum type="arabicPeriod" startAt="7"/>
            </a:pPr>
            <a:endParaRPr kumimoji="0" lang="en-US" sz="1800" kern="0" dirty="0">
              <a:effectLst/>
            </a:endParaRP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247</a:t>
            </a:fld>
            <a:endParaRPr lang="en-US">
              <a:solidFill>
                <a:prstClr val="black">
                  <a:tint val="75000"/>
                </a:prstClr>
              </a:solidFill>
            </a:endParaRPr>
          </a:p>
        </p:txBody>
      </p:sp>
    </p:spTree>
    <p:extLst>
      <p:ext uri="{BB962C8B-B14F-4D97-AF65-F5344CB8AC3E}">
        <p14:creationId xmlns:p14="http://schemas.microsoft.com/office/powerpoint/2010/main" val="29351347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3</a:t>
            </a:r>
            <a:r>
              <a:rPr lang="en-US" sz="4000" dirty="0"/>
              <a:t> </a:t>
            </a:r>
            <a:r>
              <a:rPr lang="id-ID" sz="4000" dirty="0"/>
              <a:t>Pemodelan Proses Bisnis dengan AD atau BPMN</a:t>
            </a:r>
          </a:p>
        </p:txBody>
      </p:sp>
      <p:sp>
        <p:nvSpPr>
          <p:cNvPr id="3" name="Text Placeholder 2"/>
          <p:cNvSpPr>
            <a:spLocks noGrp="1"/>
          </p:cNvSpPr>
          <p:nvPr>
            <p:ph type="body" idx="1"/>
          </p:nvPr>
        </p:nvSpPr>
        <p:spPr/>
        <p:txBody>
          <a:bodyPr/>
          <a:lstStyle/>
          <a:p>
            <a:pPr marL="342900" indent="-342900" algn="r">
              <a:buFont typeface="Arial" panose="020B0604020202020204" pitchFamily="34" charset="0"/>
              <a:buChar char="•"/>
            </a:pPr>
            <a:r>
              <a:rPr lang="id-ID" dirty="0" err="1"/>
              <a:t>Activity</a:t>
            </a:r>
            <a:r>
              <a:rPr lang="id-ID" dirty="0"/>
              <a:t> Diagram</a:t>
            </a:r>
          </a:p>
          <a:p>
            <a:pPr marL="342900" indent="-342900" algn="r">
              <a:buFont typeface="Arial" panose="020B0604020202020204" pitchFamily="34" charset="0"/>
              <a:buChar char="•"/>
            </a:pPr>
            <a:r>
              <a:rPr lang="id-ID" dirty="0"/>
              <a:t>Business </a:t>
            </a:r>
            <a:r>
              <a:rPr lang="id-ID" dirty="0" err="1"/>
              <a:t>Process</a:t>
            </a:r>
            <a:r>
              <a:rPr lang="id-ID" dirty="0"/>
              <a:t> Model </a:t>
            </a:r>
            <a:r>
              <a:rPr lang="id-ID" dirty="0" err="1"/>
              <a:t>and</a:t>
            </a:r>
            <a:r>
              <a:rPr lang="id-ID" dirty="0"/>
              <a:t> </a:t>
            </a:r>
            <a:r>
              <a:rPr lang="id-ID" dirty="0" err="1"/>
              <a:t>Notation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248</a:t>
            </a:fld>
            <a:endParaRPr lang="en-US">
              <a:solidFill>
                <a:prstClr val="black">
                  <a:tint val="75000"/>
                </a:prstClr>
              </a:solidFill>
            </a:endParaRPr>
          </a:p>
        </p:txBody>
      </p:sp>
    </p:spTree>
    <p:extLst>
      <p:ext uri="{BB962C8B-B14F-4D97-AF65-F5344CB8AC3E}">
        <p14:creationId xmlns:p14="http://schemas.microsoft.com/office/powerpoint/2010/main" val="3312836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249</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955634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
          </p:nvPr>
        </p:nvSpPr>
        <p:spPr/>
        <p:txBody>
          <a:bodyPr/>
          <a:lstStyle/>
          <a:p>
            <a:endParaRPr lang="en-US"/>
          </a:p>
        </p:txBody>
      </p:sp>
      <p:pic>
        <p:nvPicPr>
          <p:cNvPr id="6" name="Content Placeholder 5"/>
          <p:cNvPicPr>
            <a:picLocks noGrp="1" noChangeAspect="1"/>
          </p:cNvPicPr>
          <p:nvPr>
            <p:ph sz="half" idx="2"/>
          </p:nvPr>
        </p:nvPicPr>
        <p:blipFill rotWithShape="1">
          <a:blip r:embed="rId2"/>
          <a:srcRect l="5596" t="10114" r="5596" b="2808"/>
          <a:stretch/>
        </p:blipFill>
        <p:spPr>
          <a:xfrm>
            <a:off x="5160093" y="3830036"/>
            <a:ext cx="1605280" cy="1421081"/>
          </a:xfrm>
          <a:prstGeom prst="rect">
            <a:avLst/>
          </a:prstGeom>
        </p:spPr>
      </p:pic>
      <p:sp>
        <p:nvSpPr>
          <p:cNvPr id="2" name="Title 1"/>
          <p:cNvSpPr>
            <a:spLocks noGrp="1"/>
          </p:cNvSpPr>
          <p:nvPr>
            <p:ph type="title"/>
          </p:nvPr>
        </p:nvSpPr>
        <p:spPr/>
        <p:txBody>
          <a:bodyPr>
            <a:normAutofit/>
          </a:bodyPr>
          <a:lstStyle/>
          <a:p>
            <a:endParaRPr lang="en-US"/>
          </a:p>
        </p:txBody>
      </p:sp>
      <p:pic>
        <p:nvPicPr>
          <p:cNvPr id="7" name="Picture 6"/>
          <p:cNvPicPr>
            <a:picLocks noChangeAspect="1"/>
          </p:cNvPicPr>
          <p:nvPr/>
        </p:nvPicPr>
        <p:blipFill rotWithShape="1">
          <a:blip r:embed="rId3"/>
          <a:srcRect l="5813" t="10251" r="5174" b="5683"/>
          <a:stretch/>
        </p:blipFill>
        <p:spPr>
          <a:xfrm>
            <a:off x="5727086" y="2500880"/>
            <a:ext cx="1619250" cy="1352551"/>
          </a:xfrm>
          <a:prstGeom prst="rect">
            <a:avLst/>
          </a:prstGeom>
        </p:spPr>
      </p:pic>
      <p:pic>
        <p:nvPicPr>
          <p:cNvPr id="8" name="Picture 7"/>
          <p:cNvPicPr>
            <a:picLocks noChangeAspect="1"/>
          </p:cNvPicPr>
          <p:nvPr/>
        </p:nvPicPr>
        <p:blipFill rotWithShape="1">
          <a:blip r:embed="rId4"/>
          <a:srcRect l="5461" t="10663" r="4945" b="4348"/>
          <a:stretch/>
        </p:blipFill>
        <p:spPr>
          <a:xfrm>
            <a:off x="1374416" y="4249946"/>
            <a:ext cx="1629833" cy="1367368"/>
          </a:xfrm>
          <a:prstGeom prst="rect">
            <a:avLst/>
          </a:prstGeom>
        </p:spPr>
      </p:pic>
      <p:pic>
        <p:nvPicPr>
          <p:cNvPr id="9" name="Picture 8"/>
          <p:cNvPicPr>
            <a:picLocks noChangeAspect="1"/>
          </p:cNvPicPr>
          <p:nvPr/>
        </p:nvPicPr>
        <p:blipFill rotWithShape="1">
          <a:blip r:embed="rId5"/>
          <a:srcRect l="5927" t="16667" r="5550" b="9379"/>
          <a:stretch/>
        </p:blipFill>
        <p:spPr>
          <a:xfrm>
            <a:off x="3467234" y="2065392"/>
            <a:ext cx="1610360" cy="690880"/>
          </a:xfrm>
          <a:prstGeom prst="rect">
            <a:avLst/>
          </a:prstGeom>
        </p:spPr>
      </p:pic>
      <p:pic>
        <p:nvPicPr>
          <p:cNvPr id="10" name="Picture 9"/>
          <p:cNvPicPr>
            <a:picLocks noChangeAspect="1"/>
          </p:cNvPicPr>
          <p:nvPr/>
        </p:nvPicPr>
        <p:blipFill rotWithShape="1">
          <a:blip r:embed="rId6"/>
          <a:srcRect l="6244" t="16811" r="5231" b="8147"/>
          <a:stretch/>
        </p:blipFill>
        <p:spPr>
          <a:xfrm>
            <a:off x="2520087" y="3348592"/>
            <a:ext cx="1610360" cy="701041"/>
          </a:xfrm>
          <a:prstGeom prst="rect">
            <a:avLst/>
          </a:prstGeom>
        </p:spPr>
      </p:pic>
      <p:pic>
        <p:nvPicPr>
          <p:cNvPr id="11" name="Picture 10"/>
          <p:cNvPicPr>
            <a:picLocks noChangeAspect="1"/>
          </p:cNvPicPr>
          <p:nvPr/>
        </p:nvPicPr>
        <p:blipFill rotWithShape="1">
          <a:blip r:embed="rId7"/>
          <a:srcRect l="6909" t="16931" r="5684" b="8571"/>
          <a:stretch/>
        </p:blipFill>
        <p:spPr>
          <a:xfrm>
            <a:off x="3570052" y="4728363"/>
            <a:ext cx="1590041" cy="695961"/>
          </a:xfrm>
          <a:prstGeom prst="rect">
            <a:avLst/>
          </a:prstGeom>
        </p:spPr>
      </p:pic>
      <p:pic>
        <p:nvPicPr>
          <p:cNvPr id="12" name="Picture 11"/>
          <p:cNvPicPr>
            <a:picLocks noChangeAspect="1"/>
          </p:cNvPicPr>
          <p:nvPr/>
        </p:nvPicPr>
        <p:blipFill rotWithShape="1">
          <a:blip r:embed="rId8"/>
          <a:srcRect l="5285" t="15742" r="5353" b="8672"/>
          <a:stretch/>
        </p:blipFill>
        <p:spPr>
          <a:xfrm>
            <a:off x="5694743" y="5244376"/>
            <a:ext cx="1625600" cy="706120"/>
          </a:xfrm>
          <a:prstGeom prst="rect">
            <a:avLst/>
          </a:prstGeom>
        </p:spPr>
      </p:pic>
      <p:pic>
        <p:nvPicPr>
          <p:cNvPr id="13" name="Picture 12"/>
          <p:cNvPicPr>
            <a:picLocks noChangeAspect="1"/>
          </p:cNvPicPr>
          <p:nvPr/>
        </p:nvPicPr>
        <p:blipFill rotWithShape="1">
          <a:blip r:embed="rId9"/>
          <a:srcRect l="5729" t="17221" r="4807" b="8548"/>
          <a:stretch/>
        </p:blipFill>
        <p:spPr>
          <a:xfrm>
            <a:off x="1229482" y="3447671"/>
            <a:ext cx="1617133" cy="766233"/>
          </a:xfrm>
          <a:prstGeom prst="rect">
            <a:avLst/>
          </a:prstGeom>
        </p:spPr>
      </p:pic>
      <p:pic>
        <p:nvPicPr>
          <p:cNvPr id="14" name="Picture 13"/>
          <p:cNvPicPr>
            <a:picLocks noChangeAspect="1"/>
          </p:cNvPicPr>
          <p:nvPr/>
        </p:nvPicPr>
        <p:blipFill rotWithShape="1">
          <a:blip r:embed="rId10"/>
          <a:srcRect l="6110" t="15441" r="5082" b="5817"/>
          <a:stretch/>
        </p:blipFill>
        <p:spPr>
          <a:xfrm>
            <a:off x="4931431" y="3028585"/>
            <a:ext cx="1605280" cy="812800"/>
          </a:xfrm>
          <a:prstGeom prst="rect">
            <a:avLst/>
          </a:prstGeom>
        </p:spPr>
      </p:pic>
      <p:pic>
        <p:nvPicPr>
          <p:cNvPr id="3" name="Picture 2"/>
          <p:cNvPicPr>
            <a:picLocks noChangeAspect="1"/>
          </p:cNvPicPr>
          <p:nvPr/>
        </p:nvPicPr>
        <p:blipFill rotWithShape="1">
          <a:blip r:embed="rId11"/>
          <a:srcRect l="7148" t="14350" r="6219" b="8081"/>
          <a:stretch/>
        </p:blipFill>
        <p:spPr>
          <a:xfrm>
            <a:off x="1076193" y="2370911"/>
            <a:ext cx="1155700" cy="836463"/>
          </a:xfrm>
          <a:prstGeom prst="rect">
            <a:avLst/>
          </a:prstGeom>
        </p:spPr>
      </p:pic>
      <p:pic>
        <p:nvPicPr>
          <p:cNvPr id="4" name="Picture 3"/>
          <p:cNvPicPr>
            <a:picLocks noChangeAspect="1"/>
          </p:cNvPicPr>
          <p:nvPr/>
        </p:nvPicPr>
        <p:blipFill rotWithShape="1">
          <a:blip r:embed="rId12"/>
          <a:srcRect l="9140" t="17988" r="5810" b="10163"/>
          <a:stretch/>
        </p:blipFill>
        <p:spPr>
          <a:xfrm>
            <a:off x="4416212" y="1294702"/>
            <a:ext cx="1241573" cy="815890"/>
          </a:xfrm>
          <a:prstGeom prst="rect">
            <a:avLst/>
          </a:prstGeom>
        </p:spPr>
      </p:pic>
      <p:pic>
        <p:nvPicPr>
          <p:cNvPr id="16" name="Picture 15"/>
          <p:cNvPicPr>
            <a:picLocks noChangeAspect="1"/>
          </p:cNvPicPr>
          <p:nvPr/>
        </p:nvPicPr>
        <p:blipFill rotWithShape="1">
          <a:blip r:embed="rId13"/>
          <a:srcRect l="7436" t="16380" r="7959" b="13342"/>
          <a:stretch/>
        </p:blipFill>
        <p:spPr>
          <a:xfrm>
            <a:off x="3235227" y="1247127"/>
            <a:ext cx="962527" cy="693020"/>
          </a:xfrm>
          <a:prstGeom prst="rect">
            <a:avLst/>
          </a:prstGeom>
        </p:spPr>
      </p:pic>
      <p:pic>
        <p:nvPicPr>
          <p:cNvPr id="17" name="Picture 16"/>
          <p:cNvPicPr>
            <a:picLocks noChangeAspect="1"/>
          </p:cNvPicPr>
          <p:nvPr/>
        </p:nvPicPr>
        <p:blipFill rotWithShape="1">
          <a:blip r:embed="rId14"/>
          <a:srcRect l="8924" t="14048" r="6947" b="6513"/>
          <a:stretch/>
        </p:blipFill>
        <p:spPr>
          <a:xfrm>
            <a:off x="6026572" y="1378467"/>
            <a:ext cx="1020278" cy="856648"/>
          </a:xfrm>
          <a:prstGeom prst="rect">
            <a:avLst/>
          </a:prstGeom>
        </p:spPr>
      </p:pic>
      <p:pic>
        <p:nvPicPr>
          <p:cNvPr id="18" name="Picture 17"/>
          <p:cNvPicPr>
            <a:picLocks noChangeAspect="1"/>
          </p:cNvPicPr>
          <p:nvPr/>
        </p:nvPicPr>
        <p:blipFill rotWithShape="1">
          <a:blip r:embed="rId15"/>
          <a:srcRect l="7908" t="13631" r="6630" b="6810"/>
          <a:stretch/>
        </p:blipFill>
        <p:spPr>
          <a:xfrm>
            <a:off x="1075499" y="1232290"/>
            <a:ext cx="1011766" cy="931334"/>
          </a:xfrm>
          <a:prstGeom prst="rect">
            <a:avLst/>
          </a:prstGeom>
        </p:spPr>
      </p:pic>
      <p:pic>
        <p:nvPicPr>
          <p:cNvPr id="19" name="Picture 18"/>
          <p:cNvPicPr>
            <a:picLocks noChangeAspect="1"/>
          </p:cNvPicPr>
          <p:nvPr/>
        </p:nvPicPr>
        <p:blipFill rotWithShape="1">
          <a:blip r:embed="rId16"/>
          <a:srcRect l="9123" t="17529" r="7891" b="7167"/>
          <a:stretch/>
        </p:blipFill>
        <p:spPr>
          <a:xfrm>
            <a:off x="2082498" y="1163952"/>
            <a:ext cx="1016000" cy="673100"/>
          </a:xfrm>
          <a:prstGeom prst="rect">
            <a:avLst/>
          </a:prstGeom>
        </p:spPr>
      </p:pic>
      <p:pic>
        <p:nvPicPr>
          <p:cNvPr id="20" name="Picture 19"/>
          <p:cNvPicPr>
            <a:picLocks noChangeAspect="1"/>
          </p:cNvPicPr>
          <p:nvPr/>
        </p:nvPicPr>
        <p:blipFill rotWithShape="1">
          <a:blip r:embed="rId17"/>
          <a:srcRect l="6831" t="7715" r="6711" b="4458"/>
          <a:stretch/>
        </p:blipFill>
        <p:spPr>
          <a:xfrm>
            <a:off x="2130143" y="1663295"/>
            <a:ext cx="1238250" cy="1676401"/>
          </a:xfrm>
          <a:prstGeom prst="rect">
            <a:avLst/>
          </a:prstGeom>
        </p:spPr>
      </p:pic>
      <p:pic>
        <p:nvPicPr>
          <p:cNvPr id="21" name="Picture 20"/>
          <p:cNvPicPr>
            <a:picLocks noChangeAspect="1"/>
          </p:cNvPicPr>
          <p:nvPr/>
        </p:nvPicPr>
        <p:blipFill rotWithShape="1">
          <a:blip r:embed="rId18"/>
          <a:srcRect l="8687" t="19142" r="8672" b="10289"/>
          <a:stretch/>
        </p:blipFill>
        <p:spPr>
          <a:xfrm>
            <a:off x="4970712" y="2176188"/>
            <a:ext cx="1011767" cy="630767"/>
          </a:xfrm>
          <a:prstGeom prst="rect">
            <a:avLst/>
          </a:prstGeom>
        </p:spPr>
      </p:pic>
      <p:pic>
        <p:nvPicPr>
          <p:cNvPr id="22" name="Picture 21"/>
          <p:cNvPicPr>
            <a:picLocks noChangeAspect="1"/>
          </p:cNvPicPr>
          <p:nvPr/>
        </p:nvPicPr>
        <p:blipFill rotWithShape="1">
          <a:blip r:embed="rId19"/>
          <a:srcRect l="7153" t="4188" r="6544" b="2221"/>
          <a:stretch/>
        </p:blipFill>
        <p:spPr>
          <a:xfrm>
            <a:off x="6827039" y="905959"/>
            <a:ext cx="1285875" cy="3686176"/>
          </a:xfrm>
          <a:prstGeom prst="rect">
            <a:avLst/>
          </a:prstGeom>
        </p:spPr>
      </p:pic>
      <p:pic>
        <p:nvPicPr>
          <p:cNvPr id="23" name="Picture 22"/>
          <p:cNvPicPr>
            <a:picLocks noChangeAspect="1"/>
          </p:cNvPicPr>
          <p:nvPr/>
        </p:nvPicPr>
        <p:blipFill rotWithShape="1">
          <a:blip r:embed="rId20"/>
          <a:srcRect l="7334" t="10517" r="4785" b="7884"/>
          <a:stretch/>
        </p:blipFill>
        <p:spPr>
          <a:xfrm>
            <a:off x="3729061" y="2749146"/>
            <a:ext cx="1314451" cy="1181100"/>
          </a:xfrm>
          <a:prstGeom prst="rect">
            <a:avLst/>
          </a:prstGeom>
        </p:spPr>
      </p:pic>
      <p:pic>
        <p:nvPicPr>
          <p:cNvPr id="24" name="Picture 23"/>
          <p:cNvPicPr>
            <a:picLocks noChangeAspect="1"/>
          </p:cNvPicPr>
          <p:nvPr/>
        </p:nvPicPr>
        <p:blipFill rotWithShape="1">
          <a:blip r:embed="rId21"/>
          <a:srcRect l="6322" t="13684" r="4974" b="7390"/>
          <a:stretch/>
        </p:blipFill>
        <p:spPr>
          <a:xfrm>
            <a:off x="4091322" y="4058529"/>
            <a:ext cx="1219200" cy="923926"/>
          </a:xfrm>
          <a:prstGeom prst="rect">
            <a:avLst/>
          </a:prstGeom>
        </p:spPr>
      </p:pic>
      <p:sp>
        <p:nvSpPr>
          <p:cNvPr id="25" name="TextBox 24"/>
          <p:cNvSpPr txBox="1"/>
          <p:nvPr/>
        </p:nvSpPr>
        <p:spPr>
          <a:xfrm>
            <a:off x="347625" y="297301"/>
            <a:ext cx="8334461" cy="461665"/>
          </a:xfrm>
          <a:prstGeom prst="rect">
            <a:avLst/>
          </a:prstGeom>
          <a:noFill/>
        </p:spPr>
        <p:txBody>
          <a:bodyPr wrap="none" rtlCol="0">
            <a:spAutoFit/>
          </a:bodyPr>
          <a:lstStyle/>
          <a:p>
            <a:r>
              <a:rPr lang="id-ID" sz="2400" dirty="0" err="1">
                <a:solidFill>
                  <a:srgbClr val="0070C0"/>
                </a:solidFill>
              </a:rPr>
              <a:t>Software</a:t>
            </a:r>
            <a:r>
              <a:rPr lang="en-ID" sz="2400" dirty="0">
                <a:solidFill>
                  <a:srgbClr val="0070C0"/>
                </a:solidFill>
              </a:rPr>
              <a:t> </a:t>
            </a:r>
            <a:r>
              <a:rPr lang="en-ID" sz="2400" dirty="0" err="1">
                <a:solidFill>
                  <a:srgbClr val="0070C0"/>
                </a:solidFill>
              </a:rPr>
              <a:t>Berkembang</a:t>
            </a:r>
            <a:r>
              <a:rPr lang="id-ID" sz="2400" dirty="0"/>
              <a:t>, </a:t>
            </a:r>
            <a:r>
              <a:rPr lang="en-ID" sz="2400" dirty="0" err="1"/>
              <a:t>Semakin</a:t>
            </a:r>
            <a:r>
              <a:rPr lang="en-ID" sz="2400" dirty="0"/>
              <a:t> Banyak dan </a:t>
            </a:r>
            <a:r>
              <a:rPr lang="en-ID" sz="2400" dirty="0" err="1"/>
              <a:t>Tumbuh</a:t>
            </a:r>
            <a:r>
              <a:rPr lang="en-ID" sz="2400" dirty="0"/>
              <a:t> </a:t>
            </a:r>
            <a:r>
              <a:rPr lang="en-ID" sz="2400" dirty="0" err="1"/>
              <a:t>Besar</a:t>
            </a:r>
            <a:r>
              <a:rPr lang="id-ID" sz="2400" dirty="0"/>
              <a:t>!</a:t>
            </a:r>
          </a:p>
        </p:txBody>
      </p:sp>
      <p:sp>
        <p:nvSpPr>
          <p:cNvPr id="26" name="Rectangle 25"/>
          <p:cNvSpPr/>
          <p:nvPr/>
        </p:nvSpPr>
        <p:spPr>
          <a:xfrm>
            <a:off x="457200" y="909465"/>
            <a:ext cx="8224886" cy="526712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D" sz="2000" b="1" dirty="0">
              <a:solidFill>
                <a:schemeClr val="tx1"/>
              </a:solidFill>
            </a:endParaRPr>
          </a:p>
        </p:txBody>
      </p:sp>
      <p:sp>
        <p:nvSpPr>
          <p:cNvPr id="27" name="TextBox 26"/>
          <p:cNvSpPr txBox="1"/>
          <p:nvPr/>
        </p:nvSpPr>
        <p:spPr>
          <a:xfrm>
            <a:off x="2596477" y="1279910"/>
            <a:ext cx="3971600" cy="830997"/>
          </a:xfrm>
          <a:prstGeom prst="rect">
            <a:avLst/>
          </a:prstGeom>
          <a:noFill/>
        </p:spPr>
        <p:txBody>
          <a:bodyPr wrap="none" rtlCol="0">
            <a:spAutoFit/>
          </a:bodyPr>
          <a:lstStyle/>
          <a:p>
            <a:pPr algn="ctr"/>
            <a:r>
              <a:rPr lang="en-ID" sz="2400" dirty="0" err="1"/>
              <a:t>Bagaimana</a:t>
            </a:r>
            <a:r>
              <a:rPr lang="en-ID" sz="2400" dirty="0"/>
              <a:t> </a:t>
            </a:r>
            <a:r>
              <a:rPr lang="id-ID" sz="2400" dirty="0"/>
              <a:t>c</a:t>
            </a:r>
            <a:r>
              <a:rPr lang="en-ID" sz="2400" dirty="0" err="1"/>
              <a:t>ara</a:t>
            </a:r>
            <a:endParaRPr lang="id-ID" sz="2400" dirty="0"/>
          </a:p>
          <a:p>
            <a:pPr algn="ctr"/>
            <a:r>
              <a:rPr lang="id-ID" sz="2400" dirty="0">
                <a:solidFill>
                  <a:srgbClr val="C00000"/>
                </a:solidFill>
              </a:rPr>
              <a:t>m</a:t>
            </a:r>
            <a:r>
              <a:rPr lang="en-ID" sz="2400" dirty="0" err="1">
                <a:solidFill>
                  <a:srgbClr val="C00000"/>
                </a:solidFill>
              </a:rPr>
              <a:t>engelola</a:t>
            </a:r>
            <a:r>
              <a:rPr lang="id-ID" sz="2400" dirty="0">
                <a:solidFill>
                  <a:srgbClr val="C00000"/>
                </a:solidFill>
              </a:rPr>
              <a:t> semua </a:t>
            </a:r>
            <a:r>
              <a:rPr lang="id-ID" sz="2400" dirty="0" err="1">
                <a:solidFill>
                  <a:srgbClr val="C00000"/>
                </a:solidFill>
              </a:rPr>
              <a:t>software</a:t>
            </a:r>
            <a:r>
              <a:rPr lang="en-ID" sz="2400" dirty="0"/>
              <a:t>?</a:t>
            </a:r>
          </a:p>
        </p:txBody>
      </p:sp>
      <p:sp>
        <p:nvSpPr>
          <p:cNvPr id="28" name="TextBox 27"/>
          <p:cNvSpPr txBox="1"/>
          <p:nvPr/>
        </p:nvSpPr>
        <p:spPr>
          <a:xfrm>
            <a:off x="336202" y="2347453"/>
            <a:ext cx="4194995" cy="1200329"/>
          </a:xfrm>
          <a:prstGeom prst="rect">
            <a:avLst/>
          </a:prstGeom>
          <a:noFill/>
        </p:spPr>
        <p:txBody>
          <a:bodyPr wrap="none" rtlCol="0">
            <a:spAutoFit/>
          </a:bodyPr>
          <a:lstStyle/>
          <a:p>
            <a:pPr algn="ctr"/>
            <a:r>
              <a:rPr lang="en-ID" sz="2400" dirty="0"/>
              <a:t>A</a:t>
            </a:r>
            <a:r>
              <a:rPr lang="id-ID" sz="2400" dirty="0" err="1"/>
              <a:t>pakah</a:t>
            </a:r>
            <a:r>
              <a:rPr lang="id-ID" sz="2400" dirty="0"/>
              <a:t> sudah </a:t>
            </a:r>
            <a:r>
              <a:rPr lang="id-ID" sz="2400" dirty="0">
                <a:solidFill>
                  <a:srgbClr val="C00000"/>
                </a:solidFill>
              </a:rPr>
              <a:t>selaras</a:t>
            </a:r>
            <a:r>
              <a:rPr lang="id-ID" sz="2400" dirty="0"/>
              <a:t> antara</a:t>
            </a:r>
          </a:p>
          <a:p>
            <a:pPr algn="ctr"/>
            <a:r>
              <a:rPr lang="id-ID" sz="2400" dirty="0"/>
              <a:t>proses bisnis</a:t>
            </a:r>
          </a:p>
          <a:p>
            <a:pPr algn="ctr"/>
            <a:r>
              <a:rPr lang="id-ID" sz="2400" dirty="0"/>
              <a:t>dan </a:t>
            </a:r>
            <a:r>
              <a:rPr lang="id-ID" sz="2400" dirty="0" err="1"/>
              <a:t>software</a:t>
            </a:r>
            <a:r>
              <a:rPr lang="id-ID" sz="2400" dirty="0"/>
              <a:t> yang dibangun?</a:t>
            </a:r>
            <a:endParaRPr lang="en-ID" sz="2400" dirty="0"/>
          </a:p>
        </p:txBody>
      </p:sp>
      <p:sp>
        <p:nvSpPr>
          <p:cNvPr id="29" name="TextBox 28"/>
          <p:cNvSpPr txBox="1"/>
          <p:nvPr/>
        </p:nvSpPr>
        <p:spPr>
          <a:xfrm>
            <a:off x="4839578" y="3348592"/>
            <a:ext cx="3680110" cy="1200329"/>
          </a:xfrm>
          <a:prstGeom prst="rect">
            <a:avLst/>
          </a:prstGeom>
          <a:noFill/>
        </p:spPr>
        <p:txBody>
          <a:bodyPr wrap="none" rtlCol="0">
            <a:spAutoFit/>
          </a:bodyPr>
          <a:lstStyle/>
          <a:p>
            <a:pPr algn="ctr"/>
            <a:r>
              <a:rPr lang="id-ID" sz="2400" dirty="0"/>
              <a:t>Apa yang harus dilakukan</a:t>
            </a:r>
          </a:p>
          <a:p>
            <a:pPr algn="ctr"/>
            <a:r>
              <a:rPr lang="id-ID" sz="2400" dirty="0"/>
              <a:t>bila </a:t>
            </a:r>
            <a:r>
              <a:rPr lang="en-ID" sz="2400" dirty="0" err="1"/>
              <a:t>ada</a:t>
            </a:r>
            <a:r>
              <a:rPr lang="en-ID" sz="2400" dirty="0"/>
              <a:t> </a:t>
            </a:r>
            <a:r>
              <a:rPr lang="id-ID" sz="2400" dirty="0">
                <a:solidFill>
                  <a:srgbClr val="C00000"/>
                </a:solidFill>
              </a:rPr>
              <a:t>penambahan</a:t>
            </a:r>
          </a:p>
          <a:p>
            <a:pPr algn="ctr"/>
            <a:r>
              <a:rPr lang="id-ID" sz="2400" dirty="0">
                <a:solidFill>
                  <a:srgbClr val="C00000"/>
                </a:solidFill>
              </a:rPr>
              <a:t>fitur baru</a:t>
            </a:r>
            <a:r>
              <a:rPr lang="en-ID" sz="2400" dirty="0"/>
              <a:t>?</a:t>
            </a:r>
          </a:p>
        </p:txBody>
      </p:sp>
      <p:sp>
        <p:nvSpPr>
          <p:cNvPr id="30" name="TextBox 29"/>
          <p:cNvSpPr txBox="1"/>
          <p:nvPr/>
        </p:nvSpPr>
        <p:spPr>
          <a:xfrm>
            <a:off x="1592575" y="5084831"/>
            <a:ext cx="3819892" cy="1200329"/>
          </a:xfrm>
          <a:prstGeom prst="rect">
            <a:avLst/>
          </a:prstGeom>
          <a:noFill/>
        </p:spPr>
        <p:txBody>
          <a:bodyPr wrap="none" rtlCol="0">
            <a:spAutoFit/>
          </a:bodyPr>
          <a:lstStyle/>
          <a:p>
            <a:pPr algn="ctr"/>
            <a:r>
              <a:rPr lang="id-ID" sz="2400" dirty="0"/>
              <a:t>Pimpinan</a:t>
            </a:r>
            <a:r>
              <a:rPr lang="en-ID" sz="2400" dirty="0"/>
              <a:t> </a:t>
            </a:r>
            <a:r>
              <a:rPr lang="en-ID" sz="2400" dirty="0" err="1"/>
              <a:t>ingin</a:t>
            </a:r>
            <a:r>
              <a:rPr lang="en-ID" sz="2400" dirty="0"/>
              <a:t> </a:t>
            </a:r>
            <a:r>
              <a:rPr lang="en-ID" sz="2400" dirty="0" err="1"/>
              <a:t>melihat</a:t>
            </a:r>
            <a:endParaRPr lang="id-ID" sz="2400" dirty="0"/>
          </a:p>
          <a:p>
            <a:pPr algn="ctr"/>
            <a:r>
              <a:rPr lang="id-ID" sz="2400" i="1" dirty="0" err="1">
                <a:solidFill>
                  <a:srgbClr val="C00000"/>
                </a:solidFill>
              </a:rPr>
              <a:t>helicopter</a:t>
            </a:r>
            <a:r>
              <a:rPr lang="id-ID" sz="2400" i="1" dirty="0">
                <a:solidFill>
                  <a:srgbClr val="C00000"/>
                </a:solidFill>
              </a:rPr>
              <a:t> </a:t>
            </a:r>
            <a:r>
              <a:rPr lang="id-ID" sz="2400" i="1" dirty="0" err="1">
                <a:solidFill>
                  <a:srgbClr val="C00000"/>
                </a:solidFill>
              </a:rPr>
              <a:t>view</a:t>
            </a:r>
            <a:r>
              <a:rPr lang="id-ID" sz="2400" i="1" dirty="0">
                <a:solidFill>
                  <a:srgbClr val="C00000"/>
                </a:solidFill>
              </a:rPr>
              <a:t> </a:t>
            </a:r>
            <a:r>
              <a:rPr lang="id-ID" sz="2400" dirty="0"/>
              <a:t>dari</a:t>
            </a:r>
          </a:p>
          <a:p>
            <a:pPr algn="ctr"/>
            <a:r>
              <a:rPr lang="en-ID" sz="2400" dirty="0" err="1"/>
              <a:t>semua</a:t>
            </a:r>
            <a:r>
              <a:rPr lang="en-ID" sz="2400" dirty="0"/>
              <a:t> s</a:t>
            </a:r>
            <a:r>
              <a:rPr lang="id-ID" sz="2400" dirty="0" err="1"/>
              <a:t>oftware</a:t>
            </a:r>
            <a:r>
              <a:rPr lang="id-ID" sz="2400" dirty="0"/>
              <a:t> yang ada</a:t>
            </a:r>
            <a:r>
              <a:rPr lang="en-ID" sz="2400" dirty="0"/>
              <a:t>?</a:t>
            </a:r>
          </a:p>
        </p:txBody>
      </p:sp>
    </p:spTree>
    <p:extLst>
      <p:ext uri="{BB962C8B-B14F-4D97-AF65-F5344CB8AC3E}">
        <p14:creationId xmlns:p14="http://schemas.microsoft.com/office/powerpoint/2010/main" val="8833461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500"/>
                                        <p:tgtEl>
                                          <p:spTgt spid="2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500"/>
                                        <p:tgtEl>
                                          <p:spTgt spid="2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p:bldP spid="28" grpId="0"/>
      <p:bldP spid="29" grpId="0"/>
      <p:bldP spid="30"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250</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249004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3.3.1 </a:t>
            </a:r>
            <a:r>
              <a:rPr lang="id-ID" sz="3600" dirty="0" err="1"/>
              <a:t>Activity</a:t>
            </a:r>
            <a:r>
              <a:rPr lang="id-ID" sz="3600" dirty="0"/>
              <a:t> Diagram</a:t>
            </a:r>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251</a:t>
            </a:fld>
            <a:endParaRPr lang="en-US">
              <a:solidFill>
                <a:prstClr val="black">
                  <a:tint val="75000"/>
                </a:prstClr>
              </a:solidFill>
            </a:endParaRPr>
          </a:p>
        </p:txBody>
      </p:sp>
    </p:spTree>
    <p:extLst>
      <p:ext uri="{BB962C8B-B14F-4D97-AF65-F5344CB8AC3E}">
        <p14:creationId xmlns:p14="http://schemas.microsoft.com/office/powerpoint/2010/main" val="4087311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49" y="0"/>
            <a:ext cx="8501495" cy="593246"/>
          </a:xfrm>
        </p:spPr>
        <p:txBody>
          <a:bodyPr>
            <a:normAutofit/>
          </a:bodyPr>
          <a:lstStyle/>
          <a:p>
            <a:r>
              <a:rPr lang="en-US" sz="2800" dirty="0"/>
              <a:t>Activity Diagram</a:t>
            </a:r>
            <a:r>
              <a:rPr lang="id-ID" sz="2800" dirty="0"/>
              <a:t> </a:t>
            </a:r>
            <a:r>
              <a:rPr lang="id-ID" sz="2800" dirty="0" err="1"/>
              <a:t>Syntax</a:t>
            </a:r>
            <a:endParaRPr lang="en-US" sz="2800" dirty="0"/>
          </a:p>
        </p:txBody>
      </p:sp>
      <p:pic>
        <p:nvPicPr>
          <p:cNvPr id="5" name="Picture 4"/>
          <p:cNvPicPr>
            <a:picLocks noChangeAspect="1"/>
          </p:cNvPicPr>
          <p:nvPr/>
        </p:nvPicPr>
        <p:blipFill rotWithShape="1">
          <a:blip r:embed="rId2"/>
          <a:srcRect l="22500" t="12223" r="21667" b="8889"/>
          <a:stretch/>
        </p:blipFill>
        <p:spPr>
          <a:xfrm>
            <a:off x="1524000" y="457200"/>
            <a:ext cx="6140020" cy="6506589"/>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252</a:t>
            </a:fld>
            <a:endParaRPr lang="en-US">
              <a:solidFill>
                <a:prstClr val="black">
                  <a:tint val="75000"/>
                </a:prstClr>
              </a:solidFill>
            </a:endParaRPr>
          </a:p>
        </p:txBody>
      </p:sp>
    </p:spTree>
    <p:extLst>
      <p:ext uri="{BB962C8B-B14F-4D97-AF65-F5344CB8AC3E}">
        <p14:creationId xmlns:p14="http://schemas.microsoft.com/office/powerpoint/2010/main" val="2264786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Studi Kasus: </a:t>
            </a:r>
            <a:r>
              <a:rPr lang="id-ID" sz="3600" dirty="0" err="1"/>
              <a:t>Activity</a:t>
            </a:r>
            <a:r>
              <a:rPr lang="id-ID" sz="3600" dirty="0"/>
              <a:t> Diagram Sistem ATM</a:t>
            </a:r>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253</a:t>
            </a:fld>
            <a:endParaRPr lang="en-US">
              <a:solidFill>
                <a:prstClr val="black">
                  <a:tint val="75000"/>
                </a:prstClr>
              </a:solidFill>
            </a:endParaRPr>
          </a:p>
        </p:txBody>
      </p:sp>
    </p:spTree>
    <p:extLst>
      <p:ext uri="{BB962C8B-B14F-4D97-AF65-F5344CB8AC3E}">
        <p14:creationId xmlns:p14="http://schemas.microsoft.com/office/powerpoint/2010/main" val="4069911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a:bodyPr>
          <a:lstStyle/>
          <a:p>
            <a:r>
              <a:rPr lang="id-ID" dirty="0"/>
              <a:t>Use </a:t>
            </a:r>
            <a:r>
              <a:rPr lang="id-ID" dirty="0" err="1"/>
              <a:t>Case</a:t>
            </a:r>
            <a:r>
              <a:rPr lang="id-ID" dirty="0"/>
              <a:t> Diagram Sistem ATM</a:t>
            </a:r>
            <a:endParaRPr lang="en-US" dirty="0"/>
          </a:p>
        </p:txBody>
      </p:sp>
      <p:pic>
        <p:nvPicPr>
          <p:cNvPr id="5" name="Picture 4"/>
          <p:cNvPicPr>
            <a:picLocks noChangeAspect="1"/>
          </p:cNvPicPr>
          <p:nvPr/>
        </p:nvPicPr>
        <p:blipFill rotWithShape="1">
          <a:blip r:embed="rId2"/>
          <a:srcRect l="2626" t="5011" r="1535" b="2594"/>
          <a:stretch/>
        </p:blipFill>
        <p:spPr>
          <a:xfrm>
            <a:off x="1143000" y="820910"/>
            <a:ext cx="7239000" cy="5850699"/>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254</a:t>
            </a:fld>
            <a:endParaRPr lang="en-US">
              <a:solidFill>
                <a:prstClr val="black">
                  <a:tint val="75000"/>
                </a:prstClr>
              </a:solidFill>
            </a:endParaRPr>
          </a:p>
        </p:txBody>
      </p:sp>
    </p:spTree>
    <p:extLst>
      <p:ext uri="{BB962C8B-B14F-4D97-AF65-F5344CB8AC3E}">
        <p14:creationId xmlns:p14="http://schemas.microsoft.com/office/powerpoint/2010/main" val="3940785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Memasukkan</a:t>
            </a:r>
            <a:r>
              <a:rPr lang="en-US" dirty="0"/>
              <a:t> </a:t>
            </a:r>
            <a:r>
              <a:rPr lang="en-US" dirty="0" err="1"/>
              <a:t>Kartu</a:t>
            </a:r>
            <a:endParaRPr lang="en-US" dirty="0"/>
          </a:p>
        </p:txBody>
      </p:sp>
      <p:pic>
        <p:nvPicPr>
          <p:cNvPr id="5" name="Picture 4"/>
          <p:cNvPicPr>
            <a:picLocks noChangeAspect="1"/>
          </p:cNvPicPr>
          <p:nvPr/>
        </p:nvPicPr>
        <p:blipFill rotWithShape="1">
          <a:blip r:embed="rId2"/>
          <a:srcRect l="1513" t="5384" r="1513" b="24505"/>
          <a:stretch/>
        </p:blipFill>
        <p:spPr>
          <a:xfrm>
            <a:off x="285751" y="812587"/>
            <a:ext cx="8572497" cy="57150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255</a:t>
            </a:fld>
            <a:endParaRPr lang="en-US">
              <a:solidFill>
                <a:prstClr val="black">
                  <a:tint val="75000"/>
                </a:prstClr>
              </a:solidFill>
            </a:endParaRPr>
          </a:p>
        </p:txBody>
      </p:sp>
    </p:spTree>
    <p:extLst>
      <p:ext uri="{BB962C8B-B14F-4D97-AF65-F5344CB8AC3E}">
        <p14:creationId xmlns:p14="http://schemas.microsoft.com/office/powerpoint/2010/main" val="37223856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Memasukkan</a:t>
            </a:r>
            <a:r>
              <a:rPr lang="en-US" dirty="0"/>
              <a:t> PIN</a:t>
            </a:r>
          </a:p>
        </p:txBody>
      </p:sp>
      <p:pic>
        <p:nvPicPr>
          <p:cNvPr id="5" name="Picture 4"/>
          <p:cNvPicPr>
            <a:picLocks noChangeAspect="1"/>
          </p:cNvPicPr>
          <p:nvPr/>
        </p:nvPicPr>
        <p:blipFill rotWithShape="1">
          <a:blip r:embed="rId2"/>
          <a:srcRect l="2406" t="4586" r="2406" b="12754"/>
          <a:stretch/>
        </p:blipFill>
        <p:spPr>
          <a:xfrm>
            <a:off x="590869" y="729855"/>
            <a:ext cx="7924800" cy="5975745"/>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256</a:t>
            </a:fld>
            <a:endParaRPr lang="en-US">
              <a:solidFill>
                <a:prstClr val="black">
                  <a:tint val="75000"/>
                </a:prstClr>
              </a:solidFill>
            </a:endParaRPr>
          </a:p>
        </p:txBody>
      </p:sp>
    </p:spTree>
    <p:extLst>
      <p:ext uri="{BB962C8B-B14F-4D97-AF65-F5344CB8AC3E}">
        <p14:creationId xmlns:p14="http://schemas.microsoft.com/office/powerpoint/2010/main" val="10563094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Diagram: </a:t>
            </a:r>
            <a:r>
              <a:rPr lang="en-US" dirty="0" err="1"/>
              <a:t>Mengecek</a:t>
            </a:r>
            <a:r>
              <a:rPr lang="en-US" dirty="0"/>
              <a:t> </a:t>
            </a:r>
            <a:r>
              <a:rPr lang="en-US" dirty="0" err="1"/>
              <a:t>Saldo</a:t>
            </a:r>
            <a:endParaRPr lang="en-US" dirty="0"/>
          </a:p>
        </p:txBody>
      </p:sp>
      <p:pic>
        <p:nvPicPr>
          <p:cNvPr id="5" name="Picture 4"/>
          <p:cNvPicPr>
            <a:picLocks noChangeAspect="1"/>
          </p:cNvPicPr>
          <p:nvPr/>
        </p:nvPicPr>
        <p:blipFill rotWithShape="1">
          <a:blip r:embed="rId2"/>
          <a:srcRect l="2463" t="4595" r="2463" b="23805"/>
          <a:stretch/>
        </p:blipFill>
        <p:spPr>
          <a:xfrm>
            <a:off x="228600" y="990600"/>
            <a:ext cx="8697953" cy="49530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257</a:t>
            </a:fld>
            <a:endParaRPr lang="en-US">
              <a:solidFill>
                <a:prstClr val="black">
                  <a:tint val="75000"/>
                </a:prstClr>
              </a:solidFill>
            </a:endParaRPr>
          </a:p>
        </p:txBody>
      </p:sp>
    </p:spTree>
    <p:extLst>
      <p:ext uri="{BB962C8B-B14F-4D97-AF65-F5344CB8AC3E}">
        <p14:creationId xmlns:p14="http://schemas.microsoft.com/office/powerpoint/2010/main" val="3336368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Mengambil</a:t>
            </a:r>
            <a:r>
              <a:rPr lang="en-US" dirty="0"/>
              <a:t> </a:t>
            </a:r>
            <a:r>
              <a:rPr lang="en-US" dirty="0" err="1"/>
              <a:t>Uang</a:t>
            </a:r>
            <a:endParaRPr lang="en-US" dirty="0"/>
          </a:p>
        </p:txBody>
      </p:sp>
      <p:pic>
        <p:nvPicPr>
          <p:cNvPr id="5" name="Picture 4"/>
          <p:cNvPicPr>
            <a:picLocks noChangeAspect="1"/>
          </p:cNvPicPr>
          <p:nvPr/>
        </p:nvPicPr>
        <p:blipFill rotWithShape="1">
          <a:blip r:embed="rId2"/>
          <a:srcRect l="1513" t="5487" r="1513" b="8413"/>
          <a:stretch/>
        </p:blipFill>
        <p:spPr>
          <a:xfrm>
            <a:off x="606236" y="744393"/>
            <a:ext cx="8080564" cy="5920468"/>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258</a:t>
            </a:fld>
            <a:endParaRPr lang="en-US">
              <a:solidFill>
                <a:prstClr val="black">
                  <a:tint val="75000"/>
                </a:prstClr>
              </a:solidFill>
            </a:endParaRPr>
          </a:p>
        </p:txBody>
      </p:sp>
    </p:spTree>
    <p:extLst>
      <p:ext uri="{BB962C8B-B14F-4D97-AF65-F5344CB8AC3E}">
        <p14:creationId xmlns:p14="http://schemas.microsoft.com/office/powerpoint/2010/main" val="20470819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id-ID" dirty="0"/>
              <a:t>Mengirim</a:t>
            </a:r>
            <a:r>
              <a:rPr lang="en-US" dirty="0"/>
              <a:t> </a:t>
            </a:r>
            <a:r>
              <a:rPr lang="en-US" dirty="0" err="1"/>
              <a:t>Uang</a:t>
            </a:r>
            <a:endParaRPr lang="en-US" dirty="0"/>
          </a:p>
        </p:txBody>
      </p:sp>
      <p:pic>
        <p:nvPicPr>
          <p:cNvPr id="5" name="Picture 4"/>
          <p:cNvPicPr>
            <a:picLocks noChangeAspect="1"/>
          </p:cNvPicPr>
          <p:nvPr/>
        </p:nvPicPr>
        <p:blipFill rotWithShape="1">
          <a:blip r:embed="rId2"/>
          <a:srcRect l="2406" t="3988" r="2406" b="3988"/>
          <a:stretch/>
        </p:blipFill>
        <p:spPr>
          <a:xfrm>
            <a:off x="1219200" y="779930"/>
            <a:ext cx="6781800" cy="6006737"/>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259</a:t>
            </a:fld>
            <a:endParaRPr lang="en-US">
              <a:solidFill>
                <a:prstClr val="black">
                  <a:tint val="75000"/>
                </a:prstClr>
              </a:solidFill>
            </a:endParaRPr>
          </a:p>
        </p:txBody>
      </p:sp>
    </p:spTree>
    <p:extLst>
      <p:ext uri="{BB962C8B-B14F-4D97-AF65-F5344CB8AC3E}">
        <p14:creationId xmlns:p14="http://schemas.microsoft.com/office/powerpoint/2010/main" val="4196806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flipH="1">
            <a:off x="1962358" y="1888343"/>
            <a:ext cx="2567226" cy="2848269"/>
          </a:xfrm>
          <a:prstGeom prst="rect">
            <a:avLst/>
          </a:prstGeom>
        </p:spPr>
      </p:pic>
      <p:pic>
        <p:nvPicPr>
          <p:cNvPr id="12" name="Picture 11"/>
          <p:cNvPicPr>
            <a:picLocks noChangeAspect="1"/>
          </p:cNvPicPr>
          <p:nvPr/>
        </p:nvPicPr>
        <p:blipFill>
          <a:blip r:embed="rId3"/>
          <a:stretch>
            <a:fillRect/>
          </a:stretch>
        </p:blipFill>
        <p:spPr>
          <a:xfrm flipH="1">
            <a:off x="3211997" y="3357584"/>
            <a:ext cx="1346337" cy="1435722"/>
          </a:xfrm>
          <a:prstGeom prst="rect">
            <a:avLst/>
          </a:prstGeom>
        </p:spPr>
      </p:pic>
      <p:pic>
        <p:nvPicPr>
          <p:cNvPr id="6" name="Picture 5"/>
          <p:cNvPicPr>
            <a:picLocks noChangeAspect="1"/>
          </p:cNvPicPr>
          <p:nvPr/>
        </p:nvPicPr>
        <p:blipFill rotWithShape="1">
          <a:blip r:embed="rId4"/>
          <a:srcRect b="18198"/>
          <a:stretch/>
        </p:blipFill>
        <p:spPr>
          <a:xfrm>
            <a:off x="0" y="5907499"/>
            <a:ext cx="9144000" cy="950501"/>
          </a:xfrm>
          <a:prstGeom prst="rect">
            <a:avLst/>
          </a:prstGeom>
        </p:spPr>
      </p:pic>
      <p:pic>
        <p:nvPicPr>
          <p:cNvPr id="9" name="Picture 8"/>
          <p:cNvPicPr>
            <a:picLocks noChangeAspect="1"/>
          </p:cNvPicPr>
          <p:nvPr/>
        </p:nvPicPr>
        <p:blipFill>
          <a:blip r:embed="rId2"/>
          <a:stretch>
            <a:fillRect/>
          </a:stretch>
        </p:blipFill>
        <p:spPr>
          <a:xfrm>
            <a:off x="4519801" y="1963344"/>
            <a:ext cx="2567226" cy="2848269"/>
          </a:xfrm>
          <a:prstGeom prst="rect">
            <a:avLst/>
          </a:prstGeom>
        </p:spPr>
      </p:pic>
      <p:pic>
        <p:nvPicPr>
          <p:cNvPr id="7" name="Picture 6"/>
          <p:cNvPicPr>
            <a:picLocks noChangeAspect="1"/>
          </p:cNvPicPr>
          <p:nvPr/>
        </p:nvPicPr>
        <p:blipFill>
          <a:blip r:embed="rId5"/>
          <a:stretch>
            <a:fillRect/>
          </a:stretch>
        </p:blipFill>
        <p:spPr>
          <a:xfrm>
            <a:off x="4471586" y="4168693"/>
            <a:ext cx="1447002" cy="579927"/>
          </a:xfrm>
          <a:prstGeom prst="rect">
            <a:avLst/>
          </a:prstGeom>
        </p:spPr>
      </p:pic>
      <p:pic>
        <p:nvPicPr>
          <p:cNvPr id="8" name="Picture 7"/>
          <p:cNvPicPr>
            <a:picLocks noChangeAspect="1"/>
          </p:cNvPicPr>
          <p:nvPr/>
        </p:nvPicPr>
        <p:blipFill>
          <a:blip r:embed="rId3"/>
          <a:stretch>
            <a:fillRect/>
          </a:stretch>
        </p:blipFill>
        <p:spPr>
          <a:xfrm>
            <a:off x="4497137" y="3468618"/>
            <a:ext cx="1180857" cy="1389004"/>
          </a:xfrm>
          <a:prstGeom prst="rect">
            <a:avLst/>
          </a:prstGeom>
        </p:spPr>
      </p:pic>
      <p:pic>
        <p:nvPicPr>
          <p:cNvPr id="10" name="Picture 9"/>
          <p:cNvPicPr>
            <a:picLocks noChangeAspect="1"/>
          </p:cNvPicPr>
          <p:nvPr/>
        </p:nvPicPr>
        <p:blipFill>
          <a:blip r:embed="rId6"/>
          <a:stretch>
            <a:fillRect/>
          </a:stretch>
        </p:blipFill>
        <p:spPr>
          <a:xfrm>
            <a:off x="4529584" y="1774861"/>
            <a:ext cx="578301" cy="2869887"/>
          </a:xfrm>
          <a:prstGeom prst="rect">
            <a:avLst/>
          </a:prstGeom>
        </p:spPr>
      </p:pic>
      <p:pic>
        <p:nvPicPr>
          <p:cNvPr id="11" name="Picture 10"/>
          <p:cNvPicPr>
            <a:picLocks noChangeAspect="1"/>
          </p:cNvPicPr>
          <p:nvPr/>
        </p:nvPicPr>
        <p:blipFill>
          <a:blip r:embed="rId5"/>
          <a:stretch>
            <a:fillRect/>
          </a:stretch>
        </p:blipFill>
        <p:spPr>
          <a:xfrm flipH="1">
            <a:off x="3185747" y="4176050"/>
            <a:ext cx="1389004" cy="556683"/>
          </a:xfrm>
          <a:prstGeom prst="rect">
            <a:avLst/>
          </a:prstGeom>
        </p:spPr>
      </p:pic>
      <p:pic>
        <p:nvPicPr>
          <p:cNvPr id="14" name="Picture 13"/>
          <p:cNvPicPr>
            <a:picLocks noChangeAspect="1"/>
          </p:cNvPicPr>
          <p:nvPr/>
        </p:nvPicPr>
        <p:blipFill>
          <a:blip r:embed="rId6"/>
          <a:stretch>
            <a:fillRect/>
          </a:stretch>
        </p:blipFill>
        <p:spPr>
          <a:xfrm flipH="1">
            <a:off x="3942509" y="1785225"/>
            <a:ext cx="578301" cy="2869887"/>
          </a:xfrm>
          <a:prstGeom prst="rect">
            <a:avLst/>
          </a:prstGeom>
        </p:spPr>
      </p:pic>
      <p:grpSp>
        <p:nvGrpSpPr>
          <p:cNvPr id="56" name="Group 55"/>
          <p:cNvGrpSpPr/>
          <p:nvPr/>
        </p:nvGrpSpPr>
        <p:grpSpPr>
          <a:xfrm>
            <a:off x="270857" y="4240287"/>
            <a:ext cx="3027746" cy="1001118"/>
            <a:chOff x="270857" y="4240287"/>
            <a:chExt cx="3027746" cy="1001118"/>
          </a:xfrm>
        </p:grpSpPr>
        <p:grpSp>
          <p:nvGrpSpPr>
            <p:cNvPr id="51" name="Group 50"/>
            <p:cNvGrpSpPr/>
            <p:nvPr/>
          </p:nvGrpSpPr>
          <p:grpSpPr>
            <a:xfrm>
              <a:off x="270857" y="4240287"/>
              <a:ext cx="2558387" cy="845127"/>
              <a:chOff x="270857" y="4240287"/>
              <a:chExt cx="2558387" cy="845127"/>
            </a:xfrm>
          </p:grpSpPr>
          <p:sp>
            <p:nvSpPr>
              <p:cNvPr id="33" name="Rounded Rectangle 32"/>
              <p:cNvSpPr/>
              <p:nvPr/>
            </p:nvSpPr>
            <p:spPr>
              <a:xfrm>
                <a:off x="270857" y="4240287"/>
                <a:ext cx="2558387" cy="84512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313209" y="4271077"/>
                <a:ext cx="227214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Tumbuhnya organisasi dengan </a:t>
                </a: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ribuan pegawai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dan </a:t>
                </a: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puluhan unit kerja</a:t>
                </a:r>
              </a:p>
            </p:txBody>
          </p:sp>
        </p:grpSp>
        <p:sp>
          <p:nvSpPr>
            <p:cNvPr id="36" name="Oval 35"/>
            <p:cNvSpPr/>
            <p:nvPr/>
          </p:nvSpPr>
          <p:spPr>
            <a:xfrm>
              <a:off x="2311731" y="4254533"/>
              <a:ext cx="986872" cy="986872"/>
            </a:xfrm>
            <a:prstGeom prst="ellipse">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a:ln w="127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Oval 41"/>
          <p:cNvSpPr/>
          <p:nvPr/>
        </p:nvSpPr>
        <p:spPr>
          <a:xfrm>
            <a:off x="4404576" y="4621461"/>
            <a:ext cx="250016" cy="250016"/>
          </a:xfrm>
          <a:prstGeom prst="ellipse">
            <a:avLst/>
          </a:prstGeom>
          <a:solidFill>
            <a:schemeClr val="bg1">
              <a:lumMod val="50000"/>
            </a:schemeClr>
          </a:solidFill>
          <a:ln w="1270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oup 74"/>
          <p:cNvGrpSpPr/>
          <p:nvPr/>
        </p:nvGrpSpPr>
        <p:grpSpPr>
          <a:xfrm>
            <a:off x="5804302" y="4233689"/>
            <a:ext cx="3120029" cy="1070516"/>
            <a:chOff x="5804302" y="4233689"/>
            <a:chExt cx="3120029" cy="1070516"/>
          </a:xfrm>
        </p:grpSpPr>
        <p:sp>
          <p:nvSpPr>
            <p:cNvPr id="32" name="Rounded Rectangle 31"/>
            <p:cNvSpPr/>
            <p:nvPr/>
          </p:nvSpPr>
          <p:spPr>
            <a:xfrm>
              <a:off x="6272856" y="4233689"/>
              <a:ext cx="2651475" cy="934911"/>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5804302" y="4317333"/>
              <a:ext cx="986872" cy="986872"/>
            </a:xfrm>
            <a:prstGeom prst="ellipse">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a:ln w="127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44"/>
            <p:cNvSpPr txBox="1"/>
            <p:nvPr/>
          </p:nvSpPr>
          <p:spPr>
            <a:xfrm>
              <a:off x="6791174" y="4328636"/>
              <a:ext cx="20003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Proses bisnis belum digunakan untuk </a:t>
              </a: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Analisis Beban Kerja</a:t>
              </a:r>
            </a:p>
          </p:txBody>
        </p:sp>
      </p:grpSp>
      <p:grpSp>
        <p:nvGrpSpPr>
          <p:cNvPr id="57" name="Group 56"/>
          <p:cNvGrpSpPr/>
          <p:nvPr/>
        </p:nvGrpSpPr>
        <p:grpSpPr>
          <a:xfrm>
            <a:off x="270857" y="2963905"/>
            <a:ext cx="2941142" cy="1067625"/>
            <a:chOff x="270857" y="2963905"/>
            <a:chExt cx="2941142" cy="1067625"/>
          </a:xfrm>
        </p:grpSpPr>
        <p:sp>
          <p:nvSpPr>
            <p:cNvPr id="31" name="Rounded Rectangle 30"/>
            <p:cNvSpPr/>
            <p:nvPr/>
          </p:nvSpPr>
          <p:spPr>
            <a:xfrm>
              <a:off x="270857" y="2963905"/>
              <a:ext cx="2374919" cy="1067625"/>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2225127" y="3003077"/>
              <a:ext cx="986872" cy="986872"/>
            </a:xfrm>
            <a:prstGeom prst="ellipse">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a:ln w="127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p:cNvSpPr txBox="1"/>
            <p:nvPr/>
          </p:nvSpPr>
          <p:spPr>
            <a:xfrm>
              <a:off x="333329" y="3020663"/>
              <a:ext cx="2409372" cy="95410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Staff dan pimpinan baru,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perlu waktu </a:t>
              </a: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untuk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memahami kondisi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organisasi</a:t>
              </a:r>
            </a:p>
          </p:txBody>
        </p:sp>
      </p:grpSp>
      <p:grpSp>
        <p:nvGrpSpPr>
          <p:cNvPr id="66" name="Group 65"/>
          <p:cNvGrpSpPr/>
          <p:nvPr/>
        </p:nvGrpSpPr>
        <p:grpSpPr>
          <a:xfrm>
            <a:off x="2225127" y="274693"/>
            <a:ext cx="2199378" cy="1638681"/>
            <a:chOff x="2225127" y="274693"/>
            <a:chExt cx="2199378" cy="1638681"/>
          </a:xfrm>
        </p:grpSpPr>
        <p:sp>
          <p:nvSpPr>
            <p:cNvPr id="27" name="Rounded Rectangle 26"/>
            <p:cNvSpPr/>
            <p:nvPr/>
          </p:nvSpPr>
          <p:spPr>
            <a:xfrm>
              <a:off x="2225127" y="274693"/>
              <a:ext cx="2199378" cy="84512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2971877" y="926502"/>
              <a:ext cx="986872" cy="986872"/>
            </a:xfrm>
            <a:prstGeom prst="ellipse">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a:ln w="127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Box 48"/>
            <p:cNvSpPr txBox="1"/>
            <p:nvPr/>
          </p:nvSpPr>
          <p:spPr>
            <a:xfrm>
              <a:off x="2304626" y="375229"/>
              <a:ext cx="2000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Kepemilikan data </a:t>
              </a: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belum jelas</a:t>
              </a:r>
            </a:p>
          </p:txBody>
        </p:sp>
      </p:grpSp>
      <p:grpSp>
        <p:nvGrpSpPr>
          <p:cNvPr id="67" name="Group 66"/>
          <p:cNvGrpSpPr/>
          <p:nvPr/>
        </p:nvGrpSpPr>
        <p:grpSpPr>
          <a:xfrm>
            <a:off x="4709111" y="290501"/>
            <a:ext cx="2199378" cy="1702285"/>
            <a:chOff x="4709111" y="290501"/>
            <a:chExt cx="2199378" cy="1702285"/>
          </a:xfrm>
        </p:grpSpPr>
        <p:sp>
          <p:nvSpPr>
            <p:cNvPr id="28" name="Rounded Rectangle 27"/>
            <p:cNvSpPr/>
            <p:nvPr/>
          </p:nvSpPr>
          <p:spPr>
            <a:xfrm>
              <a:off x="4709111" y="290501"/>
              <a:ext cx="2199378" cy="84512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5081412" y="1005914"/>
              <a:ext cx="986872" cy="986872"/>
            </a:xfrm>
            <a:prstGeom prst="ellipse">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a:ln w="127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p:cNvSpPr txBox="1"/>
            <p:nvPr/>
          </p:nvSpPr>
          <p:spPr>
            <a:xfrm>
              <a:off x="4831080" y="381655"/>
              <a:ext cx="2000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400" b="0" i="0" u="none" strike="noStrike" kern="1200" cap="none" spc="0" normalizeH="0" baseline="0" noProof="0" dirty="0">
                  <a:ln>
                    <a:noFill/>
                  </a:ln>
                  <a:solidFill>
                    <a:prstClr val="white"/>
                  </a:solidFill>
                  <a:effectLst/>
                  <a:uLnTx/>
                  <a:uFillTx/>
                  <a:latin typeface="Calibri" panose="020F0502020204030204"/>
                  <a:ea typeface="+mn-ea"/>
                  <a:cs typeface="+mn-cs"/>
                </a:rPr>
                <a:t>Banyak </a:t>
              </a:r>
              <a:r>
                <a:rPr kumimoji="0" lang="nn-NO" sz="1400" b="0" i="0" u="none" strike="noStrike" kern="1200" cap="none" spc="0" normalizeH="0" baseline="0" noProof="0" dirty="0">
                  <a:ln>
                    <a:noFill/>
                  </a:ln>
                  <a:solidFill>
                    <a:srgbClr val="FFFF00"/>
                  </a:solidFill>
                  <a:effectLst/>
                  <a:uLnTx/>
                  <a:uFillTx/>
                  <a:latin typeface="Calibri" panose="020F0502020204030204"/>
                  <a:ea typeface="+mn-ea"/>
                  <a:cs typeface="+mn-cs"/>
                </a:rPr>
                <a:t>redundansi </a:t>
              </a: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d</a:t>
              </a:r>
              <a:r>
                <a:rPr kumimoji="0" lang="nn-NO" sz="1400" b="0" i="0" u="none" strike="noStrike" kern="1200" cap="none" spc="0" normalizeH="0" baseline="0" noProof="0" dirty="0">
                  <a:ln>
                    <a:noFill/>
                  </a:ln>
                  <a:solidFill>
                    <a:srgbClr val="FFFF00"/>
                  </a:solidFill>
                  <a:effectLst/>
                  <a:uLnTx/>
                  <a:uFillTx/>
                  <a:latin typeface="Calibri" panose="020F0502020204030204"/>
                  <a:ea typeface="+mn-ea"/>
                  <a:cs typeface="+mn-cs"/>
                </a:rPr>
                <a:t>ata </a:t>
              </a:r>
              <a:r>
                <a:rPr kumimoji="0" lang="nn-NO" sz="1400" b="0" i="0" u="none" strike="noStrike" kern="1200" cap="none" spc="0" normalizeH="0" baseline="0" noProof="0" dirty="0">
                  <a:ln>
                    <a:noFill/>
                  </a:ln>
                  <a:solidFill>
                    <a:prstClr val="white"/>
                  </a:solidFill>
                  <a:effectLst/>
                  <a:uLnTx/>
                  <a:uFillTx/>
                  <a:latin typeface="Calibri" panose="020F0502020204030204"/>
                  <a:ea typeface="+mn-ea"/>
                  <a:cs typeface="+mn-cs"/>
                </a:rPr>
                <a:t>dan </a:t>
              </a: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a</a:t>
              </a:r>
              <a:r>
                <a:rPr kumimoji="0" lang="nn-NO" sz="1400" b="0" i="0" u="none" strike="noStrike" kern="1200" cap="none" spc="0" normalizeH="0" baseline="0" noProof="0" dirty="0">
                  <a:ln>
                    <a:noFill/>
                  </a:ln>
                  <a:solidFill>
                    <a:srgbClr val="FFFF00"/>
                  </a:solidFill>
                  <a:effectLst/>
                  <a:uLnTx/>
                  <a:uFillTx/>
                  <a:latin typeface="Calibri" panose="020F0502020204030204"/>
                  <a:ea typeface="+mn-ea"/>
                  <a:cs typeface="+mn-cs"/>
                </a:rPr>
                <a:t>plikasi</a:t>
              </a:r>
              <a:endPar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grpSp>
        <p:nvGrpSpPr>
          <p:cNvPr id="68" name="Group 67"/>
          <p:cNvGrpSpPr/>
          <p:nvPr/>
        </p:nvGrpSpPr>
        <p:grpSpPr>
          <a:xfrm>
            <a:off x="7052104" y="836779"/>
            <a:ext cx="2000320" cy="1709560"/>
            <a:chOff x="7052104" y="836779"/>
            <a:chExt cx="2000320" cy="1709560"/>
          </a:xfrm>
        </p:grpSpPr>
        <p:sp>
          <p:nvSpPr>
            <p:cNvPr id="29" name="Rounded Rectangle 28"/>
            <p:cNvSpPr/>
            <p:nvPr/>
          </p:nvSpPr>
          <p:spPr>
            <a:xfrm>
              <a:off x="7053610" y="836779"/>
              <a:ext cx="1912287" cy="84512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7128665" y="1559467"/>
              <a:ext cx="986872" cy="986872"/>
            </a:xfrm>
            <a:prstGeom prst="ellipse">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a:ln w="127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Box 53"/>
            <p:cNvSpPr txBox="1"/>
            <p:nvPr/>
          </p:nvSpPr>
          <p:spPr>
            <a:xfrm>
              <a:off x="7052104" y="972205"/>
              <a:ext cx="2000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Proses bisnis antar divisi </a:t>
              </a: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belum selaras</a:t>
              </a:r>
            </a:p>
          </p:txBody>
        </p:sp>
      </p:grpSp>
      <p:grpSp>
        <p:nvGrpSpPr>
          <p:cNvPr id="69" name="Group 68"/>
          <p:cNvGrpSpPr/>
          <p:nvPr/>
        </p:nvGrpSpPr>
        <p:grpSpPr>
          <a:xfrm>
            <a:off x="5714757" y="2923310"/>
            <a:ext cx="3265319" cy="1076757"/>
            <a:chOff x="5714757" y="2923310"/>
            <a:chExt cx="3265319" cy="1076757"/>
          </a:xfrm>
        </p:grpSpPr>
        <p:sp>
          <p:nvSpPr>
            <p:cNvPr id="30" name="Rounded Rectangle 29"/>
            <p:cNvSpPr/>
            <p:nvPr/>
          </p:nvSpPr>
          <p:spPr>
            <a:xfrm>
              <a:off x="6214867" y="2923310"/>
              <a:ext cx="2709465" cy="107675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p:cNvSpPr txBox="1"/>
            <p:nvPr/>
          </p:nvSpPr>
          <p:spPr>
            <a:xfrm>
              <a:off x="6673312" y="3071336"/>
              <a:ext cx="23067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Proses bisnis </a:t>
              </a: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tidak terkoneksi </a:t>
              </a: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dengan aplikasi, data, risiko dan KPI</a:t>
              </a:r>
            </a:p>
          </p:txBody>
        </p:sp>
        <p:sp>
          <p:nvSpPr>
            <p:cNvPr id="59" name="Oval 58"/>
            <p:cNvSpPr/>
            <p:nvPr/>
          </p:nvSpPr>
          <p:spPr>
            <a:xfrm>
              <a:off x="5714757" y="2995214"/>
              <a:ext cx="986872" cy="986872"/>
            </a:xfrm>
            <a:prstGeom prst="ellipse">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a:ln w="127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oup 57"/>
          <p:cNvGrpSpPr/>
          <p:nvPr/>
        </p:nvGrpSpPr>
        <p:grpSpPr>
          <a:xfrm>
            <a:off x="70578" y="836779"/>
            <a:ext cx="2060636" cy="1735304"/>
            <a:chOff x="70578" y="836779"/>
            <a:chExt cx="2060636" cy="1735304"/>
          </a:xfrm>
        </p:grpSpPr>
        <p:sp>
          <p:nvSpPr>
            <p:cNvPr id="26" name="Rounded Rectangle 25"/>
            <p:cNvSpPr/>
            <p:nvPr/>
          </p:nvSpPr>
          <p:spPr>
            <a:xfrm>
              <a:off x="70578" y="836779"/>
              <a:ext cx="2021860" cy="93904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962360" y="1585211"/>
              <a:ext cx="986872" cy="986872"/>
            </a:xfrm>
            <a:prstGeom prst="ellipse">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8100000" scaled="1"/>
              <a:tileRect/>
            </a:gradFill>
            <a:ln w="127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Box 59"/>
            <p:cNvSpPr txBox="1"/>
            <p:nvPr/>
          </p:nvSpPr>
          <p:spPr>
            <a:xfrm>
              <a:off x="130894" y="976051"/>
              <a:ext cx="2000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Tingkat </a:t>
              </a:r>
              <a:r>
                <a:rPr kumimoji="0" lang="id-ID" sz="1400" b="0" i="0" u="none" strike="noStrike" kern="1200" cap="none" spc="0" normalizeH="0" baseline="0" noProof="0" dirty="0">
                  <a:ln>
                    <a:noFill/>
                  </a:ln>
                  <a:solidFill>
                    <a:srgbClr val="FFFF00"/>
                  </a:solidFill>
                  <a:effectLst/>
                  <a:uLnTx/>
                  <a:uFillTx/>
                  <a:latin typeface="Calibri" panose="020F0502020204030204"/>
                  <a:ea typeface="+mn-ea"/>
                  <a:cs typeface="+mn-cs"/>
                </a:rPr>
                <a:t>rotasi pegawai </a:t>
              </a: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mn-cs"/>
                </a:rPr>
                <a:t>yang tinggi</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47" name="Picture 1046"/>
          <p:cNvPicPr>
            <a:picLocks noChangeAspect="1"/>
          </p:cNvPicPr>
          <p:nvPr/>
        </p:nvPicPr>
        <p:blipFill>
          <a:blip r:embed="rId7">
            <a:lum contrast="20000"/>
          </a:blip>
          <a:stretch>
            <a:fillRect/>
          </a:stretch>
        </p:blipFill>
        <p:spPr>
          <a:xfrm>
            <a:off x="2503492" y="2943469"/>
            <a:ext cx="674336" cy="911646"/>
          </a:xfrm>
          <a:prstGeom prst="rect">
            <a:avLst/>
          </a:prstGeom>
        </p:spPr>
      </p:pic>
      <p:pic>
        <p:nvPicPr>
          <p:cNvPr id="2" name="Picture 1"/>
          <p:cNvPicPr>
            <a:picLocks noChangeAspect="1"/>
          </p:cNvPicPr>
          <p:nvPr/>
        </p:nvPicPr>
        <p:blipFill>
          <a:blip r:embed="rId8"/>
          <a:stretch>
            <a:fillRect/>
          </a:stretch>
        </p:blipFill>
        <p:spPr>
          <a:xfrm>
            <a:off x="940944" y="1350734"/>
            <a:ext cx="575240" cy="799724"/>
          </a:xfrm>
          <a:prstGeom prst="rect">
            <a:avLst/>
          </a:prstGeom>
        </p:spPr>
      </p:pic>
      <p:pic>
        <p:nvPicPr>
          <p:cNvPr id="4" name="Picture 3"/>
          <p:cNvPicPr>
            <a:picLocks noChangeAspect="1"/>
          </p:cNvPicPr>
          <p:nvPr/>
        </p:nvPicPr>
        <p:blipFill>
          <a:blip r:embed="rId9">
            <a:lum contrast="20000"/>
          </a:blip>
          <a:stretch>
            <a:fillRect/>
          </a:stretch>
        </p:blipFill>
        <p:spPr>
          <a:xfrm>
            <a:off x="1508840" y="1539541"/>
            <a:ext cx="575240" cy="799724"/>
          </a:xfrm>
          <a:prstGeom prst="rect">
            <a:avLst/>
          </a:prstGeom>
        </p:spPr>
      </p:pic>
      <p:pic>
        <p:nvPicPr>
          <p:cNvPr id="15" name="Picture 14"/>
          <p:cNvPicPr>
            <a:picLocks noChangeAspect="1"/>
          </p:cNvPicPr>
          <p:nvPr/>
        </p:nvPicPr>
        <p:blipFill>
          <a:blip r:embed="rId10">
            <a:lum contrast="20000"/>
          </a:blip>
          <a:stretch>
            <a:fillRect/>
          </a:stretch>
        </p:blipFill>
        <p:spPr>
          <a:xfrm>
            <a:off x="1062026" y="1896583"/>
            <a:ext cx="575240" cy="779681"/>
          </a:xfrm>
          <a:prstGeom prst="rect">
            <a:avLst/>
          </a:prstGeom>
        </p:spPr>
      </p:pic>
      <p:grpSp>
        <p:nvGrpSpPr>
          <p:cNvPr id="64" name="Group 63"/>
          <p:cNvGrpSpPr/>
          <p:nvPr/>
        </p:nvGrpSpPr>
        <p:grpSpPr>
          <a:xfrm>
            <a:off x="782942" y="1278794"/>
            <a:ext cx="1295681" cy="1436458"/>
            <a:chOff x="782942" y="1278794"/>
            <a:chExt cx="1295681" cy="1436458"/>
          </a:xfrm>
        </p:grpSpPr>
        <p:pic>
          <p:nvPicPr>
            <p:cNvPr id="16" name="Picture 15"/>
            <p:cNvPicPr>
              <a:picLocks noChangeAspect="1"/>
            </p:cNvPicPr>
            <p:nvPr/>
          </p:nvPicPr>
          <p:blipFill>
            <a:blip r:embed="rId11">
              <a:duotone>
                <a:schemeClr val="accent4">
                  <a:shade val="45000"/>
                  <a:satMod val="135000"/>
                </a:schemeClr>
                <a:prstClr val="white"/>
              </a:duotone>
            </a:blip>
            <a:stretch>
              <a:fillRect/>
            </a:stretch>
          </p:blipFill>
          <p:spPr>
            <a:xfrm rot="17535060">
              <a:off x="791279" y="2206912"/>
              <a:ext cx="328703" cy="345377"/>
            </a:xfrm>
            <a:prstGeom prst="rect">
              <a:avLst/>
            </a:prstGeom>
          </p:spPr>
        </p:pic>
        <p:pic>
          <p:nvPicPr>
            <p:cNvPr id="52" name="Picture 51"/>
            <p:cNvPicPr>
              <a:picLocks noChangeAspect="1"/>
            </p:cNvPicPr>
            <p:nvPr/>
          </p:nvPicPr>
          <p:blipFill>
            <a:blip r:embed="rId11">
              <a:duotone>
                <a:schemeClr val="accent4">
                  <a:shade val="45000"/>
                  <a:satMod val="135000"/>
                </a:schemeClr>
                <a:prstClr val="white"/>
              </a:duotone>
            </a:blip>
            <a:stretch>
              <a:fillRect/>
            </a:stretch>
          </p:blipFill>
          <p:spPr>
            <a:xfrm rot="11798141">
              <a:off x="1749920" y="2369875"/>
              <a:ext cx="328703" cy="345377"/>
            </a:xfrm>
            <a:prstGeom prst="rect">
              <a:avLst/>
            </a:prstGeom>
          </p:spPr>
        </p:pic>
        <p:pic>
          <p:nvPicPr>
            <p:cNvPr id="55" name="Picture 54"/>
            <p:cNvPicPr>
              <a:picLocks noChangeAspect="1"/>
            </p:cNvPicPr>
            <p:nvPr/>
          </p:nvPicPr>
          <p:blipFill>
            <a:blip r:embed="rId11">
              <a:duotone>
                <a:schemeClr val="accent4">
                  <a:shade val="45000"/>
                  <a:satMod val="135000"/>
                </a:schemeClr>
                <a:prstClr val="white"/>
              </a:duotone>
            </a:blip>
            <a:stretch>
              <a:fillRect/>
            </a:stretch>
          </p:blipFill>
          <p:spPr>
            <a:xfrm rot="3710769">
              <a:off x="1484521" y="1270457"/>
              <a:ext cx="328703" cy="345377"/>
            </a:xfrm>
            <a:prstGeom prst="rect">
              <a:avLst/>
            </a:prstGeom>
          </p:spPr>
        </p:pic>
      </p:grpSp>
      <p:pic>
        <p:nvPicPr>
          <p:cNvPr id="24" name="Picture 23"/>
          <p:cNvPicPr>
            <a:picLocks noChangeAspect="1"/>
          </p:cNvPicPr>
          <p:nvPr/>
        </p:nvPicPr>
        <p:blipFill rotWithShape="1">
          <a:blip r:embed="rId12"/>
          <a:srcRect b="8569"/>
          <a:stretch/>
        </p:blipFill>
        <p:spPr>
          <a:xfrm>
            <a:off x="3350095" y="5205207"/>
            <a:ext cx="2371562" cy="1652793"/>
          </a:xfrm>
          <a:prstGeom prst="rect">
            <a:avLst/>
          </a:prstGeom>
        </p:spPr>
      </p:pic>
      <p:pic>
        <p:nvPicPr>
          <p:cNvPr id="46" name="Picture 45"/>
          <p:cNvPicPr>
            <a:picLocks noChangeAspect="1"/>
          </p:cNvPicPr>
          <p:nvPr/>
        </p:nvPicPr>
        <p:blipFill>
          <a:blip r:embed="rId13"/>
          <a:stretch>
            <a:fillRect/>
          </a:stretch>
        </p:blipFill>
        <p:spPr>
          <a:xfrm>
            <a:off x="7100775" y="1768355"/>
            <a:ext cx="1042651" cy="655785"/>
          </a:xfrm>
          <a:prstGeom prst="rect">
            <a:avLst/>
          </a:prstGeom>
        </p:spPr>
      </p:pic>
      <p:pic>
        <p:nvPicPr>
          <p:cNvPr id="48" name="Picture 47"/>
          <p:cNvPicPr>
            <a:picLocks noChangeAspect="1"/>
          </p:cNvPicPr>
          <p:nvPr/>
        </p:nvPicPr>
        <p:blipFill rotWithShape="1">
          <a:blip r:embed="rId14"/>
          <a:srcRect l="47557" t="5461" b="1"/>
          <a:stretch/>
        </p:blipFill>
        <p:spPr>
          <a:xfrm>
            <a:off x="7407674" y="2188531"/>
            <a:ext cx="161925" cy="139867"/>
          </a:xfrm>
          <a:prstGeom prst="rect">
            <a:avLst/>
          </a:prstGeom>
        </p:spPr>
      </p:pic>
      <p:pic>
        <p:nvPicPr>
          <p:cNvPr id="70" name="Picture 6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57285" y="4606402"/>
            <a:ext cx="670175" cy="670175"/>
          </a:xfrm>
          <a:prstGeom prst="rect">
            <a:avLst/>
          </a:prstGeom>
        </p:spPr>
      </p:pic>
      <p:pic>
        <p:nvPicPr>
          <p:cNvPr id="71" name="Picture 7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46231" y="4370394"/>
            <a:ext cx="952796" cy="952796"/>
          </a:xfrm>
          <a:prstGeom prst="rect">
            <a:avLst/>
          </a:prstGeom>
        </p:spPr>
      </p:pic>
      <p:pic>
        <p:nvPicPr>
          <p:cNvPr id="73" name="Picture 7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48615" y="4127804"/>
            <a:ext cx="1193117" cy="1193117"/>
          </a:xfrm>
          <a:prstGeom prst="rect">
            <a:avLst/>
          </a:prstGeom>
        </p:spPr>
      </p:pic>
      <p:pic>
        <p:nvPicPr>
          <p:cNvPr id="74" name="Picture 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25972" y="4065250"/>
            <a:ext cx="1267204" cy="1267204"/>
          </a:xfrm>
          <a:prstGeom prst="rect">
            <a:avLst/>
          </a:prstGeom>
        </p:spPr>
      </p:pic>
      <p:pic>
        <p:nvPicPr>
          <p:cNvPr id="76" name="Picture 75"/>
          <p:cNvPicPr>
            <a:picLocks noChangeAspect="1"/>
          </p:cNvPicPr>
          <p:nvPr/>
        </p:nvPicPr>
        <p:blipFill>
          <a:blip r:embed="rId18">
            <a:lum contrast="20000"/>
          </a:blip>
          <a:stretch>
            <a:fillRect/>
          </a:stretch>
        </p:blipFill>
        <p:spPr>
          <a:xfrm>
            <a:off x="2501220" y="2920114"/>
            <a:ext cx="682027" cy="922044"/>
          </a:xfrm>
          <a:prstGeom prst="rect">
            <a:avLst/>
          </a:prstGeom>
        </p:spPr>
      </p:pic>
      <p:pic>
        <p:nvPicPr>
          <p:cNvPr id="83" name="Picture 82"/>
          <p:cNvPicPr>
            <a:picLocks noChangeAspect="1"/>
          </p:cNvPicPr>
          <p:nvPr/>
        </p:nvPicPr>
        <p:blipFill>
          <a:blip r:embed="rId19">
            <a:lum contrast="20000"/>
          </a:blip>
          <a:stretch>
            <a:fillRect/>
          </a:stretch>
        </p:blipFill>
        <p:spPr>
          <a:xfrm>
            <a:off x="2677694" y="774373"/>
            <a:ext cx="1659063" cy="1108407"/>
          </a:xfrm>
          <a:prstGeom prst="rect">
            <a:avLst/>
          </a:prstGeom>
        </p:spPr>
      </p:pic>
      <p:pic>
        <p:nvPicPr>
          <p:cNvPr id="87" name="Picture 86"/>
          <p:cNvPicPr>
            <a:picLocks noChangeAspect="1"/>
          </p:cNvPicPr>
          <p:nvPr/>
        </p:nvPicPr>
        <p:blipFill>
          <a:blip r:embed="rId20"/>
          <a:stretch>
            <a:fillRect/>
          </a:stretch>
        </p:blipFill>
        <p:spPr>
          <a:xfrm>
            <a:off x="5706346" y="3064840"/>
            <a:ext cx="970856" cy="900864"/>
          </a:xfrm>
          <a:prstGeom prst="rect">
            <a:avLst/>
          </a:prstGeom>
        </p:spPr>
      </p:pic>
      <p:pic>
        <p:nvPicPr>
          <p:cNvPr id="79" name="Picture 78"/>
          <p:cNvPicPr>
            <a:picLocks noChangeAspect="1"/>
          </p:cNvPicPr>
          <p:nvPr/>
        </p:nvPicPr>
        <p:blipFill>
          <a:blip r:embed="rId21"/>
          <a:stretch>
            <a:fillRect/>
          </a:stretch>
        </p:blipFill>
        <p:spPr>
          <a:xfrm>
            <a:off x="5770555" y="4501808"/>
            <a:ext cx="822138" cy="666792"/>
          </a:xfrm>
          <a:prstGeom prst="rect">
            <a:avLst/>
          </a:prstGeom>
        </p:spPr>
      </p:pic>
      <p:pic>
        <p:nvPicPr>
          <p:cNvPr id="96" name="Picture 95"/>
          <p:cNvPicPr>
            <a:picLocks noChangeAspect="1"/>
          </p:cNvPicPr>
          <p:nvPr/>
        </p:nvPicPr>
        <p:blipFill>
          <a:blip r:embed="rId22">
            <a:lum contrast="20000"/>
          </a:blip>
          <a:stretch>
            <a:fillRect/>
          </a:stretch>
        </p:blipFill>
        <p:spPr>
          <a:xfrm>
            <a:off x="5253392" y="944979"/>
            <a:ext cx="1021277" cy="1047528"/>
          </a:xfrm>
          <a:prstGeom prst="rect">
            <a:avLst/>
          </a:prstGeom>
        </p:spPr>
      </p:pic>
      <p:pic>
        <p:nvPicPr>
          <p:cNvPr id="84" name="Picture 83"/>
          <p:cNvPicPr>
            <a:picLocks noChangeAspect="1"/>
          </p:cNvPicPr>
          <p:nvPr/>
        </p:nvPicPr>
        <p:blipFill>
          <a:blip r:embed="rId23">
            <a:lum contrast="20000"/>
          </a:blip>
          <a:stretch>
            <a:fillRect/>
          </a:stretch>
        </p:blipFill>
        <p:spPr>
          <a:xfrm>
            <a:off x="5158396" y="1250645"/>
            <a:ext cx="1000770" cy="436196"/>
          </a:xfrm>
          <a:prstGeom prst="rect">
            <a:avLst/>
          </a:prstGeom>
        </p:spPr>
      </p:pic>
      <p:pic>
        <p:nvPicPr>
          <p:cNvPr id="3" name="Picture 2"/>
          <p:cNvPicPr>
            <a:picLocks noChangeAspect="1"/>
          </p:cNvPicPr>
          <p:nvPr/>
        </p:nvPicPr>
        <p:blipFill>
          <a:blip r:embed="rId24">
            <a:lum contrast="20000"/>
          </a:blip>
          <a:stretch>
            <a:fillRect/>
          </a:stretch>
        </p:blipFill>
        <p:spPr>
          <a:xfrm>
            <a:off x="5752718" y="4667738"/>
            <a:ext cx="425825" cy="572202"/>
          </a:xfrm>
          <a:prstGeom prst="rect">
            <a:avLst/>
          </a:prstGeom>
        </p:spPr>
      </p:pic>
      <p:pic>
        <p:nvPicPr>
          <p:cNvPr id="72" name="Picture 71"/>
          <p:cNvPicPr>
            <a:picLocks noChangeAspect="1"/>
          </p:cNvPicPr>
          <p:nvPr/>
        </p:nvPicPr>
        <p:blipFill>
          <a:blip r:embed="rId25"/>
          <a:stretch>
            <a:fillRect/>
          </a:stretch>
        </p:blipFill>
        <p:spPr>
          <a:xfrm>
            <a:off x="5952335" y="4494041"/>
            <a:ext cx="766330" cy="750562"/>
          </a:xfrm>
          <a:prstGeom prst="rect">
            <a:avLst/>
          </a:prstGeom>
        </p:spPr>
      </p:pic>
      <p:pic>
        <p:nvPicPr>
          <p:cNvPr id="93" name="Picture 92"/>
          <p:cNvPicPr>
            <a:picLocks noChangeAspect="1"/>
          </p:cNvPicPr>
          <p:nvPr/>
        </p:nvPicPr>
        <p:blipFill>
          <a:blip r:embed="rId26">
            <a:extLst>
              <a:ext uri="{BEBA8EAE-BF5A-486C-A8C5-ECC9F3942E4B}">
                <a14:imgProps xmlns:a14="http://schemas.microsoft.com/office/drawing/2010/main">
                  <a14:imgLayer r:embed="rId27">
                    <a14:imgEffect>
                      <a14:artisticBlur radius="2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 name="Title 1"/>
          <p:cNvSpPr>
            <a:spLocks noGrp="1"/>
          </p:cNvSpPr>
          <p:nvPr>
            <p:ph type="title"/>
          </p:nvPr>
        </p:nvSpPr>
        <p:spPr>
          <a:xfrm>
            <a:off x="628650" y="365126"/>
            <a:ext cx="7886700" cy="1325563"/>
          </a:xfrm>
        </p:spPr>
        <p:txBody>
          <a:bodyPr/>
          <a:lstStyle/>
          <a:p>
            <a:endParaRPr lang="id-ID"/>
          </a:p>
        </p:txBody>
      </p:sp>
      <p:pic>
        <p:nvPicPr>
          <p:cNvPr id="111" name="Picture 110"/>
          <p:cNvPicPr>
            <a:picLocks noChangeAspect="1"/>
          </p:cNvPicPr>
          <p:nvPr/>
        </p:nvPicPr>
        <p:blipFill rotWithShape="1">
          <a:blip r:embed="rId28"/>
          <a:srcRect l="2120" t="3941" r="4770" b="1517"/>
          <a:stretch/>
        </p:blipFill>
        <p:spPr>
          <a:xfrm>
            <a:off x="173272" y="19900"/>
            <a:ext cx="8827853" cy="6885725"/>
          </a:xfrm>
          <a:prstGeom prst="rect">
            <a:avLst/>
          </a:prstGeom>
        </p:spPr>
      </p:pic>
      <p:sp>
        <p:nvSpPr>
          <p:cNvPr id="112" name="Rounded Rectangle 111"/>
          <p:cNvSpPr/>
          <p:nvPr/>
        </p:nvSpPr>
        <p:spPr>
          <a:xfrm>
            <a:off x="6232622" y="2308795"/>
            <a:ext cx="1174926" cy="371100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ounded Rectangle 112"/>
          <p:cNvSpPr/>
          <p:nvPr/>
        </p:nvSpPr>
        <p:spPr>
          <a:xfrm>
            <a:off x="3355505" y="96060"/>
            <a:ext cx="1085529" cy="3711005"/>
          </a:xfrm>
          <a:prstGeom prst="roundRect">
            <a:avLst/>
          </a:prstGeom>
          <a:noFill/>
          <a:ln w="38100">
            <a:solidFill>
              <a:srgbClr val="D12F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ounded Rectangle 116"/>
          <p:cNvSpPr/>
          <p:nvPr/>
        </p:nvSpPr>
        <p:spPr>
          <a:xfrm>
            <a:off x="410531" y="1115401"/>
            <a:ext cx="2162885" cy="1770017"/>
          </a:xfrm>
          <a:prstGeom prst="round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ounded Rectangle 117"/>
          <p:cNvSpPr/>
          <p:nvPr/>
        </p:nvSpPr>
        <p:spPr>
          <a:xfrm>
            <a:off x="7685488" y="2279889"/>
            <a:ext cx="889104" cy="4524230"/>
          </a:xfrm>
          <a:prstGeom prst="roundRect">
            <a:avLst/>
          </a:pr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p:cNvSpPr txBox="1"/>
          <p:nvPr/>
        </p:nvSpPr>
        <p:spPr>
          <a:xfrm>
            <a:off x="7078196" y="3362943"/>
            <a:ext cx="20958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Proses Bisnis</a:t>
            </a:r>
          </a:p>
        </p:txBody>
      </p:sp>
      <p:sp>
        <p:nvSpPr>
          <p:cNvPr id="120" name="TextBox 119"/>
          <p:cNvSpPr txBox="1"/>
          <p:nvPr/>
        </p:nvSpPr>
        <p:spPr>
          <a:xfrm>
            <a:off x="7814355" y="219738"/>
            <a:ext cx="1348895"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Aplikasi</a:t>
            </a:r>
          </a:p>
        </p:txBody>
      </p:sp>
      <p:sp>
        <p:nvSpPr>
          <p:cNvPr id="121" name="TextBox 120"/>
          <p:cNvSpPr txBox="1"/>
          <p:nvPr/>
        </p:nvSpPr>
        <p:spPr>
          <a:xfrm>
            <a:off x="8269207" y="1257422"/>
            <a:ext cx="884730"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Data</a:t>
            </a:r>
          </a:p>
        </p:txBody>
      </p:sp>
      <p:sp>
        <p:nvSpPr>
          <p:cNvPr id="122" name="TextBox 121"/>
          <p:cNvSpPr txBox="1"/>
          <p:nvPr/>
        </p:nvSpPr>
        <p:spPr>
          <a:xfrm>
            <a:off x="8120769" y="5432080"/>
            <a:ext cx="1060931"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Risiko</a:t>
            </a:r>
          </a:p>
        </p:txBody>
      </p:sp>
      <p:sp>
        <p:nvSpPr>
          <p:cNvPr id="123" name="TextBox 122"/>
          <p:cNvSpPr txBox="1"/>
          <p:nvPr/>
        </p:nvSpPr>
        <p:spPr>
          <a:xfrm>
            <a:off x="8513726" y="6248400"/>
            <a:ext cx="668774"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KPI</a:t>
            </a:r>
          </a:p>
        </p:txBody>
      </p:sp>
      <p:cxnSp>
        <p:nvCxnSpPr>
          <p:cNvPr id="124" name="Straight Arrow Connector 123"/>
          <p:cNvCxnSpPr/>
          <p:nvPr/>
        </p:nvCxnSpPr>
        <p:spPr>
          <a:xfrm flipH="1">
            <a:off x="2579892" y="1486271"/>
            <a:ext cx="5802108" cy="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4404577" y="450570"/>
            <a:ext cx="3520223" cy="0"/>
          </a:xfrm>
          <a:prstGeom prst="straightConnector1">
            <a:avLst/>
          </a:prstGeom>
          <a:ln w="38100">
            <a:solidFill>
              <a:srgbClr val="D12FD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7407548" y="5669116"/>
            <a:ext cx="827410"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8574592" y="6705600"/>
            <a:ext cx="305082" cy="0"/>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8" name="Picture 127"/>
          <p:cNvPicPr>
            <a:picLocks noChangeAspect="1"/>
          </p:cNvPicPr>
          <p:nvPr/>
        </p:nvPicPr>
        <p:blipFill>
          <a:blip r:embed="rId29"/>
          <a:stretch>
            <a:fillRect/>
          </a:stretch>
        </p:blipFill>
        <p:spPr>
          <a:xfrm>
            <a:off x="0" y="0"/>
            <a:ext cx="9138120" cy="6858352"/>
          </a:xfrm>
          <a:prstGeom prst="rect">
            <a:avLst/>
          </a:prstGeom>
        </p:spPr>
      </p:pic>
      <p:sp>
        <p:nvSpPr>
          <p:cNvPr id="129" name="TextBox 128"/>
          <p:cNvSpPr txBox="1"/>
          <p:nvPr/>
        </p:nvSpPr>
        <p:spPr>
          <a:xfrm>
            <a:off x="5362575" y="3591580"/>
            <a:ext cx="38141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err="1">
                <a:ln>
                  <a:noFill/>
                </a:ln>
                <a:solidFill>
                  <a:prstClr val="black"/>
                </a:solidFill>
                <a:effectLst/>
                <a:uLnTx/>
                <a:uFillTx/>
                <a:latin typeface="Calibri" panose="020F0502020204030204"/>
                <a:ea typeface="+mn-ea"/>
                <a:cs typeface="+mn-cs"/>
              </a:rPr>
              <a:t>Application</a:t>
            </a: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sz="2800" b="1" i="0" u="none" strike="noStrike" kern="1200" cap="none" spc="0" normalizeH="0" baseline="0" noProof="0" dirty="0" err="1">
                <a:ln>
                  <a:noFill/>
                </a:ln>
                <a:solidFill>
                  <a:prstClr val="black"/>
                </a:solidFill>
                <a:effectLst/>
                <a:uLnTx/>
                <a:uFillTx/>
                <a:latin typeface="Calibri" panose="020F0502020204030204"/>
                <a:ea typeface="+mn-ea"/>
                <a:cs typeface="+mn-cs"/>
              </a:rPr>
              <a:t>Architecture</a:t>
            </a:r>
            <a:endPar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TextBox 129"/>
          <p:cNvSpPr txBox="1"/>
          <p:nvPr/>
        </p:nvSpPr>
        <p:spPr>
          <a:xfrm>
            <a:off x="5765204" y="381000"/>
            <a:ext cx="3398046"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Business </a:t>
            </a:r>
            <a:r>
              <a:rPr kumimoji="0" lang="id-ID" sz="2800" b="1" i="0" u="none" strike="noStrike" kern="1200" cap="none" spc="0" normalizeH="0" baseline="0" noProof="0" dirty="0" err="1">
                <a:ln>
                  <a:noFill/>
                </a:ln>
                <a:solidFill>
                  <a:prstClr val="black"/>
                </a:solidFill>
                <a:effectLst/>
                <a:uLnTx/>
                <a:uFillTx/>
                <a:latin typeface="Calibri" panose="020F0502020204030204"/>
                <a:ea typeface="+mn-ea"/>
                <a:cs typeface="+mn-cs"/>
              </a:rPr>
              <a:t>Architecture</a:t>
            </a:r>
            <a:endPar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TextBox 130"/>
          <p:cNvSpPr txBox="1"/>
          <p:nvPr/>
        </p:nvSpPr>
        <p:spPr>
          <a:xfrm>
            <a:off x="6339832" y="1600200"/>
            <a:ext cx="2814105"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id-ID" sz="2800" b="1" i="0" u="none" strike="noStrike" kern="1200" cap="none" spc="0" normalizeH="0" baseline="0" noProof="0" dirty="0" err="1">
                <a:ln>
                  <a:noFill/>
                </a:ln>
                <a:solidFill>
                  <a:prstClr val="black"/>
                </a:solidFill>
                <a:effectLst/>
                <a:uLnTx/>
                <a:uFillTx/>
                <a:latin typeface="Calibri" panose="020F0502020204030204"/>
                <a:ea typeface="+mn-ea"/>
                <a:cs typeface="+mn-cs"/>
              </a:rPr>
              <a:t>Architecture</a:t>
            </a:r>
            <a:endPar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TextBox 131"/>
          <p:cNvSpPr txBox="1"/>
          <p:nvPr/>
        </p:nvSpPr>
        <p:spPr>
          <a:xfrm>
            <a:off x="5353395" y="5344180"/>
            <a:ext cx="3790205"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Technology </a:t>
            </a:r>
            <a:r>
              <a:rPr kumimoji="0" lang="id-ID" sz="2800" b="1" i="0" u="none" strike="noStrike" kern="1200" cap="none" spc="0" normalizeH="0" baseline="0" noProof="0" dirty="0" err="1">
                <a:ln>
                  <a:noFill/>
                </a:ln>
                <a:solidFill>
                  <a:prstClr val="black"/>
                </a:solidFill>
                <a:effectLst/>
                <a:uLnTx/>
                <a:uFillTx/>
                <a:latin typeface="Calibri" panose="020F0502020204030204"/>
                <a:ea typeface="+mn-ea"/>
                <a:cs typeface="+mn-cs"/>
              </a:rPr>
              <a:t>Architecture</a:t>
            </a:r>
            <a:endPar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TextBox 132"/>
          <p:cNvSpPr txBox="1"/>
          <p:nvPr/>
        </p:nvSpPr>
        <p:spPr>
          <a:xfrm>
            <a:off x="8448675" y="6200775"/>
            <a:ext cx="668774"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black"/>
                </a:solidFill>
                <a:effectLst/>
                <a:uLnTx/>
                <a:uFillTx/>
                <a:latin typeface="Calibri" panose="020F0502020204030204"/>
                <a:ea typeface="+mn-ea"/>
                <a:cs typeface="+mn-cs"/>
              </a:rPr>
              <a:t>KPI</a:t>
            </a:r>
          </a:p>
        </p:txBody>
      </p:sp>
      <p:pic>
        <p:nvPicPr>
          <p:cNvPr id="134" name="Picture 133"/>
          <p:cNvPicPr>
            <a:picLocks noChangeAspect="1"/>
          </p:cNvPicPr>
          <p:nvPr/>
        </p:nvPicPr>
        <p:blipFill rotWithShape="1">
          <a:blip r:embed="rId30">
            <a:extLst>
              <a:ext uri="{BEBA8EAE-BF5A-486C-A8C5-ECC9F3942E4B}">
                <a14:imgProps xmlns:a14="http://schemas.microsoft.com/office/drawing/2010/main">
                  <a14:imgLayer r:embed="rId31">
                    <a14:imgEffect>
                      <a14:artisticBlur radius="20"/>
                    </a14:imgEffect>
                  </a14:imgLayer>
                </a14:imgProps>
              </a:ext>
            </a:extLst>
          </a:blip>
          <a:srcRect t="276" b="-142"/>
          <a:stretch/>
        </p:blipFill>
        <p:spPr>
          <a:xfrm>
            <a:off x="5880" y="19296"/>
            <a:ext cx="9138120" cy="6848988"/>
          </a:xfrm>
          <a:prstGeom prst="rect">
            <a:avLst/>
          </a:prstGeom>
        </p:spPr>
      </p:pic>
      <p:sp>
        <p:nvSpPr>
          <p:cNvPr id="135" name="TextBox 134"/>
          <p:cNvSpPr txBox="1"/>
          <p:nvPr/>
        </p:nvSpPr>
        <p:spPr>
          <a:xfrm>
            <a:off x="1837901" y="2789761"/>
            <a:ext cx="5505160" cy="646331"/>
          </a:xfrm>
          <a:prstGeom prst="rect">
            <a:avLst/>
          </a:prstGeom>
          <a:solidFill>
            <a:schemeClr val="accent5">
              <a:lumMod val="50000"/>
            </a:schemeClr>
          </a:solidFill>
          <a:effectLst>
            <a:outerShdw blurRad="50800" dist="38100" dir="5400000" algn="t" rotWithShape="0">
              <a:prstClr val="black">
                <a:alpha val="40000"/>
              </a:prstClr>
            </a:outerShdw>
          </a:effectLst>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1" i="0" u="none" strike="noStrike" kern="1200" cap="none" spc="0" normalizeH="0" baseline="0" noProof="0" dirty="0">
                <a:ln/>
                <a:solidFill>
                  <a:prstClr val="white"/>
                </a:solidFill>
                <a:effectLst/>
                <a:uLnTx/>
                <a:uFillTx/>
                <a:latin typeface="Calibri" panose="020F0502020204030204"/>
                <a:ea typeface="+mn-ea"/>
                <a:cs typeface="+mn-cs"/>
              </a:rPr>
              <a:t>ENTERPRISE ARCHITECTURE</a:t>
            </a:r>
          </a:p>
        </p:txBody>
      </p:sp>
    </p:spTree>
    <p:extLst>
      <p:ext uri="{BB962C8B-B14F-4D97-AF65-F5344CB8AC3E}">
        <p14:creationId xmlns:p14="http://schemas.microsoft.com/office/powerpoint/2010/main" val="123292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2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down)">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down)">
                                      <p:cBhvr>
                                        <p:cTn id="31" dur="500"/>
                                        <p:tgtEl>
                                          <p:spTgt spid="71"/>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childTnLst>
                          </p:cTn>
                        </p:par>
                        <p:par>
                          <p:cTn id="36" fill="hold">
                            <p:stCondLst>
                              <p:cond delay="1500"/>
                            </p:stCondLst>
                            <p:childTnLst>
                              <p:par>
                                <p:cTn id="37" presetID="22" presetClass="entr" presetSubtype="4" fill="hold" nodeType="after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down)">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down)">
                                      <p:cBhvr>
                                        <p:cTn id="49" dur="50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47"/>
                                        </p:tgtEl>
                                        <p:attrNameLst>
                                          <p:attrName>style.visibility</p:attrName>
                                        </p:attrNameLst>
                                      </p:cBhvr>
                                      <p:to>
                                        <p:strVal val="visible"/>
                                      </p:to>
                                    </p:set>
                                    <p:animEffect transition="in" filter="wipe(down)">
                                      <p:cBhvr>
                                        <p:cTn id="54" dur="500"/>
                                        <p:tgtEl>
                                          <p:spTgt spid="1047"/>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wipe(down)">
                                      <p:cBhvr>
                                        <p:cTn id="58" dur="1300"/>
                                        <p:tgtEl>
                                          <p:spTgt spid="7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wipe(down)">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par>
                          <p:cTn id="74" fill="hold">
                            <p:stCondLst>
                              <p:cond delay="500"/>
                            </p:stCondLst>
                            <p:childTnLst>
                              <p:par>
                                <p:cTn id="75" presetID="14" presetClass="entr" presetSubtype="10" fill="hold"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randombar(horizontal)">
                                      <p:cBhvr>
                                        <p:cTn id="77" dur="500"/>
                                        <p:tgtEl>
                                          <p:spTgt spid="4"/>
                                        </p:tgtEl>
                                      </p:cBhvr>
                                    </p:animEffect>
                                  </p:childTnLst>
                                </p:cTn>
                              </p:par>
                            </p:childTnLst>
                          </p:cTn>
                        </p:par>
                        <p:par>
                          <p:cTn id="78" fill="hold">
                            <p:stCondLst>
                              <p:cond delay="1000"/>
                            </p:stCondLst>
                            <p:childTnLst>
                              <p:par>
                                <p:cTn id="79" presetID="14" presetClass="entr" presetSubtype="10" fill="hold"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randombar(horizontal)">
                                      <p:cBhvr>
                                        <p:cTn id="81" dur="500"/>
                                        <p:tgtEl>
                                          <p:spTgt spid="4"/>
                                        </p:tgtEl>
                                      </p:cBhvr>
                                    </p:animEffect>
                                  </p:childTnLst>
                                </p:cTn>
                              </p:par>
                            </p:childTnLst>
                          </p:cTn>
                        </p:par>
                        <p:par>
                          <p:cTn id="82" fill="hold">
                            <p:stCondLst>
                              <p:cond delay="1500"/>
                            </p:stCondLst>
                            <p:childTnLst>
                              <p:par>
                                <p:cTn id="83" presetID="14" presetClass="exit" presetSubtype="10" fill="hold" nodeType="afterEffect">
                                  <p:stCondLst>
                                    <p:cond delay="0"/>
                                  </p:stCondLst>
                                  <p:childTnLst>
                                    <p:animEffect transition="out" filter="randombar(horizontal)">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childTnLst>
                          </p:cTn>
                        </p:par>
                        <p:par>
                          <p:cTn id="86" fill="hold">
                            <p:stCondLst>
                              <p:cond delay="2000"/>
                            </p:stCondLst>
                            <p:childTnLst>
                              <p:par>
                                <p:cTn id="87" presetID="14" presetClass="entr" presetSubtype="10" fill="hold" nodeType="after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randombar(horizontal)">
                                      <p:cBhvr>
                                        <p:cTn id="89" dur="500"/>
                                        <p:tgtEl>
                                          <p:spTgt spid="15"/>
                                        </p:tgtEl>
                                      </p:cBhvr>
                                    </p:animEffect>
                                  </p:childTnLst>
                                </p:cTn>
                              </p:par>
                            </p:childTnLst>
                          </p:cTn>
                        </p:par>
                        <p:par>
                          <p:cTn id="90" fill="hold">
                            <p:stCondLst>
                              <p:cond delay="2500"/>
                            </p:stCondLst>
                            <p:childTnLst>
                              <p:par>
                                <p:cTn id="91" presetID="14" presetClass="entr" presetSubtype="10" fill="hold"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randombar(horizontal)">
                                      <p:cBhvr>
                                        <p:cTn id="93" dur="500"/>
                                        <p:tgtEl>
                                          <p:spTgt spid="15"/>
                                        </p:tgtEl>
                                      </p:cBhvr>
                                    </p:animEffect>
                                  </p:childTnLst>
                                </p:cTn>
                              </p:par>
                            </p:childTnLst>
                          </p:cTn>
                        </p:par>
                        <p:par>
                          <p:cTn id="94" fill="hold">
                            <p:stCondLst>
                              <p:cond delay="3000"/>
                            </p:stCondLst>
                            <p:childTnLst>
                              <p:par>
                                <p:cTn id="95" presetID="14" presetClass="exit" presetSubtype="10" fill="hold" nodeType="afterEffect">
                                  <p:stCondLst>
                                    <p:cond delay="0"/>
                                  </p:stCondLst>
                                  <p:childTnLst>
                                    <p:animEffect transition="out" filter="randombar(horizontal)">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childTnLst>
                          </p:cTn>
                        </p:par>
                        <p:par>
                          <p:cTn id="98" fill="hold">
                            <p:stCondLst>
                              <p:cond delay="3500"/>
                            </p:stCondLst>
                            <p:childTnLst>
                              <p:par>
                                <p:cTn id="99" presetID="14" presetClass="entr" presetSubtype="10" fill="hold" nodeType="after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randombar(horizontal)">
                                      <p:cBhvr>
                                        <p:cTn id="101" dur="500"/>
                                        <p:tgtEl>
                                          <p:spTgt spid="2"/>
                                        </p:tgtEl>
                                      </p:cBhvr>
                                    </p:animEffect>
                                  </p:childTnLst>
                                </p:cTn>
                              </p:par>
                            </p:childTnLst>
                          </p:cTn>
                        </p:par>
                        <p:par>
                          <p:cTn id="102" fill="hold">
                            <p:stCondLst>
                              <p:cond delay="4000"/>
                            </p:stCondLst>
                            <p:childTnLst>
                              <p:par>
                                <p:cTn id="103" presetID="14" presetClass="entr" presetSubtype="10" fill="hold" nodeType="after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randombar(horizontal)">
                                      <p:cBhvr>
                                        <p:cTn id="105" dur="500"/>
                                        <p:tgtEl>
                                          <p:spTgt spid="2"/>
                                        </p:tgtEl>
                                      </p:cBhvr>
                                    </p:animEffect>
                                  </p:childTnLst>
                                </p:cTn>
                              </p:par>
                            </p:childTnLst>
                          </p:cTn>
                        </p:par>
                        <p:par>
                          <p:cTn id="106" fill="hold">
                            <p:stCondLst>
                              <p:cond delay="4500"/>
                            </p:stCondLst>
                            <p:childTnLst>
                              <p:par>
                                <p:cTn id="107" presetID="14" presetClass="entr" presetSubtype="10" fill="hold" nodeType="after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randombar(horizontal)">
                                      <p:cBhvr>
                                        <p:cTn id="109" dur="500"/>
                                        <p:tgtEl>
                                          <p:spTgt spid="4"/>
                                        </p:tgtEl>
                                      </p:cBhvr>
                                    </p:animEffect>
                                  </p:childTnLst>
                                </p:cTn>
                              </p:par>
                            </p:childTnLst>
                          </p:cTn>
                        </p:par>
                        <p:par>
                          <p:cTn id="110" fill="hold">
                            <p:stCondLst>
                              <p:cond delay="5000"/>
                            </p:stCondLst>
                            <p:childTnLst>
                              <p:par>
                                <p:cTn id="111" presetID="14" presetClass="entr" presetSubtype="10" fill="hold"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randombar(horizontal)">
                                      <p:cBhvr>
                                        <p:cTn id="113" dur="500"/>
                                        <p:tgtEl>
                                          <p:spTgt spid="15"/>
                                        </p:tgtEl>
                                      </p:cBhvr>
                                    </p:animEffect>
                                  </p:childTnLst>
                                </p:cTn>
                              </p:par>
                            </p:childTnLst>
                          </p:cTn>
                        </p:par>
                        <p:par>
                          <p:cTn id="114" fill="hold">
                            <p:stCondLst>
                              <p:cond delay="5500"/>
                            </p:stCondLst>
                            <p:childTnLst>
                              <p:par>
                                <p:cTn id="115" presetID="14" presetClass="entr" presetSubtype="10" fill="hold" nodeType="after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randombar(horizontal)">
                                      <p:cBhvr>
                                        <p:cTn id="117" dur="500"/>
                                        <p:tgtEl>
                                          <p:spTgt spid="2"/>
                                        </p:tgtEl>
                                      </p:cBhvr>
                                    </p:animEffect>
                                  </p:childTnLst>
                                </p:cTn>
                              </p:par>
                            </p:childTnLst>
                          </p:cTn>
                        </p:par>
                        <p:par>
                          <p:cTn id="118" fill="hold">
                            <p:stCondLst>
                              <p:cond delay="6000"/>
                            </p:stCondLst>
                            <p:childTnLst>
                              <p:par>
                                <p:cTn id="119" presetID="8" presetClass="emph" presetSubtype="0" accel="20000" decel="41000" fill="hold" nodeType="afterEffect">
                                  <p:stCondLst>
                                    <p:cond delay="0"/>
                                  </p:stCondLst>
                                  <p:childTnLst>
                                    <p:animRot by="-21600000">
                                      <p:cBhvr>
                                        <p:cTn id="120" dur="2000" fill="hold"/>
                                        <p:tgtEl>
                                          <p:spTgt spid="64"/>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wipe(down)">
                                      <p:cBhvr>
                                        <p:cTn id="125" dur="500"/>
                                        <p:tgtEl>
                                          <p:spTgt spid="1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wipe(down)">
                                      <p:cBhvr>
                                        <p:cTn id="130" dur="500"/>
                                        <p:tgtEl>
                                          <p:spTgt spid="66"/>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83"/>
                                        </p:tgtEl>
                                        <p:attrNameLst>
                                          <p:attrName>style.visibility</p:attrName>
                                        </p:attrNameLst>
                                      </p:cBhvr>
                                      <p:to>
                                        <p:strVal val="visible"/>
                                      </p:to>
                                    </p:set>
                                    <p:animEffect transition="in" filter="fade">
                                      <p:cBhvr>
                                        <p:cTn id="135" dur="300"/>
                                        <p:tgtEl>
                                          <p:spTgt spid="83"/>
                                        </p:tgtEl>
                                      </p:cBhvr>
                                    </p:animEffect>
                                  </p:childTnLst>
                                </p:cTn>
                              </p:par>
                            </p:childTnLst>
                          </p:cTn>
                        </p:par>
                        <p:par>
                          <p:cTn id="136" fill="hold">
                            <p:stCondLst>
                              <p:cond delay="300"/>
                            </p:stCondLst>
                            <p:childTnLst>
                              <p:par>
                                <p:cTn id="137" presetID="49" presetClass="path" presetSubtype="0" accel="50000" decel="50000" fill="hold" nodeType="afterEffect">
                                  <p:stCondLst>
                                    <p:cond delay="0"/>
                                  </p:stCondLst>
                                  <p:childTnLst>
                                    <p:animMotion origin="layout" path="M 3.05556E-6 2.77556E-17 L 0.01962 0.00324 " pathEditMode="relative" rAng="0" ptsTypes="AA">
                                      <p:cBhvr>
                                        <p:cTn id="138" dur="600" fill="hold"/>
                                        <p:tgtEl>
                                          <p:spTgt spid="83"/>
                                        </p:tgtEl>
                                        <p:attrNameLst>
                                          <p:attrName>ppt_x</p:attrName>
                                          <p:attrName>ppt_y</p:attrName>
                                        </p:attrNameLst>
                                      </p:cBhvr>
                                      <p:rCtr x="972" y="162"/>
                                    </p:animMotion>
                                  </p:childTnLst>
                                </p:cTn>
                              </p:par>
                            </p:childTnLst>
                          </p:cTn>
                        </p:par>
                        <p:par>
                          <p:cTn id="139" fill="hold">
                            <p:stCondLst>
                              <p:cond delay="900"/>
                            </p:stCondLst>
                            <p:childTnLst>
                              <p:par>
                                <p:cTn id="140" presetID="49" presetClass="path" presetSubtype="0" accel="50000" decel="50000" fill="hold" nodeType="afterEffect">
                                  <p:stCondLst>
                                    <p:cond delay="0"/>
                                  </p:stCondLst>
                                  <p:childTnLst>
                                    <p:animMotion origin="layout" path="M 3.05556E-6 2.77556E-17 L -0.02275 2.77556E-17 " pathEditMode="relative" rAng="0" ptsTypes="AA">
                                      <p:cBhvr>
                                        <p:cTn id="141" dur="600" fill="hold"/>
                                        <p:tgtEl>
                                          <p:spTgt spid="83"/>
                                        </p:tgtEl>
                                        <p:attrNameLst>
                                          <p:attrName>ppt_x</p:attrName>
                                          <p:attrName>ppt_y</p:attrName>
                                        </p:attrNameLst>
                                      </p:cBhvr>
                                      <p:rCtr x="-1146" y="0"/>
                                    </p:animMotion>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nodeType="click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wipe(down)">
                                      <p:cBhvr>
                                        <p:cTn id="146" dur="500"/>
                                        <p:tgtEl>
                                          <p:spTgt spid="10"/>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wipe(down)">
                                      <p:cBhvr>
                                        <p:cTn id="151" dur="500"/>
                                        <p:tgtEl>
                                          <p:spTgt spid="67"/>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nodeType="clickEffect">
                                  <p:stCondLst>
                                    <p:cond delay="0"/>
                                  </p:stCondLst>
                                  <p:childTnLst>
                                    <p:set>
                                      <p:cBhvr>
                                        <p:cTn id="155" dur="1" fill="hold">
                                          <p:stCondLst>
                                            <p:cond delay="0"/>
                                          </p:stCondLst>
                                        </p:cTn>
                                        <p:tgtEl>
                                          <p:spTgt spid="84"/>
                                        </p:tgtEl>
                                        <p:attrNameLst>
                                          <p:attrName>style.visibility</p:attrName>
                                        </p:attrNameLst>
                                      </p:cBhvr>
                                      <p:to>
                                        <p:strVal val="visible"/>
                                      </p:to>
                                    </p:set>
                                    <p:animEffect transition="in" filter="wipe(down)">
                                      <p:cBhvr>
                                        <p:cTn id="156" dur="500"/>
                                        <p:tgtEl>
                                          <p:spTgt spid="84"/>
                                        </p:tgtEl>
                                      </p:cBhvr>
                                    </p:animEffect>
                                  </p:childTnLst>
                                </p:cTn>
                              </p:par>
                              <p:par>
                                <p:cTn id="157" presetID="22" presetClass="entr" presetSubtype="4" fill="hold" nodeType="withEffect">
                                  <p:stCondLst>
                                    <p:cond delay="0"/>
                                  </p:stCondLst>
                                  <p:childTnLst>
                                    <p:set>
                                      <p:cBhvr>
                                        <p:cTn id="158" dur="1" fill="hold">
                                          <p:stCondLst>
                                            <p:cond delay="0"/>
                                          </p:stCondLst>
                                        </p:cTn>
                                        <p:tgtEl>
                                          <p:spTgt spid="96"/>
                                        </p:tgtEl>
                                        <p:attrNameLst>
                                          <p:attrName>style.visibility</p:attrName>
                                        </p:attrNameLst>
                                      </p:cBhvr>
                                      <p:to>
                                        <p:strVal val="visible"/>
                                      </p:to>
                                    </p:set>
                                    <p:animEffect transition="in" filter="wipe(down)">
                                      <p:cBhvr>
                                        <p:cTn id="159" dur="500"/>
                                        <p:tgtEl>
                                          <p:spTgt spid="96"/>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repeatCount="4000" fill="hold" nodeType="clickEffect">
                                  <p:stCondLst>
                                    <p:cond delay="0"/>
                                  </p:stCondLst>
                                  <p:childTnLst>
                                    <p:set>
                                      <p:cBhvr>
                                        <p:cTn id="163" dur="1" fill="hold">
                                          <p:stCondLst>
                                            <p:cond delay="0"/>
                                          </p:stCondLst>
                                        </p:cTn>
                                        <p:tgtEl>
                                          <p:spTgt spid="84"/>
                                        </p:tgtEl>
                                        <p:attrNameLst>
                                          <p:attrName>style.visibility</p:attrName>
                                        </p:attrNameLst>
                                      </p:cBhvr>
                                      <p:to>
                                        <p:strVal val="visible"/>
                                      </p:to>
                                    </p:set>
                                    <p:animEffect transition="in" filter="fade">
                                      <p:cBhvr>
                                        <p:cTn id="164" dur="500"/>
                                        <p:tgtEl>
                                          <p:spTgt spid="84"/>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4" fill="hold" nodeType="clickEffect">
                                  <p:stCondLst>
                                    <p:cond delay="0"/>
                                  </p:stCondLst>
                                  <p:childTnLst>
                                    <p:set>
                                      <p:cBhvr>
                                        <p:cTn id="168" dur="1" fill="hold">
                                          <p:stCondLst>
                                            <p:cond delay="0"/>
                                          </p:stCondLst>
                                        </p:cTn>
                                        <p:tgtEl>
                                          <p:spTgt spid="9"/>
                                        </p:tgtEl>
                                        <p:attrNameLst>
                                          <p:attrName>style.visibility</p:attrName>
                                        </p:attrNameLst>
                                      </p:cBhvr>
                                      <p:to>
                                        <p:strVal val="visible"/>
                                      </p:to>
                                    </p:set>
                                    <p:animEffect transition="in" filter="wipe(down)">
                                      <p:cBhvr>
                                        <p:cTn id="169" dur="500"/>
                                        <p:tgtEl>
                                          <p:spTgt spid="9"/>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68"/>
                                        </p:tgtEl>
                                        <p:attrNameLst>
                                          <p:attrName>style.visibility</p:attrName>
                                        </p:attrNameLst>
                                      </p:cBhvr>
                                      <p:to>
                                        <p:strVal val="visible"/>
                                      </p:to>
                                    </p:set>
                                    <p:animEffect transition="in" filter="wipe(down)">
                                      <p:cBhvr>
                                        <p:cTn id="174" dur="500"/>
                                        <p:tgtEl>
                                          <p:spTgt spid="6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46"/>
                                        </p:tgtEl>
                                        <p:attrNameLst>
                                          <p:attrName>style.visibility</p:attrName>
                                        </p:attrNameLst>
                                      </p:cBhvr>
                                      <p:to>
                                        <p:strVal val="visible"/>
                                      </p:to>
                                    </p:set>
                                    <p:animEffect transition="in" filter="fade">
                                      <p:cBhvr>
                                        <p:cTn id="179" dur="500"/>
                                        <p:tgtEl>
                                          <p:spTgt spid="46"/>
                                        </p:tgtEl>
                                      </p:cBhvr>
                                    </p:animEffect>
                                  </p:childTnLst>
                                </p:cTn>
                              </p:par>
                            </p:childTnLst>
                          </p:cTn>
                        </p:par>
                        <p:par>
                          <p:cTn id="180" fill="hold">
                            <p:stCondLst>
                              <p:cond delay="500"/>
                            </p:stCondLst>
                            <p:childTnLst>
                              <p:par>
                                <p:cTn id="181" presetID="10" presetClass="entr" presetSubtype="0" fill="hold" nodeType="afterEffect">
                                  <p:stCondLst>
                                    <p:cond delay="0"/>
                                  </p:stCondLst>
                                  <p:childTnLst>
                                    <p:set>
                                      <p:cBhvr>
                                        <p:cTn id="182" dur="1" fill="hold">
                                          <p:stCondLst>
                                            <p:cond delay="0"/>
                                          </p:stCondLst>
                                        </p:cTn>
                                        <p:tgtEl>
                                          <p:spTgt spid="48"/>
                                        </p:tgtEl>
                                        <p:attrNameLst>
                                          <p:attrName>style.visibility</p:attrName>
                                        </p:attrNameLst>
                                      </p:cBhvr>
                                      <p:to>
                                        <p:strVal val="visible"/>
                                      </p:to>
                                    </p:set>
                                    <p:animEffect transition="in" filter="fade">
                                      <p:cBhvr>
                                        <p:cTn id="183" dur="500"/>
                                        <p:tgtEl>
                                          <p:spTgt spid="48"/>
                                        </p:tgtEl>
                                      </p:cBhvr>
                                    </p:animEffect>
                                  </p:childTnLst>
                                </p:cTn>
                              </p:par>
                            </p:childTnLst>
                          </p:cTn>
                        </p:par>
                        <p:par>
                          <p:cTn id="184" fill="hold">
                            <p:stCondLst>
                              <p:cond delay="1000"/>
                            </p:stCondLst>
                            <p:childTnLst>
                              <p:par>
                                <p:cTn id="185" presetID="10" presetClass="entr" presetSubtype="0" fill="hold" nodeType="afterEffect">
                                  <p:stCondLst>
                                    <p:cond delay="0"/>
                                  </p:stCondLst>
                                  <p:childTnLst>
                                    <p:set>
                                      <p:cBhvr>
                                        <p:cTn id="186" dur="1" fill="hold">
                                          <p:stCondLst>
                                            <p:cond delay="0"/>
                                          </p:stCondLst>
                                        </p:cTn>
                                        <p:tgtEl>
                                          <p:spTgt spid="48"/>
                                        </p:tgtEl>
                                        <p:attrNameLst>
                                          <p:attrName>style.visibility</p:attrName>
                                        </p:attrNameLst>
                                      </p:cBhvr>
                                      <p:to>
                                        <p:strVal val="visible"/>
                                      </p:to>
                                    </p:set>
                                    <p:animEffect transition="in" filter="fade">
                                      <p:cBhvr>
                                        <p:cTn id="187" dur="500"/>
                                        <p:tgtEl>
                                          <p:spTgt spid="48"/>
                                        </p:tgtEl>
                                      </p:cBhvr>
                                    </p:animEffect>
                                  </p:childTnLst>
                                </p:cTn>
                              </p:par>
                            </p:childTnLst>
                          </p:cTn>
                        </p:par>
                        <p:par>
                          <p:cTn id="188" fill="hold">
                            <p:stCondLst>
                              <p:cond delay="1500"/>
                            </p:stCondLst>
                            <p:childTnLst>
                              <p:par>
                                <p:cTn id="189" presetID="10" presetClass="entr" presetSubtype="0" fill="hold" nodeType="afterEffect">
                                  <p:stCondLst>
                                    <p:cond delay="0"/>
                                  </p:stCondLst>
                                  <p:childTnLst>
                                    <p:set>
                                      <p:cBhvr>
                                        <p:cTn id="190" dur="1" fill="hold">
                                          <p:stCondLst>
                                            <p:cond delay="0"/>
                                          </p:stCondLst>
                                        </p:cTn>
                                        <p:tgtEl>
                                          <p:spTgt spid="48"/>
                                        </p:tgtEl>
                                        <p:attrNameLst>
                                          <p:attrName>style.visibility</p:attrName>
                                        </p:attrNameLst>
                                      </p:cBhvr>
                                      <p:to>
                                        <p:strVal val="visible"/>
                                      </p:to>
                                    </p:set>
                                    <p:animEffect transition="in" filter="fade">
                                      <p:cBhvr>
                                        <p:cTn id="191" dur="500"/>
                                        <p:tgtEl>
                                          <p:spTgt spid="48"/>
                                        </p:tgtEl>
                                      </p:cBhvr>
                                    </p:animEffect>
                                  </p:childTnLst>
                                </p:cTn>
                              </p:par>
                            </p:childTnLst>
                          </p:cTn>
                        </p:par>
                        <p:par>
                          <p:cTn id="192" fill="hold">
                            <p:stCondLst>
                              <p:cond delay="2000"/>
                            </p:stCondLst>
                            <p:childTnLst>
                              <p:par>
                                <p:cTn id="193" presetID="10" presetClass="entr" presetSubtype="0" fill="hold" nodeType="after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fade">
                                      <p:cBhvr>
                                        <p:cTn id="195" dur="500"/>
                                        <p:tgtEl>
                                          <p:spTgt spid="48"/>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4" fill="hold" nodeType="clickEffect">
                                  <p:stCondLst>
                                    <p:cond delay="0"/>
                                  </p:stCondLst>
                                  <p:childTnLst>
                                    <p:set>
                                      <p:cBhvr>
                                        <p:cTn id="199" dur="1" fill="hold">
                                          <p:stCondLst>
                                            <p:cond delay="0"/>
                                          </p:stCondLst>
                                        </p:cTn>
                                        <p:tgtEl>
                                          <p:spTgt spid="8"/>
                                        </p:tgtEl>
                                        <p:attrNameLst>
                                          <p:attrName>style.visibility</p:attrName>
                                        </p:attrNameLst>
                                      </p:cBhvr>
                                      <p:to>
                                        <p:strVal val="visible"/>
                                      </p:to>
                                    </p:set>
                                    <p:animEffect transition="in" filter="wipe(down)">
                                      <p:cBhvr>
                                        <p:cTn id="200" dur="500"/>
                                        <p:tgtEl>
                                          <p:spTgt spid="8"/>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69"/>
                                        </p:tgtEl>
                                        <p:attrNameLst>
                                          <p:attrName>style.visibility</p:attrName>
                                        </p:attrNameLst>
                                      </p:cBhvr>
                                      <p:to>
                                        <p:strVal val="visible"/>
                                      </p:to>
                                    </p:set>
                                    <p:animEffect transition="in" filter="wipe(down)">
                                      <p:cBhvr>
                                        <p:cTn id="205" dur="500"/>
                                        <p:tgtEl>
                                          <p:spTgt spid="69"/>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4" fill="hold" nodeType="clickEffect">
                                  <p:stCondLst>
                                    <p:cond delay="0"/>
                                  </p:stCondLst>
                                  <p:childTnLst>
                                    <p:set>
                                      <p:cBhvr>
                                        <p:cTn id="209" dur="1" fill="hold">
                                          <p:stCondLst>
                                            <p:cond delay="0"/>
                                          </p:stCondLst>
                                        </p:cTn>
                                        <p:tgtEl>
                                          <p:spTgt spid="87"/>
                                        </p:tgtEl>
                                        <p:attrNameLst>
                                          <p:attrName>style.visibility</p:attrName>
                                        </p:attrNameLst>
                                      </p:cBhvr>
                                      <p:to>
                                        <p:strVal val="visible"/>
                                      </p:to>
                                    </p:set>
                                    <p:animEffect transition="in" filter="wipe(down)">
                                      <p:cBhvr>
                                        <p:cTn id="210" dur="500"/>
                                        <p:tgtEl>
                                          <p:spTgt spid="87"/>
                                        </p:tgtEl>
                                      </p:cBhvr>
                                    </p:animEffect>
                                  </p:childTnLst>
                                </p:cTn>
                              </p:par>
                            </p:childTnLst>
                          </p:cTn>
                        </p:par>
                        <p:par>
                          <p:cTn id="211" fill="hold">
                            <p:stCondLst>
                              <p:cond delay="500"/>
                            </p:stCondLst>
                            <p:childTnLst>
                              <p:par>
                                <p:cTn id="212" presetID="6" presetClass="emph" presetSubtype="0" fill="hold" nodeType="afterEffect">
                                  <p:stCondLst>
                                    <p:cond delay="0"/>
                                  </p:stCondLst>
                                  <p:childTnLst>
                                    <p:animScale>
                                      <p:cBhvr>
                                        <p:cTn id="213" dur="500" fill="hold"/>
                                        <p:tgtEl>
                                          <p:spTgt spid="87"/>
                                        </p:tgtEl>
                                      </p:cBhvr>
                                      <p:by x="120000" y="120000"/>
                                    </p:animScale>
                                  </p:childTnLst>
                                </p:cTn>
                              </p:par>
                            </p:childTnLst>
                          </p:cTn>
                        </p:par>
                      </p:childTnLst>
                    </p:cTn>
                  </p:par>
                  <p:par>
                    <p:cTn id="214" fill="hold">
                      <p:stCondLst>
                        <p:cond delay="indefinite"/>
                      </p:stCondLst>
                      <p:childTnLst>
                        <p:par>
                          <p:cTn id="215" fill="hold">
                            <p:stCondLst>
                              <p:cond delay="0"/>
                            </p:stCondLst>
                            <p:childTnLst>
                              <p:par>
                                <p:cTn id="216" presetID="22" presetClass="entr" presetSubtype="4" fill="hold" nodeType="clickEffect">
                                  <p:stCondLst>
                                    <p:cond delay="0"/>
                                  </p:stCondLst>
                                  <p:childTnLst>
                                    <p:set>
                                      <p:cBhvr>
                                        <p:cTn id="217" dur="1" fill="hold">
                                          <p:stCondLst>
                                            <p:cond delay="0"/>
                                          </p:stCondLst>
                                        </p:cTn>
                                        <p:tgtEl>
                                          <p:spTgt spid="7"/>
                                        </p:tgtEl>
                                        <p:attrNameLst>
                                          <p:attrName>style.visibility</p:attrName>
                                        </p:attrNameLst>
                                      </p:cBhvr>
                                      <p:to>
                                        <p:strVal val="visible"/>
                                      </p:to>
                                    </p:set>
                                    <p:animEffect transition="in" filter="wipe(down)">
                                      <p:cBhvr>
                                        <p:cTn id="218" dur="500"/>
                                        <p:tgtEl>
                                          <p:spTgt spid="7"/>
                                        </p:tgtEl>
                                      </p:cBhvr>
                                    </p:animEffect>
                                  </p:childTnLst>
                                </p:cTn>
                              </p:par>
                            </p:childTnLst>
                          </p:cTn>
                        </p:par>
                      </p:childTnLst>
                    </p:cTn>
                  </p:par>
                  <p:par>
                    <p:cTn id="219" fill="hold">
                      <p:stCondLst>
                        <p:cond delay="indefinite"/>
                      </p:stCondLst>
                      <p:childTnLst>
                        <p:par>
                          <p:cTn id="220" fill="hold">
                            <p:stCondLst>
                              <p:cond delay="0"/>
                            </p:stCondLst>
                            <p:childTnLst>
                              <p:par>
                                <p:cTn id="221" presetID="22" presetClass="entr" presetSubtype="4" fill="hold" nodeType="clickEffect">
                                  <p:stCondLst>
                                    <p:cond delay="0"/>
                                  </p:stCondLst>
                                  <p:childTnLst>
                                    <p:set>
                                      <p:cBhvr>
                                        <p:cTn id="222" dur="1" fill="hold">
                                          <p:stCondLst>
                                            <p:cond delay="0"/>
                                          </p:stCondLst>
                                        </p:cTn>
                                        <p:tgtEl>
                                          <p:spTgt spid="75"/>
                                        </p:tgtEl>
                                        <p:attrNameLst>
                                          <p:attrName>style.visibility</p:attrName>
                                        </p:attrNameLst>
                                      </p:cBhvr>
                                      <p:to>
                                        <p:strVal val="visible"/>
                                      </p:to>
                                    </p:set>
                                    <p:animEffect transition="in" filter="wipe(down)">
                                      <p:cBhvr>
                                        <p:cTn id="223" dur="500"/>
                                        <p:tgtEl>
                                          <p:spTgt spid="75"/>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nodeType="clickEffect">
                                  <p:stCondLst>
                                    <p:cond delay="0"/>
                                  </p:stCondLst>
                                  <p:childTnLst>
                                    <p:set>
                                      <p:cBhvr>
                                        <p:cTn id="227" dur="1" fill="hold">
                                          <p:stCondLst>
                                            <p:cond delay="0"/>
                                          </p:stCondLst>
                                        </p:cTn>
                                        <p:tgtEl>
                                          <p:spTgt spid="79"/>
                                        </p:tgtEl>
                                        <p:attrNameLst>
                                          <p:attrName>style.visibility</p:attrName>
                                        </p:attrNameLst>
                                      </p:cBhvr>
                                      <p:to>
                                        <p:strVal val="visible"/>
                                      </p:to>
                                    </p:set>
                                    <p:animEffect transition="in" filter="fade">
                                      <p:cBhvr>
                                        <p:cTn id="228" dur="300"/>
                                        <p:tgtEl>
                                          <p:spTgt spid="79"/>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4" fill="hold" nodeType="clickEffect">
                                  <p:stCondLst>
                                    <p:cond delay="0"/>
                                  </p:stCondLst>
                                  <p:childTnLst>
                                    <p:set>
                                      <p:cBhvr>
                                        <p:cTn id="232" dur="1" fill="hold">
                                          <p:stCondLst>
                                            <p:cond delay="0"/>
                                          </p:stCondLst>
                                        </p:cTn>
                                        <p:tgtEl>
                                          <p:spTgt spid="3"/>
                                        </p:tgtEl>
                                        <p:attrNameLst>
                                          <p:attrName>style.visibility</p:attrName>
                                        </p:attrNameLst>
                                      </p:cBhvr>
                                      <p:to>
                                        <p:strVal val="visible"/>
                                      </p:to>
                                    </p:set>
                                    <p:animEffect transition="in" filter="wipe(down)">
                                      <p:cBhvr>
                                        <p:cTn id="233" dur="500"/>
                                        <p:tgtEl>
                                          <p:spTgt spid="3"/>
                                        </p:tgtEl>
                                      </p:cBhvr>
                                    </p:animEffect>
                                  </p:childTnLst>
                                </p:cTn>
                              </p:par>
                            </p:childTnLst>
                          </p:cTn>
                        </p:par>
                        <p:par>
                          <p:cTn id="234" fill="hold">
                            <p:stCondLst>
                              <p:cond delay="500"/>
                            </p:stCondLst>
                            <p:childTnLst>
                              <p:par>
                                <p:cTn id="235" presetID="10" presetClass="entr" presetSubtype="0" fill="hold" nodeType="afterEffect">
                                  <p:stCondLst>
                                    <p:cond delay="0"/>
                                  </p:stCondLst>
                                  <p:childTnLst>
                                    <p:set>
                                      <p:cBhvr>
                                        <p:cTn id="236" dur="1" fill="hold">
                                          <p:stCondLst>
                                            <p:cond delay="0"/>
                                          </p:stCondLst>
                                        </p:cTn>
                                        <p:tgtEl>
                                          <p:spTgt spid="72"/>
                                        </p:tgtEl>
                                        <p:attrNameLst>
                                          <p:attrName>style.visibility</p:attrName>
                                        </p:attrNameLst>
                                      </p:cBhvr>
                                      <p:to>
                                        <p:strVal val="visible"/>
                                      </p:to>
                                    </p:set>
                                    <p:animEffect transition="in" filter="fade">
                                      <p:cBhvr>
                                        <p:cTn id="237" dur="200"/>
                                        <p:tgtEl>
                                          <p:spTgt spid="72"/>
                                        </p:tgtEl>
                                      </p:cBhvr>
                                    </p:animEffect>
                                  </p:childTnLst>
                                </p:cTn>
                              </p:par>
                            </p:childTnLst>
                          </p:cTn>
                        </p:par>
                        <p:par>
                          <p:cTn id="238" fill="hold">
                            <p:stCondLst>
                              <p:cond delay="700"/>
                            </p:stCondLst>
                            <p:childTnLst>
                              <p:par>
                                <p:cTn id="239" presetID="1" presetClass="path" presetSubtype="0" accel="50000" decel="50000" autoRev="1" fill="hold" nodeType="afterEffect">
                                  <p:stCondLst>
                                    <p:cond delay="0"/>
                                  </p:stCondLst>
                                  <p:childTnLst>
                                    <p:animMotion origin="layout" path="M 0.00261 -0.03472 C 0.01788 -0.03472 0.03038 -0.01828 0.03038 0.00232 C 0.03038 0.02292 0.01788 0.03959 0.00261 0.03959 C -0.01267 0.03959 -0.025 0.02292 -0.025 0.00232 C -0.025 -0.01828 -0.01267 -0.03472 0.00261 -0.03472 Z " pathEditMode="relative" rAng="0" ptsTypes="AAAAA">
                                      <p:cBhvr>
                                        <p:cTn id="240" dur="1500" fill="hold"/>
                                        <p:tgtEl>
                                          <p:spTgt spid="72"/>
                                        </p:tgtEl>
                                        <p:attrNameLst>
                                          <p:attrName>ppt_x</p:attrName>
                                          <p:attrName>ppt_y</p:attrName>
                                        </p:attrNameLst>
                                      </p:cBhvr>
                                      <p:rCtr x="0" y="3704"/>
                                    </p:animMotion>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93"/>
                                        </p:tgtEl>
                                        <p:attrNameLst>
                                          <p:attrName>style.visibility</p:attrName>
                                        </p:attrNameLst>
                                      </p:cBhvr>
                                      <p:to>
                                        <p:strVal val="visible"/>
                                      </p:to>
                                    </p:set>
                                    <p:animEffect transition="in" filter="fade">
                                      <p:cBhvr>
                                        <p:cTn id="245" dur="500"/>
                                        <p:tgtEl>
                                          <p:spTgt spid="93"/>
                                        </p:tgtEl>
                                      </p:cBhvr>
                                    </p:animEffect>
                                  </p:childTnLst>
                                </p:cTn>
                              </p:par>
                            </p:childTnLst>
                          </p:cTn>
                        </p:par>
                      </p:childTnLst>
                    </p:cTn>
                  </p:par>
                  <p:par>
                    <p:cTn id="246" fill="hold">
                      <p:stCondLst>
                        <p:cond delay="indefinite"/>
                      </p:stCondLst>
                      <p:childTnLst>
                        <p:par>
                          <p:cTn id="247" fill="hold">
                            <p:stCondLst>
                              <p:cond delay="0"/>
                            </p:stCondLst>
                            <p:childTnLst>
                              <p:par>
                                <p:cTn id="248" presetID="53" presetClass="entr" presetSubtype="16" fill="hold" nodeType="clickEffect">
                                  <p:stCondLst>
                                    <p:cond delay="0"/>
                                  </p:stCondLst>
                                  <p:childTnLst>
                                    <p:set>
                                      <p:cBhvr>
                                        <p:cTn id="249" dur="1" fill="hold">
                                          <p:stCondLst>
                                            <p:cond delay="0"/>
                                          </p:stCondLst>
                                        </p:cTn>
                                        <p:tgtEl>
                                          <p:spTgt spid="111"/>
                                        </p:tgtEl>
                                        <p:attrNameLst>
                                          <p:attrName>style.visibility</p:attrName>
                                        </p:attrNameLst>
                                      </p:cBhvr>
                                      <p:to>
                                        <p:strVal val="visible"/>
                                      </p:to>
                                    </p:set>
                                    <p:anim calcmode="lin" valueType="num">
                                      <p:cBhvr>
                                        <p:cTn id="250" dur="500" fill="hold"/>
                                        <p:tgtEl>
                                          <p:spTgt spid="111"/>
                                        </p:tgtEl>
                                        <p:attrNameLst>
                                          <p:attrName>ppt_w</p:attrName>
                                        </p:attrNameLst>
                                      </p:cBhvr>
                                      <p:tavLst>
                                        <p:tav tm="0">
                                          <p:val>
                                            <p:fltVal val="0"/>
                                          </p:val>
                                        </p:tav>
                                        <p:tav tm="100000">
                                          <p:val>
                                            <p:strVal val="#ppt_w"/>
                                          </p:val>
                                        </p:tav>
                                      </p:tavLst>
                                    </p:anim>
                                    <p:anim calcmode="lin" valueType="num">
                                      <p:cBhvr>
                                        <p:cTn id="251" dur="500" fill="hold"/>
                                        <p:tgtEl>
                                          <p:spTgt spid="111"/>
                                        </p:tgtEl>
                                        <p:attrNameLst>
                                          <p:attrName>ppt_h</p:attrName>
                                        </p:attrNameLst>
                                      </p:cBhvr>
                                      <p:tavLst>
                                        <p:tav tm="0">
                                          <p:val>
                                            <p:fltVal val="0"/>
                                          </p:val>
                                        </p:tav>
                                        <p:tav tm="100000">
                                          <p:val>
                                            <p:strVal val="#ppt_h"/>
                                          </p:val>
                                        </p:tav>
                                      </p:tavLst>
                                    </p:anim>
                                    <p:animEffect transition="in" filter="fade">
                                      <p:cBhvr>
                                        <p:cTn id="252" dur="500"/>
                                        <p:tgtEl>
                                          <p:spTgt spid="111"/>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grpId="0" nodeType="clickEffect">
                                  <p:stCondLst>
                                    <p:cond delay="0"/>
                                  </p:stCondLst>
                                  <p:childTnLst>
                                    <p:set>
                                      <p:cBhvr>
                                        <p:cTn id="256" dur="1" fill="hold">
                                          <p:stCondLst>
                                            <p:cond delay="0"/>
                                          </p:stCondLst>
                                        </p:cTn>
                                        <p:tgtEl>
                                          <p:spTgt spid="119"/>
                                        </p:tgtEl>
                                        <p:attrNameLst>
                                          <p:attrName>style.visibility</p:attrName>
                                        </p:attrNameLst>
                                      </p:cBhvr>
                                      <p:to>
                                        <p:strVal val="visible"/>
                                      </p:to>
                                    </p:set>
                                    <p:animEffect transition="in" filter="fade">
                                      <p:cBhvr>
                                        <p:cTn id="257" dur="500"/>
                                        <p:tgtEl>
                                          <p:spTgt spid="119"/>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121"/>
                                        </p:tgtEl>
                                        <p:attrNameLst>
                                          <p:attrName>style.visibility</p:attrName>
                                        </p:attrNameLst>
                                      </p:cBhvr>
                                      <p:to>
                                        <p:strVal val="visible"/>
                                      </p:to>
                                    </p:set>
                                    <p:animEffect transition="in" filter="fade">
                                      <p:cBhvr>
                                        <p:cTn id="262" dur="500"/>
                                        <p:tgtEl>
                                          <p:spTgt spid="121"/>
                                        </p:tgtEl>
                                      </p:cBhvr>
                                    </p:animEffect>
                                  </p:childTnLst>
                                </p:cTn>
                              </p:par>
                            </p:childTnLst>
                          </p:cTn>
                        </p:par>
                      </p:childTnLst>
                    </p:cTn>
                  </p:par>
                  <p:par>
                    <p:cTn id="263" fill="hold">
                      <p:stCondLst>
                        <p:cond delay="indefinite"/>
                      </p:stCondLst>
                      <p:childTnLst>
                        <p:par>
                          <p:cTn id="264" fill="hold">
                            <p:stCondLst>
                              <p:cond delay="0"/>
                            </p:stCondLst>
                            <p:childTnLst>
                              <p:par>
                                <p:cTn id="265" presetID="22" presetClass="entr" presetSubtype="2" fill="hold" nodeType="clickEffect">
                                  <p:stCondLst>
                                    <p:cond delay="0"/>
                                  </p:stCondLst>
                                  <p:childTnLst>
                                    <p:set>
                                      <p:cBhvr>
                                        <p:cTn id="266" dur="1" fill="hold">
                                          <p:stCondLst>
                                            <p:cond delay="0"/>
                                          </p:stCondLst>
                                        </p:cTn>
                                        <p:tgtEl>
                                          <p:spTgt spid="124"/>
                                        </p:tgtEl>
                                        <p:attrNameLst>
                                          <p:attrName>style.visibility</p:attrName>
                                        </p:attrNameLst>
                                      </p:cBhvr>
                                      <p:to>
                                        <p:strVal val="visible"/>
                                      </p:to>
                                    </p:set>
                                    <p:animEffect transition="in" filter="wipe(right)">
                                      <p:cBhvr>
                                        <p:cTn id="267" dur="500"/>
                                        <p:tgtEl>
                                          <p:spTgt spid="124"/>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117"/>
                                        </p:tgtEl>
                                        <p:attrNameLst>
                                          <p:attrName>style.visibility</p:attrName>
                                        </p:attrNameLst>
                                      </p:cBhvr>
                                      <p:to>
                                        <p:strVal val="visible"/>
                                      </p:to>
                                    </p:set>
                                    <p:animEffect transition="in" filter="fade">
                                      <p:cBhvr>
                                        <p:cTn id="270" dur="500"/>
                                        <p:tgtEl>
                                          <p:spTgt spid="117"/>
                                        </p:tgtEl>
                                      </p:cBhvr>
                                    </p:animEffect>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grpId="0" nodeType="clickEffect">
                                  <p:stCondLst>
                                    <p:cond delay="0"/>
                                  </p:stCondLst>
                                  <p:childTnLst>
                                    <p:set>
                                      <p:cBhvr>
                                        <p:cTn id="274" dur="1" fill="hold">
                                          <p:stCondLst>
                                            <p:cond delay="0"/>
                                          </p:stCondLst>
                                        </p:cTn>
                                        <p:tgtEl>
                                          <p:spTgt spid="120"/>
                                        </p:tgtEl>
                                        <p:attrNameLst>
                                          <p:attrName>style.visibility</p:attrName>
                                        </p:attrNameLst>
                                      </p:cBhvr>
                                      <p:to>
                                        <p:strVal val="visible"/>
                                      </p:to>
                                    </p:set>
                                    <p:animEffect transition="in" filter="fade">
                                      <p:cBhvr>
                                        <p:cTn id="275" dur="500"/>
                                        <p:tgtEl>
                                          <p:spTgt spid="120"/>
                                        </p:tgtEl>
                                      </p:cBhvr>
                                    </p:animEffect>
                                  </p:childTnLst>
                                </p:cTn>
                              </p:par>
                            </p:childTnLst>
                          </p:cTn>
                        </p:par>
                      </p:childTnLst>
                    </p:cTn>
                  </p:par>
                  <p:par>
                    <p:cTn id="276" fill="hold">
                      <p:stCondLst>
                        <p:cond delay="indefinite"/>
                      </p:stCondLst>
                      <p:childTnLst>
                        <p:par>
                          <p:cTn id="277" fill="hold">
                            <p:stCondLst>
                              <p:cond delay="0"/>
                            </p:stCondLst>
                            <p:childTnLst>
                              <p:par>
                                <p:cTn id="278" presetID="22" presetClass="entr" presetSubtype="2" fill="hold" nodeType="clickEffect">
                                  <p:stCondLst>
                                    <p:cond delay="0"/>
                                  </p:stCondLst>
                                  <p:childTnLst>
                                    <p:set>
                                      <p:cBhvr>
                                        <p:cTn id="279" dur="1" fill="hold">
                                          <p:stCondLst>
                                            <p:cond delay="0"/>
                                          </p:stCondLst>
                                        </p:cTn>
                                        <p:tgtEl>
                                          <p:spTgt spid="125"/>
                                        </p:tgtEl>
                                        <p:attrNameLst>
                                          <p:attrName>style.visibility</p:attrName>
                                        </p:attrNameLst>
                                      </p:cBhvr>
                                      <p:to>
                                        <p:strVal val="visible"/>
                                      </p:to>
                                    </p:set>
                                    <p:animEffect transition="in" filter="wipe(right)">
                                      <p:cBhvr>
                                        <p:cTn id="280" dur="500"/>
                                        <p:tgtEl>
                                          <p:spTgt spid="125"/>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113"/>
                                        </p:tgtEl>
                                        <p:attrNameLst>
                                          <p:attrName>style.visibility</p:attrName>
                                        </p:attrNameLst>
                                      </p:cBhvr>
                                      <p:to>
                                        <p:strVal val="visible"/>
                                      </p:to>
                                    </p:set>
                                    <p:animEffect transition="in" filter="fade">
                                      <p:cBhvr>
                                        <p:cTn id="283" dur="500"/>
                                        <p:tgtEl>
                                          <p:spTgt spid="113"/>
                                        </p:tgtEl>
                                      </p:cBhvr>
                                    </p:animEffect>
                                  </p:childTnLst>
                                </p:cTn>
                              </p:par>
                            </p:childTnLst>
                          </p:cTn>
                        </p:par>
                      </p:childTnLst>
                    </p:cTn>
                  </p:par>
                  <p:par>
                    <p:cTn id="284" fill="hold">
                      <p:stCondLst>
                        <p:cond delay="indefinite"/>
                      </p:stCondLst>
                      <p:childTnLst>
                        <p:par>
                          <p:cTn id="285" fill="hold">
                            <p:stCondLst>
                              <p:cond delay="0"/>
                            </p:stCondLst>
                            <p:childTnLst>
                              <p:par>
                                <p:cTn id="286" presetID="10" presetClass="entr" presetSubtype="0" fill="hold" grpId="0" nodeType="clickEffect">
                                  <p:stCondLst>
                                    <p:cond delay="0"/>
                                  </p:stCondLst>
                                  <p:childTnLst>
                                    <p:set>
                                      <p:cBhvr>
                                        <p:cTn id="287" dur="1" fill="hold">
                                          <p:stCondLst>
                                            <p:cond delay="0"/>
                                          </p:stCondLst>
                                        </p:cTn>
                                        <p:tgtEl>
                                          <p:spTgt spid="122"/>
                                        </p:tgtEl>
                                        <p:attrNameLst>
                                          <p:attrName>style.visibility</p:attrName>
                                        </p:attrNameLst>
                                      </p:cBhvr>
                                      <p:to>
                                        <p:strVal val="visible"/>
                                      </p:to>
                                    </p:set>
                                    <p:animEffect transition="in" filter="fade">
                                      <p:cBhvr>
                                        <p:cTn id="288" dur="500"/>
                                        <p:tgtEl>
                                          <p:spTgt spid="122"/>
                                        </p:tgtEl>
                                      </p:cBhvr>
                                    </p:animEffect>
                                  </p:childTnLst>
                                </p:cTn>
                              </p:par>
                            </p:childTnLst>
                          </p:cTn>
                        </p:par>
                      </p:childTnLst>
                    </p:cTn>
                  </p:par>
                  <p:par>
                    <p:cTn id="289" fill="hold">
                      <p:stCondLst>
                        <p:cond delay="indefinite"/>
                      </p:stCondLst>
                      <p:childTnLst>
                        <p:par>
                          <p:cTn id="290" fill="hold">
                            <p:stCondLst>
                              <p:cond delay="0"/>
                            </p:stCondLst>
                            <p:childTnLst>
                              <p:par>
                                <p:cTn id="291" presetID="22" presetClass="entr" presetSubtype="2" fill="hold" nodeType="clickEffect">
                                  <p:stCondLst>
                                    <p:cond delay="0"/>
                                  </p:stCondLst>
                                  <p:childTnLst>
                                    <p:set>
                                      <p:cBhvr>
                                        <p:cTn id="292" dur="1" fill="hold">
                                          <p:stCondLst>
                                            <p:cond delay="0"/>
                                          </p:stCondLst>
                                        </p:cTn>
                                        <p:tgtEl>
                                          <p:spTgt spid="126"/>
                                        </p:tgtEl>
                                        <p:attrNameLst>
                                          <p:attrName>style.visibility</p:attrName>
                                        </p:attrNameLst>
                                      </p:cBhvr>
                                      <p:to>
                                        <p:strVal val="visible"/>
                                      </p:to>
                                    </p:set>
                                    <p:animEffect transition="in" filter="wipe(right)">
                                      <p:cBhvr>
                                        <p:cTn id="293" dur="500"/>
                                        <p:tgtEl>
                                          <p:spTgt spid="126"/>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112"/>
                                        </p:tgtEl>
                                        <p:attrNameLst>
                                          <p:attrName>style.visibility</p:attrName>
                                        </p:attrNameLst>
                                      </p:cBhvr>
                                      <p:to>
                                        <p:strVal val="visible"/>
                                      </p:to>
                                    </p:set>
                                    <p:animEffect transition="in" filter="fade">
                                      <p:cBhvr>
                                        <p:cTn id="296" dur="500"/>
                                        <p:tgtEl>
                                          <p:spTgt spid="112"/>
                                        </p:tgtEl>
                                      </p:cBhvr>
                                    </p:animEffec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123"/>
                                        </p:tgtEl>
                                        <p:attrNameLst>
                                          <p:attrName>style.visibility</p:attrName>
                                        </p:attrNameLst>
                                      </p:cBhvr>
                                      <p:to>
                                        <p:strVal val="visible"/>
                                      </p:to>
                                    </p:set>
                                    <p:animEffect transition="in" filter="fade">
                                      <p:cBhvr>
                                        <p:cTn id="301" dur="500"/>
                                        <p:tgtEl>
                                          <p:spTgt spid="123"/>
                                        </p:tgtEl>
                                      </p:cBhvr>
                                    </p:animEffect>
                                  </p:childTnLst>
                                </p:cTn>
                              </p:par>
                            </p:childTnLst>
                          </p:cTn>
                        </p:par>
                      </p:childTnLst>
                    </p:cTn>
                  </p:par>
                  <p:par>
                    <p:cTn id="302" fill="hold">
                      <p:stCondLst>
                        <p:cond delay="indefinite"/>
                      </p:stCondLst>
                      <p:childTnLst>
                        <p:par>
                          <p:cTn id="303" fill="hold">
                            <p:stCondLst>
                              <p:cond delay="0"/>
                            </p:stCondLst>
                            <p:childTnLst>
                              <p:par>
                                <p:cTn id="304" presetID="22" presetClass="entr" presetSubtype="2" fill="hold" nodeType="clickEffect">
                                  <p:stCondLst>
                                    <p:cond delay="0"/>
                                  </p:stCondLst>
                                  <p:childTnLst>
                                    <p:set>
                                      <p:cBhvr>
                                        <p:cTn id="305" dur="1" fill="hold">
                                          <p:stCondLst>
                                            <p:cond delay="0"/>
                                          </p:stCondLst>
                                        </p:cTn>
                                        <p:tgtEl>
                                          <p:spTgt spid="127"/>
                                        </p:tgtEl>
                                        <p:attrNameLst>
                                          <p:attrName>style.visibility</p:attrName>
                                        </p:attrNameLst>
                                      </p:cBhvr>
                                      <p:to>
                                        <p:strVal val="visible"/>
                                      </p:to>
                                    </p:set>
                                    <p:animEffect transition="in" filter="wipe(right)">
                                      <p:cBhvr>
                                        <p:cTn id="306" dur="500"/>
                                        <p:tgtEl>
                                          <p:spTgt spid="127"/>
                                        </p:tgtEl>
                                      </p:cBhvr>
                                    </p:animEffect>
                                  </p:childTnLst>
                                </p:cTn>
                              </p:par>
                              <p:par>
                                <p:cTn id="307" presetID="10" presetClass="entr" presetSubtype="0" fill="hold" grpId="0" nodeType="withEffect">
                                  <p:stCondLst>
                                    <p:cond delay="0"/>
                                  </p:stCondLst>
                                  <p:childTnLst>
                                    <p:set>
                                      <p:cBhvr>
                                        <p:cTn id="308" dur="1" fill="hold">
                                          <p:stCondLst>
                                            <p:cond delay="0"/>
                                          </p:stCondLst>
                                        </p:cTn>
                                        <p:tgtEl>
                                          <p:spTgt spid="118"/>
                                        </p:tgtEl>
                                        <p:attrNameLst>
                                          <p:attrName>style.visibility</p:attrName>
                                        </p:attrNameLst>
                                      </p:cBhvr>
                                      <p:to>
                                        <p:strVal val="visible"/>
                                      </p:to>
                                    </p:set>
                                    <p:animEffect transition="in" filter="fade">
                                      <p:cBhvr>
                                        <p:cTn id="309" dur="500"/>
                                        <p:tgtEl>
                                          <p:spTgt spid="118"/>
                                        </p:tgtEl>
                                      </p:cBhvr>
                                    </p:animEffect>
                                  </p:childTnLst>
                                </p:cTn>
                              </p:par>
                            </p:childTnLst>
                          </p:cTn>
                        </p:par>
                      </p:childTnLst>
                    </p:cTn>
                  </p:par>
                  <p:par>
                    <p:cTn id="310" fill="hold">
                      <p:stCondLst>
                        <p:cond delay="indefinite"/>
                      </p:stCondLst>
                      <p:childTnLst>
                        <p:par>
                          <p:cTn id="311" fill="hold">
                            <p:stCondLst>
                              <p:cond delay="0"/>
                            </p:stCondLst>
                            <p:childTnLst>
                              <p:par>
                                <p:cTn id="312" presetID="10" presetClass="exit" presetSubtype="0" fill="hold" nodeType="clickEffect">
                                  <p:stCondLst>
                                    <p:cond delay="0"/>
                                  </p:stCondLst>
                                  <p:childTnLst>
                                    <p:animEffect transition="out" filter="fade">
                                      <p:cBhvr>
                                        <p:cTn id="313" dur="500"/>
                                        <p:tgtEl>
                                          <p:spTgt spid="124"/>
                                        </p:tgtEl>
                                      </p:cBhvr>
                                    </p:animEffect>
                                    <p:set>
                                      <p:cBhvr>
                                        <p:cTn id="314" dur="1" fill="hold">
                                          <p:stCondLst>
                                            <p:cond delay="499"/>
                                          </p:stCondLst>
                                        </p:cTn>
                                        <p:tgtEl>
                                          <p:spTgt spid="124"/>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42" presetClass="entr" presetSubtype="0" fill="hold" nodeType="clickEffect">
                                  <p:stCondLst>
                                    <p:cond delay="0"/>
                                  </p:stCondLst>
                                  <p:childTnLst>
                                    <p:set>
                                      <p:cBhvr>
                                        <p:cTn id="318" dur="1" fill="hold">
                                          <p:stCondLst>
                                            <p:cond delay="0"/>
                                          </p:stCondLst>
                                        </p:cTn>
                                        <p:tgtEl>
                                          <p:spTgt spid="128"/>
                                        </p:tgtEl>
                                        <p:attrNameLst>
                                          <p:attrName>style.visibility</p:attrName>
                                        </p:attrNameLst>
                                      </p:cBhvr>
                                      <p:to>
                                        <p:strVal val="visible"/>
                                      </p:to>
                                    </p:set>
                                    <p:animEffect transition="in" filter="fade">
                                      <p:cBhvr>
                                        <p:cTn id="319" dur="1000"/>
                                        <p:tgtEl>
                                          <p:spTgt spid="128"/>
                                        </p:tgtEl>
                                      </p:cBhvr>
                                    </p:animEffect>
                                    <p:anim calcmode="lin" valueType="num">
                                      <p:cBhvr>
                                        <p:cTn id="320" dur="1000" fill="hold"/>
                                        <p:tgtEl>
                                          <p:spTgt spid="128"/>
                                        </p:tgtEl>
                                        <p:attrNameLst>
                                          <p:attrName>ppt_x</p:attrName>
                                        </p:attrNameLst>
                                      </p:cBhvr>
                                      <p:tavLst>
                                        <p:tav tm="0">
                                          <p:val>
                                            <p:strVal val="#ppt_x"/>
                                          </p:val>
                                        </p:tav>
                                        <p:tav tm="100000">
                                          <p:val>
                                            <p:strVal val="#ppt_x"/>
                                          </p:val>
                                        </p:tav>
                                      </p:tavLst>
                                    </p:anim>
                                    <p:anim calcmode="lin" valueType="num">
                                      <p:cBhvr>
                                        <p:cTn id="321"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322" fill="hold">
                      <p:stCondLst>
                        <p:cond delay="indefinite"/>
                      </p:stCondLst>
                      <p:childTnLst>
                        <p:par>
                          <p:cTn id="323" fill="hold">
                            <p:stCondLst>
                              <p:cond delay="0"/>
                            </p:stCondLst>
                            <p:childTnLst>
                              <p:par>
                                <p:cTn id="324" presetID="10" presetClass="entr" presetSubtype="0" fill="hold" grpId="0" nodeType="clickEffect">
                                  <p:stCondLst>
                                    <p:cond delay="0"/>
                                  </p:stCondLst>
                                  <p:childTnLst>
                                    <p:set>
                                      <p:cBhvr>
                                        <p:cTn id="325" dur="1" fill="hold">
                                          <p:stCondLst>
                                            <p:cond delay="0"/>
                                          </p:stCondLst>
                                        </p:cTn>
                                        <p:tgtEl>
                                          <p:spTgt spid="129"/>
                                        </p:tgtEl>
                                        <p:attrNameLst>
                                          <p:attrName>style.visibility</p:attrName>
                                        </p:attrNameLst>
                                      </p:cBhvr>
                                      <p:to>
                                        <p:strVal val="visible"/>
                                      </p:to>
                                    </p:set>
                                    <p:animEffect transition="in" filter="fade">
                                      <p:cBhvr>
                                        <p:cTn id="326" dur="500"/>
                                        <p:tgtEl>
                                          <p:spTgt spid="129"/>
                                        </p:tgtEl>
                                      </p:cBhvr>
                                    </p:animEffect>
                                  </p:childTnLst>
                                </p:cTn>
                              </p:par>
                              <p:par>
                                <p:cTn id="327" presetID="10" presetClass="entr" presetSubtype="0" fill="hold" grpId="0" nodeType="withEffect">
                                  <p:stCondLst>
                                    <p:cond delay="0"/>
                                  </p:stCondLst>
                                  <p:childTnLst>
                                    <p:set>
                                      <p:cBhvr>
                                        <p:cTn id="328" dur="1" fill="hold">
                                          <p:stCondLst>
                                            <p:cond delay="0"/>
                                          </p:stCondLst>
                                        </p:cTn>
                                        <p:tgtEl>
                                          <p:spTgt spid="131"/>
                                        </p:tgtEl>
                                        <p:attrNameLst>
                                          <p:attrName>style.visibility</p:attrName>
                                        </p:attrNameLst>
                                      </p:cBhvr>
                                      <p:to>
                                        <p:strVal val="visible"/>
                                      </p:to>
                                    </p:set>
                                    <p:animEffect transition="in" filter="fade">
                                      <p:cBhvr>
                                        <p:cTn id="329" dur="500"/>
                                        <p:tgtEl>
                                          <p:spTgt spid="131"/>
                                        </p:tgtEl>
                                      </p:cBhvr>
                                    </p:animEffect>
                                  </p:childTnLst>
                                </p:cTn>
                              </p:par>
                              <p:par>
                                <p:cTn id="330" presetID="10" presetClass="entr" presetSubtype="0" fill="hold" grpId="0" nodeType="withEffect">
                                  <p:stCondLst>
                                    <p:cond delay="0"/>
                                  </p:stCondLst>
                                  <p:childTnLst>
                                    <p:set>
                                      <p:cBhvr>
                                        <p:cTn id="331" dur="1" fill="hold">
                                          <p:stCondLst>
                                            <p:cond delay="0"/>
                                          </p:stCondLst>
                                        </p:cTn>
                                        <p:tgtEl>
                                          <p:spTgt spid="130"/>
                                        </p:tgtEl>
                                        <p:attrNameLst>
                                          <p:attrName>style.visibility</p:attrName>
                                        </p:attrNameLst>
                                      </p:cBhvr>
                                      <p:to>
                                        <p:strVal val="visible"/>
                                      </p:to>
                                    </p:set>
                                    <p:animEffect transition="in" filter="fade">
                                      <p:cBhvr>
                                        <p:cTn id="332" dur="500"/>
                                        <p:tgtEl>
                                          <p:spTgt spid="130"/>
                                        </p:tgtEl>
                                      </p:cBhvr>
                                    </p:animEffect>
                                  </p:childTnLst>
                                </p:cTn>
                              </p:par>
                              <p:par>
                                <p:cTn id="333" presetID="10" presetClass="entr" presetSubtype="0" fill="hold" grpId="0" nodeType="withEffect">
                                  <p:stCondLst>
                                    <p:cond delay="0"/>
                                  </p:stCondLst>
                                  <p:childTnLst>
                                    <p:set>
                                      <p:cBhvr>
                                        <p:cTn id="334" dur="1" fill="hold">
                                          <p:stCondLst>
                                            <p:cond delay="0"/>
                                          </p:stCondLst>
                                        </p:cTn>
                                        <p:tgtEl>
                                          <p:spTgt spid="132"/>
                                        </p:tgtEl>
                                        <p:attrNameLst>
                                          <p:attrName>style.visibility</p:attrName>
                                        </p:attrNameLst>
                                      </p:cBhvr>
                                      <p:to>
                                        <p:strVal val="visible"/>
                                      </p:to>
                                    </p:set>
                                    <p:animEffect transition="in" filter="fade">
                                      <p:cBhvr>
                                        <p:cTn id="335" dur="500"/>
                                        <p:tgtEl>
                                          <p:spTgt spid="132"/>
                                        </p:tgtEl>
                                      </p:cBhvr>
                                    </p:animEffect>
                                  </p:childTnLst>
                                </p:cTn>
                              </p:par>
                              <p:par>
                                <p:cTn id="336" presetID="10" presetClass="entr" presetSubtype="0" fill="hold" grpId="0" nodeType="withEffect">
                                  <p:stCondLst>
                                    <p:cond delay="0"/>
                                  </p:stCondLst>
                                  <p:childTnLst>
                                    <p:set>
                                      <p:cBhvr>
                                        <p:cTn id="337" dur="1" fill="hold">
                                          <p:stCondLst>
                                            <p:cond delay="0"/>
                                          </p:stCondLst>
                                        </p:cTn>
                                        <p:tgtEl>
                                          <p:spTgt spid="133"/>
                                        </p:tgtEl>
                                        <p:attrNameLst>
                                          <p:attrName>style.visibility</p:attrName>
                                        </p:attrNameLst>
                                      </p:cBhvr>
                                      <p:to>
                                        <p:strVal val="visible"/>
                                      </p:to>
                                    </p:set>
                                    <p:animEffect transition="in" filter="fade">
                                      <p:cBhvr>
                                        <p:cTn id="338" dur="500"/>
                                        <p:tgtEl>
                                          <p:spTgt spid="133"/>
                                        </p:tgtEl>
                                      </p:cBhvr>
                                    </p:animEffect>
                                  </p:childTnLst>
                                </p:cTn>
                              </p:par>
                            </p:childTnLst>
                          </p:cTn>
                        </p:par>
                      </p:childTnLst>
                    </p:cTn>
                  </p:par>
                  <p:par>
                    <p:cTn id="339" fill="hold">
                      <p:stCondLst>
                        <p:cond delay="indefinite"/>
                      </p:stCondLst>
                      <p:childTnLst>
                        <p:par>
                          <p:cTn id="340" fill="hold">
                            <p:stCondLst>
                              <p:cond delay="0"/>
                            </p:stCondLst>
                            <p:childTnLst>
                              <p:par>
                                <p:cTn id="341" presetID="10" presetClass="entr" presetSubtype="0" fill="hold" nodeType="clickEffect">
                                  <p:stCondLst>
                                    <p:cond delay="0"/>
                                  </p:stCondLst>
                                  <p:childTnLst>
                                    <p:set>
                                      <p:cBhvr>
                                        <p:cTn id="342" dur="1" fill="hold">
                                          <p:stCondLst>
                                            <p:cond delay="0"/>
                                          </p:stCondLst>
                                        </p:cTn>
                                        <p:tgtEl>
                                          <p:spTgt spid="134"/>
                                        </p:tgtEl>
                                        <p:attrNameLst>
                                          <p:attrName>style.visibility</p:attrName>
                                        </p:attrNameLst>
                                      </p:cBhvr>
                                      <p:to>
                                        <p:strVal val="visible"/>
                                      </p:to>
                                    </p:set>
                                    <p:animEffect transition="in" filter="fade">
                                      <p:cBhvr>
                                        <p:cTn id="343" dur="500"/>
                                        <p:tgtEl>
                                          <p:spTgt spid="134"/>
                                        </p:tgtEl>
                                      </p:cBhvr>
                                    </p:animEffect>
                                  </p:childTnLst>
                                </p:cTn>
                              </p:par>
                            </p:childTnLst>
                          </p:cTn>
                        </p:par>
                      </p:childTnLst>
                    </p:cTn>
                  </p:par>
                  <p:par>
                    <p:cTn id="344" fill="hold">
                      <p:stCondLst>
                        <p:cond delay="indefinite"/>
                      </p:stCondLst>
                      <p:childTnLst>
                        <p:par>
                          <p:cTn id="345" fill="hold">
                            <p:stCondLst>
                              <p:cond delay="0"/>
                            </p:stCondLst>
                            <p:childTnLst>
                              <p:par>
                                <p:cTn id="346" presetID="31" presetClass="entr" presetSubtype="0" fill="hold" grpId="0" nodeType="clickEffect">
                                  <p:stCondLst>
                                    <p:cond delay="0"/>
                                  </p:stCondLst>
                                  <p:childTnLst>
                                    <p:set>
                                      <p:cBhvr>
                                        <p:cTn id="347" dur="1" fill="hold">
                                          <p:stCondLst>
                                            <p:cond delay="0"/>
                                          </p:stCondLst>
                                        </p:cTn>
                                        <p:tgtEl>
                                          <p:spTgt spid="135"/>
                                        </p:tgtEl>
                                        <p:attrNameLst>
                                          <p:attrName>style.visibility</p:attrName>
                                        </p:attrNameLst>
                                      </p:cBhvr>
                                      <p:to>
                                        <p:strVal val="visible"/>
                                      </p:to>
                                    </p:set>
                                    <p:anim calcmode="lin" valueType="num">
                                      <p:cBhvr>
                                        <p:cTn id="348" dur="1000" fill="hold"/>
                                        <p:tgtEl>
                                          <p:spTgt spid="135"/>
                                        </p:tgtEl>
                                        <p:attrNameLst>
                                          <p:attrName>ppt_w</p:attrName>
                                        </p:attrNameLst>
                                      </p:cBhvr>
                                      <p:tavLst>
                                        <p:tav tm="0">
                                          <p:val>
                                            <p:fltVal val="0"/>
                                          </p:val>
                                        </p:tav>
                                        <p:tav tm="100000">
                                          <p:val>
                                            <p:strVal val="#ppt_w"/>
                                          </p:val>
                                        </p:tav>
                                      </p:tavLst>
                                    </p:anim>
                                    <p:anim calcmode="lin" valueType="num">
                                      <p:cBhvr>
                                        <p:cTn id="349" dur="1000" fill="hold"/>
                                        <p:tgtEl>
                                          <p:spTgt spid="135"/>
                                        </p:tgtEl>
                                        <p:attrNameLst>
                                          <p:attrName>ppt_h</p:attrName>
                                        </p:attrNameLst>
                                      </p:cBhvr>
                                      <p:tavLst>
                                        <p:tav tm="0">
                                          <p:val>
                                            <p:fltVal val="0"/>
                                          </p:val>
                                        </p:tav>
                                        <p:tav tm="100000">
                                          <p:val>
                                            <p:strVal val="#ppt_h"/>
                                          </p:val>
                                        </p:tav>
                                      </p:tavLst>
                                    </p:anim>
                                    <p:anim calcmode="lin" valueType="num">
                                      <p:cBhvr>
                                        <p:cTn id="350" dur="1000" fill="hold"/>
                                        <p:tgtEl>
                                          <p:spTgt spid="135"/>
                                        </p:tgtEl>
                                        <p:attrNameLst>
                                          <p:attrName>style.rotation</p:attrName>
                                        </p:attrNameLst>
                                      </p:cBhvr>
                                      <p:tavLst>
                                        <p:tav tm="0">
                                          <p:val>
                                            <p:fltVal val="90"/>
                                          </p:val>
                                        </p:tav>
                                        <p:tav tm="100000">
                                          <p:val>
                                            <p:fltVal val="0"/>
                                          </p:val>
                                        </p:tav>
                                      </p:tavLst>
                                    </p:anim>
                                    <p:animEffect transition="in" filter="fade">
                                      <p:cBhvr>
                                        <p:cTn id="351"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12" grpId="0" animBg="1"/>
      <p:bldP spid="113" grpId="0" animBg="1"/>
      <p:bldP spid="117" grpId="0" animBg="1"/>
      <p:bldP spid="118" grpId="0" animBg="1"/>
      <p:bldP spid="119" grpId="0"/>
      <p:bldP spid="120" grpId="0"/>
      <p:bldP spid="121" grpId="0"/>
      <p:bldP spid="122" grpId="0"/>
      <p:bldP spid="123" grpId="0"/>
      <p:bldP spid="129" grpId="0"/>
      <p:bldP spid="130" grpId="0"/>
      <p:bldP spid="131" grpId="0"/>
      <p:bldP spid="132" grpId="0"/>
      <p:bldP spid="133" grpId="0"/>
      <p:bldP spid="135"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Autofit/>
          </a:bodyPr>
          <a:lstStyle/>
          <a:p>
            <a:r>
              <a:rPr lang="en-US" sz="2900" dirty="0"/>
              <a:t>Activity Diagram: Men</a:t>
            </a:r>
            <a:r>
              <a:rPr lang="id-ID" sz="2900" dirty="0" err="1"/>
              <a:t>gupdate</a:t>
            </a:r>
            <a:r>
              <a:rPr lang="id-ID" sz="2900" dirty="0"/>
              <a:t> Informasi Kotak Deposit</a:t>
            </a:r>
            <a:endParaRPr lang="en-US" sz="2900" dirty="0"/>
          </a:p>
        </p:txBody>
      </p:sp>
      <p:pic>
        <p:nvPicPr>
          <p:cNvPr id="5" name="Picture 4"/>
          <p:cNvPicPr>
            <a:picLocks noChangeAspect="1"/>
          </p:cNvPicPr>
          <p:nvPr/>
        </p:nvPicPr>
        <p:blipFill rotWithShape="1">
          <a:blip r:embed="rId2"/>
          <a:srcRect l="1746" t="5577" r="3207" b="3931"/>
          <a:stretch/>
        </p:blipFill>
        <p:spPr>
          <a:xfrm>
            <a:off x="914400" y="685800"/>
            <a:ext cx="7315200" cy="6189784"/>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260</a:t>
            </a:fld>
            <a:endParaRPr lang="en-US">
              <a:solidFill>
                <a:prstClr val="black">
                  <a:tint val="75000"/>
                </a:prstClr>
              </a:solidFill>
            </a:endParaRPr>
          </a:p>
        </p:txBody>
      </p:sp>
    </p:spTree>
    <p:extLst>
      <p:ext uri="{BB962C8B-B14F-4D97-AF65-F5344CB8AC3E}">
        <p14:creationId xmlns:p14="http://schemas.microsoft.com/office/powerpoint/2010/main" val="61254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id-ID" dirty="0"/>
              <a:t>Keluar Sistem</a:t>
            </a:r>
            <a:endParaRPr lang="en-US" dirty="0"/>
          </a:p>
        </p:txBody>
      </p:sp>
      <p:pic>
        <p:nvPicPr>
          <p:cNvPr id="5" name="Picture 4"/>
          <p:cNvPicPr>
            <a:picLocks noChangeAspect="1"/>
          </p:cNvPicPr>
          <p:nvPr/>
        </p:nvPicPr>
        <p:blipFill rotWithShape="1">
          <a:blip r:embed="rId2"/>
          <a:srcRect l="2856" t="4592" r="1337" b="9530"/>
          <a:stretch/>
        </p:blipFill>
        <p:spPr>
          <a:xfrm>
            <a:off x="1143000" y="776373"/>
            <a:ext cx="7315200" cy="5929227"/>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261</a:t>
            </a:fld>
            <a:endParaRPr lang="en-US">
              <a:solidFill>
                <a:prstClr val="black">
                  <a:tint val="75000"/>
                </a:prstClr>
              </a:solidFill>
            </a:endParaRPr>
          </a:p>
        </p:txBody>
      </p:sp>
    </p:spTree>
    <p:extLst>
      <p:ext uri="{BB962C8B-B14F-4D97-AF65-F5344CB8AC3E}">
        <p14:creationId xmlns:p14="http://schemas.microsoft.com/office/powerpoint/2010/main" val="1927547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981950" cy="5334000"/>
          </a:xfrm>
        </p:spPr>
        <p:txBody>
          <a:bodyPr>
            <a:normAutofit/>
          </a:bodyPr>
          <a:lstStyle/>
          <a:p>
            <a:pPr marL="742950" indent="-742950">
              <a:buFont typeface="+mj-lt"/>
              <a:buAutoNum type="arabicPeriod"/>
            </a:pPr>
            <a:r>
              <a:rPr lang="en-US" sz="3200" dirty="0" err="1"/>
              <a:t>Lihat</a:t>
            </a:r>
            <a:r>
              <a:rPr lang="en-US" sz="3200" dirty="0"/>
              <a:t> </a:t>
            </a:r>
            <a:r>
              <a:rPr lang="id-ID" sz="3200" dirty="0"/>
              <a:t>kembali </a:t>
            </a:r>
            <a:r>
              <a:rPr lang="id-ID" sz="3200" dirty="0">
                <a:solidFill>
                  <a:srgbClr val="C00000"/>
                </a:solidFill>
              </a:rPr>
              <a:t>System Request </a:t>
            </a:r>
            <a:r>
              <a:rPr lang="en-US" sz="3200" dirty="0" err="1"/>
              <a:t>dan</a:t>
            </a:r>
            <a:r>
              <a:rPr lang="en-US" sz="3200" i="1" dirty="0"/>
              <a:t> </a:t>
            </a:r>
            <a:r>
              <a:rPr lang="en-US" sz="3200" dirty="0">
                <a:solidFill>
                  <a:srgbClr val="C00000"/>
                </a:solidFill>
              </a:rPr>
              <a:t>Use Case Diagram </a:t>
            </a:r>
            <a:r>
              <a:rPr lang="id-ID" sz="3200" dirty="0"/>
              <a:t>yang sudah anda buat</a:t>
            </a:r>
          </a:p>
          <a:p>
            <a:pPr marL="742950" indent="-742950">
              <a:buFont typeface="+mj-lt"/>
              <a:buAutoNum type="arabicPeriod"/>
            </a:pPr>
            <a:r>
              <a:rPr lang="id-ID" sz="3200" dirty="0"/>
              <a:t>Lakukan business process modeling dengan membuatkan </a:t>
            </a:r>
            <a:r>
              <a:rPr lang="id-ID" sz="3200" dirty="0">
                <a:solidFill>
                  <a:srgbClr val="C00000"/>
                </a:solidFill>
              </a:rPr>
              <a:t>Activity Diagram </a:t>
            </a:r>
            <a:r>
              <a:rPr lang="id-ID" sz="3200" dirty="0"/>
              <a:t>untuk </a:t>
            </a:r>
            <a:r>
              <a:rPr lang="en-US" sz="3200" dirty="0" err="1">
                <a:solidFill>
                  <a:srgbClr val="0070C0"/>
                </a:solidFill>
              </a:rPr>
              <a:t>setiap</a:t>
            </a:r>
            <a:r>
              <a:rPr lang="en-US" sz="3200" dirty="0">
                <a:solidFill>
                  <a:srgbClr val="0070C0"/>
                </a:solidFill>
              </a:rPr>
              <a:t> Use Case</a:t>
            </a:r>
            <a:r>
              <a:rPr lang="en-US" sz="3200" dirty="0"/>
              <a:t> yang </a:t>
            </a:r>
            <a:r>
              <a:rPr lang="en-US" sz="3200" dirty="0" err="1"/>
              <a:t>dibuat</a:t>
            </a:r>
            <a:endParaRPr lang="en-US" sz="3200" dirty="0"/>
          </a:p>
          <a:p>
            <a:pPr marL="742950" indent="-742950">
              <a:buFont typeface="+mj-lt"/>
              <a:buAutoNum type="arabicPeriod"/>
            </a:pPr>
            <a:endParaRPr lang="id-ID" sz="3200" dirty="0"/>
          </a:p>
          <a:p>
            <a:pPr marL="742950" indent="-742950">
              <a:buFont typeface="+mj-lt"/>
              <a:buAutoNum type="arabicPeriod"/>
            </a:pPr>
            <a:r>
              <a:rPr lang="id-ID" sz="3200" dirty="0"/>
              <a:t>Kirim </a:t>
            </a:r>
            <a:r>
              <a:rPr lang="id-ID" sz="3200" dirty="0" err="1"/>
              <a:t>file</a:t>
            </a:r>
            <a:r>
              <a:rPr lang="id-ID" sz="3200" dirty="0"/>
              <a:t> EAPX ke </a:t>
            </a:r>
            <a:r>
              <a:rPr lang="id-ID" sz="3200" dirty="0">
                <a:solidFill>
                  <a:srgbClr val="C00000"/>
                </a:solidFill>
              </a:rPr>
              <a:t>romi@brainmatics.com </a:t>
            </a:r>
            <a:r>
              <a:rPr lang="id-ID" sz="3200" dirty="0"/>
              <a:t>untuk dilakukan </a:t>
            </a:r>
            <a:r>
              <a:rPr lang="id-ID" sz="3200" dirty="0" err="1"/>
              <a:t>review</a:t>
            </a:r>
            <a:r>
              <a:rPr lang="id-ID" sz="3200" dirty="0"/>
              <a:t> bersama</a:t>
            </a:r>
          </a:p>
          <a:p>
            <a:pPr marL="1428750" lvl="2" indent="-514350">
              <a:buFont typeface="+mj-lt"/>
              <a:buAutoNum type="arabicPeriod"/>
            </a:pPr>
            <a:endParaRPr lang="id-ID" sz="2400" dirty="0">
              <a:solidFill>
                <a:schemeClr val="bg1"/>
              </a:solidFill>
            </a:endParaRPr>
          </a:p>
        </p:txBody>
      </p:sp>
      <p:sp>
        <p:nvSpPr>
          <p:cNvPr id="2" name="Title 1"/>
          <p:cNvSpPr>
            <a:spLocks noGrp="1"/>
          </p:cNvSpPr>
          <p:nvPr>
            <p:ph type="title"/>
          </p:nvPr>
        </p:nvSpPr>
        <p:spPr/>
        <p:txBody>
          <a:bodyPr>
            <a:normAutofit/>
          </a:bodyPr>
          <a:lstStyle/>
          <a:p>
            <a:r>
              <a:rPr lang="id-ID" dirty="0"/>
              <a:t>Exercise</a:t>
            </a:r>
            <a:r>
              <a:rPr lang="id-ID"/>
              <a:t>: Business Process Modeling</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262</a:t>
            </a:fld>
            <a:endParaRPr lang="en-US">
              <a:solidFill>
                <a:prstClr val="black">
                  <a:tint val="75000"/>
                </a:prstClr>
              </a:solidFill>
            </a:endParaRPr>
          </a:p>
        </p:txBody>
      </p:sp>
    </p:spTree>
    <p:extLst>
      <p:ext uri="{BB962C8B-B14F-4D97-AF65-F5344CB8AC3E}">
        <p14:creationId xmlns:p14="http://schemas.microsoft.com/office/powerpoint/2010/main" val="11442658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3.3.2 BPMN</a:t>
            </a:r>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263</a:t>
            </a:fld>
            <a:endParaRPr lang="en-US">
              <a:solidFill>
                <a:prstClr val="black">
                  <a:tint val="75000"/>
                </a:prstClr>
              </a:solidFill>
            </a:endParaRPr>
          </a:p>
        </p:txBody>
      </p:sp>
    </p:spTree>
    <p:extLst>
      <p:ext uri="{BB962C8B-B14F-4D97-AF65-F5344CB8AC3E}">
        <p14:creationId xmlns:p14="http://schemas.microsoft.com/office/powerpoint/2010/main" val="3868374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628650" y="1352550"/>
            <a:ext cx="7886700" cy="4824413"/>
          </a:xfrm>
        </p:spPr>
        <p:txBody>
          <a:bodyPr/>
          <a:lstStyle/>
          <a:p>
            <a:endParaRPr lang="id-ID"/>
          </a:p>
        </p:txBody>
      </p:sp>
      <p:sp>
        <p:nvSpPr>
          <p:cNvPr id="2" name="Title 1"/>
          <p:cNvSpPr>
            <a:spLocks noGrp="1"/>
          </p:cNvSpPr>
          <p:nvPr>
            <p:ph type="title"/>
          </p:nvPr>
        </p:nvSpPr>
        <p:spPr>
          <a:xfrm>
            <a:off x="628650" y="147420"/>
            <a:ext cx="7886700" cy="739774"/>
          </a:xfrm>
        </p:spPr>
        <p:txBody>
          <a:bodyPr/>
          <a:lstStyle/>
          <a:p>
            <a:r>
              <a:rPr lang="id-ID" dirty="0"/>
              <a:t>Elemen BPMN</a:t>
            </a:r>
            <a:endParaRPr lang="en-US" dirty="0"/>
          </a:p>
        </p:txBody>
      </p:sp>
      <p:graphicFrame>
        <p:nvGraphicFramePr>
          <p:cNvPr id="5" name="Diagram 4"/>
          <p:cNvGraphicFramePr/>
          <p:nvPr>
            <p:extLst/>
          </p:nvPr>
        </p:nvGraphicFramePr>
        <p:xfrm>
          <a:off x="235526" y="1119447"/>
          <a:ext cx="8664633" cy="5164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9A56A9E-F5DF-4390-A0D8-D6BE172CE323}"/>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264</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419885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6734" y="911375"/>
          <a:ext cx="8839200" cy="5641825"/>
        </p:xfrm>
        <a:graphic>
          <a:graphicData uri="http://schemas.openxmlformats.org/drawingml/2006/table">
            <a:tbl>
              <a:tblPr firstRow="1" bandRow="1">
                <a:tableStyleId>{073A0DAA-6AF3-43AB-8588-CEC1D06C72B9}</a:tableStyleId>
              </a:tblPr>
              <a:tblGrid>
                <a:gridCol w="1971055">
                  <a:extLst>
                    <a:ext uri="{9D8B030D-6E8A-4147-A177-3AD203B41FA5}">
                      <a16:colId xmlns:a16="http://schemas.microsoft.com/office/drawing/2014/main" val="20000"/>
                    </a:ext>
                  </a:extLst>
                </a:gridCol>
                <a:gridCol w="4454683">
                  <a:extLst>
                    <a:ext uri="{9D8B030D-6E8A-4147-A177-3AD203B41FA5}">
                      <a16:colId xmlns:a16="http://schemas.microsoft.com/office/drawing/2014/main" val="20001"/>
                    </a:ext>
                  </a:extLst>
                </a:gridCol>
                <a:gridCol w="2413462">
                  <a:extLst>
                    <a:ext uri="{9D8B030D-6E8A-4147-A177-3AD203B41FA5}">
                      <a16:colId xmlns:a16="http://schemas.microsoft.com/office/drawing/2014/main" val="20002"/>
                    </a:ext>
                  </a:extLst>
                </a:gridCol>
              </a:tblGrid>
              <a:tr h="580505">
                <a:tc>
                  <a:txBody>
                    <a:bodyPr/>
                    <a:lstStyle/>
                    <a:p>
                      <a:pPr algn="l"/>
                      <a:r>
                        <a:rPr lang="id-ID" sz="2200" b="1" dirty="0">
                          <a:solidFill>
                            <a:schemeClr val="lt1"/>
                          </a:solidFill>
                          <a:effectLst/>
                          <a:latin typeface="+mn-lt"/>
                        </a:rPr>
                        <a:t>ELEMEN</a:t>
                      </a:r>
                      <a:endParaRPr lang="en-US" sz="2200" b="1" dirty="0">
                        <a:solidFill>
                          <a:srgbClr val="707B91"/>
                        </a:solidFill>
                        <a:effectLst/>
                        <a:latin typeface="Arial Narrow" pitchFamily="34" charset="0"/>
                      </a:endParaRPr>
                    </a:p>
                  </a:txBody>
                  <a:tcPr marL="45629" marR="45629" marT="31940" marB="31940" anchor="ctr"/>
                </a:tc>
                <a:tc>
                  <a:txBody>
                    <a:bodyPr/>
                    <a:lstStyle/>
                    <a:p>
                      <a:pPr algn="l"/>
                      <a:r>
                        <a:rPr lang="id-ID" sz="2200" dirty="0">
                          <a:effectLst/>
                        </a:rPr>
                        <a:t>DESKRIPSI</a:t>
                      </a:r>
                      <a:endParaRPr lang="en-US" sz="2200" b="1" dirty="0">
                        <a:solidFill>
                          <a:srgbClr val="707B91"/>
                        </a:solidFill>
                        <a:effectLst/>
                        <a:latin typeface="Arial Narrow" pitchFamily="34" charset="0"/>
                      </a:endParaRPr>
                    </a:p>
                  </a:txBody>
                  <a:tcPr marL="45629" marR="45629" marT="31940" marB="31940" anchor="ctr"/>
                </a:tc>
                <a:tc>
                  <a:txBody>
                    <a:bodyPr/>
                    <a:lstStyle/>
                    <a:p>
                      <a:pPr algn="l"/>
                      <a:r>
                        <a:rPr lang="id-ID" sz="2200" b="1" dirty="0">
                          <a:solidFill>
                            <a:schemeClr val="lt1"/>
                          </a:solidFill>
                          <a:effectLst/>
                          <a:latin typeface="+mn-lt"/>
                        </a:rPr>
                        <a:t>NAMA NOTASI</a:t>
                      </a:r>
                      <a:endParaRPr lang="en-US" sz="2200" b="1" dirty="0">
                        <a:solidFill>
                          <a:srgbClr val="707B91"/>
                        </a:solidFill>
                        <a:effectLst/>
                        <a:latin typeface="Arial Narrow" pitchFamily="34" charset="0"/>
                      </a:endParaRPr>
                    </a:p>
                  </a:txBody>
                  <a:tcPr marL="45629" marR="45629" marT="31940" marB="31940" anchor="ctr"/>
                </a:tc>
                <a:extLst>
                  <a:ext uri="{0D108BD9-81ED-4DB2-BD59-A6C34878D82A}">
                    <a16:rowId xmlns:a16="http://schemas.microsoft.com/office/drawing/2014/main" val="10000"/>
                  </a:ext>
                </a:extLst>
              </a:tr>
              <a:tr h="531664">
                <a:tc rowSpan="2">
                  <a:txBody>
                    <a:bodyPr/>
                    <a:lstStyle/>
                    <a:p>
                      <a:pPr algn="l"/>
                      <a:r>
                        <a:rPr lang="en-US" sz="2400" b="1" dirty="0" err="1">
                          <a:effectLst/>
                        </a:rPr>
                        <a:t>Swimlane</a:t>
                      </a:r>
                      <a:endParaRPr lang="en-US" sz="2400" b="1" dirty="0">
                        <a:effectLst/>
                        <a:latin typeface="Arial Narrow" pitchFamily="34" charset="0"/>
                      </a:endParaRPr>
                    </a:p>
                  </a:txBody>
                  <a:tcPr marL="45629" marR="45629" marT="31940" marB="31940" anchor="ctr">
                    <a:solidFill>
                      <a:schemeClr val="accent2">
                        <a:lumMod val="40000"/>
                        <a:lumOff val="60000"/>
                      </a:schemeClr>
                    </a:solidFill>
                  </a:tcPr>
                </a:tc>
                <a:tc rowSpan="2">
                  <a:txBody>
                    <a:bodyPr/>
                    <a:lstStyle/>
                    <a:p>
                      <a:pPr algn="l"/>
                      <a:r>
                        <a:rPr lang="id-ID" sz="2200" dirty="0">
                          <a:effectLst/>
                        </a:rPr>
                        <a:t>Mekanisme untuk mengatur</a:t>
                      </a:r>
                      <a:r>
                        <a:rPr lang="id-ID" sz="2200" baseline="0" dirty="0">
                          <a:effectLst/>
                        </a:rPr>
                        <a:t> dan memisahkan peran atau penanggungjawab dari suatu proses</a:t>
                      </a:r>
                      <a:endParaRPr lang="en-US" sz="2200" dirty="0">
                        <a:solidFill>
                          <a:srgbClr val="C00000"/>
                        </a:solidFill>
                        <a:effectLst/>
                        <a:latin typeface="Arial Narrow" pitchFamily="34" charset="0"/>
                      </a:endParaRPr>
                    </a:p>
                  </a:txBody>
                  <a:tcPr marL="45629" marR="45629" marT="31940" marB="31940" anchor="ctr">
                    <a:solidFill>
                      <a:schemeClr val="accent2">
                        <a:lumMod val="40000"/>
                        <a:lumOff val="60000"/>
                      </a:schemeClr>
                    </a:solidFill>
                  </a:tcPr>
                </a:tc>
                <a:tc>
                  <a:txBody>
                    <a:bodyPr/>
                    <a:lstStyle/>
                    <a:p>
                      <a:pPr algn="l"/>
                      <a:r>
                        <a:rPr lang="en-US" sz="2200" b="1" dirty="0">
                          <a:effectLst/>
                        </a:rPr>
                        <a:t>Pool</a:t>
                      </a:r>
                      <a:endParaRPr lang="en-US" sz="2200" b="1" dirty="0">
                        <a:effectLst/>
                        <a:latin typeface="Arial Narrow" pitchFamily="34" charset="0"/>
                      </a:endParaRPr>
                    </a:p>
                  </a:txBody>
                  <a:tcPr marL="45629" marR="45629" marT="31940" marB="31940" anchor="ctr">
                    <a:solidFill>
                      <a:schemeClr val="accent2">
                        <a:lumMod val="20000"/>
                        <a:lumOff val="80000"/>
                      </a:schemeClr>
                    </a:solidFill>
                  </a:tcPr>
                </a:tc>
                <a:extLst>
                  <a:ext uri="{0D108BD9-81ED-4DB2-BD59-A6C34878D82A}">
                    <a16:rowId xmlns:a16="http://schemas.microsoft.com/office/drawing/2014/main" val="10001"/>
                  </a:ext>
                </a:extLst>
              </a:tr>
              <a:tr h="387927">
                <a:tc vMerge="1">
                  <a:txBody>
                    <a:bodyPr/>
                    <a:lstStyle/>
                    <a:p>
                      <a:endParaRPr lang="en-US"/>
                    </a:p>
                  </a:txBody>
                  <a:tcPr/>
                </a:tc>
                <a:tc vMerge="1">
                  <a:txBody>
                    <a:bodyPr/>
                    <a:lstStyle/>
                    <a:p>
                      <a:endParaRPr lang="en-US"/>
                    </a:p>
                  </a:txBody>
                  <a:tcPr/>
                </a:tc>
                <a:tc>
                  <a:txBody>
                    <a:bodyPr/>
                    <a:lstStyle/>
                    <a:p>
                      <a:pPr algn="l"/>
                      <a:r>
                        <a:rPr lang="en-US" sz="2200" b="1" dirty="0">
                          <a:effectLst/>
                        </a:rPr>
                        <a:t>Lane</a:t>
                      </a:r>
                      <a:endParaRPr lang="en-US" sz="2200" b="1" dirty="0">
                        <a:effectLst/>
                        <a:latin typeface="Arial Narrow" pitchFamily="34" charset="0"/>
                      </a:endParaRPr>
                    </a:p>
                  </a:txBody>
                  <a:tcPr marL="45629" marR="45629" marT="31940" marB="31940" anchor="ctr">
                    <a:solidFill>
                      <a:schemeClr val="accent2">
                        <a:lumMod val="60000"/>
                        <a:lumOff val="40000"/>
                      </a:schemeClr>
                    </a:solidFill>
                  </a:tcPr>
                </a:tc>
                <a:extLst>
                  <a:ext uri="{0D108BD9-81ED-4DB2-BD59-A6C34878D82A}">
                    <a16:rowId xmlns:a16="http://schemas.microsoft.com/office/drawing/2014/main" val="10002"/>
                  </a:ext>
                </a:extLst>
              </a:tr>
              <a:tr h="265133">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effectLst/>
                        </a:rPr>
                        <a:t>Connecting Object</a:t>
                      </a:r>
                      <a:endParaRPr lang="en-US" sz="2400" b="1" dirty="0">
                        <a:effectLst/>
                        <a:latin typeface="Arial Narrow" pitchFamily="34" charset="0"/>
                      </a:endParaRPr>
                    </a:p>
                  </a:txBody>
                  <a:tcPr marL="45629" marR="45629" marT="31940" marB="31940" anchor="ct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2200" dirty="0">
                          <a:effectLst/>
                          <a:latin typeface="+mn-lt"/>
                        </a:rPr>
                        <a:t>Konektor</a:t>
                      </a:r>
                      <a:r>
                        <a:rPr lang="id-ID" sz="2200" baseline="0" dirty="0">
                          <a:effectLst/>
                          <a:latin typeface="+mn-lt"/>
                        </a:rPr>
                        <a:t> dari obyek yang mengalir pada suatu proses</a:t>
                      </a:r>
                      <a:endParaRPr lang="en-US" sz="2200" dirty="0">
                        <a:effectLst/>
                        <a:latin typeface="Arial Narrow" pitchFamily="34" charset="0"/>
                      </a:endParaRPr>
                    </a:p>
                  </a:txBody>
                  <a:tcPr marL="45629" marR="45629" marT="31940" marB="31940" anchor="ctr"/>
                </a:tc>
                <a:tc>
                  <a:txBody>
                    <a:bodyPr/>
                    <a:lstStyle/>
                    <a:p>
                      <a:pPr algn="l"/>
                      <a:r>
                        <a:rPr lang="en-US" sz="2200" b="1" dirty="0">
                          <a:effectLst/>
                        </a:rPr>
                        <a:t>Sequence Flow</a:t>
                      </a:r>
                      <a:endParaRPr lang="en-US" sz="2200" b="1" dirty="0">
                        <a:effectLst/>
                        <a:latin typeface="Arial Narrow" pitchFamily="34" charset="0"/>
                      </a:endParaRPr>
                    </a:p>
                  </a:txBody>
                  <a:tcPr marL="45629" marR="45629" marT="31940" marB="31940" anchor="ctr">
                    <a:solidFill>
                      <a:schemeClr val="bg1">
                        <a:lumMod val="95000"/>
                      </a:schemeClr>
                    </a:solidFill>
                  </a:tcPr>
                </a:tc>
                <a:extLst>
                  <a:ext uri="{0D108BD9-81ED-4DB2-BD59-A6C34878D82A}">
                    <a16:rowId xmlns:a16="http://schemas.microsoft.com/office/drawing/2014/main" val="10003"/>
                  </a:ext>
                </a:extLst>
              </a:tr>
              <a:tr h="265134">
                <a:tc vMerge="1">
                  <a:txBody>
                    <a:bodyPr/>
                    <a:lstStyle/>
                    <a:p>
                      <a:endParaRPr lang="en-US"/>
                    </a:p>
                  </a:txBody>
                  <a:tcPr/>
                </a:tc>
                <a:tc vMerge="1">
                  <a:txBody>
                    <a:bodyPr/>
                    <a:lstStyle/>
                    <a:p>
                      <a:endParaRPr lang="en-US"/>
                    </a:p>
                  </a:txBody>
                  <a:tcPr/>
                </a:tc>
                <a:tc>
                  <a:txBody>
                    <a:bodyPr/>
                    <a:lstStyle/>
                    <a:p>
                      <a:pPr algn="l"/>
                      <a:r>
                        <a:rPr lang="en-US" sz="2200" b="1" dirty="0">
                          <a:effectLst/>
                        </a:rPr>
                        <a:t>Message Flow</a:t>
                      </a:r>
                      <a:endParaRPr lang="en-US" sz="2200" b="1" dirty="0">
                        <a:effectLst/>
                        <a:latin typeface="Arial Narrow" pitchFamily="34" charset="0"/>
                      </a:endParaRPr>
                    </a:p>
                  </a:txBody>
                  <a:tcPr marL="45629" marR="45629" marT="31940" marB="31940" anchor="ctr">
                    <a:solidFill>
                      <a:schemeClr val="bg1">
                        <a:lumMod val="85000"/>
                      </a:schemeClr>
                    </a:solidFill>
                  </a:tcPr>
                </a:tc>
                <a:extLst>
                  <a:ext uri="{0D108BD9-81ED-4DB2-BD59-A6C34878D82A}">
                    <a16:rowId xmlns:a16="http://schemas.microsoft.com/office/drawing/2014/main" val="10004"/>
                  </a:ext>
                </a:extLst>
              </a:tr>
              <a:tr h="265133">
                <a:tc vMerge="1">
                  <a:txBody>
                    <a:bodyPr/>
                    <a:lstStyle/>
                    <a:p>
                      <a:endParaRPr lang="en-US"/>
                    </a:p>
                  </a:txBody>
                  <a:tcPr/>
                </a:tc>
                <a:tc vMerge="1">
                  <a:txBody>
                    <a:bodyPr/>
                    <a:lstStyle/>
                    <a:p>
                      <a:endParaRPr lang="en-US"/>
                    </a:p>
                  </a:txBody>
                  <a:tcPr/>
                </a:tc>
                <a:tc>
                  <a:txBody>
                    <a:bodyPr/>
                    <a:lstStyle/>
                    <a:p>
                      <a:pPr algn="l"/>
                      <a:r>
                        <a:rPr lang="en-US" sz="2200" b="1" dirty="0">
                          <a:effectLst/>
                        </a:rPr>
                        <a:t>Association</a:t>
                      </a:r>
                      <a:endParaRPr lang="en-US" sz="2200" b="1" dirty="0">
                        <a:effectLst/>
                        <a:latin typeface="Arial Narrow" pitchFamily="34" charset="0"/>
                      </a:endParaRPr>
                    </a:p>
                  </a:txBody>
                  <a:tcPr marL="45629" marR="45629" marT="31940" marB="31940" anchor="ctr">
                    <a:solidFill>
                      <a:schemeClr val="bg1">
                        <a:lumMod val="65000"/>
                      </a:schemeClr>
                    </a:solidFill>
                  </a:tcPr>
                </a:tc>
                <a:extLst>
                  <a:ext uri="{0D108BD9-81ED-4DB2-BD59-A6C34878D82A}">
                    <a16:rowId xmlns:a16="http://schemas.microsoft.com/office/drawing/2014/main" val="10005"/>
                  </a:ext>
                </a:extLst>
              </a:tr>
              <a:tr h="367369">
                <a:tc rowSpan="4">
                  <a:txBody>
                    <a:bodyPr/>
                    <a:lstStyle/>
                    <a:p>
                      <a:pPr algn="l"/>
                      <a:r>
                        <a:rPr lang="en-US" sz="2400" b="1" dirty="0">
                          <a:effectLst/>
                        </a:rPr>
                        <a:t>Artifact</a:t>
                      </a:r>
                      <a:endParaRPr lang="en-US" sz="2400" b="1" dirty="0">
                        <a:effectLst/>
                        <a:latin typeface="Arial Narrow" pitchFamily="34" charset="0"/>
                      </a:endParaRPr>
                    </a:p>
                  </a:txBody>
                  <a:tcPr marL="45629" marR="45629" marT="31940" marB="31940" anchor="ctr">
                    <a:solidFill>
                      <a:schemeClr val="accent4">
                        <a:lumMod val="40000"/>
                        <a:lumOff val="60000"/>
                      </a:schemeClr>
                    </a:solidFill>
                  </a:tcPr>
                </a:tc>
                <a:tc rowSpan="4">
                  <a:txBody>
                    <a:bodyPr/>
                    <a:lstStyle/>
                    <a:p>
                      <a:pPr algn="l"/>
                      <a:r>
                        <a:rPr lang="id-ID" sz="2200" dirty="0">
                          <a:effectLst/>
                        </a:rPr>
                        <a:t>Informasi tambahan</a:t>
                      </a:r>
                      <a:r>
                        <a:rPr lang="id-ID" sz="2200" baseline="0" dirty="0">
                          <a:effectLst/>
                        </a:rPr>
                        <a:t> dalam suatu proses</a:t>
                      </a:r>
                      <a:endParaRPr lang="en-US" sz="2200" dirty="0">
                        <a:effectLst/>
                        <a:latin typeface="Arial Narrow" pitchFamily="34" charset="0"/>
                      </a:endParaRPr>
                    </a:p>
                  </a:txBody>
                  <a:tcPr marL="45629" marR="45629" marT="31940" marB="31940" anchor="ctr">
                    <a:solidFill>
                      <a:schemeClr val="accent4">
                        <a:lumMod val="40000"/>
                        <a:lumOff val="60000"/>
                      </a:schemeClr>
                    </a:solidFill>
                  </a:tcPr>
                </a:tc>
                <a:tc>
                  <a:txBody>
                    <a:bodyPr/>
                    <a:lstStyle/>
                    <a:p>
                      <a:pPr algn="l"/>
                      <a:r>
                        <a:rPr lang="en-US" sz="2200" b="1" dirty="0">
                          <a:effectLst/>
                        </a:rPr>
                        <a:t>Annotation</a:t>
                      </a:r>
                      <a:endParaRPr lang="en-US" sz="2200" b="1" dirty="0">
                        <a:effectLst/>
                        <a:latin typeface="Arial Narrow" pitchFamily="34" charset="0"/>
                      </a:endParaRPr>
                    </a:p>
                  </a:txBody>
                  <a:tcPr marL="45629" marR="45629" marT="31940" marB="31940" anchor="ctr">
                    <a:solidFill>
                      <a:schemeClr val="accent4">
                        <a:lumMod val="20000"/>
                        <a:lumOff val="80000"/>
                      </a:schemeClr>
                    </a:solidFill>
                  </a:tcPr>
                </a:tc>
                <a:extLst>
                  <a:ext uri="{0D108BD9-81ED-4DB2-BD59-A6C34878D82A}">
                    <a16:rowId xmlns:a16="http://schemas.microsoft.com/office/drawing/2014/main" val="10006"/>
                  </a:ext>
                </a:extLst>
              </a:tr>
              <a:tr h="338562">
                <a:tc vMerge="1">
                  <a:txBody>
                    <a:bodyPr/>
                    <a:lstStyle/>
                    <a:p>
                      <a:endParaRPr lang="en-US"/>
                    </a:p>
                  </a:txBody>
                  <a:tcPr/>
                </a:tc>
                <a:tc vMerge="1">
                  <a:txBody>
                    <a:bodyPr/>
                    <a:lstStyle/>
                    <a:p>
                      <a:endParaRPr lang="en-US"/>
                    </a:p>
                  </a:txBody>
                  <a:tcPr/>
                </a:tc>
                <a:tc>
                  <a:txBody>
                    <a:bodyPr/>
                    <a:lstStyle/>
                    <a:p>
                      <a:pPr algn="l"/>
                      <a:r>
                        <a:rPr lang="en-US" sz="2200" b="1" dirty="0">
                          <a:effectLst/>
                        </a:rPr>
                        <a:t>Group</a:t>
                      </a:r>
                      <a:endParaRPr lang="en-US" sz="2200" b="1" dirty="0">
                        <a:effectLst/>
                        <a:latin typeface="Arial Narrow" pitchFamily="34" charset="0"/>
                      </a:endParaRPr>
                    </a:p>
                  </a:txBody>
                  <a:tcPr marL="45629" marR="45629" marT="31940" marB="31940" anchor="ctr">
                    <a:solidFill>
                      <a:schemeClr val="accent4">
                        <a:lumMod val="40000"/>
                        <a:lumOff val="60000"/>
                      </a:schemeClr>
                    </a:solidFill>
                  </a:tcPr>
                </a:tc>
                <a:extLst>
                  <a:ext uri="{0D108BD9-81ED-4DB2-BD59-A6C34878D82A}">
                    <a16:rowId xmlns:a16="http://schemas.microsoft.com/office/drawing/2014/main" val="10007"/>
                  </a:ext>
                </a:extLst>
              </a:tr>
              <a:tr h="338562">
                <a:tc vMerge="1">
                  <a:txBody>
                    <a:bodyPr/>
                    <a:lstStyle/>
                    <a:p>
                      <a:endParaRPr lang="en-US"/>
                    </a:p>
                  </a:txBody>
                  <a:tcPr/>
                </a:tc>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effectLst/>
                        </a:rPr>
                        <a:t>Data Object</a:t>
                      </a:r>
                      <a:endParaRPr lang="en-US" sz="2200" b="1" dirty="0">
                        <a:effectLst/>
                        <a:latin typeface="Arial Narrow" pitchFamily="34" charset="0"/>
                      </a:endParaRPr>
                    </a:p>
                  </a:txBody>
                  <a:tcPr marL="45629" marR="45629" marT="31940" marB="31940" anchor="ctr">
                    <a:solidFill>
                      <a:schemeClr val="accent4">
                        <a:lumMod val="60000"/>
                        <a:lumOff val="40000"/>
                      </a:schemeClr>
                    </a:solidFill>
                  </a:tcPr>
                </a:tc>
                <a:extLst>
                  <a:ext uri="{0D108BD9-81ED-4DB2-BD59-A6C34878D82A}">
                    <a16:rowId xmlns:a16="http://schemas.microsoft.com/office/drawing/2014/main" val="10008"/>
                  </a:ext>
                </a:extLst>
              </a:tr>
              <a:tr h="379694">
                <a:tc vMerge="1">
                  <a:txBody>
                    <a:bodyPr/>
                    <a:lstStyle/>
                    <a:p>
                      <a:pPr algn="l"/>
                      <a:endParaRPr lang="en-US" sz="1800" b="1">
                        <a:effectLst/>
                        <a:latin typeface="Arial Narrow" pitchFamily="34" charset="0"/>
                      </a:endParaRPr>
                    </a:p>
                  </a:txBody>
                  <a:tcPr marL="45629" marR="45629" marT="31940" marB="31940" anchor="ctr"/>
                </a:tc>
                <a:tc vMerge="1">
                  <a:txBody>
                    <a:bodyPr/>
                    <a:lstStyle/>
                    <a:p>
                      <a:pPr algn="l"/>
                      <a:endParaRPr lang="en-US" sz="1800">
                        <a:effectLst/>
                        <a:latin typeface="Arial Narrow" pitchFamily="34" charset="0"/>
                      </a:endParaRPr>
                    </a:p>
                  </a:txBody>
                  <a:tcPr marL="45629" marR="45629" marT="31940" marB="31940" anchor="ctr"/>
                </a:tc>
                <a:tc>
                  <a:txBody>
                    <a:bodyPr/>
                    <a:lstStyle/>
                    <a:p>
                      <a:pPr algn="l"/>
                      <a:r>
                        <a:rPr lang="id-ID" sz="2200" b="1" dirty="0">
                          <a:effectLst/>
                        </a:rPr>
                        <a:t>Data</a:t>
                      </a:r>
                      <a:r>
                        <a:rPr lang="id-ID" sz="2200" b="1" baseline="0" dirty="0">
                          <a:effectLst/>
                        </a:rPr>
                        <a:t> Store</a:t>
                      </a:r>
                      <a:endParaRPr lang="en-US" sz="2200" b="1" dirty="0">
                        <a:effectLst/>
                        <a:latin typeface="Arial Narrow" pitchFamily="34" charset="0"/>
                      </a:endParaRPr>
                    </a:p>
                  </a:txBody>
                  <a:tcPr marL="45629" marR="45629" marT="31940" marB="31940" anchor="ctr">
                    <a:solidFill>
                      <a:schemeClr val="accent4">
                        <a:lumMod val="75000"/>
                      </a:schemeClr>
                    </a:solidFill>
                  </a:tcPr>
                </a:tc>
                <a:extLst>
                  <a:ext uri="{0D108BD9-81ED-4DB2-BD59-A6C34878D82A}">
                    <a16:rowId xmlns:a16="http://schemas.microsoft.com/office/drawing/2014/main" val="10009"/>
                  </a:ext>
                </a:extLst>
              </a:tr>
              <a:tr h="379694">
                <a:tc rowSpan="3">
                  <a:txBody>
                    <a:bodyPr/>
                    <a:lstStyle/>
                    <a:p>
                      <a:pPr algn="l"/>
                      <a:r>
                        <a:rPr lang="en-US" sz="2400" b="1" dirty="0">
                          <a:effectLst/>
                        </a:rPr>
                        <a:t>Flow Object</a:t>
                      </a:r>
                      <a:endParaRPr lang="en-US" sz="2400" b="1" dirty="0">
                        <a:effectLst/>
                        <a:latin typeface="Arial Narrow" pitchFamily="34" charset="0"/>
                      </a:endParaRPr>
                    </a:p>
                  </a:txBody>
                  <a:tcPr marL="45629" marR="45629" marT="31940" marB="31940" anchor="ctr">
                    <a:solidFill>
                      <a:schemeClr val="accent1">
                        <a:lumMod val="40000"/>
                        <a:lumOff val="60000"/>
                      </a:schemeClr>
                    </a:solidFill>
                  </a:tcPr>
                </a:tc>
                <a:tc rowSpan="3">
                  <a:txBody>
                    <a:bodyPr/>
                    <a:lstStyle/>
                    <a:p>
                      <a:pPr algn="l"/>
                      <a:r>
                        <a:rPr lang="id-ID" sz="2200" dirty="0">
                          <a:effectLst/>
                        </a:rPr>
                        <a:t>Obyek yang</a:t>
                      </a:r>
                      <a:r>
                        <a:rPr lang="id-ID" sz="2200" baseline="0" dirty="0">
                          <a:effectLst/>
                        </a:rPr>
                        <a:t> mengalir pada suatu proses</a:t>
                      </a:r>
                      <a:endParaRPr lang="en-US" sz="2200" dirty="0">
                        <a:solidFill>
                          <a:srgbClr val="C00000"/>
                        </a:solidFill>
                        <a:effectLst/>
                        <a:latin typeface="Arial Narrow" pitchFamily="34" charset="0"/>
                      </a:endParaRPr>
                    </a:p>
                  </a:txBody>
                  <a:tcPr marL="45629" marR="45629" marT="31940" marB="31940" anchor="ctr">
                    <a:solidFill>
                      <a:schemeClr val="accent1">
                        <a:lumMod val="40000"/>
                        <a:lumOff val="60000"/>
                      </a:schemeClr>
                    </a:solidFill>
                  </a:tcPr>
                </a:tc>
                <a:tc>
                  <a:txBody>
                    <a:bodyPr/>
                    <a:lstStyle/>
                    <a:p>
                      <a:pPr algn="l"/>
                      <a:r>
                        <a:rPr lang="en-US" sz="2200" b="1" dirty="0">
                          <a:effectLst/>
                        </a:rPr>
                        <a:t>Event</a:t>
                      </a:r>
                      <a:endParaRPr lang="en-US" sz="2200" b="1" dirty="0">
                        <a:effectLst/>
                        <a:latin typeface="Arial Narrow" pitchFamily="34" charset="0"/>
                      </a:endParaRPr>
                    </a:p>
                  </a:txBody>
                  <a:tcPr marL="45629" marR="45629" marT="31940" marB="31940" anchor="ctr">
                    <a:solidFill>
                      <a:schemeClr val="accent1">
                        <a:lumMod val="20000"/>
                        <a:lumOff val="80000"/>
                      </a:schemeClr>
                    </a:solidFill>
                  </a:tcPr>
                </a:tc>
                <a:extLst>
                  <a:ext uri="{0D108BD9-81ED-4DB2-BD59-A6C34878D82A}">
                    <a16:rowId xmlns:a16="http://schemas.microsoft.com/office/drawing/2014/main" val="10010"/>
                  </a:ext>
                </a:extLst>
              </a:tr>
              <a:tr h="379694">
                <a:tc vMerge="1">
                  <a:txBody>
                    <a:bodyPr/>
                    <a:lstStyle/>
                    <a:p>
                      <a:endParaRPr lang="en-US"/>
                    </a:p>
                  </a:txBody>
                  <a:tcPr/>
                </a:tc>
                <a:tc vMerge="1">
                  <a:txBody>
                    <a:bodyPr/>
                    <a:lstStyle/>
                    <a:p>
                      <a:endParaRPr lang="en-US"/>
                    </a:p>
                  </a:txBody>
                  <a:tcPr/>
                </a:tc>
                <a:tc>
                  <a:txBody>
                    <a:bodyPr/>
                    <a:lstStyle/>
                    <a:p>
                      <a:pPr algn="l"/>
                      <a:r>
                        <a:rPr lang="en-US" sz="2200" b="1" dirty="0" err="1">
                          <a:effectLst/>
                        </a:rPr>
                        <a:t>Activit</a:t>
                      </a:r>
                      <a:r>
                        <a:rPr lang="id-ID" sz="2200" b="1" dirty="0">
                          <a:effectLst/>
                        </a:rPr>
                        <a:t>y</a:t>
                      </a:r>
                      <a:endParaRPr lang="en-US" sz="2200" b="1" dirty="0">
                        <a:effectLst/>
                        <a:latin typeface="Arial Narrow" pitchFamily="34" charset="0"/>
                      </a:endParaRPr>
                    </a:p>
                  </a:txBody>
                  <a:tcPr marL="45629" marR="45629" marT="31940" marB="31940" anchor="ctr">
                    <a:solidFill>
                      <a:schemeClr val="accent1">
                        <a:lumMod val="40000"/>
                        <a:lumOff val="60000"/>
                      </a:schemeClr>
                    </a:solidFill>
                  </a:tcPr>
                </a:tc>
                <a:extLst>
                  <a:ext uri="{0D108BD9-81ED-4DB2-BD59-A6C34878D82A}">
                    <a16:rowId xmlns:a16="http://schemas.microsoft.com/office/drawing/2014/main" val="10011"/>
                  </a:ext>
                </a:extLst>
              </a:tr>
              <a:tr h="379694">
                <a:tc vMerge="1">
                  <a:txBody>
                    <a:bodyPr/>
                    <a:lstStyle/>
                    <a:p>
                      <a:endParaRPr lang="en-US"/>
                    </a:p>
                  </a:txBody>
                  <a:tcPr/>
                </a:tc>
                <a:tc vMerge="1">
                  <a:txBody>
                    <a:bodyPr/>
                    <a:lstStyle/>
                    <a:p>
                      <a:endParaRPr lang="en-US"/>
                    </a:p>
                  </a:txBody>
                  <a:tcPr/>
                </a:tc>
                <a:tc>
                  <a:txBody>
                    <a:bodyPr/>
                    <a:lstStyle/>
                    <a:p>
                      <a:pPr algn="l"/>
                      <a:r>
                        <a:rPr lang="en-US" sz="2200" b="1" dirty="0">
                          <a:effectLst/>
                        </a:rPr>
                        <a:t>Gateway</a:t>
                      </a:r>
                      <a:endParaRPr lang="en-US" sz="2200" b="1" dirty="0">
                        <a:effectLst/>
                        <a:latin typeface="Arial Narrow" pitchFamily="34" charset="0"/>
                      </a:endParaRPr>
                    </a:p>
                  </a:txBody>
                  <a:tcPr marL="45629" marR="45629" marT="31940" marB="31940" anchor="ctr">
                    <a:solidFill>
                      <a:schemeClr val="accent1">
                        <a:lumMod val="60000"/>
                        <a:lumOff val="40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p:txBody>
          <a:bodyPr/>
          <a:lstStyle/>
          <a:p>
            <a:r>
              <a:rPr lang="id-ID" dirty="0"/>
              <a:t>Elemen dan Notasi BPMN (</a:t>
            </a:r>
            <a:r>
              <a:rPr lang="id-ID" dirty="0" err="1">
                <a:solidFill>
                  <a:srgbClr val="C00000"/>
                </a:solidFill>
              </a:rPr>
              <a:t>Bizagi</a:t>
            </a:r>
            <a:r>
              <a:rPr lang="id-ID" dirty="0"/>
              <a:t>)</a:t>
            </a:r>
            <a:endParaRPr lang="en-US" dirty="0"/>
          </a:p>
        </p:txBody>
      </p:sp>
      <p:sp>
        <p:nvSpPr>
          <p:cNvPr id="5" name="Slide Number Placeholder 4">
            <a:extLst>
              <a:ext uri="{FF2B5EF4-FFF2-40B4-BE49-F238E27FC236}">
                <a16:creationId xmlns:a16="http://schemas.microsoft.com/office/drawing/2014/main" id="{81C6C6D6-E956-4034-83CA-8EB9626EE4F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265</a:t>
            </a:fld>
            <a:endParaRPr lang="en-US" dirty="0">
              <a:solidFill>
                <a:prstClr val="black">
                  <a:tint val="75000"/>
                </a:prstClr>
              </a:solidFill>
            </a:endParaRPr>
          </a:p>
        </p:txBody>
      </p:sp>
    </p:spTree>
    <p:extLst>
      <p:ext uri="{BB962C8B-B14F-4D97-AF65-F5344CB8AC3E}">
        <p14:creationId xmlns:p14="http://schemas.microsoft.com/office/powerpoint/2010/main" val="26871190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0091"/>
            <a:ext cx="7886700" cy="739774"/>
          </a:xfrm>
        </p:spPr>
        <p:txBody>
          <a:bodyPr>
            <a:normAutofit fontScale="90000"/>
          </a:bodyPr>
          <a:lstStyle/>
          <a:p>
            <a:r>
              <a:rPr lang="id-ID" dirty="0"/>
              <a:t>Elemen dan Notasi BPMN</a:t>
            </a:r>
            <a:br>
              <a:rPr lang="id-ID" dirty="0"/>
            </a:br>
            <a:r>
              <a:rPr lang="id-ID" sz="3100" i="1" dirty="0">
                <a:solidFill>
                  <a:srgbClr val="C00000"/>
                </a:solidFill>
              </a:rPr>
              <a:t>(EA </a:t>
            </a:r>
            <a:r>
              <a:rPr lang="id-ID" sz="3100" i="1" dirty="0" err="1">
                <a:solidFill>
                  <a:srgbClr val="C00000"/>
                </a:solidFill>
              </a:rPr>
              <a:t>Template</a:t>
            </a:r>
            <a:r>
              <a:rPr lang="id-ID" sz="3100" i="1" dirty="0">
                <a:solidFill>
                  <a:srgbClr val="C00000"/>
                </a:solidFill>
              </a:rPr>
              <a:t> </a:t>
            </a:r>
            <a:r>
              <a:rPr lang="id-ID" sz="3100" i="1" dirty="0" err="1">
                <a:solidFill>
                  <a:srgbClr val="C00000"/>
                </a:solidFill>
              </a:rPr>
              <a:t>using</a:t>
            </a:r>
            <a:r>
              <a:rPr lang="id-ID" sz="3100" i="1" dirty="0">
                <a:solidFill>
                  <a:srgbClr val="C00000"/>
                </a:solidFill>
              </a:rPr>
              <a:t> </a:t>
            </a:r>
            <a:r>
              <a:rPr lang="id-ID" sz="3100" i="1" dirty="0" err="1">
                <a:solidFill>
                  <a:srgbClr val="C00000"/>
                </a:solidFill>
              </a:rPr>
              <a:t>Sparx</a:t>
            </a:r>
            <a:r>
              <a:rPr lang="id-ID" sz="3100" i="1" dirty="0">
                <a:solidFill>
                  <a:srgbClr val="C00000"/>
                </a:solidFill>
              </a:rPr>
              <a:t> EA (Wahono, 2017))</a:t>
            </a:r>
            <a:endParaRPr lang="en-US" i="1" dirty="0">
              <a:solidFill>
                <a:srgbClr val="C00000"/>
              </a:solidFill>
            </a:endParaRPr>
          </a:p>
        </p:txBody>
      </p:sp>
      <p:sp>
        <p:nvSpPr>
          <p:cNvPr id="3" name="Content Placeholder 2"/>
          <p:cNvSpPr>
            <a:spLocks noGrp="1"/>
          </p:cNvSpPr>
          <p:nvPr>
            <p:ph idx="4294967295"/>
          </p:nvPr>
        </p:nvSpPr>
        <p:spPr>
          <a:xfrm>
            <a:off x="628650" y="1352550"/>
            <a:ext cx="7886700" cy="4824413"/>
          </a:xfrm>
        </p:spPr>
        <p:txBody>
          <a:bodyPr/>
          <a:lstStyle/>
          <a:p>
            <a:endParaRPr lang="en-US"/>
          </a:p>
        </p:txBody>
      </p:sp>
      <p:graphicFrame>
        <p:nvGraphicFramePr>
          <p:cNvPr id="6" name="Content Placeholder 3"/>
          <p:cNvGraphicFramePr>
            <a:graphicFrameLocks/>
          </p:cNvGraphicFramePr>
          <p:nvPr>
            <p:extLst/>
          </p:nvPr>
        </p:nvGraphicFramePr>
        <p:xfrm>
          <a:off x="294305" y="1170799"/>
          <a:ext cx="8654934" cy="5265577"/>
        </p:xfrm>
        <a:graphic>
          <a:graphicData uri="http://schemas.openxmlformats.org/drawingml/2006/table">
            <a:tbl>
              <a:tblPr firstRow="1" bandRow="1">
                <a:tableStyleId>{073A0DAA-6AF3-43AB-8588-CEC1D06C72B9}</a:tableStyleId>
              </a:tblPr>
              <a:tblGrid>
                <a:gridCol w="1929965">
                  <a:extLst>
                    <a:ext uri="{9D8B030D-6E8A-4147-A177-3AD203B41FA5}">
                      <a16:colId xmlns:a16="http://schemas.microsoft.com/office/drawing/2014/main" val="20000"/>
                    </a:ext>
                  </a:extLst>
                </a:gridCol>
                <a:gridCol w="4361819">
                  <a:extLst>
                    <a:ext uri="{9D8B030D-6E8A-4147-A177-3AD203B41FA5}">
                      <a16:colId xmlns:a16="http://schemas.microsoft.com/office/drawing/2014/main" val="20001"/>
                    </a:ext>
                  </a:extLst>
                </a:gridCol>
                <a:gridCol w="2363150">
                  <a:extLst>
                    <a:ext uri="{9D8B030D-6E8A-4147-A177-3AD203B41FA5}">
                      <a16:colId xmlns:a16="http://schemas.microsoft.com/office/drawing/2014/main" val="20002"/>
                    </a:ext>
                  </a:extLst>
                </a:gridCol>
              </a:tblGrid>
              <a:tr h="532730">
                <a:tc>
                  <a:txBody>
                    <a:bodyPr/>
                    <a:lstStyle/>
                    <a:p>
                      <a:pPr algn="l"/>
                      <a:r>
                        <a:rPr lang="id-ID" sz="2400" b="1" dirty="0">
                          <a:solidFill>
                            <a:schemeClr val="lt1"/>
                          </a:solidFill>
                          <a:effectLst/>
                          <a:latin typeface="+mn-lt"/>
                        </a:rPr>
                        <a:t>Elemen</a:t>
                      </a:r>
                      <a:endParaRPr lang="en-US" sz="2400" b="1" dirty="0">
                        <a:solidFill>
                          <a:srgbClr val="707B91"/>
                        </a:solidFill>
                        <a:effectLst/>
                        <a:latin typeface="+mn-lt"/>
                      </a:endParaRPr>
                    </a:p>
                  </a:txBody>
                  <a:tcPr marL="45629" marR="45629" marT="31940" marB="31940" anchor="ctr"/>
                </a:tc>
                <a:tc>
                  <a:txBody>
                    <a:bodyPr/>
                    <a:lstStyle/>
                    <a:p>
                      <a:pPr algn="l"/>
                      <a:r>
                        <a:rPr lang="id-ID" sz="2400" dirty="0">
                          <a:effectLst/>
                          <a:latin typeface="+mn-lt"/>
                        </a:rPr>
                        <a:t>Deskripsi</a:t>
                      </a:r>
                      <a:endParaRPr lang="en-US" sz="2400" b="1" dirty="0">
                        <a:solidFill>
                          <a:srgbClr val="707B91"/>
                        </a:solidFill>
                        <a:effectLst/>
                        <a:latin typeface="+mn-lt"/>
                      </a:endParaRPr>
                    </a:p>
                  </a:txBody>
                  <a:tcPr marL="45629" marR="45629" marT="31940" marB="31940" anchor="ctr"/>
                </a:tc>
                <a:tc>
                  <a:txBody>
                    <a:bodyPr/>
                    <a:lstStyle/>
                    <a:p>
                      <a:pPr algn="l"/>
                      <a:r>
                        <a:rPr lang="id-ID" sz="2400" b="1" dirty="0">
                          <a:solidFill>
                            <a:schemeClr val="lt1"/>
                          </a:solidFill>
                          <a:effectLst/>
                          <a:latin typeface="+mn-lt"/>
                        </a:rPr>
                        <a:t>Nama Notasi</a:t>
                      </a:r>
                      <a:endParaRPr lang="en-US" sz="2400" b="1" dirty="0">
                        <a:solidFill>
                          <a:srgbClr val="707B91"/>
                        </a:solidFill>
                        <a:effectLst/>
                        <a:latin typeface="+mn-lt"/>
                      </a:endParaRPr>
                    </a:p>
                  </a:txBody>
                  <a:tcPr marL="45629" marR="45629" marT="31940" marB="31940" anchor="ctr"/>
                </a:tc>
                <a:extLst>
                  <a:ext uri="{0D108BD9-81ED-4DB2-BD59-A6C34878D82A}">
                    <a16:rowId xmlns:a16="http://schemas.microsoft.com/office/drawing/2014/main" val="10000"/>
                  </a:ext>
                </a:extLst>
              </a:tr>
              <a:tr h="487908">
                <a:tc rowSpan="2">
                  <a:txBody>
                    <a:bodyPr/>
                    <a:lstStyle/>
                    <a:p>
                      <a:pPr algn="l"/>
                      <a:r>
                        <a:rPr lang="en-US" sz="2000" b="1" dirty="0" err="1">
                          <a:effectLst/>
                          <a:latin typeface="+mn-lt"/>
                        </a:rPr>
                        <a:t>Swimlane</a:t>
                      </a:r>
                      <a:endParaRPr lang="en-US" sz="2000" b="1" dirty="0">
                        <a:effectLst/>
                        <a:latin typeface="+mn-lt"/>
                      </a:endParaRPr>
                    </a:p>
                  </a:txBody>
                  <a:tcPr marL="45629" marR="45629" marT="31940" marB="31940" anchor="ctr">
                    <a:solidFill>
                      <a:schemeClr val="accent2">
                        <a:lumMod val="40000"/>
                        <a:lumOff val="60000"/>
                      </a:schemeClr>
                    </a:solidFill>
                  </a:tcPr>
                </a:tc>
                <a:tc rowSpan="2">
                  <a:txBody>
                    <a:bodyPr/>
                    <a:lstStyle/>
                    <a:p>
                      <a:pPr algn="l"/>
                      <a:r>
                        <a:rPr lang="id-ID" sz="2000" dirty="0">
                          <a:effectLst/>
                          <a:latin typeface="+mn-lt"/>
                        </a:rPr>
                        <a:t>Mekanisme untuk mengatur</a:t>
                      </a:r>
                      <a:r>
                        <a:rPr lang="id-ID" sz="2000" baseline="0" dirty="0">
                          <a:effectLst/>
                          <a:latin typeface="+mn-lt"/>
                        </a:rPr>
                        <a:t> dan memisahkan peran atau penanggungjawab dari suatu proses</a:t>
                      </a:r>
                      <a:endParaRPr lang="en-US" sz="2000" dirty="0">
                        <a:solidFill>
                          <a:srgbClr val="C00000"/>
                        </a:solidFill>
                        <a:effectLst/>
                        <a:latin typeface="+mn-lt"/>
                      </a:endParaRPr>
                    </a:p>
                  </a:txBody>
                  <a:tcPr marL="45629" marR="45629" marT="31940" marB="31940" anchor="ctr">
                    <a:solidFill>
                      <a:schemeClr val="accent2">
                        <a:lumMod val="40000"/>
                        <a:lumOff val="60000"/>
                      </a:schemeClr>
                    </a:solidFill>
                  </a:tcPr>
                </a:tc>
                <a:tc>
                  <a:txBody>
                    <a:bodyPr/>
                    <a:lstStyle/>
                    <a:p>
                      <a:pPr algn="l"/>
                      <a:r>
                        <a:rPr lang="en-US" sz="2000" b="1" dirty="0">
                          <a:effectLst/>
                          <a:latin typeface="+mn-lt"/>
                        </a:rPr>
                        <a:t>Pool</a:t>
                      </a:r>
                    </a:p>
                  </a:txBody>
                  <a:tcPr marL="45629" marR="45629" marT="31940" marB="31940" anchor="ctr">
                    <a:solidFill>
                      <a:schemeClr val="accent2">
                        <a:lumMod val="20000"/>
                        <a:lumOff val="80000"/>
                      </a:schemeClr>
                    </a:solidFill>
                  </a:tcPr>
                </a:tc>
                <a:extLst>
                  <a:ext uri="{0D108BD9-81ED-4DB2-BD59-A6C34878D82A}">
                    <a16:rowId xmlns:a16="http://schemas.microsoft.com/office/drawing/2014/main" val="10001"/>
                  </a:ext>
                </a:extLst>
              </a:tr>
              <a:tr h="598031">
                <a:tc vMerge="1">
                  <a:txBody>
                    <a:bodyPr/>
                    <a:lstStyle/>
                    <a:p>
                      <a:endParaRPr lang="en-US"/>
                    </a:p>
                  </a:txBody>
                  <a:tcPr/>
                </a:tc>
                <a:tc vMerge="1">
                  <a:txBody>
                    <a:bodyPr/>
                    <a:lstStyle/>
                    <a:p>
                      <a:endParaRPr lang="en-US"/>
                    </a:p>
                  </a:txBody>
                  <a:tcPr/>
                </a:tc>
                <a:tc>
                  <a:txBody>
                    <a:bodyPr/>
                    <a:lstStyle/>
                    <a:p>
                      <a:pPr algn="l"/>
                      <a:r>
                        <a:rPr lang="en-US" sz="2000" b="1" dirty="0">
                          <a:effectLst/>
                          <a:latin typeface="+mn-lt"/>
                        </a:rPr>
                        <a:t>Lane</a:t>
                      </a:r>
                    </a:p>
                  </a:txBody>
                  <a:tcPr marL="45629" marR="45629" marT="31940" marB="31940" anchor="ctr">
                    <a:solidFill>
                      <a:schemeClr val="accent2">
                        <a:lumMod val="40000"/>
                        <a:lumOff val="60000"/>
                      </a:schemeClr>
                    </a:solidFill>
                  </a:tcPr>
                </a:tc>
                <a:extLst>
                  <a:ext uri="{0D108BD9-81ED-4DB2-BD59-A6C34878D82A}">
                    <a16:rowId xmlns:a16="http://schemas.microsoft.com/office/drawing/2014/main" val="10002"/>
                  </a:ext>
                </a:extLst>
              </a:tr>
              <a:tr h="40521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effectLst/>
                          <a:latin typeface="+mn-lt"/>
                        </a:rPr>
                        <a:t>Connecting Object</a:t>
                      </a:r>
                    </a:p>
                  </a:txBody>
                  <a:tcPr marL="45629" marR="45629" marT="31940" marB="3194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2000" dirty="0">
                          <a:effectLst/>
                          <a:latin typeface="+mn-lt"/>
                        </a:rPr>
                        <a:t>Konektor</a:t>
                      </a:r>
                      <a:r>
                        <a:rPr lang="id-ID" sz="2000" baseline="0" dirty="0">
                          <a:effectLst/>
                          <a:latin typeface="+mn-lt"/>
                        </a:rPr>
                        <a:t> dari obyek yang mengalir pada suatu proses</a:t>
                      </a:r>
                      <a:endParaRPr lang="en-US" sz="2000" dirty="0">
                        <a:effectLst/>
                        <a:latin typeface="+mn-lt"/>
                      </a:endParaRPr>
                    </a:p>
                  </a:txBody>
                  <a:tcPr marL="45629" marR="45629" marT="31940" marB="31940" anchor="ctr"/>
                </a:tc>
                <a:tc>
                  <a:txBody>
                    <a:bodyPr/>
                    <a:lstStyle/>
                    <a:p>
                      <a:pPr algn="l"/>
                      <a:r>
                        <a:rPr lang="en-US" sz="2000" b="1" dirty="0">
                          <a:effectLst/>
                          <a:latin typeface="+mn-lt"/>
                        </a:rPr>
                        <a:t>Sequence Flow</a:t>
                      </a:r>
                    </a:p>
                  </a:txBody>
                  <a:tcPr marL="45629" marR="45629" marT="31940" marB="31940" anchor="ctr">
                    <a:solidFill>
                      <a:schemeClr val="bg1">
                        <a:lumMod val="85000"/>
                      </a:schemeClr>
                    </a:solidFill>
                  </a:tcPr>
                </a:tc>
                <a:extLst>
                  <a:ext uri="{0D108BD9-81ED-4DB2-BD59-A6C34878D82A}">
                    <a16:rowId xmlns:a16="http://schemas.microsoft.com/office/drawing/2014/main" val="10003"/>
                  </a:ext>
                </a:extLst>
              </a:tr>
              <a:tr h="405212">
                <a:tc vMerge="1">
                  <a:txBody>
                    <a:bodyPr/>
                    <a:lstStyle/>
                    <a:p>
                      <a:endParaRPr lang="en-US"/>
                    </a:p>
                  </a:txBody>
                  <a:tcPr/>
                </a:tc>
                <a:tc vMerge="1">
                  <a:txBody>
                    <a:bodyPr/>
                    <a:lstStyle/>
                    <a:p>
                      <a:endParaRPr lang="en-US"/>
                    </a:p>
                  </a:txBody>
                  <a:tcPr/>
                </a:tc>
                <a:tc>
                  <a:txBody>
                    <a:bodyPr/>
                    <a:lstStyle/>
                    <a:p>
                      <a:pPr algn="l"/>
                      <a:r>
                        <a:rPr lang="en-US" sz="2000" b="1" dirty="0">
                          <a:solidFill>
                            <a:srgbClr val="C00000"/>
                          </a:solidFill>
                          <a:effectLst>
                            <a:outerShdw blurRad="38100" dist="38100" dir="2700000" algn="tl">
                              <a:srgbClr val="000000">
                                <a:alpha val="43137"/>
                              </a:srgbClr>
                            </a:outerShdw>
                          </a:effectLst>
                          <a:latin typeface="+mn-lt"/>
                        </a:rPr>
                        <a:t>Dependency</a:t>
                      </a:r>
                    </a:p>
                  </a:txBody>
                  <a:tcPr marL="45629" marR="45629" marT="31940" marB="31940" anchor="ctr">
                    <a:solidFill>
                      <a:schemeClr val="bg1">
                        <a:lumMod val="65000"/>
                      </a:schemeClr>
                    </a:solidFill>
                  </a:tcPr>
                </a:tc>
                <a:extLst>
                  <a:ext uri="{0D108BD9-81ED-4DB2-BD59-A6C34878D82A}">
                    <a16:rowId xmlns:a16="http://schemas.microsoft.com/office/drawing/2014/main" val="10005"/>
                  </a:ext>
                </a:extLst>
              </a:tr>
              <a:tr h="405212">
                <a:tc rowSpan="4">
                  <a:txBody>
                    <a:bodyPr/>
                    <a:lstStyle/>
                    <a:p>
                      <a:pPr algn="l"/>
                      <a:r>
                        <a:rPr lang="en-US" sz="2000" b="1" dirty="0">
                          <a:effectLst/>
                          <a:latin typeface="+mn-lt"/>
                        </a:rPr>
                        <a:t>Artifact</a:t>
                      </a:r>
                    </a:p>
                  </a:txBody>
                  <a:tcPr marL="45629" marR="45629" marT="31940" marB="31940" anchor="ctr">
                    <a:solidFill>
                      <a:schemeClr val="accent4">
                        <a:lumMod val="40000"/>
                        <a:lumOff val="60000"/>
                      </a:schemeClr>
                    </a:solidFill>
                  </a:tcPr>
                </a:tc>
                <a:tc rowSpan="4">
                  <a:txBody>
                    <a:bodyPr/>
                    <a:lstStyle/>
                    <a:p>
                      <a:pPr algn="l"/>
                      <a:r>
                        <a:rPr lang="id-ID" sz="2000" dirty="0">
                          <a:effectLst/>
                          <a:latin typeface="+mn-lt"/>
                        </a:rPr>
                        <a:t>Informasi tambahan</a:t>
                      </a:r>
                      <a:r>
                        <a:rPr lang="id-ID" sz="2000" baseline="0" dirty="0">
                          <a:effectLst/>
                          <a:latin typeface="+mn-lt"/>
                        </a:rPr>
                        <a:t> dalam suatu proses</a:t>
                      </a:r>
                      <a:endParaRPr lang="en-US" sz="2000" dirty="0">
                        <a:effectLst/>
                        <a:latin typeface="+mn-lt"/>
                      </a:endParaRPr>
                    </a:p>
                  </a:txBody>
                  <a:tcPr marL="45629" marR="45629" marT="31940" marB="31940" anchor="ct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D" sz="2000" b="1" dirty="0">
                          <a:solidFill>
                            <a:srgbClr val="C00000"/>
                          </a:solidFill>
                          <a:effectLst>
                            <a:outerShdw blurRad="38100" dist="38100" dir="2700000" algn="tl">
                              <a:srgbClr val="000000">
                                <a:alpha val="43137"/>
                              </a:srgbClr>
                            </a:outerShdw>
                          </a:effectLst>
                          <a:latin typeface="+mn-lt"/>
                        </a:rPr>
                        <a:t>Class</a:t>
                      </a:r>
                      <a:r>
                        <a:rPr lang="id-ID" sz="2000" b="1" dirty="0">
                          <a:solidFill>
                            <a:srgbClr val="C00000"/>
                          </a:solidFill>
                          <a:effectLst>
                            <a:outerShdw blurRad="38100" dist="38100" dir="2700000" algn="tl">
                              <a:srgbClr val="000000">
                                <a:alpha val="43137"/>
                              </a:srgbClr>
                            </a:outerShdw>
                          </a:effectLst>
                          <a:latin typeface="+mn-lt"/>
                        </a:rPr>
                        <a:t> (Data)</a:t>
                      </a:r>
                      <a:endParaRPr lang="en-US" sz="2000" b="1" dirty="0">
                        <a:solidFill>
                          <a:srgbClr val="C00000"/>
                        </a:solidFill>
                        <a:effectLst>
                          <a:outerShdw blurRad="38100" dist="38100" dir="2700000" algn="tl">
                            <a:srgbClr val="000000">
                              <a:alpha val="43137"/>
                            </a:srgbClr>
                          </a:outerShdw>
                        </a:effectLst>
                        <a:latin typeface="+mn-lt"/>
                      </a:endParaRPr>
                    </a:p>
                  </a:txBody>
                  <a:tcPr marL="45629" marR="45629" marT="31940" marB="31940" anchor="ctr">
                    <a:solidFill>
                      <a:schemeClr val="accent4">
                        <a:lumMod val="60000"/>
                        <a:lumOff val="40000"/>
                      </a:schemeClr>
                    </a:solidFill>
                  </a:tcPr>
                </a:tc>
                <a:extLst>
                  <a:ext uri="{0D108BD9-81ED-4DB2-BD59-A6C34878D82A}">
                    <a16:rowId xmlns:a16="http://schemas.microsoft.com/office/drawing/2014/main" val="10008"/>
                  </a:ext>
                </a:extLst>
              </a:tr>
              <a:tr h="405212">
                <a:tc vMerge="1">
                  <a:txBody>
                    <a:bodyPr/>
                    <a:lstStyle/>
                    <a:p>
                      <a:pPr algn="l"/>
                      <a:endParaRPr lang="en-US" sz="1800" b="1">
                        <a:effectLst/>
                        <a:latin typeface="Arial Narrow" pitchFamily="34" charset="0"/>
                      </a:endParaRPr>
                    </a:p>
                  </a:txBody>
                  <a:tcPr marL="45629" marR="45629" marT="31940" marB="31940" anchor="ctr"/>
                </a:tc>
                <a:tc vMerge="1">
                  <a:txBody>
                    <a:bodyPr/>
                    <a:lstStyle/>
                    <a:p>
                      <a:pPr algn="l"/>
                      <a:endParaRPr lang="en-US" sz="1800">
                        <a:effectLst/>
                        <a:latin typeface="Arial Narrow" pitchFamily="34" charset="0"/>
                      </a:endParaRPr>
                    </a:p>
                  </a:txBody>
                  <a:tcPr marL="45629" marR="45629" marT="31940" marB="31940" anchor="ctr"/>
                </a:tc>
                <a:tc>
                  <a:txBody>
                    <a:bodyPr/>
                    <a:lstStyle/>
                    <a:p>
                      <a:pPr algn="l"/>
                      <a:r>
                        <a:rPr lang="en-ID" sz="2000" b="1" dirty="0">
                          <a:solidFill>
                            <a:srgbClr val="C00000"/>
                          </a:solidFill>
                          <a:effectLst>
                            <a:outerShdw blurRad="38100" dist="38100" dir="2700000" algn="tl">
                              <a:srgbClr val="000000">
                                <a:alpha val="43137"/>
                              </a:srgbClr>
                            </a:outerShdw>
                          </a:effectLst>
                          <a:latin typeface="+mn-lt"/>
                        </a:rPr>
                        <a:t>Package</a:t>
                      </a:r>
                      <a:r>
                        <a:rPr lang="id-ID" sz="2000" b="1" dirty="0">
                          <a:solidFill>
                            <a:srgbClr val="C00000"/>
                          </a:solidFill>
                          <a:effectLst>
                            <a:outerShdw blurRad="38100" dist="38100" dir="2700000" algn="tl">
                              <a:srgbClr val="000000">
                                <a:alpha val="43137"/>
                              </a:srgbClr>
                            </a:outerShdw>
                          </a:effectLst>
                          <a:latin typeface="+mn-lt"/>
                        </a:rPr>
                        <a:t> (Aplikasi)</a:t>
                      </a:r>
                      <a:endParaRPr lang="en-US" sz="2000" b="1" dirty="0">
                        <a:solidFill>
                          <a:srgbClr val="C00000"/>
                        </a:solidFill>
                        <a:effectLst>
                          <a:outerShdw blurRad="38100" dist="38100" dir="2700000" algn="tl">
                            <a:srgbClr val="000000">
                              <a:alpha val="43137"/>
                            </a:srgbClr>
                          </a:outerShdw>
                        </a:effectLst>
                        <a:latin typeface="+mn-lt"/>
                      </a:endParaRPr>
                    </a:p>
                  </a:txBody>
                  <a:tcPr marL="45629" marR="45629" marT="31940" marB="31940" anchor="ctr">
                    <a:solidFill>
                      <a:srgbClr val="FFC715"/>
                    </a:solidFill>
                  </a:tcPr>
                </a:tc>
                <a:extLst>
                  <a:ext uri="{0D108BD9-81ED-4DB2-BD59-A6C34878D82A}">
                    <a16:rowId xmlns:a16="http://schemas.microsoft.com/office/drawing/2014/main" val="10009"/>
                  </a:ext>
                </a:extLst>
              </a:tr>
              <a:tr h="405212">
                <a:tc vMerge="1">
                  <a:txBody>
                    <a:bodyPr/>
                    <a:lstStyle/>
                    <a:p>
                      <a:pPr algn="l"/>
                      <a:endParaRPr lang="en-US" sz="2400" b="1" dirty="0">
                        <a:effectLst/>
                        <a:latin typeface="Arial Narrow" pitchFamily="34" charset="0"/>
                      </a:endParaRPr>
                    </a:p>
                  </a:txBody>
                  <a:tcPr marL="45629" marR="45629" marT="31940" marB="31940" anchor="ctr">
                    <a:solidFill>
                      <a:schemeClr val="accent4">
                        <a:lumMod val="40000"/>
                        <a:lumOff val="60000"/>
                      </a:schemeClr>
                    </a:solidFill>
                  </a:tcPr>
                </a:tc>
                <a:tc vMerge="1">
                  <a:txBody>
                    <a:bodyPr/>
                    <a:lstStyle/>
                    <a:p>
                      <a:pPr algn="l"/>
                      <a:endParaRPr lang="en-US" sz="2200" dirty="0">
                        <a:effectLst/>
                        <a:latin typeface="Arial Narrow" pitchFamily="34" charset="0"/>
                      </a:endParaRPr>
                    </a:p>
                  </a:txBody>
                  <a:tcPr marL="45629" marR="45629" marT="31940" marB="31940" anchor="ctr">
                    <a:solidFill>
                      <a:schemeClr val="accent4">
                        <a:lumMod val="40000"/>
                        <a:lumOff val="60000"/>
                      </a:schemeClr>
                    </a:solidFill>
                  </a:tcPr>
                </a:tc>
                <a:tc>
                  <a:txBody>
                    <a:bodyPr/>
                    <a:lstStyle/>
                    <a:p>
                      <a:pPr algn="l"/>
                      <a:r>
                        <a:rPr lang="en-ID" sz="2000" b="1" dirty="0">
                          <a:solidFill>
                            <a:srgbClr val="C00000"/>
                          </a:solidFill>
                          <a:effectLst>
                            <a:outerShdw blurRad="38100" dist="38100" dir="2700000" algn="tl">
                              <a:srgbClr val="000000">
                                <a:alpha val="43137"/>
                              </a:srgbClr>
                            </a:outerShdw>
                          </a:effectLst>
                          <a:latin typeface="+mn-lt"/>
                        </a:rPr>
                        <a:t>Requirement</a:t>
                      </a:r>
                      <a:r>
                        <a:rPr lang="id-ID" sz="2000" b="1" dirty="0">
                          <a:solidFill>
                            <a:srgbClr val="C00000"/>
                          </a:solidFill>
                          <a:effectLst>
                            <a:outerShdw blurRad="38100" dist="38100" dir="2700000" algn="tl">
                              <a:srgbClr val="000000">
                                <a:alpha val="43137"/>
                              </a:srgbClr>
                            </a:outerShdw>
                          </a:effectLst>
                          <a:latin typeface="+mn-lt"/>
                        </a:rPr>
                        <a:t> (KPI)</a:t>
                      </a:r>
                      <a:endParaRPr lang="en-US" sz="2000" b="1" dirty="0">
                        <a:solidFill>
                          <a:srgbClr val="C00000"/>
                        </a:solidFill>
                        <a:effectLst>
                          <a:outerShdw blurRad="38100" dist="38100" dir="2700000" algn="tl">
                            <a:srgbClr val="000000">
                              <a:alpha val="43137"/>
                            </a:srgbClr>
                          </a:outerShdw>
                        </a:effectLst>
                        <a:latin typeface="+mn-lt"/>
                      </a:endParaRPr>
                    </a:p>
                  </a:txBody>
                  <a:tcPr marL="45629" marR="45629" marT="31940" marB="31940" anchor="ctr">
                    <a:solidFill>
                      <a:srgbClr val="D6A300"/>
                    </a:solidFill>
                  </a:tcPr>
                </a:tc>
                <a:extLst>
                  <a:ext uri="{0D108BD9-81ED-4DB2-BD59-A6C34878D82A}">
                    <a16:rowId xmlns:a16="http://schemas.microsoft.com/office/drawing/2014/main" val="10013"/>
                  </a:ext>
                </a:extLst>
              </a:tr>
              <a:tr h="405212">
                <a:tc vMerge="1">
                  <a:txBody>
                    <a:bodyPr/>
                    <a:lstStyle/>
                    <a:p>
                      <a:pPr algn="l"/>
                      <a:endParaRPr lang="en-US" sz="2400" b="1" dirty="0">
                        <a:effectLst/>
                        <a:latin typeface="Arial Narrow" pitchFamily="34" charset="0"/>
                      </a:endParaRPr>
                    </a:p>
                  </a:txBody>
                  <a:tcPr marL="45629" marR="45629" marT="31940" marB="31940" anchor="ctr">
                    <a:solidFill>
                      <a:schemeClr val="accent4">
                        <a:lumMod val="40000"/>
                        <a:lumOff val="60000"/>
                      </a:schemeClr>
                    </a:solidFill>
                  </a:tcPr>
                </a:tc>
                <a:tc vMerge="1">
                  <a:txBody>
                    <a:bodyPr/>
                    <a:lstStyle/>
                    <a:p>
                      <a:pPr algn="l"/>
                      <a:endParaRPr lang="en-US" sz="2200" dirty="0">
                        <a:effectLst/>
                        <a:latin typeface="Arial Narrow" pitchFamily="34" charset="0"/>
                      </a:endParaRPr>
                    </a:p>
                  </a:txBody>
                  <a:tcPr marL="45629" marR="45629" marT="31940" marB="31940" anchor="ctr">
                    <a:solidFill>
                      <a:schemeClr val="accent4">
                        <a:lumMod val="40000"/>
                        <a:lumOff val="60000"/>
                      </a:schemeClr>
                    </a:solidFill>
                  </a:tcPr>
                </a:tc>
                <a:tc>
                  <a:txBody>
                    <a:bodyPr/>
                    <a:lstStyle/>
                    <a:p>
                      <a:pPr algn="l"/>
                      <a:r>
                        <a:rPr lang="en-ID" sz="2000" b="1" dirty="0">
                          <a:solidFill>
                            <a:srgbClr val="C00000"/>
                          </a:solidFill>
                          <a:effectLst>
                            <a:outerShdw blurRad="38100" dist="38100" dir="2700000" algn="tl">
                              <a:srgbClr val="000000">
                                <a:alpha val="43137"/>
                              </a:srgbClr>
                            </a:outerShdw>
                          </a:effectLst>
                          <a:latin typeface="+mn-lt"/>
                        </a:rPr>
                        <a:t>Risk</a:t>
                      </a:r>
                      <a:r>
                        <a:rPr lang="id-ID" sz="2000" b="1" dirty="0">
                          <a:solidFill>
                            <a:srgbClr val="C00000"/>
                          </a:solidFill>
                          <a:effectLst>
                            <a:outerShdw blurRad="38100" dist="38100" dir="2700000" algn="tl">
                              <a:srgbClr val="000000">
                                <a:alpha val="43137"/>
                              </a:srgbClr>
                            </a:outerShdw>
                          </a:effectLst>
                          <a:latin typeface="+mn-lt"/>
                        </a:rPr>
                        <a:t> (Risiko)</a:t>
                      </a:r>
                      <a:endParaRPr lang="en-US" sz="2000" b="1" dirty="0">
                        <a:solidFill>
                          <a:srgbClr val="C00000"/>
                        </a:solidFill>
                        <a:effectLst>
                          <a:outerShdw blurRad="38100" dist="38100" dir="2700000" algn="tl">
                            <a:srgbClr val="000000">
                              <a:alpha val="43137"/>
                            </a:srgbClr>
                          </a:outerShdw>
                        </a:effectLst>
                        <a:latin typeface="+mn-lt"/>
                      </a:endParaRPr>
                    </a:p>
                  </a:txBody>
                  <a:tcPr marL="45629" marR="45629" marT="31940" marB="31940" anchor="ctr">
                    <a:solidFill>
                      <a:schemeClr val="accent4">
                        <a:lumMod val="75000"/>
                      </a:schemeClr>
                    </a:solidFill>
                  </a:tcPr>
                </a:tc>
                <a:extLst>
                  <a:ext uri="{0D108BD9-81ED-4DB2-BD59-A6C34878D82A}">
                    <a16:rowId xmlns:a16="http://schemas.microsoft.com/office/drawing/2014/main" val="10014"/>
                  </a:ext>
                </a:extLst>
              </a:tr>
              <a:tr h="405212">
                <a:tc rowSpan="3">
                  <a:txBody>
                    <a:bodyPr/>
                    <a:lstStyle/>
                    <a:p>
                      <a:pPr algn="l"/>
                      <a:r>
                        <a:rPr lang="en-US" sz="2000" b="1" dirty="0">
                          <a:effectLst/>
                          <a:latin typeface="+mn-lt"/>
                        </a:rPr>
                        <a:t>Flow Object</a:t>
                      </a:r>
                    </a:p>
                  </a:txBody>
                  <a:tcPr marL="45629" marR="45629" marT="31940" marB="31940" anchor="ctr">
                    <a:solidFill>
                      <a:schemeClr val="accent1">
                        <a:lumMod val="40000"/>
                        <a:lumOff val="60000"/>
                      </a:schemeClr>
                    </a:solidFill>
                  </a:tcPr>
                </a:tc>
                <a:tc rowSpan="3">
                  <a:txBody>
                    <a:bodyPr/>
                    <a:lstStyle/>
                    <a:p>
                      <a:pPr algn="l"/>
                      <a:r>
                        <a:rPr lang="id-ID" sz="2000" dirty="0">
                          <a:effectLst/>
                          <a:latin typeface="+mn-lt"/>
                        </a:rPr>
                        <a:t>Obyek yang</a:t>
                      </a:r>
                      <a:r>
                        <a:rPr lang="id-ID" sz="2000" baseline="0" dirty="0">
                          <a:effectLst/>
                          <a:latin typeface="+mn-lt"/>
                        </a:rPr>
                        <a:t> mengalir pada suatu proses</a:t>
                      </a:r>
                      <a:endParaRPr lang="en-US" sz="2000" dirty="0">
                        <a:solidFill>
                          <a:srgbClr val="C00000"/>
                        </a:solidFill>
                        <a:effectLst/>
                        <a:latin typeface="+mn-lt"/>
                      </a:endParaRPr>
                    </a:p>
                  </a:txBody>
                  <a:tcPr marL="45629" marR="45629" marT="31940" marB="31940" anchor="ctr">
                    <a:solidFill>
                      <a:schemeClr val="accent1">
                        <a:lumMod val="40000"/>
                        <a:lumOff val="60000"/>
                      </a:schemeClr>
                    </a:solidFill>
                  </a:tcPr>
                </a:tc>
                <a:tc>
                  <a:txBody>
                    <a:bodyPr/>
                    <a:lstStyle/>
                    <a:p>
                      <a:pPr algn="l"/>
                      <a:r>
                        <a:rPr lang="en-US" sz="2000" b="1" dirty="0">
                          <a:effectLst/>
                          <a:latin typeface="+mn-lt"/>
                        </a:rPr>
                        <a:t>Event</a:t>
                      </a:r>
                    </a:p>
                  </a:txBody>
                  <a:tcPr marL="45629" marR="45629" marT="31940" marB="31940" anchor="ctr">
                    <a:solidFill>
                      <a:schemeClr val="accent1">
                        <a:lumMod val="20000"/>
                        <a:lumOff val="80000"/>
                      </a:schemeClr>
                    </a:solidFill>
                  </a:tcPr>
                </a:tc>
                <a:extLst>
                  <a:ext uri="{0D108BD9-81ED-4DB2-BD59-A6C34878D82A}">
                    <a16:rowId xmlns:a16="http://schemas.microsoft.com/office/drawing/2014/main" val="10010"/>
                  </a:ext>
                </a:extLst>
              </a:tr>
              <a:tr h="405212">
                <a:tc vMerge="1">
                  <a:txBody>
                    <a:bodyPr/>
                    <a:lstStyle/>
                    <a:p>
                      <a:endParaRPr lang="en-US"/>
                    </a:p>
                  </a:txBody>
                  <a:tcPr/>
                </a:tc>
                <a:tc vMerge="1">
                  <a:txBody>
                    <a:bodyPr/>
                    <a:lstStyle/>
                    <a:p>
                      <a:endParaRPr lang="en-US"/>
                    </a:p>
                  </a:txBody>
                  <a:tcPr/>
                </a:tc>
                <a:tc>
                  <a:txBody>
                    <a:bodyPr/>
                    <a:lstStyle/>
                    <a:p>
                      <a:pPr algn="l"/>
                      <a:r>
                        <a:rPr lang="en-US" sz="2000" b="1" dirty="0" err="1">
                          <a:effectLst/>
                          <a:latin typeface="+mn-lt"/>
                        </a:rPr>
                        <a:t>Activit</a:t>
                      </a:r>
                      <a:r>
                        <a:rPr lang="id-ID" sz="2000" b="1" dirty="0">
                          <a:effectLst/>
                          <a:latin typeface="+mn-lt"/>
                        </a:rPr>
                        <a:t>y</a:t>
                      </a:r>
                      <a:endParaRPr lang="en-US" sz="2000" b="1" dirty="0">
                        <a:effectLst/>
                        <a:latin typeface="+mn-lt"/>
                      </a:endParaRPr>
                    </a:p>
                  </a:txBody>
                  <a:tcPr marL="45629" marR="45629" marT="31940" marB="31940" anchor="ctr">
                    <a:solidFill>
                      <a:schemeClr val="accent1">
                        <a:lumMod val="40000"/>
                        <a:lumOff val="60000"/>
                      </a:schemeClr>
                    </a:solidFill>
                  </a:tcPr>
                </a:tc>
                <a:extLst>
                  <a:ext uri="{0D108BD9-81ED-4DB2-BD59-A6C34878D82A}">
                    <a16:rowId xmlns:a16="http://schemas.microsoft.com/office/drawing/2014/main" val="10011"/>
                  </a:ext>
                </a:extLst>
              </a:tr>
              <a:tr h="405212">
                <a:tc vMerge="1">
                  <a:txBody>
                    <a:bodyPr/>
                    <a:lstStyle/>
                    <a:p>
                      <a:endParaRPr lang="en-US"/>
                    </a:p>
                  </a:txBody>
                  <a:tcPr/>
                </a:tc>
                <a:tc vMerge="1">
                  <a:txBody>
                    <a:bodyPr/>
                    <a:lstStyle/>
                    <a:p>
                      <a:endParaRPr lang="en-US"/>
                    </a:p>
                  </a:txBody>
                  <a:tcPr/>
                </a:tc>
                <a:tc>
                  <a:txBody>
                    <a:bodyPr/>
                    <a:lstStyle/>
                    <a:p>
                      <a:pPr algn="l"/>
                      <a:r>
                        <a:rPr lang="en-US" sz="2000" b="1" dirty="0">
                          <a:effectLst/>
                          <a:latin typeface="+mn-lt"/>
                        </a:rPr>
                        <a:t>Gateway</a:t>
                      </a:r>
                    </a:p>
                  </a:txBody>
                  <a:tcPr marL="45629" marR="45629" marT="31940" marB="31940" anchor="ctr">
                    <a:solidFill>
                      <a:schemeClr val="accent1">
                        <a:lumMod val="60000"/>
                        <a:lumOff val="40000"/>
                      </a:schemeClr>
                    </a:solidFill>
                  </a:tcPr>
                </a:tc>
                <a:extLst>
                  <a:ext uri="{0D108BD9-81ED-4DB2-BD59-A6C34878D82A}">
                    <a16:rowId xmlns:a16="http://schemas.microsoft.com/office/drawing/2014/main" val="10012"/>
                  </a:ext>
                </a:extLst>
              </a:tr>
            </a:tbl>
          </a:graphicData>
        </a:graphic>
      </p:graphicFrame>
      <p:sp>
        <p:nvSpPr>
          <p:cNvPr id="5" name="Slide Number Placeholder 4">
            <a:extLst>
              <a:ext uri="{FF2B5EF4-FFF2-40B4-BE49-F238E27FC236}">
                <a16:creationId xmlns:a16="http://schemas.microsoft.com/office/drawing/2014/main" id="{1DA6E995-43FF-47B1-8CFE-20E4470A6974}"/>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266</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1250250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476364" y="1066800"/>
          <a:ext cx="8278879" cy="5071179"/>
        </p:xfrm>
        <a:graphic>
          <a:graphicData uri="http://schemas.openxmlformats.org/drawingml/2006/table">
            <a:tbl>
              <a:tblPr>
                <a:tableStyleId>{5940675A-B579-460E-94D1-54222C63F5DA}</a:tableStyleId>
              </a:tblPr>
              <a:tblGrid>
                <a:gridCol w="2135425">
                  <a:extLst>
                    <a:ext uri="{9D8B030D-6E8A-4147-A177-3AD203B41FA5}">
                      <a16:colId xmlns:a16="http://schemas.microsoft.com/office/drawing/2014/main" val="20000"/>
                    </a:ext>
                  </a:extLst>
                </a:gridCol>
                <a:gridCol w="3482386">
                  <a:extLst>
                    <a:ext uri="{9D8B030D-6E8A-4147-A177-3AD203B41FA5}">
                      <a16:colId xmlns:a16="http://schemas.microsoft.com/office/drawing/2014/main" val="20001"/>
                    </a:ext>
                  </a:extLst>
                </a:gridCol>
                <a:gridCol w="2661068">
                  <a:extLst>
                    <a:ext uri="{9D8B030D-6E8A-4147-A177-3AD203B41FA5}">
                      <a16:colId xmlns:a16="http://schemas.microsoft.com/office/drawing/2014/main" val="20002"/>
                    </a:ext>
                  </a:extLst>
                </a:gridCol>
              </a:tblGrid>
              <a:tr h="756272">
                <a:tc>
                  <a:txBody>
                    <a:bodyPr/>
                    <a:lstStyle/>
                    <a:p>
                      <a:pPr algn="ctr" fontAlgn="ctr"/>
                      <a:r>
                        <a:rPr lang="id-ID" sz="2400" b="1" dirty="0">
                          <a:effectLst/>
                          <a:latin typeface="+mn-lt"/>
                        </a:rPr>
                        <a:t>N</a:t>
                      </a:r>
                      <a:r>
                        <a:rPr lang="en-ID" sz="2400" b="1" dirty="0" err="1">
                          <a:effectLst/>
                          <a:latin typeface="+mn-lt"/>
                        </a:rPr>
                        <a:t>ama</a:t>
                      </a:r>
                      <a:r>
                        <a:rPr lang="id-ID" sz="2400" b="1" dirty="0">
                          <a:effectLst/>
                          <a:latin typeface="+mn-lt"/>
                        </a:rPr>
                        <a:t> </a:t>
                      </a:r>
                      <a:r>
                        <a:rPr lang="en-ID" sz="2400" b="1" dirty="0" err="1">
                          <a:effectLst/>
                          <a:latin typeface="+mn-lt"/>
                        </a:rPr>
                        <a:t>Notasi</a:t>
                      </a:r>
                      <a:endParaRPr lang="en-US" sz="2400" b="1" dirty="0">
                        <a:solidFill>
                          <a:schemeClr val="bg1"/>
                        </a:solidFill>
                        <a:effectLst/>
                        <a:latin typeface="+mn-lt"/>
                      </a:endParaRPr>
                    </a:p>
                  </a:txBody>
                  <a:tcPr marL="38989" marR="38989" marT="42058" marB="42058" anchor="ctr"/>
                </a:tc>
                <a:tc>
                  <a:txBody>
                    <a:bodyPr/>
                    <a:lstStyle/>
                    <a:p>
                      <a:pPr algn="ctr" fontAlgn="ctr"/>
                      <a:r>
                        <a:rPr lang="en-ID" sz="2400" b="1" dirty="0" err="1">
                          <a:effectLst/>
                          <a:latin typeface="+mn-lt"/>
                        </a:rPr>
                        <a:t>Deskripsi</a:t>
                      </a:r>
                      <a:endParaRPr lang="en-US" sz="2400" b="1" dirty="0">
                        <a:solidFill>
                          <a:schemeClr val="bg1"/>
                        </a:solidFill>
                        <a:effectLst/>
                        <a:latin typeface="+mn-lt"/>
                      </a:endParaRPr>
                    </a:p>
                  </a:txBody>
                  <a:tcPr marL="38989" marR="38989" marT="42058" marB="42058" anchor="ctr"/>
                </a:tc>
                <a:tc>
                  <a:txBody>
                    <a:bodyPr/>
                    <a:lstStyle/>
                    <a:p>
                      <a:pPr algn="ctr" fontAlgn="ctr"/>
                      <a:r>
                        <a:rPr lang="en-ID" sz="2400" b="1" dirty="0" err="1">
                          <a:effectLst/>
                          <a:latin typeface="+mn-lt"/>
                        </a:rPr>
                        <a:t>Notasi</a:t>
                      </a:r>
                      <a:endParaRPr lang="en-US" sz="2400" b="1" dirty="0">
                        <a:solidFill>
                          <a:schemeClr val="bg1"/>
                        </a:solidFill>
                        <a:effectLst/>
                        <a:latin typeface="+mn-lt"/>
                      </a:endParaRPr>
                    </a:p>
                  </a:txBody>
                  <a:tcPr marL="38989" marR="38989" marT="42058" marB="42058" anchor="ctr"/>
                </a:tc>
                <a:extLst>
                  <a:ext uri="{0D108BD9-81ED-4DB2-BD59-A6C34878D82A}">
                    <a16:rowId xmlns:a16="http://schemas.microsoft.com/office/drawing/2014/main" val="10000"/>
                  </a:ext>
                </a:extLst>
              </a:tr>
              <a:tr h="2187186">
                <a:tc>
                  <a:txBody>
                    <a:bodyPr/>
                    <a:lstStyle/>
                    <a:p>
                      <a:pPr algn="ctr" fontAlgn="ctr"/>
                      <a:r>
                        <a:rPr lang="en-US" sz="2400" b="1" dirty="0">
                          <a:effectLst/>
                          <a:latin typeface="+mn-lt"/>
                        </a:rPr>
                        <a:t>Pool</a:t>
                      </a:r>
                    </a:p>
                  </a:txBody>
                  <a:tcPr marL="38989" marR="38989" marT="42058" marB="42058" anchor="ctr"/>
                </a:tc>
                <a:tc>
                  <a:txBody>
                    <a:bodyPr/>
                    <a:lstStyle/>
                    <a:p>
                      <a:pPr marL="0" indent="0" algn="ctr" fontAlgn="t">
                        <a:buFont typeface="Arial" panose="020B0604020202020204" pitchFamily="34" charset="0"/>
                        <a:buNone/>
                      </a:pPr>
                      <a:r>
                        <a:rPr lang="id-ID" sz="2400" dirty="0">
                          <a:effectLst/>
                          <a:latin typeface="+mn-lt"/>
                        </a:rPr>
                        <a:t>Kontainer dari </a:t>
                      </a:r>
                      <a:r>
                        <a:rPr lang="id-ID" sz="2400" dirty="0">
                          <a:solidFill>
                            <a:srgbClr val="C00000"/>
                          </a:solidFill>
                          <a:effectLst/>
                          <a:latin typeface="+mn-lt"/>
                        </a:rPr>
                        <a:t>satu proses</a:t>
                      </a:r>
                      <a:endParaRPr lang="en-US" sz="2400" dirty="0">
                        <a:solidFill>
                          <a:srgbClr val="C00000"/>
                        </a:solidFill>
                        <a:effectLst/>
                        <a:latin typeface="+mn-lt"/>
                      </a:endParaRPr>
                    </a:p>
                  </a:txBody>
                  <a:tcPr marL="38989" marR="38989" marT="42058" marB="42058" anchor="ctr"/>
                </a:tc>
                <a:tc>
                  <a:txBody>
                    <a:bodyPr/>
                    <a:lstStyle/>
                    <a:p>
                      <a:pPr algn="ctr" fontAlgn="ctr"/>
                      <a:endParaRPr lang="en-US" sz="2800" dirty="0">
                        <a:effectLst/>
                        <a:latin typeface="+mn-lt"/>
                      </a:endParaRPr>
                    </a:p>
                  </a:txBody>
                  <a:tcPr marL="38989" marR="38989" marT="42058" marB="42058" anchor="ctr"/>
                </a:tc>
                <a:extLst>
                  <a:ext uri="{0D108BD9-81ED-4DB2-BD59-A6C34878D82A}">
                    <a16:rowId xmlns:a16="http://schemas.microsoft.com/office/drawing/2014/main" val="10001"/>
                  </a:ext>
                </a:extLst>
              </a:tr>
              <a:tr h="2127721">
                <a:tc>
                  <a:txBody>
                    <a:bodyPr/>
                    <a:lstStyle/>
                    <a:p>
                      <a:pPr algn="ctr" fontAlgn="ctr"/>
                      <a:r>
                        <a:rPr lang="en-US" sz="2400" b="1" dirty="0">
                          <a:effectLst/>
                          <a:latin typeface="+mn-lt"/>
                        </a:rPr>
                        <a:t>Lane</a:t>
                      </a:r>
                    </a:p>
                  </a:txBody>
                  <a:tcPr marL="38989" marR="38989" marT="42058" marB="42058" anchor="ctr"/>
                </a:tc>
                <a:tc>
                  <a:txBody>
                    <a:bodyPr/>
                    <a:lstStyle/>
                    <a:p>
                      <a:pPr marL="0" indent="0" algn="ctr" fontAlgn="t">
                        <a:buFont typeface="Arial" panose="020B0604020202020204" pitchFamily="34" charset="0"/>
                        <a:buNone/>
                      </a:pPr>
                      <a:r>
                        <a:rPr lang="id-ID" sz="2400" dirty="0">
                          <a:solidFill>
                            <a:srgbClr val="C00000"/>
                          </a:solidFill>
                          <a:effectLst/>
                          <a:latin typeface="+mn-lt"/>
                        </a:rPr>
                        <a:t>Partisi</a:t>
                      </a:r>
                      <a:r>
                        <a:rPr lang="id-ID" sz="2400" dirty="0">
                          <a:effectLst/>
                          <a:latin typeface="+mn-lt"/>
                        </a:rPr>
                        <a:t> dari suatu proses</a:t>
                      </a:r>
                      <a:r>
                        <a:rPr lang="id-ID" sz="2400" baseline="0" dirty="0">
                          <a:effectLst/>
                          <a:latin typeface="+mn-lt"/>
                        </a:rPr>
                        <a:t>, yang m</a:t>
                      </a:r>
                      <a:r>
                        <a:rPr lang="id-ID" sz="2400" dirty="0">
                          <a:effectLst/>
                          <a:latin typeface="+mn-lt"/>
                        </a:rPr>
                        <a:t>enunjukkan </a:t>
                      </a:r>
                      <a:r>
                        <a:rPr lang="id-ID" sz="2400" dirty="0">
                          <a:solidFill>
                            <a:srgbClr val="C00000"/>
                          </a:solidFill>
                          <a:effectLst/>
                          <a:latin typeface="+mn-lt"/>
                        </a:rPr>
                        <a:t>sub</a:t>
                      </a:r>
                      <a:r>
                        <a:rPr lang="id-ID" sz="2400" baseline="0" dirty="0">
                          <a:solidFill>
                            <a:srgbClr val="C00000"/>
                          </a:solidFill>
                          <a:effectLst/>
                          <a:latin typeface="+mn-lt"/>
                        </a:rPr>
                        <a:t> organisasi</a:t>
                      </a:r>
                      <a:r>
                        <a:rPr lang="id-ID" sz="2400" baseline="0" dirty="0">
                          <a:effectLst/>
                          <a:latin typeface="+mn-lt"/>
                        </a:rPr>
                        <a:t>, jabatan, peran atau penanggungjawab</a:t>
                      </a:r>
                      <a:endParaRPr lang="en-US" sz="2400" dirty="0">
                        <a:effectLst/>
                        <a:latin typeface="+mn-lt"/>
                      </a:endParaRPr>
                    </a:p>
                  </a:txBody>
                  <a:tcPr marL="38989" marR="38989" marT="42058" marB="42058" anchor="ctr"/>
                </a:tc>
                <a:tc>
                  <a:txBody>
                    <a:bodyPr/>
                    <a:lstStyle/>
                    <a:p>
                      <a:pPr algn="ctr" fontAlgn="ctr"/>
                      <a:endParaRPr lang="en-US" sz="2800" dirty="0">
                        <a:effectLst/>
                        <a:latin typeface="+mn-lt"/>
                      </a:endParaRPr>
                    </a:p>
                  </a:txBody>
                  <a:tcPr marL="38989" marR="38989" marT="42058" marB="42058" anchor="ct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xfrm>
            <a:off x="628650" y="110091"/>
            <a:ext cx="7886700" cy="739774"/>
          </a:xfrm>
        </p:spPr>
        <p:txBody>
          <a:bodyPr/>
          <a:lstStyle/>
          <a:p>
            <a:r>
              <a:rPr lang="id-ID" dirty="0"/>
              <a:t>Swimlane</a:t>
            </a:r>
            <a:endParaRPr lang="en-US" dirty="0"/>
          </a:p>
        </p:txBody>
      </p:sp>
      <p:pic>
        <p:nvPicPr>
          <p:cNvPr id="9" name="Picture 8">
            <a:extLst>
              <a:ext uri="{FF2B5EF4-FFF2-40B4-BE49-F238E27FC236}">
                <a16:creationId xmlns:a16="http://schemas.microsoft.com/office/drawing/2014/main" id="{38E8E079-EAAC-4456-A98B-ED107EFD66F0}"/>
              </a:ext>
            </a:extLst>
          </p:cNvPr>
          <p:cNvPicPr>
            <a:picLocks noChangeAspect="1"/>
          </p:cNvPicPr>
          <p:nvPr/>
        </p:nvPicPr>
        <p:blipFill rotWithShape="1">
          <a:blip r:embed="rId2"/>
          <a:srcRect l="3030" t="15105" r="43631" b="5135"/>
          <a:stretch/>
        </p:blipFill>
        <p:spPr>
          <a:xfrm>
            <a:off x="6320050" y="2265011"/>
            <a:ext cx="2239344" cy="1069538"/>
          </a:xfrm>
          <a:prstGeom prst="rect">
            <a:avLst/>
          </a:prstGeom>
        </p:spPr>
      </p:pic>
      <p:pic>
        <p:nvPicPr>
          <p:cNvPr id="10" name="Picture 9">
            <a:extLst>
              <a:ext uri="{FF2B5EF4-FFF2-40B4-BE49-F238E27FC236}">
                <a16:creationId xmlns:a16="http://schemas.microsoft.com/office/drawing/2014/main" id="{AAD82109-C07B-49A8-849C-4BBE448BE0BC}"/>
              </a:ext>
            </a:extLst>
          </p:cNvPr>
          <p:cNvPicPr>
            <a:picLocks noChangeAspect="1"/>
          </p:cNvPicPr>
          <p:nvPr/>
        </p:nvPicPr>
        <p:blipFill rotWithShape="1">
          <a:blip r:embed="rId3"/>
          <a:srcRect l="3029" t="12612" r="52388" b="5135"/>
          <a:stretch/>
        </p:blipFill>
        <p:spPr>
          <a:xfrm>
            <a:off x="6320050" y="4358914"/>
            <a:ext cx="2257103" cy="1330078"/>
          </a:xfrm>
          <a:prstGeom prst="rect">
            <a:avLst/>
          </a:prstGeom>
        </p:spPr>
      </p:pic>
      <p:sp>
        <p:nvSpPr>
          <p:cNvPr id="5" name="Slide Number Placeholder 4">
            <a:extLst>
              <a:ext uri="{FF2B5EF4-FFF2-40B4-BE49-F238E27FC236}">
                <a16:creationId xmlns:a16="http://schemas.microsoft.com/office/drawing/2014/main" id="{71D47DCE-242D-497E-8CB5-664E6BD1ADF9}"/>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267</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2505509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04800" y="978870"/>
          <a:ext cx="8610600" cy="5577101"/>
        </p:xfrm>
        <a:graphic>
          <a:graphicData uri="http://schemas.openxmlformats.org/drawingml/2006/table">
            <a:tbl>
              <a:tblPr firstRow="1" bandRow="1">
                <a:tableStyleId>{5940675A-B579-460E-94D1-54222C63F5DA}</a:tableStyleId>
              </a:tblPr>
              <a:tblGrid>
                <a:gridCol w="2128058">
                  <a:extLst>
                    <a:ext uri="{9D8B030D-6E8A-4147-A177-3AD203B41FA5}">
                      <a16:colId xmlns:a16="http://schemas.microsoft.com/office/drawing/2014/main" val="20000"/>
                    </a:ext>
                  </a:extLst>
                </a:gridCol>
                <a:gridCol w="3945775">
                  <a:extLst>
                    <a:ext uri="{9D8B030D-6E8A-4147-A177-3AD203B41FA5}">
                      <a16:colId xmlns:a16="http://schemas.microsoft.com/office/drawing/2014/main" val="20001"/>
                    </a:ext>
                  </a:extLst>
                </a:gridCol>
                <a:gridCol w="2536767">
                  <a:extLst>
                    <a:ext uri="{9D8B030D-6E8A-4147-A177-3AD203B41FA5}">
                      <a16:colId xmlns:a16="http://schemas.microsoft.com/office/drawing/2014/main" val="20002"/>
                    </a:ext>
                  </a:extLst>
                </a:gridCol>
              </a:tblGrid>
              <a:tr h="534046">
                <a:tc>
                  <a:txBody>
                    <a:bodyPr/>
                    <a:lstStyle/>
                    <a:p>
                      <a:pPr algn="ctr" fontAlgn="ctr"/>
                      <a:r>
                        <a:rPr lang="id-ID" sz="2400" b="1" dirty="0">
                          <a:effectLst/>
                        </a:rPr>
                        <a:t>NAMA NOTASI</a:t>
                      </a:r>
                      <a:endParaRPr lang="en-US" sz="2400" b="1" dirty="0">
                        <a:effectLst/>
                        <a:latin typeface="Arial Narrow" pitchFamily="34" charset="0"/>
                      </a:endParaRPr>
                    </a:p>
                  </a:txBody>
                  <a:tcPr marL="0" marR="0" marT="0" marB="0" anchor="ctr"/>
                </a:tc>
                <a:tc>
                  <a:txBody>
                    <a:bodyPr/>
                    <a:lstStyle/>
                    <a:p>
                      <a:pPr algn="ctr"/>
                      <a:r>
                        <a:rPr lang="id-ID" sz="2400" b="1" dirty="0"/>
                        <a:t>DESKRIPSI</a:t>
                      </a:r>
                      <a:endParaRPr lang="en-US" sz="2400" b="1" dirty="0">
                        <a:latin typeface="Arial Narrow" pitchFamily="34" charset="0"/>
                      </a:endParaRPr>
                    </a:p>
                  </a:txBody>
                  <a:tcPr marL="0" marR="0" marT="0" marB="0" anchor="ctr"/>
                </a:tc>
                <a:tc>
                  <a:txBody>
                    <a:bodyPr/>
                    <a:lstStyle/>
                    <a:p>
                      <a:pPr algn="ctr"/>
                      <a:r>
                        <a:rPr lang="id-ID" sz="2400" b="1" dirty="0"/>
                        <a:t>NOTASI</a:t>
                      </a:r>
                      <a:endParaRPr lang="en-US" sz="2400" b="1" dirty="0">
                        <a:latin typeface="Arial Narrow" pitchFamily="34" charset="0"/>
                      </a:endParaRPr>
                    </a:p>
                  </a:txBody>
                  <a:tcPr marL="0" marR="0" marT="0" marB="0" anchor="ctr"/>
                </a:tc>
                <a:extLst>
                  <a:ext uri="{0D108BD9-81ED-4DB2-BD59-A6C34878D82A}">
                    <a16:rowId xmlns:a16="http://schemas.microsoft.com/office/drawing/2014/main" val="10000"/>
                  </a:ext>
                </a:extLst>
              </a:tr>
              <a:tr h="1563175">
                <a:tc>
                  <a:txBody>
                    <a:bodyPr/>
                    <a:lstStyle/>
                    <a:p>
                      <a:pPr algn="ctr"/>
                      <a:r>
                        <a:rPr lang="id-ID" sz="2400" b="1" dirty="0"/>
                        <a:t>Sequence</a:t>
                      </a:r>
                      <a:r>
                        <a:rPr lang="id-ID" sz="2400" b="1" baseline="0" dirty="0"/>
                        <a:t> </a:t>
                      </a:r>
                      <a:r>
                        <a:rPr lang="en-US" sz="2400" b="1" dirty="0"/>
                        <a:t>Flow</a:t>
                      </a:r>
                      <a:endParaRPr lang="en-US" sz="2400" b="1" dirty="0">
                        <a:latin typeface="Arial Narrow" pitchFamily="34" charset="0"/>
                      </a:endParaRPr>
                    </a:p>
                  </a:txBody>
                  <a:tcPr marL="0" marR="0" marT="0" marB="0" anchor="ctr"/>
                </a:tc>
                <a:tc>
                  <a:txBody>
                    <a:bodyPr/>
                    <a:lstStyle/>
                    <a:p>
                      <a:pPr algn="ctr"/>
                      <a:r>
                        <a:rPr lang="id-ID" sz="2400" dirty="0"/>
                        <a:t>Konektor yang menghubungkan</a:t>
                      </a:r>
                      <a:r>
                        <a:rPr lang="id-ID" sz="2400" baseline="0" dirty="0"/>
                        <a:t> </a:t>
                      </a:r>
                      <a:r>
                        <a:rPr lang="id-ID" sz="2400" dirty="0">
                          <a:solidFill>
                            <a:srgbClr val="C00000"/>
                          </a:solidFill>
                        </a:rPr>
                        <a:t>antar obyek</a:t>
                      </a:r>
                      <a:r>
                        <a:rPr lang="id-ID" sz="2400" baseline="0" dirty="0">
                          <a:solidFill>
                            <a:srgbClr val="C00000"/>
                          </a:solidFill>
                        </a:rPr>
                        <a:t> </a:t>
                      </a:r>
                      <a:r>
                        <a:rPr lang="id-ID" sz="2400" baseline="0" dirty="0"/>
                        <a:t>yang mengalir dalam </a:t>
                      </a:r>
                      <a:r>
                        <a:rPr lang="id-ID" sz="2400" baseline="0" dirty="0">
                          <a:solidFill>
                            <a:srgbClr val="C00000"/>
                          </a:solidFill>
                        </a:rPr>
                        <a:t>satu proses </a:t>
                      </a:r>
                      <a:r>
                        <a:rPr lang="id-ID" sz="2400" baseline="0" dirty="0"/>
                        <a:t>(satu pool)</a:t>
                      </a:r>
                      <a:endParaRPr lang="en-US" sz="2400" dirty="0">
                        <a:solidFill>
                          <a:srgbClr val="C00000"/>
                        </a:solidFill>
                        <a:latin typeface="Arial Narrow" pitchFamily="34" charset="0"/>
                      </a:endParaRPr>
                    </a:p>
                  </a:txBody>
                  <a:tcPr marL="0" marR="0" marT="0" marB="0" anchor="ctr"/>
                </a:tc>
                <a:tc>
                  <a:txBody>
                    <a:bodyPr/>
                    <a:lstStyle/>
                    <a:p>
                      <a:pPr algn="ctr"/>
                      <a:endParaRPr lang="en-US" sz="2000" dirty="0"/>
                    </a:p>
                    <a:p>
                      <a:pPr algn="ctr"/>
                      <a:br>
                        <a:rPr lang="en-US" sz="2000" dirty="0"/>
                      </a:br>
                      <a:endParaRPr lang="en-US" sz="2000" dirty="0">
                        <a:latin typeface="Arial Narrow" pitchFamily="34" charset="0"/>
                      </a:endParaRPr>
                    </a:p>
                  </a:txBody>
                  <a:tcPr marL="0" marR="0" marT="0" marB="0" anchor="ctr"/>
                </a:tc>
                <a:extLst>
                  <a:ext uri="{0D108BD9-81ED-4DB2-BD59-A6C34878D82A}">
                    <a16:rowId xmlns:a16="http://schemas.microsoft.com/office/drawing/2014/main" val="10001"/>
                  </a:ext>
                </a:extLst>
              </a:tr>
              <a:tr h="1781800">
                <a:tc>
                  <a:txBody>
                    <a:bodyPr/>
                    <a:lstStyle/>
                    <a:p>
                      <a:pPr algn="ctr"/>
                      <a:r>
                        <a:rPr lang="id-ID" sz="2400" b="1" dirty="0"/>
                        <a:t>Message </a:t>
                      </a:r>
                      <a:r>
                        <a:rPr lang="en-US" sz="2400" b="1" dirty="0"/>
                        <a:t>Flow</a:t>
                      </a:r>
                      <a:endParaRPr lang="en-US" sz="2400" b="1" dirty="0">
                        <a:latin typeface="Arial Narrow" pitchFamily="34" charset="0"/>
                      </a:endParaRPr>
                    </a:p>
                  </a:txBody>
                  <a:tcPr marL="0" marR="0" marT="0" marB="0" anchor="ctr"/>
                </a:tc>
                <a:tc>
                  <a:txBody>
                    <a:bodyPr/>
                    <a:lstStyle/>
                    <a:p>
                      <a:pPr algn="ctr"/>
                      <a:r>
                        <a:rPr lang="id-ID" sz="2400" dirty="0"/>
                        <a:t>Konektor</a:t>
                      </a:r>
                      <a:r>
                        <a:rPr lang="id-ID" sz="2400" baseline="0" dirty="0"/>
                        <a:t> yang menghubungkan antar obyek yang mengalir </a:t>
                      </a:r>
                      <a:r>
                        <a:rPr lang="id-ID" sz="2400" baseline="0" dirty="0">
                          <a:solidFill>
                            <a:srgbClr val="C00000"/>
                          </a:solidFill>
                        </a:rPr>
                        <a:t>antar proses</a:t>
                      </a:r>
                      <a:r>
                        <a:rPr lang="id-ID" sz="2400" baseline="0" dirty="0"/>
                        <a:t> (</a:t>
                      </a:r>
                      <a:r>
                        <a:rPr lang="id-ID" sz="2400" baseline="0" dirty="0">
                          <a:solidFill>
                            <a:srgbClr val="C00000"/>
                          </a:solidFill>
                        </a:rPr>
                        <a:t>beda pool</a:t>
                      </a:r>
                      <a:r>
                        <a:rPr lang="id-ID" sz="2400" baseline="0" dirty="0"/>
                        <a:t>)</a:t>
                      </a:r>
                      <a:endParaRPr lang="en-US" sz="2400" dirty="0">
                        <a:solidFill>
                          <a:srgbClr val="C00000"/>
                        </a:solidFill>
                        <a:latin typeface="Arial Narrow" pitchFamily="34" charset="0"/>
                      </a:endParaRPr>
                    </a:p>
                  </a:txBody>
                  <a:tcPr marL="0" marR="0" marT="0" marB="0" anchor="ctr"/>
                </a:tc>
                <a:tc>
                  <a:txBody>
                    <a:bodyPr/>
                    <a:lstStyle/>
                    <a:p>
                      <a:pPr algn="ctr"/>
                      <a:endParaRPr lang="en-US" sz="2000" dirty="0"/>
                    </a:p>
                    <a:p>
                      <a:pPr algn="ctr"/>
                      <a:br>
                        <a:rPr lang="en-US" sz="2000" dirty="0"/>
                      </a:br>
                      <a:endParaRPr lang="en-US" sz="2000" dirty="0">
                        <a:latin typeface="Arial Narrow" pitchFamily="34" charset="0"/>
                      </a:endParaRPr>
                    </a:p>
                  </a:txBody>
                  <a:tcPr marL="0" marR="0" marT="0" marB="0" anchor="ctr"/>
                </a:tc>
                <a:extLst>
                  <a:ext uri="{0D108BD9-81ED-4DB2-BD59-A6C34878D82A}">
                    <a16:rowId xmlns:a16="http://schemas.microsoft.com/office/drawing/2014/main" val="10002"/>
                  </a:ext>
                </a:extLst>
              </a:tr>
              <a:tr h="1698080">
                <a:tc>
                  <a:txBody>
                    <a:bodyPr/>
                    <a:lstStyle/>
                    <a:p>
                      <a:pPr algn="ctr"/>
                      <a:r>
                        <a:rPr lang="id-ID" sz="2400" b="1" dirty="0"/>
                        <a:t>Association</a:t>
                      </a:r>
                      <a:endParaRPr lang="en-US" sz="2400" b="1" dirty="0">
                        <a:latin typeface="Arial Narrow" pitchFamily="34" charset="0"/>
                      </a:endParaRPr>
                    </a:p>
                  </a:txBody>
                  <a:tcPr marL="0" marR="0" marT="0" marB="0" anchor="ctr"/>
                </a:tc>
                <a:tc>
                  <a:txBody>
                    <a:bodyPr/>
                    <a:lstStyle/>
                    <a:p>
                      <a:pPr algn="ctr"/>
                      <a:r>
                        <a:rPr lang="id-ID" sz="2400" dirty="0"/>
                        <a:t>Konektor</a:t>
                      </a:r>
                      <a:r>
                        <a:rPr lang="id-ID" sz="2400" baseline="0" dirty="0"/>
                        <a:t> yang menghubungkan obyek yang mengalir ke </a:t>
                      </a:r>
                      <a:r>
                        <a:rPr lang="id-ID" sz="2400" baseline="0" dirty="0">
                          <a:solidFill>
                            <a:srgbClr val="C00000"/>
                          </a:solidFill>
                        </a:rPr>
                        <a:t>artifact</a:t>
                      </a:r>
                      <a:endParaRPr lang="en-US" sz="2400" dirty="0">
                        <a:solidFill>
                          <a:srgbClr val="C00000"/>
                        </a:solidFill>
                      </a:endParaRPr>
                    </a:p>
                  </a:txBody>
                  <a:tcPr marL="0" marR="0" marT="0" marB="0" anchor="ctr"/>
                </a:tc>
                <a:tc>
                  <a:txBody>
                    <a:bodyPr/>
                    <a:lstStyle/>
                    <a:p>
                      <a:pPr algn="ctr"/>
                      <a:endParaRPr lang="en-US" sz="2000" dirty="0">
                        <a:latin typeface="Arial Narrow" pitchFamily="34" charset="0"/>
                      </a:endParaRPr>
                    </a:p>
                  </a:txBody>
                  <a:tcPr marL="0" marR="0" marT="0" marB="0" anchor="ct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id-ID" dirty="0" err="1"/>
              <a:t>Connecting</a:t>
            </a:r>
            <a:r>
              <a:rPr lang="id-ID" dirty="0"/>
              <a:t> </a:t>
            </a:r>
            <a:r>
              <a:rPr lang="id-ID" dirty="0" err="1"/>
              <a:t>Object</a:t>
            </a:r>
            <a:r>
              <a:rPr lang="id-ID" dirty="0"/>
              <a:t> (</a:t>
            </a:r>
            <a:r>
              <a:rPr lang="id-ID" dirty="0" err="1">
                <a:solidFill>
                  <a:srgbClr val="C00000"/>
                </a:solidFill>
              </a:rPr>
              <a:t>Bizagi</a:t>
            </a:r>
            <a:r>
              <a:rPr lang="id-ID" dirty="0"/>
              <a:t>)</a:t>
            </a:r>
            <a:endParaRPr lang="en-US" dirty="0"/>
          </a:p>
        </p:txBody>
      </p:sp>
      <p:pic>
        <p:nvPicPr>
          <p:cNvPr id="11265" name="Picture 1" descr="Image:Modeling_the_Process3_Image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2138" y="1933697"/>
            <a:ext cx="1694945" cy="620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t="41074" r="32061" b="41480"/>
          <a:stretch/>
        </p:blipFill>
        <p:spPr bwMode="auto">
          <a:xfrm>
            <a:off x="6539172" y="3658437"/>
            <a:ext cx="2177902" cy="4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0045" t="38933" r="477" b="25244"/>
          <a:stretch/>
        </p:blipFill>
        <p:spPr bwMode="auto">
          <a:xfrm>
            <a:off x="6595549" y="5202778"/>
            <a:ext cx="2121525" cy="101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1F7B8C83-FEF8-4E8D-B796-C69C224720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268</a:t>
            </a:fld>
            <a:endParaRPr lang="en-US" dirty="0">
              <a:solidFill>
                <a:prstClr val="black">
                  <a:tint val="75000"/>
                </a:prstClr>
              </a:solidFill>
            </a:endParaRPr>
          </a:p>
        </p:txBody>
      </p:sp>
    </p:spTree>
    <p:extLst>
      <p:ext uri="{BB962C8B-B14F-4D97-AF65-F5344CB8AC3E}">
        <p14:creationId xmlns:p14="http://schemas.microsoft.com/office/powerpoint/2010/main" val="3623761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3">
            <a:extLst>
              <a:ext uri="{FF2B5EF4-FFF2-40B4-BE49-F238E27FC236}">
                <a16:creationId xmlns:a16="http://schemas.microsoft.com/office/drawing/2014/main" id="{6D735750-DDF3-4FF2-B52E-159F06AF4EF0}"/>
              </a:ext>
            </a:extLst>
          </p:cNvPr>
          <p:cNvGraphicFramePr>
            <a:graphicFrameLocks noGrp="1"/>
          </p:cNvGraphicFramePr>
          <p:nvPr>
            <p:ph idx="4294967295"/>
            <p:extLst/>
          </p:nvPr>
        </p:nvGraphicFramePr>
        <p:xfrm>
          <a:off x="399707" y="1531349"/>
          <a:ext cx="8115643" cy="3795301"/>
        </p:xfrm>
        <a:graphic>
          <a:graphicData uri="http://schemas.openxmlformats.org/drawingml/2006/table">
            <a:tbl>
              <a:tblPr firstRow="1" bandRow="1">
                <a:tableStyleId>{5940675A-B579-460E-94D1-54222C63F5DA}</a:tableStyleId>
              </a:tblPr>
              <a:tblGrid>
                <a:gridCol w="2244934">
                  <a:extLst>
                    <a:ext uri="{9D8B030D-6E8A-4147-A177-3AD203B41FA5}">
                      <a16:colId xmlns:a16="http://schemas.microsoft.com/office/drawing/2014/main" val="20000"/>
                    </a:ext>
                  </a:extLst>
                </a:gridCol>
                <a:gridCol w="3479761">
                  <a:extLst>
                    <a:ext uri="{9D8B030D-6E8A-4147-A177-3AD203B41FA5}">
                      <a16:colId xmlns:a16="http://schemas.microsoft.com/office/drawing/2014/main" val="20001"/>
                    </a:ext>
                  </a:extLst>
                </a:gridCol>
                <a:gridCol w="2390948">
                  <a:extLst>
                    <a:ext uri="{9D8B030D-6E8A-4147-A177-3AD203B41FA5}">
                      <a16:colId xmlns:a16="http://schemas.microsoft.com/office/drawing/2014/main" val="20002"/>
                    </a:ext>
                  </a:extLst>
                </a:gridCol>
              </a:tblGrid>
              <a:tr h="534046">
                <a:tc>
                  <a:txBody>
                    <a:bodyPr/>
                    <a:lstStyle/>
                    <a:p>
                      <a:pPr algn="ctr" fontAlgn="ctr"/>
                      <a:r>
                        <a:rPr lang="id-ID" sz="2400" b="1" dirty="0">
                          <a:effectLst/>
                          <a:latin typeface="+mn-lt"/>
                        </a:rPr>
                        <a:t>Nama Notasi</a:t>
                      </a:r>
                      <a:endParaRPr lang="en-US" sz="2400" b="1" dirty="0">
                        <a:effectLst/>
                        <a:latin typeface="+mn-lt"/>
                      </a:endParaRPr>
                    </a:p>
                  </a:txBody>
                  <a:tcPr marL="0" marR="0" marT="0" marB="0" anchor="ctr"/>
                </a:tc>
                <a:tc>
                  <a:txBody>
                    <a:bodyPr/>
                    <a:lstStyle/>
                    <a:p>
                      <a:pPr algn="ctr"/>
                      <a:r>
                        <a:rPr lang="id-ID" sz="2400" b="1" dirty="0">
                          <a:latin typeface="+mn-lt"/>
                        </a:rPr>
                        <a:t>Deskripsi</a:t>
                      </a:r>
                      <a:endParaRPr lang="en-US" sz="2400" b="1" dirty="0">
                        <a:latin typeface="+mn-lt"/>
                      </a:endParaRPr>
                    </a:p>
                  </a:txBody>
                  <a:tcPr marL="0" marR="0" marT="0" marB="0" anchor="ctr"/>
                </a:tc>
                <a:tc>
                  <a:txBody>
                    <a:bodyPr/>
                    <a:lstStyle/>
                    <a:p>
                      <a:pPr algn="ctr"/>
                      <a:r>
                        <a:rPr lang="id-ID" sz="2400" b="1" dirty="0">
                          <a:latin typeface="+mn-lt"/>
                        </a:rPr>
                        <a:t>Notasi</a:t>
                      </a:r>
                      <a:endParaRPr lang="en-US" sz="2400" b="1" dirty="0">
                        <a:latin typeface="+mn-lt"/>
                      </a:endParaRPr>
                    </a:p>
                  </a:txBody>
                  <a:tcPr marL="0" marR="0" marT="0" marB="0" anchor="ctr"/>
                </a:tc>
                <a:extLst>
                  <a:ext uri="{0D108BD9-81ED-4DB2-BD59-A6C34878D82A}">
                    <a16:rowId xmlns:a16="http://schemas.microsoft.com/office/drawing/2014/main" val="10000"/>
                  </a:ext>
                </a:extLst>
              </a:tr>
              <a:tr h="1563175">
                <a:tc>
                  <a:txBody>
                    <a:bodyPr/>
                    <a:lstStyle/>
                    <a:p>
                      <a:pPr algn="ctr"/>
                      <a:r>
                        <a:rPr lang="id-ID" sz="2400" b="1" dirty="0">
                          <a:latin typeface="+mn-lt"/>
                        </a:rPr>
                        <a:t>Sequence</a:t>
                      </a:r>
                      <a:r>
                        <a:rPr lang="id-ID" sz="2400" b="1" baseline="0" dirty="0">
                          <a:latin typeface="+mn-lt"/>
                        </a:rPr>
                        <a:t> </a:t>
                      </a:r>
                      <a:r>
                        <a:rPr lang="en-US" sz="2400" b="1" dirty="0">
                          <a:latin typeface="+mn-lt"/>
                        </a:rPr>
                        <a:t>Flow</a:t>
                      </a:r>
                    </a:p>
                  </a:txBody>
                  <a:tcPr marL="0" marR="0" marT="0" marB="0" anchor="ctr"/>
                </a:tc>
                <a:tc>
                  <a:txBody>
                    <a:bodyPr/>
                    <a:lstStyle/>
                    <a:p>
                      <a:pPr algn="ctr"/>
                      <a:r>
                        <a:rPr lang="id-ID" sz="2400" dirty="0">
                          <a:latin typeface="+mn-lt"/>
                        </a:rPr>
                        <a:t>Konektor yang menghubungkan</a:t>
                      </a:r>
                      <a:r>
                        <a:rPr lang="id-ID" sz="2400" baseline="0" dirty="0">
                          <a:latin typeface="+mn-lt"/>
                        </a:rPr>
                        <a:t> </a:t>
                      </a:r>
                      <a:r>
                        <a:rPr lang="id-ID" sz="2400" dirty="0">
                          <a:solidFill>
                            <a:srgbClr val="C00000"/>
                          </a:solidFill>
                          <a:latin typeface="+mn-lt"/>
                        </a:rPr>
                        <a:t>antar obyek</a:t>
                      </a:r>
                      <a:r>
                        <a:rPr lang="id-ID" sz="2400" baseline="0" dirty="0">
                          <a:solidFill>
                            <a:srgbClr val="C00000"/>
                          </a:solidFill>
                          <a:latin typeface="+mn-lt"/>
                        </a:rPr>
                        <a:t> </a:t>
                      </a:r>
                      <a:r>
                        <a:rPr lang="id-ID" sz="2400" baseline="0" dirty="0">
                          <a:latin typeface="+mn-lt"/>
                        </a:rPr>
                        <a:t>yang mengalir dalam </a:t>
                      </a:r>
                      <a:r>
                        <a:rPr lang="id-ID" sz="2400" baseline="0" dirty="0">
                          <a:solidFill>
                            <a:srgbClr val="C00000"/>
                          </a:solidFill>
                          <a:latin typeface="+mn-lt"/>
                        </a:rPr>
                        <a:t>satu proses </a:t>
                      </a:r>
                      <a:r>
                        <a:rPr lang="id-ID" sz="2400" baseline="0" dirty="0">
                          <a:latin typeface="+mn-lt"/>
                        </a:rPr>
                        <a:t>(satu pool)</a:t>
                      </a:r>
                      <a:endParaRPr lang="en-US" sz="2400" dirty="0">
                        <a:solidFill>
                          <a:srgbClr val="C00000"/>
                        </a:solidFill>
                        <a:latin typeface="+mn-lt"/>
                      </a:endParaRPr>
                    </a:p>
                  </a:txBody>
                  <a:tcPr marL="0" marR="0" marT="0" marB="0" anchor="ctr"/>
                </a:tc>
                <a:tc>
                  <a:txBody>
                    <a:bodyPr/>
                    <a:lstStyle/>
                    <a:p>
                      <a:pPr algn="ctr"/>
                      <a:endParaRPr lang="en-US" sz="2800" dirty="0">
                        <a:latin typeface="+mn-lt"/>
                      </a:endParaRPr>
                    </a:p>
                    <a:p>
                      <a:pPr algn="ctr"/>
                      <a:br>
                        <a:rPr lang="en-US" sz="2800" dirty="0">
                          <a:latin typeface="+mn-lt"/>
                        </a:rPr>
                      </a:br>
                      <a:endParaRPr lang="en-US" sz="2800" dirty="0">
                        <a:latin typeface="+mn-lt"/>
                      </a:endParaRPr>
                    </a:p>
                  </a:txBody>
                  <a:tcPr marL="0" marR="0" marT="0" marB="0" anchor="ctr"/>
                </a:tc>
                <a:extLst>
                  <a:ext uri="{0D108BD9-81ED-4DB2-BD59-A6C34878D82A}">
                    <a16:rowId xmlns:a16="http://schemas.microsoft.com/office/drawing/2014/main" val="10001"/>
                  </a:ext>
                </a:extLst>
              </a:tr>
              <a:tr h="1698080">
                <a:tc>
                  <a:txBody>
                    <a:bodyPr/>
                    <a:lstStyle/>
                    <a:p>
                      <a:pPr algn="ctr"/>
                      <a:r>
                        <a:rPr lang="en-ID" sz="2400" b="1" dirty="0">
                          <a:latin typeface="+mn-lt"/>
                        </a:rPr>
                        <a:t>Dependency</a:t>
                      </a:r>
                      <a:endParaRPr lang="en-US" sz="2400" b="1" dirty="0">
                        <a:latin typeface="+mn-lt"/>
                      </a:endParaRPr>
                    </a:p>
                  </a:txBody>
                  <a:tcPr marL="0" marR="0" marT="0" marB="0" anchor="ctr"/>
                </a:tc>
                <a:tc>
                  <a:txBody>
                    <a:bodyPr/>
                    <a:lstStyle/>
                    <a:p>
                      <a:pPr algn="ctr"/>
                      <a:r>
                        <a:rPr lang="id-ID" sz="2400" dirty="0">
                          <a:latin typeface="+mn-lt"/>
                        </a:rPr>
                        <a:t>Konektor</a:t>
                      </a:r>
                      <a:r>
                        <a:rPr lang="id-ID" sz="2400" baseline="0" dirty="0">
                          <a:latin typeface="+mn-lt"/>
                        </a:rPr>
                        <a:t> yang menghubungkan obyek yang mengalir ke </a:t>
                      </a:r>
                      <a:r>
                        <a:rPr lang="id-ID" sz="2400" baseline="0" dirty="0">
                          <a:solidFill>
                            <a:srgbClr val="C00000"/>
                          </a:solidFill>
                          <a:latin typeface="+mn-lt"/>
                        </a:rPr>
                        <a:t>artifact</a:t>
                      </a:r>
                      <a:endParaRPr lang="en-US" sz="2400" dirty="0">
                        <a:solidFill>
                          <a:srgbClr val="C00000"/>
                        </a:solidFill>
                        <a:latin typeface="+mn-lt"/>
                      </a:endParaRPr>
                    </a:p>
                  </a:txBody>
                  <a:tcPr marL="0" marR="0" marT="0" marB="0" anchor="ctr"/>
                </a:tc>
                <a:tc>
                  <a:txBody>
                    <a:bodyPr/>
                    <a:lstStyle/>
                    <a:p>
                      <a:pPr algn="ctr"/>
                      <a:endParaRPr lang="en-US" sz="2800" dirty="0">
                        <a:latin typeface="+mn-lt"/>
                      </a:endParaRPr>
                    </a:p>
                  </a:txBody>
                  <a:tcPr marL="0" marR="0" marT="0" marB="0" anchor="ct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628650" y="141190"/>
            <a:ext cx="7886700" cy="905435"/>
          </a:xfrm>
        </p:spPr>
        <p:txBody>
          <a:bodyPr>
            <a:normAutofit fontScale="90000"/>
          </a:bodyPr>
          <a:lstStyle/>
          <a:p>
            <a:r>
              <a:rPr lang="id-ID" sz="4400" dirty="0" err="1"/>
              <a:t>Connecting</a:t>
            </a:r>
            <a:r>
              <a:rPr lang="id-ID" sz="4400" dirty="0"/>
              <a:t> </a:t>
            </a:r>
            <a:r>
              <a:rPr lang="id-ID" sz="4400" dirty="0" err="1"/>
              <a:t>Object</a:t>
            </a:r>
            <a:br>
              <a:rPr lang="id-ID" dirty="0"/>
            </a:br>
            <a:r>
              <a:rPr lang="id-ID" sz="3100" i="1" dirty="0">
                <a:solidFill>
                  <a:srgbClr val="C00000"/>
                </a:solidFill>
              </a:rPr>
              <a:t>(EA </a:t>
            </a:r>
            <a:r>
              <a:rPr lang="id-ID" sz="3100" i="1" dirty="0" err="1">
                <a:solidFill>
                  <a:srgbClr val="C00000"/>
                </a:solidFill>
              </a:rPr>
              <a:t>Template</a:t>
            </a:r>
            <a:r>
              <a:rPr lang="id-ID" sz="3100" i="1" dirty="0">
                <a:solidFill>
                  <a:srgbClr val="C00000"/>
                </a:solidFill>
              </a:rPr>
              <a:t> </a:t>
            </a:r>
            <a:r>
              <a:rPr lang="id-ID" sz="3100" i="1" dirty="0" err="1">
                <a:solidFill>
                  <a:srgbClr val="C00000"/>
                </a:solidFill>
              </a:rPr>
              <a:t>using</a:t>
            </a:r>
            <a:r>
              <a:rPr lang="id-ID" sz="3100" i="1" dirty="0">
                <a:solidFill>
                  <a:srgbClr val="C00000"/>
                </a:solidFill>
              </a:rPr>
              <a:t> </a:t>
            </a:r>
            <a:r>
              <a:rPr lang="id-ID" sz="3100" i="1" dirty="0" err="1">
                <a:solidFill>
                  <a:srgbClr val="C00000"/>
                </a:solidFill>
              </a:rPr>
              <a:t>Sparx</a:t>
            </a:r>
            <a:r>
              <a:rPr lang="id-ID" sz="3100" i="1" dirty="0">
                <a:solidFill>
                  <a:srgbClr val="C00000"/>
                </a:solidFill>
              </a:rPr>
              <a:t> EA (Wahono, 2017))</a:t>
            </a:r>
            <a:endParaRPr lang="en-US" dirty="0"/>
          </a:p>
        </p:txBody>
      </p:sp>
      <p:pic>
        <p:nvPicPr>
          <p:cNvPr id="14" name="Picture 13">
            <a:extLst>
              <a:ext uri="{FF2B5EF4-FFF2-40B4-BE49-F238E27FC236}">
                <a16:creationId xmlns:a16="http://schemas.microsoft.com/office/drawing/2014/main" id="{BB63845B-69A4-4ED4-9799-1279F2720652}"/>
              </a:ext>
            </a:extLst>
          </p:cNvPr>
          <p:cNvPicPr>
            <a:picLocks noChangeAspect="1"/>
          </p:cNvPicPr>
          <p:nvPr/>
        </p:nvPicPr>
        <p:blipFill>
          <a:blip r:embed="rId2"/>
          <a:stretch>
            <a:fillRect/>
          </a:stretch>
        </p:blipFill>
        <p:spPr>
          <a:xfrm>
            <a:off x="6833844" y="4003727"/>
            <a:ext cx="963932" cy="838200"/>
          </a:xfrm>
          <a:prstGeom prst="rect">
            <a:avLst/>
          </a:prstGeom>
        </p:spPr>
      </p:pic>
      <p:pic>
        <p:nvPicPr>
          <p:cNvPr id="15" name="Picture 1" descr="Image:Modeling_the_Process3_Image021.jpg">
            <a:extLst>
              <a:ext uri="{FF2B5EF4-FFF2-40B4-BE49-F238E27FC236}">
                <a16:creationId xmlns:a16="http://schemas.microsoft.com/office/drawing/2014/main" id="{4EDB7F12-A668-4F83-A737-260E3DEDB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844" y="2457196"/>
            <a:ext cx="963932" cy="6206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EE46AB4-E584-4F71-942E-77DC2526348E}"/>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269</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1798391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72684"/>
            <a:ext cx="7981950" cy="4266749"/>
          </a:xfrm>
        </p:spPr>
        <p:txBody>
          <a:bodyPr>
            <a:normAutofit/>
          </a:bodyPr>
          <a:lstStyle/>
          <a:p>
            <a:pPr marL="0" indent="0">
              <a:buNone/>
            </a:pPr>
            <a:r>
              <a:rPr lang="en-ID" sz="4400" dirty="0">
                <a:solidFill>
                  <a:srgbClr val="C00000"/>
                </a:solidFill>
              </a:rPr>
              <a:t>Architecture</a:t>
            </a:r>
            <a:r>
              <a:rPr lang="en-ID" sz="4400" dirty="0"/>
              <a:t> wins over technology</a:t>
            </a:r>
            <a:r>
              <a:rPr lang="id-ID" sz="4400" dirty="0"/>
              <a:t> </a:t>
            </a:r>
          </a:p>
          <a:p>
            <a:pPr marL="0" indent="0">
              <a:buNone/>
            </a:pPr>
            <a:endParaRPr lang="id-ID" sz="3600" dirty="0"/>
          </a:p>
          <a:p>
            <a:pPr marL="0" indent="0">
              <a:buNone/>
            </a:pPr>
            <a:endParaRPr lang="id-ID" sz="3600" dirty="0"/>
          </a:p>
          <a:p>
            <a:pPr marL="0" indent="0" algn="r">
              <a:buNone/>
            </a:pPr>
            <a:endParaRPr lang="id-ID" sz="1050" i="1" dirty="0"/>
          </a:p>
          <a:p>
            <a:pPr marL="0" indent="0" algn="r">
              <a:buNone/>
            </a:pPr>
            <a:r>
              <a:rPr lang="id-ID" i="1" dirty="0"/>
              <a:t>(</a:t>
            </a:r>
            <a:r>
              <a:rPr lang="id-ID" i="1" dirty="0" err="1"/>
              <a:t>Endres</a:t>
            </a:r>
            <a:r>
              <a:rPr lang="id-ID" i="1" dirty="0"/>
              <a:t>, 2003)</a:t>
            </a:r>
            <a:r>
              <a:rPr lang="id-ID" sz="3600" i="1" dirty="0"/>
              <a:t>                                              [</a:t>
            </a:r>
            <a:r>
              <a:rPr lang="id-ID" sz="3600" i="1" dirty="0">
                <a:solidFill>
                  <a:srgbClr val="00B050"/>
                </a:solidFill>
              </a:rPr>
              <a:t>L48</a:t>
            </a:r>
            <a:r>
              <a:rPr lang="id-ID" sz="3600" i="1" dirty="0"/>
              <a:t>]</a:t>
            </a:r>
            <a:endParaRPr lang="id-ID" sz="4400" i="1" dirty="0"/>
          </a:p>
          <a:p>
            <a:pPr marL="0" indent="0">
              <a:buNone/>
            </a:pPr>
            <a:endParaRPr lang="id-ID" sz="3200" i="1" dirty="0"/>
          </a:p>
        </p:txBody>
      </p:sp>
      <p:sp>
        <p:nvSpPr>
          <p:cNvPr id="3" name="Title 2"/>
          <p:cNvSpPr>
            <a:spLocks noGrp="1"/>
          </p:cNvSpPr>
          <p:nvPr>
            <p:ph type="title"/>
          </p:nvPr>
        </p:nvSpPr>
        <p:spPr/>
        <p:txBody>
          <a:bodyPr>
            <a:normAutofit/>
          </a:bodyPr>
          <a:lstStyle/>
          <a:p>
            <a:r>
              <a:rPr lang="en-US" dirty="0"/>
              <a:t>Morris–Ferguson </a:t>
            </a:r>
            <a:r>
              <a:rPr lang="id-ID" dirty="0"/>
              <a:t>L</a:t>
            </a:r>
            <a:r>
              <a:rPr lang="en-US" dirty="0"/>
              <a:t>aw</a:t>
            </a:r>
            <a:r>
              <a:rPr lang="id-ID" dirty="0"/>
              <a:t> (1993)</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3150649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02D210-C5CE-4FA6-AFED-C7D2589BD9E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397D8DD-D2DC-4A6F-B3A7-24F1B9ADC10E}"/>
              </a:ext>
            </a:extLst>
          </p:cNvPr>
          <p:cNvSpPr>
            <a:spLocks noGrp="1"/>
          </p:cNvSpPr>
          <p:nvPr>
            <p:ph type="title"/>
          </p:nvPr>
        </p:nvSpPr>
        <p:spPr/>
        <p:txBody>
          <a:bodyPr>
            <a:normAutofit fontScale="90000"/>
          </a:bodyPr>
          <a:lstStyle/>
          <a:p>
            <a:r>
              <a:rPr lang="id-ID" dirty="0" err="1"/>
              <a:t>Swimlane</a:t>
            </a:r>
            <a:r>
              <a:rPr lang="id-ID" dirty="0"/>
              <a:t> - Proses Bisnis Organisasi (</a:t>
            </a:r>
            <a:r>
              <a:rPr lang="id-ID" dirty="0" err="1"/>
              <a:t>Bizagi</a:t>
            </a:r>
            <a:r>
              <a:rPr lang="id-ID" dirty="0"/>
              <a:t>)</a:t>
            </a:r>
            <a:endParaRPr lang="en-US" dirty="0"/>
          </a:p>
        </p:txBody>
      </p:sp>
      <p:pic>
        <p:nvPicPr>
          <p:cNvPr id="5" name="Picture 4">
            <a:extLst>
              <a:ext uri="{FF2B5EF4-FFF2-40B4-BE49-F238E27FC236}">
                <a16:creationId xmlns:a16="http://schemas.microsoft.com/office/drawing/2014/main" id="{D13F1B66-8A65-4D82-B4C5-5C14C718C331}"/>
              </a:ext>
            </a:extLst>
          </p:cNvPr>
          <p:cNvPicPr>
            <a:picLocks noChangeAspect="1"/>
          </p:cNvPicPr>
          <p:nvPr/>
        </p:nvPicPr>
        <p:blipFill rotWithShape="1">
          <a:blip r:embed="rId2"/>
          <a:srcRect b="16955"/>
          <a:stretch/>
        </p:blipFill>
        <p:spPr>
          <a:xfrm>
            <a:off x="187307" y="1057441"/>
            <a:ext cx="8769385" cy="5324173"/>
          </a:xfrm>
          <a:prstGeom prst="rect">
            <a:avLst/>
          </a:prstGeom>
        </p:spPr>
      </p:pic>
      <p:sp>
        <p:nvSpPr>
          <p:cNvPr id="6" name="Slide Number Placeholder 5">
            <a:extLst>
              <a:ext uri="{FF2B5EF4-FFF2-40B4-BE49-F238E27FC236}">
                <a16:creationId xmlns:a16="http://schemas.microsoft.com/office/drawing/2014/main" id="{543A162B-BC87-4E7C-BD92-61CDEEF083D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270</a:t>
            </a:fld>
            <a:endParaRPr lang="en-US" dirty="0">
              <a:solidFill>
                <a:prstClr val="black">
                  <a:tint val="75000"/>
                </a:prstClr>
              </a:solidFill>
            </a:endParaRPr>
          </a:p>
        </p:txBody>
      </p:sp>
      <p:sp>
        <p:nvSpPr>
          <p:cNvPr id="7" name="Rounded Rectangle 4">
            <a:extLst>
              <a:ext uri="{FF2B5EF4-FFF2-40B4-BE49-F238E27FC236}">
                <a16:creationId xmlns:a16="http://schemas.microsoft.com/office/drawing/2014/main" id="{2918AB43-51B9-438C-9D1D-D797B181FF44}"/>
              </a:ext>
            </a:extLst>
          </p:cNvPr>
          <p:cNvSpPr/>
          <p:nvPr/>
        </p:nvSpPr>
        <p:spPr>
          <a:xfrm>
            <a:off x="382383" y="1142999"/>
            <a:ext cx="670560" cy="514270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9D299452-DECB-40A9-A6CA-5C9F2BBCBDD7}"/>
              </a:ext>
            </a:extLst>
          </p:cNvPr>
          <p:cNvSpPr/>
          <p:nvPr/>
        </p:nvSpPr>
        <p:spPr>
          <a:xfrm>
            <a:off x="919938" y="1221331"/>
            <a:ext cx="523701" cy="495474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0A3A18B2-1A4F-4F4E-9B26-E725939615E7}"/>
              </a:ext>
            </a:extLst>
          </p:cNvPr>
          <p:cNvCxnSpPr>
            <a:cxnSpLocks/>
            <a:stCxn id="7" idx="2"/>
            <a:endCxn id="10" idx="1"/>
          </p:cNvCxnSpPr>
          <p:nvPr/>
        </p:nvCxnSpPr>
        <p:spPr>
          <a:xfrm>
            <a:off x="717663" y="6285700"/>
            <a:ext cx="1423606" cy="30047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3319D0A-6B32-4392-866B-0208A25F7337}"/>
              </a:ext>
            </a:extLst>
          </p:cNvPr>
          <p:cNvSpPr txBox="1"/>
          <p:nvPr/>
        </p:nvSpPr>
        <p:spPr>
          <a:xfrm>
            <a:off x="2141269" y="6324560"/>
            <a:ext cx="1047402" cy="523220"/>
          </a:xfrm>
          <a:prstGeom prst="rect">
            <a:avLst/>
          </a:prstGeom>
          <a:noFill/>
        </p:spPr>
        <p:txBody>
          <a:bodyPr wrap="square" rtlCol="0">
            <a:spAutoFit/>
          </a:bodyPr>
          <a:lstStyle/>
          <a:p>
            <a:pPr algn="ctr"/>
            <a:r>
              <a:rPr lang="id-ID" sz="2800" dirty="0">
                <a:solidFill>
                  <a:schemeClr val="accent2"/>
                </a:solidFill>
              </a:rPr>
              <a:t>Pool</a:t>
            </a:r>
            <a:endParaRPr lang="en-US" sz="2800" dirty="0">
              <a:solidFill>
                <a:schemeClr val="accent2"/>
              </a:solidFill>
            </a:endParaRPr>
          </a:p>
        </p:txBody>
      </p:sp>
      <p:cxnSp>
        <p:nvCxnSpPr>
          <p:cNvPr id="11" name="Straight Arrow Connector 10">
            <a:extLst>
              <a:ext uri="{FF2B5EF4-FFF2-40B4-BE49-F238E27FC236}">
                <a16:creationId xmlns:a16="http://schemas.microsoft.com/office/drawing/2014/main" id="{19EAE098-80C2-4A90-8184-A8C766037FA5}"/>
              </a:ext>
            </a:extLst>
          </p:cNvPr>
          <p:cNvCxnSpPr>
            <a:cxnSpLocks/>
          </p:cNvCxnSpPr>
          <p:nvPr/>
        </p:nvCxnSpPr>
        <p:spPr>
          <a:xfrm flipV="1">
            <a:off x="1279985" y="1142999"/>
            <a:ext cx="861284" cy="6410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2466DCA-A6C1-458E-A470-4081C97A3D11}"/>
              </a:ext>
            </a:extLst>
          </p:cNvPr>
          <p:cNvSpPr txBox="1"/>
          <p:nvPr/>
        </p:nvSpPr>
        <p:spPr>
          <a:xfrm>
            <a:off x="1999952" y="826438"/>
            <a:ext cx="1047402" cy="523220"/>
          </a:xfrm>
          <a:prstGeom prst="rect">
            <a:avLst/>
          </a:prstGeom>
          <a:noFill/>
        </p:spPr>
        <p:txBody>
          <a:bodyPr wrap="square" rtlCol="0">
            <a:spAutoFit/>
          </a:bodyPr>
          <a:lstStyle/>
          <a:p>
            <a:pPr algn="ctr"/>
            <a:r>
              <a:rPr lang="id-ID" sz="2800" dirty="0">
                <a:solidFill>
                  <a:srgbClr val="00B050"/>
                </a:solidFill>
              </a:rPr>
              <a:t>Lane</a:t>
            </a:r>
            <a:endParaRPr lang="en-US" sz="2800" dirty="0">
              <a:solidFill>
                <a:srgbClr val="00B050"/>
              </a:solidFill>
            </a:endParaRPr>
          </a:p>
        </p:txBody>
      </p:sp>
    </p:spTree>
    <p:extLst>
      <p:ext uri="{BB962C8B-B14F-4D97-AF65-F5344CB8AC3E}">
        <p14:creationId xmlns:p14="http://schemas.microsoft.com/office/powerpoint/2010/main" val="719236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1BCF5-3F25-4F5A-86ED-4AB13B9AA78A}"/>
              </a:ext>
            </a:extLst>
          </p:cNvPr>
          <p:cNvSpPr>
            <a:spLocks noGrp="1"/>
          </p:cNvSpPr>
          <p:nvPr>
            <p:ph type="title"/>
          </p:nvPr>
        </p:nvSpPr>
        <p:spPr>
          <a:xfrm>
            <a:off x="628650" y="141197"/>
            <a:ext cx="7886700" cy="739774"/>
          </a:xfrm>
        </p:spPr>
        <p:txBody>
          <a:bodyPr/>
          <a:lstStyle/>
          <a:p>
            <a:r>
              <a:rPr lang="id-ID" dirty="0" err="1"/>
              <a:t>Swimlane</a:t>
            </a:r>
            <a:r>
              <a:rPr lang="id-ID" dirty="0"/>
              <a:t> - Proses Bisnis Organisasi</a:t>
            </a:r>
          </a:p>
        </p:txBody>
      </p:sp>
      <p:pic>
        <p:nvPicPr>
          <p:cNvPr id="5" name="Picture 4">
            <a:extLst>
              <a:ext uri="{FF2B5EF4-FFF2-40B4-BE49-F238E27FC236}">
                <a16:creationId xmlns:a16="http://schemas.microsoft.com/office/drawing/2014/main" id="{6EA01523-3F7D-4432-8EF1-A0136CF41F84}"/>
              </a:ext>
            </a:extLst>
          </p:cNvPr>
          <p:cNvPicPr>
            <a:picLocks noChangeAspect="1"/>
          </p:cNvPicPr>
          <p:nvPr/>
        </p:nvPicPr>
        <p:blipFill rotWithShape="1">
          <a:blip r:embed="rId2"/>
          <a:srcRect l="3716" t="5325" r="6736" b="2222"/>
          <a:stretch/>
        </p:blipFill>
        <p:spPr>
          <a:xfrm>
            <a:off x="1870292" y="990600"/>
            <a:ext cx="6126164" cy="5727504"/>
          </a:xfrm>
          <a:prstGeom prst="rect">
            <a:avLst/>
          </a:prstGeom>
        </p:spPr>
      </p:pic>
      <p:sp>
        <p:nvSpPr>
          <p:cNvPr id="6" name="Rounded Rectangle 4">
            <a:extLst>
              <a:ext uri="{FF2B5EF4-FFF2-40B4-BE49-F238E27FC236}">
                <a16:creationId xmlns:a16="http://schemas.microsoft.com/office/drawing/2014/main" id="{27FA16A2-9898-4C4B-9D9F-E25B4E155A31}"/>
              </a:ext>
            </a:extLst>
          </p:cNvPr>
          <p:cNvSpPr/>
          <p:nvPr/>
        </p:nvSpPr>
        <p:spPr>
          <a:xfrm>
            <a:off x="1851188" y="990600"/>
            <a:ext cx="227227" cy="572750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
            <a:extLst>
              <a:ext uri="{FF2B5EF4-FFF2-40B4-BE49-F238E27FC236}">
                <a16:creationId xmlns:a16="http://schemas.microsoft.com/office/drawing/2014/main" id="{A2A8A3EA-9192-45EF-9AAE-2DFF3E26E60F}"/>
              </a:ext>
            </a:extLst>
          </p:cNvPr>
          <p:cNvSpPr/>
          <p:nvPr/>
        </p:nvSpPr>
        <p:spPr>
          <a:xfrm>
            <a:off x="2078415" y="2895600"/>
            <a:ext cx="127158" cy="201549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BFE5ABD-1738-479A-980A-7C627BDCC584}"/>
              </a:ext>
            </a:extLst>
          </p:cNvPr>
          <p:cNvCxnSpPr>
            <a:cxnSpLocks/>
          </p:cNvCxnSpPr>
          <p:nvPr/>
        </p:nvCxnSpPr>
        <p:spPr>
          <a:xfrm flipH="1" flipV="1">
            <a:off x="1301763" y="6385984"/>
            <a:ext cx="549425" cy="9101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400AE0-7B50-41F2-9146-219EB5D6D540}"/>
              </a:ext>
            </a:extLst>
          </p:cNvPr>
          <p:cNvSpPr txBox="1"/>
          <p:nvPr/>
        </p:nvSpPr>
        <p:spPr>
          <a:xfrm>
            <a:off x="409594" y="6087787"/>
            <a:ext cx="1047402" cy="584775"/>
          </a:xfrm>
          <a:prstGeom prst="rect">
            <a:avLst/>
          </a:prstGeom>
          <a:noFill/>
        </p:spPr>
        <p:txBody>
          <a:bodyPr wrap="square" rtlCol="0">
            <a:spAutoFit/>
          </a:bodyPr>
          <a:lstStyle/>
          <a:p>
            <a:pPr algn="ctr"/>
            <a:r>
              <a:rPr lang="id-ID" sz="3200" dirty="0">
                <a:solidFill>
                  <a:schemeClr val="accent2"/>
                </a:solidFill>
                <a:effectLst/>
              </a:rPr>
              <a:t>Pool</a:t>
            </a:r>
            <a:endParaRPr lang="en-US" sz="3200" dirty="0">
              <a:solidFill>
                <a:schemeClr val="accent2"/>
              </a:solidFill>
              <a:effectLst/>
            </a:endParaRPr>
          </a:p>
        </p:txBody>
      </p:sp>
      <p:cxnSp>
        <p:nvCxnSpPr>
          <p:cNvPr id="10" name="Straight Arrow Connector 9">
            <a:extLst>
              <a:ext uri="{FF2B5EF4-FFF2-40B4-BE49-F238E27FC236}">
                <a16:creationId xmlns:a16="http://schemas.microsoft.com/office/drawing/2014/main" id="{0FCCDDD2-A674-4F1B-A74B-52E42F8C9719}"/>
              </a:ext>
            </a:extLst>
          </p:cNvPr>
          <p:cNvCxnSpPr>
            <a:cxnSpLocks/>
            <a:stCxn id="7" idx="0"/>
            <a:endCxn id="11" idx="2"/>
          </p:cNvCxnSpPr>
          <p:nvPr/>
        </p:nvCxnSpPr>
        <p:spPr>
          <a:xfrm flipH="1" flipV="1">
            <a:off x="861621" y="1739677"/>
            <a:ext cx="1280373" cy="115592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D0647C3-E836-4493-90D0-E9F3D986C73A}"/>
              </a:ext>
            </a:extLst>
          </p:cNvPr>
          <p:cNvSpPr txBox="1"/>
          <p:nvPr/>
        </p:nvSpPr>
        <p:spPr>
          <a:xfrm>
            <a:off x="337920" y="1154902"/>
            <a:ext cx="1047402" cy="584775"/>
          </a:xfrm>
          <a:prstGeom prst="rect">
            <a:avLst/>
          </a:prstGeom>
          <a:noFill/>
        </p:spPr>
        <p:txBody>
          <a:bodyPr wrap="square" rtlCol="0">
            <a:spAutoFit/>
          </a:bodyPr>
          <a:lstStyle/>
          <a:p>
            <a:pPr algn="ctr"/>
            <a:r>
              <a:rPr lang="id-ID" sz="3200" dirty="0">
                <a:solidFill>
                  <a:srgbClr val="00B050"/>
                </a:solidFill>
                <a:effectLst/>
              </a:rPr>
              <a:t>Lane</a:t>
            </a:r>
            <a:endParaRPr lang="en-US" sz="3200" dirty="0">
              <a:solidFill>
                <a:srgbClr val="00B050"/>
              </a:solidFill>
              <a:effectLst/>
            </a:endParaRPr>
          </a:p>
        </p:txBody>
      </p:sp>
      <p:sp>
        <p:nvSpPr>
          <p:cNvPr id="12" name="Slide Number Placeholder 11">
            <a:extLst>
              <a:ext uri="{FF2B5EF4-FFF2-40B4-BE49-F238E27FC236}">
                <a16:creationId xmlns:a16="http://schemas.microsoft.com/office/drawing/2014/main" id="{719D6A97-3606-4CF6-861F-74D6E3F6A49F}"/>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271</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2655955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477F-B6A0-433A-955F-CFAAAEA26DCC}"/>
              </a:ext>
            </a:extLst>
          </p:cNvPr>
          <p:cNvSpPr>
            <a:spLocks noGrp="1"/>
          </p:cNvSpPr>
          <p:nvPr>
            <p:ph type="title"/>
          </p:nvPr>
        </p:nvSpPr>
        <p:spPr/>
        <p:txBody>
          <a:bodyPr/>
          <a:lstStyle/>
          <a:p>
            <a:r>
              <a:rPr lang="id-ID" dirty="0" err="1"/>
              <a:t>Swimlane</a:t>
            </a:r>
            <a:r>
              <a:rPr lang="id-ID" dirty="0"/>
              <a:t> - Proses Bisnis Sistem</a:t>
            </a:r>
            <a:endParaRPr lang="en-US" dirty="0"/>
          </a:p>
        </p:txBody>
      </p:sp>
      <p:sp>
        <p:nvSpPr>
          <p:cNvPr id="3" name="Slide Number Placeholder 2">
            <a:extLst>
              <a:ext uri="{FF2B5EF4-FFF2-40B4-BE49-F238E27FC236}">
                <a16:creationId xmlns:a16="http://schemas.microsoft.com/office/drawing/2014/main" id="{8361DB63-BC9B-41A7-9A2E-E2C0EF8B00C0}"/>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272</a:t>
            </a:fld>
            <a:endParaRPr kumimoji="1" lang="en-US" dirty="0">
              <a:solidFill>
                <a:prstClr val="black">
                  <a:tint val="75000"/>
                </a:prstClr>
              </a:solidFill>
              <a:ea typeface="ＭＳ Ｐゴシック" pitchFamily="50" charset="-128"/>
            </a:endParaRPr>
          </a:p>
        </p:txBody>
      </p:sp>
      <p:pic>
        <p:nvPicPr>
          <p:cNvPr id="4" name="Picture 3">
            <a:extLst>
              <a:ext uri="{FF2B5EF4-FFF2-40B4-BE49-F238E27FC236}">
                <a16:creationId xmlns:a16="http://schemas.microsoft.com/office/drawing/2014/main" id="{D0EC71FD-3924-44D1-AB4E-F1F2685BE973}"/>
              </a:ext>
            </a:extLst>
          </p:cNvPr>
          <p:cNvPicPr>
            <a:picLocks noChangeAspect="1"/>
          </p:cNvPicPr>
          <p:nvPr/>
        </p:nvPicPr>
        <p:blipFill rotWithShape="1">
          <a:blip r:embed="rId2"/>
          <a:srcRect l="1665" t="7315" r="15145" b="2680"/>
          <a:stretch/>
        </p:blipFill>
        <p:spPr>
          <a:xfrm>
            <a:off x="86294" y="1202505"/>
            <a:ext cx="8971411" cy="4704522"/>
          </a:xfrm>
          <a:prstGeom prst="rect">
            <a:avLst/>
          </a:prstGeom>
        </p:spPr>
      </p:pic>
    </p:spTree>
    <p:extLst>
      <p:ext uri="{BB962C8B-B14F-4D97-AF65-F5344CB8AC3E}">
        <p14:creationId xmlns:p14="http://schemas.microsoft.com/office/powerpoint/2010/main" val="13900258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0A12D0-AC02-439F-9942-259550839442}"/>
              </a:ext>
            </a:extLst>
          </p:cNvPr>
          <p:cNvSpPr>
            <a:spLocks noGrp="1"/>
          </p:cNvSpPr>
          <p:nvPr>
            <p:ph idx="4294967295"/>
          </p:nvPr>
        </p:nvSpPr>
        <p:spPr>
          <a:xfrm>
            <a:off x="628650" y="1352550"/>
            <a:ext cx="7886700" cy="4824413"/>
          </a:xfrm>
        </p:spPr>
        <p:txBody>
          <a:bodyPr/>
          <a:lstStyle/>
          <a:p>
            <a:endParaRPr lang="id-ID"/>
          </a:p>
        </p:txBody>
      </p:sp>
      <p:sp>
        <p:nvSpPr>
          <p:cNvPr id="3" name="Title 2">
            <a:extLst>
              <a:ext uri="{FF2B5EF4-FFF2-40B4-BE49-F238E27FC236}">
                <a16:creationId xmlns:a16="http://schemas.microsoft.com/office/drawing/2014/main" id="{D64FD3B3-32E8-4243-8924-A8F75266F6AF}"/>
              </a:ext>
            </a:extLst>
          </p:cNvPr>
          <p:cNvSpPr>
            <a:spLocks noGrp="1"/>
          </p:cNvSpPr>
          <p:nvPr>
            <p:ph type="title"/>
          </p:nvPr>
        </p:nvSpPr>
        <p:spPr>
          <a:xfrm>
            <a:off x="628650" y="147417"/>
            <a:ext cx="7886700" cy="739774"/>
          </a:xfrm>
        </p:spPr>
        <p:txBody>
          <a:bodyPr>
            <a:normAutofit/>
          </a:bodyPr>
          <a:lstStyle/>
          <a:p>
            <a:r>
              <a:rPr lang="id-ID" sz="3600" dirty="0" err="1"/>
              <a:t>Sequence</a:t>
            </a:r>
            <a:r>
              <a:rPr lang="id-ID" sz="3600" dirty="0"/>
              <a:t> </a:t>
            </a:r>
            <a:r>
              <a:rPr lang="id-ID" sz="3600" dirty="0" err="1"/>
              <a:t>Flow</a:t>
            </a:r>
            <a:r>
              <a:rPr lang="id-ID" sz="3600" dirty="0"/>
              <a:t> dan </a:t>
            </a:r>
            <a:r>
              <a:rPr lang="id-ID" sz="3600" dirty="0" err="1"/>
              <a:t>Dependency</a:t>
            </a:r>
            <a:endParaRPr lang="id-ID" sz="3600" dirty="0"/>
          </a:p>
        </p:txBody>
      </p:sp>
      <p:pic>
        <p:nvPicPr>
          <p:cNvPr id="5" name="Picture 4">
            <a:extLst>
              <a:ext uri="{FF2B5EF4-FFF2-40B4-BE49-F238E27FC236}">
                <a16:creationId xmlns:a16="http://schemas.microsoft.com/office/drawing/2014/main" id="{36F04E86-50B4-4FAC-B1CD-B75ED9BFE5B2}"/>
              </a:ext>
            </a:extLst>
          </p:cNvPr>
          <p:cNvPicPr>
            <a:picLocks noChangeAspect="1"/>
          </p:cNvPicPr>
          <p:nvPr/>
        </p:nvPicPr>
        <p:blipFill rotWithShape="1">
          <a:blip r:embed="rId2"/>
          <a:srcRect l="3716" t="5325" r="6736" b="2222"/>
          <a:stretch/>
        </p:blipFill>
        <p:spPr>
          <a:xfrm>
            <a:off x="1433307" y="857779"/>
            <a:ext cx="6010343" cy="5619221"/>
          </a:xfrm>
          <a:prstGeom prst="rect">
            <a:avLst/>
          </a:prstGeom>
        </p:spPr>
      </p:pic>
      <p:sp>
        <p:nvSpPr>
          <p:cNvPr id="6" name="Rounded Rectangle 11">
            <a:extLst>
              <a:ext uri="{FF2B5EF4-FFF2-40B4-BE49-F238E27FC236}">
                <a16:creationId xmlns:a16="http://schemas.microsoft.com/office/drawing/2014/main" id="{B960EF7B-D2AD-432F-AE1E-DB17A5583AD0}"/>
              </a:ext>
            </a:extLst>
          </p:cNvPr>
          <p:cNvSpPr/>
          <p:nvPr/>
        </p:nvSpPr>
        <p:spPr>
          <a:xfrm>
            <a:off x="5257801" y="4095221"/>
            <a:ext cx="228599" cy="29871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2">
            <a:extLst>
              <a:ext uri="{FF2B5EF4-FFF2-40B4-BE49-F238E27FC236}">
                <a16:creationId xmlns:a16="http://schemas.microsoft.com/office/drawing/2014/main" id="{5543DA13-AFC4-4B2B-9254-8463B23D992D}"/>
              </a:ext>
            </a:extLst>
          </p:cNvPr>
          <p:cNvSpPr/>
          <p:nvPr/>
        </p:nvSpPr>
        <p:spPr>
          <a:xfrm>
            <a:off x="6491492" y="3200400"/>
            <a:ext cx="595107" cy="119353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FA4A13-5E98-40C9-B7E3-28BD898F3E63}"/>
              </a:ext>
            </a:extLst>
          </p:cNvPr>
          <p:cNvSpPr txBox="1"/>
          <p:nvPr/>
        </p:nvSpPr>
        <p:spPr>
          <a:xfrm>
            <a:off x="4275137" y="5771621"/>
            <a:ext cx="3704363" cy="523220"/>
          </a:xfrm>
          <a:prstGeom prst="rect">
            <a:avLst/>
          </a:prstGeom>
          <a:noFill/>
        </p:spPr>
        <p:txBody>
          <a:bodyPr wrap="square" rtlCol="0">
            <a:spAutoFit/>
          </a:bodyPr>
          <a:lstStyle/>
          <a:p>
            <a:pPr algn="ctr"/>
            <a:r>
              <a:rPr lang="id-ID" sz="2800" dirty="0">
                <a:solidFill>
                  <a:schemeClr val="accent2"/>
                </a:solidFill>
                <a:effectLst/>
              </a:rPr>
              <a:t>Sequence Flow</a:t>
            </a:r>
            <a:endParaRPr lang="en-US" sz="2800" dirty="0">
              <a:solidFill>
                <a:schemeClr val="accent2"/>
              </a:solidFill>
              <a:effectLst/>
            </a:endParaRPr>
          </a:p>
        </p:txBody>
      </p:sp>
      <p:cxnSp>
        <p:nvCxnSpPr>
          <p:cNvPr id="9" name="Straight Arrow Connector 8">
            <a:extLst>
              <a:ext uri="{FF2B5EF4-FFF2-40B4-BE49-F238E27FC236}">
                <a16:creationId xmlns:a16="http://schemas.microsoft.com/office/drawing/2014/main" id="{9B998A59-405E-4C6F-92DE-B162DEA02528}"/>
              </a:ext>
            </a:extLst>
          </p:cNvPr>
          <p:cNvCxnSpPr>
            <a:cxnSpLocks/>
            <a:endCxn id="6" idx="2"/>
          </p:cNvCxnSpPr>
          <p:nvPr/>
        </p:nvCxnSpPr>
        <p:spPr>
          <a:xfrm flipH="1" flipV="1">
            <a:off x="5372101" y="4393935"/>
            <a:ext cx="266702" cy="137768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A698C0-2B4D-4EBF-BC51-91BBA8117DB3}"/>
              </a:ext>
            </a:extLst>
          </p:cNvPr>
          <p:cNvCxnSpPr/>
          <p:nvPr/>
        </p:nvCxnSpPr>
        <p:spPr>
          <a:xfrm flipV="1">
            <a:off x="6509475" y="4393935"/>
            <a:ext cx="206412" cy="137768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733799" y="1402291"/>
            <a:ext cx="533401" cy="50271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715001" y="2438400"/>
            <a:ext cx="457200" cy="4572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12681" y="1846062"/>
            <a:ext cx="2446369" cy="523220"/>
          </a:xfrm>
          <a:prstGeom prst="rect">
            <a:avLst/>
          </a:prstGeom>
          <a:noFill/>
        </p:spPr>
        <p:txBody>
          <a:bodyPr wrap="square" rtlCol="0">
            <a:spAutoFit/>
          </a:bodyPr>
          <a:lstStyle/>
          <a:p>
            <a:pPr algn="ctr"/>
            <a:r>
              <a:rPr lang="en-ID" sz="2800" dirty="0">
                <a:solidFill>
                  <a:schemeClr val="accent2"/>
                </a:solidFill>
                <a:effectLst/>
              </a:rPr>
              <a:t>Dependency</a:t>
            </a:r>
            <a:endParaRPr lang="en-US" sz="2800" dirty="0">
              <a:solidFill>
                <a:schemeClr val="accent2"/>
              </a:solidFill>
              <a:effectLst/>
            </a:endParaRPr>
          </a:p>
        </p:txBody>
      </p:sp>
      <p:cxnSp>
        <p:nvCxnSpPr>
          <p:cNvPr id="14" name="Straight Arrow Connector 13"/>
          <p:cNvCxnSpPr>
            <a:cxnSpLocks/>
            <a:endCxn id="11" idx="3"/>
          </p:cNvCxnSpPr>
          <p:nvPr/>
        </p:nvCxnSpPr>
        <p:spPr>
          <a:xfrm flipH="1" flipV="1">
            <a:off x="4267200" y="1653646"/>
            <a:ext cx="2560685" cy="42488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a:off x="6203729" y="2264877"/>
            <a:ext cx="667960" cy="26907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3E79507B-B537-4876-989C-AC0D6F974F84}"/>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273</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0464924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04800" y="978870"/>
          <a:ext cx="8610600" cy="5603753"/>
        </p:xfrm>
        <a:graphic>
          <a:graphicData uri="http://schemas.openxmlformats.org/drawingml/2006/table">
            <a:tbl>
              <a:tblPr firstRow="1" bandRow="1">
                <a:tableStyleId>{5940675A-B579-460E-94D1-54222C63F5DA}</a:tableStyleId>
              </a:tblPr>
              <a:tblGrid>
                <a:gridCol w="2183476">
                  <a:extLst>
                    <a:ext uri="{9D8B030D-6E8A-4147-A177-3AD203B41FA5}">
                      <a16:colId xmlns:a16="http://schemas.microsoft.com/office/drawing/2014/main" val="20000"/>
                    </a:ext>
                  </a:extLst>
                </a:gridCol>
                <a:gridCol w="4333702">
                  <a:extLst>
                    <a:ext uri="{9D8B030D-6E8A-4147-A177-3AD203B41FA5}">
                      <a16:colId xmlns:a16="http://schemas.microsoft.com/office/drawing/2014/main" val="20001"/>
                    </a:ext>
                  </a:extLst>
                </a:gridCol>
                <a:gridCol w="2093422">
                  <a:extLst>
                    <a:ext uri="{9D8B030D-6E8A-4147-A177-3AD203B41FA5}">
                      <a16:colId xmlns:a16="http://schemas.microsoft.com/office/drawing/2014/main" val="20002"/>
                    </a:ext>
                  </a:extLst>
                </a:gridCol>
              </a:tblGrid>
              <a:tr h="583923">
                <a:tc>
                  <a:txBody>
                    <a:bodyPr/>
                    <a:lstStyle/>
                    <a:p>
                      <a:pPr algn="ctr" fontAlgn="ctr"/>
                      <a:r>
                        <a:rPr lang="id-ID" sz="2400" b="1" dirty="0">
                          <a:effectLst/>
                        </a:rPr>
                        <a:t>NAMA NOTASI</a:t>
                      </a:r>
                      <a:endParaRPr lang="en-US" sz="2400" b="1" dirty="0">
                        <a:effectLst/>
                        <a:latin typeface="Arial Narrow" pitchFamily="34" charset="0"/>
                      </a:endParaRPr>
                    </a:p>
                  </a:txBody>
                  <a:tcPr marL="0" marR="0" marT="0" marB="0" anchor="ctr"/>
                </a:tc>
                <a:tc>
                  <a:txBody>
                    <a:bodyPr/>
                    <a:lstStyle/>
                    <a:p>
                      <a:pPr algn="ctr"/>
                      <a:r>
                        <a:rPr lang="id-ID" sz="2400" b="1" dirty="0"/>
                        <a:t>DESKRIPSI</a:t>
                      </a:r>
                      <a:endParaRPr lang="en-US" sz="2400" b="1" dirty="0">
                        <a:latin typeface="Arial Narrow" pitchFamily="34" charset="0"/>
                      </a:endParaRPr>
                    </a:p>
                  </a:txBody>
                  <a:tcPr marL="0" marR="0" marT="0" marB="0" anchor="ctr"/>
                </a:tc>
                <a:tc>
                  <a:txBody>
                    <a:bodyPr/>
                    <a:lstStyle/>
                    <a:p>
                      <a:pPr algn="ctr"/>
                      <a:r>
                        <a:rPr lang="id-ID" sz="2400" b="1" dirty="0"/>
                        <a:t>NOTASI</a:t>
                      </a:r>
                      <a:endParaRPr lang="en-US" sz="2400" b="1" dirty="0">
                        <a:latin typeface="Arial Narrow" pitchFamily="34" charset="0"/>
                      </a:endParaRPr>
                    </a:p>
                  </a:txBody>
                  <a:tcPr marL="0" marR="0" marT="0" marB="0" anchor="ctr"/>
                </a:tc>
                <a:extLst>
                  <a:ext uri="{0D108BD9-81ED-4DB2-BD59-A6C34878D82A}">
                    <a16:rowId xmlns:a16="http://schemas.microsoft.com/office/drawing/2014/main" val="10000"/>
                  </a:ext>
                </a:extLst>
              </a:tr>
              <a:tr h="1325935">
                <a:tc>
                  <a:txBody>
                    <a:bodyPr/>
                    <a:lstStyle/>
                    <a:p>
                      <a:pPr algn="ctr"/>
                      <a:r>
                        <a:rPr lang="id-ID" sz="2400" b="1" dirty="0"/>
                        <a:t>Annotation</a:t>
                      </a:r>
                      <a:endParaRPr lang="en-US" sz="2400" b="1" dirty="0">
                        <a:latin typeface="Arial Narrow" pitchFamily="34" charset="0"/>
                      </a:endParaRPr>
                    </a:p>
                  </a:txBody>
                  <a:tcPr marL="0" marR="0" marT="0" marB="0" anchor="ctr"/>
                </a:tc>
                <a:tc>
                  <a:txBody>
                    <a:bodyPr/>
                    <a:lstStyle/>
                    <a:p>
                      <a:pPr algn="ctr"/>
                      <a:r>
                        <a:rPr lang="id-ID" sz="2400" dirty="0">
                          <a:solidFill>
                            <a:srgbClr val="C00000"/>
                          </a:solidFill>
                        </a:rPr>
                        <a:t>Penjelasan</a:t>
                      </a:r>
                      <a:r>
                        <a:rPr lang="id-ID" sz="2400" dirty="0"/>
                        <a:t> dari suatu obyek yang mengalir</a:t>
                      </a:r>
                      <a:endParaRPr lang="en-US" sz="2400" dirty="0">
                        <a:latin typeface="Arial Narrow" pitchFamily="34" charset="0"/>
                      </a:endParaRPr>
                    </a:p>
                  </a:txBody>
                  <a:tcPr marL="0" marR="0" marT="0" marB="0" anchor="ctr"/>
                </a:tc>
                <a:tc>
                  <a:txBody>
                    <a:bodyPr/>
                    <a:lstStyle/>
                    <a:p>
                      <a:pPr algn="ctr"/>
                      <a:endParaRPr lang="en-US" sz="2000" dirty="0"/>
                    </a:p>
                    <a:p>
                      <a:pPr algn="ctr"/>
                      <a:br>
                        <a:rPr lang="en-US" sz="2000" dirty="0"/>
                      </a:br>
                      <a:endParaRPr lang="en-US" sz="2000" dirty="0">
                        <a:latin typeface="Arial Narrow" pitchFamily="34" charset="0"/>
                      </a:endParaRPr>
                    </a:p>
                  </a:txBody>
                  <a:tcPr marL="0" marR="0" marT="0" marB="0" anchor="ctr"/>
                </a:tc>
                <a:extLst>
                  <a:ext uri="{0D108BD9-81ED-4DB2-BD59-A6C34878D82A}">
                    <a16:rowId xmlns:a16="http://schemas.microsoft.com/office/drawing/2014/main" val="10001"/>
                  </a:ext>
                </a:extLst>
              </a:tr>
              <a:tr h="1175924">
                <a:tc>
                  <a:txBody>
                    <a:bodyPr/>
                    <a:lstStyle/>
                    <a:p>
                      <a:pPr algn="ctr"/>
                      <a:r>
                        <a:rPr lang="id-ID" sz="2400" b="1" dirty="0"/>
                        <a:t>Group</a:t>
                      </a:r>
                      <a:endParaRPr lang="en-US" sz="2400" b="1" dirty="0">
                        <a:latin typeface="Arial Narrow" pitchFamily="34" charset="0"/>
                      </a:endParaRPr>
                    </a:p>
                  </a:txBody>
                  <a:tcPr marL="0" marR="0" marT="0" marB="0" anchor="ctr"/>
                </a:tc>
                <a:tc>
                  <a:txBody>
                    <a:bodyPr/>
                    <a:lstStyle/>
                    <a:p>
                      <a:pPr algn="ctr"/>
                      <a:r>
                        <a:rPr lang="id-ID" sz="2400" dirty="0">
                          <a:solidFill>
                            <a:srgbClr val="C00000"/>
                          </a:solidFill>
                        </a:rPr>
                        <a:t>Pengelompokan</a:t>
                      </a:r>
                      <a:r>
                        <a:rPr lang="id-ID" sz="2400" baseline="0" dirty="0">
                          <a:solidFill>
                            <a:srgbClr val="C00000"/>
                          </a:solidFill>
                        </a:rPr>
                        <a:t> </a:t>
                      </a:r>
                      <a:r>
                        <a:rPr lang="id-ID" sz="2400" baseline="0" dirty="0"/>
                        <a:t>dari beberapa obyek yang mengalir</a:t>
                      </a:r>
                      <a:endParaRPr lang="en-US" sz="2400" dirty="0">
                        <a:latin typeface="Arial Narrow" pitchFamily="34" charset="0"/>
                      </a:endParaRPr>
                    </a:p>
                  </a:txBody>
                  <a:tcPr marL="0" marR="0" marT="0" marB="0" anchor="ctr"/>
                </a:tc>
                <a:tc>
                  <a:txBody>
                    <a:bodyPr/>
                    <a:lstStyle/>
                    <a:p>
                      <a:pPr algn="ctr"/>
                      <a:endParaRPr lang="en-US" sz="2000" dirty="0"/>
                    </a:p>
                    <a:p>
                      <a:pPr algn="ctr"/>
                      <a:br>
                        <a:rPr lang="en-US" sz="2000" dirty="0"/>
                      </a:br>
                      <a:endParaRPr lang="en-US" sz="2000" dirty="0">
                        <a:latin typeface="Arial Narrow" pitchFamily="34" charset="0"/>
                      </a:endParaRPr>
                    </a:p>
                  </a:txBody>
                  <a:tcPr marL="0" marR="0" marT="0" marB="0" anchor="ctr"/>
                </a:tc>
                <a:extLst>
                  <a:ext uri="{0D108BD9-81ED-4DB2-BD59-A6C34878D82A}">
                    <a16:rowId xmlns:a16="http://schemas.microsoft.com/office/drawing/2014/main" val="10002"/>
                  </a:ext>
                </a:extLst>
              </a:tr>
              <a:tr h="1233327">
                <a:tc>
                  <a:txBody>
                    <a:bodyPr/>
                    <a:lstStyle/>
                    <a:p>
                      <a:pPr algn="ctr"/>
                      <a:r>
                        <a:rPr lang="id-ID" sz="2400" b="1" dirty="0"/>
                        <a:t>Data Object</a:t>
                      </a:r>
                      <a:endParaRPr lang="en-US" sz="2400" b="1" dirty="0">
                        <a:latin typeface="Arial Narrow" pitchFamily="34" charset="0"/>
                      </a:endParaRPr>
                    </a:p>
                  </a:txBody>
                  <a:tcPr marL="0" marR="0" marT="0" marB="0" anchor="ctr"/>
                </a:tc>
                <a:tc>
                  <a:txBody>
                    <a:bodyPr/>
                    <a:lstStyle/>
                    <a:p>
                      <a:pPr algn="ctr"/>
                      <a:r>
                        <a:rPr lang="id-ID" sz="2400" dirty="0">
                          <a:solidFill>
                            <a:srgbClr val="C00000"/>
                          </a:solidFill>
                        </a:rPr>
                        <a:t>File</a:t>
                      </a:r>
                      <a:r>
                        <a:rPr lang="id-ID" sz="2400" baseline="0" dirty="0">
                          <a:solidFill>
                            <a:srgbClr val="C00000"/>
                          </a:solidFill>
                        </a:rPr>
                        <a:t> dan dokumen </a:t>
                      </a:r>
                      <a:r>
                        <a:rPr lang="id-ID" sz="2400" baseline="0" dirty="0"/>
                        <a:t>yang digunakan dan dihasilkan oleh suatu aktifitas</a:t>
                      </a:r>
                      <a:endParaRPr lang="en-US" sz="2400" dirty="0"/>
                    </a:p>
                  </a:txBody>
                  <a:tcPr marL="0" marR="0" marT="0" marB="0" anchor="ctr"/>
                </a:tc>
                <a:tc>
                  <a:txBody>
                    <a:bodyPr/>
                    <a:lstStyle/>
                    <a:p>
                      <a:pPr algn="ctr"/>
                      <a:endParaRPr lang="en-US" sz="2000" dirty="0">
                        <a:latin typeface="Arial Narrow" pitchFamily="34" charset="0"/>
                      </a:endParaRPr>
                    </a:p>
                  </a:txBody>
                  <a:tcPr marL="0" marR="0" marT="0" marB="0" anchor="ctr"/>
                </a:tc>
                <a:extLst>
                  <a:ext uri="{0D108BD9-81ED-4DB2-BD59-A6C34878D82A}">
                    <a16:rowId xmlns:a16="http://schemas.microsoft.com/office/drawing/2014/main" val="10003"/>
                  </a:ext>
                </a:extLst>
              </a:tr>
              <a:tr h="1284644">
                <a:tc>
                  <a:txBody>
                    <a:bodyPr/>
                    <a:lstStyle/>
                    <a:p>
                      <a:pPr algn="ctr"/>
                      <a:r>
                        <a:rPr lang="id-ID" sz="2400" b="1" dirty="0"/>
                        <a:t>Data Store</a:t>
                      </a:r>
                      <a:endParaRPr lang="en-US" sz="2400" b="1" dirty="0">
                        <a:latin typeface="Arial Narrow" pitchFamily="34" charset="0"/>
                      </a:endParaRPr>
                    </a:p>
                  </a:txBody>
                  <a:tcPr marL="0" marR="0" marT="0" marB="0" anchor="ctr"/>
                </a:tc>
                <a:tc>
                  <a:txBody>
                    <a:bodyPr/>
                    <a:lstStyle/>
                    <a:p>
                      <a:pPr algn="ctr"/>
                      <a:r>
                        <a:rPr lang="id-ID" sz="2400" dirty="0">
                          <a:solidFill>
                            <a:srgbClr val="C00000"/>
                          </a:solidFill>
                        </a:rPr>
                        <a:t>Sistem dan aplikasi </a:t>
                      </a:r>
                      <a:r>
                        <a:rPr lang="id-ID" sz="2400" baseline="0" dirty="0"/>
                        <a:t>yang digunakan dan dihasilkan oleh suatu aktifitas</a:t>
                      </a:r>
                      <a:endParaRPr lang="en-US" sz="2400" dirty="0"/>
                    </a:p>
                  </a:txBody>
                  <a:tcPr marL="0" marR="0" marT="0" marB="0" anchor="ctr"/>
                </a:tc>
                <a:tc>
                  <a:txBody>
                    <a:bodyPr/>
                    <a:lstStyle/>
                    <a:p>
                      <a:pPr algn="ctr"/>
                      <a:endParaRPr lang="en-US" sz="2000" dirty="0">
                        <a:latin typeface="Arial Narrow" pitchFamily="34" charset="0"/>
                      </a:endParaRPr>
                    </a:p>
                  </a:txBody>
                  <a:tcPr marL="0" marR="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lstStyle/>
          <a:p>
            <a:r>
              <a:rPr lang="id-ID" dirty="0" err="1"/>
              <a:t>Artifact</a:t>
            </a:r>
            <a:r>
              <a:rPr lang="id-ID" dirty="0"/>
              <a:t> (</a:t>
            </a:r>
            <a:r>
              <a:rPr lang="id-ID" dirty="0" err="1">
                <a:solidFill>
                  <a:srgbClr val="C00000"/>
                </a:solidFill>
              </a:rPr>
              <a:t>Bizagi</a:t>
            </a:r>
            <a:r>
              <a:rPr lang="id-ID" dirty="0"/>
              <a:t>)</a:t>
            </a:r>
            <a:endParaRPr lang="en-US" dirty="0"/>
          </a:p>
        </p:txBody>
      </p:sp>
      <p:pic>
        <p:nvPicPr>
          <p:cNvPr id="5" name="Picture 4"/>
          <p:cNvPicPr>
            <a:picLocks noChangeAspect="1"/>
          </p:cNvPicPr>
          <p:nvPr/>
        </p:nvPicPr>
        <p:blipFill rotWithShape="1">
          <a:blip r:embed="rId2"/>
          <a:srcRect t="5258" r="84444" b="52255"/>
          <a:stretch/>
        </p:blipFill>
        <p:spPr>
          <a:xfrm>
            <a:off x="7415762" y="4170039"/>
            <a:ext cx="919461" cy="1004503"/>
          </a:xfrm>
          <a:prstGeom prst="rect">
            <a:avLst/>
          </a:prstGeom>
        </p:spPr>
      </p:pic>
      <p:pic>
        <p:nvPicPr>
          <p:cNvPr id="6" name="Picture 5"/>
          <p:cNvPicPr>
            <a:picLocks noChangeAspect="1"/>
          </p:cNvPicPr>
          <p:nvPr/>
        </p:nvPicPr>
        <p:blipFill rotWithShape="1">
          <a:blip r:embed="rId3"/>
          <a:srcRect r="83047" b="60025"/>
          <a:stretch/>
        </p:blipFill>
        <p:spPr>
          <a:xfrm>
            <a:off x="7301394" y="5407335"/>
            <a:ext cx="1148196" cy="1082987"/>
          </a:xfrm>
          <a:prstGeom prst="rect">
            <a:avLst/>
          </a:prstGeom>
        </p:spPr>
      </p:pic>
      <p:pic>
        <p:nvPicPr>
          <p:cNvPr id="10" name="Picture 9"/>
          <p:cNvPicPr>
            <a:picLocks noChangeAspect="1"/>
          </p:cNvPicPr>
          <p:nvPr/>
        </p:nvPicPr>
        <p:blipFill rotWithShape="1">
          <a:blip r:embed="rId4"/>
          <a:srcRect r="42553" b="28465"/>
          <a:stretch/>
        </p:blipFill>
        <p:spPr>
          <a:xfrm>
            <a:off x="7301395" y="2981841"/>
            <a:ext cx="1193124" cy="989475"/>
          </a:xfrm>
          <a:prstGeom prst="rect">
            <a:avLst/>
          </a:prstGeom>
        </p:spPr>
      </p:pic>
      <p:pic>
        <p:nvPicPr>
          <p:cNvPr id="11" name="Picture 10"/>
          <p:cNvPicPr>
            <a:picLocks noChangeAspect="1"/>
          </p:cNvPicPr>
          <p:nvPr/>
        </p:nvPicPr>
        <p:blipFill rotWithShape="1">
          <a:blip r:embed="rId5"/>
          <a:srcRect r="68036" b="42655"/>
          <a:stretch/>
        </p:blipFill>
        <p:spPr>
          <a:xfrm>
            <a:off x="7218699" y="1690686"/>
            <a:ext cx="1522268" cy="1092431"/>
          </a:xfrm>
          <a:prstGeom prst="rect">
            <a:avLst/>
          </a:prstGeom>
        </p:spPr>
      </p:pic>
      <p:sp>
        <p:nvSpPr>
          <p:cNvPr id="7" name="Slide Number Placeholder 6">
            <a:extLst>
              <a:ext uri="{FF2B5EF4-FFF2-40B4-BE49-F238E27FC236}">
                <a16:creationId xmlns:a16="http://schemas.microsoft.com/office/drawing/2014/main" id="{87436F91-0535-4F26-B0B0-78284AFE11B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274</a:t>
            </a:fld>
            <a:endParaRPr lang="en-US" dirty="0">
              <a:solidFill>
                <a:prstClr val="black">
                  <a:tint val="75000"/>
                </a:prstClr>
              </a:solidFill>
            </a:endParaRPr>
          </a:p>
        </p:txBody>
      </p:sp>
    </p:spTree>
    <p:extLst>
      <p:ext uri="{BB962C8B-B14F-4D97-AF65-F5344CB8AC3E}">
        <p14:creationId xmlns:p14="http://schemas.microsoft.com/office/powerpoint/2010/main" val="3482863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nvPr>
        </p:nvGraphicFramePr>
        <p:xfrm>
          <a:off x="257346" y="1252962"/>
          <a:ext cx="8673111" cy="5290197"/>
        </p:xfrm>
        <a:graphic>
          <a:graphicData uri="http://schemas.openxmlformats.org/drawingml/2006/table">
            <a:tbl>
              <a:tblPr firstRow="1" bandRow="1">
                <a:tableStyleId>{5940675A-B579-460E-94D1-54222C63F5DA}</a:tableStyleId>
              </a:tblPr>
              <a:tblGrid>
                <a:gridCol w="2225842">
                  <a:extLst>
                    <a:ext uri="{9D8B030D-6E8A-4147-A177-3AD203B41FA5}">
                      <a16:colId xmlns:a16="http://schemas.microsoft.com/office/drawing/2014/main" val="20000"/>
                    </a:ext>
                  </a:extLst>
                </a:gridCol>
                <a:gridCol w="3837660">
                  <a:extLst>
                    <a:ext uri="{9D8B030D-6E8A-4147-A177-3AD203B41FA5}">
                      <a16:colId xmlns:a16="http://schemas.microsoft.com/office/drawing/2014/main" val="20001"/>
                    </a:ext>
                  </a:extLst>
                </a:gridCol>
                <a:gridCol w="2609609">
                  <a:extLst>
                    <a:ext uri="{9D8B030D-6E8A-4147-A177-3AD203B41FA5}">
                      <a16:colId xmlns:a16="http://schemas.microsoft.com/office/drawing/2014/main" val="20002"/>
                    </a:ext>
                  </a:extLst>
                </a:gridCol>
              </a:tblGrid>
              <a:tr h="6386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2400" b="1" dirty="0">
                          <a:effectLst/>
                          <a:latin typeface="+mn-lt"/>
                        </a:rPr>
                        <a:t>Nama Notasi</a:t>
                      </a:r>
                      <a:endParaRPr lang="en-US" sz="2400" b="1" dirty="0">
                        <a:effectLst/>
                        <a:latin typeface="+mn-lt"/>
                      </a:endParaRPr>
                    </a:p>
                  </a:txBody>
                  <a:tcPr marL="83753" marR="83753"/>
                </a:tc>
                <a:tc>
                  <a:txBody>
                    <a:bodyPr/>
                    <a:lstStyle/>
                    <a:p>
                      <a:pPr algn="ctr"/>
                      <a:r>
                        <a:rPr lang="en-ID" sz="2400" b="1" dirty="0" err="1">
                          <a:latin typeface="+mn-lt"/>
                        </a:rPr>
                        <a:t>Deskripsi</a:t>
                      </a:r>
                      <a:endParaRPr lang="en-US" sz="2400" b="1" dirty="0">
                        <a:latin typeface="+mn-lt"/>
                      </a:endParaRPr>
                    </a:p>
                  </a:txBody>
                  <a:tcPr marL="83753" marR="83753"/>
                </a:tc>
                <a:tc>
                  <a:txBody>
                    <a:bodyPr/>
                    <a:lstStyle/>
                    <a:p>
                      <a:pPr algn="ctr"/>
                      <a:r>
                        <a:rPr lang="id-ID" sz="2400" b="1" dirty="0">
                          <a:latin typeface="+mn-lt"/>
                        </a:rPr>
                        <a:t>Notasi</a:t>
                      </a:r>
                      <a:endParaRPr lang="en-US" sz="2400" b="1" dirty="0">
                        <a:latin typeface="+mn-lt"/>
                      </a:endParaRPr>
                    </a:p>
                  </a:txBody>
                  <a:tcPr marL="83753" marR="83753"/>
                </a:tc>
                <a:extLst>
                  <a:ext uri="{0D108BD9-81ED-4DB2-BD59-A6C34878D82A}">
                    <a16:rowId xmlns:a16="http://schemas.microsoft.com/office/drawing/2014/main" val="10000"/>
                  </a:ext>
                </a:extLst>
              </a:tr>
              <a:tr h="1329008">
                <a:tc>
                  <a:txBody>
                    <a:bodyPr/>
                    <a:lstStyle/>
                    <a:p>
                      <a:pPr algn="ctr"/>
                      <a:r>
                        <a:rPr lang="en-ID" sz="2400" b="1" dirty="0">
                          <a:latin typeface="+mn-lt"/>
                        </a:rPr>
                        <a:t>Class</a:t>
                      </a:r>
                      <a:r>
                        <a:rPr lang="id-ID" sz="2400" b="1" dirty="0">
                          <a:latin typeface="+mn-lt"/>
                        </a:rPr>
                        <a:t> (Data)</a:t>
                      </a:r>
                      <a:endParaRPr lang="en-US" sz="2400" b="1" dirty="0">
                        <a:latin typeface="+mn-lt"/>
                      </a:endParaRPr>
                    </a:p>
                  </a:txBody>
                  <a:tcPr marL="83753" marR="83753"/>
                </a:tc>
                <a:tc>
                  <a:txBody>
                    <a:bodyPr/>
                    <a:lstStyle/>
                    <a:p>
                      <a:pPr algn="ctr"/>
                      <a:r>
                        <a:rPr lang="id-ID" sz="2400" dirty="0">
                          <a:solidFill>
                            <a:srgbClr val="C00000"/>
                          </a:solidFill>
                          <a:latin typeface="+mn-lt"/>
                        </a:rPr>
                        <a:t>File</a:t>
                      </a:r>
                      <a:r>
                        <a:rPr lang="id-ID" sz="2400" baseline="0" dirty="0">
                          <a:solidFill>
                            <a:srgbClr val="C00000"/>
                          </a:solidFill>
                          <a:latin typeface="+mn-lt"/>
                        </a:rPr>
                        <a:t> dan dokumen </a:t>
                      </a:r>
                      <a:r>
                        <a:rPr lang="id-ID" sz="2400" baseline="0" dirty="0">
                          <a:latin typeface="+mn-lt"/>
                        </a:rPr>
                        <a:t>yang digunakan dan dihasilkan oleh suatu aktifitas</a:t>
                      </a:r>
                      <a:endParaRPr lang="en-US" sz="2400" dirty="0">
                        <a:latin typeface="+mn-lt"/>
                      </a:endParaRPr>
                    </a:p>
                  </a:txBody>
                  <a:tcPr marL="0" marR="0" marT="0" marB="0" anchor="ctr"/>
                </a:tc>
                <a:tc>
                  <a:txBody>
                    <a:bodyPr/>
                    <a:lstStyle/>
                    <a:p>
                      <a:pPr algn="ctr"/>
                      <a:endParaRPr lang="en-US" sz="1800" dirty="0">
                        <a:latin typeface="+mn-lt"/>
                      </a:endParaRPr>
                    </a:p>
                  </a:txBody>
                  <a:tcPr marL="83753" marR="83753"/>
                </a:tc>
                <a:extLst>
                  <a:ext uri="{0D108BD9-81ED-4DB2-BD59-A6C34878D82A}">
                    <a16:rowId xmlns:a16="http://schemas.microsoft.com/office/drawing/2014/main" val="10003"/>
                  </a:ext>
                </a:extLst>
              </a:tr>
              <a:tr h="1329008">
                <a:tc>
                  <a:txBody>
                    <a:bodyPr/>
                    <a:lstStyle/>
                    <a:p>
                      <a:pPr algn="ctr"/>
                      <a:r>
                        <a:rPr lang="en-ID" sz="2400" b="1" dirty="0">
                          <a:latin typeface="+mn-lt"/>
                        </a:rPr>
                        <a:t>Package</a:t>
                      </a:r>
                      <a:r>
                        <a:rPr lang="id-ID" sz="2400" b="1" dirty="0">
                          <a:latin typeface="+mn-lt"/>
                        </a:rPr>
                        <a:t> (Aplikasi)</a:t>
                      </a:r>
                      <a:endParaRPr lang="en-US" sz="2400" b="1" dirty="0">
                        <a:latin typeface="+mn-lt"/>
                      </a:endParaRPr>
                    </a:p>
                  </a:txBody>
                  <a:tcPr marL="83753" marR="83753"/>
                </a:tc>
                <a:tc>
                  <a:txBody>
                    <a:bodyPr/>
                    <a:lstStyle/>
                    <a:p>
                      <a:pPr algn="ctr"/>
                      <a:r>
                        <a:rPr lang="id-ID" sz="2400" dirty="0">
                          <a:solidFill>
                            <a:srgbClr val="C00000"/>
                          </a:solidFill>
                          <a:latin typeface="+mn-lt"/>
                        </a:rPr>
                        <a:t>Sistem dan aplikasi </a:t>
                      </a:r>
                      <a:r>
                        <a:rPr lang="id-ID" sz="2400" baseline="0" dirty="0">
                          <a:latin typeface="+mn-lt"/>
                        </a:rPr>
                        <a:t>yang digunakan dan dihasilkan oleh suatu aktifitas</a:t>
                      </a:r>
                      <a:endParaRPr lang="en-US" sz="2400" dirty="0">
                        <a:latin typeface="+mn-lt"/>
                      </a:endParaRPr>
                    </a:p>
                  </a:txBody>
                  <a:tcPr marL="0" marR="0" marT="0" marB="0" anchor="ctr"/>
                </a:tc>
                <a:tc>
                  <a:txBody>
                    <a:bodyPr/>
                    <a:lstStyle/>
                    <a:p>
                      <a:pPr algn="ctr"/>
                      <a:endParaRPr lang="en-US" sz="1800" dirty="0">
                        <a:latin typeface="+mn-lt"/>
                      </a:endParaRPr>
                    </a:p>
                  </a:txBody>
                  <a:tcPr marL="83753" marR="83753"/>
                </a:tc>
                <a:extLst>
                  <a:ext uri="{0D108BD9-81ED-4DB2-BD59-A6C34878D82A}">
                    <a16:rowId xmlns:a16="http://schemas.microsoft.com/office/drawing/2014/main" val="10004"/>
                  </a:ext>
                </a:extLst>
              </a:tr>
              <a:tr h="996756">
                <a:tc>
                  <a:txBody>
                    <a:bodyPr/>
                    <a:lstStyle/>
                    <a:p>
                      <a:pPr algn="ctr"/>
                      <a:r>
                        <a:rPr lang="en-ID" sz="2400" b="1" dirty="0">
                          <a:latin typeface="+mn-lt"/>
                        </a:rPr>
                        <a:t>Requirement</a:t>
                      </a:r>
                      <a:r>
                        <a:rPr lang="id-ID" sz="2400" b="1" dirty="0">
                          <a:latin typeface="+mn-lt"/>
                        </a:rPr>
                        <a:t> (KPI)</a:t>
                      </a:r>
                      <a:endParaRPr lang="en-US" sz="2400" b="1" dirty="0">
                        <a:latin typeface="+mn-lt"/>
                      </a:endParaRPr>
                    </a:p>
                  </a:txBody>
                  <a:tcPr marL="83753" marR="83753"/>
                </a:tc>
                <a:tc>
                  <a:txBody>
                    <a:bodyPr/>
                    <a:lstStyle/>
                    <a:p>
                      <a:pPr algn="ctr"/>
                      <a:r>
                        <a:rPr lang="en-ID" sz="2400" kern="1200" baseline="0" dirty="0">
                          <a:solidFill>
                            <a:srgbClr val="C00000"/>
                          </a:solidFill>
                          <a:latin typeface="+mn-lt"/>
                          <a:ea typeface="+mn-ea"/>
                          <a:cs typeface="+mn-cs"/>
                        </a:rPr>
                        <a:t>KPI</a:t>
                      </a:r>
                      <a:r>
                        <a:rPr lang="en-ID" sz="2400" kern="1200" baseline="0" dirty="0">
                          <a:solidFill>
                            <a:schemeClr val="tx1"/>
                          </a:solidFill>
                          <a:latin typeface="+mn-lt"/>
                          <a:ea typeface="+mn-ea"/>
                          <a:cs typeface="+mn-cs"/>
                        </a:rPr>
                        <a:t> yang </a:t>
                      </a:r>
                      <a:r>
                        <a:rPr lang="en-ID" sz="2400" kern="1200" baseline="0" dirty="0" err="1">
                          <a:solidFill>
                            <a:schemeClr val="tx1"/>
                          </a:solidFill>
                          <a:latin typeface="+mn-lt"/>
                          <a:ea typeface="+mn-ea"/>
                          <a:cs typeface="+mn-cs"/>
                        </a:rPr>
                        <a:t>dijadikan</a:t>
                      </a:r>
                      <a:r>
                        <a:rPr lang="en-ID" sz="2400" kern="1200" baseline="0" dirty="0">
                          <a:solidFill>
                            <a:schemeClr val="tx1"/>
                          </a:solidFill>
                          <a:latin typeface="+mn-lt"/>
                          <a:ea typeface="+mn-ea"/>
                          <a:cs typeface="+mn-cs"/>
                        </a:rPr>
                        <a:t> target </a:t>
                      </a:r>
                      <a:r>
                        <a:rPr lang="en-ID" sz="2400" kern="1200" baseline="0" dirty="0" err="1">
                          <a:solidFill>
                            <a:schemeClr val="tx1"/>
                          </a:solidFill>
                          <a:latin typeface="+mn-lt"/>
                          <a:ea typeface="+mn-ea"/>
                          <a:cs typeface="+mn-cs"/>
                        </a:rPr>
                        <a:t>dari</a:t>
                      </a:r>
                      <a:r>
                        <a:rPr lang="en-ID" sz="2400" kern="1200" baseline="0" dirty="0">
                          <a:solidFill>
                            <a:schemeClr val="tx1"/>
                          </a:solidFill>
                          <a:latin typeface="+mn-lt"/>
                          <a:ea typeface="+mn-ea"/>
                          <a:cs typeface="+mn-cs"/>
                        </a:rPr>
                        <a:t> </a:t>
                      </a:r>
                      <a:r>
                        <a:rPr lang="en-ID" sz="2400" kern="1200" baseline="0" dirty="0" err="1">
                          <a:solidFill>
                            <a:schemeClr val="tx1"/>
                          </a:solidFill>
                          <a:latin typeface="+mn-lt"/>
                          <a:ea typeface="+mn-ea"/>
                          <a:cs typeface="+mn-cs"/>
                        </a:rPr>
                        <a:t>suatu</a:t>
                      </a:r>
                      <a:r>
                        <a:rPr lang="en-ID" sz="2400" kern="1200" baseline="0" dirty="0">
                          <a:solidFill>
                            <a:schemeClr val="tx1"/>
                          </a:solidFill>
                          <a:latin typeface="+mn-lt"/>
                          <a:ea typeface="+mn-ea"/>
                          <a:cs typeface="+mn-cs"/>
                        </a:rPr>
                        <a:t> task</a:t>
                      </a:r>
                      <a:endParaRPr lang="en-US" sz="2400" kern="1200" baseline="0" dirty="0">
                        <a:solidFill>
                          <a:schemeClr val="tx1"/>
                        </a:solidFill>
                        <a:latin typeface="+mn-lt"/>
                        <a:ea typeface="+mn-ea"/>
                        <a:cs typeface="+mn-cs"/>
                      </a:endParaRPr>
                    </a:p>
                  </a:txBody>
                  <a:tcPr marL="83753" marR="83753"/>
                </a:tc>
                <a:tc>
                  <a:txBody>
                    <a:bodyPr/>
                    <a:lstStyle/>
                    <a:p>
                      <a:pPr algn="ctr"/>
                      <a:endParaRPr lang="en-US" sz="1800" dirty="0">
                        <a:latin typeface="+mn-lt"/>
                      </a:endParaRPr>
                    </a:p>
                  </a:txBody>
                  <a:tcPr marL="83753" marR="83753"/>
                </a:tc>
                <a:extLst>
                  <a:ext uri="{0D108BD9-81ED-4DB2-BD59-A6C34878D82A}">
                    <a16:rowId xmlns:a16="http://schemas.microsoft.com/office/drawing/2014/main" val="10005"/>
                  </a:ext>
                </a:extLst>
              </a:tr>
              <a:tr h="996756">
                <a:tc>
                  <a:txBody>
                    <a:bodyPr/>
                    <a:lstStyle/>
                    <a:p>
                      <a:pPr algn="ctr"/>
                      <a:r>
                        <a:rPr lang="en-ID" sz="2400" b="1" dirty="0">
                          <a:latin typeface="+mn-lt"/>
                        </a:rPr>
                        <a:t>Risk</a:t>
                      </a:r>
                      <a:r>
                        <a:rPr lang="id-ID" sz="2400" b="1" dirty="0">
                          <a:latin typeface="+mn-lt"/>
                        </a:rPr>
                        <a:t> (Risiko)</a:t>
                      </a:r>
                      <a:endParaRPr lang="en-US" sz="2400" b="1" dirty="0">
                        <a:latin typeface="+mn-lt"/>
                      </a:endParaRPr>
                    </a:p>
                  </a:txBody>
                  <a:tcPr marL="83753" marR="83753"/>
                </a:tc>
                <a:tc>
                  <a:txBody>
                    <a:bodyPr/>
                    <a:lstStyle/>
                    <a:p>
                      <a:pPr algn="ctr"/>
                      <a:r>
                        <a:rPr lang="en-ID" sz="2400" kern="1200" baseline="0" dirty="0" err="1">
                          <a:solidFill>
                            <a:srgbClr val="C00000"/>
                          </a:solidFill>
                          <a:latin typeface="+mn-lt"/>
                          <a:ea typeface="+mn-ea"/>
                          <a:cs typeface="+mn-cs"/>
                        </a:rPr>
                        <a:t>Risiko</a:t>
                      </a:r>
                      <a:r>
                        <a:rPr lang="en-ID" sz="2400" kern="1200" baseline="0" dirty="0">
                          <a:solidFill>
                            <a:srgbClr val="C00000"/>
                          </a:solidFill>
                          <a:latin typeface="+mn-lt"/>
                          <a:ea typeface="+mn-ea"/>
                          <a:cs typeface="+mn-cs"/>
                        </a:rPr>
                        <a:t> </a:t>
                      </a:r>
                      <a:r>
                        <a:rPr lang="en-ID" sz="2400" kern="1200" baseline="0" dirty="0">
                          <a:solidFill>
                            <a:schemeClr val="tx1"/>
                          </a:solidFill>
                          <a:latin typeface="+mn-lt"/>
                          <a:ea typeface="+mn-ea"/>
                          <a:cs typeface="+mn-cs"/>
                        </a:rPr>
                        <a:t>yang </a:t>
                      </a:r>
                      <a:r>
                        <a:rPr lang="en-ID" sz="2400" kern="1200" baseline="0" dirty="0" err="1">
                          <a:solidFill>
                            <a:schemeClr val="tx1"/>
                          </a:solidFill>
                          <a:latin typeface="+mn-lt"/>
                          <a:ea typeface="+mn-ea"/>
                          <a:cs typeface="+mn-cs"/>
                        </a:rPr>
                        <a:t>muncul</a:t>
                      </a:r>
                      <a:r>
                        <a:rPr lang="en-ID" sz="2400" kern="1200" baseline="0" dirty="0">
                          <a:solidFill>
                            <a:schemeClr val="tx1"/>
                          </a:solidFill>
                          <a:latin typeface="+mn-lt"/>
                          <a:ea typeface="+mn-ea"/>
                          <a:cs typeface="+mn-cs"/>
                        </a:rPr>
                        <a:t> </a:t>
                      </a:r>
                      <a:r>
                        <a:rPr lang="en-ID" sz="2400" kern="1200" baseline="0" dirty="0" err="1">
                          <a:solidFill>
                            <a:schemeClr val="tx1"/>
                          </a:solidFill>
                          <a:latin typeface="+mn-lt"/>
                          <a:ea typeface="+mn-ea"/>
                          <a:cs typeface="+mn-cs"/>
                        </a:rPr>
                        <a:t>dari</a:t>
                      </a:r>
                      <a:r>
                        <a:rPr lang="en-ID" sz="2400" kern="1200" baseline="0" dirty="0">
                          <a:solidFill>
                            <a:schemeClr val="tx1"/>
                          </a:solidFill>
                          <a:latin typeface="+mn-lt"/>
                          <a:ea typeface="+mn-ea"/>
                          <a:cs typeface="+mn-cs"/>
                        </a:rPr>
                        <a:t> </a:t>
                      </a:r>
                      <a:r>
                        <a:rPr lang="en-ID" sz="2400" kern="1200" baseline="0" dirty="0" err="1">
                          <a:solidFill>
                            <a:schemeClr val="tx1"/>
                          </a:solidFill>
                          <a:latin typeface="+mn-lt"/>
                          <a:ea typeface="+mn-ea"/>
                          <a:cs typeface="+mn-cs"/>
                        </a:rPr>
                        <a:t>suatu</a:t>
                      </a:r>
                      <a:r>
                        <a:rPr lang="en-ID" sz="2400" kern="1200" baseline="0" dirty="0">
                          <a:solidFill>
                            <a:schemeClr val="tx1"/>
                          </a:solidFill>
                          <a:latin typeface="+mn-lt"/>
                          <a:ea typeface="+mn-ea"/>
                          <a:cs typeface="+mn-cs"/>
                        </a:rPr>
                        <a:t> task</a:t>
                      </a:r>
                      <a:endParaRPr lang="en-US" sz="2400" kern="1200" baseline="0" dirty="0">
                        <a:solidFill>
                          <a:schemeClr val="tx1"/>
                        </a:solidFill>
                        <a:latin typeface="+mn-lt"/>
                        <a:ea typeface="+mn-ea"/>
                        <a:cs typeface="+mn-cs"/>
                      </a:endParaRPr>
                    </a:p>
                  </a:txBody>
                  <a:tcPr marL="83753" marR="83753"/>
                </a:tc>
                <a:tc>
                  <a:txBody>
                    <a:bodyPr/>
                    <a:lstStyle/>
                    <a:p>
                      <a:pPr algn="ctr"/>
                      <a:endParaRPr lang="en-US" sz="1800" dirty="0">
                        <a:latin typeface="+mn-lt"/>
                      </a:endParaRPr>
                    </a:p>
                  </a:txBody>
                  <a:tcPr marL="83753" marR="83753"/>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a:xfrm>
            <a:off x="628650" y="110092"/>
            <a:ext cx="7886700" cy="886789"/>
          </a:xfrm>
        </p:spPr>
        <p:txBody>
          <a:bodyPr>
            <a:normAutofit fontScale="90000"/>
          </a:bodyPr>
          <a:lstStyle/>
          <a:p>
            <a:r>
              <a:rPr lang="id-ID" sz="4900" dirty="0" err="1"/>
              <a:t>Artifact</a:t>
            </a:r>
            <a:br>
              <a:rPr lang="id-ID" dirty="0"/>
            </a:br>
            <a:r>
              <a:rPr lang="id-ID" sz="3600" i="1" dirty="0">
                <a:solidFill>
                  <a:srgbClr val="C00000"/>
                </a:solidFill>
              </a:rPr>
              <a:t>(EA </a:t>
            </a:r>
            <a:r>
              <a:rPr lang="id-ID" sz="3600" i="1" dirty="0" err="1">
                <a:solidFill>
                  <a:srgbClr val="C00000"/>
                </a:solidFill>
              </a:rPr>
              <a:t>Template</a:t>
            </a:r>
            <a:r>
              <a:rPr lang="id-ID" sz="3600" i="1" dirty="0">
                <a:solidFill>
                  <a:srgbClr val="C00000"/>
                </a:solidFill>
              </a:rPr>
              <a:t> </a:t>
            </a:r>
            <a:r>
              <a:rPr lang="id-ID" sz="3600" i="1" dirty="0" err="1">
                <a:solidFill>
                  <a:srgbClr val="C00000"/>
                </a:solidFill>
              </a:rPr>
              <a:t>using</a:t>
            </a:r>
            <a:r>
              <a:rPr lang="id-ID" sz="3600" i="1" dirty="0">
                <a:solidFill>
                  <a:srgbClr val="C00000"/>
                </a:solidFill>
              </a:rPr>
              <a:t> </a:t>
            </a:r>
            <a:r>
              <a:rPr lang="id-ID" sz="3600" i="1" dirty="0" err="1">
                <a:solidFill>
                  <a:srgbClr val="C00000"/>
                </a:solidFill>
              </a:rPr>
              <a:t>Sparx</a:t>
            </a:r>
            <a:r>
              <a:rPr lang="id-ID" sz="3600" i="1" dirty="0">
                <a:solidFill>
                  <a:srgbClr val="C00000"/>
                </a:solidFill>
              </a:rPr>
              <a:t> EA (Wahono, 2017))</a:t>
            </a:r>
            <a:endParaRPr lang="en-US" dirty="0"/>
          </a:p>
        </p:txBody>
      </p:sp>
      <p:pic>
        <p:nvPicPr>
          <p:cNvPr id="14" name="Picture 13"/>
          <p:cNvPicPr>
            <a:picLocks noChangeAspect="1"/>
          </p:cNvPicPr>
          <p:nvPr/>
        </p:nvPicPr>
        <p:blipFill>
          <a:blip r:embed="rId2"/>
          <a:stretch>
            <a:fillRect/>
          </a:stretch>
        </p:blipFill>
        <p:spPr>
          <a:xfrm>
            <a:off x="6949335" y="1904535"/>
            <a:ext cx="1002718" cy="1242868"/>
          </a:xfrm>
          <a:prstGeom prst="rect">
            <a:avLst/>
          </a:prstGeom>
        </p:spPr>
      </p:pic>
      <p:pic>
        <p:nvPicPr>
          <p:cNvPr id="15" name="Picture 14"/>
          <p:cNvPicPr>
            <a:picLocks noChangeAspect="1"/>
          </p:cNvPicPr>
          <p:nvPr/>
        </p:nvPicPr>
        <p:blipFill>
          <a:blip r:embed="rId3"/>
          <a:stretch>
            <a:fillRect/>
          </a:stretch>
        </p:blipFill>
        <p:spPr>
          <a:xfrm>
            <a:off x="6946868" y="3301814"/>
            <a:ext cx="1074539" cy="1052877"/>
          </a:xfrm>
          <a:prstGeom prst="rect">
            <a:avLst/>
          </a:prstGeom>
        </p:spPr>
      </p:pic>
      <p:pic>
        <p:nvPicPr>
          <p:cNvPr id="16" name="Picture 15"/>
          <p:cNvPicPr>
            <a:picLocks noChangeAspect="1"/>
          </p:cNvPicPr>
          <p:nvPr/>
        </p:nvPicPr>
        <p:blipFill>
          <a:blip r:embed="rId4"/>
          <a:stretch>
            <a:fillRect/>
          </a:stretch>
        </p:blipFill>
        <p:spPr>
          <a:xfrm>
            <a:off x="6877514" y="4610771"/>
            <a:ext cx="1074539" cy="880206"/>
          </a:xfrm>
          <a:prstGeom prst="rect">
            <a:avLst/>
          </a:prstGeom>
        </p:spPr>
      </p:pic>
      <p:pic>
        <p:nvPicPr>
          <p:cNvPr id="17" name="Picture 16"/>
          <p:cNvPicPr>
            <a:picLocks noChangeAspect="1"/>
          </p:cNvPicPr>
          <p:nvPr/>
        </p:nvPicPr>
        <p:blipFill>
          <a:blip r:embed="rId5"/>
          <a:stretch>
            <a:fillRect/>
          </a:stretch>
        </p:blipFill>
        <p:spPr>
          <a:xfrm>
            <a:off x="6965004" y="5561834"/>
            <a:ext cx="899558" cy="831055"/>
          </a:xfrm>
          <a:prstGeom prst="rect">
            <a:avLst/>
          </a:prstGeom>
        </p:spPr>
      </p:pic>
      <p:sp>
        <p:nvSpPr>
          <p:cNvPr id="4" name="Slide Number Placeholder 3">
            <a:extLst>
              <a:ext uri="{FF2B5EF4-FFF2-40B4-BE49-F238E27FC236}">
                <a16:creationId xmlns:a16="http://schemas.microsoft.com/office/drawing/2014/main" id="{BFC6F7BF-0101-404D-BC37-478F1F6F690C}"/>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275</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626910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fontScale="90000"/>
          </a:bodyPr>
          <a:lstStyle/>
          <a:p>
            <a:r>
              <a:rPr lang="id-ID" sz="3600" dirty="0"/>
              <a:t>Annotation, Data Object dan Data Store (</a:t>
            </a:r>
            <a:r>
              <a:rPr lang="id-ID" sz="3600" dirty="0" err="1"/>
              <a:t>Bizagi</a:t>
            </a:r>
            <a:r>
              <a:rPr lang="id-ID" sz="3600" dirty="0"/>
              <a:t>)</a:t>
            </a:r>
            <a:endParaRPr lang="en-US" sz="3600" dirty="0"/>
          </a:p>
        </p:txBody>
      </p:sp>
      <p:pic>
        <p:nvPicPr>
          <p:cNvPr id="5" name="Picture 4"/>
          <p:cNvPicPr>
            <a:picLocks noChangeAspect="1"/>
          </p:cNvPicPr>
          <p:nvPr/>
        </p:nvPicPr>
        <p:blipFill rotWithShape="1">
          <a:blip r:embed="rId2"/>
          <a:srcRect r="998" b="12866"/>
          <a:stretch/>
        </p:blipFill>
        <p:spPr>
          <a:xfrm>
            <a:off x="493221" y="838200"/>
            <a:ext cx="7794914" cy="5710840"/>
          </a:xfrm>
          <a:prstGeom prst="rect">
            <a:avLst/>
          </a:prstGeom>
        </p:spPr>
      </p:pic>
      <p:sp>
        <p:nvSpPr>
          <p:cNvPr id="6" name="Rounded Rectangle 5"/>
          <p:cNvSpPr/>
          <p:nvPr/>
        </p:nvSpPr>
        <p:spPr>
          <a:xfrm>
            <a:off x="5497484" y="1087582"/>
            <a:ext cx="847898" cy="98505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6" idx="1"/>
          </p:cNvCxnSpPr>
          <p:nvPr/>
        </p:nvCxnSpPr>
        <p:spPr>
          <a:xfrm flipH="1">
            <a:off x="4328160" y="1580111"/>
            <a:ext cx="1169324" cy="1593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35751" y="1287723"/>
            <a:ext cx="2446369" cy="584775"/>
          </a:xfrm>
          <a:prstGeom prst="rect">
            <a:avLst/>
          </a:prstGeom>
          <a:noFill/>
        </p:spPr>
        <p:txBody>
          <a:bodyPr wrap="square" rtlCol="0">
            <a:spAutoFit/>
          </a:bodyPr>
          <a:lstStyle/>
          <a:p>
            <a:pPr algn="ctr"/>
            <a:r>
              <a:rPr lang="id-ID" sz="3200" dirty="0">
                <a:solidFill>
                  <a:schemeClr val="accent2"/>
                </a:solidFill>
              </a:rPr>
              <a:t>Data Object</a:t>
            </a:r>
            <a:endParaRPr lang="en-US" sz="3200" dirty="0">
              <a:solidFill>
                <a:schemeClr val="accent2"/>
              </a:solidFill>
            </a:endParaRPr>
          </a:p>
        </p:txBody>
      </p:sp>
      <p:sp>
        <p:nvSpPr>
          <p:cNvPr id="18" name="Rounded Rectangle 17"/>
          <p:cNvSpPr/>
          <p:nvPr/>
        </p:nvSpPr>
        <p:spPr>
          <a:xfrm>
            <a:off x="6018415" y="4281054"/>
            <a:ext cx="1623752" cy="82296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8" idx="2"/>
          </p:cNvCxnSpPr>
          <p:nvPr/>
        </p:nvCxnSpPr>
        <p:spPr>
          <a:xfrm>
            <a:off x="6830291" y="5104015"/>
            <a:ext cx="19396" cy="49322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26502" y="5528672"/>
            <a:ext cx="2446369" cy="584775"/>
          </a:xfrm>
          <a:prstGeom prst="rect">
            <a:avLst/>
          </a:prstGeom>
          <a:noFill/>
        </p:spPr>
        <p:txBody>
          <a:bodyPr wrap="square" rtlCol="0">
            <a:spAutoFit/>
          </a:bodyPr>
          <a:lstStyle/>
          <a:p>
            <a:pPr algn="ctr"/>
            <a:r>
              <a:rPr lang="id-ID" sz="3200" dirty="0">
                <a:solidFill>
                  <a:srgbClr val="92D050"/>
                </a:solidFill>
              </a:rPr>
              <a:t>Annotation</a:t>
            </a:r>
            <a:endParaRPr lang="en-US" sz="3200" dirty="0">
              <a:solidFill>
                <a:srgbClr val="92D050"/>
              </a:solidFill>
            </a:endParaRPr>
          </a:p>
        </p:txBody>
      </p:sp>
      <p:sp>
        <p:nvSpPr>
          <p:cNvPr id="21" name="Rounded Rectangle 20"/>
          <p:cNvSpPr/>
          <p:nvPr/>
        </p:nvSpPr>
        <p:spPr>
          <a:xfrm>
            <a:off x="3821514" y="5340928"/>
            <a:ext cx="1051041" cy="107649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21" idx="1"/>
          </p:cNvCxnSpPr>
          <p:nvPr/>
        </p:nvCxnSpPr>
        <p:spPr>
          <a:xfrm flipH="1">
            <a:off x="3086793" y="5879177"/>
            <a:ext cx="73472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71484" y="5586789"/>
            <a:ext cx="2128535" cy="584775"/>
          </a:xfrm>
          <a:prstGeom prst="rect">
            <a:avLst/>
          </a:prstGeom>
          <a:noFill/>
        </p:spPr>
        <p:txBody>
          <a:bodyPr wrap="square" rtlCol="0">
            <a:spAutoFit/>
          </a:bodyPr>
          <a:lstStyle/>
          <a:p>
            <a:pPr algn="ctr"/>
            <a:r>
              <a:rPr lang="id-ID" sz="3200" dirty="0">
                <a:solidFill>
                  <a:srgbClr val="00B0F0"/>
                </a:solidFill>
              </a:rPr>
              <a:t>Data Store</a:t>
            </a:r>
            <a:endParaRPr lang="en-US" sz="3200" dirty="0">
              <a:solidFill>
                <a:srgbClr val="00B0F0"/>
              </a:solidFill>
            </a:endParaRPr>
          </a:p>
        </p:txBody>
      </p:sp>
      <p:sp>
        <p:nvSpPr>
          <p:cNvPr id="8" name="Slide Number Placeholder 7">
            <a:extLst>
              <a:ext uri="{FF2B5EF4-FFF2-40B4-BE49-F238E27FC236}">
                <a16:creationId xmlns:a16="http://schemas.microsoft.com/office/drawing/2014/main" id="{D0BCE187-15AA-42E1-88F5-405D299B176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276</a:t>
            </a:fld>
            <a:endParaRPr lang="en-US" dirty="0">
              <a:solidFill>
                <a:prstClr val="black">
                  <a:tint val="75000"/>
                </a:prstClr>
              </a:solidFill>
            </a:endParaRPr>
          </a:p>
        </p:txBody>
      </p:sp>
    </p:spTree>
    <p:extLst>
      <p:ext uri="{BB962C8B-B14F-4D97-AF65-F5344CB8AC3E}">
        <p14:creationId xmlns:p14="http://schemas.microsoft.com/office/powerpoint/2010/main" val="42181755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34973"/>
            <a:ext cx="7886700" cy="739774"/>
          </a:xfrm>
        </p:spPr>
        <p:txBody>
          <a:bodyPr>
            <a:normAutofit/>
          </a:bodyPr>
          <a:lstStyle/>
          <a:p>
            <a:r>
              <a:rPr lang="en-ID" dirty="0"/>
              <a:t>Class, Package, Requirement &amp; Risk</a:t>
            </a:r>
            <a:endParaRPr lang="en-US" dirty="0"/>
          </a:p>
        </p:txBody>
      </p:sp>
      <p:pic>
        <p:nvPicPr>
          <p:cNvPr id="18" name="Picture 17">
            <a:extLst>
              <a:ext uri="{FF2B5EF4-FFF2-40B4-BE49-F238E27FC236}">
                <a16:creationId xmlns:a16="http://schemas.microsoft.com/office/drawing/2014/main" id="{09DBD55A-D95C-4662-B81E-480E5058D7A7}"/>
              </a:ext>
            </a:extLst>
          </p:cNvPr>
          <p:cNvPicPr>
            <a:picLocks noChangeAspect="1"/>
          </p:cNvPicPr>
          <p:nvPr/>
        </p:nvPicPr>
        <p:blipFill rotWithShape="1">
          <a:blip r:embed="rId2"/>
          <a:srcRect l="3716" t="5325" r="6736" b="2222"/>
          <a:stretch/>
        </p:blipFill>
        <p:spPr>
          <a:xfrm>
            <a:off x="1362075" y="894329"/>
            <a:ext cx="6162374" cy="5761358"/>
          </a:xfrm>
          <a:prstGeom prst="rect">
            <a:avLst/>
          </a:prstGeom>
        </p:spPr>
      </p:pic>
      <p:sp>
        <p:nvSpPr>
          <p:cNvPr id="19" name="Rounded Rectangle 18"/>
          <p:cNvSpPr/>
          <p:nvPr/>
        </p:nvSpPr>
        <p:spPr>
          <a:xfrm>
            <a:off x="5629275" y="4920157"/>
            <a:ext cx="1228898" cy="86943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6858173" y="5332393"/>
            <a:ext cx="947652"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49069" y="4886453"/>
            <a:ext cx="1585654" cy="1077218"/>
          </a:xfrm>
          <a:prstGeom prst="rect">
            <a:avLst/>
          </a:prstGeom>
          <a:noFill/>
        </p:spPr>
        <p:txBody>
          <a:bodyPr wrap="square" rtlCol="0">
            <a:spAutoFit/>
          </a:bodyPr>
          <a:lstStyle/>
          <a:p>
            <a:pPr algn="ctr"/>
            <a:r>
              <a:rPr lang="en-ID" sz="3200" dirty="0">
                <a:solidFill>
                  <a:schemeClr val="accent2"/>
                </a:solidFill>
                <a:effectLst/>
              </a:rPr>
              <a:t>Risk</a:t>
            </a:r>
            <a:r>
              <a:rPr lang="id-ID" sz="3200" dirty="0">
                <a:solidFill>
                  <a:schemeClr val="accent2"/>
                </a:solidFill>
                <a:effectLst/>
              </a:rPr>
              <a:t> (Risiko)</a:t>
            </a:r>
            <a:endParaRPr lang="en-US" sz="3200" dirty="0">
              <a:solidFill>
                <a:schemeClr val="accent2"/>
              </a:solidFill>
              <a:effectLst/>
            </a:endParaRPr>
          </a:p>
        </p:txBody>
      </p:sp>
      <p:sp>
        <p:nvSpPr>
          <p:cNvPr id="24" name="Rounded Rectangle 23"/>
          <p:cNvSpPr/>
          <p:nvPr/>
        </p:nvSpPr>
        <p:spPr>
          <a:xfrm>
            <a:off x="3258449" y="5881502"/>
            <a:ext cx="1304026" cy="76951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4562476" y="6315056"/>
            <a:ext cx="838199" cy="127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24450" y="5751493"/>
            <a:ext cx="2405186" cy="954107"/>
          </a:xfrm>
          <a:prstGeom prst="rect">
            <a:avLst/>
          </a:prstGeom>
          <a:noFill/>
        </p:spPr>
        <p:txBody>
          <a:bodyPr wrap="square" rtlCol="0">
            <a:spAutoFit/>
          </a:bodyPr>
          <a:lstStyle/>
          <a:p>
            <a:pPr algn="ctr"/>
            <a:r>
              <a:rPr lang="en-ID" sz="2800" dirty="0">
                <a:solidFill>
                  <a:srgbClr val="00B0F0"/>
                </a:solidFill>
                <a:effectLst/>
                <a:latin typeface="DINPro-Regular" panose="02000503030000020004" pitchFamily="50" charset="0"/>
              </a:rPr>
              <a:t>Requirement</a:t>
            </a:r>
            <a:r>
              <a:rPr lang="id-ID" sz="2800" dirty="0">
                <a:solidFill>
                  <a:srgbClr val="00B0F0"/>
                </a:solidFill>
                <a:effectLst/>
                <a:latin typeface="DINPro-Regular" panose="02000503030000020004" pitchFamily="50" charset="0"/>
              </a:rPr>
              <a:t> (KPI)</a:t>
            </a:r>
            <a:endParaRPr lang="en-US" sz="2800" dirty="0">
              <a:solidFill>
                <a:srgbClr val="00B0F0"/>
              </a:solidFill>
              <a:effectLst/>
              <a:latin typeface="DINPro-Regular" panose="02000503030000020004" pitchFamily="50" charset="0"/>
            </a:endParaRPr>
          </a:p>
        </p:txBody>
      </p:sp>
      <p:sp>
        <p:nvSpPr>
          <p:cNvPr id="12" name="Rounded Rectangle 11"/>
          <p:cNvSpPr/>
          <p:nvPr/>
        </p:nvSpPr>
        <p:spPr>
          <a:xfrm>
            <a:off x="1514475" y="1750993"/>
            <a:ext cx="1066800" cy="98505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ffectLst/>
            </a:endParaRPr>
          </a:p>
        </p:txBody>
      </p:sp>
      <p:cxnSp>
        <p:nvCxnSpPr>
          <p:cNvPr id="13" name="Straight Arrow Connector 12"/>
          <p:cNvCxnSpPr/>
          <p:nvPr/>
        </p:nvCxnSpPr>
        <p:spPr>
          <a:xfrm flipH="1">
            <a:off x="981075" y="2208193"/>
            <a:ext cx="5334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1448" y="1658833"/>
            <a:ext cx="1699954" cy="1077218"/>
          </a:xfrm>
          <a:prstGeom prst="rect">
            <a:avLst/>
          </a:prstGeom>
          <a:noFill/>
        </p:spPr>
        <p:txBody>
          <a:bodyPr wrap="square" rtlCol="0">
            <a:spAutoFit/>
          </a:bodyPr>
          <a:lstStyle/>
          <a:p>
            <a:pPr algn="ctr"/>
            <a:r>
              <a:rPr lang="en-ID" sz="3200" dirty="0">
                <a:solidFill>
                  <a:srgbClr val="C00000"/>
                </a:solidFill>
                <a:effectLst/>
              </a:rPr>
              <a:t>Class</a:t>
            </a:r>
            <a:r>
              <a:rPr lang="id-ID" sz="3200" dirty="0">
                <a:solidFill>
                  <a:srgbClr val="C00000"/>
                </a:solidFill>
                <a:effectLst/>
              </a:rPr>
              <a:t> (Data)</a:t>
            </a:r>
            <a:endParaRPr lang="en-US" sz="3200" dirty="0">
              <a:solidFill>
                <a:srgbClr val="C00000"/>
              </a:solidFill>
              <a:effectLst/>
            </a:endParaRPr>
          </a:p>
        </p:txBody>
      </p:sp>
      <p:sp>
        <p:nvSpPr>
          <p:cNvPr id="17" name="Rounded Rectangle 16"/>
          <p:cNvSpPr/>
          <p:nvPr/>
        </p:nvSpPr>
        <p:spPr>
          <a:xfrm>
            <a:off x="6064937" y="839506"/>
            <a:ext cx="1278544" cy="985058"/>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ffectLst/>
            </a:endParaRPr>
          </a:p>
        </p:txBody>
      </p:sp>
      <p:cxnSp>
        <p:nvCxnSpPr>
          <p:cNvPr id="21" name="Straight Arrow Connector 20"/>
          <p:cNvCxnSpPr/>
          <p:nvPr/>
        </p:nvCxnSpPr>
        <p:spPr>
          <a:xfrm>
            <a:off x="7343481" y="1293793"/>
            <a:ext cx="462344" cy="16866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35292" y="1504445"/>
            <a:ext cx="1699954" cy="1077218"/>
          </a:xfrm>
          <a:prstGeom prst="rect">
            <a:avLst/>
          </a:prstGeom>
          <a:noFill/>
        </p:spPr>
        <p:txBody>
          <a:bodyPr wrap="square" rtlCol="0">
            <a:spAutoFit/>
          </a:bodyPr>
          <a:lstStyle/>
          <a:p>
            <a:pPr algn="ctr"/>
            <a:r>
              <a:rPr lang="en-ID" sz="3200" dirty="0">
                <a:solidFill>
                  <a:schemeClr val="accent6">
                    <a:lumMod val="75000"/>
                  </a:schemeClr>
                </a:solidFill>
                <a:effectLst/>
              </a:rPr>
              <a:t>Package</a:t>
            </a:r>
            <a:r>
              <a:rPr lang="id-ID" sz="3200" dirty="0">
                <a:solidFill>
                  <a:schemeClr val="accent6">
                    <a:lumMod val="75000"/>
                  </a:schemeClr>
                </a:solidFill>
                <a:effectLst/>
              </a:rPr>
              <a:t> (Aplikasi)</a:t>
            </a:r>
            <a:endParaRPr lang="en-US" sz="3200" dirty="0">
              <a:solidFill>
                <a:schemeClr val="accent6">
                  <a:lumMod val="75000"/>
                </a:schemeClr>
              </a:solidFill>
              <a:effectLst/>
            </a:endParaRPr>
          </a:p>
        </p:txBody>
      </p:sp>
      <p:sp>
        <p:nvSpPr>
          <p:cNvPr id="4" name="Slide Number Placeholder 3">
            <a:extLst>
              <a:ext uri="{FF2B5EF4-FFF2-40B4-BE49-F238E27FC236}">
                <a16:creationId xmlns:a16="http://schemas.microsoft.com/office/drawing/2014/main" id="{4240761F-70BD-44C0-BD0E-5C59FE29889B}"/>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277</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21724686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41193"/>
            <a:ext cx="7886700" cy="739774"/>
          </a:xfrm>
        </p:spPr>
        <p:txBody>
          <a:bodyPr>
            <a:normAutofit/>
          </a:bodyPr>
          <a:lstStyle/>
          <a:p>
            <a:r>
              <a:rPr lang="en-ID" dirty="0"/>
              <a:t>Flow Object</a:t>
            </a:r>
            <a:endParaRPr lang="en-US" dirty="0"/>
          </a:p>
        </p:txBody>
      </p:sp>
      <p:graphicFrame>
        <p:nvGraphicFramePr>
          <p:cNvPr id="7" name="Content Placeholder 3"/>
          <p:cNvGraphicFramePr>
            <a:graphicFrameLocks/>
          </p:cNvGraphicFramePr>
          <p:nvPr>
            <p:extLst/>
          </p:nvPr>
        </p:nvGraphicFramePr>
        <p:xfrm>
          <a:off x="116380" y="1250419"/>
          <a:ext cx="8922326" cy="4732247"/>
        </p:xfrm>
        <a:graphic>
          <a:graphicData uri="http://schemas.openxmlformats.org/drawingml/2006/table">
            <a:tbl>
              <a:tblPr firstRow="1" bandRow="1">
                <a:tableStyleId>{5940675A-B579-460E-94D1-54222C63F5DA}</a:tableStyleId>
              </a:tblPr>
              <a:tblGrid>
                <a:gridCol w="2128058">
                  <a:extLst>
                    <a:ext uri="{9D8B030D-6E8A-4147-A177-3AD203B41FA5}">
                      <a16:colId xmlns:a16="http://schemas.microsoft.com/office/drawing/2014/main" val="20000"/>
                    </a:ext>
                  </a:extLst>
                </a:gridCol>
                <a:gridCol w="3452553">
                  <a:extLst>
                    <a:ext uri="{9D8B030D-6E8A-4147-A177-3AD203B41FA5}">
                      <a16:colId xmlns:a16="http://schemas.microsoft.com/office/drawing/2014/main" val="20001"/>
                    </a:ext>
                  </a:extLst>
                </a:gridCol>
                <a:gridCol w="3341715">
                  <a:extLst>
                    <a:ext uri="{9D8B030D-6E8A-4147-A177-3AD203B41FA5}">
                      <a16:colId xmlns:a16="http://schemas.microsoft.com/office/drawing/2014/main" val="20002"/>
                    </a:ext>
                  </a:extLst>
                </a:gridCol>
              </a:tblGrid>
              <a:tr h="678134">
                <a:tc>
                  <a:txBody>
                    <a:bodyPr/>
                    <a:lstStyle/>
                    <a:p>
                      <a:pPr algn="ctr" fontAlgn="ctr"/>
                      <a:r>
                        <a:rPr lang="id-ID" sz="2400" b="1" dirty="0">
                          <a:effectLst/>
                          <a:latin typeface="+mn-lt"/>
                        </a:rPr>
                        <a:t>Nama Notasi</a:t>
                      </a:r>
                      <a:endParaRPr lang="en-US" sz="2400" b="1" dirty="0">
                        <a:solidFill>
                          <a:schemeClr val="bg1"/>
                        </a:solidFill>
                        <a:effectLst/>
                        <a:latin typeface="+mn-lt"/>
                      </a:endParaRPr>
                    </a:p>
                  </a:txBody>
                  <a:tcPr marL="0" marR="0" marT="0" marB="0" anchor="ctr"/>
                </a:tc>
                <a:tc>
                  <a:txBody>
                    <a:bodyPr/>
                    <a:lstStyle/>
                    <a:p>
                      <a:pPr algn="ctr"/>
                      <a:r>
                        <a:rPr lang="id-ID" sz="2400" b="1" dirty="0">
                          <a:latin typeface="+mn-lt"/>
                        </a:rPr>
                        <a:t>Deskripsi</a:t>
                      </a:r>
                      <a:endParaRPr lang="en-US" sz="2400" b="1" dirty="0">
                        <a:solidFill>
                          <a:schemeClr val="bg1"/>
                        </a:solidFill>
                        <a:latin typeface="+mn-lt"/>
                      </a:endParaRPr>
                    </a:p>
                  </a:txBody>
                  <a:tcPr marL="0" marR="0" marT="0" marB="0" anchor="ctr"/>
                </a:tc>
                <a:tc>
                  <a:txBody>
                    <a:bodyPr/>
                    <a:lstStyle/>
                    <a:p>
                      <a:pPr algn="ctr"/>
                      <a:r>
                        <a:rPr lang="id-ID" sz="2400" b="1" dirty="0">
                          <a:latin typeface="+mn-lt"/>
                        </a:rPr>
                        <a:t>Notasi</a:t>
                      </a:r>
                      <a:endParaRPr lang="en-US" sz="2400" b="1" dirty="0">
                        <a:solidFill>
                          <a:schemeClr val="bg1"/>
                        </a:solidFill>
                        <a:latin typeface="+mn-lt"/>
                      </a:endParaRPr>
                    </a:p>
                  </a:txBody>
                  <a:tcPr marL="0" marR="0" marT="0" marB="0" anchor="ctr"/>
                </a:tc>
                <a:extLst>
                  <a:ext uri="{0D108BD9-81ED-4DB2-BD59-A6C34878D82A}">
                    <a16:rowId xmlns:a16="http://schemas.microsoft.com/office/drawing/2014/main" val="10000"/>
                  </a:ext>
                </a:extLst>
              </a:tr>
              <a:tr h="1325935">
                <a:tc>
                  <a:txBody>
                    <a:bodyPr/>
                    <a:lstStyle/>
                    <a:p>
                      <a:pPr algn="ctr"/>
                      <a:r>
                        <a:rPr lang="id-ID" sz="2400" b="1" dirty="0">
                          <a:latin typeface="+mn-lt"/>
                        </a:rPr>
                        <a:t>Event</a:t>
                      </a:r>
                      <a:endParaRPr lang="en-US" sz="2400" b="1" dirty="0">
                        <a:latin typeface="+mn-lt"/>
                      </a:endParaRPr>
                    </a:p>
                  </a:txBody>
                  <a:tcPr marL="0" marR="0" marT="0" marB="0" anchor="ctr"/>
                </a:tc>
                <a:tc>
                  <a:txBody>
                    <a:bodyPr/>
                    <a:lstStyle/>
                    <a:p>
                      <a:pPr algn="ctr"/>
                      <a:r>
                        <a:rPr lang="id-ID" sz="2400" dirty="0">
                          <a:latin typeface="+mn-lt"/>
                        </a:rPr>
                        <a:t>Suatu</a:t>
                      </a:r>
                      <a:r>
                        <a:rPr lang="id-ID" sz="2400" baseline="0" dirty="0">
                          <a:latin typeface="+mn-lt"/>
                        </a:rPr>
                        <a:t> </a:t>
                      </a:r>
                      <a:r>
                        <a:rPr lang="id-ID" sz="2400" baseline="0" dirty="0">
                          <a:solidFill>
                            <a:srgbClr val="C00000"/>
                          </a:solidFill>
                          <a:latin typeface="+mn-lt"/>
                        </a:rPr>
                        <a:t>kejadian</a:t>
                      </a:r>
                      <a:r>
                        <a:rPr lang="id-ID" sz="2400" baseline="0" dirty="0">
                          <a:latin typeface="+mn-lt"/>
                        </a:rPr>
                        <a:t> dan sifatnya </a:t>
                      </a:r>
                      <a:r>
                        <a:rPr lang="id-ID" sz="2400" baseline="0" dirty="0">
                          <a:solidFill>
                            <a:srgbClr val="C00000"/>
                          </a:solidFill>
                          <a:latin typeface="+mn-lt"/>
                        </a:rPr>
                        <a:t>pasif</a:t>
                      </a:r>
                      <a:endParaRPr lang="id-ID" sz="2400" baseline="0" dirty="0">
                        <a:latin typeface="+mn-lt"/>
                      </a:endParaRPr>
                    </a:p>
                    <a:p>
                      <a:pPr algn="ctr"/>
                      <a:r>
                        <a:rPr lang="id-ID" sz="2400" baseline="0" dirty="0">
                          <a:latin typeface="+mn-lt"/>
                        </a:rPr>
                        <a:t>(</a:t>
                      </a:r>
                      <a:r>
                        <a:rPr lang="id-ID" sz="2400" i="1" baseline="0" dirty="0">
                          <a:latin typeface="+mn-lt"/>
                        </a:rPr>
                        <a:t>Something that happened</a:t>
                      </a:r>
                      <a:r>
                        <a:rPr lang="id-ID" sz="2400" baseline="0" dirty="0">
                          <a:latin typeface="+mn-lt"/>
                        </a:rPr>
                        <a:t>)</a:t>
                      </a:r>
                      <a:endParaRPr lang="en-US" sz="2400" dirty="0">
                        <a:latin typeface="+mn-lt"/>
                      </a:endParaRPr>
                    </a:p>
                  </a:txBody>
                  <a:tcPr marL="0" marR="0" marT="0" marB="0" anchor="ctr"/>
                </a:tc>
                <a:tc>
                  <a:txBody>
                    <a:bodyPr/>
                    <a:lstStyle/>
                    <a:p>
                      <a:pPr algn="ctr"/>
                      <a:endParaRPr lang="en-US" sz="2400" dirty="0">
                        <a:latin typeface="+mn-lt"/>
                      </a:endParaRPr>
                    </a:p>
                    <a:p>
                      <a:pPr algn="ctr"/>
                      <a:br>
                        <a:rPr lang="en-US" sz="2400" dirty="0">
                          <a:latin typeface="+mn-lt"/>
                        </a:rPr>
                      </a:br>
                      <a:endParaRPr lang="en-US" sz="2400" dirty="0">
                        <a:latin typeface="+mn-lt"/>
                      </a:endParaRPr>
                    </a:p>
                  </a:txBody>
                  <a:tcPr marL="0" marR="0" marT="0" marB="0" anchor="ctr"/>
                </a:tc>
                <a:extLst>
                  <a:ext uri="{0D108BD9-81ED-4DB2-BD59-A6C34878D82A}">
                    <a16:rowId xmlns:a16="http://schemas.microsoft.com/office/drawing/2014/main" val="10001"/>
                  </a:ext>
                </a:extLst>
              </a:tr>
              <a:tr h="1494851">
                <a:tc>
                  <a:txBody>
                    <a:bodyPr/>
                    <a:lstStyle/>
                    <a:p>
                      <a:pPr algn="ctr"/>
                      <a:r>
                        <a:rPr lang="id-ID" sz="2400" b="1" dirty="0">
                          <a:latin typeface="+mn-lt"/>
                        </a:rPr>
                        <a:t>Activities</a:t>
                      </a:r>
                      <a:endParaRPr lang="en-US" sz="2400" b="1" dirty="0">
                        <a:latin typeface="+mn-lt"/>
                      </a:endParaRPr>
                    </a:p>
                  </a:txBody>
                  <a:tcPr marL="0" marR="0" marT="0" marB="0" anchor="ctr"/>
                </a:tc>
                <a:tc>
                  <a:txBody>
                    <a:bodyPr/>
                    <a:lstStyle/>
                    <a:p>
                      <a:pPr algn="ctr"/>
                      <a:r>
                        <a:rPr lang="id-ID" sz="2400" dirty="0">
                          <a:latin typeface="+mn-lt"/>
                        </a:rPr>
                        <a:t>Kegiatan yang secara </a:t>
                      </a:r>
                      <a:r>
                        <a:rPr lang="id-ID" sz="2400" dirty="0">
                          <a:solidFill>
                            <a:srgbClr val="C00000"/>
                          </a:solidFill>
                          <a:latin typeface="+mn-lt"/>
                        </a:rPr>
                        <a:t>aktif dilakukan</a:t>
                      </a:r>
                    </a:p>
                    <a:p>
                      <a:pPr algn="ctr"/>
                      <a:r>
                        <a:rPr lang="id-ID" sz="2400" dirty="0">
                          <a:latin typeface="+mn-lt"/>
                        </a:rPr>
                        <a:t>(</a:t>
                      </a:r>
                      <a:r>
                        <a:rPr lang="id-ID" sz="2400" i="1" dirty="0">
                          <a:latin typeface="+mn-lt"/>
                        </a:rPr>
                        <a:t>Something</a:t>
                      </a:r>
                      <a:r>
                        <a:rPr lang="id-ID" sz="2400" i="1" baseline="0" dirty="0">
                          <a:latin typeface="+mn-lt"/>
                        </a:rPr>
                        <a:t> to do</a:t>
                      </a:r>
                      <a:r>
                        <a:rPr lang="id-ID" sz="2400" baseline="0" dirty="0">
                          <a:latin typeface="+mn-lt"/>
                        </a:rPr>
                        <a:t>)</a:t>
                      </a:r>
                      <a:endParaRPr lang="en-US" sz="2400" dirty="0">
                        <a:latin typeface="+mn-lt"/>
                      </a:endParaRPr>
                    </a:p>
                  </a:txBody>
                  <a:tcPr marL="0" marR="0" marT="0" marB="0" anchor="ctr"/>
                </a:tc>
                <a:tc>
                  <a:txBody>
                    <a:bodyPr/>
                    <a:lstStyle/>
                    <a:p>
                      <a:pPr algn="ctr"/>
                      <a:endParaRPr lang="en-US" sz="2400" dirty="0">
                        <a:latin typeface="+mn-lt"/>
                      </a:endParaRPr>
                    </a:p>
                    <a:p>
                      <a:pPr algn="ctr"/>
                      <a:br>
                        <a:rPr lang="en-US" sz="2400" dirty="0">
                          <a:latin typeface="+mn-lt"/>
                        </a:rPr>
                      </a:br>
                      <a:endParaRPr lang="en-US" sz="2400" dirty="0">
                        <a:latin typeface="+mn-lt"/>
                      </a:endParaRPr>
                    </a:p>
                  </a:txBody>
                  <a:tcPr marL="0" marR="0" marT="0" marB="0" anchor="ctr"/>
                </a:tc>
                <a:extLst>
                  <a:ext uri="{0D108BD9-81ED-4DB2-BD59-A6C34878D82A}">
                    <a16:rowId xmlns:a16="http://schemas.microsoft.com/office/drawing/2014/main" val="10002"/>
                  </a:ext>
                </a:extLst>
              </a:tr>
              <a:tr h="1233327">
                <a:tc>
                  <a:txBody>
                    <a:bodyPr/>
                    <a:lstStyle/>
                    <a:p>
                      <a:pPr algn="ctr"/>
                      <a:r>
                        <a:rPr lang="id-ID" sz="2400" b="1" dirty="0">
                          <a:latin typeface="+mn-lt"/>
                        </a:rPr>
                        <a:t>Gateway</a:t>
                      </a:r>
                      <a:endParaRPr lang="en-US" sz="2400" b="1" dirty="0">
                        <a:latin typeface="+mn-lt"/>
                      </a:endParaRPr>
                    </a:p>
                  </a:txBody>
                  <a:tcPr marL="0" marR="0" marT="0" marB="0" anchor="ctr"/>
                </a:tc>
                <a:tc>
                  <a:txBody>
                    <a:bodyPr/>
                    <a:lstStyle/>
                    <a:p>
                      <a:pPr algn="ctr"/>
                      <a:r>
                        <a:rPr lang="id-ID" sz="2400" dirty="0">
                          <a:solidFill>
                            <a:srgbClr val="C00000"/>
                          </a:solidFill>
                          <a:latin typeface="+mn-lt"/>
                        </a:rPr>
                        <a:t>Pemecah</a:t>
                      </a:r>
                      <a:r>
                        <a:rPr lang="id-ID" sz="2400" dirty="0">
                          <a:latin typeface="+mn-lt"/>
                        </a:rPr>
                        <a:t> dari beberapa aktifitas</a:t>
                      </a:r>
                      <a:endParaRPr lang="en-US" sz="2400" dirty="0">
                        <a:latin typeface="+mn-lt"/>
                      </a:endParaRPr>
                    </a:p>
                  </a:txBody>
                  <a:tcPr marL="0" marR="0" marT="0" marB="0" anchor="ctr"/>
                </a:tc>
                <a:tc>
                  <a:txBody>
                    <a:bodyPr/>
                    <a:lstStyle/>
                    <a:p>
                      <a:pPr algn="ctr"/>
                      <a:endParaRPr lang="en-US" sz="2400" dirty="0">
                        <a:latin typeface="+mn-lt"/>
                      </a:endParaRPr>
                    </a:p>
                  </a:txBody>
                  <a:tcPr marL="0" marR="0" marT="0" marB="0" anchor="ctr"/>
                </a:tc>
                <a:extLst>
                  <a:ext uri="{0D108BD9-81ED-4DB2-BD59-A6C34878D82A}">
                    <a16:rowId xmlns:a16="http://schemas.microsoft.com/office/drawing/2014/main" val="10003"/>
                  </a:ext>
                </a:extLst>
              </a:tr>
            </a:tbl>
          </a:graphicData>
        </a:graphic>
      </p:graphicFrame>
      <p:pic>
        <p:nvPicPr>
          <p:cNvPr id="14" name="Picture 13"/>
          <p:cNvPicPr>
            <a:picLocks noChangeAspect="1"/>
          </p:cNvPicPr>
          <p:nvPr/>
        </p:nvPicPr>
        <p:blipFill rotWithShape="1">
          <a:blip r:embed="rId2"/>
          <a:srcRect l="16382" t="36990" r="16382" b="10971"/>
          <a:stretch/>
        </p:blipFill>
        <p:spPr>
          <a:xfrm>
            <a:off x="6272184" y="2332271"/>
            <a:ext cx="762000" cy="609600"/>
          </a:xfrm>
          <a:prstGeom prst="rect">
            <a:avLst/>
          </a:prstGeom>
        </p:spPr>
      </p:pic>
      <p:pic>
        <p:nvPicPr>
          <p:cNvPr id="15" name="Picture 14"/>
          <p:cNvPicPr>
            <a:picLocks noChangeAspect="1"/>
          </p:cNvPicPr>
          <p:nvPr/>
        </p:nvPicPr>
        <p:blipFill rotWithShape="1">
          <a:blip r:embed="rId3"/>
          <a:srcRect l="9659" t="36990" r="10512" b="10971"/>
          <a:stretch/>
        </p:blipFill>
        <p:spPr>
          <a:xfrm>
            <a:off x="7675900" y="2320688"/>
            <a:ext cx="904733" cy="609600"/>
          </a:xfrm>
          <a:prstGeom prst="rect">
            <a:avLst/>
          </a:prstGeom>
        </p:spPr>
      </p:pic>
      <p:pic>
        <p:nvPicPr>
          <p:cNvPr id="16" name="Picture 15"/>
          <p:cNvPicPr>
            <a:picLocks noChangeAspect="1"/>
          </p:cNvPicPr>
          <p:nvPr/>
        </p:nvPicPr>
        <p:blipFill rotWithShape="1">
          <a:blip r:embed="rId4"/>
          <a:srcRect l="7328" t="25458" r="7328" b="5823"/>
          <a:stretch/>
        </p:blipFill>
        <p:spPr>
          <a:xfrm>
            <a:off x="5912274" y="3596919"/>
            <a:ext cx="1235640" cy="720790"/>
          </a:xfrm>
          <a:prstGeom prst="rect">
            <a:avLst/>
          </a:prstGeom>
        </p:spPr>
      </p:pic>
      <p:pic>
        <p:nvPicPr>
          <p:cNvPr id="17" name="Picture 16"/>
          <p:cNvPicPr>
            <a:picLocks noChangeAspect="1"/>
          </p:cNvPicPr>
          <p:nvPr/>
        </p:nvPicPr>
        <p:blipFill rotWithShape="1">
          <a:blip r:embed="rId5"/>
          <a:srcRect l="23395" t="32562" r="20780" b="24054"/>
          <a:stretch/>
        </p:blipFill>
        <p:spPr>
          <a:xfrm>
            <a:off x="6324600" y="5147611"/>
            <a:ext cx="609600" cy="533400"/>
          </a:xfrm>
          <a:prstGeom prst="rect">
            <a:avLst/>
          </a:prstGeom>
        </p:spPr>
      </p:pic>
      <p:pic>
        <p:nvPicPr>
          <p:cNvPr id="20" name="Picture 19"/>
          <p:cNvPicPr>
            <a:picLocks noChangeAspect="1"/>
          </p:cNvPicPr>
          <p:nvPr/>
        </p:nvPicPr>
        <p:blipFill rotWithShape="1">
          <a:blip r:embed="rId6"/>
          <a:srcRect l="14440" t="30366" r="14440" b="10731"/>
          <a:stretch/>
        </p:blipFill>
        <p:spPr>
          <a:xfrm>
            <a:off x="7579401" y="3613620"/>
            <a:ext cx="1097732" cy="658639"/>
          </a:xfrm>
          <a:prstGeom prst="rect">
            <a:avLst/>
          </a:prstGeom>
        </p:spPr>
      </p:pic>
      <p:pic>
        <p:nvPicPr>
          <p:cNvPr id="21" name="Picture 20"/>
          <p:cNvPicPr>
            <a:picLocks noChangeAspect="1"/>
          </p:cNvPicPr>
          <p:nvPr/>
        </p:nvPicPr>
        <p:blipFill rotWithShape="1">
          <a:blip r:embed="rId7"/>
          <a:srcRect l="20367" t="34209" r="20367" b="18417"/>
          <a:stretch/>
        </p:blipFill>
        <p:spPr>
          <a:xfrm>
            <a:off x="7843435" y="5206828"/>
            <a:ext cx="614124" cy="552711"/>
          </a:xfrm>
          <a:prstGeom prst="rect">
            <a:avLst/>
          </a:prstGeom>
        </p:spPr>
      </p:pic>
      <p:sp>
        <p:nvSpPr>
          <p:cNvPr id="4" name="Slide Number Placeholder 3">
            <a:extLst>
              <a:ext uri="{FF2B5EF4-FFF2-40B4-BE49-F238E27FC236}">
                <a16:creationId xmlns:a16="http://schemas.microsoft.com/office/drawing/2014/main" id="{01A2705C-25E0-440A-AD59-8200135900DD}"/>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278</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120789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41195"/>
            <a:ext cx="7886700" cy="739774"/>
          </a:xfrm>
        </p:spPr>
        <p:txBody>
          <a:bodyPr>
            <a:normAutofit/>
          </a:bodyPr>
          <a:lstStyle/>
          <a:p>
            <a:r>
              <a:rPr lang="en-ID" dirty="0"/>
              <a:t>Event</a:t>
            </a:r>
            <a:endParaRPr lang="en-US" dirty="0"/>
          </a:p>
        </p:txBody>
      </p:sp>
      <p:sp>
        <p:nvSpPr>
          <p:cNvPr id="5" name="Content Placeholder 4"/>
          <p:cNvSpPr>
            <a:spLocks noGrp="1"/>
          </p:cNvSpPr>
          <p:nvPr>
            <p:ph idx="4294967295"/>
          </p:nvPr>
        </p:nvSpPr>
        <p:spPr>
          <a:xfrm>
            <a:off x="628650" y="1352550"/>
            <a:ext cx="7886700" cy="4824413"/>
          </a:xfrm>
        </p:spPr>
        <p:txBody>
          <a:bodyPr/>
          <a:lstStyle/>
          <a:p>
            <a:endParaRPr lang="en-US"/>
          </a:p>
        </p:txBody>
      </p:sp>
      <p:pic>
        <p:nvPicPr>
          <p:cNvPr id="8" name="Picture 7"/>
          <p:cNvPicPr>
            <a:picLocks noChangeAspect="1"/>
          </p:cNvPicPr>
          <p:nvPr/>
        </p:nvPicPr>
        <p:blipFill rotWithShape="1">
          <a:blip r:embed="rId2"/>
          <a:srcRect l="1480" t="9309" r="6530" b="4376"/>
          <a:stretch/>
        </p:blipFill>
        <p:spPr>
          <a:xfrm>
            <a:off x="54427" y="1676400"/>
            <a:ext cx="9013373" cy="3200400"/>
          </a:xfrm>
          <a:prstGeom prst="rect">
            <a:avLst/>
          </a:prstGeom>
        </p:spPr>
      </p:pic>
      <p:sp>
        <p:nvSpPr>
          <p:cNvPr id="9" name="Rounded Rectangle 8"/>
          <p:cNvSpPr/>
          <p:nvPr/>
        </p:nvSpPr>
        <p:spPr>
          <a:xfrm>
            <a:off x="628650" y="3948963"/>
            <a:ext cx="655231" cy="67835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956265" y="4602532"/>
            <a:ext cx="265359" cy="7980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800" y="5400552"/>
            <a:ext cx="2128535" cy="584775"/>
          </a:xfrm>
          <a:prstGeom prst="rect">
            <a:avLst/>
          </a:prstGeom>
          <a:noFill/>
        </p:spPr>
        <p:txBody>
          <a:bodyPr wrap="square" rtlCol="0">
            <a:spAutoFit/>
          </a:bodyPr>
          <a:lstStyle/>
          <a:p>
            <a:pPr algn="ctr"/>
            <a:r>
              <a:rPr lang="id-ID" sz="3200" dirty="0">
                <a:solidFill>
                  <a:srgbClr val="00B0F0"/>
                </a:solidFill>
                <a:effectLst/>
              </a:rPr>
              <a:t>Start Event</a:t>
            </a:r>
            <a:endParaRPr lang="en-US" sz="3200" dirty="0">
              <a:solidFill>
                <a:srgbClr val="00B0F0"/>
              </a:solidFill>
              <a:effectLst/>
            </a:endParaRPr>
          </a:p>
        </p:txBody>
      </p:sp>
      <p:sp>
        <p:nvSpPr>
          <p:cNvPr id="12" name="Rounded Rectangle 11"/>
          <p:cNvSpPr/>
          <p:nvPr/>
        </p:nvSpPr>
        <p:spPr>
          <a:xfrm>
            <a:off x="8220542" y="2438400"/>
            <a:ext cx="571033" cy="60492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7620000" y="3043324"/>
            <a:ext cx="909694" cy="233010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49624" y="5418925"/>
            <a:ext cx="2128535" cy="584775"/>
          </a:xfrm>
          <a:prstGeom prst="rect">
            <a:avLst/>
          </a:prstGeom>
          <a:noFill/>
        </p:spPr>
        <p:txBody>
          <a:bodyPr wrap="square" rtlCol="0">
            <a:spAutoFit/>
          </a:bodyPr>
          <a:lstStyle/>
          <a:p>
            <a:pPr algn="ctr"/>
            <a:r>
              <a:rPr lang="id-ID" sz="3200" dirty="0">
                <a:solidFill>
                  <a:schemeClr val="accent2"/>
                </a:solidFill>
                <a:effectLst/>
              </a:rPr>
              <a:t>End Event</a:t>
            </a:r>
            <a:endParaRPr lang="en-US" sz="3200" dirty="0">
              <a:solidFill>
                <a:schemeClr val="accent2"/>
              </a:solidFill>
              <a:effectLst/>
            </a:endParaRPr>
          </a:p>
        </p:txBody>
      </p:sp>
      <p:sp>
        <p:nvSpPr>
          <p:cNvPr id="4" name="Slide Number Placeholder 3">
            <a:extLst>
              <a:ext uri="{FF2B5EF4-FFF2-40B4-BE49-F238E27FC236}">
                <a16:creationId xmlns:a16="http://schemas.microsoft.com/office/drawing/2014/main" id="{63B6585E-6A68-43E6-A48D-7F0C2D4E54A4}"/>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279</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4316061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Kemampuan Coding?</a:t>
            </a:r>
            <a:endParaRPr lang="en-US" dirty="0"/>
          </a:p>
        </p:txBody>
      </p:sp>
      <p:sp>
        <p:nvSpPr>
          <p:cNvPr id="3" name="Content Placeholder 2"/>
          <p:cNvSpPr>
            <a:spLocks noGrp="1"/>
          </p:cNvSpPr>
          <p:nvPr>
            <p:ph idx="1"/>
          </p:nvPr>
        </p:nvSpPr>
        <p:spPr/>
        <p:txBody>
          <a:bodyPr>
            <a:normAutofit lnSpcReduction="10000"/>
          </a:bodyPr>
          <a:lstStyle/>
          <a:p>
            <a:r>
              <a:rPr lang="id-ID" sz="3600" dirty="0"/>
              <a:t>Penting!</a:t>
            </a:r>
          </a:p>
          <a:p>
            <a:endParaRPr lang="id-ID" sz="3600" dirty="0"/>
          </a:p>
          <a:p>
            <a:r>
              <a:rPr lang="id-ID" sz="3600" dirty="0"/>
              <a:t>Tapi lebih penting lagi kemampuan </a:t>
            </a:r>
            <a:r>
              <a:rPr lang="id-ID" sz="3600" dirty="0">
                <a:solidFill>
                  <a:srgbClr val="C00000"/>
                </a:solidFill>
              </a:rPr>
              <a:t>membaca kebutuhan riil masyarakat</a:t>
            </a:r>
            <a:r>
              <a:rPr lang="en-US" sz="3600" dirty="0"/>
              <a:t> </a:t>
            </a:r>
            <a:r>
              <a:rPr lang="id-ID" sz="3600" dirty="0"/>
              <a:t>dan kemampuan </a:t>
            </a:r>
            <a:r>
              <a:rPr lang="id-ID" sz="3600" dirty="0">
                <a:solidFill>
                  <a:srgbClr val="C00000"/>
                </a:solidFill>
              </a:rPr>
              <a:t>analisis kelayakan </a:t>
            </a:r>
            <a:r>
              <a:rPr lang="id-ID" sz="3600" dirty="0"/>
              <a:t>dari </a:t>
            </a:r>
            <a:r>
              <a:rPr lang="id-ID" sz="3600" dirty="0" err="1"/>
              <a:t>software</a:t>
            </a:r>
            <a:r>
              <a:rPr lang="id-ID" sz="3600" dirty="0"/>
              <a:t> yang kita kembangkan</a:t>
            </a:r>
          </a:p>
          <a:p>
            <a:endParaRPr lang="id-ID" sz="3600" dirty="0"/>
          </a:p>
          <a:p>
            <a:r>
              <a:rPr lang="id-ID" sz="3600" dirty="0"/>
              <a:t>Mendidik </a:t>
            </a:r>
            <a:r>
              <a:rPr lang="id-ID" sz="3600" dirty="0" err="1">
                <a:solidFill>
                  <a:srgbClr val="C00000"/>
                </a:solidFill>
              </a:rPr>
              <a:t>programmer</a:t>
            </a:r>
            <a:r>
              <a:rPr lang="id-ID" sz="3600" dirty="0"/>
              <a:t> lebih mudah daripada </a:t>
            </a:r>
            <a:r>
              <a:rPr lang="id-ID" sz="3600" dirty="0" err="1">
                <a:solidFill>
                  <a:srgbClr val="C00000"/>
                </a:solidFill>
              </a:rPr>
              <a:t>system</a:t>
            </a:r>
            <a:r>
              <a:rPr lang="id-ID" sz="3600" dirty="0">
                <a:solidFill>
                  <a:srgbClr val="C00000"/>
                </a:solidFill>
              </a:rPr>
              <a:t> </a:t>
            </a:r>
            <a:r>
              <a:rPr lang="id-ID" sz="3600" dirty="0" err="1">
                <a:solidFill>
                  <a:srgbClr val="C00000"/>
                </a:solidFill>
              </a:rPr>
              <a:t>analyst</a:t>
            </a:r>
            <a:r>
              <a:rPr lang="id-ID" sz="3600" dirty="0"/>
              <a:t>, </a:t>
            </a:r>
            <a:r>
              <a:rPr lang="id-ID" sz="3600" dirty="0" err="1">
                <a:solidFill>
                  <a:srgbClr val="C00000"/>
                </a:solidFill>
              </a:rPr>
              <a:t>software</a:t>
            </a:r>
            <a:r>
              <a:rPr lang="id-ID" sz="3600" dirty="0">
                <a:solidFill>
                  <a:srgbClr val="C00000"/>
                </a:solidFill>
              </a:rPr>
              <a:t> </a:t>
            </a:r>
            <a:r>
              <a:rPr lang="id-ID" sz="3600" dirty="0" err="1">
                <a:solidFill>
                  <a:srgbClr val="C00000"/>
                </a:solidFill>
              </a:rPr>
              <a:t>engineer</a:t>
            </a:r>
            <a:r>
              <a:rPr lang="id-ID" sz="3600" dirty="0">
                <a:solidFill>
                  <a:srgbClr val="C00000"/>
                </a:solidFill>
              </a:rPr>
              <a:t> </a:t>
            </a:r>
            <a:r>
              <a:rPr lang="id-ID" sz="3600" dirty="0"/>
              <a:t>atau</a:t>
            </a:r>
            <a:r>
              <a:rPr lang="id-ID" sz="3600" dirty="0">
                <a:solidFill>
                  <a:srgbClr val="C00000"/>
                </a:solidFill>
              </a:rPr>
              <a:t> </a:t>
            </a:r>
            <a:r>
              <a:rPr lang="id-ID" sz="3600" dirty="0" err="1">
                <a:solidFill>
                  <a:srgbClr val="C00000"/>
                </a:solidFill>
              </a:rPr>
              <a:t>enterprise</a:t>
            </a:r>
            <a:r>
              <a:rPr lang="id-ID" sz="3600" dirty="0">
                <a:solidFill>
                  <a:srgbClr val="C00000"/>
                </a:solidFill>
              </a:rPr>
              <a:t> </a:t>
            </a:r>
            <a:r>
              <a:rPr lang="id-ID" sz="3600" dirty="0" err="1">
                <a:solidFill>
                  <a:srgbClr val="C00000"/>
                </a:solidFill>
              </a:rPr>
              <a:t>architect</a:t>
            </a:r>
            <a:endParaRPr lang="id-ID" sz="3600" dirty="0">
              <a:solidFill>
                <a:srgbClr val="C00000"/>
              </a:solidFill>
            </a:endParaRP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2857256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61" t="10377" r="6953" b="4280"/>
          <a:stretch/>
        </p:blipFill>
        <p:spPr>
          <a:xfrm>
            <a:off x="38100" y="1116612"/>
            <a:ext cx="9067800" cy="3213904"/>
          </a:xfrm>
          <a:prstGeom prst="rect">
            <a:avLst/>
          </a:prstGeom>
        </p:spPr>
      </p:pic>
      <p:sp>
        <p:nvSpPr>
          <p:cNvPr id="3" name="Title 2"/>
          <p:cNvSpPr>
            <a:spLocks noGrp="1"/>
          </p:cNvSpPr>
          <p:nvPr>
            <p:ph type="title"/>
          </p:nvPr>
        </p:nvSpPr>
        <p:spPr>
          <a:xfrm>
            <a:off x="628650" y="147413"/>
            <a:ext cx="7886700" cy="739774"/>
          </a:xfrm>
        </p:spPr>
        <p:txBody>
          <a:bodyPr>
            <a:normAutofit/>
          </a:bodyPr>
          <a:lstStyle/>
          <a:p>
            <a:r>
              <a:rPr lang="en-ID" dirty="0"/>
              <a:t>Activity</a:t>
            </a:r>
            <a:endParaRPr lang="en-US" dirty="0"/>
          </a:p>
        </p:txBody>
      </p:sp>
      <p:cxnSp>
        <p:nvCxnSpPr>
          <p:cNvPr id="16" name="Straight Arrow Connector 15"/>
          <p:cNvCxnSpPr/>
          <p:nvPr/>
        </p:nvCxnSpPr>
        <p:spPr>
          <a:xfrm>
            <a:off x="1828800" y="4037693"/>
            <a:ext cx="0" cy="1496283"/>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7"/>
          <p:cNvSpPr txBox="1"/>
          <p:nvPr/>
        </p:nvSpPr>
        <p:spPr>
          <a:xfrm>
            <a:off x="1371600" y="5370730"/>
            <a:ext cx="985334"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3600" dirty="0">
                <a:solidFill>
                  <a:srgbClr val="92D050"/>
                </a:solidFill>
                <a:effectLst/>
              </a:rPr>
              <a:t>Task</a:t>
            </a:r>
            <a:endParaRPr lang="en-US" sz="3600" dirty="0">
              <a:solidFill>
                <a:srgbClr val="92D050"/>
              </a:solidFill>
              <a:effectLst/>
            </a:endParaRPr>
          </a:p>
        </p:txBody>
      </p:sp>
      <p:cxnSp>
        <p:nvCxnSpPr>
          <p:cNvPr id="18" name="Straight Arrow Connector 17"/>
          <p:cNvCxnSpPr/>
          <p:nvPr/>
        </p:nvCxnSpPr>
        <p:spPr>
          <a:xfrm>
            <a:off x="7541723" y="2562681"/>
            <a:ext cx="0" cy="297129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9"/>
          <p:cNvSpPr txBox="1"/>
          <p:nvPr/>
        </p:nvSpPr>
        <p:spPr>
          <a:xfrm>
            <a:off x="6426815" y="5370731"/>
            <a:ext cx="2306016"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3600" dirty="0">
                <a:solidFill>
                  <a:schemeClr val="accent2"/>
                </a:solidFill>
                <a:effectLst/>
              </a:rPr>
              <a:t>Subprocess</a:t>
            </a:r>
            <a:endParaRPr lang="en-US" sz="3600" dirty="0">
              <a:solidFill>
                <a:schemeClr val="accent2"/>
              </a:solidFill>
              <a:effectLst/>
            </a:endParaRPr>
          </a:p>
        </p:txBody>
      </p:sp>
      <p:sp>
        <p:nvSpPr>
          <p:cNvPr id="4" name="Slide Number Placeholder 3">
            <a:extLst>
              <a:ext uri="{FF2B5EF4-FFF2-40B4-BE49-F238E27FC236}">
                <a16:creationId xmlns:a16="http://schemas.microsoft.com/office/drawing/2014/main" id="{6333D697-5895-4E49-B096-986966D76EE4}"/>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280</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360167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18005"/>
            <a:ext cx="7886700" cy="739774"/>
          </a:xfrm>
        </p:spPr>
        <p:txBody>
          <a:bodyPr>
            <a:normAutofit/>
          </a:bodyPr>
          <a:lstStyle/>
          <a:p>
            <a:r>
              <a:rPr lang="en-ID" dirty="0"/>
              <a:t>Task</a:t>
            </a:r>
            <a:r>
              <a:rPr lang="id-ID" dirty="0"/>
              <a:t> </a:t>
            </a:r>
            <a:r>
              <a:rPr lang="id-ID" dirty="0" err="1"/>
              <a:t>Type</a:t>
            </a:r>
            <a:endParaRPr lang="en-US" dirty="0"/>
          </a:p>
        </p:txBody>
      </p:sp>
      <p:pic>
        <p:nvPicPr>
          <p:cNvPr id="10" name="table"/>
          <p:cNvPicPr>
            <a:picLocks noChangeAspect="1"/>
          </p:cNvPicPr>
          <p:nvPr/>
        </p:nvPicPr>
        <p:blipFill>
          <a:blip r:embed="rId2"/>
          <a:stretch>
            <a:fillRect/>
          </a:stretch>
        </p:blipFill>
        <p:spPr>
          <a:xfrm>
            <a:off x="112221" y="857779"/>
            <a:ext cx="8919558" cy="5582989"/>
          </a:xfrm>
          <a:prstGeom prst="rect">
            <a:avLst/>
          </a:prstGeom>
        </p:spPr>
      </p:pic>
      <p:pic>
        <p:nvPicPr>
          <p:cNvPr id="5" name="Picture 4"/>
          <p:cNvPicPr>
            <a:picLocks noChangeAspect="1"/>
          </p:cNvPicPr>
          <p:nvPr/>
        </p:nvPicPr>
        <p:blipFill rotWithShape="1">
          <a:blip r:embed="rId3"/>
          <a:srcRect l="14441" t="30245" r="14439" b="10488"/>
          <a:stretch/>
        </p:blipFill>
        <p:spPr>
          <a:xfrm>
            <a:off x="7772400" y="1524000"/>
            <a:ext cx="964848" cy="578909"/>
          </a:xfrm>
          <a:prstGeom prst="rect">
            <a:avLst/>
          </a:prstGeom>
        </p:spPr>
      </p:pic>
      <p:pic>
        <p:nvPicPr>
          <p:cNvPr id="6" name="Picture 5"/>
          <p:cNvPicPr>
            <a:picLocks noChangeAspect="1"/>
          </p:cNvPicPr>
          <p:nvPr/>
        </p:nvPicPr>
        <p:blipFill rotWithShape="1">
          <a:blip r:embed="rId4"/>
          <a:srcRect l="14441" t="30245" r="14439" b="10488"/>
          <a:stretch/>
        </p:blipFill>
        <p:spPr>
          <a:xfrm>
            <a:off x="7815265" y="2286000"/>
            <a:ext cx="947383" cy="568430"/>
          </a:xfrm>
          <a:prstGeom prst="rect">
            <a:avLst/>
          </a:prstGeom>
        </p:spPr>
      </p:pic>
      <p:pic>
        <p:nvPicPr>
          <p:cNvPr id="7" name="Picture 6"/>
          <p:cNvPicPr>
            <a:picLocks noChangeAspect="1"/>
          </p:cNvPicPr>
          <p:nvPr/>
        </p:nvPicPr>
        <p:blipFill rotWithShape="1">
          <a:blip r:embed="rId5"/>
          <a:srcRect l="14441" t="30245" r="14438" b="10488"/>
          <a:stretch/>
        </p:blipFill>
        <p:spPr>
          <a:xfrm>
            <a:off x="7793832" y="3932555"/>
            <a:ext cx="990248" cy="594149"/>
          </a:xfrm>
          <a:prstGeom prst="rect">
            <a:avLst/>
          </a:prstGeom>
        </p:spPr>
      </p:pic>
      <p:pic>
        <p:nvPicPr>
          <p:cNvPr id="9" name="Picture 8"/>
          <p:cNvPicPr>
            <a:picLocks noChangeAspect="1"/>
          </p:cNvPicPr>
          <p:nvPr/>
        </p:nvPicPr>
        <p:blipFill rotWithShape="1">
          <a:blip r:embed="rId6"/>
          <a:srcRect l="14439" t="30245" r="14441" b="10488"/>
          <a:stretch/>
        </p:blipFill>
        <p:spPr>
          <a:xfrm>
            <a:off x="7793832" y="3062459"/>
            <a:ext cx="982313" cy="589388"/>
          </a:xfrm>
          <a:prstGeom prst="rect">
            <a:avLst/>
          </a:prstGeom>
        </p:spPr>
      </p:pic>
      <p:pic>
        <p:nvPicPr>
          <p:cNvPr id="11" name="Picture 10"/>
          <p:cNvPicPr>
            <a:picLocks noChangeAspect="1"/>
          </p:cNvPicPr>
          <p:nvPr/>
        </p:nvPicPr>
        <p:blipFill rotWithShape="1">
          <a:blip r:embed="rId7"/>
          <a:srcRect l="14441" t="30245" r="14439" b="10488"/>
          <a:stretch/>
        </p:blipFill>
        <p:spPr>
          <a:xfrm>
            <a:off x="7827965" y="4807412"/>
            <a:ext cx="1002848" cy="601709"/>
          </a:xfrm>
          <a:prstGeom prst="rect">
            <a:avLst/>
          </a:prstGeom>
        </p:spPr>
      </p:pic>
      <p:pic>
        <p:nvPicPr>
          <p:cNvPr id="12" name="Picture 11"/>
          <p:cNvPicPr>
            <a:picLocks noChangeAspect="1"/>
          </p:cNvPicPr>
          <p:nvPr/>
        </p:nvPicPr>
        <p:blipFill rotWithShape="1">
          <a:blip r:embed="rId8"/>
          <a:srcRect l="14439" t="30245" r="14441" b="10488"/>
          <a:stretch/>
        </p:blipFill>
        <p:spPr>
          <a:xfrm>
            <a:off x="7827965" y="5651213"/>
            <a:ext cx="1008065" cy="604839"/>
          </a:xfrm>
          <a:prstGeom prst="rect">
            <a:avLst/>
          </a:prstGeom>
        </p:spPr>
      </p:pic>
      <p:sp>
        <p:nvSpPr>
          <p:cNvPr id="4" name="Slide Number Placeholder 3">
            <a:extLst>
              <a:ext uri="{FF2B5EF4-FFF2-40B4-BE49-F238E27FC236}">
                <a16:creationId xmlns:a16="http://schemas.microsoft.com/office/drawing/2014/main" id="{D95D002A-B766-4A28-BA0B-22334B9964B9}"/>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281</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4282971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43301"/>
            <a:ext cx="7886700" cy="739774"/>
          </a:xfrm>
        </p:spPr>
        <p:txBody>
          <a:bodyPr>
            <a:normAutofit/>
          </a:bodyPr>
          <a:lstStyle/>
          <a:p>
            <a:r>
              <a:rPr lang="en-ID" dirty="0" err="1"/>
              <a:t>Subprocess</a:t>
            </a:r>
            <a:endParaRPr lang="en-US" dirty="0"/>
          </a:p>
        </p:txBody>
      </p:sp>
      <p:sp>
        <p:nvSpPr>
          <p:cNvPr id="5" name="Content Placeholder 4"/>
          <p:cNvSpPr>
            <a:spLocks noGrp="1"/>
          </p:cNvSpPr>
          <p:nvPr>
            <p:ph idx="4294967295"/>
          </p:nvPr>
        </p:nvSpPr>
        <p:spPr>
          <a:xfrm>
            <a:off x="560226" y="1000411"/>
            <a:ext cx="7886700" cy="4824413"/>
          </a:xfrm>
        </p:spPr>
        <p:txBody>
          <a:bodyPr>
            <a:normAutofit/>
          </a:bodyPr>
          <a:lstStyle/>
          <a:p>
            <a:pPr marL="0" indent="0" algn="just">
              <a:buNone/>
            </a:pPr>
            <a:r>
              <a:rPr lang="id-ID" dirty="0"/>
              <a:t>Leveling pada proses bisnis menggunakan BPMN menggunakan </a:t>
            </a:r>
            <a:r>
              <a:rPr lang="id-ID" dirty="0" err="1">
                <a:solidFill>
                  <a:srgbClr val="C00000"/>
                </a:solidFill>
              </a:rPr>
              <a:t>subprocess</a:t>
            </a:r>
            <a:endParaRPr lang="id-ID" dirty="0">
              <a:solidFill>
                <a:srgbClr val="C00000"/>
              </a:solidFill>
            </a:endParaRPr>
          </a:p>
        </p:txBody>
      </p:sp>
      <p:pic>
        <p:nvPicPr>
          <p:cNvPr id="6" name="Picture 5"/>
          <p:cNvPicPr>
            <a:picLocks noChangeAspect="1"/>
          </p:cNvPicPr>
          <p:nvPr/>
        </p:nvPicPr>
        <p:blipFill rotWithShape="1">
          <a:blip r:embed="rId2"/>
          <a:srcRect l="2361" t="8852" r="6953" b="2756"/>
          <a:stretch/>
        </p:blipFill>
        <p:spPr>
          <a:xfrm>
            <a:off x="19050" y="1828800"/>
            <a:ext cx="7460882" cy="2738806"/>
          </a:xfrm>
          <a:prstGeom prst="rect">
            <a:avLst/>
          </a:prstGeom>
        </p:spPr>
      </p:pic>
      <p:pic>
        <p:nvPicPr>
          <p:cNvPr id="7" name="Picture 6"/>
          <p:cNvPicPr>
            <a:picLocks noChangeAspect="1"/>
          </p:cNvPicPr>
          <p:nvPr/>
        </p:nvPicPr>
        <p:blipFill rotWithShape="1">
          <a:blip r:embed="rId3"/>
          <a:srcRect l="2665" t="5334" r="6483" b="1450"/>
          <a:stretch/>
        </p:blipFill>
        <p:spPr>
          <a:xfrm>
            <a:off x="5012559" y="3570732"/>
            <a:ext cx="3885929" cy="3134868"/>
          </a:xfrm>
          <a:prstGeom prst="rect">
            <a:avLst/>
          </a:prstGeom>
        </p:spPr>
      </p:pic>
      <p:cxnSp>
        <p:nvCxnSpPr>
          <p:cNvPr id="8" name="Straight Arrow Connector 7"/>
          <p:cNvCxnSpPr/>
          <p:nvPr/>
        </p:nvCxnSpPr>
        <p:spPr>
          <a:xfrm>
            <a:off x="6465405" y="3053694"/>
            <a:ext cx="421098" cy="56818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531E94E-C15C-4692-BE16-621B81E09222}"/>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282</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1412874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57160"/>
            <a:ext cx="7886700" cy="739774"/>
          </a:xfrm>
        </p:spPr>
        <p:txBody>
          <a:bodyPr>
            <a:normAutofit/>
          </a:bodyPr>
          <a:lstStyle/>
          <a:p>
            <a:r>
              <a:rPr lang="en-ID" dirty="0"/>
              <a:t>Gateway</a:t>
            </a:r>
            <a:endParaRPr lang="en-US" dirty="0"/>
          </a:p>
        </p:txBody>
      </p:sp>
      <p:graphicFrame>
        <p:nvGraphicFramePr>
          <p:cNvPr id="9" name="Content Placeholder 3"/>
          <p:cNvGraphicFramePr>
            <a:graphicFrameLocks/>
          </p:cNvGraphicFramePr>
          <p:nvPr>
            <p:extLst/>
          </p:nvPr>
        </p:nvGraphicFramePr>
        <p:xfrm>
          <a:off x="185651" y="1219200"/>
          <a:ext cx="8805949" cy="2634395"/>
        </p:xfrm>
        <a:graphic>
          <a:graphicData uri="http://schemas.openxmlformats.org/drawingml/2006/table">
            <a:tbl>
              <a:tblPr firstRow="1" bandRow="1">
                <a:tableStyleId>{5940675A-B579-460E-94D1-54222C63F5DA}</a:tableStyleId>
              </a:tblPr>
              <a:tblGrid>
                <a:gridCol w="2881745">
                  <a:extLst>
                    <a:ext uri="{9D8B030D-6E8A-4147-A177-3AD203B41FA5}">
                      <a16:colId xmlns:a16="http://schemas.microsoft.com/office/drawing/2014/main" val="20000"/>
                    </a:ext>
                  </a:extLst>
                </a:gridCol>
                <a:gridCol w="4117571">
                  <a:extLst>
                    <a:ext uri="{9D8B030D-6E8A-4147-A177-3AD203B41FA5}">
                      <a16:colId xmlns:a16="http://schemas.microsoft.com/office/drawing/2014/main" val="20001"/>
                    </a:ext>
                  </a:extLst>
                </a:gridCol>
                <a:gridCol w="1806633">
                  <a:extLst>
                    <a:ext uri="{9D8B030D-6E8A-4147-A177-3AD203B41FA5}">
                      <a16:colId xmlns:a16="http://schemas.microsoft.com/office/drawing/2014/main" val="20002"/>
                    </a:ext>
                  </a:extLst>
                </a:gridCol>
              </a:tblGrid>
              <a:tr h="439835">
                <a:tc>
                  <a:txBody>
                    <a:bodyPr/>
                    <a:lstStyle/>
                    <a:p>
                      <a:pPr algn="ctr" fontAlgn="ctr"/>
                      <a:r>
                        <a:rPr lang="id-ID" sz="2400" b="1" dirty="0">
                          <a:effectLst/>
                          <a:latin typeface="+mn-lt"/>
                        </a:rPr>
                        <a:t>Nama Notasi</a:t>
                      </a:r>
                      <a:endParaRPr lang="en-US" sz="2400" b="1" dirty="0">
                        <a:effectLst/>
                        <a:latin typeface="+mn-lt"/>
                      </a:endParaRPr>
                    </a:p>
                  </a:txBody>
                  <a:tcPr marL="0" marR="0" marT="0" marB="0" anchor="ctr"/>
                </a:tc>
                <a:tc>
                  <a:txBody>
                    <a:bodyPr/>
                    <a:lstStyle/>
                    <a:p>
                      <a:pPr algn="ctr"/>
                      <a:r>
                        <a:rPr lang="id-ID" sz="2400" b="1" dirty="0">
                          <a:latin typeface="+mn-lt"/>
                        </a:rPr>
                        <a:t>Deskripsi</a:t>
                      </a:r>
                      <a:endParaRPr lang="en-US" sz="2400" b="1" dirty="0">
                        <a:latin typeface="+mn-lt"/>
                      </a:endParaRPr>
                    </a:p>
                  </a:txBody>
                  <a:tcPr marL="0" marR="0" marT="0" marB="0" anchor="ctr"/>
                </a:tc>
                <a:tc>
                  <a:txBody>
                    <a:bodyPr/>
                    <a:lstStyle/>
                    <a:p>
                      <a:pPr algn="ctr"/>
                      <a:r>
                        <a:rPr lang="id-ID" sz="2400" b="1" dirty="0">
                          <a:latin typeface="+mn-lt"/>
                        </a:rPr>
                        <a:t>Notasi</a:t>
                      </a:r>
                      <a:endParaRPr lang="en-US" sz="2400" b="1" dirty="0">
                        <a:latin typeface="+mn-lt"/>
                      </a:endParaRPr>
                    </a:p>
                  </a:txBody>
                  <a:tcPr marL="0" marR="0" marT="0" marB="0" anchor="ctr"/>
                </a:tc>
                <a:extLst>
                  <a:ext uri="{0D108BD9-81ED-4DB2-BD59-A6C34878D82A}">
                    <a16:rowId xmlns:a16="http://schemas.microsoft.com/office/drawing/2014/main" val="10000"/>
                  </a:ext>
                </a:extLst>
              </a:tr>
              <a:tr h="871903">
                <a:tc>
                  <a:txBody>
                    <a:bodyPr/>
                    <a:lstStyle/>
                    <a:p>
                      <a:pPr algn="ctr"/>
                      <a:r>
                        <a:rPr lang="id-ID" sz="2400" b="1" dirty="0">
                          <a:latin typeface="+mn-lt"/>
                        </a:rPr>
                        <a:t>Exclusive Gateway</a:t>
                      </a:r>
                      <a:endParaRPr lang="en-US" sz="2400" b="1" dirty="0">
                        <a:latin typeface="+mn-lt"/>
                      </a:endParaRPr>
                    </a:p>
                  </a:txBody>
                  <a:tcPr marL="0" marR="0" marT="0" marB="0" anchor="ctr"/>
                </a:tc>
                <a:tc>
                  <a:txBody>
                    <a:bodyPr/>
                    <a:lstStyle/>
                    <a:p>
                      <a:pPr algn="ctr"/>
                      <a:r>
                        <a:rPr lang="id-ID" sz="2400" dirty="0">
                          <a:latin typeface="+mn-lt"/>
                        </a:rPr>
                        <a:t>Pilih </a:t>
                      </a:r>
                      <a:r>
                        <a:rPr lang="id-ID" sz="2400" dirty="0">
                          <a:solidFill>
                            <a:srgbClr val="C00000"/>
                          </a:solidFill>
                          <a:latin typeface="+mn-lt"/>
                        </a:rPr>
                        <a:t>salah satu</a:t>
                      </a:r>
                      <a:endParaRPr lang="en-US" sz="2400" dirty="0">
                        <a:solidFill>
                          <a:srgbClr val="C00000"/>
                        </a:solidFill>
                        <a:latin typeface="+mn-lt"/>
                      </a:endParaRPr>
                    </a:p>
                  </a:txBody>
                  <a:tcPr marL="0" marR="0" marT="0" marB="0" anchor="ctr"/>
                </a:tc>
                <a:tc>
                  <a:txBody>
                    <a:bodyPr/>
                    <a:lstStyle/>
                    <a:p>
                      <a:pPr algn="ctr"/>
                      <a:endParaRPr lang="en-US" sz="2400" dirty="0">
                        <a:latin typeface="+mn-lt"/>
                      </a:endParaRPr>
                    </a:p>
                    <a:p>
                      <a:pPr algn="ctr"/>
                      <a:br>
                        <a:rPr lang="en-US" sz="2400" dirty="0">
                          <a:latin typeface="+mn-lt"/>
                        </a:rPr>
                      </a:br>
                      <a:endParaRPr lang="en-US" sz="2400" dirty="0">
                        <a:latin typeface="+mn-lt"/>
                      </a:endParaRPr>
                    </a:p>
                  </a:txBody>
                  <a:tcPr marL="0" marR="0" marT="0" marB="0" anchor="ctr"/>
                </a:tc>
                <a:extLst>
                  <a:ext uri="{0D108BD9-81ED-4DB2-BD59-A6C34878D82A}">
                    <a16:rowId xmlns:a16="http://schemas.microsoft.com/office/drawing/2014/main" val="10001"/>
                  </a:ext>
                </a:extLst>
              </a:tr>
              <a:tr h="855278">
                <a:tc>
                  <a:txBody>
                    <a:bodyPr/>
                    <a:lstStyle/>
                    <a:p>
                      <a:pPr algn="ctr"/>
                      <a:r>
                        <a:rPr lang="id-ID" sz="2400" b="1" dirty="0" err="1">
                          <a:latin typeface="+mn-lt"/>
                        </a:rPr>
                        <a:t>Parallel</a:t>
                      </a:r>
                      <a:r>
                        <a:rPr lang="id-ID" sz="2400" b="1" dirty="0">
                          <a:latin typeface="+mn-lt"/>
                        </a:rPr>
                        <a:t> Gateway</a:t>
                      </a:r>
                      <a:endParaRPr lang="en-US" sz="2400" b="1" dirty="0">
                        <a:latin typeface="+mn-lt"/>
                      </a:endParaRPr>
                    </a:p>
                  </a:txBody>
                  <a:tcPr marL="0" marR="0" marT="0" marB="0" anchor="ctr"/>
                </a:tc>
                <a:tc>
                  <a:txBody>
                    <a:bodyPr/>
                    <a:lstStyle/>
                    <a:p>
                      <a:pPr algn="ctr"/>
                      <a:r>
                        <a:rPr lang="id-ID" sz="2400" dirty="0">
                          <a:latin typeface="+mn-lt"/>
                        </a:rPr>
                        <a:t>Kegiatan </a:t>
                      </a:r>
                      <a:r>
                        <a:rPr lang="id-ID" sz="2400" dirty="0">
                          <a:solidFill>
                            <a:srgbClr val="C00000"/>
                          </a:solidFill>
                          <a:latin typeface="+mn-lt"/>
                        </a:rPr>
                        <a:t>bersamaan</a:t>
                      </a:r>
                      <a:r>
                        <a:rPr lang="id-ID" sz="2400" dirty="0">
                          <a:latin typeface="+mn-lt"/>
                        </a:rPr>
                        <a:t> (paralel)</a:t>
                      </a:r>
                      <a:r>
                        <a:rPr lang="id-ID" sz="2400" baseline="0" dirty="0">
                          <a:latin typeface="+mn-lt"/>
                        </a:rPr>
                        <a:t> dalam satu waktu</a:t>
                      </a:r>
                      <a:endParaRPr lang="en-US" sz="2400" dirty="0">
                        <a:latin typeface="+mn-lt"/>
                      </a:endParaRPr>
                    </a:p>
                  </a:txBody>
                  <a:tcPr marL="0" marR="0" marT="0" marB="0" anchor="ctr"/>
                </a:tc>
                <a:tc>
                  <a:txBody>
                    <a:bodyPr/>
                    <a:lstStyle/>
                    <a:p>
                      <a:pPr algn="ctr"/>
                      <a:endParaRPr lang="en-US" sz="2400" dirty="0">
                        <a:latin typeface="+mn-lt"/>
                      </a:endParaRPr>
                    </a:p>
                    <a:p>
                      <a:pPr algn="ctr"/>
                      <a:br>
                        <a:rPr lang="en-US" sz="2400" dirty="0">
                          <a:latin typeface="+mn-lt"/>
                        </a:rPr>
                      </a:br>
                      <a:endParaRPr lang="en-US" sz="2400" dirty="0">
                        <a:latin typeface="+mn-lt"/>
                      </a:endParaRPr>
                    </a:p>
                  </a:txBody>
                  <a:tcPr marL="0" marR="0" marT="0" marB="0" anchor="ctr"/>
                </a:tc>
                <a:extLst>
                  <a:ext uri="{0D108BD9-81ED-4DB2-BD59-A6C34878D82A}">
                    <a16:rowId xmlns:a16="http://schemas.microsoft.com/office/drawing/2014/main" val="10002"/>
                  </a:ext>
                </a:extLst>
              </a:tr>
            </a:tbl>
          </a:graphicData>
        </a:graphic>
      </p:graphicFrame>
      <p:pic>
        <p:nvPicPr>
          <p:cNvPr id="10" name="Picture 9"/>
          <p:cNvPicPr>
            <a:picLocks noChangeAspect="1"/>
          </p:cNvPicPr>
          <p:nvPr/>
        </p:nvPicPr>
        <p:blipFill rotWithShape="1">
          <a:blip r:embed="rId2"/>
          <a:srcRect l="23395" t="32562" r="20780" b="24054"/>
          <a:stretch/>
        </p:blipFill>
        <p:spPr>
          <a:xfrm>
            <a:off x="7821664" y="1828800"/>
            <a:ext cx="609600" cy="533400"/>
          </a:xfrm>
          <a:prstGeom prst="rect">
            <a:avLst/>
          </a:prstGeom>
        </p:spPr>
      </p:pic>
      <p:pic>
        <p:nvPicPr>
          <p:cNvPr id="11" name="Picture 10"/>
          <p:cNvPicPr>
            <a:picLocks noChangeAspect="1"/>
          </p:cNvPicPr>
          <p:nvPr/>
        </p:nvPicPr>
        <p:blipFill rotWithShape="1">
          <a:blip r:embed="rId3"/>
          <a:srcRect l="20367" t="34209" r="20367" b="18417"/>
          <a:stretch/>
        </p:blipFill>
        <p:spPr>
          <a:xfrm>
            <a:off x="7817140" y="3054353"/>
            <a:ext cx="614124" cy="552711"/>
          </a:xfrm>
          <a:prstGeom prst="rect">
            <a:avLst/>
          </a:prstGeom>
        </p:spPr>
      </p:pic>
      <p:sp>
        <p:nvSpPr>
          <p:cNvPr id="4" name="Slide Number Placeholder 3">
            <a:extLst>
              <a:ext uri="{FF2B5EF4-FFF2-40B4-BE49-F238E27FC236}">
                <a16:creationId xmlns:a16="http://schemas.microsoft.com/office/drawing/2014/main" id="{15A7FF71-1FA1-4B98-85AD-AC64649A62B7}"/>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283</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20710465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60861"/>
            <a:ext cx="7886700" cy="739774"/>
          </a:xfrm>
        </p:spPr>
        <p:txBody>
          <a:bodyPr>
            <a:normAutofit/>
          </a:bodyPr>
          <a:lstStyle/>
          <a:p>
            <a:r>
              <a:rPr lang="en-ID" dirty="0"/>
              <a:t>Exclusive Gateway</a:t>
            </a:r>
            <a:endParaRPr lang="en-US" dirty="0"/>
          </a:p>
        </p:txBody>
      </p:sp>
      <p:pic>
        <p:nvPicPr>
          <p:cNvPr id="2" name="Picture 1"/>
          <p:cNvPicPr>
            <a:picLocks noChangeAspect="1"/>
          </p:cNvPicPr>
          <p:nvPr/>
        </p:nvPicPr>
        <p:blipFill rotWithShape="1">
          <a:blip r:embed="rId2"/>
          <a:srcRect l="3431" t="9545" r="6483" b="3552"/>
          <a:stretch/>
        </p:blipFill>
        <p:spPr>
          <a:xfrm>
            <a:off x="141514" y="1382751"/>
            <a:ext cx="8991600" cy="4419600"/>
          </a:xfrm>
          <a:prstGeom prst="rect">
            <a:avLst/>
          </a:prstGeom>
        </p:spPr>
      </p:pic>
      <p:sp>
        <p:nvSpPr>
          <p:cNvPr id="8" name="Rounded Rectangle 7"/>
          <p:cNvSpPr/>
          <p:nvPr/>
        </p:nvSpPr>
        <p:spPr>
          <a:xfrm>
            <a:off x="5257800" y="4419600"/>
            <a:ext cx="1018308" cy="9906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810000" y="1724993"/>
            <a:ext cx="1018308" cy="9906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728781" y="5956683"/>
            <a:ext cx="3952809" cy="584775"/>
          </a:xfrm>
          <a:prstGeom prst="rect">
            <a:avLst/>
          </a:prstGeom>
          <a:noFill/>
        </p:spPr>
        <p:txBody>
          <a:bodyPr wrap="square" rtlCol="0">
            <a:spAutoFit/>
          </a:bodyPr>
          <a:lstStyle/>
          <a:p>
            <a:pPr algn="ctr"/>
            <a:r>
              <a:rPr lang="id-ID" sz="3200" dirty="0">
                <a:solidFill>
                  <a:schemeClr val="accent2"/>
                </a:solidFill>
                <a:effectLst/>
              </a:rPr>
              <a:t>Exclusive Gateway</a:t>
            </a:r>
            <a:endParaRPr lang="en-US" sz="3200" dirty="0">
              <a:solidFill>
                <a:schemeClr val="accent2"/>
              </a:solidFill>
              <a:effectLst/>
            </a:endParaRPr>
          </a:p>
        </p:txBody>
      </p:sp>
      <p:cxnSp>
        <p:nvCxnSpPr>
          <p:cNvPr id="14" name="Straight Arrow Connector 13"/>
          <p:cNvCxnSpPr/>
          <p:nvPr/>
        </p:nvCxnSpPr>
        <p:spPr>
          <a:xfrm>
            <a:off x="5786251" y="5424100"/>
            <a:ext cx="5481" cy="65525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2"/>
          </p:cNvCxnSpPr>
          <p:nvPr/>
        </p:nvCxnSpPr>
        <p:spPr>
          <a:xfrm>
            <a:off x="4319154" y="2715593"/>
            <a:ext cx="1091046" cy="336375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C7FA6D3-97F9-4A7A-A7CA-77D1D512909A}"/>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284</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742180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44004"/>
            <a:ext cx="7886700" cy="739774"/>
          </a:xfrm>
        </p:spPr>
        <p:txBody>
          <a:bodyPr>
            <a:normAutofit/>
          </a:bodyPr>
          <a:lstStyle/>
          <a:p>
            <a:r>
              <a:rPr lang="en-ID" dirty="0"/>
              <a:t>Parallel Gateway</a:t>
            </a:r>
            <a:endParaRPr lang="en-US" dirty="0"/>
          </a:p>
        </p:txBody>
      </p:sp>
      <p:pic>
        <p:nvPicPr>
          <p:cNvPr id="5" name="Picture 4"/>
          <p:cNvPicPr>
            <a:picLocks noChangeAspect="1"/>
          </p:cNvPicPr>
          <p:nvPr/>
        </p:nvPicPr>
        <p:blipFill rotWithShape="1">
          <a:blip r:embed="rId2"/>
          <a:srcRect l="3327" t="11121" r="1660" b="4982"/>
          <a:stretch/>
        </p:blipFill>
        <p:spPr>
          <a:xfrm>
            <a:off x="228600" y="1752600"/>
            <a:ext cx="8686800" cy="3124200"/>
          </a:xfrm>
          <a:prstGeom prst="rect">
            <a:avLst/>
          </a:prstGeom>
        </p:spPr>
      </p:pic>
      <p:sp>
        <p:nvSpPr>
          <p:cNvPr id="11" name="Rounded Rectangle 10"/>
          <p:cNvSpPr/>
          <p:nvPr/>
        </p:nvSpPr>
        <p:spPr>
          <a:xfrm>
            <a:off x="3124200" y="2919896"/>
            <a:ext cx="789708" cy="78960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052457" y="2919895"/>
            <a:ext cx="789708" cy="78960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0D5951F-B326-4097-ABE6-508BED7380B8}"/>
              </a:ext>
            </a:extLst>
          </p:cNvPr>
          <p:cNvSpPr txBox="1"/>
          <p:nvPr/>
        </p:nvSpPr>
        <p:spPr>
          <a:xfrm>
            <a:off x="4143732" y="5953329"/>
            <a:ext cx="3132675" cy="584775"/>
          </a:xfrm>
          <a:prstGeom prst="rect">
            <a:avLst/>
          </a:prstGeom>
          <a:noFill/>
        </p:spPr>
        <p:txBody>
          <a:bodyPr wrap="square" rtlCol="0">
            <a:spAutoFit/>
          </a:bodyPr>
          <a:lstStyle/>
          <a:p>
            <a:pPr algn="ctr"/>
            <a:r>
              <a:rPr lang="id-ID" sz="3200" dirty="0" err="1">
                <a:solidFill>
                  <a:schemeClr val="accent2"/>
                </a:solidFill>
                <a:effectLst/>
              </a:rPr>
              <a:t>Parallel</a:t>
            </a:r>
            <a:r>
              <a:rPr lang="id-ID" sz="3200" dirty="0">
                <a:solidFill>
                  <a:schemeClr val="accent2"/>
                </a:solidFill>
                <a:effectLst/>
              </a:rPr>
              <a:t> Gateway</a:t>
            </a:r>
            <a:endParaRPr lang="en-US" sz="3200" dirty="0">
              <a:solidFill>
                <a:schemeClr val="accent2"/>
              </a:solidFill>
              <a:effectLst/>
            </a:endParaRPr>
          </a:p>
        </p:txBody>
      </p:sp>
      <p:cxnSp>
        <p:nvCxnSpPr>
          <p:cNvPr id="9" name="Straight Arrow Connector 8">
            <a:extLst>
              <a:ext uri="{FF2B5EF4-FFF2-40B4-BE49-F238E27FC236}">
                <a16:creationId xmlns:a16="http://schemas.microsoft.com/office/drawing/2014/main" id="{E32CD258-5599-4447-891A-20A3FBCEB7AD}"/>
              </a:ext>
            </a:extLst>
          </p:cNvPr>
          <p:cNvCxnSpPr>
            <a:cxnSpLocks/>
          </p:cNvCxnSpPr>
          <p:nvPr/>
        </p:nvCxnSpPr>
        <p:spPr>
          <a:xfrm flipH="1">
            <a:off x="5791732" y="3709502"/>
            <a:ext cx="473324" cy="236984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E4368B6-3A1E-4467-A4A4-0DCF6A061A01}"/>
              </a:ext>
            </a:extLst>
          </p:cNvPr>
          <p:cNvCxnSpPr>
            <a:cxnSpLocks/>
          </p:cNvCxnSpPr>
          <p:nvPr/>
        </p:nvCxnSpPr>
        <p:spPr>
          <a:xfrm>
            <a:off x="3810000" y="3709502"/>
            <a:ext cx="1600200" cy="236984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4C5AF5F-0319-4DB7-84BD-87419366ECFC}"/>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285</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245872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Studi Kasus: BPMN </a:t>
            </a:r>
            <a:r>
              <a:rPr lang="id-ID" sz="3600" dirty="0" err="1"/>
              <a:t>MusicPedia</a:t>
            </a:r>
            <a:endParaRPr lang="id-ID" sz="3600" dirty="0"/>
          </a:p>
        </p:txBody>
      </p:sp>
      <p:sp>
        <p:nvSpPr>
          <p:cNvPr id="3" name="Text Placeholder 2"/>
          <p:cNvSpPr>
            <a:spLocks noGrp="1"/>
          </p:cNvSpPr>
          <p:nvPr>
            <p:ph type="body" idx="1"/>
          </p:nvPr>
        </p:nvSpPr>
        <p:spPr/>
        <p:txBody>
          <a:bodyPr/>
          <a:lstStyle/>
          <a:p>
            <a:r>
              <a:rPr lang="id-ID" dirty="0"/>
              <a:t>User </a:t>
            </a:r>
            <a:r>
              <a:rPr lang="id-ID" dirty="0" err="1"/>
              <a:t>Interface</a:t>
            </a:r>
            <a:r>
              <a:rPr lang="id-ID" dirty="0"/>
              <a:t> Diagram langsung digambarkan (</a:t>
            </a:r>
            <a:r>
              <a:rPr lang="id-ID" dirty="0" err="1">
                <a:solidFill>
                  <a:srgbClr val="C00000"/>
                </a:solidFill>
              </a:rPr>
              <a:t>prototyping</a:t>
            </a:r>
            <a:r>
              <a:rPr lang="id-ID" dirty="0"/>
              <a:t>) untuk mempermudah pengguna memahami konteks dari alur proses berjalannya </a:t>
            </a:r>
            <a:r>
              <a:rPr lang="id-ID" dirty="0" err="1"/>
              <a:t>software</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286</a:t>
            </a:fld>
            <a:endParaRPr lang="en-US">
              <a:solidFill>
                <a:prstClr val="black">
                  <a:tint val="75000"/>
                </a:prstClr>
              </a:solidFill>
            </a:endParaRPr>
          </a:p>
        </p:txBody>
      </p:sp>
    </p:spTree>
    <p:extLst>
      <p:ext uri="{BB962C8B-B14F-4D97-AF65-F5344CB8AC3E}">
        <p14:creationId xmlns:p14="http://schemas.microsoft.com/office/powerpoint/2010/main" val="23332786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50F67-8FB1-4914-82A7-F57ED961E73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81CADC0-469B-4C7F-BA3B-75B2D1E0AC78}"/>
              </a:ext>
            </a:extLst>
          </p:cNvPr>
          <p:cNvSpPr>
            <a:spLocks noGrp="1"/>
          </p:cNvSpPr>
          <p:nvPr>
            <p:ph type="title"/>
          </p:nvPr>
        </p:nvSpPr>
        <p:spPr/>
        <p:txBody>
          <a:bodyPr/>
          <a:lstStyle/>
          <a:p>
            <a:r>
              <a:rPr lang="id-ID" dirty="0"/>
              <a:t>Use </a:t>
            </a:r>
            <a:r>
              <a:rPr lang="id-ID" dirty="0" err="1"/>
              <a:t>Case</a:t>
            </a:r>
            <a:r>
              <a:rPr lang="id-ID" dirty="0"/>
              <a:t> Diagram </a:t>
            </a:r>
            <a:r>
              <a:rPr lang="id-ID" dirty="0" err="1"/>
              <a:t>MusicPedia</a:t>
            </a:r>
            <a:endParaRPr lang="en-US" dirty="0"/>
          </a:p>
        </p:txBody>
      </p:sp>
      <p:sp>
        <p:nvSpPr>
          <p:cNvPr id="4" name="Slide Number Placeholder 3">
            <a:extLst>
              <a:ext uri="{FF2B5EF4-FFF2-40B4-BE49-F238E27FC236}">
                <a16:creationId xmlns:a16="http://schemas.microsoft.com/office/drawing/2014/main" id="{880D4239-A59B-4C2E-9B47-0BEA12EE732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287</a:t>
            </a:fld>
            <a:endParaRPr lang="en-US">
              <a:solidFill>
                <a:prstClr val="black">
                  <a:tint val="75000"/>
                </a:prstClr>
              </a:solidFill>
            </a:endParaRPr>
          </a:p>
        </p:txBody>
      </p:sp>
      <p:pic>
        <p:nvPicPr>
          <p:cNvPr id="5" name="Picture 4">
            <a:extLst>
              <a:ext uri="{FF2B5EF4-FFF2-40B4-BE49-F238E27FC236}">
                <a16:creationId xmlns:a16="http://schemas.microsoft.com/office/drawing/2014/main" id="{8ACA222C-F579-43A2-B911-FF8D12167034}"/>
              </a:ext>
            </a:extLst>
          </p:cNvPr>
          <p:cNvPicPr>
            <a:picLocks noChangeAspect="1"/>
          </p:cNvPicPr>
          <p:nvPr/>
        </p:nvPicPr>
        <p:blipFill rotWithShape="1">
          <a:blip r:embed="rId2"/>
          <a:srcRect l="5833" t="7109" r="6875" b="2978"/>
          <a:stretch/>
        </p:blipFill>
        <p:spPr>
          <a:xfrm>
            <a:off x="392497" y="828261"/>
            <a:ext cx="8359005" cy="5798340"/>
          </a:xfrm>
          <a:prstGeom prst="rect">
            <a:avLst/>
          </a:prstGeom>
        </p:spPr>
      </p:pic>
    </p:spTree>
    <p:extLst>
      <p:ext uri="{BB962C8B-B14F-4D97-AF65-F5344CB8AC3E}">
        <p14:creationId xmlns:p14="http://schemas.microsoft.com/office/powerpoint/2010/main" val="122469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5E78E-37D5-42F4-BBF0-0C594AAE85D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4DC49C-08D1-4CE4-9E7F-9C5B0350ABA4}"/>
              </a:ext>
            </a:extLst>
          </p:cNvPr>
          <p:cNvSpPr>
            <a:spLocks noGrp="1"/>
          </p:cNvSpPr>
          <p:nvPr>
            <p:ph type="title"/>
          </p:nvPr>
        </p:nvSpPr>
        <p:spPr/>
        <p:txBody>
          <a:bodyPr/>
          <a:lstStyle/>
          <a:p>
            <a:r>
              <a:rPr lang="id-ID" dirty="0"/>
              <a:t>BPMN Melakukan Registrasi</a:t>
            </a:r>
            <a:endParaRPr lang="en-US" dirty="0"/>
          </a:p>
        </p:txBody>
      </p:sp>
      <p:sp>
        <p:nvSpPr>
          <p:cNvPr id="4" name="Slide Number Placeholder 3">
            <a:extLst>
              <a:ext uri="{FF2B5EF4-FFF2-40B4-BE49-F238E27FC236}">
                <a16:creationId xmlns:a16="http://schemas.microsoft.com/office/drawing/2014/main" id="{86811742-98A2-4201-918D-ECD7C46E91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288</a:t>
            </a:fld>
            <a:endParaRPr lang="en-US">
              <a:solidFill>
                <a:prstClr val="black">
                  <a:tint val="75000"/>
                </a:prstClr>
              </a:solidFill>
            </a:endParaRPr>
          </a:p>
        </p:txBody>
      </p:sp>
      <p:pic>
        <p:nvPicPr>
          <p:cNvPr id="5" name="Picture 4">
            <a:extLst>
              <a:ext uri="{FF2B5EF4-FFF2-40B4-BE49-F238E27FC236}">
                <a16:creationId xmlns:a16="http://schemas.microsoft.com/office/drawing/2014/main" id="{CD54A499-3785-4F29-AE8D-D51AF6A05AEB}"/>
              </a:ext>
            </a:extLst>
          </p:cNvPr>
          <p:cNvPicPr>
            <a:picLocks noChangeAspect="1"/>
          </p:cNvPicPr>
          <p:nvPr/>
        </p:nvPicPr>
        <p:blipFill rotWithShape="1">
          <a:blip r:embed="rId2"/>
          <a:srcRect l="2973" t="6720" r="9994" b="2041"/>
          <a:stretch/>
        </p:blipFill>
        <p:spPr>
          <a:xfrm>
            <a:off x="685800" y="801756"/>
            <a:ext cx="7625743" cy="5943601"/>
          </a:xfrm>
          <a:prstGeom prst="rect">
            <a:avLst/>
          </a:prstGeom>
        </p:spPr>
      </p:pic>
    </p:spTree>
    <p:extLst>
      <p:ext uri="{BB962C8B-B14F-4D97-AF65-F5344CB8AC3E}">
        <p14:creationId xmlns:p14="http://schemas.microsoft.com/office/powerpoint/2010/main" val="3436643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74B052-5E85-4D94-99A7-3A5A70576D5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1F2EA0C-F138-4C54-8ADF-53B6E9E829A1}"/>
              </a:ext>
            </a:extLst>
          </p:cNvPr>
          <p:cNvSpPr>
            <a:spLocks noGrp="1"/>
          </p:cNvSpPr>
          <p:nvPr>
            <p:ph type="title"/>
          </p:nvPr>
        </p:nvSpPr>
        <p:spPr/>
        <p:txBody>
          <a:bodyPr>
            <a:normAutofit fontScale="90000"/>
          </a:bodyPr>
          <a:lstStyle/>
          <a:p>
            <a:r>
              <a:rPr lang="id-ID" dirty="0"/>
              <a:t>User </a:t>
            </a:r>
            <a:r>
              <a:rPr lang="id-ID" dirty="0" err="1"/>
              <a:t>Interface</a:t>
            </a:r>
            <a:r>
              <a:rPr lang="id-ID" dirty="0"/>
              <a:t> Design Melakukan Registrasi </a:t>
            </a:r>
            <a:r>
              <a:rPr lang="id-ID" sz="3100" dirty="0"/>
              <a:t>(versi Web dan versi Android)</a:t>
            </a:r>
            <a:endParaRPr lang="en-US" dirty="0"/>
          </a:p>
        </p:txBody>
      </p:sp>
      <p:sp>
        <p:nvSpPr>
          <p:cNvPr id="4" name="Slide Number Placeholder 3">
            <a:extLst>
              <a:ext uri="{FF2B5EF4-FFF2-40B4-BE49-F238E27FC236}">
                <a16:creationId xmlns:a16="http://schemas.microsoft.com/office/drawing/2014/main" id="{D2440B8F-F712-42A8-9350-81D5C94C118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289</a:t>
            </a:fld>
            <a:endParaRPr lang="en-US">
              <a:solidFill>
                <a:prstClr val="black">
                  <a:tint val="75000"/>
                </a:prstClr>
              </a:solidFill>
            </a:endParaRPr>
          </a:p>
        </p:txBody>
      </p:sp>
      <p:pic>
        <p:nvPicPr>
          <p:cNvPr id="5" name="Picture 4">
            <a:extLst>
              <a:ext uri="{FF2B5EF4-FFF2-40B4-BE49-F238E27FC236}">
                <a16:creationId xmlns:a16="http://schemas.microsoft.com/office/drawing/2014/main" id="{B60AC3D1-B303-4216-AEA6-1A49285F165B}"/>
              </a:ext>
            </a:extLst>
          </p:cNvPr>
          <p:cNvPicPr>
            <a:picLocks noChangeAspect="1"/>
          </p:cNvPicPr>
          <p:nvPr/>
        </p:nvPicPr>
        <p:blipFill rotWithShape="1">
          <a:blip r:embed="rId2"/>
          <a:srcRect l="2876" t="5562" r="2876" b="2222"/>
          <a:stretch/>
        </p:blipFill>
        <p:spPr>
          <a:xfrm>
            <a:off x="101600" y="971403"/>
            <a:ext cx="5499100" cy="43055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81F4711-8B5A-41B8-8C3C-C27CAC4DA322}"/>
              </a:ext>
            </a:extLst>
          </p:cNvPr>
          <p:cNvPicPr>
            <a:picLocks noChangeAspect="1"/>
          </p:cNvPicPr>
          <p:nvPr/>
        </p:nvPicPr>
        <p:blipFill rotWithShape="1">
          <a:blip r:embed="rId3"/>
          <a:srcRect l="3208" t="8489" r="2879" b="2378"/>
          <a:stretch/>
        </p:blipFill>
        <p:spPr>
          <a:xfrm>
            <a:off x="3859891" y="3352799"/>
            <a:ext cx="5188859" cy="3352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06677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9078D-A680-422A-8CB0-6CD6CB9A3589}"/>
              </a:ext>
            </a:extLst>
          </p:cNvPr>
          <p:cNvSpPr>
            <a:spLocks noGrp="1"/>
          </p:cNvSpPr>
          <p:nvPr>
            <p:ph idx="1"/>
          </p:nvPr>
        </p:nvSpPr>
        <p:spPr/>
        <p:txBody>
          <a:bodyPr>
            <a:normAutofit/>
          </a:bodyPr>
          <a:lstStyle/>
          <a:p>
            <a:pPr marL="0" indent="0">
              <a:buNone/>
            </a:pPr>
            <a:endParaRPr lang="id-ID" sz="4400" dirty="0"/>
          </a:p>
          <a:p>
            <a:pPr marL="0" indent="0">
              <a:buNone/>
            </a:pPr>
            <a:r>
              <a:rPr lang="en-ID" sz="4400" dirty="0"/>
              <a:t>It takes </a:t>
            </a:r>
            <a:r>
              <a:rPr lang="en-ID" sz="4400" dirty="0">
                <a:solidFill>
                  <a:srgbClr val="C00000"/>
                </a:solidFill>
              </a:rPr>
              <a:t>5000 hours </a:t>
            </a:r>
            <a:r>
              <a:rPr lang="en-ID" sz="4400" dirty="0"/>
              <a:t>to turn a novice into an expert</a:t>
            </a:r>
            <a:endParaRPr lang="id-ID" sz="4400" dirty="0"/>
          </a:p>
          <a:p>
            <a:pPr marL="0" indent="0">
              <a:buNone/>
            </a:pPr>
            <a:endParaRPr lang="id-ID" sz="4400" dirty="0">
              <a:solidFill>
                <a:srgbClr val="C00000"/>
              </a:solidFill>
            </a:endParaRPr>
          </a:p>
          <a:p>
            <a:pPr marL="0" indent="0">
              <a:buNone/>
            </a:pPr>
            <a:endParaRPr lang="id-ID" sz="4400" dirty="0">
              <a:solidFill>
                <a:srgbClr val="C00000"/>
              </a:solidFill>
            </a:endParaRPr>
          </a:p>
          <a:p>
            <a:pPr marL="0" indent="0" algn="r">
              <a:buNone/>
            </a:pPr>
            <a:r>
              <a:rPr lang="id-ID" i="1" dirty="0"/>
              <a:t>(</a:t>
            </a:r>
            <a:r>
              <a:rPr lang="id-ID" i="1" dirty="0" err="1"/>
              <a:t>Endres</a:t>
            </a:r>
            <a:r>
              <a:rPr lang="id-ID" i="1" dirty="0"/>
              <a:t>, 2003)</a:t>
            </a:r>
            <a:r>
              <a:rPr lang="id-ID" sz="3200" i="1" dirty="0"/>
              <a:t>                                                 </a:t>
            </a:r>
            <a:r>
              <a:rPr lang="id-ID" sz="4000" i="1" dirty="0"/>
              <a:t>[</a:t>
            </a:r>
            <a:r>
              <a:rPr lang="id-ID" sz="4000" i="1" dirty="0">
                <a:solidFill>
                  <a:srgbClr val="00B050"/>
                </a:solidFill>
              </a:rPr>
              <a:t>L43</a:t>
            </a:r>
            <a:r>
              <a:rPr lang="id-ID" sz="4000" i="1" dirty="0"/>
              <a:t>]</a:t>
            </a:r>
            <a:endParaRPr lang="en-US" sz="4000" i="1" dirty="0"/>
          </a:p>
        </p:txBody>
      </p:sp>
      <p:sp>
        <p:nvSpPr>
          <p:cNvPr id="3" name="Slide Number Placeholder 2">
            <a:extLst>
              <a:ext uri="{FF2B5EF4-FFF2-40B4-BE49-F238E27FC236}">
                <a16:creationId xmlns:a16="http://schemas.microsoft.com/office/drawing/2014/main" id="{C30EA099-F03D-4791-B15B-94B281B4AB5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a:t>
            </a:fld>
            <a:endParaRPr lang="en-US">
              <a:solidFill>
                <a:prstClr val="black">
                  <a:tint val="75000"/>
                </a:prstClr>
              </a:solidFill>
            </a:endParaRPr>
          </a:p>
        </p:txBody>
      </p:sp>
      <p:sp>
        <p:nvSpPr>
          <p:cNvPr id="4" name="Title 3">
            <a:extLst>
              <a:ext uri="{FF2B5EF4-FFF2-40B4-BE49-F238E27FC236}">
                <a16:creationId xmlns:a16="http://schemas.microsoft.com/office/drawing/2014/main" id="{7084787A-D15A-4411-98EC-2198C597E44A}"/>
              </a:ext>
            </a:extLst>
          </p:cNvPr>
          <p:cNvSpPr>
            <a:spLocks noGrp="1"/>
          </p:cNvSpPr>
          <p:nvPr>
            <p:ph type="title"/>
          </p:nvPr>
        </p:nvSpPr>
        <p:spPr/>
        <p:txBody>
          <a:bodyPr>
            <a:normAutofit/>
          </a:bodyPr>
          <a:lstStyle/>
          <a:p>
            <a:r>
              <a:rPr lang="id-ID" dirty="0"/>
              <a:t>Norman</a:t>
            </a:r>
            <a:r>
              <a:rPr lang="en-US" dirty="0"/>
              <a:t>’</a:t>
            </a:r>
            <a:r>
              <a:rPr lang="id-ID" dirty="0"/>
              <a:t>s</a:t>
            </a:r>
            <a:r>
              <a:rPr lang="en-US" dirty="0"/>
              <a:t> </a:t>
            </a:r>
            <a:r>
              <a:rPr lang="id-ID" dirty="0"/>
              <a:t>L</a:t>
            </a:r>
            <a:r>
              <a:rPr lang="en-US" dirty="0"/>
              <a:t>aw</a:t>
            </a:r>
            <a:r>
              <a:rPr lang="id-ID" dirty="0"/>
              <a:t> (1993)</a:t>
            </a:r>
            <a:endParaRPr lang="en-US" dirty="0"/>
          </a:p>
        </p:txBody>
      </p:sp>
    </p:spTree>
    <p:extLst>
      <p:ext uri="{BB962C8B-B14F-4D97-AF65-F5344CB8AC3E}">
        <p14:creationId xmlns:p14="http://schemas.microsoft.com/office/powerpoint/2010/main" val="3427885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5E78E-37D5-42F4-BBF0-0C594AAE85D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4DC49C-08D1-4CE4-9E7F-9C5B0350ABA4}"/>
              </a:ext>
            </a:extLst>
          </p:cNvPr>
          <p:cNvSpPr>
            <a:spLocks noGrp="1"/>
          </p:cNvSpPr>
          <p:nvPr>
            <p:ph type="title"/>
          </p:nvPr>
        </p:nvSpPr>
        <p:spPr/>
        <p:txBody>
          <a:bodyPr/>
          <a:lstStyle/>
          <a:p>
            <a:r>
              <a:rPr lang="id-ID" dirty="0"/>
              <a:t>BPMN Melihat Daftar Lagu</a:t>
            </a:r>
            <a:endParaRPr lang="en-US" dirty="0"/>
          </a:p>
        </p:txBody>
      </p:sp>
      <p:sp>
        <p:nvSpPr>
          <p:cNvPr id="4" name="Slide Number Placeholder 3">
            <a:extLst>
              <a:ext uri="{FF2B5EF4-FFF2-40B4-BE49-F238E27FC236}">
                <a16:creationId xmlns:a16="http://schemas.microsoft.com/office/drawing/2014/main" id="{86811742-98A2-4201-918D-ECD7C46E91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290</a:t>
            </a:fld>
            <a:endParaRPr lang="en-US">
              <a:solidFill>
                <a:prstClr val="black">
                  <a:tint val="75000"/>
                </a:prstClr>
              </a:solidFill>
            </a:endParaRPr>
          </a:p>
        </p:txBody>
      </p:sp>
      <p:pic>
        <p:nvPicPr>
          <p:cNvPr id="6" name="Picture 5">
            <a:extLst>
              <a:ext uri="{FF2B5EF4-FFF2-40B4-BE49-F238E27FC236}">
                <a16:creationId xmlns:a16="http://schemas.microsoft.com/office/drawing/2014/main" id="{60CB6CC5-0315-4DFF-9ACA-6DC3F647FFFC}"/>
              </a:ext>
            </a:extLst>
          </p:cNvPr>
          <p:cNvPicPr>
            <a:picLocks noChangeAspect="1"/>
          </p:cNvPicPr>
          <p:nvPr/>
        </p:nvPicPr>
        <p:blipFill rotWithShape="1">
          <a:blip r:embed="rId2"/>
          <a:srcRect l="3590" t="6816" r="10088" b="2025"/>
          <a:stretch/>
        </p:blipFill>
        <p:spPr>
          <a:xfrm>
            <a:off x="990600" y="894973"/>
            <a:ext cx="7086600" cy="5790749"/>
          </a:xfrm>
          <a:prstGeom prst="rect">
            <a:avLst/>
          </a:prstGeom>
        </p:spPr>
      </p:pic>
    </p:spTree>
    <p:extLst>
      <p:ext uri="{BB962C8B-B14F-4D97-AF65-F5344CB8AC3E}">
        <p14:creationId xmlns:p14="http://schemas.microsoft.com/office/powerpoint/2010/main" val="19992711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873ED2-6847-43D2-8418-7D1BDC11CB89}"/>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259CA8D5-ADD8-48CC-8196-DBA09F9E2015}"/>
              </a:ext>
            </a:extLst>
          </p:cNvPr>
          <p:cNvSpPr>
            <a:spLocks noGrp="1"/>
          </p:cNvSpPr>
          <p:nvPr>
            <p:ph type="title"/>
          </p:nvPr>
        </p:nvSpPr>
        <p:spPr/>
        <p:txBody>
          <a:bodyPr/>
          <a:lstStyle/>
          <a:p>
            <a:r>
              <a:rPr lang="id-ID" dirty="0"/>
              <a:t>BPMN Memutar </a:t>
            </a:r>
            <a:r>
              <a:rPr lang="id-ID" dirty="0" err="1"/>
              <a:t>Trial</a:t>
            </a:r>
            <a:r>
              <a:rPr lang="id-ID" dirty="0"/>
              <a:t> Lagu</a:t>
            </a:r>
            <a:endParaRPr lang="en-US" dirty="0"/>
          </a:p>
        </p:txBody>
      </p:sp>
      <p:sp>
        <p:nvSpPr>
          <p:cNvPr id="4" name="Slide Number Placeholder 3">
            <a:extLst>
              <a:ext uri="{FF2B5EF4-FFF2-40B4-BE49-F238E27FC236}">
                <a16:creationId xmlns:a16="http://schemas.microsoft.com/office/drawing/2014/main" id="{3683EF3F-A1B9-46EF-A577-A612A9CE673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291</a:t>
            </a:fld>
            <a:endParaRPr lang="en-US">
              <a:solidFill>
                <a:prstClr val="black">
                  <a:tint val="75000"/>
                </a:prstClr>
              </a:solidFill>
            </a:endParaRPr>
          </a:p>
        </p:txBody>
      </p:sp>
      <p:pic>
        <p:nvPicPr>
          <p:cNvPr id="5" name="Picture 4">
            <a:extLst>
              <a:ext uri="{FF2B5EF4-FFF2-40B4-BE49-F238E27FC236}">
                <a16:creationId xmlns:a16="http://schemas.microsoft.com/office/drawing/2014/main" id="{53A1E02B-16E3-4620-ADF0-CEF52B73C5D5}"/>
              </a:ext>
            </a:extLst>
          </p:cNvPr>
          <p:cNvPicPr>
            <a:picLocks noChangeAspect="1"/>
          </p:cNvPicPr>
          <p:nvPr/>
        </p:nvPicPr>
        <p:blipFill rotWithShape="1">
          <a:blip r:embed="rId2"/>
          <a:srcRect l="3058" t="6783" r="10360" b="2111"/>
          <a:stretch/>
        </p:blipFill>
        <p:spPr>
          <a:xfrm>
            <a:off x="1409699" y="801757"/>
            <a:ext cx="6324601" cy="5943600"/>
          </a:xfrm>
          <a:prstGeom prst="rect">
            <a:avLst/>
          </a:prstGeom>
        </p:spPr>
      </p:pic>
    </p:spTree>
    <p:extLst>
      <p:ext uri="{BB962C8B-B14F-4D97-AF65-F5344CB8AC3E}">
        <p14:creationId xmlns:p14="http://schemas.microsoft.com/office/powerpoint/2010/main" val="30038468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5E78E-37D5-42F4-BBF0-0C594AAE85D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4DC49C-08D1-4CE4-9E7F-9C5B0350ABA4}"/>
              </a:ext>
            </a:extLst>
          </p:cNvPr>
          <p:cNvSpPr>
            <a:spLocks noGrp="1"/>
          </p:cNvSpPr>
          <p:nvPr>
            <p:ph type="title"/>
          </p:nvPr>
        </p:nvSpPr>
        <p:spPr/>
        <p:txBody>
          <a:bodyPr/>
          <a:lstStyle/>
          <a:p>
            <a:r>
              <a:rPr lang="id-ID" dirty="0"/>
              <a:t>BPMN Mengelola Data Lagu</a:t>
            </a:r>
            <a:endParaRPr lang="en-US" dirty="0"/>
          </a:p>
        </p:txBody>
      </p:sp>
      <p:sp>
        <p:nvSpPr>
          <p:cNvPr id="4" name="Slide Number Placeholder 3">
            <a:extLst>
              <a:ext uri="{FF2B5EF4-FFF2-40B4-BE49-F238E27FC236}">
                <a16:creationId xmlns:a16="http://schemas.microsoft.com/office/drawing/2014/main" id="{86811742-98A2-4201-918D-ECD7C46E91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292</a:t>
            </a:fld>
            <a:endParaRPr lang="en-US">
              <a:solidFill>
                <a:prstClr val="black">
                  <a:tint val="75000"/>
                </a:prstClr>
              </a:solidFill>
            </a:endParaRPr>
          </a:p>
        </p:txBody>
      </p:sp>
      <p:pic>
        <p:nvPicPr>
          <p:cNvPr id="5" name="Picture 4">
            <a:extLst>
              <a:ext uri="{FF2B5EF4-FFF2-40B4-BE49-F238E27FC236}">
                <a16:creationId xmlns:a16="http://schemas.microsoft.com/office/drawing/2014/main" id="{E21F4C97-5ABC-420C-9D62-E42F99844B1F}"/>
              </a:ext>
            </a:extLst>
          </p:cNvPr>
          <p:cNvPicPr>
            <a:picLocks noChangeAspect="1"/>
          </p:cNvPicPr>
          <p:nvPr/>
        </p:nvPicPr>
        <p:blipFill rotWithShape="1">
          <a:blip r:embed="rId2"/>
          <a:srcRect l="1665" t="4195" r="5834" b="1035"/>
          <a:stretch/>
        </p:blipFill>
        <p:spPr>
          <a:xfrm>
            <a:off x="57150" y="1219200"/>
            <a:ext cx="9022080" cy="4876800"/>
          </a:xfrm>
          <a:prstGeom prst="rect">
            <a:avLst/>
          </a:prstGeom>
        </p:spPr>
      </p:pic>
    </p:spTree>
    <p:extLst>
      <p:ext uri="{BB962C8B-B14F-4D97-AF65-F5344CB8AC3E}">
        <p14:creationId xmlns:p14="http://schemas.microsoft.com/office/powerpoint/2010/main" val="2278491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5E78E-37D5-42F4-BBF0-0C594AAE85D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4DC49C-08D1-4CE4-9E7F-9C5B0350ABA4}"/>
              </a:ext>
            </a:extLst>
          </p:cNvPr>
          <p:cNvSpPr>
            <a:spLocks noGrp="1"/>
          </p:cNvSpPr>
          <p:nvPr>
            <p:ph type="title"/>
          </p:nvPr>
        </p:nvSpPr>
        <p:spPr/>
        <p:txBody>
          <a:bodyPr/>
          <a:lstStyle/>
          <a:p>
            <a:r>
              <a:rPr lang="id-ID" dirty="0"/>
              <a:t>BPMN Melakukan </a:t>
            </a:r>
            <a:r>
              <a:rPr lang="id-ID" dirty="0" err="1"/>
              <a:t>Login</a:t>
            </a:r>
            <a:r>
              <a:rPr lang="id-ID" dirty="0"/>
              <a:t> dan </a:t>
            </a:r>
            <a:r>
              <a:rPr lang="id-ID" dirty="0" err="1"/>
              <a:t>Logout</a:t>
            </a:r>
            <a:endParaRPr lang="en-US" dirty="0"/>
          </a:p>
        </p:txBody>
      </p:sp>
      <p:sp>
        <p:nvSpPr>
          <p:cNvPr id="4" name="Slide Number Placeholder 3">
            <a:extLst>
              <a:ext uri="{FF2B5EF4-FFF2-40B4-BE49-F238E27FC236}">
                <a16:creationId xmlns:a16="http://schemas.microsoft.com/office/drawing/2014/main" id="{86811742-98A2-4201-918D-ECD7C46E91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293</a:t>
            </a:fld>
            <a:endParaRPr lang="en-US">
              <a:solidFill>
                <a:prstClr val="black">
                  <a:tint val="75000"/>
                </a:prstClr>
              </a:solidFill>
            </a:endParaRPr>
          </a:p>
        </p:txBody>
      </p:sp>
      <p:pic>
        <p:nvPicPr>
          <p:cNvPr id="5" name="Picture 4">
            <a:extLst>
              <a:ext uri="{FF2B5EF4-FFF2-40B4-BE49-F238E27FC236}">
                <a16:creationId xmlns:a16="http://schemas.microsoft.com/office/drawing/2014/main" id="{C9CE2EBE-5F9F-419B-8F1F-00E60BCC5BE7}"/>
              </a:ext>
            </a:extLst>
          </p:cNvPr>
          <p:cNvPicPr>
            <a:picLocks noChangeAspect="1"/>
          </p:cNvPicPr>
          <p:nvPr/>
        </p:nvPicPr>
        <p:blipFill rotWithShape="1">
          <a:blip r:embed="rId2"/>
          <a:srcRect l="2500" t="5897" r="5833" b="1255"/>
          <a:stretch/>
        </p:blipFill>
        <p:spPr>
          <a:xfrm>
            <a:off x="381000" y="749300"/>
            <a:ext cx="8382000" cy="6096000"/>
          </a:xfrm>
          <a:prstGeom prst="rect">
            <a:avLst/>
          </a:prstGeom>
        </p:spPr>
      </p:pic>
    </p:spTree>
    <p:extLst>
      <p:ext uri="{BB962C8B-B14F-4D97-AF65-F5344CB8AC3E}">
        <p14:creationId xmlns:p14="http://schemas.microsoft.com/office/powerpoint/2010/main" val="2394187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5E78E-37D5-42F4-BBF0-0C594AAE85D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4DC49C-08D1-4CE4-9E7F-9C5B0350ABA4}"/>
              </a:ext>
            </a:extLst>
          </p:cNvPr>
          <p:cNvSpPr>
            <a:spLocks noGrp="1"/>
          </p:cNvSpPr>
          <p:nvPr>
            <p:ph type="title"/>
          </p:nvPr>
        </p:nvSpPr>
        <p:spPr/>
        <p:txBody>
          <a:bodyPr/>
          <a:lstStyle/>
          <a:p>
            <a:r>
              <a:rPr lang="id-ID" dirty="0"/>
              <a:t>BPMN Mengelola Data Pelanggan</a:t>
            </a:r>
            <a:endParaRPr lang="en-US" dirty="0"/>
          </a:p>
        </p:txBody>
      </p:sp>
      <p:sp>
        <p:nvSpPr>
          <p:cNvPr id="4" name="Slide Number Placeholder 3">
            <a:extLst>
              <a:ext uri="{FF2B5EF4-FFF2-40B4-BE49-F238E27FC236}">
                <a16:creationId xmlns:a16="http://schemas.microsoft.com/office/drawing/2014/main" id="{86811742-98A2-4201-918D-ECD7C46E91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294</a:t>
            </a:fld>
            <a:endParaRPr lang="en-US">
              <a:solidFill>
                <a:prstClr val="black">
                  <a:tint val="75000"/>
                </a:prstClr>
              </a:solidFill>
            </a:endParaRPr>
          </a:p>
        </p:txBody>
      </p:sp>
      <p:pic>
        <p:nvPicPr>
          <p:cNvPr id="5" name="Picture 4">
            <a:extLst>
              <a:ext uri="{FF2B5EF4-FFF2-40B4-BE49-F238E27FC236}">
                <a16:creationId xmlns:a16="http://schemas.microsoft.com/office/drawing/2014/main" id="{B41AEAF3-E43A-42B8-BAB6-B70F02D5C902}"/>
              </a:ext>
            </a:extLst>
          </p:cNvPr>
          <p:cNvPicPr>
            <a:picLocks noChangeAspect="1"/>
          </p:cNvPicPr>
          <p:nvPr/>
        </p:nvPicPr>
        <p:blipFill rotWithShape="1">
          <a:blip r:embed="rId2"/>
          <a:srcRect l="1666" t="4195" r="5360" b="1035"/>
          <a:stretch/>
        </p:blipFill>
        <p:spPr>
          <a:xfrm>
            <a:off x="13855" y="1092650"/>
            <a:ext cx="9161884" cy="4927149"/>
          </a:xfrm>
          <a:prstGeom prst="rect">
            <a:avLst/>
          </a:prstGeom>
        </p:spPr>
      </p:pic>
    </p:spTree>
    <p:extLst>
      <p:ext uri="{BB962C8B-B14F-4D97-AF65-F5344CB8AC3E}">
        <p14:creationId xmlns:p14="http://schemas.microsoft.com/office/powerpoint/2010/main" val="3472190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5E78E-37D5-42F4-BBF0-0C594AAE85D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4DC49C-08D1-4CE4-9E7F-9C5B0350ABA4}"/>
              </a:ext>
            </a:extLst>
          </p:cNvPr>
          <p:cNvSpPr>
            <a:spLocks noGrp="1"/>
          </p:cNvSpPr>
          <p:nvPr>
            <p:ph type="title"/>
          </p:nvPr>
        </p:nvSpPr>
        <p:spPr/>
        <p:txBody>
          <a:bodyPr/>
          <a:lstStyle/>
          <a:p>
            <a:r>
              <a:rPr lang="id-ID" dirty="0"/>
              <a:t>BPMN Melakukan Pembelian lagu</a:t>
            </a:r>
            <a:endParaRPr lang="en-US" dirty="0"/>
          </a:p>
        </p:txBody>
      </p:sp>
      <p:sp>
        <p:nvSpPr>
          <p:cNvPr id="4" name="Slide Number Placeholder 3">
            <a:extLst>
              <a:ext uri="{FF2B5EF4-FFF2-40B4-BE49-F238E27FC236}">
                <a16:creationId xmlns:a16="http://schemas.microsoft.com/office/drawing/2014/main" id="{86811742-98A2-4201-918D-ECD7C46E91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295</a:t>
            </a:fld>
            <a:endParaRPr lang="en-US">
              <a:solidFill>
                <a:prstClr val="black">
                  <a:tint val="75000"/>
                </a:prstClr>
              </a:solidFill>
            </a:endParaRPr>
          </a:p>
        </p:txBody>
      </p:sp>
      <p:pic>
        <p:nvPicPr>
          <p:cNvPr id="5" name="Picture 4">
            <a:extLst>
              <a:ext uri="{FF2B5EF4-FFF2-40B4-BE49-F238E27FC236}">
                <a16:creationId xmlns:a16="http://schemas.microsoft.com/office/drawing/2014/main" id="{0FE349BF-1B81-42E5-BDCB-1A9CE5496A23}"/>
              </a:ext>
            </a:extLst>
          </p:cNvPr>
          <p:cNvPicPr>
            <a:picLocks noChangeAspect="1"/>
          </p:cNvPicPr>
          <p:nvPr/>
        </p:nvPicPr>
        <p:blipFill rotWithShape="1">
          <a:blip r:embed="rId2"/>
          <a:srcRect l="2500" t="6549" r="1667" b="1773"/>
          <a:stretch/>
        </p:blipFill>
        <p:spPr>
          <a:xfrm>
            <a:off x="76200" y="1219200"/>
            <a:ext cx="9075964" cy="4419600"/>
          </a:xfrm>
          <a:prstGeom prst="rect">
            <a:avLst/>
          </a:prstGeom>
        </p:spPr>
      </p:pic>
    </p:spTree>
    <p:extLst>
      <p:ext uri="{BB962C8B-B14F-4D97-AF65-F5344CB8AC3E}">
        <p14:creationId xmlns:p14="http://schemas.microsoft.com/office/powerpoint/2010/main" val="13315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5E78E-37D5-42F4-BBF0-0C594AAE85D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4DC49C-08D1-4CE4-9E7F-9C5B0350ABA4}"/>
              </a:ext>
            </a:extLst>
          </p:cNvPr>
          <p:cNvSpPr>
            <a:spLocks noGrp="1"/>
          </p:cNvSpPr>
          <p:nvPr>
            <p:ph type="title"/>
          </p:nvPr>
        </p:nvSpPr>
        <p:spPr/>
        <p:txBody>
          <a:bodyPr/>
          <a:lstStyle/>
          <a:p>
            <a:r>
              <a:rPr lang="id-ID" dirty="0"/>
              <a:t>BPMN Mengubah Data Pribadi</a:t>
            </a:r>
            <a:endParaRPr lang="en-US" dirty="0"/>
          </a:p>
        </p:txBody>
      </p:sp>
      <p:sp>
        <p:nvSpPr>
          <p:cNvPr id="4" name="Slide Number Placeholder 3">
            <a:extLst>
              <a:ext uri="{FF2B5EF4-FFF2-40B4-BE49-F238E27FC236}">
                <a16:creationId xmlns:a16="http://schemas.microsoft.com/office/drawing/2014/main" id="{86811742-98A2-4201-918D-ECD7C46E91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296</a:t>
            </a:fld>
            <a:endParaRPr lang="en-US">
              <a:solidFill>
                <a:prstClr val="black">
                  <a:tint val="75000"/>
                </a:prstClr>
              </a:solidFill>
            </a:endParaRPr>
          </a:p>
        </p:txBody>
      </p:sp>
      <p:pic>
        <p:nvPicPr>
          <p:cNvPr id="5" name="Picture 4">
            <a:extLst>
              <a:ext uri="{FF2B5EF4-FFF2-40B4-BE49-F238E27FC236}">
                <a16:creationId xmlns:a16="http://schemas.microsoft.com/office/drawing/2014/main" id="{4EB1330D-09B9-41C4-A3DA-A725ABFE29C3}"/>
              </a:ext>
            </a:extLst>
          </p:cNvPr>
          <p:cNvPicPr>
            <a:picLocks noChangeAspect="1"/>
          </p:cNvPicPr>
          <p:nvPr/>
        </p:nvPicPr>
        <p:blipFill rotWithShape="1">
          <a:blip r:embed="rId2"/>
          <a:srcRect l="2500" t="5448" r="4526" b="2021"/>
          <a:stretch/>
        </p:blipFill>
        <p:spPr>
          <a:xfrm>
            <a:off x="473652" y="754689"/>
            <a:ext cx="8196695" cy="5950911"/>
          </a:xfrm>
          <a:prstGeom prst="rect">
            <a:avLst/>
          </a:prstGeom>
        </p:spPr>
      </p:pic>
    </p:spTree>
    <p:extLst>
      <p:ext uri="{BB962C8B-B14F-4D97-AF65-F5344CB8AC3E}">
        <p14:creationId xmlns:p14="http://schemas.microsoft.com/office/powerpoint/2010/main" val="31941733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5E78E-37D5-42F4-BBF0-0C594AAE85D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4DC49C-08D1-4CE4-9E7F-9C5B0350ABA4}"/>
              </a:ext>
            </a:extLst>
          </p:cNvPr>
          <p:cNvSpPr>
            <a:spLocks noGrp="1"/>
          </p:cNvSpPr>
          <p:nvPr>
            <p:ph type="title"/>
          </p:nvPr>
        </p:nvSpPr>
        <p:spPr/>
        <p:txBody>
          <a:bodyPr>
            <a:normAutofit fontScale="90000"/>
          </a:bodyPr>
          <a:lstStyle/>
          <a:p>
            <a:r>
              <a:rPr lang="id-ID" dirty="0"/>
              <a:t>BPMN Mengekspor Laporan Penjualan Lagu</a:t>
            </a:r>
            <a:endParaRPr lang="en-US" dirty="0"/>
          </a:p>
        </p:txBody>
      </p:sp>
      <p:sp>
        <p:nvSpPr>
          <p:cNvPr id="4" name="Slide Number Placeholder 3">
            <a:extLst>
              <a:ext uri="{FF2B5EF4-FFF2-40B4-BE49-F238E27FC236}">
                <a16:creationId xmlns:a16="http://schemas.microsoft.com/office/drawing/2014/main" id="{86811742-98A2-4201-918D-ECD7C46E91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297</a:t>
            </a:fld>
            <a:endParaRPr lang="en-US">
              <a:solidFill>
                <a:prstClr val="black">
                  <a:tint val="75000"/>
                </a:prstClr>
              </a:solidFill>
            </a:endParaRPr>
          </a:p>
        </p:txBody>
      </p:sp>
      <p:pic>
        <p:nvPicPr>
          <p:cNvPr id="5" name="Picture 4">
            <a:extLst>
              <a:ext uri="{FF2B5EF4-FFF2-40B4-BE49-F238E27FC236}">
                <a16:creationId xmlns:a16="http://schemas.microsoft.com/office/drawing/2014/main" id="{4A7DA320-B611-4CCE-B55F-F6E252FAB9AB}"/>
              </a:ext>
            </a:extLst>
          </p:cNvPr>
          <p:cNvPicPr>
            <a:picLocks noChangeAspect="1"/>
          </p:cNvPicPr>
          <p:nvPr/>
        </p:nvPicPr>
        <p:blipFill rotWithShape="1">
          <a:blip r:embed="rId2"/>
          <a:srcRect l="2500" t="6117" r="3334" b="2003"/>
          <a:stretch/>
        </p:blipFill>
        <p:spPr>
          <a:xfrm>
            <a:off x="228600" y="990600"/>
            <a:ext cx="8610600" cy="5105400"/>
          </a:xfrm>
          <a:prstGeom prst="rect">
            <a:avLst/>
          </a:prstGeom>
        </p:spPr>
      </p:pic>
    </p:spTree>
    <p:extLst>
      <p:ext uri="{BB962C8B-B14F-4D97-AF65-F5344CB8AC3E}">
        <p14:creationId xmlns:p14="http://schemas.microsoft.com/office/powerpoint/2010/main" val="35234443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4000"/>
          </a:xfrm>
        </p:spPr>
        <p:txBody>
          <a:bodyPr>
            <a:normAutofit/>
          </a:bodyPr>
          <a:lstStyle/>
          <a:p>
            <a:pPr marL="514350" indent="-514350">
              <a:buFont typeface="+mj-lt"/>
              <a:buAutoNum type="arabicPeriod"/>
            </a:pPr>
            <a:r>
              <a:rPr lang="en-US" sz="3200" dirty="0" err="1"/>
              <a:t>Lihat</a:t>
            </a:r>
            <a:r>
              <a:rPr lang="en-US" sz="3200" dirty="0"/>
              <a:t> </a:t>
            </a:r>
            <a:r>
              <a:rPr lang="id-ID" sz="3200" dirty="0"/>
              <a:t>kembali </a:t>
            </a:r>
            <a:r>
              <a:rPr lang="id-ID" sz="3200" dirty="0">
                <a:solidFill>
                  <a:srgbClr val="C00000"/>
                </a:solidFill>
              </a:rPr>
              <a:t>System Request </a:t>
            </a:r>
            <a:r>
              <a:rPr lang="en-US" sz="3200" dirty="0" err="1"/>
              <a:t>dan</a:t>
            </a:r>
            <a:r>
              <a:rPr lang="en-US" sz="3200" i="1" dirty="0"/>
              <a:t> </a:t>
            </a:r>
            <a:r>
              <a:rPr lang="en-US" sz="3200" dirty="0">
                <a:solidFill>
                  <a:srgbClr val="C00000"/>
                </a:solidFill>
              </a:rPr>
              <a:t>Use Case Diagram </a:t>
            </a:r>
            <a:r>
              <a:rPr lang="id-ID" sz="3200" dirty="0"/>
              <a:t>yang sudah anda buat</a:t>
            </a:r>
          </a:p>
          <a:p>
            <a:pPr marL="514350" indent="-514350">
              <a:buFont typeface="+mj-lt"/>
              <a:buAutoNum type="arabicPeriod"/>
            </a:pPr>
            <a:r>
              <a:rPr lang="id-ID" sz="3200" dirty="0"/>
              <a:t>Lakukan business process modeling dengan membuatkan </a:t>
            </a:r>
            <a:r>
              <a:rPr lang="id-ID" sz="3200" dirty="0">
                <a:solidFill>
                  <a:srgbClr val="C00000"/>
                </a:solidFill>
              </a:rPr>
              <a:t>BPMN </a:t>
            </a:r>
            <a:r>
              <a:rPr lang="id-ID" sz="3200" dirty="0"/>
              <a:t>untuk </a:t>
            </a:r>
            <a:r>
              <a:rPr lang="en-US" sz="3200" dirty="0" err="1">
                <a:solidFill>
                  <a:srgbClr val="0070C0"/>
                </a:solidFill>
              </a:rPr>
              <a:t>setiap</a:t>
            </a:r>
            <a:r>
              <a:rPr lang="en-US" sz="3200" dirty="0">
                <a:solidFill>
                  <a:srgbClr val="0070C0"/>
                </a:solidFill>
              </a:rPr>
              <a:t> Use Case</a:t>
            </a:r>
            <a:r>
              <a:rPr lang="en-US" sz="3200" dirty="0"/>
              <a:t> yang </a:t>
            </a:r>
            <a:r>
              <a:rPr lang="en-US" sz="3200" dirty="0" err="1"/>
              <a:t>dibuat</a:t>
            </a:r>
            <a:endParaRPr lang="en-US" sz="3200" dirty="0"/>
          </a:p>
          <a:p>
            <a:pPr marL="514350" indent="-514350">
              <a:buFont typeface="+mj-lt"/>
              <a:buAutoNum type="arabicPeriod"/>
            </a:pPr>
            <a:endParaRPr lang="id-ID" sz="3200" dirty="0"/>
          </a:p>
          <a:p>
            <a:pPr marL="514350" indent="-514350">
              <a:buFont typeface="+mj-lt"/>
              <a:buAutoNum type="arabicPeriod"/>
            </a:pPr>
            <a:r>
              <a:rPr lang="id-ID" sz="3200" dirty="0"/>
              <a:t>Kirim </a:t>
            </a:r>
            <a:r>
              <a:rPr lang="id-ID" sz="3200" dirty="0" err="1"/>
              <a:t>file</a:t>
            </a:r>
            <a:r>
              <a:rPr lang="id-ID" sz="3200" dirty="0"/>
              <a:t> EAPX ke </a:t>
            </a:r>
            <a:r>
              <a:rPr lang="id-ID" sz="3200" dirty="0">
                <a:solidFill>
                  <a:srgbClr val="C00000"/>
                </a:solidFill>
              </a:rPr>
              <a:t>romi@brainmatics.com </a:t>
            </a:r>
            <a:r>
              <a:rPr lang="id-ID" sz="3200" dirty="0"/>
              <a:t>untuk dilakukan </a:t>
            </a:r>
            <a:r>
              <a:rPr lang="id-ID" sz="3200" dirty="0" err="1"/>
              <a:t>review</a:t>
            </a:r>
            <a:r>
              <a:rPr lang="id-ID" sz="3200" dirty="0"/>
              <a:t> bersama</a:t>
            </a:r>
          </a:p>
        </p:txBody>
      </p:sp>
      <p:sp>
        <p:nvSpPr>
          <p:cNvPr id="2" name="Title 1"/>
          <p:cNvSpPr>
            <a:spLocks noGrp="1"/>
          </p:cNvSpPr>
          <p:nvPr>
            <p:ph type="title"/>
          </p:nvPr>
        </p:nvSpPr>
        <p:spPr/>
        <p:txBody>
          <a:bodyPr>
            <a:normAutofit/>
          </a:bodyPr>
          <a:lstStyle/>
          <a:p>
            <a:r>
              <a:rPr lang="id-ID" dirty="0"/>
              <a:t>Exercise</a:t>
            </a:r>
            <a:r>
              <a:rPr lang="id-ID"/>
              <a:t>: Business Process Modeling</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298</a:t>
            </a:fld>
            <a:endParaRPr lang="en-US">
              <a:solidFill>
                <a:prstClr val="black">
                  <a:tint val="75000"/>
                </a:prstClr>
              </a:solidFill>
            </a:endParaRPr>
          </a:p>
        </p:txBody>
      </p:sp>
    </p:spTree>
    <p:extLst>
      <p:ext uri="{BB962C8B-B14F-4D97-AF65-F5344CB8AC3E}">
        <p14:creationId xmlns:p14="http://schemas.microsoft.com/office/powerpoint/2010/main" val="538479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3839"/>
            <a:ext cx="8553450" cy="5181600"/>
          </a:xfrm>
        </p:spPr>
        <p:txBody>
          <a:bodyPr/>
          <a:lstStyle/>
          <a:p>
            <a:r>
              <a:rPr lang="id-ID" sz="2400" dirty="0"/>
              <a:t>Lakukan </a:t>
            </a:r>
            <a:r>
              <a:rPr lang="en-US" sz="2400" dirty="0"/>
              <a:t>s</a:t>
            </a:r>
            <a:r>
              <a:rPr lang="id-ID" sz="2400" dirty="0"/>
              <a:t>istem </a:t>
            </a:r>
            <a:r>
              <a:rPr lang="en-US" sz="2400" dirty="0"/>
              <a:t>a</a:t>
            </a:r>
            <a:r>
              <a:rPr lang="id-ID" sz="2400" dirty="0"/>
              <a:t>nalysis</a:t>
            </a:r>
            <a:r>
              <a:rPr lang="en-US" sz="2400" dirty="0"/>
              <a:t> and design</a:t>
            </a:r>
            <a:r>
              <a:rPr lang="id-ID" sz="2400" dirty="0"/>
              <a:t> yang menghasilkan diagram:</a:t>
            </a:r>
          </a:p>
          <a:p>
            <a:pPr marL="1089025" lvl="2" indent="-514350">
              <a:buFont typeface="+mj-lt"/>
              <a:buAutoNum type="arabicPeriod"/>
            </a:pPr>
            <a:r>
              <a:rPr lang="id-ID" sz="2000" dirty="0"/>
              <a:t>Use Case Diagram</a:t>
            </a:r>
          </a:p>
          <a:p>
            <a:pPr marL="1089025" lvl="2" indent="-514350">
              <a:buFont typeface="+mj-lt"/>
              <a:buAutoNum type="arabicPeriod"/>
            </a:pPr>
            <a:r>
              <a:rPr lang="en-US" b="1" dirty="0">
                <a:solidFill>
                  <a:srgbClr val="C00000"/>
                </a:solidFill>
              </a:rPr>
              <a:t>Activity Diagram</a:t>
            </a:r>
            <a:r>
              <a:rPr lang="id-ID" b="1" dirty="0">
                <a:solidFill>
                  <a:srgbClr val="C00000"/>
                </a:solidFill>
              </a:rPr>
              <a:t> </a:t>
            </a:r>
            <a:r>
              <a:rPr lang="id-ID" b="1" dirty="0" err="1"/>
              <a:t>or</a:t>
            </a:r>
            <a:r>
              <a:rPr lang="id-ID" b="1" dirty="0">
                <a:solidFill>
                  <a:srgbClr val="C00000"/>
                </a:solidFill>
              </a:rPr>
              <a:t> BPMN</a:t>
            </a:r>
            <a:endParaRPr lang="en-US" dirty="0"/>
          </a:p>
          <a:p>
            <a:endParaRPr lang="id-ID" sz="2400" dirty="0"/>
          </a:p>
          <a:p>
            <a:r>
              <a:rPr lang="en-US" sz="2400" dirty="0" err="1"/>
              <a:t>Pilih</a:t>
            </a:r>
            <a:r>
              <a:rPr lang="en-US" sz="2400" dirty="0"/>
              <a:t> salah </a:t>
            </a:r>
            <a:r>
              <a:rPr lang="en-US" sz="2400" dirty="0" err="1"/>
              <a:t>satu</a:t>
            </a:r>
            <a:r>
              <a:rPr lang="en-US" sz="2400" dirty="0"/>
              <a:t> </a:t>
            </a:r>
            <a:r>
              <a:rPr lang="en-US" sz="2400" dirty="0" err="1"/>
              <a:t>aplikasi</a:t>
            </a:r>
            <a:r>
              <a:rPr lang="en-US" sz="2400" dirty="0"/>
              <a:t> di </a:t>
            </a:r>
            <a:r>
              <a:rPr lang="en-US" sz="2400" dirty="0" err="1"/>
              <a:t>bawah</a:t>
            </a:r>
            <a:r>
              <a:rPr lang="en-US" sz="2400" dirty="0"/>
              <a:t>:</a:t>
            </a:r>
            <a:endParaRPr lang="id-ID" sz="2400" dirty="0"/>
          </a:p>
        </p:txBody>
      </p:sp>
      <p:sp>
        <p:nvSpPr>
          <p:cNvPr id="2" name="Title 1"/>
          <p:cNvSpPr>
            <a:spLocks noGrp="1"/>
          </p:cNvSpPr>
          <p:nvPr>
            <p:ph type="title"/>
          </p:nvPr>
        </p:nvSpPr>
        <p:spPr>
          <a:xfrm>
            <a:off x="609600" y="152400"/>
            <a:ext cx="8866187" cy="647700"/>
          </a:xfrm>
        </p:spPr>
        <p:txBody>
          <a:bodyPr>
            <a:normAutofit/>
          </a:bodyPr>
          <a:lstStyle/>
          <a:p>
            <a:r>
              <a:rPr lang="id-ID" dirty="0"/>
              <a:t>Exercise: S</a:t>
            </a:r>
            <a:r>
              <a:rPr lang="en-US" dirty="0"/>
              <a:t>y</a:t>
            </a:r>
            <a:r>
              <a:rPr lang="id-ID" dirty="0"/>
              <a:t>stems Analysis</a:t>
            </a:r>
            <a:r>
              <a:rPr lang="en-US" dirty="0"/>
              <a:t> and Design</a:t>
            </a:r>
          </a:p>
        </p:txBody>
      </p:sp>
      <p:sp>
        <p:nvSpPr>
          <p:cNvPr id="4" name="Content Placeholder 2"/>
          <p:cNvSpPr txBox="1">
            <a:spLocks/>
          </p:cNvSpPr>
          <p:nvPr/>
        </p:nvSpPr>
        <p:spPr bwMode="gray">
          <a:xfrm>
            <a:off x="609600" y="3352800"/>
            <a:ext cx="4191000" cy="250507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a:pPr>
            <a:r>
              <a:rPr kumimoji="0" lang="en-US" sz="1800" kern="0" dirty="0" err="1">
                <a:effectLst/>
              </a:rPr>
              <a:t>Aplikasi</a:t>
            </a:r>
            <a:r>
              <a:rPr kumimoji="0" lang="en-US" sz="1800" kern="0" dirty="0">
                <a:effectLst/>
              </a:rPr>
              <a:t> Rental Mobil</a:t>
            </a:r>
          </a:p>
          <a:p>
            <a:pPr marL="457200" indent="-457200">
              <a:buFont typeface="+mj-lt"/>
              <a:buAutoNum type="arabicPeriod"/>
            </a:pPr>
            <a:r>
              <a:rPr kumimoji="0" lang="sv-SE" sz="1800" kern="0" dirty="0">
                <a:effectLst/>
              </a:rPr>
              <a:t>Aplikasi Pengelolaan Klinik </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a:t>
            </a:r>
            <a:r>
              <a:rPr kumimoji="0" lang="en-US" sz="1800" kern="0" dirty="0" err="1">
                <a:effectLst/>
              </a:rPr>
              <a:t>Apotik</a:t>
            </a:r>
            <a:endParaRPr kumimoji="0" lang="en-US" sz="1800" kern="0" dirty="0">
              <a:effectLst/>
            </a:endParaRP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Service Mobil</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Motor</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a:t>
            </a:r>
            <a:r>
              <a:rPr kumimoji="0" lang="en-US" sz="1800" kern="0" dirty="0" err="1">
                <a:effectLst/>
              </a:rPr>
              <a:t>Perpustakaan</a:t>
            </a:r>
            <a:endParaRPr kumimoji="0" lang="en-US" sz="1800" kern="0" dirty="0">
              <a:effectLst/>
            </a:endParaRPr>
          </a:p>
        </p:txBody>
      </p:sp>
      <p:sp>
        <p:nvSpPr>
          <p:cNvPr id="5" name="Content Placeholder 3"/>
          <p:cNvSpPr txBox="1">
            <a:spLocks/>
          </p:cNvSpPr>
          <p:nvPr/>
        </p:nvSpPr>
        <p:spPr>
          <a:xfrm>
            <a:off x="4724400" y="3352800"/>
            <a:ext cx="4343400" cy="2981325"/>
          </a:xfrm>
          <a:prstGeom prst="rect">
            <a:avLst/>
          </a:prstGeom>
        </p:spPr>
        <p:txBody>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a:t>
            </a:r>
            <a:r>
              <a:rPr kumimoji="0" lang="en-US" sz="1800" kern="0" dirty="0" err="1">
                <a:effectLst/>
              </a:rPr>
              <a:t>Buku</a:t>
            </a:r>
            <a:r>
              <a:rPr kumimoji="0" lang="en-US" sz="1800" kern="0" dirty="0">
                <a:effectLst/>
              </a:rPr>
              <a:t>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a:t>
            </a:r>
            <a:r>
              <a:rPr kumimoji="0" lang="en-US" sz="1800" kern="0" dirty="0" err="1">
                <a:effectLst/>
              </a:rPr>
              <a:t>Tiket</a:t>
            </a:r>
            <a:r>
              <a:rPr kumimoji="0" lang="en-US" sz="1800" kern="0" dirty="0">
                <a:effectLst/>
              </a:rPr>
              <a:t> </a:t>
            </a:r>
            <a:r>
              <a:rPr kumimoji="0" lang="en-US" sz="1800" kern="0" dirty="0" err="1">
                <a:effectLst/>
              </a:rPr>
              <a:t>Kereta</a:t>
            </a:r>
            <a:r>
              <a:rPr kumimoji="0" lang="en-US" sz="1800" kern="0" dirty="0">
                <a:effectLst/>
              </a:rPr>
              <a:t>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Manajemen</a:t>
            </a:r>
            <a:r>
              <a:rPr kumimoji="0" lang="en-US" sz="1800" kern="0" dirty="0">
                <a:effectLst/>
              </a:rPr>
              <a:t> </a:t>
            </a:r>
            <a:r>
              <a:rPr kumimoji="0" lang="en-US" sz="1800" kern="0" dirty="0" err="1">
                <a:effectLst/>
              </a:rPr>
              <a:t>Universitas</a:t>
            </a:r>
            <a:r>
              <a:rPr kumimoji="0" lang="en-US" sz="1800" kern="0" dirty="0">
                <a:effectLst/>
              </a:rPr>
              <a:t> Online</a:t>
            </a:r>
          </a:p>
          <a:p>
            <a:pPr marL="457200" indent="-457200">
              <a:buFont typeface="+mj-lt"/>
              <a:buAutoNum type="arabicPeriod" startAt="7"/>
            </a:pPr>
            <a:r>
              <a:rPr kumimoji="0" lang="sv-SE" sz="1800" kern="0" dirty="0">
                <a:effectLst/>
              </a:rPr>
              <a:t>Aplikasi Penjualan Laptop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Perpustakaan</a:t>
            </a:r>
            <a:r>
              <a:rPr kumimoji="0" lang="en-US" sz="1800" kern="0" dirty="0">
                <a:effectLst/>
              </a:rPr>
              <a:t> Digital</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Project Software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Pemesanan</a:t>
            </a:r>
            <a:r>
              <a:rPr kumimoji="0" lang="en-US" sz="1800" kern="0" dirty="0">
                <a:effectLst/>
              </a:rPr>
              <a:t> Taxi</a:t>
            </a:r>
          </a:p>
          <a:p>
            <a:pPr marL="457200" indent="-457200">
              <a:buFont typeface="+mj-lt"/>
              <a:buAutoNum type="arabicPeriod" startAt="7"/>
            </a:pPr>
            <a:endParaRPr kumimoji="0" lang="en-US" sz="1800" kern="0" dirty="0">
              <a:solidFill>
                <a:schemeClr val="bg1">
                  <a:lumMod val="85000"/>
                </a:schemeClr>
              </a:solidFill>
              <a:effectLst/>
            </a:endParaRP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299</a:t>
            </a:fld>
            <a:endParaRPr lang="en-US">
              <a:solidFill>
                <a:prstClr val="black">
                  <a:tint val="75000"/>
                </a:prstClr>
              </a:solidFill>
            </a:endParaRPr>
          </a:p>
        </p:txBody>
      </p:sp>
    </p:spTree>
    <p:extLst>
      <p:ext uri="{BB962C8B-B14F-4D97-AF65-F5344CB8AC3E}">
        <p14:creationId xmlns:p14="http://schemas.microsoft.com/office/powerpoint/2010/main" val="2801030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09597"/>
          </a:xfrm>
        </p:spPr>
        <p:txBody>
          <a:bodyPr>
            <a:normAutofit fontScale="90000"/>
          </a:bodyPr>
          <a:lstStyle/>
          <a:p>
            <a:r>
              <a:rPr lang="en-US" dirty="0"/>
              <a:t>Learning </a:t>
            </a:r>
            <a:r>
              <a:rPr lang="id-ID" dirty="0"/>
              <a:t>Design</a:t>
            </a:r>
            <a:endParaRPr lang="en-US" dirty="0"/>
          </a:p>
        </p:txBody>
      </p:sp>
      <p:graphicFrame>
        <p:nvGraphicFramePr>
          <p:cNvPr id="6" name="Content Placeholder 5"/>
          <p:cNvGraphicFramePr>
            <a:graphicFrameLocks noGrp="1"/>
          </p:cNvGraphicFramePr>
          <p:nvPr>
            <p:ph idx="1"/>
            <p:extLst/>
          </p:nvPr>
        </p:nvGraphicFramePr>
        <p:xfrm>
          <a:off x="400050" y="1143000"/>
          <a:ext cx="836295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a:t>
            </a:fld>
            <a:endParaRPr lang="en-US" dirty="0">
              <a:solidFill>
                <a:prstClr val="black">
                  <a:tint val="75000"/>
                </a:prstClr>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3480">
            <a:off x="7146098" y="5543049"/>
            <a:ext cx="855255" cy="1010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11066">
            <a:off x="4114799" y="5483029"/>
            <a:ext cx="928771" cy="94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69977">
            <a:off x="1343858" y="5483029"/>
            <a:ext cx="789742" cy="94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9202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a:t>
            </a:r>
            <a:r>
              <a:rPr lang="id-ID" sz="4000" dirty="0"/>
              <a:t>2</a:t>
            </a:r>
            <a:r>
              <a:rPr lang="en-US" sz="4000" dirty="0"/>
              <a:t> </a:t>
            </a:r>
            <a:r>
              <a:rPr lang="id-ID" sz="4000" dirty="0"/>
              <a:t>Siklus Pengembangan </a:t>
            </a:r>
            <a:r>
              <a:rPr lang="id-ID" sz="4000" dirty="0" err="1"/>
              <a:t>Software</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078508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4</a:t>
            </a:r>
            <a:r>
              <a:rPr lang="en-US" sz="4000" dirty="0"/>
              <a:t> </a:t>
            </a:r>
            <a:r>
              <a:rPr lang="id-ID" sz="4000" dirty="0"/>
              <a:t>Realisasi Proses Bisnis dengan </a:t>
            </a:r>
            <a:r>
              <a:rPr lang="id-ID" sz="4000" dirty="0" err="1"/>
              <a:t>Sequence</a:t>
            </a:r>
            <a:r>
              <a:rPr lang="id-ID" sz="4000" dirty="0"/>
              <a:t> Diagram</a:t>
            </a:r>
          </a:p>
        </p:txBody>
      </p:sp>
      <p:sp>
        <p:nvSpPr>
          <p:cNvPr id="3" name="Text Placeholder 2"/>
          <p:cNvSpPr>
            <a:spLocks noGrp="1"/>
          </p:cNvSpPr>
          <p:nvPr>
            <p:ph type="body" idx="1"/>
          </p:nvPr>
        </p:nvSpPr>
        <p:spPr/>
        <p:txBody>
          <a:bodyPr/>
          <a:lstStyle/>
          <a:p>
            <a:pPr algn="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300</a:t>
            </a:fld>
            <a:endParaRPr lang="en-US">
              <a:solidFill>
                <a:prstClr val="black">
                  <a:tint val="75000"/>
                </a:prstClr>
              </a:solidFill>
            </a:endParaRPr>
          </a:p>
        </p:txBody>
      </p:sp>
    </p:spTree>
    <p:extLst>
      <p:ext uri="{BB962C8B-B14F-4D97-AF65-F5344CB8AC3E}">
        <p14:creationId xmlns:p14="http://schemas.microsoft.com/office/powerpoint/2010/main" val="1182639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301</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880859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302</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1611733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3C5A0-5616-4A07-AB14-9D65DE4555C9}"/>
              </a:ext>
            </a:extLst>
          </p:cNvPr>
          <p:cNvSpPr>
            <a:spLocks noGrp="1"/>
          </p:cNvSpPr>
          <p:nvPr>
            <p:ph idx="1"/>
          </p:nvPr>
        </p:nvSpPr>
        <p:spPr/>
        <p:txBody>
          <a:bodyPr>
            <a:normAutofit lnSpcReduction="10000"/>
          </a:bodyPr>
          <a:lstStyle/>
          <a:p>
            <a:r>
              <a:rPr lang="id-ID" dirty="0" err="1"/>
              <a:t>Sequence</a:t>
            </a:r>
            <a:r>
              <a:rPr lang="id-ID" dirty="0"/>
              <a:t> diagram menggambarkan </a:t>
            </a:r>
            <a:r>
              <a:rPr lang="id-ID" dirty="0">
                <a:solidFill>
                  <a:srgbClr val="C00000"/>
                </a:solidFill>
              </a:rPr>
              <a:t>interaksi antar </a:t>
            </a:r>
            <a:r>
              <a:rPr lang="id-ID" i="1" dirty="0" err="1">
                <a:solidFill>
                  <a:srgbClr val="C00000"/>
                </a:solidFill>
              </a:rPr>
              <a:t>object</a:t>
            </a:r>
            <a:r>
              <a:rPr lang="id-ID" dirty="0">
                <a:solidFill>
                  <a:srgbClr val="C00000"/>
                </a:solidFill>
              </a:rPr>
              <a:t> (</a:t>
            </a:r>
            <a:r>
              <a:rPr lang="id-ID" i="1" dirty="0" err="1">
                <a:solidFill>
                  <a:srgbClr val="C00000"/>
                </a:solidFill>
              </a:rPr>
              <a:t>class</a:t>
            </a:r>
            <a:r>
              <a:rPr lang="id-ID" dirty="0">
                <a:solidFill>
                  <a:srgbClr val="C00000"/>
                </a:solidFill>
              </a:rPr>
              <a:t>) dalam </a:t>
            </a:r>
            <a:r>
              <a:rPr lang="id-ID" dirty="0" err="1">
                <a:solidFill>
                  <a:srgbClr val="C00000"/>
                </a:solidFill>
              </a:rPr>
              <a:t>sofware</a:t>
            </a:r>
            <a:r>
              <a:rPr lang="id-ID" dirty="0"/>
              <a:t> pada suatu </a:t>
            </a:r>
            <a:r>
              <a:rPr lang="id-ID" dirty="0" err="1">
                <a:solidFill>
                  <a:srgbClr val="C00000"/>
                </a:solidFill>
              </a:rPr>
              <a:t>sekuensial</a:t>
            </a:r>
            <a:r>
              <a:rPr lang="id-ID" dirty="0">
                <a:solidFill>
                  <a:srgbClr val="C00000"/>
                </a:solidFill>
              </a:rPr>
              <a:t> waktu</a:t>
            </a:r>
          </a:p>
          <a:p>
            <a:pPr lvl="1"/>
            <a:r>
              <a:rPr lang="id-ID" dirty="0"/>
              <a:t>Interaksi </a:t>
            </a:r>
            <a:r>
              <a:rPr lang="id-ID" dirty="0" err="1"/>
              <a:t>object</a:t>
            </a:r>
            <a:r>
              <a:rPr lang="id-ID" dirty="0"/>
              <a:t> (</a:t>
            </a:r>
            <a:r>
              <a:rPr lang="id-ID" dirty="0" err="1"/>
              <a:t>class</a:t>
            </a:r>
            <a:r>
              <a:rPr lang="id-ID" dirty="0"/>
              <a:t>) berdasarkan </a:t>
            </a:r>
            <a:r>
              <a:rPr lang="id-ID" dirty="0">
                <a:solidFill>
                  <a:srgbClr val="0070C0"/>
                </a:solidFill>
              </a:rPr>
              <a:t>alur proses bekerjanya </a:t>
            </a:r>
            <a:r>
              <a:rPr lang="id-ID" dirty="0" err="1">
                <a:solidFill>
                  <a:srgbClr val="0070C0"/>
                </a:solidFill>
              </a:rPr>
              <a:t>software</a:t>
            </a:r>
            <a:r>
              <a:rPr lang="id-ID" dirty="0"/>
              <a:t>, </a:t>
            </a:r>
            <a:r>
              <a:rPr lang="id-ID" dirty="0" err="1"/>
              <a:t>dimana</a:t>
            </a:r>
            <a:r>
              <a:rPr lang="id-ID" dirty="0"/>
              <a:t> interaksi tersebut menggambarkan </a:t>
            </a:r>
            <a:r>
              <a:rPr lang="id-ID" dirty="0">
                <a:solidFill>
                  <a:srgbClr val="00B050"/>
                </a:solidFill>
              </a:rPr>
              <a:t>pesan yang dikirimkan secara </a:t>
            </a:r>
            <a:r>
              <a:rPr lang="id-ID" dirty="0" err="1">
                <a:solidFill>
                  <a:srgbClr val="00B050"/>
                </a:solidFill>
              </a:rPr>
              <a:t>sekuensial</a:t>
            </a:r>
            <a:r>
              <a:rPr lang="id-ID" dirty="0">
                <a:solidFill>
                  <a:srgbClr val="00B050"/>
                </a:solidFill>
              </a:rPr>
              <a:t> antara </a:t>
            </a:r>
            <a:r>
              <a:rPr lang="id-ID" dirty="0" err="1">
                <a:solidFill>
                  <a:srgbClr val="00B050"/>
                </a:solidFill>
              </a:rPr>
              <a:t>object</a:t>
            </a:r>
            <a:r>
              <a:rPr lang="id-ID" dirty="0">
                <a:solidFill>
                  <a:srgbClr val="00B050"/>
                </a:solidFill>
              </a:rPr>
              <a:t> </a:t>
            </a:r>
            <a:r>
              <a:rPr lang="id-ID" dirty="0"/>
              <a:t>(</a:t>
            </a:r>
            <a:r>
              <a:rPr lang="id-ID" dirty="0" err="1"/>
              <a:t>class</a:t>
            </a:r>
            <a:r>
              <a:rPr lang="id-ID" dirty="0"/>
              <a:t>)</a:t>
            </a:r>
            <a:endParaRPr lang="id-ID" dirty="0">
              <a:solidFill>
                <a:srgbClr val="0070C0"/>
              </a:solidFill>
            </a:endParaRPr>
          </a:p>
          <a:p>
            <a:pPr lvl="1"/>
            <a:r>
              <a:rPr lang="id-ID" dirty="0"/>
              <a:t>Garis </a:t>
            </a:r>
            <a:r>
              <a:rPr lang="id-ID" dirty="0">
                <a:solidFill>
                  <a:srgbClr val="0070C0"/>
                </a:solidFill>
              </a:rPr>
              <a:t>vertikal (</a:t>
            </a:r>
            <a:r>
              <a:rPr lang="id-ID" dirty="0" err="1">
                <a:solidFill>
                  <a:srgbClr val="0070C0"/>
                </a:solidFill>
              </a:rPr>
              <a:t>lifeline</a:t>
            </a:r>
            <a:r>
              <a:rPr lang="id-ID" dirty="0">
                <a:solidFill>
                  <a:srgbClr val="0070C0"/>
                </a:solidFill>
              </a:rPr>
              <a:t>) menunjukkan </a:t>
            </a:r>
            <a:r>
              <a:rPr lang="id-ID" dirty="0" err="1">
                <a:solidFill>
                  <a:srgbClr val="0070C0"/>
                </a:solidFill>
              </a:rPr>
              <a:t>object</a:t>
            </a:r>
            <a:r>
              <a:rPr lang="id-ID" dirty="0">
                <a:solidFill>
                  <a:srgbClr val="0070C0"/>
                </a:solidFill>
              </a:rPr>
              <a:t> (</a:t>
            </a:r>
            <a:r>
              <a:rPr lang="id-ID" dirty="0" err="1">
                <a:solidFill>
                  <a:srgbClr val="0070C0"/>
                </a:solidFill>
              </a:rPr>
              <a:t>class</a:t>
            </a:r>
            <a:r>
              <a:rPr lang="id-ID" dirty="0">
                <a:solidFill>
                  <a:srgbClr val="0070C0"/>
                </a:solidFill>
              </a:rPr>
              <a:t>)</a:t>
            </a:r>
            <a:r>
              <a:rPr lang="id-ID" dirty="0"/>
              <a:t>, garis </a:t>
            </a:r>
            <a:r>
              <a:rPr lang="id-ID" dirty="0">
                <a:solidFill>
                  <a:srgbClr val="00B050"/>
                </a:solidFill>
              </a:rPr>
              <a:t>horizontal menunjukkan pesan yang mengalir </a:t>
            </a:r>
            <a:r>
              <a:rPr lang="id-ID" dirty="0"/>
              <a:t>antara </a:t>
            </a:r>
            <a:r>
              <a:rPr lang="id-ID" dirty="0" err="1"/>
              <a:t>object</a:t>
            </a:r>
            <a:r>
              <a:rPr lang="id-ID" dirty="0"/>
              <a:t> (</a:t>
            </a:r>
            <a:r>
              <a:rPr lang="id-ID" dirty="0" err="1"/>
              <a:t>class</a:t>
            </a:r>
            <a:r>
              <a:rPr lang="id-ID" dirty="0"/>
              <a:t>) tersebut</a:t>
            </a:r>
          </a:p>
          <a:p>
            <a:endParaRPr lang="id-ID" dirty="0"/>
          </a:p>
          <a:p>
            <a:r>
              <a:rPr lang="id-ID" dirty="0" err="1"/>
              <a:t>Sequence</a:t>
            </a:r>
            <a:r>
              <a:rPr lang="id-ID" dirty="0"/>
              <a:t> diagram adalah </a:t>
            </a:r>
            <a:r>
              <a:rPr lang="id-ID" dirty="0">
                <a:solidFill>
                  <a:srgbClr val="C00000"/>
                </a:solidFill>
              </a:rPr>
              <a:t>alat komunikasi System </a:t>
            </a:r>
            <a:r>
              <a:rPr lang="id-ID" dirty="0" err="1">
                <a:solidFill>
                  <a:srgbClr val="C00000"/>
                </a:solidFill>
              </a:rPr>
              <a:t>Analyst</a:t>
            </a:r>
            <a:r>
              <a:rPr lang="id-ID" dirty="0">
                <a:solidFill>
                  <a:srgbClr val="C00000"/>
                </a:solidFill>
              </a:rPr>
              <a:t> dengan </a:t>
            </a:r>
            <a:r>
              <a:rPr lang="id-ID" dirty="0" err="1">
                <a:solidFill>
                  <a:srgbClr val="C00000"/>
                </a:solidFill>
              </a:rPr>
              <a:t>Programmer</a:t>
            </a:r>
            <a:r>
              <a:rPr lang="id-ID" dirty="0"/>
              <a:t>, menggambarkan alur proses bekerjanya </a:t>
            </a:r>
            <a:r>
              <a:rPr lang="id-ID" dirty="0" err="1"/>
              <a:t>software</a:t>
            </a:r>
            <a:r>
              <a:rPr lang="id-ID" dirty="0"/>
              <a:t> sekaligus dengan komposisi </a:t>
            </a:r>
            <a:r>
              <a:rPr lang="id-ID" dirty="0" err="1"/>
              <a:t>software</a:t>
            </a:r>
            <a:r>
              <a:rPr lang="id-ID" dirty="0"/>
              <a:t> akan seperti apa</a:t>
            </a:r>
          </a:p>
        </p:txBody>
      </p:sp>
      <p:sp>
        <p:nvSpPr>
          <p:cNvPr id="3" name="Title 2">
            <a:extLst>
              <a:ext uri="{FF2B5EF4-FFF2-40B4-BE49-F238E27FC236}">
                <a16:creationId xmlns:a16="http://schemas.microsoft.com/office/drawing/2014/main" id="{78205DAD-3CAA-48CB-B506-FB748C688F58}"/>
              </a:ext>
            </a:extLst>
          </p:cNvPr>
          <p:cNvSpPr>
            <a:spLocks noGrp="1"/>
          </p:cNvSpPr>
          <p:nvPr>
            <p:ph type="title"/>
          </p:nvPr>
        </p:nvSpPr>
        <p:spPr/>
        <p:txBody>
          <a:bodyPr/>
          <a:lstStyle/>
          <a:p>
            <a:r>
              <a:rPr lang="en-US" dirty="0"/>
              <a:t>Sequence Diagram</a:t>
            </a:r>
          </a:p>
        </p:txBody>
      </p:sp>
      <p:sp>
        <p:nvSpPr>
          <p:cNvPr id="4" name="Slide Number Placeholder 3">
            <a:extLst>
              <a:ext uri="{FF2B5EF4-FFF2-40B4-BE49-F238E27FC236}">
                <a16:creationId xmlns:a16="http://schemas.microsoft.com/office/drawing/2014/main" id="{1C3EE0DC-CBA5-437A-94A4-EFC5ED2F947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303</a:t>
            </a:fld>
            <a:endParaRPr lang="en-US">
              <a:solidFill>
                <a:prstClr val="black">
                  <a:tint val="75000"/>
                </a:prstClr>
              </a:solidFill>
            </a:endParaRPr>
          </a:p>
        </p:txBody>
      </p:sp>
    </p:spTree>
    <p:extLst>
      <p:ext uri="{BB962C8B-B14F-4D97-AF65-F5344CB8AC3E}">
        <p14:creationId xmlns:p14="http://schemas.microsoft.com/office/powerpoint/2010/main" val="3375776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custDataLst>
              <p:tags r:id="rId1"/>
            </p:custDataLst>
          </p:nvPr>
        </p:nvSpPr>
        <p:spPr/>
        <p:txBody>
          <a:bodyPr/>
          <a:lstStyle/>
          <a:p>
            <a:pPr eaLnBrk="1" hangingPunct="1"/>
            <a:r>
              <a:rPr lang="en-US" dirty="0"/>
              <a:t>Sequence Diagram Syntax</a:t>
            </a:r>
          </a:p>
        </p:txBody>
      </p:sp>
      <p:sp>
        <p:nvSpPr>
          <p:cNvPr id="21508" name="Rectangle 4"/>
          <p:cNvSpPr>
            <a:spLocks noChangeArrowheads="1"/>
          </p:cNvSpPr>
          <p:nvPr>
            <p:custDataLst>
              <p:tags r:id="rId2"/>
            </p:custDataLst>
          </p:nvPr>
        </p:nvSpPr>
        <p:spPr bwMode="auto">
          <a:xfrm>
            <a:off x="762000" y="1219200"/>
            <a:ext cx="7620000" cy="4800600"/>
          </a:xfrm>
          <a:prstGeom prst="rect">
            <a:avLst/>
          </a:prstGeom>
          <a:solidFill>
            <a:srgbClr val="FFFF99"/>
          </a:solidFill>
          <a:ln w="12700">
            <a:solidFill>
              <a:schemeClr val="tx1"/>
            </a:solidFill>
            <a:miter lim="800000"/>
            <a:headEnd type="none" w="sm" len="sm"/>
            <a:tailEnd/>
          </a:ln>
        </p:spPr>
        <p:txBody>
          <a:bodyPr wrap="none" anchor="ctr"/>
          <a:lstStyle/>
          <a:p>
            <a:pPr algn="ctr"/>
            <a:endParaRPr lang="en-US" sz="3600"/>
          </a:p>
        </p:txBody>
      </p:sp>
      <p:sp>
        <p:nvSpPr>
          <p:cNvPr id="21509" name="Line 5"/>
          <p:cNvSpPr>
            <a:spLocks noChangeShapeType="1"/>
          </p:cNvSpPr>
          <p:nvPr>
            <p:custDataLst>
              <p:tags r:id="rId3"/>
            </p:custDataLst>
          </p:nvPr>
        </p:nvSpPr>
        <p:spPr bwMode="auto">
          <a:xfrm>
            <a:off x="3581400" y="1219200"/>
            <a:ext cx="0" cy="4800600"/>
          </a:xfrm>
          <a:prstGeom prst="line">
            <a:avLst/>
          </a:prstGeom>
          <a:noFill/>
          <a:ln w="12700">
            <a:solidFill>
              <a:schemeClr val="tx1"/>
            </a:solidFill>
            <a:round/>
            <a:headEnd type="none" w="sm" len="sm"/>
            <a:tailEnd/>
          </a:ln>
        </p:spPr>
        <p:txBody>
          <a:bodyPr wrap="none" anchor="ctr"/>
          <a:lstStyle/>
          <a:p>
            <a:endParaRPr lang="en-US"/>
          </a:p>
        </p:txBody>
      </p:sp>
      <p:sp>
        <p:nvSpPr>
          <p:cNvPr id="21510" name="Line 6"/>
          <p:cNvSpPr>
            <a:spLocks noChangeShapeType="1"/>
          </p:cNvSpPr>
          <p:nvPr>
            <p:custDataLst>
              <p:tags r:id="rId4"/>
            </p:custDataLst>
          </p:nvPr>
        </p:nvSpPr>
        <p:spPr bwMode="auto">
          <a:xfrm>
            <a:off x="762000" y="2362200"/>
            <a:ext cx="7620000" cy="0"/>
          </a:xfrm>
          <a:prstGeom prst="line">
            <a:avLst/>
          </a:prstGeom>
          <a:noFill/>
          <a:ln w="12700">
            <a:solidFill>
              <a:schemeClr val="tx1"/>
            </a:solidFill>
            <a:round/>
            <a:headEnd type="none" w="sm" len="sm"/>
            <a:tailEnd/>
          </a:ln>
        </p:spPr>
        <p:txBody>
          <a:bodyPr wrap="none" anchor="ctr"/>
          <a:lstStyle/>
          <a:p>
            <a:endParaRPr lang="en-US"/>
          </a:p>
        </p:txBody>
      </p:sp>
      <p:sp>
        <p:nvSpPr>
          <p:cNvPr id="21511" name="Text Box 7"/>
          <p:cNvSpPr txBox="1">
            <a:spLocks noChangeArrowheads="1"/>
          </p:cNvSpPr>
          <p:nvPr>
            <p:custDataLst>
              <p:tags r:id="rId5"/>
            </p:custDataLst>
          </p:nvPr>
        </p:nvSpPr>
        <p:spPr bwMode="auto">
          <a:xfrm>
            <a:off x="990600" y="1371600"/>
            <a:ext cx="2551113" cy="4486275"/>
          </a:xfrm>
          <a:prstGeom prst="rect">
            <a:avLst/>
          </a:prstGeom>
          <a:noFill/>
          <a:ln w="12700">
            <a:noFill/>
            <a:miter lim="800000"/>
            <a:headEnd type="none" w="sm" len="sm"/>
            <a:tailEnd/>
          </a:ln>
        </p:spPr>
        <p:txBody>
          <a:bodyPr wrap="none">
            <a:spAutoFit/>
          </a:bodyPr>
          <a:lstStyle/>
          <a:p>
            <a:r>
              <a:rPr lang="en-US" sz="1800" dirty="0"/>
              <a:t>AN ACTOR</a:t>
            </a:r>
          </a:p>
          <a:p>
            <a:endParaRPr lang="en-US" sz="1800" dirty="0"/>
          </a:p>
          <a:p>
            <a:endParaRPr lang="en-US" sz="1800" dirty="0"/>
          </a:p>
          <a:p>
            <a:endParaRPr lang="en-US" sz="1800" dirty="0"/>
          </a:p>
          <a:p>
            <a:r>
              <a:rPr lang="en-US" sz="1800" dirty="0"/>
              <a:t>AN OBJECT</a:t>
            </a:r>
          </a:p>
          <a:p>
            <a:endParaRPr lang="en-US" sz="1800" dirty="0"/>
          </a:p>
          <a:p>
            <a:endParaRPr lang="en-US" sz="1800" dirty="0"/>
          </a:p>
          <a:p>
            <a:r>
              <a:rPr lang="en-US" sz="1800" dirty="0"/>
              <a:t>A LIFELINE</a:t>
            </a:r>
          </a:p>
          <a:p>
            <a:endParaRPr lang="en-US" sz="1800" dirty="0"/>
          </a:p>
          <a:p>
            <a:endParaRPr lang="en-US" sz="1800" dirty="0"/>
          </a:p>
          <a:p>
            <a:r>
              <a:rPr lang="en-US" sz="1800" dirty="0"/>
              <a:t>A FOCUS OF CONTROL</a:t>
            </a:r>
          </a:p>
          <a:p>
            <a:endParaRPr lang="en-US" sz="1800" dirty="0"/>
          </a:p>
          <a:p>
            <a:r>
              <a:rPr lang="en-US" sz="1800" dirty="0"/>
              <a:t>A MESSAGE</a:t>
            </a:r>
          </a:p>
          <a:p>
            <a:endParaRPr lang="en-US" sz="1800" dirty="0"/>
          </a:p>
          <a:p>
            <a:endParaRPr lang="en-US" sz="1800" dirty="0"/>
          </a:p>
          <a:p>
            <a:r>
              <a:rPr lang="en-US" sz="1800" dirty="0"/>
              <a:t>OBJECT DESTRUCTION</a:t>
            </a:r>
          </a:p>
        </p:txBody>
      </p:sp>
      <p:sp>
        <p:nvSpPr>
          <p:cNvPr id="21512" name="Line 12"/>
          <p:cNvSpPr>
            <a:spLocks noChangeShapeType="1"/>
          </p:cNvSpPr>
          <p:nvPr>
            <p:custDataLst>
              <p:tags r:id="rId6"/>
            </p:custDataLst>
          </p:nvPr>
        </p:nvSpPr>
        <p:spPr bwMode="auto">
          <a:xfrm>
            <a:off x="762000" y="3200400"/>
            <a:ext cx="7620000" cy="0"/>
          </a:xfrm>
          <a:prstGeom prst="line">
            <a:avLst/>
          </a:prstGeom>
          <a:noFill/>
          <a:ln w="12700">
            <a:solidFill>
              <a:schemeClr val="tx1"/>
            </a:solidFill>
            <a:round/>
            <a:headEnd type="none" w="sm" len="sm"/>
            <a:tailEnd/>
          </a:ln>
        </p:spPr>
        <p:txBody>
          <a:bodyPr wrap="none" anchor="ctr"/>
          <a:lstStyle/>
          <a:p>
            <a:endParaRPr lang="en-US"/>
          </a:p>
        </p:txBody>
      </p:sp>
      <p:sp>
        <p:nvSpPr>
          <p:cNvPr id="21513" name="Line 13"/>
          <p:cNvSpPr>
            <a:spLocks noChangeShapeType="1"/>
          </p:cNvSpPr>
          <p:nvPr>
            <p:custDataLst>
              <p:tags r:id="rId7"/>
            </p:custDataLst>
          </p:nvPr>
        </p:nvSpPr>
        <p:spPr bwMode="auto">
          <a:xfrm>
            <a:off x="762000" y="3962400"/>
            <a:ext cx="7620000" cy="0"/>
          </a:xfrm>
          <a:prstGeom prst="line">
            <a:avLst/>
          </a:prstGeom>
          <a:noFill/>
          <a:ln w="12700">
            <a:solidFill>
              <a:schemeClr val="tx1"/>
            </a:solidFill>
            <a:round/>
            <a:headEnd type="none" w="sm" len="sm"/>
            <a:tailEnd/>
          </a:ln>
        </p:spPr>
        <p:txBody>
          <a:bodyPr wrap="none" anchor="ctr"/>
          <a:lstStyle/>
          <a:p>
            <a:endParaRPr lang="en-US"/>
          </a:p>
        </p:txBody>
      </p:sp>
      <p:sp>
        <p:nvSpPr>
          <p:cNvPr id="21514" name="Line 18"/>
          <p:cNvSpPr>
            <a:spLocks noChangeShapeType="1"/>
          </p:cNvSpPr>
          <p:nvPr>
            <p:custDataLst>
              <p:tags r:id="rId8"/>
            </p:custDataLst>
          </p:nvPr>
        </p:nvSpPr>
        <p:spPr bwMode="auto">
          <a:xfrm>
            <a:off x="762000" y="4648200"/>
            <a:ext cx="7620000" cy="0"/>
          </a:xfrm>
          <a:prstGeom prst="line">
            <a:avLst/>
          </a:prstGeom>
          <a:noFill/>
          <a:ln w="12700">
            <a:solidFill>
              <a:schemeClr val="tx1"/>
            </a:solidFill>
            <a:round/>
            <a:headEnd type="none" w="sm" len="sm"/>
            <a:tailEnd/>
          </a:ln>
        </p:spPr>
        <p:txBody>
          <a:bodyPr wrap="none" anchor="ctr"/>
          <a:lstStyle/>
          <a:p>
            <a:endParaRPr lang="en-US"/>
          </a:p>
        </p:txBody>
      </p:sp>
      <p:sp>
        <p:nvSpPr>
          <p:cNvPr id="21515" name="Line 19"/>
          <p:cNvSpPr>
            <a:spLocks noChangeShapeType="1"/>
          </p:cNvSpPr>
          <p:nvPr>
            <p:custDataLst>
              <p:tags r:id="rId9"/>
            </p:custDataLst>
          </p:nvPr>
        </p:nvSpPr>
        <p:spPr bwMode="auto">
          <a:xfrm>
            <a:off x="762000" y="5257800"/>
            <a:ext cx="7620000" cy="0"/>
          </a:xfrm>
          <a:prstGeom prst="line">
            <a:avLst/>
          </a:prstGeom>
          <a:noFill/>
          <a:ln w="12700">
            <a:solidFill>
              <a:schemeClr val="tx1"/>
            </a:solidFill>
            <a:round/>
            <a:headEnd type="none" w="sm" len="sm"/>
            <a:tailEnd/>
          </a:ln>
        </p:spPr>
        <p:txBody>
          <a:bodyPr wrap="none" anchor="ctr"/>
          <a:lstStyle/>
          <a:p>
            <a:endParaRPr lang="en-US"/>
          </a:p>
        </p:txBody>
      </p:sp>
      <p:grpSp>
        <p:nvGrpSpPr>
          <p:cNvPr id="2" name="Group 26"/>
          <p:cNvGrpSpPr>
            <a:grpSpLocks/>
          </p:cNvGrpSpPr>
          <p:nvPr>
            <p:custDataLst>
              <p:tags r:id="rId10"/>
            </p:custDataLst>
          </p:nvPr>
        </p:nvGrpSpPr>
        <p:grpSpPr bwMode="auto">
          <a:xfrm>
            <a:off x="5638800" y="1371600"/>
            <a:ext cx="609600" cy="914400"/>
            <a:chOff x="3312" y="1104"/>
            <a:chExt cx="384" cy="576"/>
          </a:xfrm>
        </p:grpSpPr>
        <p:sp>
          <p:nvSpPr>
            <p:cNvPr id="21523" name="Oval 20"/>
            <p:cNvSpPr>
              <a:spLocks noChangeArrowheads="1"/>
            </p:cNvSpPr>
            <p:nvPr>
              <p:custDataLst>
                <p:tags r:id="rId17"/>
              </p:custDataLst>
            </p:nvPr>
          </p:nvSpPr>
          <p:spPr bwMode="auto">
            <a:xfrm>
              <a:off x="3360" y="1104"/>
              <a:ext cx="288" cy="240"/>
            </a:xfrm>
            <a:prstGeom prst="ellipse">
              <a:avLst/>
            </a:prstGeom>
            <a:solidFill>
              <a:schemeClr val="bg1"/>
            </a:solidFill>
            <a:ln w="12700">
              <a:solidFill>
                <a:schemeClr val="tx1"/>
              </a:solidFill>
              <a:round/>
              <a:headEnd/>
              <a:tailEnd/>
            </a:ln>
          </p:spPr>
          <p:txBody>
            <a:bodyPr wrap="none" anchor="ctr"/>
            <a:lstStyle/>
            <a:p>
              <a:endParaRPr lang="en-US"/>
            </a:p>
          </p:txBody>
        </p:sp>
        <p:sp>
          <p:nvSpPr>
            <p:cNvPr id="21524" name="Line 21"/>
            <p:cNvSpPr>
              <a:spLocks noChangeShapeType="1"/>
            </p:cNvSpPr>
            <p:nvPr>
              <p:custDataLst>
                <p:tags r:id="rId18"/>
              </p:custDataLst>
            </p:nvPr>
          </p:nvSpPr>
          <p:spPr bwMode="auto">
            <a:xfrm>
              <a:off x="3504" y="1344"/>
              <a:ext cx="0" cy="192"/>
            </a:xfrm>
            <a:prstGeom prst="line">
              <a:avLst/>
            </a:prstGeom>
            <a:noFill/>
            <a:ln w="12700">
              <a:solidFill>
                <a:schemeClr val="tx1"/>
              </a:solidFill>
              <a:round/>
              <a:headEnd/>
              <a:tailEnd/>
            </a:ln>
          </p:spPr>
          <p:txBody>
            <a:bodyPr wrap="none" anchor="ctr"/>
            <a:lstStyle/>
            <a:p>
              <a:endParaRPr lang="en-US"/>
            </a:p>
          </p:txBody>
        </p:sp>
        <p:sp>
          <p:nvSpPr>
            <p:cNvPr id="21525" name="Line 22"/>
            <p:cNvSpPr>
              <a:spLocks noChangeShapeType="1"/>
            </p:cNvSpPr>
            <p:nvPr>
              <p:custDataLst>
                <p:tags r:id="rId19"/>
              </p:custDataLst>
            </p:nvPr>
          </p:nvSpPr>
          <p:spPr bwMode="auto">
            <a:xfrm>
              <a:off x="3312" y="1392"/>
              <a:ext cx="192" cy="48"/>
            </a:xfrm>
            <a:prstGeom prst="line">
              <a:avLst/>
            </a:prstGeom>
            <a:noFill/>
            <a:ln w="12700">
              <a:solidFill>
                <a:schemeClr val="tx1"/>
              </a:solidFill>
              <a:round/>
              <a:headEnd/>
              <a:tailEnd/>
            </a:ln>
          </p:spPr>
          <p:txBody>
            <a:bodyPr wrap="none" anchor="ctr"/>
            <a:lstStyle/>
            <a:p>
              <a:endParaRPr lang="en-US"/>
            </a:p>
          </p:txBody>
        </p:sp>
        <p:sp>
          <p:nvSpPr>
            <p:cNvPr id="21526" name="Line 23"/>
            <p:cNvSpPr>
              <a:spLocks noChangeShapeType="1"/>
            </p:cNvSpPr>
            <p:nvPr>
              <p:custDataLst>
                <p:tags r:id="rId20"/>
              </p:custDataLst>
            </p:nvPr>
          </p:nvSpPr>
          <p:spPr bwMode="auto">
            <a:xfrm flipV="1">
              <a:off x="3504" y="1392"/>
              <a:ext cx="192" cy="48"/>
            </a:xfrm>
            <a:prstGeom prst="line">
              <a:avLst/>
            </a:prstGeom>
            <a:noFill/>
            <a:ln w="12700">
              <a:solidFill>
                <a:schemeClr val="tx1"/>
              </a:solidFill>
              <a:round/>
              <a:headEnd/>
              <a:tailEnd/>
            </a:ln>
          </p:spPr>
          <p:txBody>
            <a:bodyPr wrap="none" anchor="ctr"/>
            <a:lstStyle/>
            <a:p>
              <a:endParaRPr lang="en-US"/>
            </a:p>
          </p:txBody>
        </p:sp>
        <p:sp>
          <p:nvSpPr>
            <p:cNvPr id="21527" name="Line 24"/>
            <p:cNvSpPr>
              <a:spLocks noChangeShapeType="1"/>
            </p:cNvSpPr>
            <p:nvPr>
              <p:custDataLst>
                <p:tags r:id="rId21"/>
              </p:custDataLst>
            </p:nvPr>
          </p:nvSpPr>
          <p:spPr bwMode="auto">
            <a:xfrm flipH="1">
              <a:off x="3312" y="1536"/>
              <a:ext cx="192" cy="144"/>
            </a:xfrm>
            <a:prstGeom prst="line">
              <a:avLst/>
            </a:prstGeom>
            <a:noFill/>
            <a:ln w="12700">
              <a:solidFill>
                <a:schemeClr val="tx1"/>
              </a:solidFill>
              <a:round/>
              <a:headEnd/>
              <a:tailEnd/>
            </a:ln>
          </p:spPr>
          <p:txBody>
            <a:bodyPr wrap="none" anchor="ctr"/>
            <a:lstStyle/>
            <a:p>
              <a:endParaRPr lang="en-US"/>
            </a:p>
          </p:txBody>
        </p:sp>
        <p:sp>
          <p:nvSpPr>
            <p:cNvPr id="21528" name="Line 25"/>
            <p:cNvSpPr>
              <a:spLocks noChangeShapeType="1"/>
            </p:cNvSpPr>
            <p:nvPr>
              <p:custDataLst>
                <p:tags r:id="rId22"/>
              </p:custDataLst>
            </p:nvPr>
          </p:nvSpPr>
          <p:spPr bwMode="auto">
            <a:xfrm flipH="1" flipV="1">
              <a:off x="3504" y="1536"/>
              <a:ext cx="192" cy="144"/>
            </a:xfrm>
            <a:prstGeom prst="line">
              <a:avLst/>
            </a:prstGeom>
            <a:noFill/>
            <a:ln w="12700">
              <a:solidFill>
                <a:schemeClr val="tx1"/>
              </a:solidFill>
              <a:round/>
              <a:headEnd/>
              <a:tailEnd/>
            </a:ln>
          </p:spPr>
          <p:txBody>
            <a:bodyPr wrap="none" anchor="ctr"/>
            <a:lstStyle/>
            <a:p>
              <a:endParaRPr lang="en-US"/>
            </a:p>
          </p:txBody>
        </p:sp>
      </p:grpSp>
      <p:sp>
        <p:nvSpPr>
          <p:cNvPr id="21517" name="Rectangle 27"/>
          <p:cNvSpPr>
            <a:spLocks noChangeArrowheads="1"/>
          </p:cNvSpPr>
          <p:nvPr>
            <p:custDataLst>
              <p:tags r:id="rId11"/>
            </p:custDataLst>
          </p:nvPr>
        </p:nvSpPr>
        <p:spPr bwMode="auto">
          <a:xfrm>
            <a:off x="4572000" y="2438400"/>
            <a:ext cx="2667000" cy="685800"/>
          </a:xfrm>
          <a:prstGeom prst="rect">
            <a:avLst/>
          </a:prstGeom>
          <a:solidFill>
            <a:schemeClr val="bg1"/>
          </a:solidFill>
          <a:ln w="12700">
            <a:solidFill>
              <a:schemeClr val="tx1"/>
            </a:solidFill>
            <a:miter lim="800000"/>
            <a:headEnd/>
            <a:tailEnd/>
          </a:ln>
        </p:spPr>
        <p:txBody>
          <a:bodyPr wrap="none" anchor="ctr"/>
          <a:lstStyle/>
          <a:p>
            <a:pPr algn="ctr"/>
            <a:r>
              <a:rPr lang="en-US" sz="2400" dirty="0" err="1"/>
              <a:t>anObject:aClass</a:t>
            </a:r>
            <a:endParaRPr lang="en-US" sz="2400" dirty="0"/>
          </a:p>
        </p:txBody>
      </p:sp>
      <p:sp>
        <p:nvSpPr>
          <p:cNvPr id="21518" name="Line 29"/>
          <p:cNvSpPr>
            <a:spLocks noChangeShapeType="1"/>
          </p:cNvSpPr>
          <p:nvPr>
            <p:custDataLst>
              <p:tags r:id="rId12"/>
            </p:custDataLst>
          </p:nvPr>
        </p:nvSpPr>
        <p:spPr bwMode="auto">
          <a:xfrm>
            <a:off x="5943600" y="3276600"/>
            <a:ext cx="0" cy="609600"/>
          </a:xfrm>
          <a:prstGeom prst="line">
            <a:avLst/>
          </a:prstGeom>
          <a:noFill/>
          <a:ln w="12700">
            <a:solidFill>
              <a:schemeClr val="tx1"/>
            </a:solidFill>
            <a:prstDash val="dash"/>
            <a:round/>
            <a:headEnd/>
            <a:tailEnd/>
          </a:ln>
        </p:spPr>
        <p:txBody>
          <a:bodyPr wrap="none" anchor="ctr"/>
          <a:lstStyle/>
          <a:p>
            <a:endParaRPr lang="en-US"/>
          </a:p>
        </p:txBody>
      </p:sp>
      <p:sp>
        <p:nvSpPr>
          <p:cNvPr id="21519" name="Rectangle 31"/>
          <p:cNvSpPr>
            <a:spLocks noChangeArrowheads="1"/>
          </p:cNvSpPr>
          <p:nvPr>
            <p:custDataLst>
              <p:tags r:id="rId13"/>
            </p:custDataLst>
          </p:nvPr>
        </p:nvSpPr>
        <p:spPr bwMode="auto">
          <a:xfrm>
            <a:off x="5867400" y="4038600"/>
            <a:ext cx="152400" cy="533400"/>
          </a:xfrm>
          <a:prstGeom prst="rect">
            <a:avLst/>
          </a:prstGeom>
          <a:solidFill>
            <a:srgbClr val="FFFFFF"/>
          </a:solidFill>
          <a:ln w="12700">
            <a:solidFill>
              <a:schemeClr val="tx1"/>
            </a:solidFill>
            <a:miter lim="800000"/>
            <a:headEnd/>
            <a:tailEnd/>
          </a:ln>
        </p:spPr>
        <p:txBody>
          <a:bodyPr wrap="none" anchor="ctr"/>
          <a:lstStyle/>
          <a:p>
            <a:endParaRPr lang="en-US"/>
          </a:p>
        </p:txBody>
      </p:sp>
      <p:sp>
        <p:nvSpPr>
          <p:cNvPr id="21520" name="Line 32"/>
          <p:cNvSpPr>
            <a:spLocks noChangeShapeType="1"/>
          </p:cNvSpPr>
          <p:nvPr>
            <p:custDataLst>
              <p:tags r:id="rId14"/>
            </p:custDataLst>
          </p:nvPr>
        </p:nvSpPr>
        <p:spPr bwMode="auto">
          <a:xfrm>
            <a:off x="4953000" y="5105400"/>
            <a:ext cx="2057400" cy="0"/>
          </a:xfrm>
          <a:prstGeom prst="line">
            <a:avLst/>
          </a:prstGeom>
          <a:noFill/>
          <a:ln w="12700">
            <a:solidFill>
              <a:schemeClr val="tx1"/>
            </a:solidFill>
            <a:round/>
            <a:headEnd/>
            <a:tailEnd type="triangle" w="med" len="med"/>
          </a:ln>
        </p:spPr>
        <p:txBody>
          <a:bodyPr wrap="none" anchor="ctr"/>
          <a:lstStyle/>
          <a:p>
            <a:endParaRPr lang="en-US"/>
          </a:p>
        </p:txBody>
      </p:sp>
      <p:sp>
        <p:nvSpPr>
          <p:cNvPr id="21521" name="Text Box 33"/>
          <p:cNvSpPr txBox="1">
            <a:spLocks noChangeArrowheads="1"/>
          </p:cNvSpPr>
          <p:nvPr>
            <p:custDataLst>
              <p:tags r:id="rId15"/>
            </p:custDataLst>
          </p:nvPr>
        </p:nvSpPr>
        <p:spPr bwMode="auto">
          <a:xfrm>
            <a:off x="4953000" y="4724400"/>
            <a:ext cx="1835639" cy="400110"/>
          </a:xfrm>
          <a:prstGeom prst="rect">
            <a:avLst/>
          </a:prstGeom>
          <a:noFill/>
          <a:ln w="12700">
            <a:noFill/>
            <a:miter lim="800000"/>
            <a:headEnd/>
            <a:tailEnd/>
          </a:ln>
        </p:spPr>
        <p:txBody>
          <a:bodyPr wrap="square">
            <a:spAutoFit/>
          </a:bodyPr>
          <a:lstStyle/>
          <a:p>
            <a:r>
              <a:rPr lang="en-US" sz="2000" dirty="0"/>
              <a:t>    </a:t>
            </a:r>
            <a:r>
              <a:rPr lang="en-US" sz="2000" dirty="0" err="1"/>
              <a:t>aMessage</a:t>
            </a:r>
            <a:r>
              <a:rPr lang="en-US" sz="2000" dirty="0"/>
              <a:t>()</a:t>
            </a:r>
          </a:p>
        </p:txBody>
      </p:sp>
      <p:sp>
        <p:nvSpPr>
          <p:cNvPr id="21522" name="Text Box 34"/>
          <p:cNvSpPr txBox="1">
            <a:spLocks noChangeArrowheads="1"/>
          </p:cNvSpPr>
          <p:nvPr>
            <p:custDataLst>
              <p:tags r:id="rId16"/>
            </p:custDataLst>
          </p:nvPr>
        </p:nvSpPr>
        <p:spPr bwMode="auto">
          <a:xfrm>
            <a:off x="5759048" y="5405735"/>
            <a:ext cx="336952" cy="461665"/>
          </a:xfrm>
          <a:prstGeom prst="rect">
            <a:avLst/>
          </a:prstGeom>
          <a:noFill/>
          <a:ln w="12700">
            <a:noFill/>
            <a:miter lim="800000"/>
            <a:headEnd/>
            <a:tailEnd/>
          </a:ln>
        </p:spPr>
        <p:txBody>
          <a:bodyPr wrap="none">
            <a:spAutoFit/>
          </a:bodyPr>
          <a:lstStyle/>
          <a:p>
            <a:r>
              <a:rPr lang="en-US" sz="2400" dirty="0"/>
              <a:t>x</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304</a:t>
            </a:fld>
            <a:endParaRPr lang="en-US">
              <a:solidFill>
                <a:prstClr val="black">
                  <a:tint val="75000"/>
                </a:prstClr>
              </a:solidFill>
            </a:endParaRPr>
          </a:p>
        </p:txBody>
      </p:sp>
    </p:spTree>
    <p:extLst>
      <p:ext uri="{BB962C8B-B14F-4D97-AF65-F5344CB8AC3E}">
        <p14:creationId xmlns:p14="http://schemas.microsoft.com/office/powerpoint/2010/main" val="2240789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BD4D4F0E-3A4A-4D35-B1FA-DFE3F18C41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6" y="152399"/>
            <a:ext cx="9144000" cy="6475005"/>
          </a:xfrm>
        </p:spPr>
      </p:pic>
      <p:sp>
        <p:nvSpPr>
          <p:cNvPr id="3" name="Title 2">
            <a:extLst>
              <a:ext uri="{FF2B5EF4-FFF2-40B4-BE49-F238E27FC236}">
                <a16:creationId xmlns:a16="http://schemas.microsoft.com/office/drawing/2014/main" id="{8739FD40-0814-4765-BDF2-7C13E525BC6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5470CCE-8B0E-4547-8E83-CBA8082D6B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305</a:t>
            </a:fld>
            <a:endParaRPr lang="en-US">
              <a:solidFill>
                <a:prstClr val="black">
                  <a:tint val="75000"/>
                </a:prstClr>
              </a:solidFill>
            </a:endParaRPr>
          </a:p>
        </p:txBody>
      </p:sp>
    </p:spTree>
    <p:extLst>
      <p:ext uri="{BB962C8B-B14F-4D97-AF65-F5344CB8AC3E}">
        <p14:creationId xmlns:p14="http://schemas.microsoft.com/office/powerpoint/2010/main" val="15922399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close up of text on a black background&#10;&#10;Description automatically generated">
            <a:extLst>
              <a:ext uri="{FF2B5EF4-FFF2-40B4-BE49-F238E27FC236}">
                <a16:creationId xmlns:a16="http://schemas.microsoft.com/office/drawing/2014/main" id="{A4F23259-A181-4C32-B0CF-24EC8CB9AC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12652" cy="6721475"/>
          </a:xfrm>
          <a:prstGeom prst="rect">
            <a:avLst/>
          </a:prstGeom>
        </p:spPr>
      </p:pic>
      <p:sp>
        <p:nvSpPr>
          <p:cNvPr id="4" name="Slide Number Placeholder 3">
            <a:extLst>
              <a:ext uri="{FF2B5EF4-FFF2-40B4-BE49-F238E27FC236}">
                <a16:creationId xmlns:a16="http://schemas.microsoft.com/office/drawing/2014/main" id="{91628B13-066C-465C-A2B4-07190F892C48}"/>
              </a:ext>
            </a:extLst>
          </p:cNvPr>
          <p:cNvSpPr>
            <a:spLocks noGrp="1"/>
          </p:cNvSpPr>
          <p:nvPr>
            <p:ph type="sldNum" sz="quarter" idx="4"/>
          </p:nvPr>
        </p:nvSpPr>
        <p:spPr>
          <a:xfrm>
            <a:off x="6457950" y="6356350"/>
            <a:ext cx="2057400" cy="365125"/>
          </a:xfrm>
        </p:spPr>
        <p:txBody>
          <a:bodyPr vert="horz" lIns="91440" tIns="45720" rIns="91440" bIns="45720" rtlCol="0" anchor="ctr">
            <a:normAutofit/>
          </a:bodyPr>
          <a:lstStyle/>
          <a:p>
            <a:pPr algn="r">
              <a:spcAft>
                <a:spcPts val="600"/>
              </a:spcAft>
            </a:pPr>
            <a:fld id="{C546E0E4-908A-4724-B308-E4F6AE4FA0DD}" type="slidenum">
              <a:rPr lang="en-US" sz="1200" smtClean="0">
                <a:solidFill>
                  <a:schemeClr val="tx1">
                    <a:tint val="75000"/>
                  </a:schemeClr>
                </a:solidFill>
                <a:ea typeface="+mn-ea"/>
              </a:rPr>
              <a:pPr algn="r">
                <a:spcAft>
                  <a:spcPts val="600"/>
                </a:spcAft>
              </a:pPr>
              <a:t>306</a:t>
            </a:fld>
            <a:endParaRPr lang="en-US" sz="1200">
              <a:solidFill>
                <a:schemeClr val="tx1">
                  <a:tint val="75000"/>
                </a:schemeClr>
              </a:solidFill>
              <a:ea typeface="+mn-ea"/>
            </a:endParaRPr>
          </a:p>
        </p:txBody>
      </p:sp>
    </p:spTree>
    <p:extLst>
      <p:ext uri="{BB962C8B-B14F-4D97-AF65-F5344CB8AC3E}">
        <p14:creationId xmlns:p14="http://schemas.microsoft.com/office/powerpoint/2010/main" val="376069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EA099-F03D-4791-B15B-94B281B4AB5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307</a:t>
            </a:fld>
            <a:endParaRPr lang="en-US">
              <a:solidFill>
                <a:prstClr val="black">
                  <a:tint val="75000"/>
                </a:prstClr>
              </a:solidFill>
            </a:endParaRPr>
          </a:p>
        </p:txBody>
      </p:sp>
      <p:sp>
        <p:nvSpPr>
          <p:cNvPr id="4" name="Title 3">
            <a:extLst>
              <a:ext uri="{FF2B5EF4-FFF2-40B4-BE49-F238E27FC236}">
                <a16:creationId xmlns:a16="http://schemas.microsoft.com/office/drawing/2014/main" id="{7084787A-D15A-4411-98EC-2198C597E44A}"/>
              </a:ext>
            </a:extLst>
          </p:cNvPr>
          <p:cNvSpPr>
            <a:spLocks noGrp="1"/>
          </p:cNvSpPr>
          <p:nvPr>
            <p:ph type="title"/>
          </p:nvPr>
        </p:nvSpPr>
        <p:spPr/>
        <p:txBody>
          <a:bodyPr>
            <a:normAutofit/>
          </a:bodyPr>
          <a:lstStyle/>
          <a:p>
            <a:r>
              <a:rPr lang="id-ID" dirty="0" err="1"/>
              <a:t>Denert</a:t>
            </a:r>
            <a:r>
              <a:rPr lang="en-US" dirty="0"/>
              <a:t>’</a:t>
            </a:r>
            <a:r>
              <a:rPr lang="id-ID" dirty="0"/>
              <a:t>s</a:t>
            </a:r>
            <a:r>
              <a:rPr lang="en-US" dirty="0"/>
              <a:t> </a:t>
            </a:r>
            <a:r>
              <a:rPr lang="id-ID" dirty="0"/>
              <a:t>L</a:t>
            </a:r>
            <a:r>
              <a:rPr lang="en-US" dirty="0"/>
              <a:t>aw</a:t>
            </a:r>
            <a:r>
              <a:rPr lang="id-ID" dirty="0"/>
              <a:t> (1991)</a:t>
            </a:r>
            <a:endParaRPr lang="en-US" dirty="0"/>
          </a:p>
        </p:txBody>
      </p:sp>
      <p:pic>
        <p:nvPicPr>
          <p:cNvPr id="5" name="Picture 4">
            <a:extLst>
              <a:ext uri="{FF2B5EF4-FFF2-40B4-BE49-F238E27FC236}">
                <a16:creationId xmlns:a16="http://schemas.microsoft.com/office/drawing/2014/main" id="{D5C5F062-01DB-4447-8E35-8452E77FF5A1}"/>
              </a:ext>
            </a:extLst>
          </p:cNvPr>
          <p:cNvPicPr>
            <a:picLocks noChangeAspect="1"/>
          </p:cNvPicPr>
          <p:nvPr/>
        </p:nvPicPr>
        <p:blipFill rotWithShape="1">
          <a:blip r:embed="rId2"/>
          <a:srcRect l="15833" t="25555" r="25000" b="24444"/>
          <a:stretch/>
        </p:blipFill>
        <p:spPr>
          <a:xfrm>
            <a:off x="-388230" y="3130062"/>
            <a:ext cx="5881857" cy="3727938"/>
          </a:xfrm>
          <a:prstGeom prst="rect">
            <a:avLst/>
          </a:prstGeom>
        </p:spPr>
      </p:pic>
      <p:sp>
        <p:nvSpPr>
          <p:cNvPr id="2" name="Content Placeholder 1">
            <a:extLst>
              <a:ext uri="{FF2B5EF4-FFF2-40B4-BE49-F238E27FC236}">
                <a16:creationId xmlns:a16="http://schemas.microsoft.com/office/drawing/2014/main" id="{8D99078D-A680-422A-8CB0-6CD6CB9A3589}"/>
              </a:ext>
            </a:extLst>
          </p:cNvPr>
          <p:cNvSpPr>
            <a:spLocks noGrp="1"/>
          </p:cNvSpPr>
          <p:nvPr>
            <p:ph idx="1"/>
          </p:nvPr>
        </p:nvSpPr>
        <p:spPr>
          <a:xfrm>
            <a:off x="628650" y="1143000"/>
            <a:ext cx="7886700" cy="2667001"/>
          </a:xfrm>
        </p:spPr>
        <p:txBody>
          <a:bodyPr>
            <a:normAutofit/>
          </a:bodyPr>
          <a:lstStyle/>
          <a:p>
            <a:pPr marL="0" indent="0">
              <a:buNone/>
            </a:pPr>
            <a:r>
              <a:rPr lang="en-ID" sz="4000" dirty="0">
                <a:solidFill>
                  <a:srgbClr val="C00000"/>
                </a:solidFill>
              </a:rPr>
              <a:t>Separation of concerns </a:t>
            </a:r>
            <a:r>
              <a:rPr lang="en-ID" sz="4000" dirty="0"/>
              <a:t>leads to standard architectures</a:t>
            </a:r>
            <a:endParaRPr lang="id-ID" sz="3600" dirty="0"/>
          </a:p>
          <a:p>
            <a:pPr marL="0" indent="0" algn="r">
              <a:buNone/>
            </a:pPr>
            <a:endParaRPr lang="id-ID" sz="1100" i="1" dirty="0"/>
          </a:p>
          <a:p>
            <a:pPr marL="0" indent="0" algn="r">
              <a:buNone/>
            </a:pPr>
            <a:r>
              <a:rPr lang="id-ID" i="1" dirty="0"/>
              <a:t>(</a:t>
            </a:r>
            <a:r>
              <a:rPr lang="id-ID" i="1" dirty="0" err="1"/>
              <a:t>Endres</a:t>
            </a:r>
            <a:r>
              <a:rPr lang="id-ID" i="1" dirty="0"/>
              <a:t>, 2003)                                                              [</a:t>
            </a:r>
            <a:r>
              <a:rPr lang="id-ID" i="1" dirty="0">
                <a:solidFill>
                  <a:srgbClr val="00B050"/>
                </a:solidFill>
              </a:rPr>
              <a:t>L9</a:t>
            </a:r>
            <a:r>
              <a:rPr lang="id-ID" i="1" dirty="0"/>
              <a:t>]</a:t>
            </a:r>
            <a:endParaRPr lang="en-US" i="1" dirty="0"/>
          </a:p>
        </p:txBody>
      </p:sp>
      <p:sp>
        <p:nvSpPr>
          <p:cNvPr id="7" name="Rectangle: Rounded Corners 6">
            <a:extLst>
              <a:ext uri="{FF2B5EF4-FFF2-40B4-BE49-F238E27FC236}">
                <a16:creationId xmlns:a16="http://schemas.microsoft.com/office/drawing/2014/main" id="{55693EA5-C4F1-475D-B3CB-FB8997C6D286}"/>
              </a:ext>
            </a:extLst>
          </p:cNvPr>
          <p:cNvSpPr/>
          <p:nvPr/>
        </p:nvSpPr>
        <p:spPr>
          <a:xfrm>
            <a:off x="304800" y="3238501"/>
            <a:ext cx="8501495" cy="1028699"/>
          </a:xfrm>
          <a:prstGeom prst="roundRect">
            <a:avLst/>
          </a:prstGeom>
          <a:solidFill>
            <a:srgbClr val="FF0000">
              <a:alpha val="25098"/>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solidFill>
                  <a:srgbClr val="FF0000"/>
                </a:solidFill>
              </a:rPr>
              <a:t>Boundary</a:t>
            </a:r>
            <a:endParaRPr lang="en-US" dirty="0">
              <a:solidFill>
                <a:srgbClr val="FF0000"/>
              </a:solidFill>
            </a:endParaRPr>
          </a:p>
        </p:txBody>
      </p:sp>
      <p:sp>
        <p:nvSpPr>
          <p:cNvPr id="9" name="Rectangle: Rounded Corners 8">
            <a:extLst>
              <a:ext uri="{FF2B5EF4-FFF2-40B4-BE49-F238E27FC236}">
                <a16:creationId xmlns:a16="http://schemas.microsoft.com/office/drawing/2014/main" id="{BD5D9FD8-58FA-4686-AA34-ED867530CC90}"/>
              </a:ext>
            </a:extLst>
          </p:cNvPr>
          <p:cNvSpPr/>
          <p:nvPr/>
        </p:nvSpPr>
        <p:spPr>
          <a:xfrm>
            <a:off x="304799" y="4479681"/>
            <a:ext cx="8501495" cy="1028699"/>
          </a:xfrm>
          <a:prstGeom prst="roundRect">
            <a:avLst/>
          </a:prstGeom>
          <a:solidFill>
            <a:srgbClr val="0070C0">
              <a:alpha val="25098"/>
            </a:srgbClr>
          </a:solid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solidFill>
                  <a:srgbClr val="0070C0"/>
                </a:solidFill>
              </a:rPr>
              <a:t>Control</a:t>
            </a:r>
            <a:endParaRPr lang="en-US" dirty="0">
              <a:solidFill>
                <a:srgbClr val="0070C0"/>
              </a:solidFill>
            </a:endParaRPr>
          </a:p>
        </p:txBody>
      </p:sp>
      <p:sp>
        <p:nvSpPr>
          <p:cNvPr id="10" name="Rectangle: Rounded Corners 9">
            <a:extLst>
              <a:ext uri="{FF2B5EF4-FFF2-40B4-BE49-F238E27FC236}">
                <a16:creationId xmlns:a16="http://schemas.microsoft.com/office/drawing/2014/main" id="{BEA7F697-0BB7-4B1C-BC78-5D0420FE57C0}"/>
              </a:ext>
            </a:extLst>
          </p:cNvPr>
          <p:cNvSpPr/>
          <p:nvPr/>
        </p:nvSpPr>
        <p:spPr>
          <a:xfrm>
            <a:off x="276224" y="5715000"/>
            <a:ext cx="8501495" cy="1028699"/>
          </a:xfrm>
          <a:prstGeom prst="roundRect">
            <a:avLst/>
          </a:prstGeom>
          <a:solidFill>
            <a:srgbClr val="7030A0">
              <a:alpha val="25098"/>
            </a:srgbClr>
          </a:solid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solidFill>
                  <a:srgbClr val="7030A0"/>
                </a:solidFill>
              </a:rPr>
              <a:t>Entity</a:t>
            </a:r>
            <a:endParaRPr lang="en-US" dirty="0">
              <a:solidFill>
                <a:srgbClr val="7030A0"/>
              </a:solidFill>
            </a:endParaRPr>
          </a:p>
        </p:txBody>
      </p:sp>
    </p:spTree>
    <p:extLst>
      <p:ext uri="{BB962C8B-B14F-4D97-AF65-F5344CB8AC3E}">
        <p14:creationId xmlns:p14="http://schemas.microsoft.com/office/powerpoint/2010/main" val="1198258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err="1"/>
              <a:t>Sequence</a:t>
            </a:r>
            <a:r>
              <a:rPr lang="id-ID" dirty="0"/>
              <a:t> Diagram berbasis Arsitektur </a:t>
            </a:r>
            <a:r>
              <a:rPr lang="id-ID" dirty="0" err="1">
                <a:solidFill>
                  <a:srgbClr val="C00000"/>
                </a:solidFill>
              </a:rPr>
              <a:t>Boundary</a:t>
            </a:r>
            <a:r>
              <a:rPr lang="id-ID" dirty="0"/>
              <a:t> – </a:t>
            </a:r>
            <a:r>
              <a:rPr lang="id-ID" dirty="0" err="1">
                <a:solidFill>
                  <a:srgbClr val="0070C0"/>
                </a:solidFill>
              </a:rPr>
              <a:t>Control</a:t>
            </a:r>
            <a:r>
              <a:rPr lang="id-ID" dirty="0"/>
              <a:t> – </a:t>
            </a:r>
            <a:r>
              <a:rPr lang="id-ID" dirty="0" err="1">
                <a:solidFill>
                  <a:srgbClr val="7030A0"/>
                </a:solidFill>
              </a:rPr>
              <a:t>Entity</a:t>
            </a:r>
            <a:r>
              <a:rPr lang="id-ID" dirty="0"/>
              <a:t> </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308</a:t>
            </a:fld>
            <a:endParaRPr lang="en-US">
              <a:solidFill>
                <a:prstClr val="black">
                  <a:tint val="75000"/>
                </a:prstClr>
              </a:solidFill>
            </a:endParaRPr>
          </a:p>
        </p:txBody>
      </p:sp>
      <p:pic>
        <p:nvPicPr>
          <p:cNvPr id="5" name="Picture 4">
            <a:extLst>
              <a:ext uri="{FF2B5EF4-FFF2-40B4-BE49-F238E27FC236}">
                <a16:creationId xmlns:a16="http://schemas.microsoft.com/office/drawing/2014/main" id="{F1D4E259-BE56-4EA9-8CA4-782A3B236020}"/>
              </a:ext>
            </a:extLst>
          </p:cNvPr>
          <p:cNvPicPr>
            <a:picLocks noChangeAspect="1"/>
          </p:cNvPicPr>
          <p:nvPr/>
        </p:nvPicPr>
        <p:blipFill rotWithShape="1">
          <a:blip r:embed="rId2"/>
          <a:srcRect l="20000" t="21250" r="23333" b="17499"/>
          <a:stretch/>
        </p:blipFill>
        <p:spPr>
          <a:xfrm>
            <a:off x="4229100" y="2182066"/>
            <a:ext cx="4914900" cy="3541619"/>
          </a:xfrm>
          <a:prstGeom prst="rect">
            <a:avLst/>
          </a:prstGeom>
        </p:spPr>
      </p:pic>
      <p:sp>
        <p:nvSpPr>
          <p:cNvPr id="3" name="Content Placeholder 2"/>
          <p:cNvSpPr>
            <a:spLocks noGrp="1"/>
          </p:cNvSpPr>
          <p:nvPr>
            <p:ph idx="1"/>
          </p:nvPr>
        </p:nvSpPr>
        <p:spPr>
          <a:xfrm>
            <a:off x="304800" y="1352551"/>
            <a:ext cx="4724400" cy="5429249"/>
          </a:xfrm>
        </p:spPr>
        <p:txBody>
          <a:bodyPr>
            <a:normAutofit lnSpcReduction="10000"/>
          </a:bodyPr>
          <a:lstStyle/>
          <a:p>
            <a:pPr marL="514350" indent="-514350">
              <a:buFont typeface="+mj-lt"/>
              <a:buAutoNum type="arabicPeriod"/>
            </a:pPr>
            <a:r>
              <a:rPr lang="en-US" dirty="0">
                <a:solidFill>
                  <a:srgbClr val="C00000"/>
                </a:solidFill>
              </a:rPr>
              <a:t>Boundary</a:t>
            </a:r>
            <a:r>
              <a:rPr lang="en-US" dirty="0"/>
              <a:t> Class:</a:t>
            </a:r>
          </a:p>
          <a:p>
            <a:pPr lvl="1"/>
            <a:r>
              <a:rPr lang="en-US" dirty="0"/>
              <a:t>Class yang </a:t>
            </a:r>
            <a:r>
              <a:rPr lang="en-US" dirty="0" err="1"/>
              <a:t>berinteraksi</a:t>
            </a:r>
            <a:r>
              <a:rPr lang="en-US" dirty="0"/>
              <a:t> </a:t>
            </a:r>
            <a:r>
              <a:rPr lang="en-US" dirty="0" err="1"/>
              <a:t>dengan</a:t>
            </a:r>
            <a:r>
              <a:rPr lang="en-US" dirty="0"/>
              <a:t> </a:t>
            </a:r>
            <a:r>
              <a:rPr lang="en-US" dirty="0" err="1"/>
              <a:t>aktor</a:t>
            </a:r>
            <a:r>
              <a:rPr lang="en-US" dirty="0"/>
              <a:t> </a:t>
            </a:r>
            <a:r>
              <a:rPr lang="en-US" dirty="0" err="1"/>
              <a:t>langsung</a:t>
            </a:r>
            <a:r>
              <a:rPr lang="en-US" dirty="0"/>
              <a:t> (user interface)</a:t>
            </a:r>
          </a:p>
          <a:p>
            <a:pPr lvl="1"/>
            <a:r>
              <a:rPr lang="en-US" dirty="0"/>
              <a:t>Form, input, UI</a:t>
            </a:r>
            <a:r>
              <a:rPr lang="id-ID" dirty="0"/>
              <a:t>, </a:t>
            </a:r>
            <a:r>
              <a:rPr lang="id-ID" dirty="0" err="1"/>
              <a:t>dsb</a:t>
            </a:r>
            <a:endParaRPr lang="id-ID" dirty="0"/>
          </a:p>
          <a:p>
            <a:pPr lvl="1"/>
            <a:endParaRPr lang="en-US" sz="900" dirty="0"/>
          </a:p>
          <a:p>
            <a:pPr marL="514350" indent="-514350">
              <a:buFont typeface="+mj-lt"/>
              <a:buAutoNum type="arabicPeriod"/>
            </a:pPr>
            <a:r>
              <a:rPr lang="en-US" dirty="0">
                <a:solidFill>
                  <a:srgbClr val="0070C0"/>
                </a:solidFill>
              </a:rPr>
              <a:t>Control</a:t>
            </a:r>
            <a:r>
              <a:rPr lang="en-US" dirty="0"/>
              <a:t> Class:</a:t>
            </a:r>
          </a:p>
          <a:p>
            <a:pPr lvl="1"/>
            <a:r>
              <a:rPr lang="en-US" dirty="0"/>
              <a:t>Class yang </a:t>
            </a:r>
            <a:r>
              <a:rPr lang="en-US" dirty="0" err="1"/>
              <a:t>berhubungan</a:t>
            </a:r>
            <a:r>
              <a:rPr lang="en-US" dirty="0"/>
              <a:t> </a:t>
            </a:r>
            <a:r>
              <a:rPr lang="en-US" dirty="0" err="1"/>
              <a:t>dengan</a:t>
            </a:r>
            <a:r>
              <a:rPr lang="en-US" dirty="0"/>
              <a:t> </a:t>
            </a:r>
            <a:r>
              <a:rPr lang="en-US" dirty="0" err="1"/>
              <a:t>pemrosesan</a:t>
            </a:r>
            <a:r>
              <a:rPr lang="en-US" dirty="0"/>
              <a:t>, </a:t>
            </a:r>
            <a:r>
              <a:rPr lang="en-US" dirty="0" err="1"/>
              <a:t>penghitungan</a:t>
            </a:r>
            <a:r>
              <a:rPr lang="en-US" dirty="0"/>
              <a:t>, </a:t>
            </a:r>
            <a:r>
              <a:rPr lang="en-US" dirty="0" err="1"/>
              <a:t>kalkulasi</a:t>
            </a:r>
            <a:r>
              <a:rPr lang="en-US" dirty="0"/>
              <a:t>, </a:t>
            </a:r>
            <a:r>
              <a:rPr lang="en-US" dirty="0" err="1"/>
              <a:t>komputasi</a:t>
            </a:r>
            <a:r>
              <a:rPr lang="en-US" dirty="0"/>
              <a:t>, query, </a:t>
            </a:r>
            <a:r>
              <a:rPr lang="en-US" dirty="0" err="1"/>
              <a:t>dst</a:t>
            </a:r>
            <a:endParaRPr lang="id-ID" dirty="0"/>
          </a:p>
          <a:p>
            <a:pPr lvl="1"/>
            <a:endParaRPr lang="en-US" sz="1000" dirty="0"/>
          </a:p>
          <a:p>
            <a:pPr marL="514350" indent="-514350">
              <a:buFont typeface="+mj-lt"/>
              <a:buAutoNum type="arabicPeriod"/>
            </a:pPr>
            <a:r>
              <a:rPr lang="en-US" dirty="0">
                <a:solidFill>
                  <a:srgbClr val="7030A0"/>
                </a:solidFill>
              </a:rPr>
              <a:t>Entity</a:t>
            </a:r>
            <a:r>
              <a:rPr lang="en-US" dirty="0"/>
              <a:t> Class:</a:t>
            </a:r>
          </a:p>
          <a:p>
            <a:pPr lvl="1"/>
            <a:r>
              <a:rPr lang="en-US" dirty="0"/>
              <a:t>Class yang </a:t>
            </a:r>
            <a:r>
              <a:rPr lang="en-US" dirty="0" err="1"/>
              <a:t>berhubungan</a:t>
            </a:r>
            <a:r>
              <a:rPr lang="en-US" dirty="0"/>
              <a:t> </a:t>
            </a:r>
            <a:r>
              <a:rPr lang="en-US" dirty="0" err="1"/>
              <a:t>dengan</a:t>
            </a:r>
            <a:r>
              <a:rPr lang="en-US" dirty="0"/>
              <a:t> data, </a:t>
            </a:r>
            <a:r>
              <a:rPr lang="en-US" dirty="0" err="1"/>
              <a:t>penyimpanan</a:t>
            </a:r>
            <a:r>
              <a:rPr lang="en-US" dirty="0"/>
              <a:t> data/file</a:t>
            </a:r>
          </a:p>
        </p:txBody>
      </p:sp>
    </p:spTree>
    <p:extLst>
      <p:ext uri="{BB962C8B-B14F-4D97-AF65-F5344CB8AC3E}">
        <p14:creationId xmlns:p14="http://schemas.microsoft.com/office/powerpoint/2010/main" val="1643045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866188" cy="647700"/>
          </a:xfrm>
        </p:spPr>
        <p:txBody>
          <a:bodyPr>
            <a:normAutofit/>
          </a:bodyPr>
          <a:lstStyle/>
          <a:p>
            <a:endParaRPr lang="en-US" dirty="0"/>
          </a:p>
        </p:txBody>
      </p:sp>
      <p:pic>
        <p:nvPicPr>
          <p:cNvPr id="6" name="Picture 5"/>
          <p:cNvPicPr>
            <a:picLocks noChangeAspect="1"/>
          </p:cNvPicPr>
          <p:nvPr/>
        </p:nvPicPr>
        <p:blipFill rotWithShape="1">
          <a:blip r:embed="rId2"/>
          <a:srcRect l="3088" t="3316" r="2734" b="29141"/>
          <a:stretch/>
        </p:blipFill>
        <p:spPr>
          <a:xfrm>
            <a:off x="609600" y="291287"/>
            <a:ext cx="7848600" cy="6561946"/>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309</a:t>
            </a:fld>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D369B446-90F3-4358-8A75-FF632EBE7A4B}"/>
              </a:ext>
            </a:extLst>
          </p:cNvPr>
          <p:cNvSpPr/>
          <p:nvPr/>
        </p:nvSpPr>
        <p:spPr>
          <a:xfrm rot="16200000">
            <a:off x="65075" y="2817017"/>
            <a:ext cx="6270654" cy="1219202"/>
          </a:xfrm>
          <a:prstGeom prst="roundRect">
            <a:avLst/>
          </a:prstGeom>
          <a:solidFill>
            <a:srgbClr val="FF0000">
              <a:alpha val="25098"/>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id-ID" dirty="0" err="1">
                <a:solidFill>
                  <a:srgbClr val="FF0000"/>
                </a:solidFill>
              </a:rPr>
              <a:t>Boundary</a:t>
            </a:r>
            <a:r>
              <a:rPr lang="id-ID" dirty="0">
                <a:solidFill>
                  <a:srgbClr val="FF0000"/>
                </a:solidFill>
              </a:rPr>
              <a:t> (View)</a:t>
            </a:r>
            <a:endParaRPr lang="en-US" dirty="0">
              <a:solidFill>
                <a:srgbClr val="FF0000"/>
              </a:solidFill>
            </a:endParaRPr>
          </a:p>
        </p:txBody>
      </p:sp>
      <p:sp>
        <p:nvSpPr>
          <p:cNvPr id="7" name="Rectangle: Rounded Corners 6">
            <a:extLst>
              <a:ext uri="{FF2B5EF4-FFF2-40B4-BE49-F238E27FC236}">
                <a16:creationId xmlns:a16="http://schemas.microsoft.com/office/drawing/2014/main" id="{9A611FBA-464B-492F-96AF-EBAC88E88530}"/>
              </a:ext>
            </a:extLst>
          </p:cNvPr>
          <p:cNvSpPr/>
          <p:nvPr/>
        </p:nvSpPr>
        <p:spPr>
          <a:xfrm rot="16200000">
            <a:off x="1738694" y="2743596"/>
            <a:ext cx="6270655" cy="1366042"/>
          </a:xfrm>
          <a:prstGeom prst="roundRect">
            <a:avLst/>
          </a:prstGeom>
          <a:solidFill>
            <a:srgbClr val="0070C0">
              <a:alpha val="25098"/>
            </a:srgbClr>
          </a:solid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id-ID" b="1" dirty="0" err="1">
                <a:solidFill>
                  <a:srgbClr val="0070C0"/>
                </a:solidFill>
              </a:rPr>
              <a:t>Control</a:t>
            </a:r>
            <a:r>
              <a:rPr lang="id-ID" b="1" dirty="0">
                <a:solidFill>
                  <a:srgbClr val="0070C0"/>
                </a:solidFill>
              </a:rPr>
              <a:t> (</a:t>
            </a:r>
            <a:r>
              <a:rPr lang="id-ID" b="1" dirty="0" err="1">
                <a:solidFill>
                  <a:srgbClr val="0070C0"/>
                </a:solidFill>
              </a:rPr>
              <a:t>Controller</a:t>
            </a:r>
            <a:r>
              <a:rPr lang="id-ID" b="1" dirty="0">
                <a:solidFill>
                  <a:srgbClr val="0070C0"/>
                </a:solidFill>
              </a:rPr>
              <a:t>)</a:t>
            </a:r>
            <a:endParaRPr lang="en-US" b="1" dirty="0">
              <a:solidFill>
                <a:srgbClr val="0070C0"/>
              </a:solidFill>
            </a:endParaRPr>
          </a:p>
        </p:txBody>
      </p:sp>
      <p:sp>
        <p:nvSpPr>
          <p:cNvPr id="8" name="Rectangle: Rounded Corners 7">
            <a:extLst>
              <a:ext uri="{FF2B5EF4-FFF2-40B4-BE49-F238E27FC236}">
                <a16:creationId xmlns:a16="http://schemas.microsoft.com/office/drawing/2014/main" id="{C18A45CF-E301-4629-9033-F5ABE82AEB14}"/>
              </a:ext>
            </a:extLst>
          </p:cNvPr>
          <p:cNvSpPr/>
          <p:nvPr/>
        </p:nvSpPr>
        <p:spPr>
          <a:xfrm rot="16200000">
            <a:off x="3217847" y="2845591"/>
            <a:ext cx="6270657" cy="1162049"/>
          </a:xfrm>
          <a:prstGeom prst="roundRect">
            <a:avLst/>
          </a:prstGeom>
          <a:solidFill>
            <a:srgbClr val="7030A0">
              <a:alpha val="25098"/>
            </a:srgbClr>
          </a:solid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id-ID" dirty="0" err="1">
                <a:solidFill>
                  <a:srgbClr val="7030A0"/>
                </a:solidFill>
              </a:rPr>
              <a:t>Entity</a:t>
            </a:r>
            <a:r>
              <a:rPr lang="id-ID" dirty="0">
                <a:solidFill>
                  <a:srgbClr val="7030A0"/>
                </a:solidFill>
              </a:rPr>
              <a:t> (Model)</a:t>
            </a:r>
            <a:endParaRPr lang="en-US" dirty="0">
              <a:solidFill>
                <a:srgbClr val="7030A0"/>
              </a:solidFill>
            </a:endParaRPr>
          </a:p>
        </p:txBody>
      </p:sp>
    </p:spTree>
    <p:extLst>
      <p:ext uri="{BB962C8B-B14F-4D97-AF65-F5344CB8AC3E}">
        <p14:creationId xmlns:p14="http://schemas.microsoft.com/office/powerpoint/2010/main" val="2981832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E11846-42B6-4A63-AF9E-BFF4659FBE96}"/>
              </a:ext>
            </a:extLst>
          </p:cNvPr>
          <p:cNvSpPr>
            <a:spLocks noGrp="1"/>
          </p:cNvSpPr>
          <p:nvPr>
            <p:ph idx="1"/>
          </p:nvPr>
        </p:nvSpPr>
        <p:spPr>
          <a:xfrm>
            <a:off x="228600" y="1143000"/>
            <a:ext cx="5943600" cy="5562600"/>
          </a:xfrm>
        </p:spPr>
        <p:txBody>
          <a:bodyPr>
            <a:normAutofit fontScale="70000" lnSpcReduction="20000"/>
          </a:bodyPr>
          <a:lstStyle/>
          <a:p>
            <a:pPr marL="514350" indent="-514350">
              <a:buFont typeface="+mj-lt"/>
              <a:buAutoNum type="arabicPeriod"/>
            </a:pPr>
            <a:r>
              <a:rPr lang="id-ID" b="1" dirty="0">
                <a:solidFill>
                  <a:srgbClr val="7030A0"/>
                </a:solidFill>
              </a:rPr>
              <a:t>User/</a:t>
            </a:r>
            <a:r>
              <a:rPr lang="id-ID" b="1" dirty="0" err="1">
                <a:solidFill>
                  <a:srgbClr val="7030A0"/>
                </a:solidFill>
              </a:rPr>
              <a:t>Product</a:t>
            </a:r>
            <a:r>
              <a:rPr lang="id-ID" b="1" dirty="0">
                <a:solidFill>
                  <a:srgbClr val="7030A0"/>
                </a:solidFill>
              </a:rPr>
              <a:t> </a:t>
            </a:r>
            <a:r>
              <a:rPr lang="id-ID" b="1" dirty="0" err="1">
                <a:solidFill>
                  <a:srgbClr val="7030A0"/>
                </a:solidFill>
              </a:rPr>
              <a:t>Owner</a:t>
            </a:r>
            <a:r>
              <a:rPr lang="id-ID" b="1" dirty="0">
                <a:solidFill>
                  <a:srgbClr val="7030A0"/>
                </a:solidFill>
              </a:rPr>
              <a:t> m</a:t>
            </a:r>
            <a:r>
              <a:rPr lang="id-ID" dirty="0"/>
              <a:t>embawa permintaan kebutuhan (perubahan) </a:t>
            </a:r>
            <a:r>
              <a:rPr lang="id-ID" dirty="0" err="1"/>
              <a:t>software</a:t>
            </a:r>
            <a:r>
              <a:rPr lang="id-ID" dirty="0"/>
              <a:t> (</a:t>
            </a:r>
            <a:r>
              <a:rPr lang="id-ID" dirty="0">
                <a:solidFill>
                  <a:srgbClr val="C00000"/>
                </a:solidFill>
              </a:rPr>
              <a:t>System </a:t>
            </a:r>
            <a:r>
              <a:rPr lang="id-ID" dirty="0" err="1">
                <a:solidFill>
                  <a:srgbClr val="C00000"/>
                </a:solidFill>
              </a:rPr>
              <a:t>Request</a:t>
            </a:r>
            <a:r>
              <a:rPr lang="id-ID" dirty="0"/>
              <a:t>) ke System </a:t>
            </a:r>
            <a:r>
              <a:rPr lang="id-ID" dirty="0" err="1"/>
              <a:t>Analyst</a:t>
            </a:r>
            <a:endParaRPr lang="id-ID" dirty="0"/>
          </a:p>
          <a:p>
            <a:pPr marL="514350" indent="-514350">
              <a:buFont typeface="+mj-lt"/>
              <a:buAutoNum type="arabicPeriod"/>
            </a:pPr>
            <a:r>
              <a:rPr lang="id-ID" b="1" dirty="0">
                <a:solidFill>
                  <a:srgbClr val="7030A0"/>
                </a:solidFill>
              </a:rPr>
              <a:t>System </a:t>
            </a:r>
            <a:r>
              <a:rPr lang="id-ID" b="1" dirty="0" err="1">
                <a:solidFill>
                  <a:srgbClr val="7030A0"/>
                </a:solidFill>
              </a:rPr>
              <a:t>Analyst</a:t>
            </a:r>
            <a:r>
              <a:rPr lang="id-ID" b="1" dirty="0">
                <a:solidFill>
                  <a:srgbClr val="7030A0"/>
                </a:solidFill>
              </a:rPr>
              <a:t> </a:t>
            </a:r>
            <a:r>
              <a:rPr lang="id-ID" dirty="0"/>
              <a:t>membuat analisis kelayakan (</a:t>
            </a:r>
            <a:r>
              <a:rPr lang="id-ID" dirty="0" err="1">
                <a:solidFill>
                  <a:srgbClr val="C00000"/>
                </a:solidFill>
              </a:rPr>
              <a:t>Feasibility</a:t>
            </a:r>
            <a:r>
              <a:rPr lang="id-ID" dirty="0">
                <a:solidFill>
                  <a:srgbClr val="C00000"/>
                </a:solidFill>
              </a:rPr>
              <a:t> Analysis</a:t>
            </a:r>
            <a:r>
              <a:rPr lang="id-ID" dirty="0"/>
              <a:t>) dari System </a:t>
            </a:r>
            <a:r>
              <a:rPr lang="id-ID" dirty="0" err="1"/>
              <a:t>Request</a:t>
            </a:r>
            <a:r>
              <a:rPr lang="id-ID" dirty="0"/>
              <a:t> tersebut</a:t>
            </a:r>
          </a:p>
          <a:p>
            <a:pPr marL="514350" indent="-514350">
              <a:buFont typeface="+mj-lt"/>
              <a:buAutoNum type="arabicPeriod"/>
            </a:pPr>
            <a:r>
              <a:rPr lang="id-ID" dirty="0"/>
              <a:t>Setelah dinyatakan layak, System </a:t>
            </a:r>
            <a:r>
              <a:rPr lang="id-ID" dirty="0" err="1"/>
              <a:t>Analyst</a:t>
            </a:r>
            <a:r>
              <a:rPr lang="id-ID" dirty="0"/>
              <a:t> melakukan </a:t>
            </a:r>
            <a:r>
              <a:rPr lang="id-ID" dirty="0" err="1"/>
              <a:t>analysis</a:t>
            </a:r>
            <a:r>
              <a:rPr lang="id-ID" dirty="0"/>
              <a:t> dan </a:t>
            </a:r>
            <a:r>
              <a:rPr lang="id-ID" dirty="0" err="1"/>
              <a:t>design</a:t>
            </a:r>
            <a:r>
              <a:rPr lang="id-ID" dirty="0"/>
              <a:t>, dan hasilnya adalah </a:t>
            </a:r>
            <a:r>
              <a:rPr lang="id-ID" dirty="0">
                <a:solidFill>
                  <a:schemeClr val="accent2"/>
                </a:solidFill>
              </a:rPr>
              <a:t>System </a:t>
            </a:r>
            <a:r>
              <a:rPr lang="id-ID" dirty="0" err="1">
                <a:solidFill>
                  <a:schemeClr val="accent2"/>
                </a:solidFill>
              </a:rPr>
              <a:t>Specification</a:t>
            </a:r>
            <a:endParaRPr lang="id-ID" dirty="0">
              <a:solidFill>
                <a:schemeClr val="accent2"/>
              </a:solidFill>
            </a:endParaRPr>
          </a:p>
          <a:p>
            <a:pPr lvl="1"/>
            <a:r>
              <a:rPr lang="id-ID" b="1" dirty="0">
                <a:solidFill>
                  <a:srgbClr val="7030A0"/>
                </a:solidFill>
              </a:rPr>
              <a:t>Business </a:t>
            </a:r>
            <a:r>
              <a:rPr lang="id-ID" b="1" dirty="0" err="1">
                <a:solidFill>
                  <a:srgbClr val="7030A0"/>
                </a:solidFill>
              </a:rPr>
              <a:t>Analyst</a:t>
            </a:r>
            <a:r>
              <a:rPr lang="id-ID" b="1" dirty="0">
                <a:solidFill>
                  <a:srgbClr val="7030A0"/>
                </a:solidFill>
              </a:rPr>
              <a:t> </a:t>
            </a:r>
            <a:r>
              <a:rPr lang="id-ID" dirty="0"/>
              <a:t>membantu System </a:t>
            </a:r>
            <a:r>
              <a:rPr lang="id-ID" dirty="0" err="1"/>
              <a:t>Analyst</a:t>
            </a:r>
            <a:r>
              <a:rPr lang="id-ID" dirty="0"/>
              <a:t> memahami proses bisnis dan </a:t>
            </a:r>
            <a:r>
              <a:rPr lang="id-ID" dirty="0" err="1"/>
              <a:t>knowledge</a:t>
            </a:r>
            <a:r>
              <a:rPr lang="id-ID" dirty="0"/>
              <a:t> berhubungan dengan </a:t>
            </a:r>
            <a:r>
              <a:rPr lang="id-ID" dirty="0" err="1"/>
              <a:t>software</a:t>
            </a:r>
            <a:r>
              <a:rPr lang="id-ID" dirty="0"/>
              <a:t> yang akan dibangun</a:t>
            </a:r>
          </a:p>
          <a:p>
            <a:pPr marL="514350" indent="-514350">
              <a:buFont typeface="+mj-lt"/>
              <a:buAutoNum type="arabicPeriod"/>
            </a:pPr>
            <a:r>
              <a:rPr lang="id-ID" dirty="0"/>
              <a:t>System </a:t>
            </a:r>
            <a:r>
              <a:rPr lang="id-ID" dirty="0" err="1"/>
              <a:t>Specification</a:t>
            </a:r>
            <a:r>
              <a:rPr lang="id-ID" dirty="0"/>
              <a:t> diserahkan oleh System </a:t>
            </a:r>
            <a:r>
              <a:rPr lang="id-ID" dirty="0" err="1"/>
              <a:t>Anayst</a:t>
            </a:r>
            <a:r>
              <a:rPr lang="id-ID" dirty="0"/>
              <a:t> ke </a:t>
            </a:r>
            <a:r>
              <a:rPr lang="id-ID" b="1" dirty="0" err="1">
                <a:solidFill>
                  <a:srgbClr val="7030A0"/>
                </a:solidFill>
              </a:rPr>
              <a:t>Programmer</a:t>
            </a:r>
            <a:r>
              <a:rPr lang="id-ID" b="1" dirty="0"/>
              <a:t> </a:t>
            </a:r>
            <a:r>
              <a:rPr lang="id-ID" dirty="0"/>
              <a:t>untuk dilakukan Konstruksi (</a:t>
            </a:r>
            <a:r>
              <a:rPr lang="id-ID" i="1" dirty="0" err="1"/>
              <a:t>Coding</a:t>
            </a:r>
            <a:r>
              <a:rPr lang="id-ID" dirty="0"/>
              <a:t>)</a:t>
            </a:r>
          </a:p>
          <a:p>
            <a:pPr marL="514350" indent="-514350">
              <a:buFont typeface="+mj-lt"/>
              <a:buAutoNum type="arabicPeriod"/>
            </a:pPr>
            <a:r>
              <a:rPr lang="id-ID" dirty="0"/>
              <a:t>Hasil Konstruksi berupa </a:t>
            </a:r>
            <a:r>
              <a:rPr lang="id-ID" dirty="0">
                <a:solidFill>
                  <a:srgbClr val="008000"/>
                </a:solidFill>
              </a:rPr>
              <a:t>Kode Program </a:t>
            </a:r>
            <a:r>
              <a:rPr lang="id-ID" dirty="0"/>
              <a:t>diserahkan ke </a:t>
            </a:r>
            <a:r>
              <a:rPr lang="id-ID" b="1" dirty="0" err="1">
                <a:solidFill>
                  <a:srgbClr val="7030A0"/>
                </a:solidFill>
              </a:rPr>
              <a:t>Software</a:t>
            </a:r>
            <a:r>
              <a:rPr lang="id-ID" b="1" dirty="0">
                <a:solidFill>
                  <a:srgbClr val="7030A0"/>
                </a:solidFill>
              </a:rPr>
              <a:t> Tester </a:t>
            </a:r>
            <a:r>
              <a:rPr lang="id-ID" dirty="0"/>
              <a:t>untuk diuji (</a:t>
            </a:r>
            <a:r>
              <a:rPr lang="id-ID" i="1" dirty="0"/>
              <a:t>Unit, </a:t>
            </a:r>
            <a:r>
              <a:rPr lang="id-ID" i="1" dirty="0" err="1"/>
              <a:t>Integration</a:t>
            </a:r>
            <a:r>
              <a:rPr lang="id-ID" i="1" dirty="0"/>
              <a:t>, System, User </a:t>
            </a:r>
            <a:r>
              <a:rPr lang="id-ID" i="1" dirty="0" err="1"/>
              <a:t>Acceptance</a:t>
            </a:r>
            <a:r>
              <a:rPr lang="id-ID" i="1" dirty="0"/>
              <a:t> Testing</a:t>
            </a:r>
            <a:r>
              <a:rPr lang="id-ID" dirty="0"/>
              <a:t>)</a:t>
            </a:r>
          </a:p>
          <a:p>
            <a:pPr marL="514350" indent="-514350">
              <a:buFont typeface="+mj-lt"/>
              <a:buAutoNum type="arabicPeriod"/>
            </a:pPr>
            <a:r>
              <a:rPr lang="id-ID" dirty="0"/>
              <a:t>Kode Program + Dokumentasi (Pengembangan dan </a:t>
            </a:r>
            <a:r>
              <a:rPr lang="id-ID" dirty="0" err="1"/>
              <a:t>Penggunaa</a:t>
            </a:r>
            <a:r>
              <a:rPr lang="id-ID" dirty="0"/>
              <a:t>) + Laporan Testing = </a:t>
            </a:r>
            <a:r>
              <a:rPr lang="id-ID" dirty="0" err="1">
                <a:solidFill>
                  <a:srgbClr val="008000"/>
                </a:solidFill>
              </a:rPr>
              <a:t>Software</a:t>
            </a:r>
            <a:endParaRPr lang="id-ID" dirty="0">
              <a:solidFill>
                <a:srgbClr val="008000"/>
              </a:solidFill>
            </a:endParaRPr>
          </a:p>
          <a:p>
            <a:pPr marL="514350" indent="-514350">
              <a:buFont typeface="+mj-lt"/>
              <a:buAutoNum type="arabicPeriod"/>
            </a:pPr>
            <a:r>
              <a:rPr lang="id-ID" dirty="0"/>
              <a:t>Siklus kembali ke 1 apabila ada permintaan perubahan (</a:t>
            </a:r>
            <a:r>
              <a:rPr lang="id-ID" dirty="0">
                <a:solidFill>
                  <a:srgbClr val="0070C0"/>
                </a:solidFill>
              </a:rPr>
              <a:t>Permintaan Perubahan </a:t>
            </a:r>
            <a:r>
              <a:rPr lang="id-ID" dirty="0" err="1">
                <a:solidFill>
                  <a:srgbClr val="0070C0"/>
                </a:solidFill>
              </a:rPr>
              <a:t>Software</a:t>
            </a:r>
            <a:r>
              <a:rPr lang="id-ID" dirty="0"/>
              <a:t>)</a:t>
            </a:r>
          </a:p>
        </p:txBody>
      </p:sp>
      <p:sp>
        <p:nvSpPr>
          <p:cNvPr id="3" name="Title 2">
            <a:extLst>
              <a:ext uri="{FF2B5EF4-FFF2-40B4-BE49-F238E27FC236}">
                <a16:creationId xmlns:a16="http://schemas.microsoft.com/office/drawing/2014/main" id="{FCEC19E1-3070-4854-9115-6618E9899C1B}"/>
              </a:ext>
            </a:extLst>
          </p:cNvPr>
          <p:cNvSpPr>
            <a:spLocks noGrp="1"/>
          </p:cNvSpPr>
          <p:nvPr>
            <p:ph type="title"/>
          </p:nvPr>
        </p:nvSpPr>
        <p:spPr/>
        <p:txBody>
          <a:bodyPr>
            <a:normAutofit fontScale="90000"/>
          </a:bodyPr>
          <a:lstStyle/>
          <a:p>
            <a:r>
              <a:rPr lang="id-ID" dirty="0"/>
              <a:t>Siklus Pengembangan </a:t>
            </a:r>
            <a:r>
              <a:rPr lang="id-ID" dirty="0" err="1"/>
              <a:t>Software</a:t>
            </a:r>
            <a:r>
              <a:rPr lang="id-ID" dirty="0"/>
              <a:t>:</a:t>
            </a:r>
            <a:br>
              <a:rPr lang="id-ID" dirty="0"/>
            </a:br>
            <a:r>
              <a:rPr lang="id-ID" sz="3100" dirty="0"/>
              <a:t>Alur, </a:t>
            </a:r>
            <a:r>
              <a:rPr lang="id-ID" sz="3100" b="1" dirty="0">
                <a:solidFill>
                  <a:srgbClr val="7030A0"/>
                </a:solidFill>
              </a:rPr>
              <a:t>Peran</a:t>
            </a:r>
            <a:r>
              <a:rPr lang="id-ID" sz="3100" dirty="0"/>
              <a:t>, dan </a:t>
            </a:r>
            <a:r>
              <a:rPr lang="id-ID" sz="3100" dirty="0">
                <a:solidFill>
                  <a:srgbClr val="C00000"/>
                </a:solidFill>
              </a:rPr>
              <a:t>Ta</a:t>
            </a:r>
            <a:r>
              <a:rPr lang="id-ID" sz="3100" dirty="0">
                <a:solidFill>
                  <a:schemeClr val="accent2"/>
                </a:solidFill>
              </a:rPr>
              <a:t>ha</a:t>
            </a:r>
            <a:r>
              <a:rPr lang="id-ID" sz="3100" dirty="0">
                <a:solidFill>
                  <a:srgbClr val="00B050"/>
                </a:solidFill>
              </a:rPr>
              <a:t>pa</a:t>
            </a:r>
            <a:r>
              <a:rPr lang="id-ID" sz="3100" dirty="0">
                <a:solidFill>
                  <a:srgbClr val="0070C0"/>
                </a:solidFill>
              </a:rPr>
              <a:t>n</a:t>
            </a:r>
            <a:r>
              <a:rPr lang="id-ID" sz="3100" dirty="0"/>
              <a:t> (</a:t>
            </a:r>
            <a:r>
              <a:rPr lang="id-ID" sz="3100" i="1" dirty="0" err="1">
                <a:solidFill>
                  <a:srgbClr val="C00000"/>
                </a:solidFill>
              </a:rPr>
              <a:t>De</a:t>
            </a:r>
            <a:r>
              <a:rPr lang="id-ID" sz="3100" i="1" dirty="0" err="1">
                <a:solidFill>
                  <a:schemeClr val="accent2"/>
                </a:solidFill>
              </a:rPr>
              <a:t>li</a:t>
            </a:r>
            <a:r>
              <a:rPr lang="id-ID" sz="3100" i="1" dirty="0" err="1">
                <a:solidFill>
                  <a:srgbClr val="00B050"/>
                </a:solidFill>
              </a:rPr>
              <a:t>ver</a:t>
            </a:r>
            <a:r>
              <a:rPr lang="id-ID" sz="3100" i="1" dirty="0" err="1">
                <a:solidFill>
                  <a:srgbClr val="0070C0"/>
                </a:solidFill>
              </a:rPr>
              <a:t>able</a:t>
            </a:r>
            <a:r>
              <a:rPr lang="id-ID" sz="3100" dirty="0"/>
              <a:t>)</a:t>
            </a:r>
            <a:endParaRPr lang="en-US" dirty="0"/>
          </a:p>
        </p:txBody>
      </p:sp>
      <p:sp>
        <p:nvSpPr>
          <p:cNvPr id="4" name="Slide Number Placeholder 3">
            <a:extLst>
              <a:ext uri="{FF2B5EF4-FFF2-40B4-BE49-F238E27FC236}">
                <a16:creationId xmlns:a16="http://schemas.microsoft.com/office/drawing/2014/main" id="{72289ADF-DA75-4C0C-9599-B2C3822AA0A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a:t>
            </a:fld>
            <a:endParaRPr lang="en-US">
              <a:solidFill>
                <a:prstClr val="black">
                  <a:tint val="75000"/>
                </a:prstClr>
              </a:solidFill>
            </a:endParaRPr>
          </a:p>
        </p:txBody>
      </p:sp>
      <p:sp>
        <p:nvSpPr>
          <p:cNvPr id="5" name="Right Brace 4">
            <a:extLst>
              <a:ext uri="{FF2B5EF4-FFF2-40B4-BE49-F238E27FC236}">
                <a16:creationId xmlns:a16="http://schemas.microsoft.com/office/drawing/2014/main" id="{9E5B4288-901C-41E6-834B-614CB4A62107}"/>
              </a:ext>
            </a:extLst>
          </p:cNvPr>
          <p:cNvSpPr/>
          <p:nvPr/>
        </p:nvSpPr>
        <p:spPr>
          <a:xfrm>
            <a:off x="5943600" y="1167019"/>
            <a:ext cx="685800" cy="1276826"/>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6" name="TextBox 5">
            <a:extLst>
              <a:ext uri="{FF2B5EF4-FFF2-40B4-BE49-F238E27FC236}">
                <a16:creationId xmlns:a16="http://schemas.microsoft.com/office/drawing/2014/main" id="{AC81AD8E-6CFA-4552-87DC-018DE15450CA}"/>
              </a:ext>
            </a:extLst>
          </p:cNvPr>
          <p:cNvSpPr txBox="1"/>
          <p:nvPr/>
        </p:nvSpPr>
        <p:spPr>
          <a:xfrm>
            <a:off x="6479866" y="1390587"/>
            <a:ext cx="2348344" cy="769441"/>
          </a:xfrm>
          <a:prstGeom prst="rect">
            <a:avLst/>
          </a:prstGeom>
          <a:noFill/>
        </p:spPr>
        <p:txBody>
          <a:bodyPr wrap="square" rtlCol="0">
            <a:spAutoFit/>
          </a:bodyPr>
          <a:lstStyle/>
          <a:p>
            <a:pPr algn="l"/>
            <a:r>
              <a:rPr lang="id-ID" sz="2400" b="1" dirty="0">
                <a:solidFill>
                  <a:srgbClr val="C00000"/>
                </a:solidFill>
                <a:effectLst/>
                <a:latin typeface="+mn-lt"/>
              </a:rPr>
              <a:t>Planning</a:t>
            </a:r>
            <a:br>
              <a:rPr lang="id-ID" sz="2800" dirty="0">
                <a:solidFill>
                  <a:srgbClr val="C00000"/>
                </a:solidFill>
                <a:effectLst/>
                <a:latin typeface="+mn-lt"/>
              </a:rPr>
            </a:br>
            <a:r>
              <a:rPr lang="id-ID" sz="2000" i="1" dirty="0">
                <a:solidFill>
                  <a:srgbClr val="C00000"/>
                </a:solidFill>
                <a:effectLst/>
                <a:latin typeface="+mn-lt"/>
              </a:rPr>
              <a:t>(</a:t>
            </a:r>
            <a:r>
              <a:rPr lang="en-US" sz="2000" i="1" dirty="0">
                <a:solidFill>
                  <a:srgbClr val="C00000"/>
                </a:solidFill>
                <a:effectLst/>
                <a:latin typeface="+mn-lt"/>
              </a:rPr>
              <a:t>System</a:t>
            </a:r>
            <a:r>
              <a:rPr lang="id-ID" sz="2000" i="1" dirty="0">
                <a:solidFill>
                  <a:srgbClr val="C00000"/>
                </a:solidFill>
                <a:effectLst/>
                <a:latin typeface="+mn-lt"/>
              </a:rPr>
              <a:t> </a:t>
            </a:r>
            <a:r>
              <a:rPr lang="en-US" sz="2000" i="1" dirty="0">
                <a:solidFill>
                  <a:srgbClr val="C00000"/>
                </a:solidFill>
                <a:effectLst/>
                <a:latin typeface="+mn-lt"/>
              </a:rPr>
              <a:t>Proposal</a:t>
            </a:r>
            <a:r>
              <a:rPr lang="id-ID" sz="2000" i="1" dirty="0">
                <a:solidFill>
                  <a:srgbClr val="C00000"/>
                </a:solidFill>
                <a:effectLst/>
                <a:latin typeface="+mn-lt"/>
              </a:rPr>
              <a:t>)</a:t>
            </a:r>
          </a:p>
        </p:txBody>
      </p:sp>
      <p:sp>
        <p:nvSpPr>
          <p:cNvPr id="7" name="Right Brace 6">
            <a:extLst>
              <a:ext uri="{FF2B5EF4-FFF2-40B4-BE49-F238E27FC236}">
                <a16:creationId xmlns:a16="http://schemas.microsoft.com/office/drawing/2014/main" id="{42EF376F-7FB1-4D3A-B209-0301CB21E265}"/>
              </a:ext>
            </a:extLst>
          </p:cNvPr>
          <p:cNvSpPr/>
          <p:nvPr/>
        </p:nvSpPr>
        <p:spPr>
          <a:xfrm>
            <a:off x="5943600" y="2544336"/>
            <a:ext cx="685800" cy="1105299"/>
          </a:xfrm>
          <a:prstGeom prst="rightBrace">
            <a:avLst/>
          </a:prstGeom>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8" name="TextBox 7">
            <a:extLst>
              <a:ext uri="{FF2B5EF4-FFF2-40B4-BE49-F238E27FC236}">
                <a16:creationId xmlns:a16="http://schemas.microsoft.com/office/drawing/2014/main" id="{A36FA534-A8E9-4D77-A370-C10190FB525D}"/>
              </a:ext>
            </a:extLst>
          </p:cNvPr>
          <p:cNvSpPr txBox="1"/>
          <p:nvPr/>
        </p:nvSpPr>
        <p:spPr>
          <a:xfrm>
            <a:off x="6421069" y="2684402"/>
            <a:ext cx="2709075" cy="769441"/>
          </a:xfrm>
          <a:prstGeom prst="rect">
            <a:avLst/>
          </a:prstGeom>
          <a:noFill/>
        </p:spPr>
        <p:txBody>
          <a:bodyPr wrap="none" rtlCol="0">
            <a:spAutoFit/>
          </a:bodyPr>
          <a:lstStyle/>
          <a:p>
            <a:pPr algn="l"/>
            <a:r>
              <a:rPr lang="id-ID" sz="2400" b="1" dirty="0">
                <a:solidFill>
                  <a:schemeClr val="accent2"/>
                </a:solidFill>
                <a:effectLst/>
                <a:latin typeface="+mn-lt"/>
              </a:rPr>
              <a:t>Analysis </a:t>
            </a:r>
            <a:r>
              <a:rPr lang="id-ID" sz="2400" b="1" dirty="0" err="1">
                <a:solidFill>
                  <a:schemeClr val="accent2"/>
                </a:solidFill>
                <a:effectLst/>
                <a:latin typeface="+mn-lt"/>
              </a:rPr>
              <a:t>and</a:t>
            </a:r>
            <a:r>
              <a:rPr lang="id-ID" sz="2400" b="1" dirty="0">
                <a:solidFill>
                  <a:schemeClr val="accent2"/>
                </a:solidFill>
                <a:effectLst/>
                <a:latin typeface="+mn-lt"/>
              </a:rPr>
              <a:t> Design</a:t>
            </a:r>
            <a:br>
              <a:rPr lang="id-ID" sz="2800" dirty="0">
                <a:solidFill>
                  <a:schemeClr val="accent2"/>
                </a:solidFill>
                <a:effectLst/>
                <a:latin typeface="+mn-lt"/>
              </a:rPr>
            </a:br>
            <a:r>
              <a:rPr lang="id-ID" sz="2000" i="1" dirty="0">
                <a:solidFill>
                  <a:schemeClr val="accent2"/>
                </a:solidFill>
                <a:effectLst/>
                <a:latin typeface="+mn-lt"/>
              </a:rPr>
              <a:t>(</a:t>
            </a:r>
            <a:r>
              <a:rPr lang="en-US" sz="2000" i="1" dirty="0">
                <a:solidFill>
                  <a:schemeClr val="accent2"/>
                </a:solidFill>
                <a:effectLst/>
                <a:latin typeface="+mn-lt"/>
              </a:rPr>
              <a:t>System</a:t>
            </a:r>
            <a:r>
              <a:rPr lang="id-ID" sz="2000" i="1" dirty="0">
                <a:solidFill>
                  <a:schemeClr val="accent2"/>
                </a:solidFill>
                <a:effectLst/>
                <a:latin typeface="+mn-lt"/>
              </a:rPr>
              <a:t> </a:t>
            </a:r>
            <a:r>
              <a:rPr lang="en-US" sz="2000" i="1" dirty="0">
                <a:solidFill>
                  <a:schemeClr val="accent2"/>
                </a:solidFill>
                <a:effectLst/>
                <a:latin typeface="+mn-lt"/>
              </a:rPr>
              <a:t>Specification</a:t>
            </a:r>
            <a:r>
              <a:rPr lang="id-ID" sz="2000" i="1" dirty="0">
                <a:solidFill>
                  <a:schemeClr val="accent2"/>
                </a:solidFill>
                <a:effectLst/>
                <a:latin typeface="+mn-lt"/>
              </a:rPr>
              <a:t>)</a:t>
            </a:r>
            <a:endParaRPr lang="id-ID" sz="2800" i="1" dirty="0">
              <a:solidFill>
                <a:schemeClr val="accent2"/>
              </a:solidFill>
              <a:effectLst/>
              <a:latin typeface="+mn-lt"/>
            </a:endParaRPr>
          </a:p>
        </p:txBody>
      </p:sp>
      <p:sp>
        <p:nvSpPr>
          <p:cNvPr id="9" name="Right Brace 8">
            <a:extLst>
              <a:ext uri="{FF2B5EF4-FFF2-40B4-BE49-F238E27FC236}">
                <a16:creationId xmlns:a16="http://schemas.microsoft.com/office/drawing/2014/main" id="{F1A10641-A12E-4FE0-8379-FBF4BA946AA9}"/>
              </a:ext>
            </a:extLst>
          </p:cNvPr>
          <p:cNvSpPr/>
          <p:nvPr/>
        </p:nvSpPr>
        <p:spPr>
          <a:xfrm>
            <a:off x="5943600" y="3928942"/>
            <a:ext cx="685800" cy="1860860"/>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dirty="0"/>
          </a:p>
        </p:txBody>
      </p:sp>
      <p:sp>
        <p:nvSpPr>
          <p:cNvPr id="10" name="TextBox 9">
            <a:extLst>
              <a:ext uri="{FF2B5EF4-FFF2-40B4-BE49-F238E27FC236}">
                <a16:creationId xmlns:a16="http://schemas.microsoft.com/office/drawing/2014/main" id="{25819920-81B5-43BE-9191-B05259971E3F}"/>
              </a:ext>
            </a:extLst>
          </p:cNvPr>
          <p:cNvSpPr txBox="1"/>
          <p:nvPr/>
        </p:nvSpPr>
        <p:spPr>
          <a:xfrm>
            <a:off x="6431758" y="4436959"/>
            <a:ext cx="2246962" cy="769441"/>
          </a:xfrm>
          <a:prstGeom prst="rect">
            <a:avLst/>
          </a:prstGeom>
          <a:noFill/>
        </p:spPr>
        <p:txBody>
          <a:bodyPr wrap="none" rtlCol="0">
            <a:spAutoFit/>
          </a:bodyPr>
          <a:lstStyle/>
          <a:p>
            <a:pPr algn="l"/>
            <a:r>
              <a:rPr lang="id-ID" sz="2400" b="1" dirty="0">
                <a:solidFill>
                  <a:srgbClr val="00B050"/>
                </a:solidFill>
                <a:effectLst/>
                <a:latin typeface="+mn-lt"/>
              </a:rPr>
              <a:t>Implementation</a:t>
            </a:r>
            <a:br>
              <a:rPr lang="id-ID" sz="2800" dirty="0">
                <a:solidFill>
                  <a:srgbClr val="00B050"/>
                </a:solidFill>
                <a:effectLst/>
                <a:latin typeface="+mn-lt"/>
              </a:rPr>
            </a:br>
            <a:r>
              <a:rPr lang="id-ID" sz="2000" i="1" dirty="0">
                <a:solidFill>
                  <a:srgbClr val="00B050"/>
                </a:solidFill>
                <a:effectLst/>
                <a:latin typeface="+mn-lt"/>
              </a:rPr>
              <a:t>(</a:t>
            </a:r>
            <a:r>
              <a:rPr lang="id-ID" sz="2000" i="1" dirty="0" err="1">
                <a:solidFill>
                  <a:srgbClr val="00B050"/>
                </a:solidFill>
                <a:effectLst/>
                <a:latin typeface="+mn-lt"/>
              </a:rPr>
              <a:t>Software</a:t>
            </a:r>
            <a:r>
              <a:rPr lang="id-ID" sz="2000" i="1" dirty="0">
                <a:solidFill>
                  <a:srgbClr val="00B050"/>
                </a:solidFill>
                <a:effectLst/>
                <a:latin typeface="+mn-lt"/>
              </a:rPr>
              <a:t>)</a:t>
            </a:r>
            <a:endParaRPr lang="id-ID" sz="2800" i="1" dirty="0">
              <a:solidFill>
                <a:srgbClr val="00B050"/>
              </a:solidFill>
              <a:effectLst/>
              <a:latin typeface="+mn-lt"/>
            </a:endParaRPr>
          </a:p>
        </p:txBody>
      </p:sp>
      <p:sp>
        <p:nvSpPr>
          <p:cNvPr id="11" name="Right Brace 10">
            <a:extLst>
              <a:ext uri="{FF2B5EF4-FFF2-40B4-BE49-F238E27FC236}">
                <a16:creationId xmlns:a16="http://schemas.microsoft.com/office/drawing/2014/main" id="{E4BA8954-D3DA-44C2-BA07-109458BFE2FF}"/>
              </a:ext>
            </a:extLst>
          </p:cNvPr>
          <p:cNvSpPr/>
          <p:nvPr/>
        </p:nvSpPr>
        <p:spPr>
          <a:xfrm>
            <a:off x="5943600" y="5943600"/>
            <a:ext cx="685800" cy="588492"/>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dirty="0"/>
          </a:p>
        </p:txBody>
      </p:sp>
      <p:sp>
        <p:nvSpPr>
          <p:cNvPr id="12" name="TextBox 11">
            <a:extLst>
              <a:ext uri="{FF2B5EF4-FFF2-40B4-BE49-F238E27FC236}">
                <a16:creationId xmlns:a16="http://schemas.microsoft.com/office/drawing/2014/main" id="{924E4A86-43A7-44E5-B627-8EC14EBDC2A8}"/>
              </a:ext>
            </a:extLst>
          </p:cNvPr>
          <p:cNvSpPr txBox="1"/>
          <p:nvPr/>
        </p:nvSpPr>
        <p:spPr>
          <a:xfrm>
            <a:off x="6479866" y="5804100"/>
            <a:ext cx="2237920" cy="769441"/>
          </a:xfrm>
          <a:prstGeom prst="rect">
            <a:avLst/>
          </a:prstGeom>
          <a:noFill/>
        </p:spPr>
        <p:txBody>
          <a:bodyPr wrap="none" rtlCol="0">
            <a:spAutoFit/>
          </a:bodyPr>
          <a:lstStyle/>
          <a:p>
            <a:pPr algn="l"/>
            <a:r>
              <a:rPr lang="id-ID" sz="2400" b="1" dirty="0" err="1">
                <a:solidFill>
                  <a:srgbClr val="0070C0"/>
                </a:solidFill>
                <a:effectLst/>
                <a:latin typeface="+mn-lt"/>
              </a:rPr>
              <a:t>Maintenance</a:t>
            </a:r>
            <a:br>
              <a:rPr lang="id-ID" sz="2800" dirty="0">
                <a:solidFill>
                  <a:srgbClr val="0070C0"/>
                </a:solidFill>
                <a:effectLst/>
                <a:latin typeface="+mn-lt"/>
              </a:rPr>
            </a:br>
            <a:r>
              <a:rPr lang="id-ID" sz="2000" i="1" dirty="0">
                <a:solidFill>
                  <a:srgbClr val="0070C0"/>
                </a:solidFill>
                <a:effectLst/>
                <a:latin typeface="+mn-lt"/>
              </a:rPr>
              <a:t>(</a:t>
            </a:r>
            <a:r>
              <a:rPr lang="id-ID" sz="2000" i="1" dirty="0" err="1">
                <a:solidFill>
                  <a:srgbClr val="0070C0"/>
                </a:solidFill>
                <a:effectLst/>
                <a:latin typeface="+mn-lt"/>
              </a:rPr>
              <a:t>Updated</a:t>
            </a:r>
            <a:r>
              <a:rPr lang="id-ID" sz="2000" i="1" dirty="0">
                <a:solidFill>
                  <a:srgbClr val="0070C0"/>
                </a:solidFill>
                <a:effectLst/>
                <a:latin typeface="+mn-lt"/>
              </a:rPr>
              <a:t> </a:t>
            </a:r>
            <a:r>
              <a:rPr lang="id-ID" sz="2000" i="1" dirty="0" err="1">
                <a:solidFill>
                  <a:srgbClr val="0070C0"/>
                </a:solidFill>
                <a:effectLst/>
                <a:latin typeface="+mn-lt"/>
              </a:rPr>
              <a:t>Software</a:t>
            </a:r>
            <a:r>
              <a:rPr lang="id-ID" sz="2000" i="1" dirty="0">
                <a:solidFill>
                  <a:srgbClr val="0070C0"/>
                </a:solidFill>
                <a:effectLst/>
                <a:latin typeface="+mn-lt"/>
              </a:rPr>
              <a:t>)</a:t>
            </a:r>
            <a:endParaRPr lang="id-ID" sz="2800" i="1" dirty="0">
              <a:solidFill>
                <a:srgbClr val="0070C0"/>
              </a:solidFill>
              <a:effectLst/>
              <a:latin typeface="+mn-lt"/>
            </a:endParaRPr>
          </a:p>
        </p:txBody>
      </p:sp>
      <p:sp>
        <p:nvSpPr>
          <p:cNvPr id="13" name="Content Placeholder 1">
            <a:extLst>
              <a:ext uri="{FF2B5EF4-FFF2-40B4-BE49-F238E27FC236}">
                <a16:creationId xmlns:a16="http://schemas.microsoft.com/office/drawing/2014/main" id="{10B163D6-4414-4240-B91D-121A92551700}"/>
              </a:ext>
            </a:extLst>
          </p:cNvPr>
          <p:cNvSpPr txBox="1">
            <a:spLocks/>
          </p:cNvSpPr>
          <p:nvPr/>
        </p:nvSpPr>
        <p:spPr>
          <a:xfrm>
            <a:off x="838200" y="6539391"/>
            <a:ext cx="4953000" cy="318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kumimoji="0" lang="id-ID" sz="1600" i="1">
                <a:effectLst/>
              </a:rPr>
              <a:t>(Tilley, 2012)            (Dennis, 2016)           (Valacich, 2017)</a:t>
            </a:r>
            <a:endParaRPr kumimoji="0" lang="en-US" sz="1600" i="1" dirty="0">
              <a:effectLst/>
            </a:endParaRPr>
          </a:p>
        </p:txBody>
      </p:sp>
    </p:spTree>
    <p:extLst>
      <p:ext uri="{BB962C8B-B14F-4D97-AF65-F5344CB8AC3E}">
        <p14:creationId xmlns:p14="http://schemas.microsoft.com/office/powerpoint/2010/main" val="32655993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5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fade">
                                      <p:cBhvr>
                                        <p:cTn id="52" dur="500"/>
                                        <p:tgtEl>
                                          <p:spTgt spid="2">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Effect transition="in" filter="fade">
                                      <p:cBhvr>
                                        <p:cTn id="57" dur="500"/>
                                        <p:tgtEl>
                                          <p:spTgt spid="2">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7" end="7"/>
                                            </p:txEl>
                                          </p:spTgt>
                                        </p:tgtEl>
                                        <p:attrNameLst>
                                          <p:attrName>style.visibility</p:attrName>
                                        </p:attrNameLst>
                                      </p:cBhvr>
                                      <p:to>
                                        <p:strVal val="visible"/>
                                      </p:to>
                                    </p:set>
                                    <p:animEffect transition="in" filter="fade">
                                      <p:cBhvr>
                                        <p:cTn id="72" dur="500"/>
                                        <p:tgtEl>
                                          <p:spTgt spid="2">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par>
                          <p:cTn id="83" fill="hold">
                            <p:stCondLst>
                              <p:cond delay="500"/>
                            </p:stCondLst>
                            <p:childTnLst>
                              <p:par>
                                <p:cTn id="84" presetID="26" presetClass="entr" presetSubtype="0" fill="hold" grpId="0" nodeType="afterEffect">
                                  <p:stCondLst>
                                    <p:cond delay="0"/>
                                  </p:stCondLst>
                                  <p:childTnLst>
                                    <p:set>
                                      <p:cBhvr>
                                        <p:cTn id="85" dur="1" fill="hold">
                                          <p:stCondLst>
                                            <p:cond delay="0"/>
                                          </p:stCondLst>
                                        </p:cTn>
                                        <p:tgtEl>
                                          <p:spTgt spid="13">
                                            <p:txEl>
                                              <p:pRg st="0" end="0"/>
                                            </p:txEl>
                                          </p:spTgt>
                                        </p:tgtEl>
                                        <p:attrNameLst>
                                          <p:attrName>style.visibility</p:attrName>
                                        </p:attrNameLst>
                                      </p:cBhvr>
                                      <p:to>
                                        <p:strVal val="visible"/>
                                      </p:to>
                                    </p:set>
                                    <p:animEffect transition="in" filter="wipe(down)">
                                      <p:cBhvr>
                                        <p:cTn id="86" dur="580">
                                          <p:stCondLst>
                                            <p:cond delay="0"/>
                                          </p:stCondLst>
                                        </p:cTn>
                                        <p:tgtEl>
                                          <p:spTgt spid="13">
                                            <p:txEl>
                                              <p:pRg st="0" end="0"/>
                                            </p:txEl>
                                          </p:spTgt>
                                        </p:tgtEl>
                                      </p:cBhvr>
                                    </p:animEffect>
                                    <p:anim calcmode="lin" valueType="num">
                                      <p:cBhvr>
                                        <p:cTn id="87"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13">
                                            <p:txEl>
                                              <p:pRg st="0" end="0"/>
                                            </p:txEl>
                                          </p:spTgt>
                                        </p:tgtEl>
                                      </p:cBhvr>
                                      <p:to x="100000" y="60000"/>
                                    </p:animScale>
                                    <p:animScale>
                                      <p:cBhvr>
                                        <p:cTn id="93" dur="166" decel="50000">
                                          <p:stCondLst>
                                            <p:cond delay="676"/>
                                          </p:stCondLst>
                                        </p:cTn>
                                        <p:tgtEl>
                                          <p:spTgt spid="13">
                                            <p:txEl>
                                              <p:pRg st="0" end="0"/>
                                            </p:txEl>
                                          </p:spTgt>
                                        </p:tgtEl>
                                      </p:cBhvr>
                                      <p:to x="100000" y="100000"/>
                                    </p:animScale>
                                    <p:animScale>
                                      <p:cBhvr>
                                        <p:cTn id="94" dur="26">
                                          <p:stCondLst>
                                            <p:cond delay="1312"/>
                                          </p:stCondLst>
                                        </p:cTn>
                                        <p:tgtEl>
                                          <p:spTgt spid="13">
                                            <p:txEl>
                                              <p:pRg st="0" end="0"/>
                                            </p:txEl>
                                          </p:spTgt>
                                        </p:tgtEl>
                                      </p:cBhvr>
                                      <p:to x="100000" y="80000"/>
                                    </p:animScale>
                                    <p:animScale>
                                      <p:cBhvr>
                                        <p:cTn id="95" dur="166" decel="50000">
                                          <p:stCondLst>
                                            <p:cond delay="1338"/>
                                          </p:stCondLst>
                                        </p:cTn>
                                        <p:tgtEl>
                                          <p:spTgt spid="13">
                                            <p:txEl>
                                              <p:pRg st="0" end="0"/>
                                            </p:txEl>
                                          </p:spTgt>
                                        </p:tgtEl>
                                      </p:cBhvr>
                                      <p:to x="100000" y="100000"/>
                                    </p:animScale>
                                    <p:animScale>
                                      <p:cBhvr>
                                        <p:cTn id="96" dur="26">
                                          <p:stCondLst>
                                            <p:cond delay="1642"/>
                                          </p:stCondLst>
                                        </p:cTn>
                                        <p:tgtEl>
                                          <p:spTgt spid="13">
                                            <p:txEl>
                                              <p:pRg st="0" end="0"/>
                                            </p:txEl>
                                          </p:spTgt>
                                        </p:tgtEl>
                                      </p:cBhvr>
                                      <p:to x="100000" y="90000"/>
                                    </p:animScale>
                                    <p:animScale>
                                      <p:cBhvr>
                                        <p:cTn id="97" dur="166" decel="50000">
                                          <p:stCondLst>
                                            <p:cond delay="1668"/>
                                          </p:stCondLst>
                                        </p:cTn>
                                        <p:tgtEl>
                                          <p:spTgt spid="13">
                                            <p:txEl>
                                              <p:pRg st="0" end="0"/>
                                            </p:txEl>
                                          </p:spTgt>
                                        </p:tgtEl>
                                      </p:cBhvr>
                                      <p:to x="100000" y="100000"/>
                                    </p:animScale>
                                    <p:animScale>
                                      <p:cBhvr>
                                        <p:cTn id="98" dur="26">
                                          <p:stCondLst>
                                            <p:cond delay="1808"/>
                                          </p:stCondLst>
                                        </p:cTn>
                                        <p:tgtEl>
                                          <p:spTgt spid="13">
                                            <p:txEl>
                                              <p:pRg st="0" end="0"/>
                                            </p:txEl>
                                          </p:spTgt>
                                        </p:tgtEl>
                                      </p:cBhvr>
                                      <p:to x="100000" y="95000"/>
                                    </p:animScale>
                                    <p:animScale>
                                      <p:cBhvr>
                                        <p:cTn id="99" dur="166" decel="50000">
                                          <p:stCondLst>
                                            <p:cond delay="1834"/>
                                          </p:stCondLst>
                                        </p:cTn>
                                        <p:tgtEl>
                                          <p:spTgt spid="1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6" grpId="0"/>
      <p:bldP spid="7" grpId="0" animBg="1"/>
      <p:bldP spid="8" grpId="0"/>
      <p:bldP spid="9" grpId="0" animBg="1"/>
      <p:bldP spid="10" grpId="0"/>
      <p:bldP spid="11" grpId="0" animBg="1"/>
      <p:bldP spid="12" grpId="0"/>
      <p:bldP spid="13" grpId="0" build="p"/>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3200" dirty="0"/>
              <a:t>Sequence Diagram</a:t>
            </a:r>
            <a:r>
              <a:rPr lang="id-ID" sz="3200" dirty="0"/>
              <a:t> dibuat</a:t>
            </a:r>
            <a:r>
              <a:rPr lang="en-US" sz="3200" dirty="0"/>
              <a:t> </a:t>
            </a:r>
            <a:r>
              <a:rPr lang="en-US" sz="3200" dirty="0" err="1">
                <a:solidFill>
                  <a:srgbClr val="C00000"/>
                </a:solidFill>
              </a:rPr>
              <a:t>untuk</a:t>
            </a:r>
            <a:r>
              <a:rPr lang="en-US" sz="3200" dirty="0">
                <a:solidFill>
                  <a:srgbClr val="C00000"/>
                </a:solidFill>
              </a:rPr>
              <a:t> </a:t>
            </a:r>
            <a:r>
              <a:rPr lang="en-US" sz="3200" dirty="0" err="1">
                <a:solidFill>
                  <a:srgbClr val="C00000"/>
                </a:solidFill>
              </a:rPr>
              <a:t>setiap</a:t>
            </a:r>
            <a:r>
              <a:rPr lang="en-US" sz="3200" dirty="0">
                <a:solidFill>
                  <a:srgbClr val="C00000"/>
                </a:solidFill>
              </a:rPr>
              <a:t> Use Case </a:t>
            </a:r>
            <a:r>
              <a:rPr lang="en-US" sz="3200" dirty="0"/>
              <a:t>yang </a:t>
            </a:r>
            <a:r>
              <a:rPr lang="en-US" sz="3200" dirty="0" err="1"/>
              <a:t>dibuat</a:t>
            </a:r>
            <a:endParaRPr lang="en-US" sz="3200" dirty="0"/>
          </a:p>
          <a:p>
            <a:endParaRPr lang="id-ID" sz="3200" dirty="0"/>
          </a:p>
          <a:p>
            <a:r>
              <a:rPr lang="id-ID" sz="3200" dirty="0"/>
              <a:t>Dim</a:t>
            </a:r>
            <a:r>
              <a:rPr lang="en-US" sz="3200" dirty="0" err="1"/>
              <a:t>ulai</a:t>
            </a:r>
            <a:r>
              <a:rPr lang="en-US" sz="3200" dirty="0"/>
              <a:t> </a:t>
            </a:r>
            <a:r>
              <a:rPr lang="en-US" sz="3200" dirty="0" err="1"/>
              <a:t>dari</a:t>
            </a:r>
            <a:r>
              <a:rPr lang="en-US" sz="3200" dirty="0"/>
              <a:t> </a:t>
            </a:r>
            <a:r>
              <a:rPr lang="en-US" sz="3200" dirty="0" err="1"/>
              <a:t>menarik</a:t>
            </a:r>
            <a:r>
              <a:rPr lang="en-US" sz="3200" dirty="0"/>
              <a:t> Actor yang </a:t>
            </a:r>
            <a:r>
              <a:rPr lang="en-US" sz="3200" dirty="0" err="1"/>
              <a:t>ada</a:t>
            </a:r>
            <a:r>
              <a:rPr lang="en-US" sz="3200" dirty="0"/>
              <a:t> di Use Case Diagram, </a:t>
            </a:r>
            <a:r>
              <a:rPr lang="id-ID" sz="3200" dirty="0"/>
              <a:t>di</a:t>
            </a:r>
            <a:r>
              <a:rPr lang="en-US" sz="3200" dirty="0" err="1"/>
              <a:t>lanjutkan</a:t>
            </a:r>
            <a:r>
              <a:rPr lang="en-US" sz="3200" dirty="0"/>
              <a:t> </a:t>
            </a:r>
            <a:r>
              <a:rPr lang="en-US" sz="3200" dirty="0" err="1"/>
              <a:t>dengan</a:t>
            </a:r>
            <a:r>
              <a:rPr lang="en-US" sz="3200" dirty="0"/>
              <a:t> </a:t>
            </a:r>
            <a:r>
              <a:rPr lang="en-US" sz="3200" dirty="0" err="1"/>
              <a:t>membuat</a:t>
            </a:r>
            <a:r>
              <a:rPr lang="en-US" sz="3200" dirty="0"/>
              <a:t> sequence detail </a:t>
            </a:r>
            <a:r>
              <a:rPr lang="en-US" sz="3200" dirty="0" err="1"/>
              <a:t>dari</a:t>
            </a:r>
            <a:r>
              <a:rPr lang="en-US" sz="3200" dirty="0"/>
              <a:t> </a:t>
            </a:r>
            <a:r>
              <a:rPr lang="id-ID" sz="3200" dirty="0">
                <a:solidFill>
                  <a:srgbClr val="C00000"/>
                </a:solidFill>
              </a:rPr>
              <a:t>alur proses berjalannya Use </a:t>
            </a:r>
            <a:r>
              <a:rPr lang="id-ID" sz="3200" dirty="0" err="1">
                <a:solidFill>
                  <a:srgbClr val="C00000"/>
                </a:solidFill>
              </a:rPr>
              <a:t>Case</a:t>
            </a:r>
            <a:r>
              <a:rPr lang="id-ID" sz="3200" dirty="0"/>
              <a:t> dengan </a:t>
            </a:r>
            <a:r>
              <a:rPr lang="id-ID" sz="3200" dirty="0" err="1">
                <a:solidFill>
                  <a:srgbClr val="C00000"/>
                </a:solidFill>
              </a:rPr>
              <a:t>message</a:t>
            </a:r>
            <a:r>
              <a:rPr lang="id-ID" sz="3200" dirty="0">
                <a:solidFill>
                  <a:srgbClr val="C00000"/>
                </a:solidFill>
              </a:rPr>
              <a:t> yang mengalir </a:t>
            </a:r>
            <a:r>
              <a:rPr lang="id-ID" sz="3200" dirty="0" err="1">
                <a:solidFill>
                  <a:srgbClr val="C00000"/>
                </a:solidFill>
              </a:rPr>
              <a:t>didalamnya</a:t>
            </a:r>
            <a:endParaRPr lang="id-ID" sz="3200" dirty="0">
              <a:solidFill>
                <a:srgbClr val="C00000"/>
              </a:solidFill>
            </a:endParaRPr>
          </a:p>
          <a:p>
            <a:endParaRPr lang="id-ID" sz="3200" dirty="0">
              <a:solidFill>
                <a:srgbClr val="C00000"/>
              </a:solidFill>
            </a:endParaRPr>
          </a:p>
          <a:p>
            <a:r>
              <a:rPr lang="en-US" sz="3200" dirty="0" err="1"/>
              <a:t>Catatan</a:t>
            </a:r>
            <a:r>
              <a:rPr lang="en-US" sz="3200" dirty="0"/>
              <a:t>: </a:t>
            </a:r>
            <a:r>
              <a:rPr lang="en-US" sz="3200" dirty="0" err="1">
                <a:solidFill>
                  <a:srgbClr val="C00000"/>
                </a:solidFill>
              </a:rPr>
              <a:t>Objek</a:t>
            </a:r>
            <a:r>
              <a:rPr lang="en-US" sz="3200" dirty="0">
                <a:solidFill>
                  <a:srgbClr val="C00000"/>
                </a:solidFill>
              </a:rPr>
              <a:t> </a:t>
            </a:r>
            <a:r>
              <a:rPr lang="en-US" sz="3200" dirty="0" err="1"/>
              <a:t>dari</a:t>
            </a:r>
            <a:r>
              <a:rPr lang="en-US" sz="3200" dirty="0"/>
              <a:t> </a:t>
            </a:r>
            <a:r>
              <a:rPr lang="en-US" sz="3200" dirty="0">
                <a:solidFill>
                  <a:srgbClr val="C00000"/>
                </a:solidFill>
              </a:rPr>
              <a:t>Lifeline di Sequence Diagram </a:t>
            </a:r>
            <a:r>
              <a:rPr lang="en-US" sz="3200" dirty="0" err="1"/>
              <a:t>akan</a:t>
            </a:r>
            <a:r>
              <a:rPr lang="en-US" sz="3200" dirty="0"/>
              <a:t> </a:t>
            </a:r>
            <a:r>
              <a:rPr lang="en-US" sz="3200" dirty="0" err="1"/>
              <a:t>menjadi</a:t>
            </a:r>
            <a:r>
              <a:rPr lang="en-US" sz="3200" dirty="0"/>
              <a:t> </a:t>
            </a:r>
            <a:r>
              <a:rPr lang="en-US" sz="3200" dirty="0" err="1">
                <a:solidFill>
                  <a:srgbClr val="C00000"/>
                </a:solidFill>
              </a:rPr>
              <a:t>kandidat</a:t>
            </a:r>
            <a:r>
              <a:rPr lang="en-US" sz="3200" dirty="0">
                <a:solidFill>
                  <a:srgbClr val="C00000"/>
                </a:solidFill>
              </a:rPr>
              <a:t> Class</a:t>
            </a:r>
            <a:r>
              <a:rPr lang="id-ID" sz="3200" dirty="0">
                <a:solidFill>
                  <a:srgbClr val="C00000"/>
                </a:solidFill>
              </a:rPr>
              <a:t>, </a:t>
            </a:r>
            <a:r>
              <a:rPr lang="id-ID" sz="3200" dirty="0"/>
              <a:t>karena itulah harus mengikuti arsitektur </a:t>
            </a:r>
            <a:r>
              <a:rPr lang="id-ID" sz="3200" dirty="0" err="1">
                <a:solidFill>
                  <a:srgbClr val="C00000"/>
                </a:solidFill>
              </a:rPr>
              <a:t>Boundary</a:t>
            </a:r>
            <a:r>
              <a:rPr lang="id-ID" sz="3200" dirty="0">
                <a:solidFill>
                  <a:srgbClr val="C00000"/>
                </a:solidFill>
              </a:rPr>
              <a:t> – </a:t>
            </a:r>
            <a:r>
              <a:rPr lang="id-ID" sz="3200" dirty="0" err="1">
                <a:solidFill>
                  <a:srgbClr val="C00000"/>
                </a:solidFill>
              </a:rPr>
              <a:t>Control</a:t>
            </a:r>
            <a:r>
              <a:rPr lang="id-ID" sz="3200" dirty="0">
                <a:solidFill>
                  <a:srgbClr val="C00000"/>
                </a:solidFill>
              </a:rPr>
              <a:t> – </a:t>
            </a:r>
            <a:r>
              <a:rPr lang="id-ID" sz="3200" dirty="0" err="1">
                <a:solidFill>
                  <a:srgbClr val="C00000"/>
                </a:solidFill>
              </a:rPr>
              <a:t>Class</a:t>
            </a:r>
            <a:r>
              <a:rPr lang="id-ID" sz="3200" dirty="0">
                <a:solidFill>
                  <a:srgbClr val="C00000"/>
                </a:solidFill>
              </a:rPr>
              <a:t>  </a:t>
            </a:r>
            <a:endParaRPr lang="en-US" sz="3200" dirty="0">
              <a:solidFill>
                <a:srgbClr val="C00000"/>
              </a:solidFill>
            </a:endParaRPr>
          </a:p>
        </p:txBody>
      </p:sp>
      <p:sp>
        <p:nvSpPr>
          <p:cNvPr id="2" name="Title 1"/>
          <p:cNvSpPr>
            <a:spLocks noGrp="1"/>
          </p:cNvSpPr>
          <p:nvPr>
            <p:ph type="title"/>
          </p:nvPr>
        </p:nvSpPr>
        <p:spPr/>
        <p:txBody>
          <a:bodyPr/>
          <a:lstStyle/>
          <a:p>
            <a:r>
              <a:rPr lang="en-US" dirty="0"/>
              <a:t>Sequence Diagram</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310</a:t>
            </a:fld>
            <a:endParaRPr lang="en-US">
              <a:solidFill>
                <a:prstClr val="black">
                  <a:tint val="75000"/>
                </a:prstClr>
              </a:solidFill>
            </a:endParaRPr>
          </a:p>
        </p:txBody>
      </p:sp>
    </p:spTree>
    <p:extLst>
      <p:ext uri="{BB962C8B-B14F-4D97-AF65-F5344CB8AC3E}">
        <p14:creationId xmlns:p14="http://schemas.microsoft.com/office/powerpoint/2010/main" val="38537691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520112" cy="2095501"/>
          </a:xfrm>
        </p:spPr>
        <p:txBody>
          <a:bodyPr>
            <a:normAutofit/>
          </a:bodyPr>
          <a:lstStyle/>
          <a:p>
            <a:r>
              <a:rPr lang="id-ID" sz="3600" dirty="0"/>
              <a:t>Studi Kasus: </a:t>
            </a:r>
            <a:r>
              <a:rPr lang="id-ID" sz="3600" dirty="0" err="1"/>
              <a:t>Sequence</a:t>
            </a:r>
            <a:r>
              <a:rPr lang="id-ID" sz="3600" dirty="0"/>
              <a:t> Diagram Sistem ATM</a:t>
            </a:r>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311</a:t>
            </a:fld>
            <a:endParaRPr lang="en-US">
              <a:solidFill>
                <a:prstClr val="black">
                  <a:tint val="75000"/>
                </a:prstClr>
              </a:solidFill>
            </a:endParaRPr>
          </a:p>
        </p:txBody>
      </p:sp>
    </p:spTree>
    <p:extLst>
      <p:ext uri="{BB962C8B-B14F-4D97-AF65-F5344CB8AC3E}">
        <p14:creationId xmlns:p14="http://schemas.microsoft.com/office/powerpoint/2010/main" val="3048809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a:bodyPr>
          <a:lstStyle/>
          <a:p>
            <a:r>
              <a:rPr lang="id-ID" dirty="0"/>
              <a:t>Use </a:t>
            </a:r>
            <a:r>
              <a:rPr lang="id-ID" dirty="0" err="1"/>
              <a:t>Case</a:t>
            </a:r>
            <a:r>
              <a:rPr lang="id-ID" dirty="0"/>
              <a:t> Diagram</a:t>
            </a:r>
            <a:endParaRPr lang="en-US" dirty="0"/>
          </a:p>
        </p:txBody>
      </p:sp>
      <p:pic>
        <p:nvPicPr>
          <p:cNvPr id="5" name="Picture 4"/>
          <p:cNvPicPr>
            <a:picLocks noChangeAspect="1"/>
          </p:cNvPicPr>
          <p:nvPr/>
        </p:nvPicPr>
        <p:blipFill rotWithShape="1">
          <a:blip r:embed="rId2"/>
          <a:srcRect l="2626" t="5011" r="1535" b="2594"/>
          <a:stretch/>
        </p:blipFill>
        <p:spPr>
          <a:xfrm>
            <a:off x="1066800" y="780788"/>
            <a:ext cx="7391400" cy="5973871"/>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312</a:t>
            </a:fld>
            <a:endParaRPr lang="en-US">
              <a:solidFill>
                <a:prstClr val="black">
                  <a:tint val="75000"/>
                </a:prstClr>
              </a:solidFill>
            </a:endParaRPr>
          </a:p>
        </p:txBody>
      </p:sp>
    </p:spTree>
    <p:extLst>
      <p:ext uri="{BB962C8B-B14F-4D97-AF65-F5344CB8AC3E}">
        <p14:creationId xmlns:p14="http://schemas.microsoft.com/office/powerpoint/2010/main" val="1387070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Memasukkan</a:t>
            </a:r>
            <a:r>
              <a:rPr lang="en-US" dirty="0"/>
              <a:t> </a:t>
            </a:r>
            <a:r>
              <a:rPr lang="en-US" dirty="0" err="1"/>
              <a:t>Kartu</a:t>
            </a:r>
            <a:endParaRPr lang="en-US" dirty="0"/>
          </a:p>
        </p:txBody>
      </p:sp>
      <p:pic>
        <p:nvPicPr>
          <p:cNvPr id="5" name="Picture 4"/>
          <p:cNvPicPr>
            <a:picLocks noChangeAspect="1"/>
          </p:cNvPicPr>
          <p:nvPr/>
        </p:nvPicPr>
        <p:blipFill rotWithShape="1">
          <a:blip r:embed="rId2"/>
          <a:srcRect l="1513" t="5384" r="1513" b="24505"/>
          <a:stretch/>
        </p:blipFill>
        <p:spPr>
          <a:xfrm>
            <a:off x="665434" y="990599"/>
            <a:ext cx="8249965" cy="5499979"/>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313</a:t>
            </a:fld>
            <a:endParaRPr lang="en-US">
              <a:solidFill>
                <a:prstClr val="black">
                  <a:tint val="75000"/>
                </a:prstClr>
              </a:solidFill>
            </a:endParaRPr>
          </a:p>
        </p:txBody>
      </p:sp>
    </p:spTree>
    <p:extLst>
      <p:ext uri="{BB962C8B-B14F-4D97-AF65-F5344CB8AC3E}">
        <p14:creationId xmlns:p14="http://schemas.microsoft.com/office/powerpoint/2010/main" val="2201256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Memasukkan</a:t>
            </a:r>
            <a:r>
              <a:rPr lang="en-US" dirty="0"/>
              <a:t> PIN</a:t>
            </a:r>
          </a:p>
        </p:txBody>
      </p:sp>
      <p:pic>
        <p:nvPicPr>
          <p:cNvPr id="5" name="Picture 4"/>
          <p:cNvPicPr>
            <a:picLocks noChangeAspect="1"/>
          </p:cNvPicPr>
          <p:nvPr/>
        </p:nvPicPr>
        <p:blipFill rotWithShape="1">
          <a:blip r:embed="rId2"/>
          <a:srcRect l="2406" t="4586" r="2406" b="10850"/>
          <a:stretch/>
        </p:blipFill>
        <p:spPr>
          <a:xfrm>
            <a:off x="990599" y="838200"/>
            <a:ext cx="7524751" cy="5804808"/>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314</a:t>
            </a:fld>
            <a:endParaRPr lang="en-US">
              <a:solidFill>
                <a:prstClr val="black">
                  <a:tint val="75000"/>
                </a:prstClr>
              </a:solidFill>
            </a:endParaRPr>
          </a:p>
        </p:txBody>
      </p:sp>
    </p:spTree>
    <p:extLst>
      <p:ext uri="{BB962C8B-B14F-4D97-AF65-F5344CB8AC3E}">
        <p14:creationId xmlns:p14="http://schemas.microsoft.com/office/powerpoint/2010/main" val="2861227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Diagram: </a:t>
            </a:r>
            <a:r>
              <a:rPr lang="en-US" dirty="0" err="1"/>
              <a:t>Mengecek</a:t>
            </a:r>
            <a:r>
              <a:rPr lang="en-US" dirty="0"/>
              <a:t> </a:t>
            </a:r>
            <a:r>
              <a:rPr lang="en-US" dirty="0" err="1"/>
              <a:t>Saldo</a:t>
            </a:r>
            <a:endParaRPr lang="en-US" dirty="0"/>
          </a:p>
        </p:txBody>
      </p:sp>
      <p:pic>
        <p:nvPicPr>
          <p:cNvPr id="5" name="Picture 4"/>
          <p:cNvPicPr>
            <a:picLocks noChangeAspect="1"/>
          </p:cNvPicPr>
          <p:nvPr/>
        </p:nvPicPr>
        <p:blipFill rotWithShape="1">
          <a:blip r:embed="rId2"/>
          <a:srcRect l="2463" t="4595" r="2463" b="23805"/>
          <a:stretch/>
        </p:blipFill>
        <p:spPr>
          <a:xfrm>
            <a:off x="228600" y="990600"/>
            <a:ext cx="8564138" cy="48768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315</a:t>
            </a:fld>
            <a:endParaRPr lang="en-US">
              <a:solidFill>
                <a:prstClr val="black">
                  <a:tint val="75000"/>
                </a:prstClr>
              </a:solidFill>
            </a:endParaRPr>
          </a:p>
        </p:txBody>
      </p:sp>
    </p:spTree>
    <p:extLst>
      <p:ext uri="{BB962C8B-B14F-4D97-AF65-F5344CB8AC3E}">
        <p14:creationId xmlns:p14="http://schemas.microsoft.com/office/powerpoint/2010/main" val="31128626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Mengambil</a:t>
            </a:r>
            <a:r>
              <a:rPr lang="en-US" dirty="0"/>
              <a:t> </a:t>
            </a:r>
            <a:r>
              <a:rPr lang="en-US" dirty="0" err="1"/>
              <a:t>Uang</a:t>
            </a:r>
            <a:endParaRPr lang="en-US" dirty="0"/>
          </a:p>
        </p:txBody>
      </p:sp>
      <p:pic>
        <p:nvPicPr>
          <p:cNvPr id="5" name="Picture 4"/>
          <p:cNvPicPr>
            <a:picLocks noChangeAspect="1"/>
          </p:cNvPicPr>
          <p:nvPr/>
        </p:nvPicPr>
        <p:blipFill rotWithShape="1">
          <a:blip r:embed="rId2"/>
          <a:srcRect l="1513" t="5487" r="1513" b="5487"/>
          <a:stretch/>
        </p:blipFill>
        <p:spPr>
          <a:xfrm>
            <a:off x="714375" y="838200"/>
            <a:ext cx="7715250" cy="5844888"/>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316</a:t>
            </a:fld>
            <a:endParaRPr lang="en-US">
              <a:solidFill>
                <a:prstClr val="black">
                  <a:tint val="75000"/>
                </a:prstClr>
              </a:solidFill>
            </a:endParaRPr>
          </a:p>
        </p:txBody>
      </p:sp>
    </p:spTree>
    <p:extLst>
      <p:ext uri="{BB962C8B-B14F-4D97-AF65-F5344CB8AC3E}">
        <p14:creationId xmlns:p14="http://schemas.microsoft.com/office/powerpoint/2010/main" val="35282062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id-ID" dirty="0"/>
              <a:t>Mengirim</a:t>
            </a:r>
            <a:r>
              <a:rPr lang="en-US" dirty="0"/>
              <a:t> </a:t>
            </a:r>
            <a:r>
              <a:rPr lang="en-US" dirty="0" err="1"/>
              <a:t>Uang</a:t>
            </a:r>
            <a:endParaRPr lang="en-US" dirty="0"/>
          </a:p>
        </p:txBody>
      </p:sp>
      <p:pic>
        <p:nvPicPr>
          <p:cNvPr id="5" name="Picture 4"/>
          <p:cNvPicPr>
            <a:picLocks noChangeAspect="1"/>
          </p:cNvPicPr>
          <p:nvPr/>
        </p:nvPicPr>
        <p:blipFill rotWithShape="1">
          <a:blip r:embed="rId2"/>
          <a:srcRect l="2406" t="3988" r="2406" b="3988"/>
          <a:stretch/>
        </p:blipFill>
        <p:spPr>
          <a:xfrm>
            <a:off x="1200150" y="732609"/>
            <a:ext cx="6743700" cy="5972991"/>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317</a:t>
            </a:fld>
            <a:endParaRPr lang="en-US">
              <a:solidFill>
                <a:prstClr val="black">
                  <a:tint val="75000"/>
                </a:prstClr>
              </a:solidFill>
            </a:endParaRPr>
          </a:p>
        </p:txBody>
      </p:sp>
    </p:spTree>
    <p:extLst>
      <p:ext uri="{BB962C8B-B14F-4D97-AF65-F5344CB8AC3E}">
        <p14:creationId xmlns:p14="http://schemas.microsoft.com/office/powerpoint/2010/main" val="3696954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Activity Diagram: Men</a:t>
            </a:r>
            <a:r>
              <a:rPr lang="id-ID" sz="2800" dirty="0" err="1"/>
              <a:t>gupdate</a:t>
            </a:r>
            <a:r>
              <a:rPr lang="id-ID" sz="2800" dirty="0"/>
              <a:t> Informasi Kotak Deposit</a:t>
            </a:r>
            <a:endParaRPr lang="en-US" sz="2800" dirty="0"/>
          </a:p>
        </p:txBody>
      </p:sp>
      <p:pic>
        <p:nvPicPr>
          <p:cNvPr id="5" name="Picture 4"/>
          <p:cNvPicPr>
            <a:picLocks noChangeAspect="1"/>
          </p:cNvPicPr>
          <p:nvPr/>
        </p:nvPicPr>
        <p:blipFill rotWithShape="1">
          <a:blip r:embed="rId2"/>
          <a:srcRect l="1746" t="5577" r="3207" b="3931"/>
          <a:stretch/>
        </p:blipFill>
        <p:spPr>
          <a:xfrm>
            <a:off x="1066800" y="762000"/>
            <a:ext cx="7162800" cy="606083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318</a:t>
            </a:fld>
            <a:endParaRPr lang="en-US">
              <a:solidFill>
                <a:prstClr val="black">
                  <a:tint val="75000"/>
                </a:prstClr>
              </a:solidFill>
            </a:endParaRPr>
          </a:p>
        </p:txBody>
      </p:sp>
    </p:spTree>
    <p:extLst>
      <p:ext uri="{BB962C8B-B14F-4D97-AF65-F5344CB8AC3E}">
        <p14:creationId xmlns:p14="http://schemas.microsoft.com/office/powerpoint/2010/main" val="537504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id-ID" dirty="0"/>
              <a:t>Keluar Sistem</a:t>
            </a:r>
            <a:endParaRPr lang="en-US" dirty="0"/>
          </a:p>
        </p:txBody>
      </p:sp>
      <p:pic>
        <p:nvPicPr>
          <p:cNvPr id="5" name="Picture 4"/>
          <p:cNvPicPr>
            <a:picLocks noChangeAspect="1"/>
          </p:cNvPicPr>
          <p:nvPr/>
        </p:nvPicPr>
        <p:blipFill rotWithShape="1">
          <a:blip r:embed="rId2"/>
          <a:srcRect l="2856" t="4591" r="1337" b="7955"/>
          <a:stretch/>
        </p:blipFill>
        <p:spPr>
          <a:xfrm>
            <a:off x="952500" y="730554"/>
            <a:ext cx="7239000" cy="5975046"/>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319</a:t>
            </a:fld>
            <a:endParaRPr lang="en-US">
              <a:solidFill>
                <a:prstClr val="black">
                  <a:tint val="75000"/>
                </a:prstClr>
              </a:solidFill>
            </a:endParaRPr>
          </a:p>
        </p:txBody>
      </p:sp>
    </p:spTree>
    <p:extLst>
      <p:ext uri="{BB962C8B-B14F-4D97-AF65-F5344CB8AC3E}">
        <p14:creationId xmlns:p14="http://schemas.microsoft.com/office/powerpoint/2010/main" val="4280626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10770881"/>
              </p:ext>
            </p:extLst>
          </p:nvPr>
        </p:nvGraphicFramePr>
        <p:xfrm>
          <a:off x="152400" y="1981200"/>
          <a:ext cx="88392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US" dirty="0"/>
              <a:t>P</a:t>
            </a:r>
            <a:r>
              <a:rPr lang="id-ID" dirty="0" err="1"/>
              <a:t>eran</a:t>
            </a:r>
            <a:r>
              <a:rPr lang="id-ID" dirty="0"/>
              <a:t> dalam Pengembangan </a:t>
            </a:r>
            <a:r>
              <a:rPr lang="id-ID" dirty="0" err="1"/>
              <a:t>Software</a:t>
            </a:r>
            <a:endParaRPr lang="en-US" dirty="0"/>
          </a:p>
        </p:txBody>
      </p:sp>
      <p:sp>
        <p:nvSpPr>
          <p:cNvPr id="5" name="TextBox 4"/>
          <p:cNvSpPr txBox="1"/>
          <p:nvPr/>
        </p:nvSpPr>
        <p:spPr>
          <a:xfrm>
            <a:off x="2992403" y="1105763"/>
            <a:ext cx="3132204" cy="584775"/>
          </a:xfrm>
          <a:prstGeom prst="rect">
            <a:avLst/>
          </a:prstGeom>
          <a:noFill/>
        </p:spPr>
        <p:txBody>
          <a:bodyPr wrap="none" rtlCol="0">
            <a:spAutoFit/>
          </a:bodyPr>
          <a:lstStyle/>
          <a:p>
            <a:r>
              <a:rPr lang="en-US" sz="3200" dirty="0">
                <a:effectLst/>
              </a:rPr>
              <a:t>Project Manager</a:t>
            </a:r>
          </a:p>
        </p:txBody>
      </p:sp>
      <p:cxnSp>
        <p:nvCxnSpPr>
          <p:cNvPr id="10" name="Straight Connector 9"/>
          <p:cNvCxnSpPr/>
          <p:nvPr/>
        </p:nvCxnSpPr>
        <p:spPr bwMode="auto">
          <a:xfrm flipV="1">
            <a:off x="990600" y="2032576"/>
            <a:ext cx="0" cy="482024"/>
          </a:xfrm>
          <a:prstGeom prst="line">
            <a:avLst/>
          </a:prstGeom>
          <a:solidFill>
            <a:srgbClr val="00529B"/>
          </a:solidFill>
          <a:ln w="1270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3429000" y="2032576"/>
            <a:ext cx="0" cy="482024"/>
          </a:xfrm>
          <a:prstGeom prst="line">
            <a:avLst/>
          </a:prstGeom>
          <a:solidFill>
            <a:srgbClr val="00529B"/>
          </a:solid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5715000" y="2032576"/>
            <a:ext cx="0" cy="482024"/>
          </a:xfrm>
          <a:prstGeom prst="line">
            <a:avLst/>
          </a:prstGeom>
          <a:solidFill>
            <a:srgbClr val="00529B"/>
          </a:solid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V="1">
            <a:off x="8077200" y="2032576"/>
            <a:ext cx="0" cy="482024"/>
          </a:xfrm>
          <a:prstGeom prst="line">
            <a:avLst/>
          </a:prstGeom>
          <a:solidFill>
            <a:srgbClr val="00529B"/>
          </a:solidFill>
          <a:ln w="1270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990600" y="2032575"/>
            <a:ext cx="7086600" cy="0"/>
          </a:xfrm>
          <a:prstGeom prst="line">
            <a:avLst/>
          </a:prstGeom>
          <a:solidFill>
            <a:srgbClr val="00529B"/>
          </a:solidFill>
          <a:ln w="12700" cap="flat" cmpd="sng" algn="ctr">
            <a:solidFill>
              <a:schemeClr val="tx1"/>
            </a:solidFill>
            <a:prstDash val="solid"/>
            <a:round/>
            <a:headEnd type="none" w="med" len="med"/>
            <a:tailEnd type="none" w="med" len="med"/>
          </a:ln>
          <a:effectLst/>
        </p:spPr>
      </p:cxnSp>
      <p:cxnSp>
        <p:nvCxnSpPr>
          <p:cNvPr id="20" name="Straight Arrow Connector 19"/>
          <p:cNvCxnSpPr>
            <a:endCxn id="5" idx="2"/>
          </p:cNvCxnSpPr>
          <p:nvPr/>
        </p:nvCxnSpPr>
        <p:spPr bwMode="auto">
          <a:xfrm flipV="1">
            <a:off x="4558505" y="1690538"/>
            <a:ext cx="0" cy="342037"/>
          </a:xfrm>
          <a:prstGeom prst="straightConnector1">
            <a:avLst/>
          </a:prstGeom>
          <a:solidFill>
            <a:srgbClr val="00529B"/>
          </a:solidFill>
          <a:ln w="12700" cap="flat" cmpd="sng" algn="ctr">
            <a:solidFill>
              <a:schemeClr val="tx1"/>
            </a:solidFill>
            <a:prstDash val="solid"/>
            <a:round/>
            <a:headEnd type="none" w="med" len="med"/>
            <a:tailEnd type="triangle"/>
          </a:ln>
          <a:effectLst/>
        </p:spPr>
      </p:cxn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a:t>
            </a:fld>
            <a:endParaRPr lang="en-US">
              <a:solidFill>
                <a:prstClr val="black">
                  <a:tint val="75000"/>
                </a:prstClr>
              </a:solidFill>
            </a:endParaRPr>
          </a:p>
        </p:txBody>
      </p:sp>
      <p:pic>
        <p:nvPicPr>
          <p:cNvPr id="7" name="Graphic 6" descr="Man">
            <a:extLst>
              <a:ext uri="{FF2B5EF4-FFF2-40B4-BE49-F238E27FC236}">
                <a16:creationId xmlns:a16="http://schemas.microsoft.com/office/drawing/2014/main" id="{C2A65031-6FC7-46C6-B660-D96BE5C3B8A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19403" y="4867493"/>
            <a:ext cx="1239803" cy="1239803"/>
          </a:xfrm>
          <a:prstGeom prst="rect">
            <a:avLst/>
          </a:prstGeom>
        </p:spPr>
      </p:pic>
      <p:sp>
        <p:nvSpPr>
          <p:cNvPr id="8" name="TextBox 7">
            <a:extLst>
              <a:ext uri="{FF2B5EF4-FFF2-40B4-BE49-F238E27FC236}">
                <a16:creationId xmlns:a16="http://schemas.microsoft.com/office/drawing/2014/main" id="{10529B89-8052-4C58-8F69-785AE850E989}"/>
              </a:ext>
            </a:extLst>
          </p:cNvPr>
          <p:cNvSpPr txBox="1"/>
          <p:nvPr/>
        </p:nvSpPr>
        <p:spPr>
          <a:xfrm>
            <a:off x="1972328" y="6024643"/>
            <a:ext cx="2933945" cy="461665"/>
          </a:xfrm>
          <a:prstGeom prst="rect">
            <a:avLst/>
          </a:prstGeom>
          <a:noFill/>
        </p:spPr>
        <p:txBody>
          <a:bodyPr wrap="none" rtlCol="0">
            <a:spAutoFit/>
          </a:bodyPr>
          <a:lstStyle/>
          <a:p>
            <a:r>
              <a:rPr lang="id-ID" sz="2400" dirty="0"/>
              <a:t>User/</a:t>
            </a:r>
            <a:r>
              <a:rPr lang="id-ID" sz="2400" dirty="0" err="1"/>
              <a:t>Product</a:t>
            </a:r>
            <a:r>
              <a:rPr lang="id-ID" sz="2400" dirty="0"/>
              <a:t> </a:t>
            </a:r>
            <a:r>
              <a:rPr lang="id-ID" sz="2400" dirty="0" err="1"/>
              <a:t>Owner</a:t>
            </a:r>
            <a:endParaRPr lang="en-US" sz="2400" dirty="0"/>
          </a:p>
        </p:txBody>
      </p:sp>
      <p:sp>
        <p:nvSpPr>
          <p:cNvPr id="13" name="Arrow: Up-Down 12">
            <a:extLst>
              <a:ext uri="{FF2B5EF4-FFF2-40B4-BE49-F238E27FC236}">
                <a16:creationId xmlns:a16="http://schemas.microsoft.com/office/drawing/2014/main" id="{05BE02F6-813D-42A2-AFDB-074A0E0B50ED}"/>
              </a:ext>
            </a:extLst>
          </p:cNvPr>
          <p:cNvSpPr/>
          <p:nvPr/>
        </p:nvSpPr>
        <p:spPr>
          <a:xfrm>
            <a:off x="3148804" y="3800609"/>
            <a:ext cx="381000" cy="846075"/>
          </a:xfrm>
          <a:prstGeom prst="upDownArrow">
            <a:avLst/>
          </a:prstGeom>
          <a:solidFill>
            <a:srgbClr val="C0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2205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8866188" cy="647700"/>
          </a:xfrm>
        </p:spPr>
        <p:txBody>
          <a:bodyPr>
            <a:normAutofit/>
          </a:bodyPr>
          <a:lstStyle/>
          <a:p>
            <a:r>
              <a:rPr lang="en-US" dirty="0"/>
              <a:t>Sequence Diagram: </a:t>
            </a:r>
            <a:r>
              <a:rPr lang="en-US" dirty="0" err="1"/>
              <a:t>Memasukkan</a:t>
            </a:r>
            <a:r>
              <a:rPr lang="en-US" dirty="0"/>
              <a:t> </a:t>
            </a:r>
            <a:r>
              <a:rPr lang="en-US" dirty="0" err="1"/>
              <a:t>Kartu</a:t>
            </a:r>
            <a:endParaRPr lang="en-US" dirty="0"/>
          </a:p>
        </p:txBody>
      </p:sp>
      <p:pic>
        <p:nvPicPr>
          <p:cNvPr id="6" name="Picture 5"/>
          <p:cNvPicPr>
            <a:picLocks noChangeAspect="1"/>
          </p:cNvPicPr>
          <p:nvPr/>
        </p:nvPicPr>
        <p:blipFill rotWithShape="1">
          <a:blip r:embed="rId2"/>
          <a:srcRect l="4465" t="6890" r="2714" b="2352"/>
          <a:stretch/>
        </p:blipFill>
        <p:spPr>
          <a:xfrm>
            <a:off x="809624" y="1002895"/>
            <a:ext cx="7724775" cy="5830019"/>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320</a:t>
            </a:fld>
            <a:endParaRPr lang="en-US">
              <a:solidFill>
                <a:prstClr val="black">
                  <a:tint val="75000"/>
                </a:prstClr>
              </a:solidFill>
            </a:endParaRPr>
          </a:p>
        </p:txBody>
      </p:sp>
    </p:spTree>
    <p:extLst>
      <p:ext uri="{BB962C8B-B14F-4D97-AF65-F5344CB8AC3E}">
        <p14:creationId xmlns:p14="http://schemas.microsoft.com/office/powerpoint/2010/main" val="27270967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866188" cy="647700"/>
          </a:xfrm>
        </p:spPr>
        <p:txBody>
          <a:bodyPr>
            <a:normAutofit/>
          </a:bodyPr>
          <a:lstStyle/>
          <a:p>
            <a:r>
              <a:rPr lang="en-US" dirty="0"/>
              <a:t>Sequence Diagram: </a:t>
            </a:r>
            <a:r>
              <a:rPr lang="en-US" dirty="0" err="1"/>
              <a:t>Memasukkan</a:t>
            </a:r>
            <a:r>
              <a:rPr lang="en-US" dirty="0"/>
              <a:t> PIN</a:t>
            </a:r>
          </a:p>
        </p:txBody>
      </p:sp>
      <p:pic>
        <p:nvPicPr>
          <p:cNvPr id="6" name="Picture 5"/>
          <p:cNvPicPr>
            <a:picLocks noChangeAspect="1"/>
          </p:cNvPicPr>
          <p:nvPr/>
        </p:nvPicPr>
        <p:blipFill rotWithShape="1">
          <a:blip r:embed="rId2"/>
          <a:srcRect l="3088" t="3316" r="2734" b="29141"/>
          <a:stretch/>
        </p:blipFill>
        <p:spPr>
          <a:xfrm>
            <a:off x="1028700" y="749205"/>
            <a:ext cx="7086600" cy="5924864"/>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321</a:t>
            </a:fld>
            <a:endParaRPr lang="en-US">
              <a:solidFill>
                <a:prstClr val="black">
                  <a:tint val="75000"/>
                </a:prstClr>
              </a:solidFill>
            </a:endParaRPr>
          </a:p>
        </p:txBody>
      </p:sp>
    </p:spTree>
    <p:extLst>
      <p:ext uri="{BB962C8B-B14F-4D97-AF65-F5344CB8AC3E}">
        <p14:creationId xmlns:p14="http://schemas.microsoft.com/office/powerpoint/2010/main" val="2981298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 Diagram: </a:t>
            </a:r>
            <a:r>
              <a:rPr lang="en-US" dirty="0" err="1"/>
              <a:t>Mengecek</a:t>
            </a:r>
            <a:r>
              <a:rPr lang="en-US" dirty="0"/>
              <a:t> </a:t>
            </a:r>
            <a:r>
              <a:rPr lang="en-US" dirty="0" err="1"/>
              <a:t>Saldo</a:t>
            </a:r>
            <a:endParaRPr lang="en-US" dirty="0"/>
          </a:p>
        </p:txBody>
      </p:sp>
      <p:pic>
        <p:nvPicPr>
          <p:cNvPr id="6" name="Picture 5"/>
          <p:cNvPicPr>
            <a:picLocks noChangeAspect="1"/>
          </p:cNvPicPr>
          <p:nvPr/>
        </p:nvPicPr>
        <p:blipFill rotWithShape="1">
          <a:blip r:embed="rId2"/>
          <a:srcRect l="4583" t="5725" r="1832" b="30077"/>
          <a:stretch/>
        </p:blipFill>
        <p:spPr>
          <a:xfrm>
            <a:off x="105102" y="1447800"/>
            <a:ext cx="8933795" cy="38100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322</a:t>
            </a:fld>
            <a:endParaRPr lang="en-US">
              <a:solidFill>
                <a:prstClr val="black">
                  <a:tint val="75000"/>
                </a:prstClr>
              </a:solidFill>
            </a:endParaRPr>
          </a:p>
        </p:txBody>
      </p:sp>
    </p:spTree>
    <p:extLst>
      <p:ext uri="{BB962C8B-B14F-4D97-AF65-F5344CB8AC3E}">
        <p14:creationId xmlns:p14="http://schemas.microsoft.com/office/powerpoint/2010/main" val="2118943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 Diagram: </a:t>
            </a:r>
            <a:r>
              <a:rPr lang="en-US" dirty="0" err="1"/>
              <a:t>Mengambil</a:t>
            </a:r>
            <a:r>
              <a:rPr lang="en-US" dirty="0"/>
              <a:t> </a:t>
            </a:r>
            <a:r>
              <a:rPr lang="en-US" dirty="0" err="1"/>
              <a:t>Uang</a:t>
            </a:r>
            <a:endParaRPr lang="en-US" dirty="0"/>
          </a:p>
        </p:txBody>
      </p:sp>
      <p:pic>
        <p:nvPicPr>
          <p:cNvPr id="6" name="Picture 5"/>
          <p:cNvPicPr>
            <a:picLocks noChangeAspect="1"/>
          </p:cNvPicPr>
          <p:nvPr/>
        </p:nvPicPr>
        <p:blipFill rotWithShape="1">
          <a:blip r:embed="rId2"/>
          <a:srcRect l="3208" t="6580" r="1908" b="2632"/>
          <a:stretch/>
        </p:blipFill>
        <p:spPr>
          <a:xfrm>
            <a:off x="0" y="943628"/>
            <a:ext cx="9144000" cy="5761972"/>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323</a:t>
            </a:fld>
            <a:endParaRPr lang="en-US">
              <a:solidFill>
                <a:prstClr val="black">
                  <a:tint val="75000"/>
                </a:prstClr>
              </a:solidFill>
            </a:endParaRPr>
          </a:p>
        </p:txBody>
      </p:sp>
    </p:spTree>
    <p:extLst>
      <p:ext uri="{BB962C8B-B14F-4D97-AF65-F5344CB8AC3E}">
        <p14:creationId xmlns:p14="http://schemas.microsoft.com/office/powerpoint/2010/main" val="1999451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62950" cy="685800"/>
          </a:xfrm>
        </p:spPr>
        <p:txBody>
          <a:bodyPr>
            <a:normAutofit/>
          </a:bodyPr>
          <a:lstStyle/>
          <a:p>
            <a:r>
              <a:rPr lang="en-US" dirty="0"/>
              <a:t>Sequence Diagram: </a:t>
            </a:r>
            <a:r>
              <a:rPr lang="id-ID" dirty="0"/>
              <a:t>Mengirim</a:t>
            </a:r>
            <a:r>
              <a:rPr lang="en-US" dirty="0"/>
              <a:t> </a:t>
            </a:r>
            <a:r>
              <a:rPr lang="en-US" dirty="0" err="1"/>
              <a:t>Uang</a:t>
            </a:r>
            <a:endParaRPr lang="en-US" dirty="0"/>
          </a:p>
        </p:txBody>
      </p:sp>
      <p:pic>
        <p:nvPicPr>
          <p:cNvPr id="6" name="Picture 5"/>
          <p:cNvPicPr>
            <a:picLocks noChangeAspect="1"/>
          </p:cNvPicPr>
          <p:nvPr/>
        </p:nvPicPr>
        <p:blipFill rotWithShape="1">
          <a:blip r:embed="rId2"/>
          <a:srcRect l="3800" t="5008" r="1234" b="5008"/>
          <a:stretch/>
        </p:blipFill>
        <p:spPr>
          <a:xfrm>
            <a:off x="557212" y="838201"/>
            <a:ext cx="8029575" cy="5859419"/>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324</a:t>
            </a:fld>
            <a:endParaRPr lang="en-US">
              <a:solidFill>
                <a:prstClr val="black">
                  <a:tint val="75000"/>
                </a:prstClr>
              </a:solidFill>
            </a:endParaRPr>
          </a:p>
        </p:txBody>
      </p:sp>
    </p:spTree>
    <p:extLst>
      <p:ext uri="{BB962C8B-B14F-4D97-AF65-F5344CB8AC3E}">
        <p14:creationId xmlns:p14="http://schemas.microsoft.com/office/powerpoint/2010/main" val="4055035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Autofit/>
          </a:bodyPr>
          <a:lstStyle/>
          <a:p>
            <a:r>
              <a:rPr lang="en-US" sz="2800" dirty="0"/>
              <a:t>Sequence Diagram: </a:t>
            </a:r>
            <a:r>
              <a:rPr lang="id-ID" sz="2800" dirty="0" err="1"/>
              <a:t>Mengupdate</a:t>
            </a:r>
            <a:r>
              <a:rPr lang="id-ID" sz="2800" dirty="0"/>
              <a:t> Informasi Kotak Deposit</a:t>
            </a:r>
            <a:endParaRPr lang="en-US" sz="2800" dirty="0"/>
          </a:p>
        </p:txBody>
      </p:sp>
      <p:pic>
        <p:nvPicPr>
          <p:cNvPr id="5" name="Picture 4"/>
          <p:cNvPicPr>
            <a:picLocks noChangeAspect="1"/>
          </p:cNvPicPr>
          <p:nvPr/>
        </p:nvPicPr>
        <p:blipFill rotWithShape="1">
          <a:blip r:embed="rId2"/>
          <a:srcRect l="4465" t="5725" r="2714" b="16794"/>
          <a:stretch/>
        </p:blipFill>
        <p:spPr>
          <a:xfrm>
            <a:off x="190500" y="806669"/>
            <a:ext cx="8763000" cy="5786886"/>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325</a:t>
            </a:fld>
            <a:endParaRPr lang="en-US">
              <a:solidFill>
                <a:prstClr val="black">
                  <a:tint val="75000"/>
                </a:prstClr>
              </a:solidFill>
            </a:endParaRPr>
          </a:p>
        </p:txBody>
      </p:sp>
    </p:spTree>
    <p:extLst>
      <p:ext uri="{BB962C8B-B14F-4D97-AF65-F5344CB8AC3E}">
        <p14:creationId xmlns:p14="http://schemas.microsoft.com/office/powerpoint/2010/main" val="824906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866188" cy="647700"/>
          </a:xfrm>
        </p:spPr>
        <p:txBody>
          <a:bodyPr>
            <a:normAutofit/>
          </a:bodyPr>
          <a:lstStyle/>
          <a:p>
            <a:r>
              <a:rPr lang="en-US" dirty="0"/>
              <a:t>Sequence Diagram: </a:t>
            </a:r>
            <a:r>
              <a:rPr lang="id-ID" dirty="0"/>
              <a:t>Keluar Sistem</a:t>
            </a:r>
            <a:endParaRPr lang="en-US" dirty="0"/>
          </a:p>
        </p:txBody>
      </p:sp>
      <p:pic>
        <p:nvPicPr>
          <p:cNvPr id="6" name="Picture 5"/>
          <p:cNvPicPr>
            <a:picLocks noChangeAspect="1"/>
          </p:cNvPicPr>
          <p:nvPr/>
        </p:nvPicPr>
        <p:blipFill rotWithShape="1">
          <a:blip r:embed="rId2"/>
          <a:srcRect l="6028" t="5725" r="2885" b="30077"/>
          <a:stretch/>
        </p:blipFill>
        <p:spPr>
          <a:xfrm>
            <a:off x="304800" y="1219200"/>
            <a:ext cx="8534402" cy="42672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326</a:t>
            </a:fld>
            <a:endParaRPr lang="en-US">
              <a:solidFill>
                <a:prstClr val="black">
                  <a:tint val="75000"/>
                </a:prstClr>
              </a:solidFill>
            </a:endParaRPr>
          </a:p>
        </p:txBody>
      </p:sp>
    </p:spTree>
    <p:extLst>
      <p:ext uri="{BB962C8B-B14F-4D97-AF65-F5344CB8AC3E}">
        <p14:creationId xmlns:p14="http://schemas.microsoft.com/office/powerpoint/2010/main" val="3560973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858" y="990600"/>
            <a:ext cx="8143142" cy="5791200"/>
          </a:xfrm>
        </p:spPr>
        <p:txBody>
          <a:bodyPr>
            <a:normAutofit fontScale="77500" lnSpcReduction="20000"/>
          </a:bodyPr>
          <a:lstStyle/>
          <a:p>
            <a:r>
              <a:rPr lang="en-US" sz="2600" dirty="0" err="1"/>
              <a:t>Gunakan</a:t>
            </a:r>
            <a:r>
              <a:rPr lang="en-US" sz="2600" dirty="0"/>
              <a:t> </a:t>
            </a:r>
            <a:r>
              <a:rPr lang="en-US" sz="2600" dirty="0" err="1"/>
              <a:t>pola</a:t>
            </a:r>
            <a:r>
              <a:rPr lang="en-US" sz="2600" dirty="0"/>
              <a:t> Subject-Verb-Object (</a:t>
            </a:r>
            <a:r>
              <a:rPr lang="en-US" sz="2600" dirty="0">
                <a:solidFill>
                  <a:srgbClr val="C00000"/>
                </a:solidFill>
              </a:rPr>
              <a:t>S-V-O</a:t>
            </a:r>
            <a:r>
              <a:rPr lang="en-US" sz="2600" dirty="0"/>
              <a:t>) </a:t>
            </a:r>
            <a:r>
              <a:rPr lang="en-US" sz="2600" dirty="0" err="1"/>
              <a:t>untuk</a:t>
            </a:r>
            <a:r>
              <a:rPr lang="en-US" sz="2600" dirty="0"/>
              <a:t> use case diagram (Actor – Use Case) </a:t>
            </a:r>
            <a:r>
              <a:rPr lang="en-US" sz="2600" dirty="0" err="1"/>
              <a:t>dan</a:t>
            </a:r>
            <a:r>
              <a:rPr lang="en-US" sz="2600" dirty="0"/>
              <a:t> Activity Diagram (Partition – </a:t>
            </a:r>
            <a:r>
              <a:rPr lang="id-ID" sz="2600" dirty="0" err="1"/>
              <a:t>Action</a:t>
            </a:r>
            <a:r>
              <a:rPr lang="en-US" sz="2600" dirty="0"/>
              <a:t>)</a:t>
            </a:r>
          </a:p>
          <a:p>
            <a:r>
              <a:rPr lang="en-US" sz="2600" dirty="0"/>
              <a:t>Use </a:t>
            </a:r>
            <a:r>
              <a:rPr lang="id-ID" sz="2600" dirty="0"/>
              <a:t>C</a:t>
            </a:r>
            <a:r>
              <a:rPr lang="en-US" sz="2600" dirty="0" err="1"/>
              <a:t>ase</a:t>
            </a:r>
            <a:r>
              <a:rPr lang="en-US" sz="2600" dirty="0"/>
              <a:t> </a:t>
            </a:r>
            <a:r>
              <a:rPr lang="id-ID" sz="2600" dirty="0"/>
              <a:t>D</a:t>
            </a:r>
            <a:r>
              <a:rPr lang="en-US" sz="2600" dirty="0" err="1"/>
              <a:t>iagram</a:t>
            </a:r>
            <a:r>
              <a:rPr lang="en-US" sz="2600" dirty="0"/>
              <a:t> </a:t>
            </a:r>
            <a:r>
              <a:rPr lang="en-US" sz="2600" dirty="0" err="1"/>
              <a:t>adalah</a:t>
            </a:r>
            <a:r>
              <a:rPr lang="en-US" sz="2600" dirty="0"/>
              <a:t> </a:t>
            </a:r>
            <a:r>
              <a:rPr lang="en-US" sz="2600" dirty="0" err="1">
                <a:solidFill>
                  <a:srgbClr val="C00000"/>
                </a:solidFill>
              </a:rPr>
              <a:t>apa</a:t>
            </a:r>
            <a:r>
              <a:rPr lang="en-US" sz="2600" dirty="0">
                <a:solidFill>
                  <a:srgbClr val="C00000"/>
                </a:solidFill>
              </a:rPr>
              <a:t> yang </a:t>
            </a:r>
            <a:r>
              <a:rPr lang="en-US" sz="2600" dirty="0" err="1">
                <a:solidFill>
                  <a:srgbClr val="C00000"/>
                </a:solidFill>
              </a:rPr>
              <a:t>dilakukan</a:t>
            </a:r>
            <a:r>
              <a:rPr lang="en-US" sz="2600" dirty="0">
                <a:solidFill>
                  <a:srgbClr val="C00000"/>
                </a:solidFill>
              </a:rPr>
              <a:t> </a:t>
            </a:r>
            <a:r>
              <a:rPr lang="id-ID" sz="2600" dirty="0">
                <a:solidFill>
                  <a:srgbClr val="C00000"/>
                </a:solidFill>
              </a:rPr>
              <a:t>A</a:t>
            </a:r>
            <a:r>
              <a:rPr lang="en-US" sz="2600" dirty="0" err="1">
                <a:solidFill>
                  <a:srgbClr val="C00000"/>
                </a:solidFill>
              </a:rPr>
              <a:t>ctor</a:t>
            </a:r>
            <a:r>
              <a:rPr lang="en-US" sz="2600" dirty="0">
                <a:solidFill>
                  <a:srgbClr val="C00000"/>
                </a:solidFill>
              </a:rPr>
              <a:t> di s</a:t>
            </a:r>
            <a:r>
              <a:rPr lang="id-ID" sz="2600" dirty="0">
                <a:solidFill>
                  <a:srgbClr val="C00000"/>
                </a:solidFill>
              </a:rPr>
              <a:t>i</a:t>
            </a:r>
            <a:r>
              <a:rPr lang="en-US" sz="2600" dirty="0">
                <a:solidFill>
                  <a:srgbClr val="C00000"/>
                </a:solidFill>
              </a:rPr>
              <a:t>stem</a:t>
            </a:r>
            <a:r>
              <a:rPr lang="en-US" sz="2600" dirty="0"/>
              <a:t>, </a:t>
            </a:r>
            <a:r>
              <a:rPr lang="en-US" sz="2600" dirty="0" err="1"/>
              <a:t>bukan</a:t>
            </a:r>
            <a:r>
              <a:rPr lang="en-US" sz="2600" dirty="0"/>
              <a:t> </a:t>
            </a:r>
            <a:r>
              <a:rPr lang="en-US" sz="2600" dirty="0" err="1"/>
              <a:t>apa</a:t>
            </a:r>
            <a:r>
              <a:rPr lang="en-US" sz="2600" dirty="0"/>
              <a:t> yang </a:t>
            </a:r>
            <a:r>
              <a:rPr lang="en-US" sz="2600" dirty="0" err="1"/>
              <a:t>dilakukan</a:t>
            </a:r>
            <a:r>
              <a:rPr lang="en-US" sz="2600" dirty="0"/>
              <a:t> </a:t>
            </a:r>
            <a:r>
              <a:rPr lang="en-US" sz="2600" dirty="0" err="1"/>
              <a:t>oleh</a:t>
            </a:r>
            <a:r>
              <a:rPr lang="en-US" sz="2600" dirty="0"/>
              <a:t> s</a:t>
            </a:r>
            <a:r>
              <a:rPr lang="id-ID" sz="2600" dirty="0"/>
              <a:t>i</a:t>
            </a:r>
            <a:r>
              <a:rPr lang="en-US" sz="2600" dirty="0"/>
              <a:t>stem</a:t>
            </a:r>
          </a:p>
          <a:p>
            <a:r>
              <a:rPr lang="en-US" sz="2600" dirty="0" err="1"/>
              <a:t>Pada</a:t>
            </a:r>
            <a:r>
              <a:rPr lang="en-US" sz="2600" dirty="0"/>
              <a:t> </a:t>
            </a:r>
            <a:r>
              <a:rPr lang="id-ID" sz="2600" dirty="0"/>
              <a:t>S</a:t>
            </a:r>
            <a:r>
              <a:rPr lang="en-US" sz="2600" dirty="0" err="1"/>
              <a:t>equence</a:t>
            </a:r>
            <a:r>
              <a:rPr lang="en-US" sz="2600" dirty="0"/>
              <a:t> </a:t>
            </a:r>
            <a:r>
              <a:rPr lang="id-ID" sz="2600" dirty="0"/>
              <a:t>D</a:t>
            </a:r>
            <a:r>
              <a:rPr lang="en-US" sz="2600" dirty="0" err="1"/>
              <a:t>iagram</a:t>
            </a:r>
            <a:r>
              <a:rPr lang="en-US" sz="2600" dirty="0"/>
              <a:t> </a:t>
            </a:r>
            <a:r>
              <a:rPr lang="en-US" sz="2600" dirty="0" err="1">
                <a:solidFill>
                  <a:srgbClr val="C00000"/>
                </a:solidFill>
              </a:rPr>
              <a:t>perhatikan</a:t>
            </a:r>
            <a:r>
              <a:rPr lang="en-US" sz="2600" dirty="0">
                <a:solidFill>
                  <a:srgbClr val="C00000"/>
                </a:solidFill>
              </a:rPr>
              <a:t> </a:t>
            </a:r>
            <a:r>
              <a:rPr lang="en-US" sz="2600" dirty="0" err="1">
                <a:solidFill>
                  <a:srgbClr val="C00000"/>
                </a:solidFill>
              </a:rPr>
              <a:t>transaksi</a:t>
            </a:r>
            <a:r>
              <a:rPr lang="en-US" sz="2600" dirty="0">
                <a:solidFill>
                  <a:srgbClr val="C00000"/>
                </a:solidFill>
              </a:rPr>
              <a:t> yang </a:t>
            </a:r>
            <a:r>
              <a:rPr lang="en-US" sz="2600" dirty="0" err="1">
                <a:solidFill>
                  <a:srgbClr val="C00000"/>
                </a:solidFill>
              </a:rPr>
              <a:t>harusnya</a:t>
            </a:r>
            <a:r>
              <a:rPr lang="en-US" sz="2600" dirty="0">
                <a:solidFill>
                  <a:srgbClr val="C00000"/>
                </a:solidFill>
              </a:rPr>
              <a:t> </a:t>
            </a:r>
            <a:r>
              <a:rPr lang="en-US" sz="2600" dirty="0" err="1">
                <a:solidFill>
                  <a:srgbClr val="C00000"/>
                </a:solidFill>
              </a:rPr>
              <a:t>datangnya</a:t>
            </a:r>
            <a:r>
              <a:rPr lang="en-US" sz="2600" dirty="0">
                <a:solidFill>
                  <a:srgbClr val="C00000"/>
                </a:solidFill>
              </a:rPr>
              <a:t> </a:t>
            </a:r>
            <a:r>
              <a:rPr lang="en-US" sz="2600" dirty="0" err="1">
                <a:solidFill>
                  <a:srgbClr val="C00000"/>
                </a:solidFill>
              </a:rPr>
              <a:t>dari</a:t>
            </a:r>
            <a:r>
              <a:rPr lang="en-US" sz="2600" dirty="0">
                <a:solidFill>
                  <a:srgbClr val="C00000"/>
                </a:solidFill>
              </a:rPr>
              <a:t> actor</a:t>
            </a:r>
            <a:r>
              <a:rPr lang="en-US" sz="2600" dirty="0"/>
              <a:t>, </a:t>
            </a:r>
            <a:r>
              <a:rPr lang="en-US" sz="2600" dirty="0" err="1"/>
              <a:t>dan</a:t>
            </a:r>
            <a:r>
              <a:rPr lang="en-US" sz="2600" dirty="0"/>
              <a:t> </a:t>
            </a:r>
            <a:r>
              <a:rPr lang="en-US" sz="2600" dirty="0" err="1"/>
              <a:t>bukan</a:t>
            </a:r>
            <a:r>
              <a:rPr lang="en-US" sz="2600" dirty="0"/>
              <a:t> </a:t>
            </a:r>
            <a:r>
              <a:rPr lang="en-US" sz="2600" dirty="0" err="1"/>
              <a:t>dari</a:t>
            </a:r>
            <a:r>
              <a:rPr lang="en-US" sz="2600" dirty="0"/>
              <a:t> object lain</a:t>
            </a:r>
          </a:p>
          <a:p>
            <a:r>
              <a:rPr lang="en-US" sz="2600" dirty="0"/>
              <a:t>Naming </a:t>
            </a:r>
            <a:r>
              <a:rPr lang="en-US" sz="2600" dirty="0" err="1"/>
              <a:t>untuk</a:t>
            </a:r>
            <a:r>
              <a:rPr lang="en-US" sz="2600" dirty="0"/>
              <a:t> </a:t>
            </a:r>
            <a:r>
              <a:rPr lang="en-US" sz="2600" dirty="0">
                <a:solidFill>
                  <a:srgbClr val="C00000"/>
                </a:solidFill>
              </a:rPr>
              <a:t>object </a:t>
            </a:r>
            <a:r>
              <a:rPr lang="en-US" sz="2600" dirty="0" err="1">
                <a:solidFill>
                  <a:srgbClr val="C00000"/>
                </a:solidFill>
              </a:rPr>
              <a:t>dan</a:t>
            </a:r>
            <a:r>
              <a:rPr lang="en-US" sz="2600" dirty="0">
                <a:solidFill>
                  <a:srgbClr val="C00000"/>
                </a:solidFill>
              </a:rPr>
              <a:t> class </a:t>
            </a:r>
            <a:r>
              <a:rPr lang="en-US" sz="2600" dirty="0" err="1">
                <a:solidFill>
                  <a:srgbClr val="C00000"/>
                </a:solidFill>
              </a:rPr>
              <a:t>adalah</a:t>
            </a:r>
            <a:r>
              <a:rPr lang="en-US" sz="2600" dirty="0">
                <a:solidFill>
                  <a:srgbClr val="C00000"/>
                </a:solidFill>
              </a:rPr>
              <a:t> kata </a:t>
            </a:r>
            <a:r>
              <a:rPr lang="en-US" sz="2600" dirty="0" err="1">
                <a:solidFill>
                  <a:srgbClr val="C00000"/>
                </a:solidFill>
              </a:rPr>
              <a:t>benda</a:t>
            </a:r>
            <a:r>
              <a:rPr lang="en-US" sz="2600" dirty="0">
                <a:solidFill>
                  <a:srgbClr val="C00000"/>
                </a:solidFill>
              </a:rPr>
              <a:t> </a:t>
            </a:r>
            <a:r>
              <a:rPr lang="en-US" sz="2600" dirty="0"/>
              <a:t>(noun), </a:t>
            </a:r>
            <a:r>
              <a:rPr lang="en-US" sz="2600" dirty="0" err="1"/>
              <a:t>untuk</a:t>
            </a:r>
            <a:r>
              <a:rPr lang="en-US" sz="2600" dirty="0"/>
              <a:t> message di </a:t>
            </a:r>
            <a:r>
              <a:rPr lang="id-ID" sz="2600" dirty="0"/>
              <a:t>S</a:t>
            </a:r>
            <a:r>
              <a:rPr lang="en-US" sz="2600" dirty="0" err="1"/>
              <a:t>equence</a:t>
            </a:r>
            <a:r>
              <a:rPr lang="en-US" sz="2600" dirty="0"/>
              <a:t> </a:t>
            </a:r>
            <a:r>
              <a:rPr lang="id-ID" sz="2600" dirty="0"/>
              <a:t>D</a:t>
            </a:r>
            <a:r>
              <a:rPr lang="en-US" sz="2600" dirty="0" err="1"/>
              <a:t>iagram</a:t>
            </a:r>
            <a:r>
              <a:rPr lang="en-US" sz="2600" dirty="0"/>
              <a:t> (method) </a:t>
            </a:r>
            <a:r>
              <a:rPr lang="en-US" sz="2600" dirty="0" err="1"/>
              <a:t>adalah</a:t>
            </a:r>
            <a:r>
              <a:rPr lang="en-US" sz="2600" dirty="0"/>
              <a:t> kata</a:t>
            </a:r>
            <a:r>
              <a:rPr lang="id-ID" sz="2600" dirty="0"/>
              <a:t> </a:t>
            </a:r>
            <a:r>
              <a:rPr lang="en-US" sz="2600" dirty="0" err="1"/>
              <a:t>kerja</a:t>
            </a:r>
            <a:endParaRPr lang="en-US" sz="2600" dirty="0"/>
          </a:p>
          <a:p>
            <a:r>
              <a:rPr lang="id-ID" sz="2600" dirty="0" err="1"/>
              <a:t>Object</a:t>
            </a:r>
            <a:r>
              <a:rPr lang="id-ID" sz="2600" dirty="0"/>
              <a:t> </a:t>
            </a:r>
            <a:r>
              <a:rPr lang="id-ID" sz="2600" dirty="0" err="1"/>
              <a:t>lifeline</a:t>
            </a:r>
            <a:r>
              <a:rPr lang="id-ID" sz="2600" dirty="0"/>
              <a:t> dan </a:t>
            </a:r>
            <a:r>
              <a:rPr lang="id-ID" sz="2600" dirty="0" err="1"/>
              <a:t>message</a:t>
            </a:r>
            <a:r>
              <a:rPr lang="id-ID" sz="2600" dirty="0"/>
              <a:t> di </a:t>
            </a:r>
            <a:r>
              <a:rPr lang="id-ID" sz="2600" dirty="0" err="1"/>
              <a:t>Sequence</a:t>
            </a:r>
            <a:r>
              <a:rPr lang="id-ID" sz="2600" dirty="0"/>
              <a:t> Diagram dan nama </a:t>
            </a:r>
            <a:r>
              <a:rPr lang="id-ID" sz="2600" dirty="0" err="1"/>
              <a:t>class</a:t>
            </a:r>
            <a:r>
              <a:rPr lang="id-ID" sz="2600" dirty="0"/>
              <a:t> di Class Diagram, </a:t>
            </a:r>
            <a:r>
              <a:rPr lang="id-ID" sz="2600" dirty="0">
                <a:solidFill>
                  <a:srgbClr val="C00000"/>
                </a:solidFill>
              </a:rPr>
              <a:t>tidak boleh menggunakan spasi</a:t>
            </a:r>
            <a:r>
              <a:rPr lang="id-ID" sz="2600" dirty="0"/>
              <a:t>, karena akan jadi Class dan </a:t>
            </a:r>
            <a:r>
              <a:rPr lang="id-ID" sz="2600" dirty="0" err="1"/>
              <a:t>Method</a:t>
            </a:r>
            <a:r>
              <a:rPr lang="id-ID" sz="2600" dirty="0"/>
              <a:t> di kode program</a:t>
            </a:r>
            <a:endParaRPr lang="en-US" sz="2600" dirty="0"/>
          </a:p>
          <a:p>
            <a:r>
              <a:rPr lang="id-ID" sz="2600" dirty="0">
                <a:solidFill>
                  <a:srgbClr val="C00000"/>
                </a:solidFill>
              </a:rPr>
              <a:t>Actor </a:t>
            </a:r>
            <a:r>
              <a:rPr lang="en-US" sz="2600" dirty="0">
                <a:solidFill>
                  <a:srgbClr val="C00000"/>
                </a:solidFill>
              </a:rPr>
              <a:t>(</a:t>
            </a:r>
            <a:r>
              <a:rPr lang="en-US" sz="2600" dirty="0" err="1">
                <a:solidFill>
                  <a:srgbClr val="C00000"/>
                </a:solidFill>
              </a:rPr>
              <a:t>manusia</a:t>
            </a:r>
            <a:r>
              <a:rPr lang="en-US" sz="2600" dirty="0">
                <a:solidFill>
                  <a:srgbClr val="C00000"/>
                </a:solidFill>
              </a:rPr>
              <a:t>) </a:t>
            </a:r>
            <a:r>
              <a:rPr lang="id-ID" sz="2600" dirty="0"/>
              <a:t>akan mengirim </a:t>
            </a:r>
            <a:r>
              <a:rPr lang="id-ID" sz="2600" dirty="0">
                <a:solidFill>
                  <a:srgbClr val="C00000"/>
                </a:solidFill>
              </a:rPr>
              <a:t>message hanya ke Boundary Class</a:t>
            </a:r>
            <a:r>
              <a:rPr lang="id-ID" sz="2600" dirty="0"/>
              <a:t>, tidak ke Control atau Entity Class</a:t>
            </a:r>
            <a:r>
              <a:rPr lang="en-US" sz="2600" dirty="0"/>
              <a:t>. </a:t>
            </a:r>
            <a:r>
              <a:rPr lang="en-US" sz="2600" dirty="0" err="1"/>
              <a:t>Sedangkan</a:t>
            </a:r>
            <a:r>
              <a:rPr lang="en-US" sz="2600" dirty="0"/>
              <a:t> </a:t>
            </a:r>
            <a:r>
              <a:rPr lang="en-US" sz="2600" dirty="0">
                <a:solidFill>
                  <a:srgbClr val="C00000"/>
                </a:solidFill>
              </a:rPr>
              <a:t>Actor (System) </a:t>
            </a:r>
            <a:r>
              <a:rPr lang="en-US" sz="2600" dirty="0" err="1"/>
              <a:t>akan</a:t>
            </a:r>
            <a:r>
              <a:rPr lang="en-US" sz="2600" dirty="0"/>
              <a:t> </a:t>
            </a:r>
            <a:r>
              <a:rPr lang="en-US" sz="2600" dirty="0" err="1"/>
              <a:t>mengirim</a:t>
            </a:r>
            <a:r>
              <a:rPr lang="en-US" sz="2600" dirty="0"/>
              <a:t> message </a:t>
            </a:r>
            <a:r>
              <a:rPr lang="en-US" sz="2600" dirty="0" err="1"/>
              <a:t>ke</a:t>
            </a:r>
            <a:r>
              <a:rPr lang="en-US" sz="2600" dirty="0"/>
              <a:t> </a:t>
            </a:r>
            <a:r>
              <a:rPr lang="en-US" sz="2600" dirty="0">
                <a:solidFill>
                  <a:srgbClr val="C00000"/>
                </a:solidFill>
              </a:rPr>
              <a:t>Control</a:t>
            </a:r>
            <a:endParaRPr lang="id-ID" sz="2600" dirty="0">
              <a:solidFill>
                <a:srgbClr val="C00000"/>
              </a:solidFill>
            </a:endParaRPr>
          </a:p>
          <a:p>
            <a:r>
              <a:rPr lang="id-ID" sz="2600" dirty="0" err="1">
                <a:solidFill>
                  <a:srgbClr val="C00000"/>
                </a:solidFill>
              </a:rPr>
              <a:t>Entity</a:t>
            </a:r>
            <a:r>
              <a:rPr lang="id-ID" sz="2600" dirty="0">
                <a:solidFill>
                  <a:srgbClr val="C00000"/>
                </a:solidFill>
              </a:rPr>
              <a:t> Class </a:t>
            </a:r>
            <a:r>
              <a:rPr lang="id-ID" sz="2600" dirty="0"/>
              <a:t>bukan </a:t>
            </a:r>
            <a:r>
              <a:rPr lang="id-ID" sz="2600" dirty="0" err="1"/>
              <a:t>consumer</a:t>
            </a:r>
            <a:r>
              <a:rPr lang="id-ID" sz="2600" dirty="0"/>
              <a:t>, jadi </a:t>
            </a:r>
            <a:r>
              <a:rPr lang="id-ID" sz="2600" dirty="0">
                <a:solidFill>
                  <a:srgbClr val="C00000"/>
                </a:solidFill>
              </a:rPr>
              <a:t>tidak pernah mengirim </a:t>
            </a:r>
            <a:r>
              <a:rPr lang="id-ID" sz="2600" dirty="0" err="1">
                <a:solidFill>
                  <a:srgbClr val="C00000"/>
                </a:solidFill>
              </a:rPr>
              <a:t>message</a:t>
            </a:r>
            <a:r>
              <a:rPr lang="id-ID" sz="2600" dirty="0">
                <a:solidFill>
                  <a:srgbClr val="C00000"/>
                </a:solidFill>
              </a:rPr>
              <a:t> </a:t>
            </a:r>
            <a:r>
              <a:rPr lang="id-ID" sz="2600" dirty="0"/>
              <a:t>ke </a:t>
            </a:r>
            <a:r>
              <a:rPr lang="id-ID" sz="2600" dirty="0" err="1"/>
              <a:t>Boundary</a:t>
            </a:r>
            <a:r>
              <a:rPr lang="id-ID" sz="2600" dirty="0"/>
              <a:t> atau </a:t>
            </a:r>
            <a:r>
              <a:rPr lang="id-ID" sz="2600" dirty="0" err="1"/>
              <a:t>Control</a:t>
            </a:r>
            <a:r>
              <a:rPr lang="id-ID" sz="2600" dirty="0"/>
              <a:t> Class</a:t>
            </a:r>
          </a:p>
          <a:p>
            <a:r>
              <a:rPr lang="en-US" sz="2600" dirty="0"/>
              <a:t>Boundary class </a:t>
            </a:r>
            <a:r>
              <a:rPr lang="en-US" sz="2600" dirty="0" err="1"/>
              <a:t>akan</a:t>
            </a:r>
            <a:r>
              <a:rPr lang="en-US" sz="2600" dirty="0"/>
              <a:t> </a:t>
            </a:r>
            <a:r>
              <a:rPr lang="en-US" sz="2600" dirty="0" err="1"/>
              <a:t>menjadi</a:t>
            </a:r>
            <a:r>
              <a:rPr lang="en-US" sz="2600" dirty="0"/>
              <a:t> UI Design, entity class </a:t>
            </a:r>
            <a:r>
              <a:rPr lang="en-US" sz="2600" dirty="0" err="1"/>
              <a:t>akan</a:t>
            </a:r>
            <a:r>
              <a:rPr lang="en-US" sz="2600" dirty="0"/>
              <a:t> </a:t>
            </a:r>
            <a:r>
              <a:rPr lang="en-US" sz="2600" dirty="0" err="1"/>
              <a:t>menjadi</a:t>
            </a:r>
            <a:r>
              <a:rPr lang="en-US" sz="2600" dirty="0"/>
              <a:t> Data Model</a:t>
            </a:r>
            <a:endParaRPr lang="id-ID" sz="2600" dirty="0"/>
          </a:p>
          <a:p>
            <a:r>
              <a:rPr lang="en-US" sz="2600" dirty="0"/>
              <a:t>Class diagram </a:t>
            </a:r>
            <a:r>
              <a:rPr lang="en-US" sz="2600" dirty="0" err="1"/>
              <a:t>tidak</a:t>
            </a:r>
            <a:r>
              <a:rPr lang="en-US" sz="2600" dirty="0"/>
              <a:t> </a:t>
            </a:r>
            <a:r>
              <a:rPr lang="en-US" sz="2600" dirty="0" err="1"/>
              <a:t>menunjukkan</a:t>
            </a:r>
            <a:r>
              <a:rPr lang="en-US" sz="2600" dirty="0"/>
              <a:t> </a:t>
            </a:r>
            <a:r>
              <a:rPr lang="en-US" sz="2600" dirty="0" err="1"/>
              <a:t>alur</a:t>
            </a:r>
            <a:r>
              <a:rPr lang="en-US" sz="2600" dirty="0"/>
              <a:t>, </a:t>
            </a:r>
            <a:r>
              <a:rPr lang="en-US" sz="2600" dirty="0" err="1"/>
              <a:t>tapi</a:t>
            </a:r>
            <a:r>
              <a:rPr lang="en-US" sz="2600" dirty="0"/>
              <a:t> </a:t>
            </a:r>
            <a:r>
              <a:rPr lang="en-US" sz="2600" dirty="0" err="1"/>
              <a:t>menunjukkan</a:t>
            </a:r>
            <a:r>
              <a:rPr lang="en-US" sz="2600" dirty="0"/>
              <a:t> </a:t>
            </a:r>
            <a:r>
              <a:rPr lang="en-US" sz="2600" dirty="0" err="1">
                <a:solidFill>
                  <a:srgbClr val="C00000"/>
                </a:solidFill>
              </a:rPr>
              <a:t>struktur</a:t>
            </a:r>
            <a:r>
              <a:rPr lang="en-US" sz="2600" dirty="0">
                <a:solidFill>
                  <a:srgbClr val="C00000"/>
                </a:solidFill>
              </a:rPr>
              <a:t> </a:t>
            </a:r>
            <a:r>
              <a:rPr lang="en-US" sz="2600" dirty="0" err="1">
                <a:solidFill>
                  <a:srgbClr val="C00000"/>
                </a:solidFill>
              </a:rPr>
              <a:t>dan</a:t>
            </a:r>
            <a:r>
              <a:rPr lang="en-US" sz="2600" dirty="0">
                <a:solidFill>
                  <a:srgbClr val="C00000"/>
                </a:solidFill>
              </a:rPr>
              <a:t> </a:t>
            </a:r>
            <a:r>
              <a:rPr lang="en-US" sz="2600" dirty="0" err="1">
                <a:solidFill>
                  <a:srgbClr val="C00000"/>
                </a:solidFill>
              </a:rPr>
              <a:t>komposisi</a:t>
            </a:r>
            <a:r>
              <a:rPr lang="en-US" sz="2600" dirty="0">
                <a:solidFill>
                  <a:srgbClr val="C00000"/>
                </a:solidFill>
              </a:rPr>
              <a:t> </a:t>
            </a:r>
            <a:r>
              <a:rPr lang="en-US" sz="2600" dirty="0" err="1">
                <a:solidFill>
                  <a:srgbClr val="C00000"/>
                </a:solidFill>
              </a:rPr>
              <a:t>dari</a:t>
            </a:r>
            <a:r>
              <a:rPr lang="en-US" sz="2600" dirty="0">
                <a:solidFill>
                  <a:srgbClr val="C00000"/>
                </a:solidFill>
              </a:rPr>
              <a:t> </a:t>
            </a:r>
            <a:r>
              <a:rPr lang="en-US" sz="2600" dirty="0" err="1">
                <a:solidFill>
                  <a:srgbClr val="C00000"/>
                </a:solidFill>
              </a:rPr>
              <a:t>sistem</a:t>
            </a:r>
            <a:r>
              <a:rPr lang="en-US" sz="2600" dirty="0">
                <a:solidFill>
                  <a:srgbClr val="C00000"/>
                </a:solidFill>
              </a:rPr>
              <a:t> </a:t>
            </a:r>
            <a:r>
              <a:rPr lang="en-US" sz="2600" dirty="0" err="1"/>
              <a:t>yg</a:t>
            </a:r>
            <a:r>
              <a:rPr lang="en-US" sz="2600" dirty="0"/>
              <a:t> </a:t>
            </a:r>
            <a:r>
              <a:rPr lang="en-US" sz="2600" dirty="0" err="1"/>
              <a:t>kita</a:t>
            </a:r>
            <a:r>
              <a:rPr lang="en-US" sz="2600" dirty="0"/>
              <a:t> </a:t>
            </a:r>
            <a:r>
              <a:rPr lang="en-US" sz="2600" dirty="0" err="1"/>
              <a:t>bangun</a:t>
            </a:r>
            <a:endParaRPr lang="en-US" sz="2600" dirty="0"/>
          </a:p>
          <a:p>
            <a:endParaRPr lang="en-US" sz="2600" dirty="0"/>
          </a:p>
        </p:txBody>
      </p:sp>
      <p:sp>
        <p:nvSpPr>
          <p:cNvPr id="2" name="Title 1"/>
          <p:cNvSpPr>
            <a:spLocks noGrp="1"/>
          </p:cNvSpPr>
          <p:nvPr>
            <p:ph type="title"/>
          </p:nvPr>
        </p:nvSpPr>
        <p:spPr/>
        <p:txBody>
          <a:bodyPr/>
          <a:lstStyle/>
          <a:p>
            <a:r>
              <a:rPr lang="en-US" dirty="0" err="1"/>
              <a:t>Catatan</a:t>
            </a:r>
            <a:r>
              <a:rPr lang="en-US" dirty="0"/>
              <a:t> </a:t>
            </a:r>
            <a:r>
              <a:rPr lang="id-ID" dirty="0"/>
              <a:t>Pola Kesalahan </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327</a:t>
            </a:fld>
            <a:endParaRPr lang="en-US">
              <a:solidFill>
                <a:prstClr val="black">
                  <a:tint val="75000"/>
                </a:prstClr>
              </a:solidFill>
            </a:endParaRPr>
          </a:p>
        </p:txBody>
      </p:sp>
    </p:spTree>
    <p:extLst>
      <p:ext uri="{BB962C8B-B14F-4D97-AF65-F5344CB8AC3E}">
        <p14:creationId xmlns:p14="http://schemas.microsoft.com/office/powerpoint/2010/main" val="4252389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91E6-78E7-4DC0-B907-89AEF620D87C}"/>
              </a:ext>
            </a:extLst>
          </p:cNvPr>
          <p:cNvSpPr>
            <a:spLocks noGrp="1"/>
          </p:cNvSpPr>
          <p:nvPr>
            <p:ph type="title"/>
          </p:nvPr>
        </p:nvSpPr>
        <p:spPr/>
        <p:txBody>
          <a:bodyPr/>
          <a:lstStyle/>
          <a:p>
            <a:r>
              <a:rPr lang="id-ID" dirty="0"/>
              <a:t>Systems </a:t>
            </a:r>
            <a:r>
              <a:rPr lang="id-ID" dirty="0" err="1"/>
              <a:t>Analysis</a:t>
            </a:r>
            <a:endParaRPr lang="en-US" dirty="0"/>
          </a:p>
        </p:txBody>
      </p:sp>
      <p:sp>
        <p:nvSpPr>
          <p:cNvPr id="3" name="Slide Number Placeholder 2">
            <a:extLst>
              <a:ext uri="{FF2B5EF4-FFF2-40B4-BE49-F238E27FC236}">
                <a16:creationId xmlns:a16="http://schemas.microsoft.com/office/drawing/2014/main" id="{481816A3-D6E9-4488-BF3E-B683D172C4B1}"/>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328</a:t>
            </a:fld>
            <a:endParaRPr kumimoji="1" lang="en-US" dirty="0">
              <a:solidFill>
                <a:prstClr val="black">
                  <a:tint val="75000"/>
                </a:prstClr>
              </a:solidFill>
              <a:ea typeface="ＭＳ Ｐゴシック" pitchFamily="50" charset="-128"/>
            </a:endParaRPr>
          </a:p>
        </p:txBody>
      </p:sp>
      <p:pic>
        <p:nvPicPr>
          <p:cNvPr id="4" name="Picture 3">
            <a:extLst>
              <a:ext uri="{FF2B5EF4-FFF2-40B4-BE49-F238E27FC236}">
                <a16:creationId xmlns:a16="http://schemas.microsoft.com/office/drawing/2014/main" id="{20BFAD3D-52F0-4CFD-B0A8-E2C4FF5E5EFD}"/>
              </a:ext>
            </a:extLst>
          </p:cNvPr>
          <p:cNvPicPr>
            <a:picLocks noChangeAspect="1"/>
          </p:cNvPicPr>
          <p:nvPr/>
        </p:nvPicPr>
        <p:blipFill rotWithShape="1">
          <a:blip r:embed="rId2"/>
          <a:srcRect l="1268" t="5270" r="3381" b="591"/>
          <a:stretch/>
        </p:blipFill>
        <p:spPr>
          <a:xfrm>
            <a:off x="0" y="1562100"/>
            <a:ext cx="9151776" cy="4076700"/>
          </a:xfrm>
          <a:prstGeom prst="rect">
            <a:avLst/>
          </a:prstGeom>
        </p:spPr>
      </p:pic>
    </p:spTree>
    <p:extLst>
      <p:ext uri="{BB962C8B-B14F-4D97-AF65-F5344CB8AC3E}">
        <p14:creationId xmlns:p14="http://schemas.microsoft.com/office/powerpoint/2010/main" val="169899083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8229600" cy="5486400"/>
          </a:xfrm>
        </p:spPr>
        <p:txBody>
          <a:bodyPr>
            <a:normAutofit fontScale="92500" lnSpcReduction="10000"/>
          </a:bodyPr>
          <a:lstStyle/>
          <a:p>
            <a:pPr marL="514350" indent="-514350">
              <a:buFont typeface="+mj-lt"/>
              <a:buAutoNum type="arabicPeriod"/>
            </a:pPr>
            <a:r>
              <a:rPr lang="en-US" sz="3200" dirty="0" err="1"/>
              <a:t>Lihat</a:t>
            </a:r>
            <a:r>
              <a:rPr lang="en-US" sz="3200" dirty="0"/>
              <a:t> </a:t>
            </a:r>
            <a:r>
              <a:rPr lang="id-ID" sz="3200" dirty="0"/>
              <a:t>kembali </a:t>
            </a:r>
            <a:r>
              <a:rPr lang="id-ID" sz="3200" dirty="0">
                <a:solidFill>
                  <a:srgbClr val="C00000"/>
                </a:solidFill>
              </a:rPr>
              <a:t>System Request</a:t>
            </a:r>
            <a:r>
              <a:rPr lang="en-US" sz="3200" dirty="0"/>
              <a:t> </a:t>
            </a:r>
            <a:r>
              <a:rPr lang="id-ID" sz="3200" dirty="0"/>
              <a:t>yang sudah anda buat</a:t>
            </a:r>
          </a:p>
          <a:p>
            <a:pPr marL="514350" indent="-514350">
              <a:buFont typeface="+mj-lt"/>
              <a:buAutoNum type="arabicPeriod"/>
            </a:pPr>
            <a:r>
              <a:rPr lang="id-ID" sz="3200" dirty="0"/>
              <a:t>L</a:t>
            </a:r>
            <a:r>
              <a:rPr lang="en-US" sz="3200" dirty="0" err="1"/>
              <a:t>akukan</a:t>
            </a:r>
            <a:r>
              <a:rPr lang="en-US" sz="3200" dirty="0"/>
              <a:t> </a:t>
            </a:r>
            <a:r>
              <a:rPr lang="en-US" sz="3200" dirty="0">
                <a:solidFill>
                  <a:srgbClr val="C00000"/>
                </a:solidFill>
              </a:rPr>
              <a:t>system analysis</a:t>
            </a:r>
            <a:r>
              <a:rPr lang="en-US" sz="3200" dirty="0"/>
              <a:t> </a:t>
            </a:r>
            <a:r>
              <a:rPr lang="en-US" sz="3200" dirty="0" err="1"/>
              <a:t>dengan</a:t>
            </a:r>
            <a:r>
              <a:rPr lang="en-US" sz="3200" dirty="0"/>
              <a:t> </a:t>
            </a:r>
            <a:r>
              <a:rPr lang="en-US" sz="3200" dirty="0" err="1"/>
              <a:t>membuat</a:t>
            </a:r>
            <a:r>
              <a:rPr lang="en-US" sz="3200" dirty="0"/>
              <a:t> diagram di </a:t>
            </a:r>
            <a:r>
              <a:rPr lang="en-US" sz="3200" dirty="0" err="1"/>
              <a:t>bawah</a:t>
            </a:r>
            <a:r>
              <a:rPr lang="en-US" sz="3200" dirty="0"/>
              <a:t>:</a:t>
            </a:r>
          </a:p>
          <a:p>
            <a:pPr marL="1376362" lvl="3" indent="-514350">
              <a:buFont typeface="+mj-lt"/>
              <a:buAutoNum type="arabicPeriod"/>
            </a:pPr>
            <a:r>
              <a:rPr lang="en-US" sz="2800" dirty="0">
                <a:solidFill>
                  <a:srgbClr val="0070C0"/>
                </a:solidFill>
              </a:rPr>
              <a:t>Use Case </a:t>
            </a:r>
            <a:r>
              <a:rPr lang="en-US" sz="2800" dirty="0"/>
              <a:t>Diagram</a:t>
            </a:r>
          </a:p>
          <a:p>
            <a:pPr marL="1376362" lvl="3" indent="-514350">
              <a:buFont typeface="+mj-lt"/>
              <a:buAutoNum type="arabicPeriod"/>
            </a:pPr>
            <a:r>
              <a:rPr lang="en-US" sz="2800" dirty="0">
                <a:solidFill>
                  <a:srgbClr val="0070C0"/>
                </a:solidFill>
              </a:rPr>
              <a:t>Activity</a:t>
            </a:r>
            <a:r>
              <a:rPr lang="en-US" sz="2800" dirty="0">
                <a:solidFill>
                  <a:srgbClr val="C00000"/>
                </a:solidFill>
              </a:rPr>
              <a:t> </a:t>
            </a:r>
            <a:r>
              <a:rPr lang="en-US" sz="2800" dirty="0"/>
              <a:t>Diagram</a:t>
            </a:r>
          </a:p>
          <a:p>
            <a:pPr marL="1376362" lvl="3" indent="-514350">
              <a:buFont typeface="+mj-lt"/>
              <a:buAutoNum type="arabicPeriod"/>
            </a:pPr>
            <a:r>
              <a:rPr lang="en-US" sz="2800" dirty="0">
                <a:solidFill>
                  <a:srgbClr val="0070C0"/>
                </a:solidFill>
              </a:rPr>
              <a:t>Sequence</a:t>
            </a:r>
            <a:r>
              <a:rPr lang="en-US" sz="2800" dirty="0">
                <a:solidFill>
                  <a:srgbClr val="C00000"/>
                </a:solidFill>
              </a:rPr>
              <a:t> </a:t>
            </a:r>
            <a:r>
              <a:rPr lang="en-US" sz="2800" dirty="0"/>
              <a:t>Diagram</a:t>
            </a:r>
          </a:p>
          <a:p>
            <a:pPr marL="514350" indent="-514350">
              <a:buFont typeface="+mj-lt"/>
              <a:buAutoNum type="arabicPeriod"/>
            </a:pPr>
            <a:r>
              <a:rPr lang="id-ID" sz="3200" dirty="0" err="1"/>
              <a:t>Ujicoba</a:t>
            </a:r>
            <a:r>
              <a:rPr lang="id-ID" sz="3200" dirty="0"/>
              <a:t> menghitung </a:t>
            </a:r>
            <a:r>
              <a:rPr lang="id-ID" sz="3200" dirty="0" err="1"/>
              <a:t>size</a:t>
            </a:r>
            <a:r>
              <a:rPr lang="id-ID" sz="3200" dirty="0"/>
              <a:t> dari </a:t>
            </a:r>
            <a:r>
              <a:rPr lang="id-ID" sz="3200" dirty="0" err="1"/>
              <a:t>software</a:t>
            </a:r>
            <a:r>
              <a:rPr lang="id-ID" sz="3200" dirty="0"/>
              <a:t> </a:t>
            </a:r>
            <a:r>
              <a:rPr lang="en-US" sz="3200" dirty="0" err="1"/>
              <a:t>dengan</a:t>
            </a:r>
            <a:r>
              <a:rPr lang="en-US" sz="3200" dirty="0"/>
              <a:t> </a:t>
            </a:r>
            <a:r>
              <a:rPr lang="en-US" sz="3200" dirty="0" err="1"/>
              <a:t>menggunakan</a:t>
            </a:r>
            <a:r>
              <a:rPr lang="en-US" sz="3200" dirty="0"/>
              <a:t> </a:t>
            </a:r>
            <a:r>
              <a:rPr lang="en-US" sz="3200" dirty="0">
                <a:solidFill>
                  <a:srgbClr val="C00000"/>
                </a:solidFill>
              </a:rPr>
              <a:t>Use Case Point</a:t>
            </a:r>
            <a:r>
              <a:rPr lang="id-ID" sz="3200" dirty="0">
                <a:solidFill>
                  <a:srgbClr val="C00000"/>
                </a:solidFill>
              </a:rPr>
              <a:t>s</a:t>
            </a:r>
          </a:p>
          <a:p>
            <a:pPr marL="514350" indent="-514350">
              <a:buFont typeface="+mj-lt"/>
              <a:buAutoNum type="arabicPeriod"/>
            </a:pPr>
            <a:r>
              <a:rPr lang="id-ID" sz="3200" dirty="0" err="1"/>
              <a:t>Ujicoba</a:t>
            </a:r>
            <a:r>
              <a:rPr lang="id-ID" sz="3200" dirty="0"/>
              <a:t> </a:t>
            </a:r>
            <a:r>
              <a:rPr lang="id-ID" sz="3200" dirty="0" err="1">
                <a:solidFill>
                  <a:srgbClr val="C00000"/>
                </a:solidFill>
              </a:rPr>
              <a:t>publish</a:t>
            </a:r>
            <a:r>
              <a:rPr lang="id-ID" sz="3200" dirty="0"/>
              <a:t> hasil ke HTML dan DOCX</a:t>
            </a:r>
          </a:p>
          <a:p>
            <a:pPr marL="514350" indent="-514350">
              <a:buFont typeface="+mj-lt"/>
              <a:buAutoNum type="arabicPeriod"/>
            </a:pPr>
            <a:r>
              <a:rPr lang="id-ID" sz="3200" dirty="0"/>
              <a:t>Kirim </a:t>
            </a:r>
            <a:r>
              <a:rPr lang="id-ID" sz="3200" dirty="0" err="1"/>
              <a:t>file</a:t>
            </a:r>
            <a:r>
              <a:rPr lang="id-ID" sz="3200" dirty="0"/>
              <a:t> EAPX ke </a:t>
            </a:r>
            <a:r>
              <a:rPr lang="id-ID" sz="3200" dirty="0">
                <a:solidFill>
                  <a:srgbClr val="C00000"/>
                </a:solidFill>
              </a:rPr>
              <a:t>romi@brainmatics.com </a:t>
            </a:r>
            <a:r>
              <a:rPr lang="id-ID" sz="3200" dirty="0"/>
              <a:t>untuk dilakukan </a:t>
            </a:r>
            <a:r>
              <a:rPr lang="id-ID" sz="3200" dirty="0" err="1"/>
              <a:t>review</a:t>
            </a:r>
            <a:r>
              <a:rPr lang="id-ID" sz="3200" dirty="0"/>
              <a:t> bersama</a:t>
            </a:r>
          </a:p>
        </p:txBody>
      </p:sp>
      <p:sp>
        <p:nvSpPr>
          <p:cNvPr id="2" name="Title 1"/>
          <p:cNvSpPr>
            <a:spLocks noGrp="1"/>
          </p:cNvSpPr>
          <p:nvPr>
            <p:ph type="title"/>
          </p:nvPr>
        </p:nvSpPr>
        <p:spPr>
          <a:xfrm>
            <a:off x="609600" y="190500"/>
            <a:ext cx="9094788" cy="647700"/>
          </a:xfrm>
        </p:spPr>
        <p:txBody>
          <a:bodyPr/>
          <a:lstStyle/>
          <a:p>
            <a:r>
              <a:rPr lang="id-ID" sz="3300" dirty="0"/>
              <a:t>Exercise: </a:t>
            </a:r>
            <a:r>
              <a:rPr lang="en-US" sz="3300" dirty="0"/>
              <a:t>System Analysis </a:t>
            </a:r>
            <a:r>
              <a:rPr lang="en-US" sz="3300" dirty="0" err="1"/>
              <a:t>untuk</a:t>
            </a:r>
            <a:r>
              <a:rPr lang="en-US" sz="3300" dirty="0"/>
              <a:t> System Request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329</a:t>
            </a:fld>
            <a:endParaRPr lang="en-US">
              <a:solidFill>
                <a:prstClr val="black">
                  <a:tint val="75000"/>
                </a:prstClr>
              </a:solidFill>
            </a:endParaRPr>
          </a:p>
        </p:txBody>
      </p:sp>
    </p:spTree>
    <p:extLst>
      <p:ext uri="{BB962C8B-B14F-4D97-AF65-F5344CB8AC3E}">
        <p14:creationId xmlns:p14="http://schemas.microsoft.com/office/powerpoint/2010/main" val="1614689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9185CD-F199-4308-8870-28AFE241E724}"/>
              </a:ext>
            </a:extLst>
          </p:cNvPr>
          <p:cNvSpPr>
            <a:spLocks noGrp="1"/>
          </p:cNvSpPr>
          <p:nvPr>
            <p:ph idx="1"/>
          </p:nvPr>
        </p:nvSpPr>
        <p:spPr/>
        <p:txBody>
          <a:bodyPr/>
          <a:lstStyle/>
          <a:p>
            <a:r>
              <a:rPr lang="id-ID" dirty="0"/>
              <a:t>Pihak yang </a:t>
            </a:r>
            <a:r>
              <a:rPr lang="id-ID" dirty="0">
                <a:solidFill>
                  <a:srgbClr val="C00000"/>
                </a:solidFill>
              </a:rPr>
              <a:t>membutuhkan </a:t>
            </a:r>
            <a:r>
              <a:rPr lang="id-ID" dirty="0" err="1">
                <a:solidFill>
                  <a:srgbClr val="C00000"/>
                </a:solidFill>
              </a:rPr>
              <a:t>software</a:t>
            </a:r>
            <a:r>
              <a:rPr lang="id-ID" dirty="0">
                <a:solidFill>
                  <a:srgbClr val="C00000"/>
                </a:solidFill>
              </a:rPr>
              <a:t> </a:t>
            </a:r>
            <a:r>
              <a:rPr lang="id-ID" dirty="0"/>
              <a:t>(</a:t>
            </a:r>
            <a:r>
              <a:rPr lang="id-ID" i="1" dirty="0" err="1"/>
              <a:t>requirement</a:t>
            </a:r>
            <a:r>
              <a:rPr lang="id-ID" dirty="0"/>
              <a:t>), yang menganalisis bahwa ada </a:t>
            </a:r>
            <a:r>
              <a:rPr lang="id-ID" dirty="0" err="1">
                <a:solidFill>
                  <a:srgbClr val="C00000"/>
                </a:solidFill>
              </a:rPr>
              <a:t>business</a:t>
            </a:r>
            <a:r>
              <a:rPr lang="id-ID" dirty="0">
                <a:solidFill>
                  <a:srgbClr val="C00000"/>
                </a:solidFill>
              </a:rPr>
              <a:t> </a:t>
            </a:r>
            <a:r>
              <a:rPr lang="id-ID" dirty="0" err="1">
                <a:solidFill>
                  <a:srgbClr val="C00000"/>
                </a:solidFill>
              </a:rPr>
              <a:t>value</a:t>
            </a:r>
            <a:r>
              <a:rPr lang="id-ID" dirty="0">
                <a:solidFill>
                  <a:srgbClr val="C00000"/>
                </a:solidFill>
              </a:rPr>
              <a:t> </a:t>
            </a:r>
            <a:r>
              <a:rPr lang="id-ID" dirty="0"/>
              <a:t>(</a:t>
            </a:r>
            <a:r>
              <a:rPr lang="id-ID" dirty="0" err="1"/>
              <a:t>benefit</a:t>
            </a:r>
            <a:r>
              <a:rPr lang="id-ID" dirty="0"/>
              <a:t>) apabila suatu proses bisnis </a:t>
            </a:r>
            <a:r>
              <a:rPr lang="id-ID" dirty="0" err="1"/>
              <a:t>diautomasi</a:t>
            </a:r>
            <a:r>
              <a:rPr lang="id-ID" dirty="0"/>
              <a:t> menggunakan </a:t>
            </a:r>
            <a:r>
              <a:rPr lang="id-ID" dirty="0" err="1"/>
              <a:t>software</a:t>
            </a:r>
            <a:endParaRPr lang="id-ID" dirty="0"/>
          </a:p>
          <a:p>
            <a:pPr lvl="1"/>
            <a:r>
              <a:rPr lang="id-ID" dirty="0"/>
              <a:t>Kebutuhan dan </a:t>
            </a:r>
            <a:r>
              <a:rPr lang="id-ID" dirty="0" err="1"/>
              <a:t>business</a:t>
            </a:r>
            <a:r>
              <a:rPr lang="id-ID" dirty="0"/>
              <a:t> </a:t>
            </a:r>
            <a:r>
              <a:rPr lang="id-ID" dirty="0" err="1"/>
              <a:t>value</a:t>
            </a:r>
            <a:r>
              <a:rPr lang="id-ID" dirty="0"/>
              <a:t> ini diwujudkan dalam bentuk </a:t>
            </a:r>
            <a:r>
              <a:rPr lang="id-ID" dirty="0">
                <a:solidFill>
                  <a:srgbClr val="0070C0"/>
                </a:solidFill>
              </a:rPr>
              <a:t>System </a:t>
            </a:r>
            <a:r>
              <a:rPr lang="id-ID" dirty="0" err="1">
                <a:solidFill>
                  <a:srgbClr val="0070C0"/>
                </a:solidFill>
              </a:rPr>
              <a:t>Request</a:t>
            </a:r>
            <a:endParaRPr lang="id-ID" dirty="0">
              <a:solidFill>
                <a:srgbClr val="0070C0"/>
              </a:solidFill>
            </a:endParaRPr>
          </a:p>
          <a:p>
            <a:endParaRPr lang="id-ID" dirty="0"/>
          </a:p>
          <a:p>
            <a:r>
              <a:rPr lang="id-ID" dirty="0"/>
              <a:t>Diperlukan </a:t>
            </a:r>
            <a:r>
              <a:rPr lang="id-ID" dirty="0" err="1">
                <a:solidFill>
                  <a:srgbClr val="C00000"/>
                </a:solidFill>
              </a:rPr>
              <a:t>skill</a:t>
            </a:r>
            <a:r>
              <a:rPr lang="id-ID" dirty="0">
                <a:solidFill>
                  <a:srgbClr val="C00000"/>
                </a:solidFill>
              </a:rPr>
              <a:t>, pengetahuan dan pemahaman tentang domain </a:t>
            </a:r>
            <a:r>
              <a:rPr lang="id-ID" dirty="0"/>
              <a:t>bidang dan proses bisnis</a:t>
            </a:r>
          </a:p>
          <a:p>
            <a:pPr lvl="1"/>
            <a:r>
              <a:rPr lang="id-ID" dirty="0"/>
              <a:t>Bukan di bidang komputernya</a:t>
            </a:r>
            <a:endParaRPr lang="en-US" dirty="0"/>
          </a:p>
        </p:txBody>
      </p:sp>
      <p:sp>
        <p:nvSpPr>
          <p:cNvPr id="3" name="Title 2">
            <a:extLst>
              <a:ext uri="{FF2B5EF4-FFF2-40B4-BE49-F238E27FC236}">
                <a16:creationId xmlns:a16="http://schemas.microsoft.com/office/drawing/2014/main" id="{967429B5-CB67-43D3-A44D-7C65323CECBC}"/>
              </a:ext>
            </a:extLst>
          </p:cNvPr>
          <p:cNvSpPr>
            <a:spLocks noGrp="1"/>
          </p:cNvSpPr>
          <p:nvPr>
            <p:ph type="title"/>
          </p:nvPr>
        </p:nvSpPr>
        <p:spPr/>
        <p:txBody>
          <a:bodyPr/>
          <a:lstStyle/>
          <a:p>
            <a:r>
              <a:rPr lang="id-ID" dirty="0"/>
              <a:t>User/</a:t>
            </a:r>
            <a:r>
              <a:rPr lang="id-ID" dirty="0" err="1"/>
              <a:t>Product</a:t>
            </a:r>
            <a:r>
              <a:rPr lang="id-ID" dirty="0"/>
              <a:t> </a:t>
            </a:r>
            <a:r>
              <a:rPr lang="id-ID" dirty="0" err="1"/>
              <a:t>Owner</a:t>
            </a:r>
            <a:endParaRPr lang="en-US" dirty="0"/>
          </a:p>
        </p:txBody>
      </p:sp>
      <p:sp>
        <p:nvSpPr>
          <p:cNvPr id="4" name="Slide Number Placeholder 3">
            <a:extLst>
              <a:ext uri="{FF2B5EF4-FFF2-40B4-BE49-F238E27FC236}">
                <a16:creationId xmlns:a16="http://schemas.microsoft.com/office/drawing/2014/main" id="{E0CE65CD-3779-4C02-A967-FD7B19EBF21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446797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553450" cy="5181600"/>
          </a:xfrm>
        </p:spPr>
        <p:txBody>
          <a:bodyPr/>
          <a:lstStyle/>
          <a:p>
            <a:r>
              <a:rPr lang="id-ID" sz="2400" dirty="0"/>
              <a:t>Lakukan </a:t>
            </a:r>
            <a:r>
              <a:rPr lang="en-US" sz="2400" dirty="0"/>
              <a:t>s</a:t>
            </a:r>
            <a:r>
              <a:rPr lang="id-ID" sz="2400" dirty="0"/>
              <a:t>istem </a:t>
            </a:r>
            <a:r>
              <a:rPr lang="en-US" sz="2400" dirty="0"/>
              <a:t>a</a:t>
            </a:r>
            <a:r>
              <a:rPr lang="id-ID" sz="2400" dirty="0"/>
              <a:t>nalysis</a:t>
            </a:r>
            <a:r>
              <a:rPr lang="en-US" sz="2400" dirty="0"/>
              <a:t> and design</a:t>
            </a:r>
            <a:r>
              <a:rPr lang="id-ID" sz="2400" dirty="0"/>
              <a:t> yang menghasilkan diagram:</a:t>
            </a:r>
          </a:p>
          <a:p>
            <a:pPr marL="1089025" lvl="2" indent="-514350">
              <a:buFont typeface="+mj-lt"/>
              <a:buAutoNum type="arabicPeriod"/>
            </a:pPr>
            <a:r>
              <a:rPr lang="id-ID" sz="2000" dirty="0"/>
              <a:t>Use Case Diagram</a:t>
            </a:r>
          </a:p>
          <a:p>
            <a:pPr marL="1089025" lvl="2" indent="-514350">
              <a:buFont typeface="+mj-lt"/>
              <a:buAutoNum type="arabicPeriod"/>
            </a:pPr>
            <a:r>
              <a:rPr lang="en-US" sz="2000" dirty="0"/>
              <a:t>Activity Diagram</a:t>
            </a:r>
            <a:r>
              <a:rPr lang="id-ID" sz="2000" dirty="0"/>
              <a:t> </a:t>
            </a:r>
            <a:r>
              <a:rPr lang="id-ID" sz="2000" dirty="0" err="1"/>
              <a:t>or</a:t>
            </a:r>
            <a:r>
              <a:rPr lang="id-ID" sz="2000" dirty="0"/>
              <a:t> BPMN</a:t>
            </a:r>
            <a:endParaRPr lang="en-US" sz="2000" dirty="0"/>
          </a:p>
          <a:p>
            <a:pPr marL="1089025" lvl="2" indent="-514350">
              <a:buFont typeface="+mj-lt"/>
              <a:buAutoNum type="arabicPeriod"/>
            </a:pPr>
            <a:r>
              <a:rPr lang="en-US" sz="2000" b="1" dirty="0">
                <a:solidFill>
                  <a:srgbClr val="C00000"/>
                </a:solidFill>
              </a:rPr>
              <a:t>Sequence Diagram</a:t>
            </a:r>
          </a:p>
          <a:p>
            <a:pPr marL="1089025" lvl="2" indent="-514350">
              <a:buFont typeface="+mj-lt"/>
              <a:buAutoNum type="arabicPeriod"/>
            </a:pPr>
            <a:r>
              <a:rPr lang="en-US" sz="2000" b="1" dirty="0" err="1">
                <a:solidFill>
                  <a:srgbClr val="C00000"/>
                </a:solidFill>
              </a:rPr>
              <a:t>Penghitungan</a:t>
            </a:r>
            <a:r>
              <a:rPr lang="en-US" sz="2000" b="1" dirty="0">
                <a:solidFill>
                  <a:srgbClr val="C00000"/>
                </a:solidFill>
              </a:rPr>
              <a:t> Size </a:t>
            </a:r>
            <a:r>
              <a:rPr lang="en-US" sz="2000" b="1" dirty="0" err="1">
                <a:solidFill>
                  <a:srgbClr val="C00000"/>
                </a:solidFill>
              </a:rPr>
              <a:t>dengan</a:t>
            </a:r>
            <a:r>
              <a:rPr lang="en-US" sz="2000" b="1" dirty="0">
                <a:solidFill>
                  <a:srgbClr val="C00000"/>
                </a:solidFill>
              </a:rPr>
              <a:t> Use Case Point</a:t>
            </a:r>
            <a:r>
              <a:rPr lang="id-ID" sz="2000" b="1" dirty="0">
                <a:solidFill>
                  <a:srgbClr val="C00000"/>
                </a:solidFill>
              </a:rPr>
              <a:t>s</a:t>
            </a:r>
            <a:endParaRPr lang="en-US" b="1" dirty="0">
              <a:solidFill>
                <a:srgbClr val="C00000"/>
              </a:solidFill>
            </a:endParaRPr>
          </a:p>
          <a:p>
            <a:pPr marL="1089025" lvl="2" indent="-514350">
              <a:buFont typeface="+mj-lt"/>
              <a:buAutoNum type="arabicPeriod"/>
            </a:pPr>
            <a:endParaRPr lang="en-US" sz="2400" dirty="0"/>
          </a:p>
          <a:p>
            <a:r>
              <a:rPr lang="en-US" sz="2400" dirty="0" err="1"/>
              <a:t>Pilih</a:t>
            </a:r>
            <a:r>
              <a:rPr lang="en-US" sz="2400" dirty="0"/>
              <a:t> </a:t>
            </a:r>
            <a:r>
              <a:rPr lang="en-US" sz="2400" dirty="0" err="1"/>
              <a:t>salah</a:t>
            </a:r>
            <a:r>
              <a:rPr lang="en-US" sz="2400" dirty="0"/>
              <a:t> </a:t>
            </a:r>
            <a:r>
              <a:rPr lang="en-US" sz="2400" dirty="0" err="1"/>
              <a:t>satu</a:t>
            </a:r>
            <a:r>
              <a:rPr lang="en-US" sz="2400" dirty="0"/>
              <a:t> </a:t>
            </a:r>
            <a:r>
              <a:rPr lang="en-US" sz="2400" dirty="0" err="1"/>
              <a:t>aplikasi</a:t>
            </a:r>
            <a:r>
              <a:rPr lang="en-US" sz="2400" dirty="0"/>
              <a:t> di </a:t>
            </a:r>
            <a:r>
              <a:rPr lang="en-US" sz="2400" dirty="0" err="1"/>
              <a:t>bawah</a:t>
            </a:r>
            <a:r>
              <a:rPr lang="en-US" sz="2400" dirty="0"/>
              <a:t>:</a:t>
            </a:r>
            <a:endParaRPr lang="id-ID" sz="2400" dirty="0"/>
          </a:p>
        </p:txBody>
      </p:sp>
      <p:sp>
        <p:nvSpPr>
          <p:cNvPr id="2" name="Title 1"/>
          <p:cNvSpPr>
            <a:spLocks noGrp="1"/>
          </p:cNvSpPr>
          <p:nvPr>
            <p:ph type="title"/>
          </p:nvPr>
        </p:nvSpPr>
        <p:spPr>
          <a:xfrm>
            <a:off x="609600" y="228600"/>
            <a:ext cx="8866187" cy="609600"/>
          </a:xfrm>
        </p:spPr>
        <p:txBody>
          <a:bodyPr>
            <a:normAutofit fontScale="90000"/>
          </a:bodyPr>
          <a:lstStyle/>
          <a:p>
            <a:r>
              <a:rPr lang="id-ID" dirty="0"/>
              <a:t>Exercise: S</a:t>
            </a:r>
            <a:r>
              <a:rPr lang="en-US" dirty="0"/>
              <a:t>y</a:t>
            </a:r>
            <a:r>
              <a:rPr lang="id-ID" dirty="0"/>
              <a:t>stems Analysis</a:t>
            </a:r>
            <a:r>
              <a:rPr lang="en-US" dirty="0"/>
              <a:t> and Design</a:t>
            </a:r>
          </a:p>
        </p:txBody>
      </p:sp>
      <p:sp>
        <p:nvSpPr>
          <p:cNvPr id="4" name="Content Placeholder 2"/>
          <p:cNvSpPr txBox="1">
            <a:spLocks/>
          </p:cNvSpPr>
          <p:nvPr/>
        </p:nvSpPr>
        <p:spPr bwMode="gray">
          <a:xfrm>
            <a:off x="685800" y="3962400"/>
            <a:ext cx="4191000" cy="250507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a:pPr>
            <a:r>
              <a:rPr kumimoji="0" lang="en-US" sz="1800" kern="0" dirty="0" err="1">
                <a:effectLst/>
              </a:rPr>
              <a:t>Aplikasi</a:t>
            </a:r>
            <a:r>
              <a:rPr kumimoji="0" lang="en-US" sz="1800" kern="0" dirty="0">
                <a:effectLst/>
              </a:rPr>
              <a:t> Rental Mobil</a:t>
            </a:r>
          </a:p>
          <a:p>
            <a:pPr marL="457200" indent="-457200">
              <a:buFont typeface="+mj-lt"/>
              <a:buAutoNum type="arabicPeriod"/>
            </a:pPr>
            <a:r>
              <a:rPr kumimoji="0" lang="sv-SE" sz="1800" kern="0" dirty="0">
                <a:effectLst/>
              </a:rPr>
              <a:t>Aplikasi Pengelolaan Klinik </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a:t>
            </a:r>
            <a:r>
              <a:rPr kumimoji="0" lang="en-US" sz="1800" kern="0" dirty="0" err="1">
                <a:effectLst/>
              </a:rPr>
              <a:t>Apotik</a:t>
            </a:r>
            <a:endParaRPr kumimoji="0" lang="en-US" sz="1800" kern="0" dirty="0">
              <a:effectLst/>
            </a:endParaRP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Service Mobil</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Motor</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a:t>
            </a:r>
            <a:r>
              <a:rPr kumimoji="0" lang="en-US" sz="1800" kern="0" dirty="0" err="1">
                <a:effectLst/>
              </a:rPr>
              <a:t>Perpustakaan</a:t>
            </a:r>
            <a:endParaRPr kumimoji="0" lang="en-US" sz="1800" kern="0" dirty="0">
              <a:effectLst/>
            </a:endParaRPr>
          </a:p>
        </p:txBody>
      </p:sp>
      <p:sp>
        <p:nvSpPr>
          <p:cNvPr id="5" name="Content Placeholder 3"/>
          <p:cNvSpPr txBox="1">
            <a:spLocks/>
          </p:cNvSpPr>
          <p:nvPr/>
        </p:nvSpPr>
        <p:spPr>
          <a:xfrm>
            <a:off x="4800600" y="3962400"/>
            <a:ext cx="4343400" cy="2981325"/>
          </a:xfrm>
          <a:prstGeom prst="rect">
            <a:avLst/>
          </a:prstGeom>
        </p:spPr>
        <p:txBody>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a:t>
            </a:r>
            <a:r>
              <a:rPr kumimoji="0" lang="en-US" sz="1800" kern="0" dirty="0" err="1">
                <a:effectLst/>
              </a:rPr>
              <a:t>Buku</a:t>
            </a:r>
            <a:r>
              <a:rPr kumimoji="0" lang="en-US" sz="1800" kern="0" dirty="0">
                <a:effectLst/>
              </a:rPr>
              <a:t>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a:t>
            </a:r>
            <a:r>
              <a:rPr kumimoji="0" lang="en-US" sz="1800" kern="0" dirty="0" err="1">
                <a:effectLst/>
              </a:rPr>
              <a:t>Tiket</a:t>
            </a:r>
            <a:r>
              <a:rPr kumimoji="0" lang="en-US" sz="1800" kern="0" dirty="0">
                <a:effectLst/>
              </a:rPr>
              <a:t> </a:t>
            </a:r>
            <a:r>
              <a:rPr kumimoji="0" lang="en-US" sz="1800" kern="0" dirty="0" err="1">
                <a:effectLst/>
              </a:rPr>
              <a:t>Kereta</a:t>
            </a:r>
            <a:r>
              <a:rPr kumimoji="0" lang="en-US" sz="1800" kern="0" dirty="0">
                <a:effectLst/>
              </a:rPr>
              <a:t>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Manajemen</a:t>
            </a:r>
            <a:r>
              <a:rPr kumimoji="0" lang="en-US" sz="1800" kern="0" dirty="0">
                <a:effectLst/>
              </a:rPr>
              <a:t> </a:t>
            </a:r>
            <a:r>
              <a:rPr kumimoji="0" lang="en-US" sz="1800" kern="0" dirty="0" err="1">
                <a:effectLst/>
              </a:rPr>
              <a:t>Universitas</a:t>
            </a:r>
            <a:r>
              <a:rPr kumimoji="0" lang="en-US" sz="1800" kern="0" dirty="0">
                <a:effectLst/>
              </a:rPr>
              <a:t> Online</a:t>
            </a:r>
          </a:p>
          <a:p>
            <a:pPr marL="457200" indent="-457200">
              <a:buFont typeface="+mj-lt"/>
              <a:buAutoNum type="arabicPeriod" startAt="7"/>
            </a:pPr>
            <a:r>
              <a:rPr kumimoji="0" lang="sv-SE" sz="1800" kern="0" dirty="0">
                <a:effectLst/>
              </a:rPr>
              <a:t>Aplikasi Penjualan Laptop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Perpustakaan</a:t>
            </a:r>
            <a:r>
              <a:rPr kumimoji="0" lang="en-US" sz="1800" kern="0" dirty="0">
                <a:effectLst/>
              </a:rPr>
              <a:t> Digital</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Project Software</a:t>
            </a:r>
          </a:p>
          <a:p>
            <a:pPr marL="457200" indent="-457200">
              <a:buFont typeface="+mj-lt"/>
              <a:buAutoNum type="arabicPeriod" startAt="7"/>
            </a:pPr>
            <a:endParaRPr kumimoji="0" lang="en-US" sz="1800" kern="0" dirty="0">
              <a:effectLst/>
            </a:endParaRP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330</a:t>
            </a:fld>
            <a:endParaRPr lang="en-US">
              <a:solidFill>
                <a:prstClr val="black">
                  <a:tint val="75000"/>
                </a:prstClr>
              </a:solidFill>
            </a:endParaRPr>
          </a:p>
        </p:txBody>
      </p:sp>
    </p:spTree>
    <p:extLst>
      <p:ext uri="{BB962C8B-B14F-4D97-AF65-F5344CB8AC3E}">
        <p14:creationId xmlns:p14="http://schemas.microsoft.com/office/powerpoint/2010/main" val="40770529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6000" dirty="0" err="1">
                <a:latin typeface="+mn-lt"/>
              </a:rPr>
              <a:t>Course</a:t>
            </a:r>
            <a:r>
              <a:rPr lang="id-ID" sz="6000" dirty="0">
                <a:latin typeface="+mn-lt"/>
              </a:rPr>
              <a:t>   </a:t>
            </a:r>
            <a:r>
              <a:rPr lang="id-ID" sz="60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331</a:t>
            </a:fld>
            <a:endParaRPr lang="en-US">
              <a:solidFill>
                <a:prstClr val="black">
                  <a:tint val="75000"/>
                </a:prstClr>
              </a:solidFill>
            </a:endParaRPr>
          </a:p>
        </p:txBody>
      </p:sp>
    </p:spTree>
    <p:extLst>
      <p:ext uri="{BB962C8B-B14F-4D97-AF65-F5344CB8AC3E}">
        <p14:creationId xmlns:p14="http://schemas.microsoft.com/office/powerpoint/2010/main" val="58187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4. Systems Design</a:t>
            </a:r>
          </a:p>
        </p:txBody>
      </p:sp>
      <p:sp>
        <p:nvSpPr>
          <p:cNvPr id="3" name="Text Placeholder 2"/>
          <p:cNvSpPr>
            <a:spLocks noGrp="1"/>
          </p:cNvSpPr>
          <p:nvPr>
            <p:ph type="body" idx="1"/>
          </p:nvPr>
        </p:nvSpPr>
        <p:spPr>
          <a:xfrm>
            <a:off x="623888" y="4428107"/>
            <a:ext cx="5776912" cy="1735136"/>
          </a:xfrm>
        </p:spPr>
        <p:txBody>
          <a:bodyPr>
            <a:noAutofit/>
          </a:bodyPr>
          <a:lstStyle/>
          <a:p>
            <a:r>
              <a:rPr lang="en-US" sz="2000" dirty="0"/>
              <a:t>4.1 </a:t>
            </a:r>
            <a:r>
              <a:rPr lang="en-US" sz="2000" dirty="0" err="1"/>
              <a:t>Paradigma</a:t>
            </a:r>
            <a:r>
              <a:rPr lang="en-US" sz="2000" dirty="0"/>
              <a:t> </a:t>
            </a:r>
            <a:r>
              <a:rPr lang="en-US" sz="2000" dirty="0" err="1"/>
              <a:t>Berorientasi</a:t>
            </a:r>
            <a:r>
              <a:rPr lang="en-US" sz="2000" dirty="0"/>
              <a:t> Object</a:t>
            </a:r>
          </a:p>
          <a:p>
            <a:r>
              <a:rPr lang="en-US" sz="2000" dirty="0"/>
              <a:t>4.2 </a:t>
            </a:r>
            <a:r>
              <a:rPr lang="en-US" sz="2000" dirty="0" err="1"/>
              <a:t>Pembuatan</a:t>
            </a:r>
            <a:r>
              <a:rPr lang="en-US" sz="2000" dirty="0"/>
              <a:t> Class Diagram</a:t>
            </a:r>
          </a:p>
          <a:p>
            <a:r>
              <a:rPr lang="en-US" sz="2000" dirty="0"/>
              <a:t>4.3 </a:t>
            </a:r>
            <a:r>
              <a:rPr lang="en-US" sz="2000" dirty="0" err="1"/>
              <a:t>Pembuatan</a:t>
            </a:r>
            <a:r>
              <a:rPr lang="en-US" sz="2000" dirty="0"/>
              <a:t> User Interface Design</a:t>
            </a:r>
          </a:p>
          <a:p>
            <a:r>
              <a:rPr lang="en-US" sz="2000" dirty="0"/>
              <a:t>4.4 </a:t>
            </a:r>
            <a:r>
              <a:rPr lang="en-US" sz="2000" dirty="0" err="1"/>
              <a:t>Pembuatan</a:t>
            </a:r>
            <a:r>
              <a:rPr lang="en-US" sz="2000" dirty="0"/>
              <a:t> Data Model</a:t>
            </a:r>
          </a:p>
          <a:p>
            <a:r>
              <a:rPr lang="en-US" sz="2000" dirty="0"/>
              <a:t>4.5 </a:t>
            </a:r>
            <a:r>
              <a:rPr lang="en-US" sz="2000" dirty="0" err="1"/>
              <a:t>Pembuatan</a:t>
            </a:r>
            <a:r>
              <a:rPr lang="en-US" sz="2000" dirty="0"/>
              <a:t> Deployment Diagram</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332</a:t>
            </a:fld>
            <a:endParaRPr lang="en-US">
              <a:solidFill>
                <a:prstClr val="black">
                  <a:tint val="75000"/>
                </a:prstClr>
              </a:solidFill>
            </a:endParaRPr>
          </a:p>
        </p:txBody>
      </p:sp>
    </p:spTree>
    <p:extLst>
      <p:ext uri="{BB962C8B-B14F-4D97-AF65-F5344CB8AC3E}">
        <p14:creationId xmlns:p14="http://schemas.microsoft.com/office/powerpoint/2010/main" val="538043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06" y="152400"/>
            <a:ext cx="8458200" cy="762000"/>
          </a:xfrm>
        </p:spPr>
        <p:txBody>
          <a:bodyPr>
            <a:normAutofit/>
          </a:bodyPr>
          <a:lstStyle/>
          <a:p>
            <a:r>
              <a:rPr lang="id-ID" dirty="0"/>
              <a:t>Siklus Pengembangan </a:t>
            </a:r>
            <a:r>
              <a:rPr lang="id-ID" dirty="0" err="1"/>
              <a:t>Software</a:t>
            </a:r>
            <a:endParaRPr lang="en-US" dirty="0"/>
          </a:p>
        </p:txBody>
      </p:sp>
      <p:graphicFrame>
        <p:nvGraphicFramePr>
          <p:cNvPr id="5" name="Content Placeholder 9"/>
          <p:cNvGraphicFramePr>
            <a:graphicFrameLocks/>
          </p:cNvGraphicFramePr>
          <p:nvPr>
            <p:extLst/>
          </p:nvPr>
        </p:nvGraphicFramePr>
        <p:xfrm>
          <a:off x="228600" y="1066800"/>
          <a:ext cx="859042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333</a:t>
            </a:fld>
            <a:endParaRPr lang="en-US">
              <a:solidFill>
                <a:prstClr val="black">
                  <a:tint val="75000"/>
                </a:prstClr>
              </a:solidFill>
            </a:endParaRPr>
          </a:p>
        </p:txBody>
      </p:sp>
      <p:sp>
        <p:nvSpPr>
          <p:cNvPr id="6" name="Content Placeholder 1">
            <a:extLst>
              <a:ext uri="{FF2B5EF4-FFF2-40B4-BE49-F238E27FC236}">
                <a16:creationId xmlns:a16="http://schemas.microsoft.com/office/drawing/2014/main" id="{F6A298E5-C505-4790-BCDB-43FEBDFFF812}"/>
              </a:ext>
            </a:extLst>
          </p:cNvPr>
          <p:cNvSpPr>
            <a:spLocks noGrp="1"/>
          </p:cNvSpPr>
          <p:nvPr>
            <p:ph idx="1"/>
          </p:nvPr>
        </p:nvSpPr>
        <p:spPr>
          <a:xfrm>
            <a:off x="628650" y="6019800"/>
            <a:ext cx="7886700" cy="533400"/>
          </a:xfrm>
        </p:spPr>
        <p:txBody>
          <a:bodyPr>
            <a:normAutofit/>
          </a:bodyPr>
          <a:lstStyle/>
          <a:p>
            <a:pPr marL="0" indent="0" algn="ctr">
              <a:buNone/>
            </a:pPr>
            <a:r>
              <a:rPr lang="id-ID" sz="2400" i="1" dirty="0"/>
              <a:t>(</a:t>
            </a:r>
            <a:r>
              <a:rPr lang="id-ID" sz="2400" i="1" dirty="0" err="1"/>
              <a:t>Tilley</a:t>
            </a:r>
            <a:r>
              <a:rPr lang="id-ID" sz="2400" i="1" dirty="0"/>
              <a:t>, 2012)            (Dennis, 2016)           (</a:t>
            </a:r>
            <a:r>
              <a:rPr lang="id-ID" sz="2400" i="1" dirty="0" err="1"/>
              <a:t>Valacich</a:t>
            </a:r>
            <a:r>
              <a:rPr lang="id-ID" sz="2400" i="1" dirty="0"/>
              <a:t>, 2017)</a:t>
            </a:r>
            <a:endParaRPr lang="en-US" sz="2400" i="1" dirty="0"/>
          </a:p>
        </p:txBody>
      </p:sp>
    </p:spTree>
    <p:custDataLst>
      <p:tags r:id="rId1"/>
    </p:custDataLst>
    <p:extLst>
      <p:ext uri="{BB962C8B-B14F-4D97-AF65-F5344CB8AC3E}">
        <p14:creationId xmlns:p14="http://schemas.microsoft.com/office/powerpoint/2010/main" val="2816862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334</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3817514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335</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262599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4.1 </a:t>
            </a:r>
            <a:r>
              <a:rPr lang="en-US" sz="4000" dirty="0" err="1"/>
              <a:t>Paradigma</a:t>
            </a:r>
            <a:r>
              <a:rPr lang="en-US" sz="4000" dirty="0"/>
              <a:t> </a:t>
            </a:r>
            <a:r>
              <a:rPr lang="en-US" sz="4000" dirty="0" err="1"/>
              <a:t>Berorientasi</a:t>
            </a:r>
            <a:r>
              <a:rPr lang="en-US" sz="4000" dirty="0"/>
              <a:t> </a:t>
            </a:r>
            <a:r>
              <a:rPr lang="en-US" sz="4000" dirty="0" err="1"/>
              <a:t>Obje</a:t>
            </a:r>
            <a:r>
              <a:rPr lang="id-ID" sz="4000" dirty="0"/>
              <a:t>k</a:t>
            </a:r>
            <a:endParaRPr lang="en-US" sz="40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336</a:t>
            </a:fld>
            <a:endParaRPr lang="en-US">
              <a:solidFill>
                <a:prstClr val="black">
                  <a:tint val="75000"/>
                </a:prstClr>
              </a:solidFill>
            </a:endParaRPr>
          </a:p>
        </p:txBody>
      </p:sp>
    </p:spTree>
    <p:extLst>
      <p:ext uri="{BB962C8B-B14F-4D97-AF65-F5344CB8AC3E}">
        <p14:creationId xmlns:p14="http://schemas.microsoft.com/office/powerpoint/2010/main" val="1175589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4.1.1 </a:t>
            </a:r>
            <a:r>
              <a:rPr lang="id-ID" sz="4000" dirty="0"/>
              <a:t>Konsep Dasar Paradigma Berorientasi Objek</a:t>
            </a:r>
          </a:p>
        </p:txBody>
      </p:sp>
      <p:sp>
        <p:nvSpPr>
          <p:cNvPr id="3" name="Text Placeholder 2"/>
          <p:cNvSpPr>
            <a:spLocks noGrp="1"/>
          </p:cNvSpPr>
          <p:nvPr>
            <p:ph type="body" idx="1"/>
          </p:nvPr>
        </p:nvSpPr>
        <p:spPr/>
        <p:txBody>
          <a:bodyPr/>
          <a:lstStyle/>
          <a:p>
            <a:r>
              <a:rPr lang="id-ID" dirty="0"/>
              <a:t>Class , </a:t>
            </a:r>
            <a:r>
              <a:rPr lang="id-ID" dirty="0" err="1"/>
              <a:t>Object</a:t>
            </a:r>
            <a:r>
              <a:rPr lang="id-ID" dirty="0"/>
              <a:t>, </a:t>
            </a:r>
            <a:r>
              <a:rPr lang="id-ID" dirty="0" err="1"/>
              <a:t>Method</a:t>
            </a:r>
            <a:r>
              <a:rPr lang="id-ID" dirty="0"/>
              <a:t>, </a:t>
            </a:r>
            <a:r>
              <a:rPr lang="id-ID" dirty="0" err="1"/>
              <a:t>Attribute</a:t>
            </a:r>
            <a:endParaRPr lang="id-ID"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337</a:t>
            </a:fld>
            <a:endParaRPr lang="en-US">
              <a:solidFill>
                <a:prstClr val="black">
                  <a:tint val="75000"/>
                </a:prstClr>
              </a:solidFill>
            </a:endParaRPr>
          </a:p>
        </p:txBody>
      </p:sp>
    </p:spTree>
    <p:extLst>
      <p:ext uri="{BB962C8B-B14F-4D97-AF65-F5344CB8AC3E}">
        <p14:creationId xmlns:p14="http://schemas.microsoft.com/office/powerpoint/2010/main" val="21662568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id-ID" dirty="0"/>
              <a:t>Berorientasi Objek?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338</a:t>
            </a:fld>
            <a:endParaRPr lang="en-US">
              <a:solidFill>
                <a:prstClr val="black">
                  <a:tint val="75000"/>
                </a:prstClr>
              </a:solidFill>
            </a:endParaRPr>
          </a:p>
        </p:txBody>
      </p:sp>
      <p:sp>
        <p:nvSpPr>
          <p:cNvPr id="5" name="TextBox 4"/>
          <p:cNvSpPr txBox="1"/>
          <p:nvPr/>
        </p:nvSpPr>
        <p:spPr>
          <a:xfrm>
            <a:off x="5562600" y="1223189"/>
            <a:ext cx="3567544" cy="4708981"/>
          </a:xfrm>
          <a:prstGeom prst="rect">
            <a:avLst/>
          </a:prstGeom>
          <a:noFill/>
        </p:spPr>
        <p:txBody>
          <a:bodyPr wrap="square">
            <a:spAutoFit/>
          </a:bodyPr>
          <a:lstStyle/>
          <a:p>
            <a:pPr algn="l">
              <a:defRPr/>
            </a:pPr>
            <a:r>
              <a:rPr lang="id-ID" sz="2800" dirty="0">
                <a:solidFill>
                  <a:srgbClr val="C00000"/>
                </a:solidFill>
                <a:effectLst/>
                <a:latin typeface="Calibri" pitchFamily="34" charset="0"/>
                <a:cs typeface="Calibri" pitchFamily="34" charset="0"/>
              </a:rPr>
              <a:t>Attribute:</a:t>
            </a:r>
          </a:p>
          <a:p>
            <a:pPr algn="l">
              <a:defRPr/>
            </a:pPr>
            <a:r>
              <a:rPr lang="id-ID" sz="2800" dirty="0">
                <a:effectLst/>
                <a:latin typeface="Calibri" pitchFamily="34" charset="0"/>
                <a:cs typeface="Calibri" pitchFamily="34" charset="0"/>
              </a:rPr>
              <a:t>  Baju, </a:t>
            </a:r>
            <a:r>
              <a:rPr lang="id-ID" sz="2800" dirty="0">
                <a:solidFill>
                  <a:srgbClr val="000000"/>
                </a:solidFill>
                <a:effectLst/>
                <a:latin typeface="Calibri" pitchFamily="34" charset="0"/>
                <a:cs typeface="Calibri" pitchFamily="34" charset="0"/>
              </a:rPr>
              <a:t>Jaket</a:t>
            </a:r>
            <a:r>
              <a:rPr lang="en-US" sz="2800" dirty="0">
                <a:solidFill>
                  <a:srgbClr val="000000"/>
                </a:solidFill>
                <a:effectLst/>
                <a:latin typeface="Calibri" pitchFamily="34" charset="0"/>
                <a:cs typeface="Calibri" pitchFamily="34" charset="0"/>
              </a:rPr>
              <a:t>, </a:t>
            </a:r>
          </a:p>
          <a:p>
            <a:pPr algn="l">
              <a:defRPr/>
            </a:pPr>
            <a:r>
              <a:rPr lang="en-US" sz="2800" dirty="0">
                <a:solidFill>
                  <a:srgbClr val="000000"/>
                </a:solidFill>
                <a:effectLst/>
                <a:latin typeface="Calibri" pitchFamily="34" charset="0"/>
                <a:cs typeface="Calibri" pitchFamily="34" charset="0"/>
              </a:rPr>
              <a:t>  </a:t>
            </a:r>
            <a:r>
              <a:rPr lang="id-ID" sz="2800" dirty="0">
                <a:effectLst/>
                <a:latin typeface="Calibri" pitchFamily="34" charset="0"/>
                <a:cs typeface="Calibri" pitchFamily="34" charset="0"/>
              </a:rPr>
              <a:t>Tas Punggung,  </a:t>
            </a:r>
            <a:br>
              <a:rPr lang="id-ID" sz="2800" dirty="0">
                <a:effectLst/>
                <a:latin typeface="Calibri" pitchFamily="34" charset="0"/>
                <a:cs typeface="Calibri" pitchFamily="34" charset="0"/>
              </a:rPr>
            </a:br>
            <a:r>
              <a:rPr lang="id-ID" sz="2800" dirty="0">
                <a:effectLst/>
                <a:latin typeface="Calibri" pitchFamily="34" charset="0"/>
                <a:cs typeface="Calibri" pitchFamily="34" charset="0"/>
              </a:rPr>
              <a:t>  Tangan, Kaki, Mata</a:t>
            </a:r>
          </a:p>
          <a:p>
            <a:pPr algn="l">
              <a:defRPr/>
            </a:pPr>
            <a:endParaRPr lang="id-ID" sz="2800" dirty="0">
              <a:effectLst/>
              <a:latin typeface="Calibri" pitchFamily="34" charset="0"/>
              <a:cs typeface="Calibri" pitchFamily="34" charset="0"/>
            </a:endParaRPr>
          </a:p>
          <a:p>
            <a:pPr algn="l">
              <a:defRPr/>
            </a:pPr>
            <a:r>
              <a:rPr lang="id-ID" sz="2800" dirty="0">
                <a:solidFill>
                  <a:srgbClr val="C00000"/>
                </a:solidFill>
                <a:effectLst/>
                <a:latin typeface="Calibri" pitchFamily="34" charset="0"/>
                <a:cs typeface="Calibri" pitchFamily="34" charset="0"/>
              </a:rPr>
              <a:t>Behavior:</a:t>
            </a:r>
          </a:p>
          <a:p>
            <a:pPr algn="l">
              <a:defRPr/>
            </a:pPr>
            <a:r>
              <a:rPr lang="id-ID" sz="2800" dirty="0">
                <a:effectLst/>
                <a:latin typeface="Calibri" pitchFamily="34" charset="0"/>
                <a:cs typeface="Calibri" pitchFamily="34" charset="0"/>
              </a:rPr>
              <a:t>  </a:t>
            </a:r>
            <a:r>
              <a:rPr lang="id-ID" sz="2800" dirty="0">
                <a:solidFill>
                  <a:srgbClr val="0070C0"/>
                </a:solidFill>
                <a:effectLst/>
                <a:latin typeface="Calibri" pitchFamily="34" charset="0"/>
                <a:cs typeface="Calibri" pitchFamily="34" charset="0"/>
              </a:rPr>
              <a:t>Cara</a:t>
            </a:r>
            <a:r>
              <a:rPr lang="id-ID" sz="2800" dirty="0">
                <a:effectLst/>
                <a:latin typeface="Calibri" pitchFamily="34" charset="0"/>
                <a:cs typeface="Calibri" pitchFamily="34" charset="0"/>
              </a:rPr>
              <a:t> Jalan ke Depan</a:t>
            </a:r>
          </a:p>
          <a:p>
            <a:pPr algn="l">
              <a:defRPr/>
            </a:pPr>
            <a:r>
              <a:rPr lang="id-ID" sz="2800" dirty="0">
                <a:effectLst/>
                <a:latin typeface="Calibri" pitchFamily="34" charset="0"/>
                <a:cs typeface="Calibri" pitchFamily="34" charset="0"/>
              </a:rPr>
              <a:t>  </a:t>
            </a:r>
            <a:r>
              <a:rPr lang="id-ID" sz="2800" dirty="0">
                <a:solidFill>
                  <a:srgbClr val="0070C0"/>
                </a:solidFill>
                <a:effectLst/>
                <a:latin typeface="Calibri" pitchFamily="34" charset="0"/>
                <a:cs typeface="Calibri" pitchFamily="34" charset="0"/>
              </a:rPr>
              <a:t>Cara</a:t>
            </a:r>
            <a:r>
              <a:rPr lang="id-ID" sz="2800" dirty="0">
                <a:effectLst/>
                <a:latin typeface="Calibri" pitchFamily="34" charset="0"/>
                <a:cs typeface="Calibri" pitchFamily="34" charset="0"/>
              </a:rPr>
              <a:t> Jalan Mundur</a:t>
            </a:r>
          </a:p>
          <a:p>
            <a:pPr algn="l">
              <a:defRPr/>
            </a:pPr>
            <a:r>
              <a:rPr lang="id-ID" sz="2800" dirty="0">
                <a:effectLst/>
                <a:latin typeface="Calibri" pitchFamily="34" charset="0"/>
                <a:cs typeface="Calibri" pitchFamily="34" charset="0"/>
              </a:rPr>
              <a:t>  </a:t>
            </a:r>
            <a:r>
              <a:rPr lang="id-ID" sz="2800" dirty="0">
                <a:solidFill>
                  <a:srgbClr val="0070C0"/>
                </a:solidFill>
                <a:effectLst/>
                <a:latin typeface="Calibri" pitchFamily="34" charset="0"/>
                <a:cs typeface="Calibri" pitchFamily="34" charset="0"/>
              </a:rPr>
              <a:t>Cara</a:t>
            </a:r>
            <a:r>
              <a:rPr lang="id-ID" sz="2800" dirty="0">
                <a:effectLst/>
                <a:latin typeface="Calibri" pitchFamily="34" charset="0"/>
                <a:cs typeface="Calibri" pitchFamily="34" charset="0"/>
              </a:rPr>
              <a:t> Belok ke Kiri</a:t>
            </a:r>
          </a:p>
          <a:p>
            <a:pPr algn="l">
              <a:defRPr/>
            </a:pPr>
            <a:r>
              <a:rPr lang="id-ID" sz="2800" dirty="0">
                <a:effectLst/>
                <a:latin typeface="Calibri" pitchFamily="34" charset="0"/>
                <a:cs typeface="Calibri" pitchFamily="34" charset="0"/>
              </a:rPr>
              <a:t>  </a:t>
            </a:r>
            <a:r>
              <a:rPr lang="id-ID" sz="2800" dirty="0">
                <a:solidFill>
                  <a:srgbClr val="0070C0"/>
                </a:solidFill>
                <a:effectLst/>
                <a:latin typeface="Calibri" pitchFamily="34" charset="0"/>
                <a:cs typeface="Calibri" pitchFamily="34" charset="0"/>
              </a:rPr>
              <a:t>Cara</a:t>
            </a:r>
            <a:r>
              <a:rPr lang="id-ID" sz="2800" dirty="0">
                <a:effectLst/>
                <a:latin typeface="Calibri" pitchFamily="34" charset="0"/>
                <a:cs typeface="Calibri" pitchFamily="34" charset="0"/>
              </a:rPr>
              <a:t> Memanjat</a:t>
            </a:r>
          </a:p>
          <a:p>
            <a:pPr algn="l">
              <a:defRPr/>
            </a:pPr>
            <a:endParaRPr lang="id-ID" sz="2000" dirty="0">
              <a:effectLst/>
              <a:latin typeface="Calibri" pitchFamily="34" charset="0"/>
              <a:cs typeface="Calibri"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5493" r="11267"/>
          <a:stretch/>
        </p:blipFill>
        <p:spPr>
          <a:xfrm>
            <a:off x="304800" y="1219200"/>
            <a:ext cx="5029200" cy="5150094"/>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6803414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1000"/>
                                        <p:tgtEl>
                                          <p:spTgt spid="5">
                                            <p:txEl>
                                              <p:pRg st="7" end="7"/>
                                            </p:txEl>
                                          </p:spTgt>
                                        </p:tgtEl>
                                      </p:cBhvr>
                                    </p:animEffect>
                                    <p:anim calcmode="lin" valueType="num">
                                      <p:cBhvr>
                                        <p:cTn id="5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1000"/>
                                        <p:tgtEl>
                                          <p:spTgt spid="5">
                                            <p:txEl>
                                              <p:pRg st="8" end="8"/>
                                            </p:txEl>
                                          </p:spTgt>
                                        </p:tgtEl>
                                      </p:cBhvr>
                                    </p:animEffect>
                                    <p:anim calcmode="lin" valueType="num">
                                      <p:cBhvr>
                                        <p:cTn id="5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id-ID" dirty="0"/>
              <a:t>Berorientasi Objek?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339</a:t>
            </a:fld>
            <a:endParaRPr lang="en-US">
              <a:solidFill>
                <a:prstClr val="black">
                  <a:tint val="75000"/>
                </a:prstClr>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5575"/>
          <a:stretch/>
        </p:blipFill>
        <p:spPr>
          <a:xfrm>
            <a:off x="149792" y="2514600"/>
            <a:ext cx="4346008" cy="2362200"/>
          </a:xfrm>
          <a:prstGeom prst="rect">
            <a:avLst/>
          </a:prstGeom>
        </p:spPr>
      </p:pic>
      <p:sp>
        <p:nvSpPr>
          <p:cNvPr id="6" name="TextBox 5"/>
          <p:cNvSpPr txBox="1"/>
          <p:nvPr/>
        </p:nvSpPr>
        <p:spPr>
          <a:xfrm>
            <a:off x="4476806" y="1143000"/>
            <a:ext cx="4678332" cy="4585871"/>
          </a:xfrm>
          <a:prstGeom prst="rect">
            <a:avLst/>
          </a:prstGeom>
          <a:noFill/>
        </p:spPr>
        <p:txBody>
          <a:bodyPr wrap="none">
            <a:spAutoFit/>
          </a:bodyPr>
          <a:lstStyle/>
          <a:p>
            <a:pPr algn="l">
              <a:defRPr/>
            </a:pPr>
            <a:r>
              <a:rPr lang="id-ID" sz="2800" dirty="0">
                <a:solidFill>
                  <a:srgbClr val="C00000"/>
                </a:solidFill>
                <a:effectLst/>
                <a:latin typeface="Calibri" pitchFamily="34" charset="0"/>
                <a:cs typeface="Calibri" pitchFamily="34" charset="0"/>
              </a:rPr>
              <a:t>Attribute (State):</a:t>
            </a:r>
          </a:p>
          <a:p>
            <a:pPr algn="l">
              <a:defRPr/>
            </a:pPr>
            <a:r>
              <a:rPr lang="id-ID" sz="2400" dirty="0">
                <a:effectLst/>
                <a:latin typeface="Calibri" pitchFamily="34" charset="0"/>
                <a:cs typeface="Calibri" pitchFamily="34" charset="0"/>
              </a:rPr>
              <a:t>  Ban, Stir, Pedal </a:t>
            </a:r>
            <a:r>
              <a:rPr lang="en-US" sz="2400" dirty="0">
                <a:effectLst/>
                <a:latin typeface="Calibri" pitchFamily="34" charset="0"/>
                <a:cs typeface="Calibri" pitchFamily="34" charset="0"/>
              </a:rPr>
              <a:t>Rem, Pedal Gas</a:t>
            </a:r>
            <a:r>
              <a:rPr lang="id-ID" sz="2400" dirty="0">
                <a:effectLst/>
                <a:latin typeface="Calibri" pitchFamily="34" charset="0"/>
                <a:cs typeface="Calibri" pitchFamily="34" charset="0"/>
              </a:rPr>
              <a:t>,</a:t>
            </a:r>
            <a:br>
              <a:rPr lang="id-ID" sz="2400" dirty="0">
                <a:effectLst/>
                <a:latin typeface="Calibri" pitchFamily="34" charset="0"/>
                <a:cs typeface="Calibri" pitchFamily="34" charset="0"/>
              </a:rPr>
            </a:br>
            <a:r>
              <a:rPr lang="id-ID" sz="2400" dirty="0">
                <a:effectLst/>
                <a:latin typeface="Calibri" pitchFamily="34" charset="0"/>
                <a:cs typeface="Calibri" pitchFamily="34" charset="0"/>
              </a:rPr>
              <a:t>  Warna, Tahun Produksi</a:t>
            </a:r>
            <a:endParaRPr lang="id-ID" sz="2800" dirty="0">
              <a:effectLst/>
              <a:latin typeface="Calibri" pitchFamily="34" charset="0"/>
              <a:cs typeface="Calibri" pitchFamily="34" charset="0"/>
            </a:endParaRPr>
          </a:p>
          <a:p>
            <a:pPr algn="l">
              <a:defRPr/>
            </a:pPr>
            <a:r>
              <a:rPr lang="id-ID" sz="2800" dirty="0">
                <a:solidFill>
                  <a:srgbClr val="C00000"/>
                </a:solidFill>
                <a:effectLst/>
                <a:latin typeface="Calibri" pitchFamily="34" charset="0"/>
                <a:cs typeface="Calibri" pitchFamily="34" charset="0"/>
              </a:rPr>
              <a:t>Behavior:</a:t>
            </a:r>
          </a:p>
          <a:p>
            <a:pPr algn="l">
              <a:defRPr/>
            </a:pPr>
            <a:r>
              <a:rPr lang="id-ID" sz="2800" dirty="0">
                <a:effectLst/>
                <a:latin typeface="Calibri" pitchFamily="34" charset="0"/>
                <a:cs typeface="Calibri" pitchFamily="34" charset="0"/>
              </a:rPr>
              <a:t>  </a:t>
            </a:r>
            <a:r>
              <a:rPr lang="id-ID" sz="2400" dirty="0">
                <a:effectLst/>
                <a:latin typeface="Calibri" pitchFamily="34" charset="0"/>
                <a:cs typeface="Calibri" pitchFamily="34" charset="0"/>
              </a:rPr>
              <a:t>Cara Menghidupkan Mesin</a:t>
            </a:r>
          </a:p>
          <a:p>
            <a:pPr algn="l">
              <a:defRPr/>
            </a:pPr>
            <a:r>
              <a:rPr lang="id-ID" sz="2400" dirty="0">
                <a:effectLst/>
                <a:latin typeface="Calibri" pitchFamily="34" charset="0"/>
                <a:cs typeface="Calibri" pitchFamily="34" charset="0"/>
              </a:rPr>
              <a:t>  Cara Manjalankan Mobil</a:t>
            </a:r>
          </a:p>
          <a:p>
            <a:pPr algn="l">
              <a:defRPr/>
            </a:pPr>
            <a:r>
              <a:rPr lang="id-ID" sz="2400" dirty="0">
                <a:effectLst/>
                <a:latin typeface="Calibri" pitchFamily="34" charset="0"/>
                <a:cs typeface="Calibri" pitchFamily="34" charset="0"/>
              </a:rPr>
              <a:t>  Cara Memundurkan Mobil</a:t>
            </a:r>
          </a:p>
          <a:p>
            <a:pPr algn="l">
              <a:defRPr/>
            </a:pPr>
            <a:endParaRPr lang="id-ID" sz="2800" dirty="0">
              <a:effectLst/>
              <a:latin typeface="Calibri" pitchFamily="34" charset="0"/>
              <a:cs typeface="Calibri" pitchFamily="34" charset="0"/>
            </a:endParaRPr>
          </a:p>
          <a:p>
            <a:pPr algn="l">
              <a:defRPr/>
            </a:pPr>
            <a:endParaRPr lang="id-ID" sz="2800" dirty="0">
              <a:effectLst/>
              <a:latin typeface="Calibri" pitchFamily="34" charset="0"/>
              <a:cs typeface="Calibri" pitchFamily="34" charset="0"/>
            </a:endParaRPr>
          </a:p>
          <a:p>
            <a:pPr algn="l">
              <a:defRPr/>
            </a:pPr>
            <a:r>
              <a:rPr lang="id-ID" sz="2800" dirty="0">
                <a:solidFill>
                  <a:srgbClr val="C00000"/>
                </a:solidFill>
                <a:effectLst/>
                <a:latin typeface="Calibri" pitchFamily="34" charset="0"/>
                <a:cs typeface="Calibri" pitchFamily="34" charset="0"/>
              </a:rPr>
              <a:t>Attribute </a:t>
            </a:r>
            <a:r>
              <a:rPr lang="id-ID" sz="2800" dirty="0">
                <a:solidFill>
                  <a:srgbClr val="C00000"/>
                </a:solidFill>
                <a:effectLst/>
                <a:latin typeface="Calibri" pitchFamily="34" charset="0"/>
                <a:cs typeface="Calibri" pitchFamily="34" charset="0"/>
                <a:sym typeface="Wingdings" pitchFamily="2" charset="2"/>
              </a:rPr>
              <a:t></a:t>
            </a:r>
            <a:r>
              <a:rPr lang="id-ID" sz="2800" dirty="0">
                <a:solidFill>
                  <a:srgbClr val="C00000"/>
                </a:solidFill>
                <a:effectLst/>
                <a:latin typeface="Calibri" pitchFamily="34" charset="0"/>
                <a:cs typeface="Calibri" pitchFamily="34" charset="0"/>
              </a:rPr>
              <a:t> Variable(Member)</a:t>
            </a:r>
          </a:p>
          <a:p>
            <a:pPr algn="l">
              <a:defRPr/>
            </a:pPr>
            <a:r>
              <a:rPr lang="id-ID" sz="2800" dirty="0">
                <a:solidFill>
                  <a:srgbClr val="C00000"/>
                </a:solidFill>
                <a:effectLst/>
                <a:latin typeface="Calibri" pitchFamily="34" charset="0"/>
                <a:cs typeface="Calibri" pitchFamily="34" charset="0"/>
              </a:rPr>
              <a:t>Behavior </a:t>
            </a:r>
            <a:r>
              <a:rPr lang="id-ID" sz="2800" dirty="0">
                <a:solidFill>
                  <a:srgbClr val="C00000"/>
                </a:solidFill>
                <a:effectLst/>
                <a:latin typeface="Calibri" pitchFamily="34" charset="0"/>
                <a:cs typeface="Calibri" pitchFamily="34" charset="0"/>
                <a:sym typeface="Wingdings" pitchFamily="2" charset="2"/>
              </a:rPr>
              <a:t> Method(Fungsi)</a:t>
            </a:r>
            <a:endParaRPr lang="id-ID" sz="2800" dirty="0">
              <a:solidFill>
                <a:srgbClr val="C00000"/>
              </a:solidFill>
              <a:effectLst/>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3253354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Effect transition="in" filter="wipe(down)">
                                      <p:cBhvr>
                                        <p:cTn id="49" dur="580">
                                          <p:stCondLst>
                                            <p:cond delay="0"/>
                                          </p:stCondLst>
                                        </p:cTn>
                                        <p:tgtEl>
                                          <p:spTgt spid="6">
                                            <p:txEl>
                                              <p:pRg st="8" end="8"/>
                                            </p:txEl>
                                          </p:spTgt>
                                        </p:tgtEl>
                                      </p:cBhvr>
                                    </p:animEffect>
                                    <p:anim calcmode="lin" valueType="num">
                                      <p:cBhvr>
                                        <p:cTn id="50" dur="1822" tmFilter="0,0; 0.14,0.36; 0.43,0.73; 0.71,0.91; 1.0,1.0">
                                          <p:stCondLst>
                                            <p:cond delay="0"/>
                                          </p:stCondLst>
                                        </p:cTn>
                                        <p:tgtEl>
                                          <p:spTgt spid="6">
                                            <p:txEl>
                                              <p:pRg st="8" end="8"/>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6">
                                            <p:txEl>
                                              <p:pRg st="8" end="8"/>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6">
                                            <p:txEl>
                                              <p:pRg st="8" end="8"/>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6">
                                            <p:txEl>
                                              <p:pRg st="8" end="8"/>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6">
                                            <p:txEl>
                                              <p:pRg st="8" end="8"/>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6">
                                            <p:txEl>
                                              <p:pRg st="8" end="8"/>
                                            </p:txEl>
                                          </p:spTgt>
                                        </p:tgtEl>
                                      </p:cBhvr>
                                      <p:to x="100000" y="60000"/>
                                    </p:animScale>
                                    <p:animScale>
                                      <p:cBhvr>
                                        <p:cTn id="56" dur="166" decel="50000">
                                          <p:stCondLst>
                                            <p:cond delay="676"/>
                                          </p:stCondLst>
                                        </p:cTn>
                                        <p:tgtEl>
                                          <p:spTgt spid="6">
                                            <p:txEl>
                                              <p:pRg st="8" end="8"/>
                                            </p:txEl>
                                          </p:spTgt>
                                        </p:tgtEl>
                                      </p:cBhvr>
                                      <p:to x="100000" y="100000"/>
                                    </p:animScale>
                                    <p:animScale>
                                      <p:cBhvr>
                                        <p:cTn id="57" dur="26">
                                          <p:stCondLst>
                                            <p:cond delay="1312"/>
                                          </p:stCondLst>
                                        </p:cTn>
                                        <p:tgtEl>
                                          <p:spTgt spid="6">
                                            <p:txEl>
                                              <p:pRg st="8" end="8"/>
                                            </p:txEl>
                                          </p:spTgt>
                                        </p:tgtEl>
                                      </p:cBhvr>
                                      <p:to x="100000" y="80000"/>
                                    </p:animScale>
                                    <p:animScale>
                                      <p:cBhvr>
                                        <p:cTn id="58" dur="166" decel="50000">
                                          <p:stCondLst>
                                            <p:cond delay="1338"/>
                                          </p:stCondLst>
                                        </p:cTn>
                                        <p:tgtEl>
                                          <p:spTgt spid="6">
                                            <p:txEl>
                                              <p:pRg st="8" end="8"/>
                                            </p:txEl>
                                          </p:spTgt>
                                        </p:tgtEl>
                                      </p:cBhvr>
                                      <p:to x="100000" y="100000"/>
                                    </p:animScale>
                                    <p:animScale>
                                      <p:cBhvr>
                                        <p:cTn id="59" dur="26">
                                          <p:stCondLst>
                                            <p:cond delay="1642"/>
                                          </p:stCondLst>
                                        </p:cTn>
                                        <p:tgtEl>
                                          <p:spTgt spid="6">
                                            <p:txEl>
                                              <p:pRg st="8" end="8"/>
                                            </p:txEl>
                                          </p:spTgt>
                                        </p:tgtEl>
                                      </p:cBhvr>
                                      <p:to x="100000" y="90000"/>
                                    </p:animScale>
                                    <p:animScale>
                                      <p:cBhvr>
                                        <p:cTn id="60" dur="166" decel="50000">
                                          <p:stCondLst>
                                            <p:cond delay="1668"/>
                                          </p:stCondLst>
                                        </p:cTn>
                                        <p:tgtEl>
                                          <p:spTgt spid="6">
                                            <p:txEl>
                                              <p:pRg st="8" end="8"/>
                                            </p:txEl>
                                          </p:spTgt>
                                        </p:tgtEl>
                                      </p:cBhvr>
                                      <p:to x="100000" y="100000"/>
                                    </p:animScale>
                                    <p:animScale>
                                      <p:cBhvr>
                                        <p:cTn id="61" dur="26">
                                          <p:stCondLst>
                                            <p:cond delay="1808"/>
                                          </p:stCondLst>
                                        </p:cTn>
                                        <p:tgtEl>
                                          <p:spTgt spid="6">
                                            <p:txEl>
                                              <p:pRg st="8" end="8"/>
                                            </p:txEl>
                                          </p:spTgt>
                                        </p:tgtEl>
                                      </p:cBhvr>
                                      <p:to x="100000" y="95000"/>
                                    </p:animScale>
                                    <p:animScale>
                                      <p:cBhvr>
                                        <p:cTn id="62" dur="166" decel="50000">
                                          <p:stCondLst>
                                            <p:cond delay="1834"/>
                                          </p:stCondLst>
                                        </p:cTn>
                                        <p:tgtEl>
                                          <p:spTgt spid="6">
                                            <p:txEl>
                                              <p:pRg st="8" end="8"/>
                                            </p:txEl>
                                          </p:spTgt>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6">
                                            <p:txEl>
                                              <p:pRg st="9" end="9"/>
                                            </p:txEl>
                                          </p:spTgt>
                                        </p:tgtEl>
                                        <p:attrNameLst>
                                          <p:attrName>style.visibility</p:attrName>
                                        </p:attrNameLst>
                                      </p:cBhvr>
                                      <p:to>
                                        <p:strVal val="visible"/>
                                      </p:to>
                                    </p:set>
                                    <p:animEffect transition="in" filter="wipe(down)">
                                      <p:cBhvr>
                                        <p:cTn id="67" dur="580">
                                          <p:stCondLst>
                                            <p:cond delay="0"/>
                                          </p:stCondLst>
                                        </p:cTn>
                                        <p:tgtEl>
                                          <p:spTgt spid="6">
                                            <p:txEl>
                                              <p:pRg st="9" end="9"/>
                                            </p:txEl>
                                          </p:spTgt>
                                        </p:tgtEl>
                                      </p:cBhvr>
                                    </p:animEffect>
                                    <p:anim calcmode="lin" valueType="num">
                                      <p:cBhvr>
                                        <p:cTn id="68" dur="1822" tmFilter="0,0; 0.14,0.36; 0.43,0.73; 0.71,0.91; 1.0,1.0">
                                          <p:stCondLst>
                                            <p:cond delay="0"/>
                                          </p:stCondLst>
                                        </p:cTn>
                                        <p:tgtEl>
                                          <p:spTgt spid="6">
                                            <p:txEl>
                                              <p:pRg st="9" end="9"/>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6">
                                            <p:txEl>
                                              <p:pRg st="9" end="9"/>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6">
                                            <p:txEl>
                                              <p:pRg st="9" end="9"/>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6">
                                            <p:txEl>
                                              <p:pRg st="9" end="9"/>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6">
                                            <p:txEl>
                                              <p:pRg st="9" end="9"/>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6">
                                            <p:txEl>
                                              <p:pRg st="9" end="9"/>
                                            </p:txEl>
                                          </p:spTgt>
                                        </p:tgtEl>
                                      </p:cBhvr>
                                      <p:to x="100000" y="60000"/>
                                    </p:animScale>
                                    <p:animScale>
                                      <p:cBhvr>
                                        <p:cTn id="74" dur="166" decel="50000">
                                          <p:stCondLst>
                                            <p:cond delay="676"/>
                                          </p:stCondLst>
                                        </p:cTn>
                                        <p:tgtEl>
                                          <p:spTgt spid="6">
                                            <p:txEl>
                                              <p:pRg st="9" end="9"/>
                                            </p:txEl>
                                          </p:spTgt>
                                        </p:tgtEl>
                                      </p:cBhvr>
                                      <p:to x="100000" y="100000"/>
                                    </p:animScale>
                                    <p:animScale>
                                      <p:cBhvr>
                                        <p:cTn id="75" dur="26">
                                          <p:stCondLst>
                                            <p:cond delay="1312"/>
                                          </p:stCondLst>
                                        </p:cTn>
                                        <p:tgtEl>
                                          <p:spTgt spid="6">
                                            <p:txEl>
                                              <p:pRg st="9" end="9"/>
                                            </p:txEl>
                                          </p:spTgt>
                                        </p:tgtEl>
                                      </p:cBhvr>
                                      <p:to x="100000" y="80000"/>
                                    </p:animScale>
                                    <p:animScale>
                                      <p:cBhvr>
                                        <p:cTn id="76" dur="166" decel="50000">
                                          <p:stCondLst>
                                            <p:cond delay="1338"/>
                                          </p:stCondLst>
                                        </p:cTn>
                                        <p:tgtEl>
                                          <p:spTgt spid="6">
                                            <p:txEl>
                                              <p:pRg st="9" end="9"/>
                                            </p:txEl>
                                          </p:spTgt>
                                        </p:tgtEl>
                                      </p:cBhvr>
                                      <p:to x="100000" y="100000"/>
                                    </p:animScale>
                                    <p:animScale>
                                      <p:cBhvr>
                                        <p:cTn id="77" dur="26">
                                          <p:stCondLst>
                                            <p:cond delay="1642"/>
                                          </p:stCondLst>
                                        </p:cTn>
                                        <p:tgtEl>
                                          <p:spTgt spid="6">
                                            <p:txEl>
                                              <p:pRg st="9" end="9"/>
                                            </p:txEl>
                                          </p:spTgt>
                                        </p:tgtEl>
                                      </p:cBhvr>
                                      <p:to x="100000" y="90000"/>
                                    </p:animScale>
                                    <p:animScale>
                                      <p:cBhvr>
                                        <p:cTn id="78" dur="166" decel="50000">
                                          <p:stCondLst>
                                            <p:cond delay="1668"/>
                                          </p:stCondLst>
                                        </p:cTn>
                                        <p:tgtEl>
                                          <p:spTgt spid="6">
                                            <p:txEl>
                                              <p:pRg st="9" end="9"/>
                                            </p:txEl>
                                          </p:spTgt>
                                        </p:tgtEl>
                                      </p:cBhvr>
                                      <p:to x="100000" y="100000"/>
                                    </p:animScale>
                                    <p:animScale>
                                      <p:cBhvr>
                                        <p:cTn id="79" dur="26">
                                          <p:stCondLst>
                                            <p:cond delay="1808"/>
                                          </p:stCondLst>
                                        </p:cTn>
                                        <p:tgtEl>
                                          <p:spTgt spid="6">
                                            <p:txEl>
                                              <p:pRg st="9" end="9"/>
                                            </p:txEl>
                                          </p:spTgt>
                                        </p:tgtEl>
                                      </p:cBhvr>
                                      <p:to x="100000" y="95000"/>
                                    </p:animScale>
                                    <p:animScale>
                                      <p:cBhvr>
                                        <p:cTn id="80" dur="166" decel="50000">
                                          <p:stCondLst>
                                            <p:cond delay="1834"/>
                                          </p:stCondLst>
                                        </p:cTn>
                                        <p:tgtEl>
                                          <p:spTgt spid="6">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76DE0-6E6E-4343-B0BD-3683E29511D7}"/>
              </a:ext>
            </a:extLst>
          </p:cNvPr>
          <p:cNvSpPr>
            <a:spLocks noGrp="1"/>
          </p:cNvSpPr>
          <p:nvPr>
            <p:ph idx="1"/>
          </p:nvPr>
        </p:nvSpPr>
        <p:spPr/>
        <p:txBody>
          <a:bodyPr/>
          <a:lstStyle/>
          <a:p>
            <a:r>
              <a:rPr lang="en-US" dirty="0" err="1"/>
              <a:t>Fokus</a:t>
            </a:r>
            <a:r>
              <a:rPr lang="en-US" dirty="0"/>
              <a:t> </a:t>
            </a:r>
            <a:r>
              <a:rPr lang="en-US" dirty="0" err="1"/>
              <a:t>pekerjaan</a:t>
            </a:r>
            <a:r>
              <a:rPr lang="en-US" dirty="0"/>
              <a:t> </a:t>
            </a:r>
            <a:r>
              <a:rPr lang="en-US" dirty="0" err="1">
                <a:solidFill>
                  <a:srgbClr val="C00000"/>
                </a:solidFill>
              </a:rPr>
              <a:t>membantu</a:t>
            </a:r>
            <a:r>
              <a:rPr lang="en-US" dirty="0">
                <a:solidFill>
                  <a:srgbClr val="C00000"/>
                </a:solidFill>
              </a:rPr>
              <a:t> user/product owner </a:t>
            </a:r>
            <a:r>
              <a:rPr lang="en-US" dirty="0"/>
              <a:t>di </a:t>
            </a:r>
            <a:r>
              <a:rPr lang="en-US" dirty="0" err="1"/>
              <a:t>masalah</a:t>
            </a:r>
            <a:r>
              <a:rPr lang="en-US" dirty="0"/>
              <a:t> domain dan </a:t>
            </a:r>
            <a:r>
              <a:rPr lang="en-US" dirty="0" err="1"/>
              <a:t>bidang</a:t>
            </a:r>
            <a:r>
              <a:rPr lang="en-US" dirty="0"/>
              <a:t> (business) </a:t>
            </a:r>
            <a:r>
              <a:rPr lang="en-US" dirty="0" err="1"/>
              <a:t>dari</a:t>
            </a:r>
            <a:r>
              <a:rPr lang="en-US" dirty="0"/>
              <a:t> software</a:t>
            </a:r>
          </a:p>
          <a:p>
            <a:pPr lvl="1"/>
            <a:r>
              <a:rPr lang="en-US" dirty="0"/>
              <a:t>Nilai </a:t>
            </a:r>
            <a:r>
              <a:rPr lang="en-US" dirty="0" err="1"/>
              <a:t>bisnis</a:t>
            </a:r>
            <a:r>
              <a:rPr lang="en-US" dirty="0"/>
              <a:t> (</a:t>
            </a:r>
            <a:r>
              <a:rPr lang="en-US" dirty="0">
                <a:solidFill>
                  <a:srgbClr val="0070C0"/>
                </a:solidFill>
              </a:rPr>
              <a:t>business value</a:t>
            </a:r>
            <a:r>
              <a:rPr lang="en-US" dirty="0"/>
              <a:t>) </a:t>
            </a:r>
            <a:r>
              <a:rPr lang="en-US" dirty="0" err="1"/>
              <a:t>dari</a:t>
            </a:r>
            <a:r>
              <a:rPr lang="en-US" dirty="0"/>
              <a:t> software (</a:t>
            </a:r>
            <a:r>
              <a:rPr lang="en-US" dirty="0" err="1"/>
              <a:t>sistem</a:t>
            </a:r>
            <a:r>
              <a:rPr lang="en-US" dirty="0"/>
              <a:t>)</a:t>
            </a:r>
          </a:p>
          <a:p>
            <a:pPr lvl="1"/>
            <a:r>
              <a:rPr lang="en-US" dirty="0" err="1"/>
              <a:t>Perbaikan</a:t>
            </a:r>
            <a:r>
              <a:rPr lang="en-US" dirty="0"/>
              <a:t> </a:t>
            </a:r>
            <a:r>
              <a:rPr lang="en-US" dirty="0" err="1"/>
              <a:t>bisnis</a:t>
            </a:r>
            <a:r>
              <a:rPr lang="en-US" dirty="0"/>
              <a:t> proses yang </a:t>
            </a:r>
            <a:r>
              <a:rPr lang="en-US" dirty="0" err="1"/>
              <a:t>diperlukan</a:t>
            </a:r>
            <a:r>
              <a:rPr lang="en-US" dirty="0"/>
              <a:t> </a:t>
            </a:r>
            <a:r>
              <a:rPr lang="en-US" dirty="0" err="1"/>
              <a:t>untuk</a:t>
            </a:r>
            <a:r>
              <a:rPr lang="en-US" dirty="0"/>
              <a:t> </a:t>
            </a:r>
            <a:r>
              <a:rPr lang="en-US" dirty="0" err="1"/>
              <a:t>pengembangan</a:t>
            </a:r>
            <a:r>
              <a:rPr lang="en-US" dirty="0"/>
              <a:t> software</a:t>
            </a:r>
          </a:p>
          <a:p>
            <a:endParaRPr lang="en-US" dirty="0"/>
          </a:p>
          <a:p>
            <a:r>
              <a:rPr lang="en-US" dirty="0" err="1"/>
              <a:t>Diperlukan</a:t>
            </a:r>
            <a:r>
              <a:rPr lang="en-US" dirty="0"/>
              <a:t> skill, </a:t>
            </a:r>
            <a:r>
              <a:rPr lang="en-US" dirty="0" err="1"/>
              <a:t>pengetahuan</a:t>
            </a:r>
            <a:r>
              <a:rPr lang="en-US" dirty="0"/>
              <a:t> dan </a:t>
            </a:r>
            <a:r>
              <a:rPr lang="en-US" dirty="0" err="1"/>
              <a:t>pemahaman</a:t>
            </a:r>
            <a:r>
              <a:rPr lang="en-US" dirty="0"/>
              <a:t> </a:t>
            </a:r>
            <a:r>
              <a:rPr lang="en-US" dirty="0" err="1"/>
              <a:t>tentang</a:t>
            </a:r>
            <a:r>
              <a:rPr lang="en-US" dirty="0"/>
              <a:t> </a:t>
            </a:r>
            <a:r>
              <a:rPr lang="en-US" dirty="0">
                <a:solidFill>
                  <a:srgbClr val="C00000"/>
                </a:solidFill>
              </a:rPr>
              <a:t>domain </a:t>
            </a:r>
            <a:r>
              <a:rPr lang="en-US" dirty="0" err="1">
                <a:solidFill>
                  <a:srgbClr val="C00000"/>
                </a:solidFill>
              </a:rPr>
              <a:t>bidang</a:t>
            </a:r>
            <a:r>
              <a:rPr lang="en-US" dirty="0">
                <a:solidFill>
                  <a:srgbClr val="C00000"/>
                </a:solidFill>
              </a:rPr>
              <a:t> dan proses </a:t>
            </a:r>
            <a:r>
              <a:rPr lang="en-US" dirty="0" err="1">
                <a:solidFill>
                  <a:srgbClr val="C00000"/>
                </a:solidFill>
              </a:rPr>
              <a:t>bisnis</a:t>
            </a:r>
            <a:endParaRPr lang="en-US" dirty="0">
              <a:solidFill>
                <a:srgbClr val="C00000"/>
              </a:solidFill>
            </a:endParaRPr>
          </a:p>
          <a:p>
            <a:pPr lvl="1"/>
            <a:r>
              <a:rPr lang="en-US" dirty="0" err="1"/>
              <a:t>Bukan</a:t>
            </a:r>
            <a:r>
              <a:rPr lang="en-US" dirty="0"/>
              <a:t> di </a:t>
            </a:r>
            <a:r>
              <a:rPr lang="en-US" dirty="0" err="1"/>
              <a:t>bidang</a:t>
            </a:r>
            <a:r>
              <a:rPr lang="en-US" dirty="0"/>
              <a:t> </a:t>
            </a:r>
            <a:r>
              <a:rPr lang="en-US" dirty="0" err="1"/>
              <a:t>komputernya</a:t>
            </a:r>
            <a:endParaRPr lang="en-US" dirty="0"/>
          </a:p>
          <a:p>
            <a:endParaRPr lang="en-US" dirty="0"/>
          </a:p>
        </p:txBody>
      </p:sp>
      <p:sp>
        <p:nvSpPr>
          <p:cNvPr id="3" name="Title 2">
            <a:extLst>
              <a:ext uri="{FF2B5EF4-FFF2-40B4-BE49-F238E27FC236}">
                <a16:creationId xmlns:a16="http://schemas.microsoft.com/office/drawing/2014/main" id="{A0E107F4-36AB-4BE8-8C5E-9C74271CB858}"/>
              </a:ext>
            </a:extLst>
          </p:cNvPr>
          <p:cNvSpPr>
            <a:spLocks noGrp="1"/>
          </p:cNvSpPr>
          <p:nvPr>
            <p:ph type="title"/>
          </p:nvPr>
        </p:nvSpPr>
        <p:spPr/>
        <p:txBody>
          <a:bodyPr/>
          <a:lstStyle/>
          <a:p>
            <a:r>
              <a:rPr lang="en-US" dirty="0"/>
              <a:t>Business Analyst</a:t>
            </a:r>
          </a:p>
        </p:txBody>
      </p:sp>
      <p:sp>
        <p:nvSpPr>
          <p:cNvPr id="4" name="Slide Number Placeholder 3">
            <a:extLst>
              <a:ext uri="{FF2B5EF4-FFF2-40B4-BE49-F238E27FC236}">
                <a16:creationId xmlns:a16="http://schemas.microsoft.com/office/drawing/2014/main" id="{6D501113-9902-48C8-8C31-665407FC1B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680937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058150" cy="5486400"/>
          </a:xfrm>
        </p:spPr>
        <p:txBody>
          <a:bodyPr/>
          <a:lstStyle/>
          <a:p>
            <a:pPr>
              <a:defRPr/>
            </a:pPr>
            <a:r>
              <a:rPr lang="id-ID" sz="3200" dirty="0"/>
              <a:t>Class: </a:t>
            </a:r>
            <a:r>
              <a:rPr lang="en-US" sz="3200" dirty="0" err="1">
                <a:solidFill>
                  <a:srgbClr val="C00000"/>
                </a:solidFill>
              </a:rPr>
              <a:t>konsep</a:t>
            </a:r>
            <a:r>
              <a:rPr lang="en-US" sz="3200" dirty="0"/>
              <a:t> </a:t>
            </a:r>
            <a:r>
              <a:rPr lang="en-US" sz="3200" dirty="0" err="1"/>
              <a:t>dan</a:t>
            </a:r>
            <a:r>
              <a:rPr lang="en-US" sz="3200" dirty="0"/>
              <a:t> </a:t>
            </a:r>
            <a:r>
              <a:rPr lang="en-US" sz="3200" dirty="0" err="1">
                <a:solidFill>
                  <a:srgbClr val="C00000"/>
                </a:solidFill>
              </a:rPr>
              <a:t>deskripsi</a:t>
            </a:r>
            <a:r>
              <a:rPr lang="en-US" sz="3200" dirty="0"/>
              <a:t> </a:t>
            </a:r>
            <a:r>
              <a:rPr lang="en-US" sz="3200" dirty="0" err="1"/>
              <a:t>dari</a:t>
            </a:r>
            <a:r>
              <a:rPr lang="en-US" sz="3200" dirty="0"/>
              <a:t> </a:t>
            </a:r>
            <a:r>
              <a:rPr lang="en-US" sz="3200" dirty="0" err="1"/>
              <a:t>sesuatu</a:t>
            </a:r>
            <a:endParaRPr lang="id-ID" sz="3200" dirty="0"/>
          </a:p>
          <a:p>
            <a:pPr lvl="1">
              <a:defRPr/>
            </a:pPr>
            <a:r>
              <a:rPr lang="id-ID" sz="2400" dirty="0"/>
              <a:t>Class mendeklarasikan </a:t>
            </a:r>
            <a:r>
              <a:rPr lang="id-ID" sz="2400" dirty="0" err="1">
                <a:solidFill>
                  <a:srgbClr val="0070C0"/>
                </a:solidFill>
              </a:rPr>
              <a:t>method</a:t>
            </a:r>
            <a:r>
              <a:rPr lang="id-ID" sz="2400" dirty="0">
                <a:solidFill>
                  <a:srgbClr val="0070C0"/>
                </a:solidFill>
              </a:rPr>
              <a:t> </a:t>
            </a:r>
            <a:r>
              <a:rPr lang="id-ID" sz="2400" dirty="0"/>
              <a:t>yang dapat digunakan (dipanggil) oleh </a:t>
            </a:r>
            <a:r>
              <a:rPr lang="id-ID" sz="2400" dirty="0" err="1"/>
              <a:t>object</a:t>
            </a:r>
            <a:endParaRPr lang="id-ID" sz="2400" dirty="0"/>
          </a:p>
          <a:p>
            <a:pPr>
              <a:defRPr/>
            </a:pPr>
            <a:r>
              <a:rPr lang="id-ID" sz="3200" dirty="0" err="1"/>
              <a:t>Object</a:t>
            </a:r>
            <a:r>
              <a:rPr lang="id-ID" sz="3200" dirty="0"/>
              <a:t>: </a:t>
            </a:r>
            <a:r>
              <a:rPr lang="id-ID" sz="3200" dirty="0" err="1">
                <a:solidFill>
                  <a:srgbClr val="C00000"/>
                </a:solidFill>
              </a:rPr>
              <a:t>instance</a:t>
            </a:r>
            <a:r>
              <a:rPr lang="id-ID" sz="3200" dirty="0">
                <a:solidFill>
                  <a:srgbClr val="C00000"/>
                </a:solidFill>
              </a:rPr>
              <a:t> dari </a:t>
            </a:r>
            <a:r>
              <a:rPr lang="id-ID" sz="3200" dirty="0" err="1">
                <a:solidFill>
                  <a:srgbClr val="C00000"/>
                </a:solidFill>
              </a:rPr>
              <a:t>class</a:t>
            </a:r>
            <a:r>
              <a:rPr lang="id-ID" sz="3200" dirty="0"/>
              <a:t>, bentuk (contoh) nyata dari </a:t>
            </a:r>
            <a:r>
              <a:rPr lang="id-ID" sz="3200" dirty="0" err="1"/>
              <a:t>class</a:t>
            </a:r>
            <a:endParaRPr lang="id-ID" sz="3200" dirty="0"/>
          </a:p>
          <a:p>
            <a:pPr lvl="1">
              <a:defRPr/>
            </a:pPr>
            <a:r>
              <a:rPr lang="id-ID" sz="2400" dirty="0" err="1"/>
              <a:t>Object</a:t>
            </a:r>
            <a:r>
              <a:rPr lang="id-ID" sz="2400" dirty="0"/>
              <a:t> memiliki sifat </a:t>
            </a:r>
            <a:r>
              <a:rPr lang="id-ID" sz="2400" dirty="0">
                <a:solidFill>
                  <a:srgbClr val="0070C0"/>
                </a:solidFill>
              </a:rPr>
              <a:t>independen</a:t>
            </a:r>
            <a:r>
              <a:rPr lang="id-ID" sz="2400" dirty="0"/>
              <a:t> dan dapat digunakan untuk memanggil </a:t>
            </a:r>
            <a:r>
              <a:rPr lang="id-ID" sz="2400" dirty="0" err="1"/>
              <a:t>method</a:t>
            </a:r>
            <a:endParaRPr lang="en-US" sz="2400" dirty="0"/>
          </a:p>
          <a:p>
            <a:pPr>
              <a:defRPr/>
            </a:pPr>
            <a:r>
              <a:rPr lang="id-ID" sz="3200" dirty="0"/>
              <a:t>Contoh Class dan </a:t>
            </a:r>
            <a:r>
              <a:rPr lang="id-ID" sz="3200" dirty="0" err="1"/>
              <a:t>Object</a:t>
            </a:r>
            <a:r>
              <a:rPr lang="id-ID" sz="3200" dirty="0"/>
              <a:t>:</a:t>
            </a:r>
            <a:endParaRPr lang="en-US" sz="3200" dirty="0"/>
          </a:p>
          <a:p>
            <a:pPr lvl="1">
              <a:defRPr/>
            </a:pPr>
            <a:r>
              <a:rPr lang="id-ID" sz="2400" dirty="0"/>
              <a:t>Class: </a:t>
            </a:r>
            <a:r>
              <a:rPr lang="id-ID" sz="2400" dirty="0">
                <a:solidFill>
                  <a:srgbClr val="C00000"/>
                </a:solidFill>
              </a:rPr>
              <a:t>mobil</a:t>
            </a:r>
          </a:p>
          <a:p>
            <a:pPr lvl="1">
              <a:defRPr/>
            </a:pPr>
            <a:r>
              <a:rPr lang="id-ID" sz="2400" dirty="0"/>
              <a:t>Object: </a:t>
            </a:r>
            <a:r>
              <a:rPr lang="id-ID" sz="2400" dirty="0">
                <a:solidFill>
                  <a:srgbClr val="C00000"/>
                </a:solidFill>
              </a:rPr>
              <a:t>mobilnya pak Joko, mobilku, mobil berwarna merah</a:t>
            </a:r>
            <a:endParaRPr lang="id-ID" sz="2400" dirty="0"/>
          </a:p>
        </p:txBody>
      </p:sp>
      <p:sp>
        <p:nvSpPr>
          <p:cNvPr id="2" name="Title 1"/>
          <p:cNvSpPr>
            <a:spLocks noGrp="1"/>
          </p:cNvSpPr>
          <p:nvPr>
            <p:ph type="title"/>
          </p:nvPr>
        </p:nvSpPr>
        <p:spPr/>
        <p:txBody>
          <a:bodyPr/>
          <a:lstStyle/>
          <a:p>
            <a:pPr>
              <a:defRPr/>
            </a:pPr>
            <a:r>
              <a:rPr lang="id-ID" dirty="0"/>
              <a:t>Perbedaan Class dan Object</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01225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10200"/>
          </a:xfrm>
        </p:spPr>
        <p:txBody>
          <a:bodyPr/>
          <a:lstStyle/>
          <a:p>
            <a:pPr>
              <a:defRPr/>
            </a:pPr>
            <a:r>
              <a:rPr lang="id-ID" sz="3200" dirty="0"/>
              <a:t>Class seperti </a:t>
            </a:r>
            <a:r>
              <a:rPr lang="id-ID" sz="3200" dirty="0">
                <a:solidFill>
                  <a:srgbClr val="C00000"/>
                </a:solidFill>
              </a:rPr>
              <a:t>cetakan kue</a:t>
            </a:r>
            <a:r>
              <a:rPr lang="id-ID" sz="3200" dirty="0"/>
              <a:t>, dimana kue yg dihasilkan dari cetakan kue itu adalah </a:t>
            </a:r>
            <a:r>
              <a:rPr lang="id-ID" sz="3200" dirty="0" err="1">
                <a:solidFill>
                  <a:srgbClr val="C00000"/>
                </a:solidFill>
              </a:rPr>
              <a:t>object</a:t>
            </a:r>
            <a:endParaRPr lang="id-ID" sz="3200" dirty="0">
              <a:solidFill>
                <a:srgbClr val="C00000"/>
              </a:solidFill>
            </a:endParaRPr>
          </a:p>
          <a:p>
            <a:pPr>
              <a:defRPr/>
            </a:pPr>
            <a:r>
              <a:rPr lang="id-ID" sz="3200" dirty="0"/>
              <a:t>Warna kue bisa bermacam-macam meskipun berasal dari cetakan yang sama (</a:t>
            </a:r>
            <a:r>
              <a:rPr lang="id-ID" sz="3200" dirty="0">
                <a:solidFill>
                  <a:srgbClr val="C00000"/>
                </a:solidFill>
              </a:rPr>
              <a:t>object memiliki sifat independen</a:t>
            </a:r>
            <a:r>
              <a:rPr lang="id-ID" sz="3200" dirty="0"/>
              <a:t>)</a:t>
            </a:r>
          </a:p>
          <a:p>
            <a:pPr>
              <a:defRPr/>
            </a:pPr>
            <a:endParaRPr lang="id-ID" sz="3200" dirty="0"/>
          </a:p>
        </p:txBody>
      </p:sp>
      <p:sp>
        <p:nvSpPr>
          <p:cNvPr id="2" name="Title 1"/>
          <p:cNvSpPr>
            <a:spLocks noGrp="1"/>
          </p:cNvSpPr>
          <p:nvPr>
            <p:ph type="title"/>
          </p:nvPr>
        </p:nvSpPr>
        <p:spPr/>
        <p:txBody>
          <a:bodyPr/>
          <a:lstStyle/>
          <a:p>
            <a:pPr>
              <a:defRPr/>
            </a:pPr>
            <a:r>
              <a:rPr lang="id-ID" dirty="0"/>
              <a:t>Perbedaan Class dan Object</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341</a:t>
            </a:fld>
            <a:endParaRPr lang="en-US">
              <a:solidFill>
                <a:prstClr val="black">
                  <a:tint val="75000"/>
                </a:prstClr>
              </a:solidFill>
            </a:endParaRPr>
          </a:p>
        </p:txBody>
      </p:sp>
      <p:pic>
        <p:nvPicPr>
          <p:cNvPr id="4" name="Picture 4"/>
          <p:cNvPicPr>
            <a:picLocks noChangeArrowheads="1"/>
          </p:cNvPicPr>
          <p:nvPr/>
        </p:nvPicPr>
        <p:blipFill>
          <a:blip r:embed="rId4" cstate="print"/>
          <a:srcRect l="5469" t="21667" r="2344" b="16667"/>
          <a:stretch>
            <a:fillRect/>
          </a:stretch>
        </p:blipFill>
        <p:spPr bwMode="auto">
          <a:xfrm>
            <a:off x="76200" y="4267200"/>
            <a:ext cx="8991600" cy="25908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148625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altLang="ja-JP" dirty="0"/>
              <a:t>Class = </a:t>
            </a:r>
            <a:r>
              <a:rPr lang="id-ID" altLang="ja-JP" dirty="0" err="1"/>
              <a:t>Method</a:t>
            </a:r>
            <a:r>
              <a:rPr lang="id-ID" altLang="ja-JP" dirty="0"/>
              <a:t> + </a:t>
            </a:r>
            <a:r>
              <a:rPr lang="id-ID" altLang="ja-JP" dirty="0" err="1"/>
              <a:t>Variable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342</a:t>
            </a:fld>
            <a:endParaRPr lang="en-US">
              <a:solidFill>
                <a:prstClr val="black">
                  <a:tint val="75000"/>
                </a:prstClr>
              </a:solidFill>
            </a:endParaRPr>
          </a:p>
        </p:txBody>
      </p:sp>
      <p:sp>
        <p:nvSpPr>
          <p:cNvPr id="5" name="Rectangle 10"/>
          <p:cNvSpPr txBox="1">
            <a:spLocks noChangeArrowheads="1"/>
          </p:cNvSpPr>
          <p:nvPr/>
        </p:nvSpPr>
        <p:spPr>
          <a:xfrm>
            <a:off x="7010400" y="2209800"/>
            <a:ext cx="1981200" cy="5334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Arial" panose="020B0604020202020204" pitchFamily="34" charset="0"/>
              <a:buNone/>
            </a:pPr>
            <a:r>
              <a:rPr kumimoji="0" lang="en-US" altLang="ja-JP" sz="4000" b="1">
                <a:solidFill>
                  <a:srgbClr val="FF9900"/>
                </a:solidFill>
                <a:effectLst/>
              </a:rPr>
              <a:t>variable</a:t>
            </a:r>
            <a:endParaRPr kumimoji="0" lang="en-US" altLang="ja-JP" sz="4000" b="1" dirty="0">
              <a:solidFill>
                <a:srgbClr val="FF9900"/>
              </a:solidFill>
              <a:effectLst/>
            </a:endParaRPr>
          </a:p>
        </p:txBody>
      </p:sp>
      <p:sp>
        <p:nvSpPr>
          <p:cNvPr id="6" name="Oval 5"/>
          <p:cNvSpPr/>
          <p:nvPr/>
        </p:nvSpPr>
        <p:spPr bwMode="auto">
          <a:xfrm>
            <a:off x="533400" y="1066800"/>
            <a:ext cx="6324600" cy="5486400"/>
          </a:xfrm>
          <a:prstGeom prst="ellipse">
            <a:avLst/>
          </a:prstGeom>
          <a:solidFill>
            <a:schemeClr val="bg1">
              <a:lumMod val="8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i="0" u="none" strike="noStrike" cap="none" normalizeH="0" baseline="0">
              <a:ln>
                <a:noFill/>
              </a:ln>
              <a:solidFill>
                <a:schemeClr val="tx1"/>
              </a:solidFill>
              <a:effectLst/>
              <a:latin typeface="Calibri" pitchFamily="34" charset="0"/>
              <a:cs typeface="Calibri" pitchFamily="34" charset="0"/>
            </a:endParaRPr>
          </a:p>
        </p:txBody>
      </p:sp>
      <p:sp>
        <p:nvSpPr>
          <p:cNvPr id="7" name="Oval 6"/>
          <p:cNvSpPr/>
          <p:nvPr/>
        </p:nvSpPr>
        <p:spPr bwMode="auto">
          <a:xfrm>
            <a:off x="1371600" y="2133600"/>
            <a:ext cx="2362200" cy="914400"/>
          </a:xfrm>
          <a:prstGeom prst="ellipse">
            <a:avLst/>
          </a:prstGeom>
          <a:solidFill>
            <a:srgbClr val="FFC0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2800" i="0" u="none" strike="noStrike" cap="none" normalizeH="0" baseline="0" dirty="0" err="1">
                <a:ln>
                  <a:noFill/>
                </a:ln>
                <a:solidFill>
                  <a:schemeClr val="tx1"/>
                </a:solidFill>
                <a:effectLst/>
                <a:latin typeface="Calibri" pitchFamily="34" charset="0"/>
                <a:cs typeface="Calibri" pitchFamily="34" charset="0"/>
              </a:rPr>
              <a:t>kecepatan</a:t>
            </a:r>
            <a:endParaRPr kumimoji="1" lang="en-US" sz="2800" i="0" u="none" strike="noStrike" cap="none" normalizeH="0" baseline="0" dirty="0">
              <a:ln>
                <a:noFill/>
              </a:ln>
              <a:solidFill>
                <a:schemeClr val="tx1"/>
              </a:solidFill>
              <a:effectLst/>
              <a:latin typeface="Calibri" pitchFamily="34" charset="0"/>
              <a:cs typeface="Calibri" pitchFamily="34" charset="0"/>
            </a:endParaRPr>
          </a:p>
        </p:txBody>
      </p:sp>
      <p:sp>
        <p:nvSpPr>
          <p:cNvPr id="8" name="Oval 7"/>
          <p:cNvSpPr/>
          <p:nvPr/>
        </p:nvSpPr>
        <p:spPr bwMode="auto">
          <a:xfrm>
            <a:off x="2895600" y="1295400"/>
            <a:ext cx="1752600" cy="685800"/>
          </a:xfrm>
          <a:prstGeom prst="ellipse">
            <a:avLst/>
          </a:prstGeom>
          <a:solidFill>
            <a:srgbClr val="FFC0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2800" i="0" u="none" strike="noStrike" cap="none" normalizeH="0" baseline="0" dirty="0" err="1">
                <a:ln>
                  <a:noFill/>
                </a:ln>
                <a:solidFill>
                  <a:schemeClr val="tx1"/>
                </a:solidFill>
                <a:effectLst/>
                <a:latin typeface="Calibri" pitchFamily="34" charset="0"/>
                <a:cs typeface="Calibri" pitchFamily="34" charset="0"/>
              </a:rPr>
              <a:t>gir</a:t>
            </a:r>
            <a:endParaRPr kumimoji="1" lang="en-US" sz="2800" i="0" u="none" strike="noStrike" cap="none" normalizeH="0" baseline="0" dirty="0">
              <a:ln>
                <a:noFill/>
              </a:ln>
              <a:solidFill>
                <a:schemeClr val="tx1"/>
              </a:solidFill>
              <a:effectLst/>
              <a:latin typeface="Calibri" pitchFamily="34" charset="0"/>
              <a:cs typeface="Calibri" pitchFamily="34" charset="0"/>
            </a:endParaRPr>
          </a:p>
        </p:txBody>
      </p:sp>
      <p:sp>
        <p:nvSpPr>
          <p:cNvPr id="9" name="Rectangle 8"/>
          <p:cNvSpPr/>
          <p:nvPr/>
        </p:nvSpPr>
        <p:spPr bwMode="auto">
          <a:xfrm>
            <a:off x="2514600" y="3276600"/>
            <a:ext cx="3581400" cy="990600"/>
          </a:xfrm>
          <a:prstGeom prst="rect">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d-ID" sz="3200" dirty="0">
                <a:effectLst/>
                <a:latin typeface="Calibri" pitchFamily="34" charset="0"/>
                <a:cs typeface="Calibri" pitchFamily="34" charset="0"/>
              </a:rPr>
              <a:t>tampilkan kecepatan</a:t>
            </a:r>
            <a:endParaRPr kumimoji="1" lang="en-US" sz="3200" i="0" u="none" strike="noStrike" cap="none" normalizeH="0" baseline="0" dirty="0">
              <a:ln>
                <a:noFill/>
              </a:ln>
              <a:solidFill>
                <a:schemeClr val="tx1"/>
              </a:solidFill>
              <a:effectLst/>
              <a:latin typeface="Calibri" pitchFamily="34" charset="0"/>
              <a:cs typeface="Calibri" pitchFamily="34" charset="0"/>
            </a:endParaRPr>
          </a:p>
        </p:txBody>
      </p:sp>
      <p:sp>
        <p:nvSpPr>
          <p:cNvPr id="10" name="Rectangle 9"/>
          <p:cNvSpPr/>
          <p:nvPr/>
        </p:nvSpPr>
        <p:spPr bwMode="auto">
          <a:xfrm>
            <a:off x="1371600" y="4648200"/>
            <a:ext cx="2819400" cy="990600"/>
          </a:xfrm>
          <a:prstGeom prst="rect">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d-ID" sz="3200" dirty="0">
                <a:effectLst/>
                <a:latin typeface="Calibri" pitchFamily="34" charset="0"/>
                <a:cs typeface="Calibri" pitchFamily="34" charset="0"/>
              </a:rPr>
              <a:t>ubah gir</a:t>
            </a:r>
            <a:endParaRPr kumimoji="1" lang="en-US" sz="3200" i="0" u="none" strike="noStrike" cap="none" normalizeH="0" baseline="0" dirty="0">
              <a:ln>
                <a:noFill/>
              </a:ln>
              <a:solidFill>
                <a:schemeClr val="tx1"/>
              </a:solidFill>
              <a:effectLst/>
              <a:latin typeface="Calibri" pitchFamily="34" charset="0"/>
              <a:cs typeface="Calibri" pitchFamily="34" charset="0"/>
            </a:endParaRPr>
          </a:p>
        </p:txBody>
      </p:sp>
      <p:cxnSp>
        <p:nvCxnSpPr>
          <p:cNvPr id="11" name="Straight Arrow Connector 10"/>
          <p:cNvCxnSpPr>
            <a:stCxn id="8" idx="5"/>
            <a:endCxn id="5" idx="1"/>
          </p:cNvCxnSpPr>
          <p:nvPr/>
        </p:nvCxnSpPr>
        <p:spPr bwMode="auto">
          <a:xfrm>
            <a:off x="4391538" y="1880767"/>
            <a:ext cx="2618862" cy="595733"/>
          </a:xfrm>
          <a:prstGeom prst="straightConnector1">
            <a:avLst/>
          </a:prstGeom>
          <a:solidFill>
            <a:schemeClr val="accent1"/>
          </a:solidFill>
          <a:ln w="28575" cap="flat" cmpd="sng" algn="ctr">
            <a:solidFill>
              <a:srgbClr val="FFC000"/>
            </a:solidFill>
            <a:prstDash val="solid"/>
            <a:miter lim="800000"/>
            <a:headEnd type="none" w="med" len="med"/>
            <a:tailEnd type="triangle" w="med" len="med"/>
          </a:ln>
          <a:effectLst/>
        </p:spPr>
      </p:cxnSp>
      <p:cxnSp>
        <p:nvCxnSpPr>
          <p:cNvPr id="12" name="Straight Arrow Connector 11"/>
          <p:cNvCxnSpPr>
            <a:stCxn id="7" idx="6"/>
          </p:cNvCxnSpPr>
          <p:nvPr/>
        </p:nvCxnSpPr>
        <p:spPr bwMode="auto">
          <a:xfrm>
            <a:off x="3733800" y="2590800"/>
            <a:ext cx="3124200" cy="76200"/>
          </a:xfrm>
          <a:prstGeom prst="straightConnector1">
            <a:avLst/>
          </a:prstGeom>
          <a:solidFill>
            <a:schemeClr val="accent1"/>
          </a:solidFill>
          <a:ln w="28575" cap="flat" cmpd="sng" algn="ctr">
            <a:solidFill>
              <a:srgbClr val="FFC000"/>
            </a:solidFill>
            <a:prstDash val="solid"/>
            <a:miter lim="800000"/>
            <a:headEnd type="none" w="med" len="med"/>
            <a:tailEnd type="triangle" w="med" len="med"/>
          </a:ln>
          <a:effectLst/>
        </p:spPr>
      </p:cxnSp>
      <p:sp>
        <p:nvSpPr>
          <p:cNvPr id="13" name="Rectangle 10"/>
          <p:cNvSpPr txBox="1">
            <a:spLocks noChangeArrowheads="1"/>
          </p:cNvSpPr>
          <p:nvPr/>
        </p:nvSpPr>
        <p:spPr bwMode="auto">
          <a:xfrm>
            <a:off x="7239000" y="4800600"/>
            <a:ext cx="1752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en-US" altLang="ja-JP" sz="3200" b="1" i="0" u="none" strike="noStrike" kern="0" cap="none" spc="0" normalizeH="0" baseline="0" noProof="0" dirty="0">
                <a:ln>
                  <a:noFill/>
                </a:ln>
                <a:solidFill>
                  <a:srgbClr val="CC0000"/>
                </a:solidFill>
                <a:effectLst/>
                <a:uLnTx/>
                <a:uFillTx/>
                <a:latin typeface="Calibri" pitchFamily="34" charset="0"/>
                <a:ea typeface="+mn-ea"/>
                <a:cs typeface="Calibri" pitchFamily="34" charset="0"/>
              </a:rPr>
              <a:t>method</a:t>
            </a:r>
            <a:endParaRPr kumimoji="0" lang="en-US" altLang="ja-JP" sz="3200" b="1" i="0" u="none" strike="noStrike" kern="0" cap="none" spc="0" normalizeH="0" baseline="0" noProof="0" dirty="0">
              <a:ln>
                <a:noFill/>
              </a:ln>
              <a:solidFill>
                <a:schemeClr val="tx1"/>
              </a:solidFill>
              <a:effectLst/>
              <a:uLnTx/>
              <a:uFillTx/>
              <a:latin typeface="Calibri" pitchFamily="34" charset="0"/>
              <a:ea typeface="+mn-ea"/>
              <a:cs typeface="Calibri" pitchFamily="34" charset="0"/>
            </a:endParaRPr>
          </a:p>
        </p:txBody>
      </p:sp>
      <p:cxnSp>
        <p:nvCxnSpPr>
          <p:cNvPr id="14" name="Straight Arrow Connector 13"/>
          <p:cNvCxnSpPr>
            <a:stCxn id="9" idx="3"/>
            <a:endCxn id="13" idx="1"/>
          </p:cNvCxnSpPr>
          <p:nvPr/>
        </p:nvCxnSpPr>
        <p:spPr bwMode="auto">
          <a:xfrm>
            <a:off x="6096000" y="3771900"/>
            <a:ext cx="1143000" cy="1295400"/>
          </a:xfrm>
          <a:prstGeom prst="straightConnector1">
            <a:avLst/>
          </a:prstGeom>
          <a:solidFill>
            <a:schemeClr val="accent1"/>
          </a:solidFill>
          <a:ln w="28575" cap="flat" cmpd="sng" algn="ctr">
            <a:solidFill>
              <a:srgbClr val="FF0000"/>
            </a:solidFill>
            <a:prstDash val="solid"/>
            <a:miter lim="800000"/>
            <a:headEnd type="none" w="med" len="med"/>
            <a:tailEnd type="triangle" w="med" len="med"/>
          </a:ln>
          <a:effectLst/>
        </p:spPr>
      </p:cxnSp>
      <p:cxnSp>
        <p:nvCxnSpPr>
          <p:cNvPr id="15" name="Straight Arrow Connector 14"/>
          <p:cNvCxnSpPr/>
          <p:nvPr/>
        </p:nvCxnSpPr>
        <p:spPr bwMode="auto">
          <a:xfrm>
            <a:off x="3886200" y="5029200"/>
            <a:ext cx="3352800" cy="152400"/>
          </a:xfrm>
          <a:prstGeom prst="straightConnector1">
            <a:avLst/>
          </a:prstGeom>
          <a:solidFill>
            <a:schemeClr val="accent1"/>
          </a:solidFill>
          <a:ln w="28575" cap="flat" cmpd="sng" algn="ctr">
            <a:solidFill>
              <a:srgbClr val="FF0000"/>
            </a:solidFill>
            <a:prstDash val="solid"/>
            <a:miter lim="800000"/>
            <a:headEnd type="none" w="med" len="med"/>
            <a:tailEnd type="triangle" w="med" len="med"/>
          </a:ln>
          <a:effectLst/>
        </p:spPr>
      </p:cxnSp>
      <p:sp>
        <p:nvSpPr>
          <p:cNvPr id="16" name="Text Box 11"/>
          <p:cNvSpPr txBox="1">
            <a:spLocks noChangeArrowheads="1"/>
          </p:cNvSpPr>
          <p:nvPr/>
        </p:nvSpPr>
        <p:spPr bwMode="auto">
          <a:xfrm>
            <a:off x="76200" y="1143000"/>
            <a:ext cx="2857500" cy="646331"/>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kumimoji="0" lang="en-US" altLang="ja-JP" sz="3600" b="1" dirty="0">
                <a:solidFill>
                  <a:schemeClr val="bg1">
                    <a:lumMod val="50000"/>
                  </a:schemeClr>
                </a:solidFill>
                <a:effectLst/>
                <a:latin typeface="Calibri" pitchFamily="34" charset="0"/>
                <a:cs typeface="Calibri" pitchFamily="34" charset="0"/>
              </a:rPr>
              <a:t>Class </a:t>
            </a:r>
            <a:r>
              <a:rPr kumimoji="0" lang="en-US" altLang="ja-JP" sz="3600" b="1" dirty="0" err="1">
                <a:solidFill>
                  <a:schemeClr val="tx1"/>
                </a:solidFill>
                <a:effectLst/>
                <a:latin typeface="Calibri" pitchFamily="34" charset="0"/>
                <a:cs typeface="Calibri" pitchFamily="34" charset="0"/>
              </a:rPr>
              <a:t>Sepeda</a:t>
            </a:r>
            <a:endParaRPr kumimoji="0" lang="en-US" altLang="ja-JP" sz="3600" b="1" dirty="0">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31776497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 = Method + Variable </a:t>
            </a:r>
            <a:r>
              <a:rPr lang="en-US" dirty="0" err="1"/>
              <a:t>Bernilai</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343</a:t>
            </a:fld>
            <a:endParaRPr lang="en-US">
              <a:solidFill>
                <a:prstClr val="black">
                  <a:tint val="75000"/>
                </a:prstClr>
              </a:solidFill>
            </a:endParaRPr>
          </a:p>
        </p:txBody>
      </p:sp>
      <p:sp>
        <p:nvSpPr>
          <p:cNvPr id="5" name="Rectangle 10"/>
          <p:cNvSpPr txBox="1">
            <a:spLocks noChangeArrowheads="1"/>
          </p:cNvSpPr>
          <p:nvPr/>
        </p:nvSpPr>
        <p:spPr>
          <a:xfrm>
            <a:off x="7082554" y="2076450"/>
            <a:ext cx="1809666" cy="533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Arial" panose="020B0604020202020204" pitchFamily="34" charset="0"/>
              <a:buNone/>
            </a:pPr>
            <a:r>
              <a:rPr kumimoji="0" lang="en-US" altLang="ja-JP" b="1" dirty="0">
                <a:solidFill>
                  <a:srgbClr val="FF9900"/>
                </a:solidFill>
                <a:effectLst/>
              </a:rPr>
              <a:t>	instance variable</a:t>
            </a:r>
          </a:p>
        </p:txBody>
      </p:sp>
      <p:sp>
        <p:nvSpPr>
          <p:cNvPr id="6" name="Oval 5"/>
          <p:cNvSpPr/>
          <p:nvPr/>
        </p:nvSpPr>
        <p:spPr bwMode="auto">
          <a:xfrm>
            <a:off x="609600" y="1066800"/>
            <a:ext cx="6324600" cy="5562600"/>
          </a:xfrm>
          <a:prstGeom prst="ellipse">
            <a:avLst/>
          </a:prstGeom>
          <a:solidFill>
            <a:schemeClr val="bg1">
              <a:lumMod val="8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
        <p:nvSpPr>
          <p:cNvPr id="7" name="Oval 6"/>
          <p:cNvSpPr/>
          <p:nvPr/>
        </p:nvSpPr>
        <p:spPr bwMode="auto">
          <a:xfrm>
            <a:off x="1447800" y="2133600"/>
            <a:ext cx="3657600" cy="762000"/>
          </a:xfrm>
          <a:prstGeom prst="ellipse">
            <a:avLst/>
          </a:prstGeom>
          <a:solidFill>
            <a:srgbClr val="FF99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err="1">
                <a:ln>
                  <a:noFill/>
                </a:ln>
                <a:solidFill>
                  <a:schemeClr val="tx1"/>
                </a:solidFill>
                <a:effectLst/>
                <a:latin typeface="Calibri" pitchFamily="34" charset="0"/>
                <a:cs typeface="Calibri" pitchFamily="34" charset="0"/>
              </a:rPr>
              <a:t>kecepatan</a:t>
            </a:r>
            <a:r>
              <a:rPr kumimoji="1" lang="en-US" sz="2000" b="1" i="0" u="none" strike="noStrike" cap="none" normalizeH="0" baseline="0" dirty="0">
                <a:ln>
                  <a:noFill/>
                </a:ln>
                <a:solidFill>
                  <a:schemeClr val="tx1"/>
                </a:solidFill>
                <a:effectLst/>
                <a:latin typeface="Calibri" pitchFamily="34" charset="0"/>
                <a:cs typeface="Calibri" pitchFamily="34" charset="0"/>
              </a:rPr>
              <a:t> = 10km/jam</a:t>
            </a:r>
          </a:p>
        </p:txBody>
      </p:sp>
      <p:sp>
        <p:nvSpPr>
          <p:cNvPr id="8" name="Oval 7"/>
          <p:cNvSpPr/>
          <p:nvPr/>
        </p:nvSpPr>
        <p:spPr bwMode="auto">
          <a:xfrm>
            <a:off x="3276600" y="1295400"/>
            <a:ext cx="1676400" cy="685800"/>
          </a:xfrm>
          <a:prstGeom prst="ellipse">
            <a:avLst/>
          </a:prstGeom>
          <a:solidFill>
            <a:srgbClr val="FF99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err="1">
                <a:ln>
                  <a:noFill/>
                </a:ln>
                <a:solidFill>
                  <a:schemeClr val="tx1"/>
                </a:solidFill>
                <a:effectLst/>
                <a:latin typeface="Calibri" pitchFamily="34" charset="0"/>
                <a:cs typeface="Calibri" pitchFamily="34" charset="0"/>
              </a:rPr>
              <a:t>gir</a:t>
            </a:r>
            <a:r>
              <a:rPr kumimoji="1" lang="en-US" sz="2400" b="1" i="0" u="none" strike="noStrike" cap="none" normalizeH="0" baseline="0" dirty="0">
                <a:ln>
                  <a:noFill/>
                </a:ln>
                <a:solidFill>
                  <a:schemeClr val="tx1"/>
                </a:solidFill>
                <a:effectLst/>
                <a:latin typeface="Calibri" pitchFamily="34" charset="0"/>
                <a:cs typeface="Calibri" pitchFamily="34" charset="0"/>
              </a:rPr>
              <a:t> = 3</a:t>
            </a:r>
          </a:p>
        </p:txBody>
      </p:sp>
      <p:sp>
        <p:nvSpPr>
          <p:cNvPr id="9" name="Rectangle 8"/>
          <p:cNvSpPr/>
          <p:nvPr/>
        </p:nvSpPr>
        <p:spPr bwMode="auto">
          <a:xfrm>
            <a:off x="2057400" y="3352800"/>
            <a:ext cx="4038600" cy="990600"/>
          </a:xfrm>
          <a:prstGeom prst="rect">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d-ID" sz="2800" b="1" dirty="0">
                <a:effectLst/>
                <a:latin typeface="Calibri" pitchFamily="34" charset="0"/>
                <a:cs typeface="Calibri" pitchFamily="34" charset="0"/>
              </a:rPr>
              <a:t>tampilkan </a:t>
            </a:r>
            <a:r>
              <a:rPr lang="en-US" sz="2800" b="1" dirty="0" err="1">
                <a:effectLst/>
                <a:latin typeface="Calibri" pitchFamily="34" charset="0"/>
                <a:cs typeface="Calibri" pitchFamily="34" charset="0"/>
              </a:rPr>
              <a:t>k</a:t>
            </a:r>
            <a:r>
              <a:rPr kumimoji="1" lang="en-US" sz="2800" b="1" i="0" u="none" strike="noStrike" cap="none" normalizeH="0" baseline="0" dirty="0" err="1">
                <a:ln>
                  <a:noFill/>
                </a:ln>
                <a:solidFill>
                  <a:schemeClr val="tx1"/>
                </a:solidFill>
                <a:effectLst/>
                <a:latin typeface="Calibri" pitchFamily="34" charset="0"/>
                <a:cs typeface="Calibri" pitchFamily="34" charset="0"/>
              </a:rPr>
              <a:t>ecepatan</a:t>
            </a:r>
            <a:r>
              <a:rPr kumimoji="1" lang="en-US" sz="2800" b="1" i="0" u="none" strike="noStrike" cap="none" normalizeH="0" baseline="0" dirty="0">
                <a:ln>
                  <a:noFill/>
                </a:ln>
                <a:solidFill>
                  <a:schemeClr val="tx1"/>
                </a:solidFill>
                <a:effectLst/>
                <a:latin typeface="Calibri" pitchFamily="34" charset="0"/>
                <a:cs typeface="Calibri" pitchFamily="34" charset="0"/>
              </a:rPr>
              <a:t> ()</a:t>
            </a:r>
            <a:endParaRPr kumimoji="1" lang="id-ID" sz="2800" b="1" i="0" u="none" strike="noStrike" cap="none" normalizeH="0" baseline="0" dirty="0">
              <a:ln>
                <a:noFill/>
              </a:ln>
              <a:solidFill>
                <a:schemeClr val="tx1"/>
              </a:solidFill>
              <a:effectLst/>
              <a:latin typeface="Calibri" pitchFamily="34" charset="0"/>
              <a:cs typeface="Calibri"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id-ID" sz="2800" b="1" dirty="0">
                <a:solidFill>
                  <a:schemeClr val="tx1">
                    <a:lumMod val="50000"/>
                    <a:lumOff val="50000"/>
                  </a:schemeClr>
                </a:solidFill>
                <a:effectLst/>
                <a:latin typeface="Calibri" pitchFamily="34" charset="0"/>
                <a:cs typeface="Calibri" pitchFamily="34" charset="0"/>
              </a:rPr>
              <a:t>kecepatan = 10 km/jam</a:t>
            </a:r>
            <a:endParaRPr kumimoji="1" lang="en-US" sz="2800" b="1" i="0" u="none" strike="noStrike" cap="none" normalizeH="0" baseline="0" dirty="0">
              <a:ln>
                <a:noFill/>
              </a:ln>
              <a:solidFill>
                <a:schemeClr val="tx1">
                  <a:lumMod val="50000"/>
                  <a:lumOff val="50000"/>
                </a:schemeClr>
              </a:solidFill>
              <a:effectLst/>
              <a:latin typeface="Calibri" pitchFamily="34" charset="0"/>
              <a:cs typeface="Calibri" pitchFamily="34" charset="0"/>
            </a:endParaRPr>
          </a:p>
        </p:txBody>
      </p:sp>
      <p:sp>
        <p:nvSpPr>
          <p:cNvPr id="10" name="Rectangle 9"/>
          <p:cNvSpPr/>
          <p:nvPr/>
        </p:nvSpPr>
        <p:spPr bwMode="auto">
          <a:xfrm>
            <a:off x="1752600" y="4876800"/>
            <a:ext cx="2514600" cy="914400"/>
          </a:xfrm>
          <a:prstGeom prst="rect">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effectLst/>
                <a:latin typeface="Calibri" pitchFamily="34" charset="0"/>
                <a:cs typeface="Calibri" pitchFamily="34" charset="0"/>
              </a:rPr>
              <a:t>u</a:t>
            </a:r>
            <a:r>
              <a:rPr kumimoji="1" lang="en-US" sz="2800" b="1" i="0" u="none" strike="noStrike" cap="none" normalizeH="0" baseline="0" dirty="0" err="1">
                <a:ln>
                  <a:noFill/>
                </a:ln>
                <a:solidFill>
                  <a:schemeClr val="tx1"/>
                </a:solidFill>
                <a:effectLst/>
                <a:latin typeface="Calibri" pitchFamily="34" charset="0"/>
                <a:cs typeface="Calibri" pitchFamily="34" charset="0"/>
              </a:rPr>
              <a:t>bah</a:t>
            </a:r>
            <a:r>
              <a:rPr kumimoji="1" lang="en-US" sz="2800" b="1" i="0" u="none" strike="noStrike" cap="none" normalizeH="0" baseline="0" dirty="0">
                <a:ln>
                  <a:noFill/>
                </a:ln>
                <a:solidFill>
                  <a:schemeClr val="tx1"/>
                </a:solidFill>
                <a:effectLst/>
                <a:latin typeface="Calibri" pitchFamily="34" charset="0"/>
                <a:cs typeface="Calibri" pitchFamily="34" charset="0"/>
              </a:rPr>
              <a:t> </a:t>
            </a:r>
            <a:r>
              <a:rPr lang="en-US" sz="2800" b="1" dirty="0" err="1">
                <a:effectLst/>
                <a:latin typeface="Calibri" pitchFamily="34" charset="0"/>
                <a:cs typeface="Calibri" pitchFamily="34" charset="0"/>
              </a:rPr>
              <a:t>g</a:t>
            </a:r>
            <a:r>
              <a:rPr kumimoji="1" lang="en-US" sz="2800" b="1" i="0" u="none" strike="noStrike" cap="none" normalizeH="0" baseline="0" dirty="0" err="1">
                <a:ln>
                  <a:noFill/>
                </a:ln>
                <a:solidFill>
                  <a:schemeClr val="tx1"/>
                </a:solidFill>
                <a:effectLst/>
                <a:latin typeface="Calibri" pitchFamily="34" charset="0"/>
                <a:cs typeface="Calibri" pitchFamily="34" charset="0"/>
              </a:rPr>
              <a:t>ir</a:t>
            </a:r>
            <a:r>
              <a:rPr kumimoji="1" lang="en-US" sz="2800" b="1" i="0" u="none" strike="noStrike" cap="none" normalizeH="0" baseline="0" dirty="0">
                <a:ln>
                  <a:noFill/>
                </a:ln>
                <a:solidFill>
                  <a:schemeClr val="tx1"/>
                </a:solidFill>
                <a:effectLst/>
                <a:latin typeface="Calibri" pitchFamily="34" charset="0"/>
                <a:cs typeface="Calibri" pitchFamily="34" charset="0"/>
              </a:rPr>
              <a:t> (2)</a:t>
            </a:r>
            <a:endParaRPr kumimoji="1" lang="id-ID" sz="2800" b="1" i="0" u="none" strike="noStrike" cap="none" normalizeH="0" baseline="0" dirty="0">
              <a:ln>
                <a:noFill/>
              </a:ln>
              <a:solidFill>
                <a:schemeClr val="tx1"/>
              </a:solidFill>
              <a:effectLst/>
              <a:latin typeface="Calibri" pitchFamily="34" charset="0"/>
              <a:cs typeface="Calibri"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id-ID" sz="2800" b="1" dirty="0">
                <a:solidFill>
                  <a:schemeClr val="tx1">
                    <a:lumMod val="50000"/>
                    <a:lumOff val="50000"/>
                  </a:schemeClr>
                </a:solidFill>
                <a:effectLst/>
                <a:latin typeface="Calibri" pitchFamily="34" charset="0"/>
                <a:cs typeface="Calibri" pitchFamily="34" charset="0"/>
              </a:rPr>
              <a:t>gir = 5</a:t>
            </a:r>
            <a:endParaRPr kumimoji="1" lang="en-US" sz="2800" b="1" i="0" u="none" strike="noStrike" cap="none" normalizeH="0" baseline="0" dirty="0">
              <a:ln>
                <a:noFill/>
              </a:ln>
              <a:solidFill>
                <a:schemeClr val="tx1">
                  <a:lumMod val="50000"/>
                  <a:lumOff val="50000"/>
                </a:schemeClr>
              </a:solidFill>
              <a:effectLst/>
              <a:latin typeface="Calibri" pitchFamily="34" charset="0"/>
              <a:cs typeface="Calibri" pitchFamily="34" charset="0"/>
            </a:endParaRPr>
          </a:p>
        </p:txBody>
      </p:sp>
      <p:sp>
        <p:nvSpPr>
          <p:cNvPr id="11" name="Rectangle 10"/>
          <p:cNvSpPr txBox="1">
            <a:spLocks noChangeArrowheads="1"/>
          </p:cNvSpPr>
          <p:nvPr/>
        </p:nvSpPr>
        <p:spPr bwMode="auto">
          <a:xfrm>
            <a:off x="6858000" y="4038600"/>
            <a:ext cx="24384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en-US" altLang="ja-JP" sz="3200" b="1" kern="0" dirty="0">
                <a:solidFill>
                  <a:srgbClr val="CC0000"/>
                </a:solidFill>
                <a:effectLst/>
                <a:latin typeface="Calibri" pitchFamily="34" charset="0"/>
                <a:ea typeface="+mn-ea"/>
                <a:cs typeface="Calibri" pitchFamily="34" charset="0"/>
              </a:rPr>
              <a:t>	</a:t>
            </a:r>
            <a:r>
              <a:rPr kumimoji="0" lang="en-US" altLang="ja-JP" sz="3200" b="1" i="0" u="none" strike="noStrike" kern="0" cap="none" spc="0" normalizeH="0" baseline="0" noProof="0" dirty="0">
                <a:ln>
                  <a:noFill/>
                </a:ln>
                <a:solidFill>
                  <a:srgbClr val="CC0000"/>
                </a:solidFill>
                <a:effectLst/>
                <a:uLnTx/>
                <a:uFillTx/>
                <a:latin typeface="Calibri" pitchFamily="34" charset="0"/>
                <a:ea typeface="+mn-ea"/>
                <a:cs typeface="Calibri" pitchFamily="34" charset="0"/>
              </a:rPr>
              <a:t>instance method</a:t>
            </a:r>
            <a:endParaRPr kumimoji="0" lang="en-US" altLang="ja-JP" sz="3200" b="1" i="0" u="none" strike="noStrike" kern="0" cap="none" spc="0" normalizeH="0" baseline="0" noProof="0" dirty="0">
              <a:ln>
                <a:noFill/>
              </a:ln>
              <a:solidFill>
                <a:schemeClr val="tx1"/>
              </a:solidFill>
              <a:effectLst/>
              <a:uLnTx/>
              <a:uFillTx/>
              <a:latin typeface="Calibri" pitchFamily="34" charset="0"/>
              <a:ea typeface="+mn-ea"/>
              <a:cs typeface="Calibri" pitchFamily="34" charset="0"/>
            </a:endParaRPr>
          </a:p>
        </p:txBody>
      </p:sp>
      <p:cxnSp>
        <p:nvCxnSpPr>
          <p:cNvPr id="12" name="Straight Arrow Connector 11"/>
          <p:cNvCxnSpPr>
            <a:stCxn id="8" idx="6"/>
          </p:cNvCxnSpPr>
          <p:nvPr/>
        </p:nvCxnSpPr>
        <p:spPr bwMode="auto">
          <a:xfrm>
            <a:off x="4953000" y="1638300"/>
            <a:ext cx="2133600" cy="647700"/>
          </a:xfrm>
          <a:prstGeom prst="straightConnector1">
            <a:avLst/>
          </a:prstGeom>
          <a:solidFill>
            <a:schemeClr val="accent1"/>
          </a:solidFill>
          <a:ln w="28575" cap="flat" cmpd="sng" algn="ctr">
            <a:solidFill>
              <a:srgbClr val="FFC000"/>
            </a:solidFill>
            <a:prstDash val="solid"/>
            <a:miter lim="800000"/>
            <a:headEnd type="none" w="med" len="med"/>
            <a:tailEnd type="triangle" w="med" len="med"/>
          </a:ln>
          <a:effectLst/>
        </p:spPr>
      </p:cxnSp>
      <p:cxnSp>
        <p:nvCxnSpPr>
          <p:cNvPr id="13" name="Straight Arrow Connector 12"/>
          <p:cNvCxnSpPr>
            <a:stCxn id="7" idx="6"/>
          </p:cNvCxnSpPr>
          <p:nvPr/>
        </p:nvCxnSpPr>
        <p:spPr bwMode="auto">
          <a:xfrm>
            <a:off x="5105400" y="2514600"/>
            <a:ext cx="2133600" cy="152400"/>
          </a:xfrm>
          <a:prstGeom prst="straightConnector1">
            <a:avLst/>
          </a:prstGeom>
          <a:solidFill>
            <a:schemeClr val="accent1"/>
          </a:solidFill>
          <a:ln w="28575" cap="flat" cmpd="sng" algn="ctr">
            <a:solidFill>
              <a:srgbClr val="FFC000"/>
            </a:solidFill>
            <a:prstDash val="solid"/>
            <a:miter lim="800000"/>
            <a:headEnd type="none" w="med" len="med"/>
            <a:tailEnd type="triangle" w="med" len="med"/>
          </a:ln>
          <a:effectLst/>
        </p:spPr>
      </p:cxnSp>
      <p:cxnSp>
        <p:nvCxnSpPr>
          <p:cNvPr id="14" name="Straight Arrow Connector 13"/>
          <p:cNvCxnSpPr>
            <a:stCxn id="9" idx="3"/>
          </p:cNvCxnSpPr>
          <p:nvPr/>
        </p:nvCxnSpPr>
        <p:spPr bwMode="auto">
          <a:xfrm>
            <a:off x="6096000" y="3848100"/>
            <a:ext cx="1066800" cy="419100"/>
          </a:xfrm>
          <a:prstGeom prst="straightConnector1">
            <a:avLst/>
          </a:prstGeom>
          <a:solidFill>
            <a:schemeClr val="accent1"/>
          </a:solidFill>
          <a:ln w="28575" cap="flat" cmpd="sng" algn="ctr">
            <a:solidFill>
              <a:srgbClr val="FF0000"/>
            </a:solidFill>
            <a:prstDash val="solid"/>
            <a:miter lim="800000"/>
            <a:headEnd type="none" w="med" len="med"/>
            <a:tailEnd type="triangle" w="med" len="med"/>
          </a:ln>
          <a:effectLst/>
        </p:spPr>
      </p:cxnSp>
      <p:cxnSp>
        <p:nvCxnSpPr>
          <p:cNvPr id="15" name="Straight Arrow Connector 14"/>
          <p:cNvCxnSpPr>
            <a:stCxn id="10" idx="3"/>
          </p:cNvCxnSpPr>
          <p:nvPr/>
        </p:nvCxnSpPr>
        <p:spPr bwMode="auto">
          <a:xfrm flipV="1">
            <a:off x="4267200" y="4876800"/>
            <a:ext cx="2819400" cy="457200"/>
          </a:xfrm>
          <a:prstGeom prst="straightConnector1">
            <a:avLst/>
          </a:prstGeom>
          <a:solidFill>
            <a:schemeClr val="accent1"/>
          </a:solidFill>
          <a:ln w="28575" cap="flat" cmpd="sng" algn="ctr">
            <a:solidFill>
              <a:srgbClr val="FF0000"/>
            </a:solidFill>
            <a:prstDash val="solid"/>
            <a:miter lim="800000"/>
            <a:headEnd type="none" w="med" len="med"/>
            <a:tailEnd type="triangle" w="med" len="med"/>
          </a:ln>
          <a:effectLst/>
        </p:spPr>
      </p:cxnSp>
      <p:sp>
        <p:nvSpPr>
          <p:cNvPr id="16" name="Text Box 11"/>
          <p:cNvSpPr txBox="1">
            <a:spLocks noChangeArrowheads="1"/>
          </p:cNvSpPr>
          <p:nvPr/>
        </p:nvSpPr>
        <p:spPr bwMode="auto">
          <a:xfrm>
            <a:off x="152400" y="1143000"/>
            <a:ext cx="3352800" cy="584775"/>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l" eaLnBrk="0" hangingPunct="0">
              <a:spcBef>
                <a:spcPct val="50000"/>
              </a:spcBef>
            </a:pPr>
            <a:r>
              <a:rPr kumimoji="0" lang="en-US" altLang="ja-JP" sz="3200" b="1" dirty="0">
                <a:solidFill>
                  <a:schemeClr val="bg1">
                    <a:lumMod val="50000"/>
                  </a:schemeClr>
                </a:solidFill>
                <a:effectLst/>
                <a:latin typeface="Calibri" pitchFamily="34" charset="0"/>
                <a:cs typeface="Calibri" pitchFamily="34" charset="0"/>
              </a:rPr>
              <a:t>Object </a:t>
            </a:r>
            <a:r>
              <a:rPr kumimoji="0" lang="en-US" altLang="ja-JP" sz="3200" b="1" dirty="0" err="1">
                <a:solidFill>
                  <a:schemeClr val="tx1"/>
                </a:solidFill>
                <a:effectLst/>
                <a:latin typeface="Calibri" pitchFamily="34" charset="0"/>
                <a:cs typeface="Calibri" pitchFamily="34" charset="0"/>
              </a:rPr>
              <a:t>Sepedaku</a:t>
            </a:r>
            <a:endParaRPr kumimoji="0" lang="en-US" altLang="ja-JP" sz="3200" b="1" dirty="0">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3049255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2147" name="Rectangle 3"/>
          <p:cNvSpPr>
            <a:spLocks noGrp="1" noChangeArrowheads="1"/>
          </p:cNvSpPr>
          <p:nvPr>
            <p:ph idx="1"/>
          </p:nvPr>
        </p:nvSpPr>
        <p:spPr>
          <a:xfrm>
            <a:off x="609600" y="990600"/>
            <a:ext cx="8001000" cy="5181600"/>
          </a:xfrm>
          <a:noFill/>
          <a:ln/>
        </p:spPr>
        <p:txBody>
          <a:bodyPr lIns="92075" tIns="46038" rIns="92075" bIns="46038"/>
          <a:lstStyle/>
          <a:p>
            <a:r>
              <a:rPr lang="en-US" altLang="ja-JP" sz="2800" dirty="0" err="1">
                <a:solidFill>
                  <a:srgbClr val="C00000"/>
                </a:solidFill>
                <a:ea typeface="ＭＳ Ｐゴシック" pitchFamily="50" charset="-128"/>
              </a:rPr>
              <a:t>Va</a:t>
            </a:r>
            <a:r>
              <a:rPr lang="id-ID" altLang="ja-JP" sz="2800" dirty="0">
                <a:solidFill>
                  <a:srgbClr val="C00000"/>
                </a:solidFill>
                <a:ea typeface="ＭＳ Ｐゴシック" pitchFamily="50" charset="-128"/>
              </a:rPr>
              <a:t>riable </a:t>
            </a:r>
            <a:r>
              <a:rPr lang="id-ID" altLang="ja-JP" sz="2800" dirty="0">
                <a:ea typeface="ＭＳ Ｐゴシック" pitchFamily="50" charset="-128"/>
              </a:rPr>
              <a:t>yang mengitari </a:t>
            </a:r>
            <a:r>
              <a:rPr lang="id-ID" altLang="ja-JP" sz="2800" dirty="0" err="1">
                <a:ea typeface="ＭＳ Ｐゴシック" pitchFamily="50" charset="-128"/>
              </a:rPr>
              <a:t>class</a:t>
            </a:r>
            <a:r>
              <a:rPr lang="id-ID" altLang="ja-JP" sz="2800" dirty="0">
                <a:ea typeface="ＭＳ Ｐゴシック" pitchFamily="50" charset="-128"/>
              </a:rPr>
              <a:t>, dengan </a:t>
            </a:r>
            <a:r>
              <a:rPr lang="id-ID" altLang="ja-JP" sz="2800" dirty="0">
                <a:solidFill>
                  <a:srgbClr val="C00000"/>
                </a:solidFill>
                <a:ea typeface="ＭＳ Ｐゴシック" pitchFamily="50" charset="-128"/>
              </a:rPr>
              <a:t>nilai datanya bisa ditentukan di object</a:t>
            </a:r>
            <a:endParaRPr lang="en-US" altLang="ja-JP" sz="2800" dirty="0">
              <a:solidFill>
                <a:srgbClr val="C00000"/>
              </a:solidFill>
              <a:ea typeface="ＭＳ Ｐゴシック" pitchFamily="50" charset="-128"/>
            </a:endParaRPr>
          </a:p>
          <a:p>
            <a:r>
              <a:rPr lang="id-ID" altLang="ja-JP" sz="2800" dirty="0" err="1">
                <a:ea typeface="ＭＳ Ｐゴシック" pitchFamily="50" charset="-128"/>
              </a:rPr>
              <a:t>Variable</a:t>
            </a:r>
            <a:r>
              <a:rPr lang="id-ID" altLang="ja-JP" sz="2800" dirty="0">
                <a:ea typeface="ＭＳ Ｐゴシック" pitchFamily="50" charset="-128"/>
              </a:rPr>
              <a:t> digunakan untuk </a:t>
            </a:r>
            <a:r>
              <a:rPr lang="id-ID" altLang="ja-JP" sz="2800" dirty="0">
                <a:solidFill>
                  <a:srgbClr val="C00000"/>
                </a:solidFill>
                <a:ea typeface="ＭＳ Ｐゴシック" pitchFamily="50" charset="-128"/>
              </a:rPr>
              <a:t>menyimpan nilai </a:t>
            </a:r>
            <a:r>
              <a:rPr lang="id-ID" altLang="ja-JP" sz="2800" dirty="0">
                <a:ea typeface="ＭＳ Ｐゴシック" pitchFamily="50" charset="-128"/>
              </a:rPr>
              <a:t>yang nantinya akan digunakan pada program</a:t>
            </a:r>
          </a:p>
          <a:p>
            <a:r>
              <a:rPr lang="id-ID" altLang="ja-JP" sz="2800" dirty="0" err="1">
                <a:ea typeface="ＭＳ Ｐゴシック" pitchFamily="50" charset="-128"/>
              </a:rPr>
              <a:t>Variable</a:t>
            </a:r>
            <a:r>
              <a:rPr lang="id-ID" altLang="ja-JP" sz="2800" dirty="0">
                <a:ea typeface="ＭＳ Ｐゴシック" pitchFamily="50" charset="-128"/>
              </a:rPr>
              <a:t> memiliki </a:t>
            </a:r>
            <a:r>
              <a:rPr lang="id-ID" altLang="ja-JP" sz="2800" dirty="0">
                <a:solidFill>
                  <a:srgbClr val="C00000"/>
                </a:solidFill>
                <a:ea typeface="ＭＳ Ｐゴシック" pitchFamily="50" charset="-128"/>
              </a:rPr>
              <a:t>jenis (tipe)</a:t>
            </a:r>
            <a:r>
              <a:rPr lang="id-ID" altLang="ja-JP" sz="2800" dirty="0">
                <a:ea typeface="ＭＳ Ｐゴシック" pitchFamily="50" charset="-128"/>
              </a:rPr>
              <a:t>, </a:t>
            </a:r>
            <a:r>
              <a:rPr lang="id-ID" altLang="ja-JP" sz="2800" dirty="0">
                <a:solidFill>
                  <a:srgbClr val="C00000"/>
                </a:solidFill>
                <a:ea typeface="ＭＳ Ｐゴシック" pitchFamily="50" charset="-128"/>
              </a:rPr>
              <a:t>nama</a:t>
            </a:r>
            <a:r>
              <a:rPr lang="id-ID" altLang="ja-JP" sz="2800" dirty="0">
                <a:ea typeface="ＭＳ Ｐゴシック" pitchFamily="50" charset="-128"/>
              </a:rPr>
              <a:t> dan </a:t>
            </a:r>
            <a:r>
              <a:rPr lang="id-ID" altLang="ja-JP" sz="2800" dirty="0">
                <a:solidFill>
                  <a:srgbClr val="C00000"/>
                </a:solidFill>
                <a:ea typeface="ＭＳ Ｐゴシック" pitchFamily="50" charset="-128"/>
              </a:rPr>
              <a:t>nilai</a:t>
            </a:r>
            <a:endParaRPr lang="en-US" altLang="ja-JP" sz="2800" dirty="0">
              <a:solidFill>
                <a:srgbClr val="C00000"/>
              </a:solidFill>
              <a:ea typeface="ＭＳ Ｐゴシック" pitchFamily="50" charset="-128"/>
            </a:endParaRPr>
          </a:p>
          <a:p>
            <a:r>
              <a:rPr lang="en-US" altLang="ja-JP" sz="2800" dirty="0">
                <a:ea typeface="ＭＳ Ｐゴシック" pitchFamily="50" charset="-128"/>
              </a:rPr>
              <a:t>Name, age, </a:t>
            </a:r>
            <a:r>
              <a:rPr lang="id-ID" altLang="ja-JP" sz="2800" dirty="0">
                <a:ea typeface="ＭＳ Ｐゴシック" pitchFamily="50" charset="-128"/>
              </a:rPr>
              <a:t>dan </a:t>
            </a:r>
            <a:r>
              <a:rPr lang="en-US" altLang="ja-JP" sz="2800" dirty="0">
                <a:ea typeface="ＭＳ Ｐゴシック" pitchFamily="50" charset="-128"/>
              </a:rPr>
              <a:t>weight </a:t>
            </a:r>
            <a:r>
              <a:rPr lang="id-ID" altLang="ja-JP" sz="2800" dirty="0">
                <a:ea typeface="ＭＳ Ｐゴシック" pitchFamily="50" charset="-128"/>
              </a:rPr>
              <a:t>adalah </a:t>
            </a:r>
            <a:r>
              <a:rPr lang="id-ID" altLang="ja-JP" sz="2800" dirty="0" err="1">
                <a:ea typeface="ＭＳ Ｐゴシック" pitchFamily="50" charset="-128"/>
              </a:rPr>
              <a:t>atribute</a:t>
            </a:r>
            <a:r>
              <a:rPr lang="id-ID" altLang="ja-JP" sz="2800" dirty="0">
                <a:ea typeface="ＭＳ Ｐゴシック" pitchFamily="50" charset="-128"/>
              </a:rPr>
              <a:t>  (variabel) dari </a:t>
            </a:r>
            <a:r>
              <a:rPr lang="id-ID" altLang="ja-JP" sz="2800" dirty="0" err="1">
                <a:ea typeface="ＭＳ Ｐゴシック" pitchFamily="50" charset="-128"/>
              </a:rPr>
              <a:t>class</a:t>
            </a:r>
            <a:r>
              <a:rPr lang="id-ID" altLang="ja-JP" sz="2800" dirty="0">
                <a:ea typeface="ＭＳ Ｐゴシック" pitchFamily="50" charset="-128"/>
              </a:rPr>
              <a:t> Person</a:t>
            </a:r>
            <a:endParaRPr lang="en-US" altLang="ja-JP" sz="2800" dirty="0">
              <a:ea typeface="ＭＳ Ｐゴシック" pitchFamily="50" charset="-128"/>
            </a:endParaRPr>
          </a:p>
        </p:txBody>
      </p:sp>
      <p:sp>
        <p:nvSpPr>
          <p:cNvPr id="2822146" name="Rectangle 2"/>
          <p:cNvSpPr>
            <a:spLocks noGrp="1" noChangeArrowheads="1"/>
          </p:cNvSpPr>
          <p:nvPr>
            <p:ph type="title"/>
          </p:nvPr>
        </p:nvSpPr>
        <p:spPr>
          <a:xfrm>
            <a:off x="609600" y="228600"/>
            <a:ext cx="7772400" cy="609600"/>
          </a:xfrm>
          <a:noFill/>
          <a:ln/>
        </p:spPr>
        <p:txBody>
          <a:bodyPr lIns="92075" tIns="46038" rIns="92075" bIns="46038">
            <a:normAutofit fontScale="90000"/>
          </a:bodyPr>
          <a:lstStyle/>
          <a:p>
            <a:r>
              <a:rPr lang="id-ID" altLang="ja-JP" dirty="0">
                <a:ea typeface="ＭＳ Ｐゴシック" pitchFamily="50" charset="-128"/>
              </a:rPr>
              <a:t>Attribute</a:t>
            </a:r>
            <a:endParaRPr lang="en-US" altLang="ja-JP" sz="2400" dirty="0">
              <a:ea typeface="ＭＳ Ｐゴシック" pitchFamily="50" charset="-128"/>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344</a:t>
            </a:fld>
            <a:endParaRPr lang="en-US">
              <a:solidFill>
                <a:prstClr val="black">
                  <a:tint val="75000"/>
                </a:prstClr>
              </a:solidFill>
            </a:endParaRPr>
          </a:p>
        </p:txBody>
      </p:sp>
      <p:pic>
        <p:nvPicPr>
          <p:cNvPr id="2822148" name="Picture 4"/>
          <p:cNvPicPr>
            <a:picLocks noChangeArrowheads="1"/>
          </p:cNvPicPr>
          <p:nvPr/>
        </p:nvPicPr>
        <p:blipFill>
          <a:blip r:embed="rId4" cstate="print"/>
          <a:srcRect l="5469" t="21667" r="2344" b="16667"/>
          <a:stretch>
            <a:fillRect/>
          </a:stretch>
        </p:blipFill>
        <p:spPr bwMode="auto">
          <a:xfrm>
            <a:off x="76200" y="4267200"/>
            <a:ext cx="8991600" cy="25908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854862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22148"/>
                                        </p:tgtEl>
                                        <p:attrNameLst>
                                          <p:attrName>style.visibility</p:attrName>
                                        </p:attrNameLst>
                                      </p:cBhvr>
                                      <p:to>
                                        <p:strVal val="visible"/>
                                      </p:to>
                                    </p:set>
                                    <p:anim calcmode="lin" valueType="num">
                                      <p:cBhvr>
                                        <p:cTn id="7" dur="500" fill="hold"/>
                                        <p:tgtEl>
                                          <p:spTgt spid="2822148"/>
                                        </p:tgtEl>
                                        <p:attrNameLst>
                                          <p:attrName>ppt_w</p:attrName>
                                        </p:attrNameLst>
                                      </p:cBhvr>
                                      <p:tavLst>
                                        <p:tav tm="0">
                                          <p:val>
                                            <p:fltVal val="0"/>
                                          </p:val>
                                        </p:tav>
                                        <p:tav tm="100000">
                                          <p:val>
                                            <p:strVal val="#ppt_w"/>
                                          </p:val>
                                        </p:tav>
                                      </p:tavLst>
                                    </p:anim>
                                    <p:anim calcmode="lin" valueType="num">
                                      <p:cBhvr>
                                        <p:cTn id="8" dur="500" fill="hold"/>
                                        <p:tgtEl>
                                          <p:spTgt spid="28221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1610380"/>
          </a:xfrm>
          <a:solidFill>
            <a:schemeClr val="bg2"/>
          </a:solidFill>
        </p:spPr>
        <p:txBody>
          <a:bodyPr/>
          <a:lstStyle/>
          <a:p>
            <a:pPr>
              <a:buNone/>
            </a:pPr>
            <a:r>
              <a:rPr lang="en-US" sz="2000" dirty="0"/>
              <a:t>public  </a:t>
            </a:r>
            <a:r>
              <a:rPr lang="id-ID" sz="2000" dirty="0" err="1"/>
              <a:t>class</a:t>
            </a:r>
            <a:r>
              <a:rPr lang="id-ID" sz="2000" dirty="0"/>
              <a:t>  Mobil {</a:t>
            </a:r>
          </a:p>
          <a:p>
            <a:pPr>
              <a:buNone/>
            </a:pPr>
            <a:r>
              <a:rPr lang="id-ID" sz="2000" dirty="0"/>
              <a:t>	String  warna;</a:t>
            </a:r>
          </a:p>
          <a:p>
            <a:pPr>
              <a:buNone/>
            </a:pPr>
            <a:r>
              <a:rPr lang="id-ID" sz="2000" dirty="0"/>
              <a:t>	int  tahunProduksi;</a:t>
            </a:r>
          </a:p>
          <a:p>
            <a:pPr>
              <a:buNone/>
            </a:pPr>
            <a:r>
              <a:rPr lang="id-ID" sz="2000" dirty="0"/>
              <a:t>}</a:t>
            </a:r>
          </a:p>
        </p:txBody>
      </p:sp>
      <p:sp>
        <p:nvSpPr>
          <p:cNvPr id="2" name="Title 1"/>
          <p:cNvSpPr>
            <a:spLocks noGrp="1"/>
          </p:cNvSpPr>
          <p:nvPr>
            <p:ph type="title"/>
          </p:nvPr>
        </p:nvSpPr>
        <p:spPr>
          <a:xfrm>
            <a:off x="609600" y="152400"/>
            <a:ext cx="8991600" cy="685800"/>
          </a:xfrm>
        </p:spPr>
        <p:txBody>
          <a:bodyPr>
            <a:normAutofit/>
          </a:bodyPr>
          <a:lstStyle/>
          <a:p>
            <a:r>
              <a:rPr lang="id-ID" sz="3600" dirty="0"/>
              <a:t>Membuat </a:t>
            </a:r>
            <a:r>
              <a:rPr lang="id-ID" sz="3600" dirty="0" err="1"/>
              <a:t>Class</a:t>
            </a:r>
            <a:r>
              <a:rPr lang="id-ID" sz="3600" dirty="0"/>
              <a:t> dan </a:t>
            </a:r>
            <a:r>
              <a:rPr lang="id-ID" sz="3600" dirty="0" err="1"/>
              <a:t>Object</a:t>
            </a:r>
            <a:endParaRPr lang="id-ID" sz="3600"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345</a:t>
            </a:fld>
            <a:endParaRPr lang="en-US">
              <a:solidFill>
                <a:prstClr val="black">
                  <a:tint val="75000"/>
                </a:prstClr>
              </a:solidFill>
            </a:endParaRPr>
          </a:p>
        </p:txBody>
      </p:sp>
      <p:sp>
        <p:nvSpPr>
          <p:cNvPr id="5" name="Content Placeholder 2"/>
          <p:cNvSpPr txBox="1">
            <a:spLocks/>
          </p:cNvSpPr>
          <p:nvPr/>
        </p:nvSpPr>
        <p:spPr bwMode="auto">
          <a:xfrm>
            <a:off x="457200" y="2514600"/>
            <a:ext cx="8229600" cy="4343400"/>
          </a:xfrm>
          <a:prstGeom prst="rect">
            <a:avLst/>
          </a:prstGeom>
          <a:solidFill>
            <a:schemeClr val="bg2"/>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en-US" sz="20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public  </a:t>
            </a:r>
            <a:r>
              <a:rPr kumimoji="0" lang="id-ID" sz="2000" i="0" u="none" strike="noStrike" kern="0" cap="none" spc="0" normalizeH="0" baseline="0" noProof="0" dirty="0" err="1">
                <a:ln>
                  <a:noFill/>
                </a:ln>
                <a:solidFill>
                  <a:schemeClr val="tx1"/>
                </a:solidFill>
                <a:effectLst/>
                <a:uLnTx/>
                <a:uFillTx/>
                <a:latin typeface="Calibri" pitchFamily="34" charset="0"/>
                <a:ea typeface="+mn-ea"/>
                <a:cs typeface="Calibri" pitchFamily="34" charset="0"/>
              </a:rPr>
              <a:t>class</a:t>
            </a:r>
            <a:r>
              <a:rPr kumimoji="0" lang="id-ID" sz="20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Mobil</a:t>
            </a:r>
            <a:r>
              <a:rPr kumimoji="0" lang="en-US" sz="2000" kern="0" dirty="0" err="1">
                <a:effectLst/>
                <a:latin typeface="Calibri" pitchFamily="34" charset="0"/>
                <a:ea typeface="+mn-ea"/>
                <a:cs typeface="Calibri" pitchFamily="34" charset="0"/>
              </a:rPr>
              <a:t>Beraksi</a:t>
            </a:r>
            <a:r>
              <a:rPr kumimoji="0" lang="id-ID" sz="20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public  static  void  main(String[] args){</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r>
              <a:rPr kumimoji="0" lang="id-ID" sz="2000" i="1" u="none" strike="noStrike" kern="0" cap="none" spc="0" normalizeH="0" baseline="0" noProof="0" dirty="0">
                <a:ln>
                  <a:noFill/>
                </a:ln>
                <a:solidFill>
                  <a:schemeClr val="bg1">
                    <a:lumMod val="50000"/>
                  </a:schemeClr>
                </a:solidFill>
                <a:effectLst/>
                <a:uLnTx/>
                <a:uFillTx/>
                <a:latin typeface="Calibri" pitchFamily="34" charset="0"/>
                <a:ea typeface="+mn-ea"/>
                <a:cs typeface="Calibri" pitchFamily="34" charset="0"/>
              </a:rPr>
              <a:t>// Membuat object</a:t>
            </a:r>
          </a:p>
          <a:p>
            <a:pPr marL="692150" marR="0" lvl="1" indent="-347663" algn="l" defTabSz="914400" rtl="0" eaLnBrk="0" fontAlgn="base" latinLnBrk="0" hangingPunct="0">
              <a:lnSpc>
                <a:spcPct val="100000"/>
              </a:lnSpc>
              <a:spcBef>
                <a:spcPct val="20000"/>
              </a:spcBef>
              <a:spcAft>
                <a:spcPct val="0"/>
              </a:spcAft>
              <a:buClr>
                <a:schemeClr val="accent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	  </a:t>
            </a:r>
            <a:r>
              <a:rPr kumimoji="0" lang="id-ID" sz="2000" i="0" u="none" strike="noStrike" kern="0" cap="none" spc="0" normalizeH="0" baseline="0" noProof="0" dirty="0">
                <a:ln>
                  <a:noFill/>
                </a:ln>
                <a:solidFill>
                  <a:srgbClr val="C00000"/>
                </a:solidFill>
                <a:effectLst/>
                <a:uLnTx/>
                <a:uFillTx/>
                <a:latin typeface="Calibri" pitchFamily="34" charset="0"/>
                <a:cs typeface="Calibri" pitchFamily="34" charset="0"/>
              </a:rPr>
              <a:t>Mobil  mobilku = new Mobil();</a:t>
            </a:r>
          </a:p>
          <a:p>
            <a:pPr marL="692150" marR="0" lvl="1" indent="-347663" algn="l" defTabSz="914400" rtl="0" eaLnBrk="0" fontAlgn="base" latinLnBrk="0" hangingPunct="0">
              <a:lnSpc>
                <a:spcPct val="100000"/>
              </a:lnSpc>
              <a:spcBef>
                <a:spcPct val="20000"/>
              </a:spcBef>
              <a:spcAft>
                <a:spcPct val="0"/>
              </a:spcAft>
              <a:buClr>
                <a:schemeClr val="accent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		</a:t>
            </a:r>
          </a:p>
          <a:p>
            <a:pPr marL="692150" marR="0" lvl="1" indent="-347663" algn="l" defTabSz="914400" rtl="0" eaLnBrk="0" fontAlgn="base" latinLnBrk="0" hangingPunct="0">
              <a:lnSpc>
                <a:spcPct val="100000"/>
              </a:lnSpc>
              <a:spcBef>
                <a:spcPct val="20000"/>
              </a:spcBef>
              <a:spcAft>
                <a:spcPct val="0"/>
              </a:spcAft>
              <a:buClr>
                <a:schemeClr val="accent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		</a:t>
            </a:r>
            <a:r>
              <a:rPr kumimoji="0" lang="id-ID" sz="2000" i="1" u="none" strike="noStrike" kern="0" cap="none" spc="0" normalizeH="0" baseline="0" noProof="0" dirty="0">
                <a:ln>
                  <a:noFill/>
                </a:ln>
                <a:solidFill>
                  <a:schemeClr val="bg1">
                    <a:lumMod val="50000"/>
                  </a:schemeClr>
                </a:solidFill>
                <a:effectLst/>
                <a:uLnTx/>
                <a:uFillTx/>
                <a:latin typeface="Calibri" pitchFamily="34" charset="0"/>
                <a:cs typeface="Calibri" pitchFamily="34" charset="0"/>
              </a:rPr>
              <a:t>/* memanggil atribut  dan memberi nilai */</a:t>
            </a:r>
          </a:p>
          <a:p>
            <a:pPr marL="692150" marR="0" lvl="1" indent="-347663" algn="l" defTabSz="914400" rtl="0" eaLnBrk="0" fontAlgn="base" latinLnBrk="0" hangingPunct="0">
              <a:lnSpc>
                <a:spcPct val="100000"/>
              </a:lnSpc>
              <a:spcBef>
                <a:spcPct val="20000"/>
              </a:spcBef>
              <a:spcAft>
                <a:spcPct val="0"/>
              </a:spcAft>
              <a:buClr>
                <a:schemeClr val="accent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	  </a:t>
            </a:r>
            <a:r>
              <a:rPr kumimoji="0" lang="id-ID" sz="2000" i="0" u="none" strike="noStrike" kern="0" cap="none" spc="0" normalizeH="0" baseline="0" noProof="0" dirty="0">
                <a:ln>
                  <a:noFill/>
                </a:ln>
                <a:solidFill>
                  <a:srgbClr val="C00000"/>
                </a:solidFill>
                <a:effectLst/>
                <a:uLnTx/>
                <a:uFillTx/>
                <a:latin typeface="Calibri" pitchFamily="34" charset="0"/>
                <a:cs typeface="Calibri" pitchFamily="34" charset="0"/>
              </a:rPr>
              <a:t>mobilku.warna = "Hitam";</a:t>
            </a:r>
          </a:p>
          <a:p>
            <a:pPr marL="692150" marR="0" lvl="1" indent="-347663" algn="l" defTabSz="914400" rtl="0" eaLnBrk="0" fontAlgn="base" latinLnBrk="0" hangingPunct="0">
              <a:lnSpc>
                <a:spcPct val="100000"/>
              </a:lnSpc>
              <a:spcBef>
                <a:spcPct val="20000"/>
              </a:spcBef>
              <a:spcAft>
                <a:spcPct val="0"/>
              </a:spcAft>
              <a:buClr>
                <a:schemeClr val="accent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	  </a:t>
            </a:r>
            <a:r>
              <a:rPr kumimoji="0" lang="id-ID" sz="2000" i="0" u="none" strike="noStrike" kern="0" cap="none" spc="0" normalizeH="0" baseline="0" noProof="0" dirty="0">
                <a:ln>
                  <a:noFill/>
                </a:ln>
                <a:solidFill>
                  <a:srgbClr val="C00000"/>
                </a:solidFill>
                <a:effectLst/>
                <a:uLnTx/>
                <a:uFillTx/>
                <a:latin typeface="Calibri" pitchFamily="34" charset="0"/>
                <a:cs typeface="Calibri" pitchFamily="34" charset="0"/>
              </a:rPr>
              <a:t>mobilku.tahunProduksi = 2006;</a:t>
            </a:r>
          </a:p>
          <a:p>
            <a:pPr marL="692150" marR="0" lvl="1" indent="-347663" algn="l" defTabSz="914400" rtl="0" eaLnBrk="0" fontAlgn="base" latinLnBrk="0" hangingPunct="0">
              <a:lnSpc>
                <a:spcPct val="100000"/>
              </a:lnSpc>
              <a:spcBef>
                <a:spcPct val="20000"/>
              </a:spcBef>
              <a:spcAft>
                <a:spcPct val="0"/>
              </a:spcAft>
              <a:buClr>
                <a:schemeClr val="accent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	  System.out.println("Warna: " + </a:t>
            </a:r>
            <a:r>
              <a:rPr kumimoji="0" lang="id-ID" sz="2000" i="0" u="none" strike="noStrike" kern="0" cap="none" spc="0" normalizeH="0" baseline="0" noProof="0" dirty="0">
                <a:ln>
                  <a:noFill/>
                </a:ln>
                <a:solidFill>
                  <a:srgbClr val="C00000"/>
                </a:solidFill>
                <a:effectLst/>
                <a:uLnTx/>
                <a:uFillTx/>
                <a:latin typeface="Calibri" pitchFamily="34" charset="0"/>
                <a:cs typeface="Calibri" pitchFamily="34" charset="0"/>
              </a:rPr>
              <a:t>mobilku.warna</a:t>
            </a: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a:t>
            </a:r>
          </a:p>
          <a:p>
            <a:pPr marL="692150" marR="0" lvl="1" indent="-347663" algn="l" defTabSz="914400" rtl="0" eaLnBrk="0" fontAlgn="base" latinLnBrk="0" hangingPunct="0">
              <a:lnSpc>
                <a:spcPct val="100000"/>
              </a:lnSpc>
              <a:spcBef>
                <a:spcPct val="20000"/>
              </a:spcBef>
              <a:spcAft>
                <a:spcPct val="0"/>
              </a:spcAft>
              <a:buClr>
                <a:schemeClr val="accent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	  System.out.println("Tahun: " + </a:t>
            </a:r>
            <a:r>
              <a:rPr kumimoji="0" lang="id-ID" sz="2000" i="0" u="none" strike="noStrike" kern="0" cap="none" spc="0" normalizeH="0" baseline="0" noProof="0" dirty="0">
                <a:ln>
                  <a:noFill/>
                </a:ln>
                <a:solidFill>
                  <a:srgbClr val="C00000"/>
                </a:solidFill>
                <a:effectLst/>
                <a:uLnTx/>
                <a:uFillTx/>
                <a:latin typeface="Calibri" pitchFamily="34" charset="0"/>
                <a:cs typeface="Calibri" pitchFamily="34" charset="0"/>
              </a:rPr>
              <a:t>mobilku.tahunProduksi)</a:t>
            </a:r>
            <a:r>
              <a:rPr kumimoji="0" lang="id-ID" sz="2000" i="0" u="none" strike="noStrike" kern="0" cap="none" spc="0" normalizeH="0" baseline="0" noProof="0" dirty="0">
                <a:ln>
                  <a:noFill/>
                </a:ln>
                <a:solidFill>
                  <a:schemeClr val="tx1"/>
                </a:solidFill>
                <a:effectLst/>
                <a:uLnTx/>
                <a:uFillTx/>
                <a:latin typeface="Calibri" pitchFamily="34" charset="0"/>
                <a:cs typeface="Calibri" pitchFamily="34" charset="0"/>
              </a:rPr>
              <a:t>;</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20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a:t>
            </a:r>
          </a:p>
        </p:txBody>
      </p:sp>
      <p:sp>
        <p:nvSpPr>
          <p:cNvPr id="6" name="TextBox 5"/>
          <p:cNvSpPr txBox="1"/>
          <p:nvPr/>
        </p:nvSpPr>
        <p:spPr>
          <a:xfrm>
            <a:off x="6944496" y="762000"/>
            <a:ext cx="1705916" cy="523220"/>
          </a:xfrm>
          <a:prstGeom prst="rect">
            <a:avLst/>
          </a:prstGeom>
          <a:noFill/>
        </p:spPr>
        <p:txBody>
          <a:bodyPr wrap="none" rtlCol="0">
            <a:spAutoFit/>
          </a:bodyPr>
          <a:lstStyle/>
          <a:p>
            <a:r>
              <a:rPr lang="id-ID" sz="2800" dirty="0">
                <a:solidFill>
                  <a:schemeClr val="tx1">
                    <a:lumMod val="50000"/>
                    <a:lumOff val="50000"/>
                  </a:schemeClr>
                </a:solidFill>
                <a:latin typeface="Calibri" pitchFamily="34" charset="0"/>
                <a:cs typeface="Calibri" pitchFamily="34" charset="0"/>
              </a:rPr>
              <a:t>Mobil.java</a:t>
            </a:r>
          </a:p>
        </p:txBody>
      </p:sp>
      <p:sp>
        <p:nvSpPr>
          <p:cNvPr id="7" name="TextBox 6"/>
          <p:cNvSpPr txBox="1"/>
          <p:nvPr/>
        </p:nvSpPr>
        <p:spPr>
          <a:xfrm>
            <a:off x="5943600" y="2448580"/>
            <a:ext cx="2751586" cy="523220"/>
          </a:xfrm>
          <a:prstGeom prst="rect">
            <a:avLst/>
          </a:prstGeom>
          <a:noFill/>
        </p:spPr>
        <p:txBody>
          <a:bodyPr wrap="none" rtlCol="0">
            <a:spAutoFit/>
          </a:bodyPr>
          <a:lstStyle/>
          <a:p>
            <a:r>
              <a:rPr lang="id-ID" sz="2800" dirty="0">
                <a:solidFill>
                  <a:schemeClr val="tx1">
                    <a:lumMod val="50000"/>
                    <a:lumOff val="50000"/>
                  </a:schemeClr>
                </a:solidFill>
                <a:latin typeface="Calibri" pitchFamily="34" charset="0"/>
                <a:cs typeface="Calibri" pitchFamily="34" charset="0"/>
              </a:rPr>
              <a:t>Mobil</a:t>
            </a:r>
            <a:r>
              <a:rPr lang="en-US" sz="2800" dirty="0" err="1">
                <a:solidFill>
                  <a:schemeClr val="tx1">
                    <a:lumMod val="50000"/>
                    <a:lumOff val="50000"/>
                  </a:schemeClr>
                </a:solidFill>
                <a:latin typeface="Calibri" pitchFamily="34" charset="0"/>
                <a:cs typeface="Calibri" pitchFamily="34" charset="0"/>
              </a:rPr>
              <a:t>Beraksi</a:t>
            </a:r>
            <a:r>
              <a:rPr lang="id-ID" sz="2800" dirty="0">
                <a:solidFill>
                  <a:schemeClr val="tx1">
                    <a:lumMod val="50000"/>
                    <a:lumOff val="50000"/>
                  </a:schemeClr>
                </a:solidFill>
                <a:latin typeface="Calibri" pitchFamily="34" charset="0"/>
                <a:cs typeface="Calibri" pitchFamily="34" charset="0"/>
              </a:rPr>
              <a:t>.java</a:t>
            </a:r>
          </a:p>
        </p:txBody>
      </p:sp>
    </p:spTree>
    <p:custDataLst>
      <p:tags r:id="rId1"/>
    </p:custDataLst>
    <p:extLst>
      <p:ext uri="{BB962C8B-B14F-4D97-AF65-F5344CB8AC3E}">
        <p14:creationId xmlns:p14="http://schemas.microsoft.com/office/powerpoint/2010/main" val="2277888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3171" name="Rectangle 3"/>
          <p:cNvSpPr>
            <a:spLocks noGrp="1" noChangeArrowheads="1"/>
          </p:cNvSpPr>
          <p:nvPr>
            <p:ph idx="1"/>
          </p:nvPr>
        </p:nvSpPr>
        <p:spPr>
          <a:xfrm>
            <a:off x="609600" y="1219200"/>
            <a:ext cx="8077200" cy="5181600"/>
          </a:xfrm>
          <a:noFill/>
          <a:ln/>
        </p:spPr>
        <p:txBody>
          <a:bodyPr lIns="92075" tIns="46038" rIns="92075" bIns="46038"/>
          <a:lstStyle/>
          <a:p>
            <a:pPr>
              <a:spcBef>
                <a:spcPct val="0"/>
              </a:spcBef>
            </a:pPr>
            <a:r>
              <a:rPr lang="id-ID" altLang="ja-JP" sz="3200" dirty="0">
                <a:ea typeface="ＭＳ Ｐゴシック" pitchFamily="50" charset="-128"/>
              </a:rPr>
              <a:t>M</a:t>
            </a:r>
            <a:r>
              <a:rPr lang="en-US" altLang="ja-JP" sz="3200" dirty="0" err="1">
                <a:ea typeface="ＭＳ Ｐゴシック" pitchFamily="50" charset="-128"/>
              </a:rPr>
              <a:t>ethod</a:t>
            </a:r>
            <a:r>
              <a:rPr lang="en-US" altLang="ja-JP" sz="3200" dirty="0">
                <a:ea typeface="ＭＳ Ｐゴシック" pitchFamily="50" charset="-128"/>
              </a:rPr>
              <a:t> </a:t>
            </a:r>
            <a:r>
              <a:rPr lang="id-ID" altLang="ja-JP" sz="3200" dirty="0">
                <a:ea typeface="ＭＳ Ｐゴシック" pitchFamily="50" charset="-128"/>
              </a:rPr>
              <a:t>adalah </a:t>
            </a:r>
            <a:r>
              <a:rPr lang="id-ID" altLang="ja-JP" sz="3200" dirty="0">
                <a:solidFill>
                  <a:srgbClr val="C00000"/>
                </a:solidFill>
                <a:ea typeface="ＭＳ Ｐゴシック" pitchFamily="50" charset="-128"/>
              </a:rPr>
              <a:t>urutan instruksi </a:t>
            </a:r>
            <a:r>
              <a:rPr lang="id-ID" altLang="ja-JP" sz="3200" dirty="0">
                <a:ea typeface="ＭＳ Ｐゴシック" pitchFamily="50" charset="-128"/>
              </a:rPr>
              <a:t>yang mengakses data dari </a:t>
            </a:r>
            <a:r>
              <a:rPr lang="id-ID" altLang="ja-JP" sz="3200" dirty="0" err="1">
                <a:ea typeface="ＭＳ Ｐゴシック" pitchFamily="50" charset="-128"/>
              </a:rPr>
              <a:t>object</a:t>
            </a:r>
            <a:endParaRPr lang="id-ID" altLang="ja-JP" sz="3200" dirty="0">
              <a:ea typeface="ＭＳ Ｐゴシック" pitchFamily="50" charset="-128"/>
            </a:endParaRPr>
          </a:p>
          <a:p>
            <a:pPr>
              <a:spcBef>
                <a:spcPct val="0"/>
              </a:spcBef>
            </a:pPr>
            <a:r>
              <a:rPr lang="id-ID" altLang="ja-JP" sz="3200" dirty="0" err="1">
                <a:ea typeface="ＭＳ Ｐゴシック" pitchFamily="50" charset="-128"/>
              </a:rPr>
              <a:t>Method</a:t>
            </a:r>
            <a:r>
              <a:rPr lang="id-ID" altLang="ja-JP" sz="3200" dirty="0">
                <a:ea typeface="ＭＳ Ｐゴシック" pitchFamily="50" charset="-128"/>
              </a:rPr>
              <a:t> melakukan:</a:t>
            </a:r>
          </a:p>
          <a:p>
            <a:pPr marL="863600" lvl="1" indent="-514350">
              <a:spcBef>
                <a:spcPct val="0"/>
              </a:spcBef>
              <a:buFont typeface="+mj-lt"/>
              <a:buAutoNum type="arabicPeriod"/>
            </a:pPr>
            <a:r>
              <a:rPr lang="id-ID" altLang="ja-JP" sz="2400" dirty="0">
                <a:solidFill>
                  <a:srgbClr val="C00000"/>
                </a:solidFill>
                <a:ea typeface="ＭＳ Ｐゴシック" pitchFamily="50" charset="-128"/>
              </a:rPr>
              <a:t>Manipulasi data</a:t>
            </a:r>
          </a:p>
          <a:p>
            <a:pPr marL="863600" lvl="1" indent="-514350">
              <a:spcBef>
                <a:spcPct val="0"/>
              </a:spcBef>
              <a:buFont typeface="+mj-lt"/>
              <a:buAutoNum type="arabicPeriod"/>
            </a:pPr>
            <a:r>
              <a:rPr lang="id-ID" altLang="ja-JP" sz="2400" dirty="0">
                <a:solidFill>
                  <a:srgbClr val="C00000"/>
                </a:solidFill>
                <a:ea typeface="ＭＳ Ｐゴシック" pitchFamily="50" charset="-128"/>
              </a:rPr>
              <a:t>Perhitungan</a:t>
            </a:r>
            <a:r>
              <a:rPr lang="id-ID" altLang="ja-JP" sz="2400" dirty="0">
                <a:ea typeface="ＭＳ Ｐゴシック" pitchFamily="50" charset="-128"/>
              </a:rPr>
              <a:t> matematika</a:t>
            </a:r>
          </a:p>
          <a:p>
            <a:pPr marL="863600" lvl="1" indent="-514350">
              <a:spcBef>
                <a:spcPct val="0"/>
              </a:spcBef>
              <a:buFont typeface="+mj-lt"/>
              <a:buAutoNum type="arabicPeriod"/>
            </a:pPr>
            <a:r>
              <a:rPr lang="id-ID" altLang="ja-JP" sz="2400" dirty="0">
                <a:solidFill>
                  <a:srgbClr val="C00000"/>
                </a:solidFill>
                <a:ea typeface="ＭＳ Ｐゴシック" pitchFamily="50" charset="-128"/>
              </a:rPr>
              <a:t>Memonitor kejadian </a:t>
            </a:r>
            <a:r>
              <a:rPr lang="id-ID" altLang="ja-JP" sz="2400" dirty="0">
                <a:ea typeface="ＭＳ Ｐゴシック" pitchFamily="50" charset="-128"/>
              </a:rPr>
              <a:t>dari suatu event</a:t>
            </a:r>
            <a:endParaRPr lang="en-US" altLang="ja-JP" sz="2400" dirty="0">
              <a:ea typeface="ＭＳ Ｐゴシック" pitchFamily="50" charset="-128"/>
            </a:endParaRPr>
          </a:p>
        </p:txBody>
      </p:sp>
      <p:sp>
        <p:nvSpPr>
          <p:cNvPr id="2823170" name="Rectangle 2"/>
          <p:cNvSpPr>
            <a:spLocks noGrp="1" noChangeArrowheads="1"/>
          </p:cNvSpPr>
          <p:nvPr>
            <p:ph type="title"/>
          </p:nvPr>
        </p:nvSpPr>
        <p:spPr>
          <a:xfrm>
            <a:off x="647700" y="152400"/>
            <a:ext cx="7772400" cy="685800"/>
          </a:xfrm>
          <a:noFill/>
          <a:ln/>
        </p:spPr>
        <p:txBody>
          <a:bodyPr lIns="92075" tIns="46038" rIns="92075" bIns="46038">
            <a:normAutofit/>
          </a:bodyPr>
          <a:lstStyle/>
          <a:p>
            <a:r>
              <a:rPr lang="id-ID" altLang="ja-JP" dirty="0">
                <a:ea typeface="ＭＳ Ｐゴシック" pitchFamily="50" charset="-128"/>
              </a:rPr>
              <a:t>Method</a:t>
            </a:r>
            <a:endParaRPr lang="en-US" altLang="ja-JP" sz="2400" dirty="0">
              <a:ea typeface="ＭＳ Ｐゴシック" pitchFamily="50" charset="-128"/>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346</a:t>
            </a:fld>
            <a:endParaRPr lang="en-US">
              <a:solidFill>
                <a:prstClr val="black">
                  <a:tint val="75000"/>
                </a:prstClr>
              </a:solidFill>
            </a:endParaRPr>
          </a:p>
        </p:txBody>
      </p:sp>
      <p:pic>
        <p:nvPicPr>
          <p:cNvPr id="5" name="Picture 4" descr="calling.png"/>
          <p:cNvPicPr>
            <a:picLocks noChangeAspect="1"/>
          </p:cNvPicPr>
          <p:nvPr/>
        </p:nvPicPr>
        <p:blipFill rotWithShape="1">
          <a:blip r:embed="rId4">
            <a:extLst>
              <a:ext uri="{28A0092B-C50C-407E-A947-70E740481C1C}">
                <a14:useLocalDpi xmlns:a14="http://schemas.microsoft.com/office/drawing/2010/main" val="0"/>
              </a:ext>
            </a:extLst>
          </a:blip>
          <a:srcRect l="34605"/>
          <a:stretch/>
        </p:blipFill>
        <p:spPr bwMode="auto">
          <a:xfrm>
            <a:off x="609600" y="4038600"/>
            <a:ext cx="806696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13184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3170" name="Rectangle 2"/>
          <p:cNvSpPr>
            <a:spLocks noGrp="1" noChangeArrowheads="1"/>
          </p:cNvSpPr>
          <p:nvPr>
            <p:ph type="title"/>
          </p:nvPr>
        </p:nvSpPr>
        <p:spPr>
          <a:xfrm>
            <a:off x="609600" y="152400"/>
            <a:ext cx="7772400" cy="762000"/>
          </a:xfrm>
          <a:noFill/>
          <a:ln/>
        </p:spPr>
        <p:txBody>
          <a:bodyPr lIns="92075" tIns="46038" rIns="92075" bIns="46038">
            <a:normAutofit/>
          </a:bodyPr>
          <a:lstStyle/>
          <a:p>
            <a:r>
              <a:rPr lang="id-ID" altLang="ja-JP" dirty="0">
                <a:ea typeface="ＭＳ Ｐゴシック" pitchFamily="50" charset="-128"/>
              </a:rPr>
              <a:t>Method</a:t>
            </a:r>
            <a:endParaRPr lang="en-US" altLang="ja-JP" sz="2400" dirty="0">
              <a:ea typeface="ＭＳ Ｐゴシック" pitchFamily="50" charset="-128"/>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347</a:t>
            </a:fld>
            <a:endParaRPr lang="en-US">
              <a:solidFill>
                <a:prstClr val="black">
                  <a:tint val="75000"/>
                </a:prstClr>
              </a:solidFill>
            </a:endParaRPr>
          </a:p>
        </p:txBody>
      </p:sp>
      <p:pic>
        <p:nvPicPr>
          <p:cNvPr id="4" name="Picture 6" descr="syntax_method_c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47010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3200400"/>
          </a:xfrm>
          <a:solidFill>
            <a:schemeClr val="bg2"/>
          </a:solidFill>
        </p:spPr>
        <p:txBody>
          <a:bodyPr>
            <a:normAutofit lnSpcReduction="10000"/>
          </a:bodyPr>
          <a:lstStyle/>
          <a:p>
            <a:pPr>
              <a:buNone/>
            </a:pPr>
            <a:r>
              <a:rPr lang="en-US" sz="1800" dirty="0"/>
              <a:t>public </a:t>
            </a:r>
            <a:r>
              <a:rPr lang="id-ID" sz="1800" dirty="0" err="1"/>
              <a:t>class</a:t>
            </a:r>
            <a:r>
              <a:rPr lang="id-ID" sz="1800" dirty="0"/>
              <a:t> Mobil2{</a:t>
            </a:r>
          </a:p>
          <a:p>
            <a:pPr>
              <a:buNone/>
            </a:pPr>
            <a:r>
              <a:rPr lang="id-ID" sz="1800" dirty="0"/>
              <a:t>	String warna;</a:t>
            </a:r>
          </a:p>
          <a:p>
            <a:pPr>
              <a:buNone/>
            </a:pPr>
            <a:r>
              <a:rPr lang="id-ID" sz="1800" dirty="0"/>
              <a:t>	int </a:t>
            </a:r>
            <a:r>
              <a:rPr lang="id-ID" sz="1800" dirty="0" err="1"/>
              <a:t>tahunProduksi</a:t>
            </a:r>
            <a:r>
              <a:rPr lang="id-ID" sz="1800" dirty="0"/>
              <a:t>;</a:t>
            </a:r>
          </a:p>
          <a:p>
            <a:pPr>
              <a:buNone/>
            </a:pPr>
            <a:endParaRPr lang="id-ID" sz="1800" dirty="0"/>
          </a:p>
          <a:p>
            <a:pPr>
              <a:buNone/>
            </a:pPr>
            <a:r>
              <a:rPr lang="id-ID" sz="1800" dirty="0">
                <a:solidFill>
                  <a:srgbClr val="0070C0"/>
                </a:solidFill>
              </a:rPr>
              <a:t>	void </a:t>
            </a:r>
            <a:r>
              <a:rPr lang="en-US" sz="1800" dirty="0">
                <a:solidFill>
                  <a:srgbClr val="0070C0"/>
                </a:solidFill>
              </a:rPr>
              <a:t> </a:t>
            </a:r>
            <a:r>
              <a:rPr lang="id-ID" sz="1800" dirty="0">
                <a:solidFill>
                  <a:srgbClr val="0070C0"/>
                </a:solidFill>
              </a:rPr>
              <a:t>printMobil(){</a:t>
            </a:r>
          </a:p>
          <a:p>
            <a:pPr>
              <a:buNone/>
            </a:pPr>
            <a:r>
              <a:rPr lang="id-ID" sz="1800" dirty="0">
                <a:solidFill>
                  <a:srgbClr val="0070C0"/>
                </a:solidFill>
              </a:rPr>
              <a:t>		System.out.println("Warna: " + warna);</a:t>
            </a:r>
          </a:p>
          <a:p>
            <a:pPr>
              <a:buNone/>
            </a:pPr>
            <a:r>
              <a:rPr lang="id-ID" sz="1800" dirty="0">
                <a:solidFill>
                  <a:srgbClr val="0070C0"/>
                </a:solidFill>
              </a:rPr>
              <a:t>	  	System.out.println("Tahun: " + tahunProduksi);</a:t>
            </a:r>
          </a:p>
          <a:p>
            <a:pPr>
              <a:buNone/>
            </a:pPr>
            <a:r>
              <a:rPr lang="id-ID" sz="1800" dirty="0">
                <a:solidFill>
                  <a:srgbClr val="0070C0"/>
                </a:solidFill>
              </a:rPr>
              <a:t>  	}</a:t>
            </a:r>
          </a:p>
          <a:p>
            <a:pPr>
              <a:buNone/>
            </a:pPr>
            <a:r>
              <a:rPr lang="id-ID" sz="1800" dirty="0"/>
              <a:t>}</a:t>
            </a:r>
          </a:p>
        </p:txBody>
      </p:sp>
      <p:sp>
        <p:nvSpPr>
          <p:cNvPr id="2" name="Title 1"/>
          <p:cNvSpPr>
            <a:spLocks noGrp="1"/>
          </p:cNvSpPr>
          <p:nvPr>
            <p:ph type="title"/>
          </p:nvPr>
        </p:nvSpPr>
        <p:spPr>
          <a:xfrm>
            <a:off x="609600" y="76200"/>
            <a:ext cx="8763000" cy="533400"/>
          </a:xfrm>
        </p:spPr>
        <p:txBody>
          <a:bodyPr/>
          <a:lstStyle/>
          <a:p>
            <a:r>
              <a:rPr lang="id-ID" sz="3200" dirty="0"/>
              <a:t>Membuat dan Memanggil Method</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348</a:t>
            </a:fld>
            <a:endParaRPr lang="en-US">
              <a:solidFill>
                <a:prstClr val="black">
                  <a:tint val="75000"/>
                </a:prstClr>
              </a:solidFill>
            </a:endParaRPr>
          </a:p>
        </p:txBody>
      </p:sp>
      <p:sp>
        <p:nvSpPr>
          <p:cNvPr id="5" name="Content Placeholder 2"/>
          <p:cNvSpPr txBox="1">
            <a:spLocks/>
          </p:cNvSpPr>
          <p:nvPr/>
        </p:nvSpPr>
        <p:spPr bwMode="auto">
          <a:xfrm>
            <a:off x="457200" y="3810000"/>
            <a:ext cx="8229600" cy="3048000"/>
          </a:xfrm>
          <a:prstGeom prst="rect">
            <a:avLst/>
          </a:prstGeom>
          <a:solidFill>
            <a:schemeClr val="bg2"/>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public </a:t>
            </a:r>
            <a:r>
              <a:rPr kumimoji="0" lang="id-ID" sz="1800" i="0" u="none" strike="noStrike" kern="0" cap="none" spc="0" normalizeH="0" baseline="0" noProof="0" dirty="0" err="1">
                <a:ln>
                  <a:noFill/>
                </a:ln>
                <a:solidFill>
                  <a:schemeClr val="tx1"/>
                </a:solidFill>
                <a:effectLst/>
                <a:uLnTx/>
                <a:uFillTx/>
                <a:latin typeface="Calibri" pitchFamily="34" charset="0"/>
                <a:ea typeface="+mn-ea"/>
                <a:cs typeface="Calibri" pitchFamily="34" charset="0"/>
              </a:rPr>
              <a:t>class</a:t>
            </a: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Mobil2Beraksi{</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public static void main(String[] args){</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Mobil2 mobilku = new Mobil2();</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endParaRPr kumimoji="0" lang="en-US" sz="1800" i="0" u="none" strike="noStrike" kern="0" cap="none" spc="0" normalizeH="0" baseline="0" noProof="0" dirty="0">
              <a:ln>
                <a:noFill/>
              </a:ln>
              <a:solidFill>
                <a:schemeClr val="tx1"/>
              </a:solidFill>
              <a:effectLst/>
              <a:uLnTx/>
              <a:uFillTx/>
              <a:latin typeface="Calibri" pitchFamily="34" charset="0"/>
              <a:ea typeface="+mn-ea"/>
              <a:cs typeface="Calibri" pitchFamily="34" charset="0"/>
            </a:endParaRP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mobilku.warna = "Hitam";</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mobilku.tahunProduksi = 2006;</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r>
              <a:rPr kumimoji="0" lang="id-ID" sz="1800" i="0" u="none" strike="noStrike" kern="0" cap="none" spc="0" normalizeH="0" baseline="0" noProof="0" dirty="0">
                <a:ln>
                  <a:noFill/>
                </a:ln>
                <a:solidFill>
                  <a:srgbClr val="0070C0"/>
                </a:solidFill>
                <a:effectLst/>
                <a:uLnTx/>
                <a:uFillTx/>
                <a:latin typeface="Calibri" pitchFamily="34" charset="0"/>
                <a:ea typeface="+mn-ea"/>
                <a:cs typeface="Calibri" pitchFamily="34" charset="0"/>
              </a:rPr>
              <a:t>mobilku.printMobil();</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a:t>
            </a:r>
          </a:p>
        </p:txBody>
      </p:sp>
      <p:sp>
        <p:nvSpPr>
          <p:cNvPr id="6" name="TextBox 5"/>
          <p:cNvSpPr txBox="1"/>
          <p:nvPr/>
        </p:nvSpPr>
        <p:spPr>
          <a:xfrm>
            <a:off x="6672199" y="838200"/>
            <a:ext cx="1888659" cy="523220"/>
          </a:xfrm>
          <a:prstGeom prst="rect">
            <a:avLst/>
          </a:prstGeom>
          <a:noFill/>
        </p:spPr>
        <p:txBody>
          <a:bodyPr wrap="none" rtlCol="0">
            <a:spAutoFit/>
          </a:bodyPr>
          <a:lstStyle/>
          <a:p>
            <a:r>
              <a:rPr lang="id-ID" sz="2800" dirty="0">
                <a:solidFill>
                  <a:schemeClr val="tx1">
                    <a:lumMod val="50000"/>
                    <a:lumOff val="50000"/>
                  </a:schemeClr>
                </a:solidFill>
                <a:latin typeface="Calibri" pitchFamily="34" charset="0"/>
                <a:cs typeface="Calibri" pitchFamily="34" charset="0"/>
              </a:rPr>
              <a:t>Mobil2.java</a:t>
            </a:r>
          </a:p>
        </p:txBody>
      </p:sp>
      <p:sp>
        <p:nvSpPr>
          <p:cNvPr id="7" name="TextBox 6"/>
          <p:cNvSpPr txBox="1"/>
          <p:nvPr/>
        </p:nvSpPr>
        <p:spPr>
          <a:xfrm>
            <a:off x="5651021" y="3896380"/>
            <a:ext cx="2934329" cy="523220"/>
          </a:xfrm>
          <a:prstGeom prst="rect">
            <a:avLst/>
          </a:prstGeom>
          <a:noFill/>
        </p:spPr>
        <p:txBody>
          <a:bodyPr wrap="none" rtlCol="0">
            <a:spAutoFit/>
          </a:bodyPr>
          <a:lstStyle/>
          <a:p>
            <a:r>
              <a:rPr lang="id-ID" sz="2800" dirty="0">
                <a:solidFill>
                  <a:schemeClr val="tx1">
                    <a:lumMod val="50000"/>
                    <a:lumOff val="50000"/>
                  </a:schemeClr>
                </a:solidFill>
                <a:latin typeface="Calibri" pitchFamily="34" charset="0"/>
                <a:cs typeface="Calibri" pitchFamily="34" charset="0"/>
              </a:rPr>
              <a:t>Mobil2Beraksi.java</a:t>
            </a:r>
          </a:p>
        </p:txBody>
      </p:sp>
    </p:spTree>
    <p:custDataLst>
      <p:tags r:id="rId1"/>
    </p:custDataLst>
    <p:extLst>
      <p:ext uri="{BB962C8B-B14F-4D97-AF65-F5344CB8AC3E}">
        <p14:creationId xmlns:p14="http://schemas.microsoft.com/office/powerpoint/2010/main" val="20830393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628650" y="1188878"/>
            <a:ext cx="8458200" cy="2438400"/>
          </a:xfrm>
        </p:spPr>
        <p:txBody>
          <a:bodyPr>
            <a:normAutofit lnSpcReduction="10000"/>
          </a:bodyPr>
          <a:lstStyle/>
          <a:p>
            <a:pPr>
              <a:lnSpc>
                <a:spcPct val="90000"/>
              </a:lnSpc>
            </a:pPr>
            <a:r>
              <a:rPr lang="en-US" altLang="ja-JP" sz="2600" dirty="0" err="1"/>
              <a:t>Sepeda</a:t>
            </a:r>
            <a:r>
              <a:rPr lang="en-US" altLang="ja-JP" sz="2600" dirty="0"/>
              <a:t> </a:t>
            </a:r>
            <a:r>
              <a:rPr lang="id-ID" altLang="ja-JP" sz="2600" dirty="0"/>
              <a:t>akan berguna apabila ada object lain </a:t>
            </a:r>
            <a:r>
              <a:rPr lang="id-ID" altLang="ja-JP" sz="2600" dirty="0">
                <a:solidFill>
                  <a:srgbClr val="C00000"/>
                </a:solidFill>
              </a:rPr>
              <a:t>yang berinterasi dengan </a:t>
            </a:r>
            <a:r>
              <a:rPr lang="en-US" altLang="ja-JP" sz="2600" dirty="0" err="1">
                <a:solidFill>
                  <a:srgbClr val="C00000"/>
                </a:solidFill>
              </a:rPr>
              <a:t>sepeda</a:t>
            </a:r>
            <a:r>
              <a:rPr lang="id-ID" altLang="ja-JP" sz="2600" dirty="0">
                <a:solidFill>
                  <a:srgbClr val="C00000"/>
                </a:solidFill>
              </a:rPr>
              <a:t> tersebut</a:t>
            </a:r>
            <a:endParaRPr lang="en-US" altLang="ja-JP" sz="2600" dirty="0"/>
          </a:p>
          <a:p>
            <a:pPr>
              <a:lnSpc>
                <a:spcPct val="90000"/>
              </a:lnSpc>
            </a:pPr>
            <a:r>
              <a:rPr lang="id-ID" altLang="ja-JP" sz="2600" dirty="0"/>
              <a:t>Object software berinteraksi dan berkomunikasi dengan object lain dengan cara mengirimkan </a:t>
            </a:r>
            <a:r>
              <a:rPr lang="en-US" altLang="ja-JP" sz="2600" dirty="0">
                <a:solidFill>
                  <a:srgbClr val="CC0000"/>
                </a:solidFill>
              </a:rPr>
              <a:t>message</a:t>
            </a:r>
            <a:r>
              <a:rPr lang="id-ID" altLang="ja-JP" sz="2600" dirty="0">
                <a:solidFill>
                  <a:srgbClr val="CC0000"/>
                </a:solidFill>
              </a:rPr>
              <a:t> atau pesan</a:t>
            </a:r>
            <a:endParaRPr lang="en-US" altLang="ja-JP" sz="2600" dirty="0"/>
          </a:p>
          <a:p>
            <a:pPr>
              <a:lnSpc>
                <a:spcPct val="90000"/>
              </a:lnSpc>
            </a:pPr>
            <a:r>
              <a:rPr lang="id-ID" altLang="ja-JP" sz="2600" dirty="0"/>
              <a:t>Pesan adalah </a:t>
            </a:r>
            <a:r>
              <a:rPr lang="id-ID" altLang="ja-JP" sz="2600" dirty="0" err="1"/>
              <a:t>suatu</a:t>
            </a:r>
            <a:r>
              <a:rPr lang="id-ID" altLang="ja-JP" sz="2600" dirty="0"/>
              <a:t> </a:t>
            </a:r>
            <a:r>
              <a:rPr lang="id-ID" altLang="ja-JP" sz="2600" dirty="0" err="1"/>
              <a:t>method</a:t>
            </a:r>
            <a:r>
              <a:rPr lang="id-ID" altLang="ja-JP" sz="2600" dirty="0"/>
              <a:t>, dan informasi dalam pesan dikenal dengan nama </a:t>
            </a:r>
            <a:r>
              <a:rPr lang="id-ID" altLang="ja-JP" sz="2600" dirty="0">
                <a:solidFill>
                  <a:srgbClr val="C00000"/>
                </a:solidFill>
              </a:rPr>
              <a:t>parameter</a:t>
            </a:r>
            <a:endParaRPr lang="en-US" altLang="ja-JP" sz="2600" i="1" dirty="0">
              <a:solidFill>
                <a:srgbClr val="C00000"/>
              </a:solidFill>
            </a:endParaRPr>
          </a:p>
        </p:txBody>
      </p:sp>
      <p:sp>
        <p:nvSpPr>
          <p:cNvPr id="15362" name="Rectangle 2"/>
          <p:cNvSpPr>
            <a:spLocks noGrp="1" noChangeArrowheads="1"/>
          </p:cNvSpPr>
          <p:nvPr>
            <p:ph type="title"/>
          </p:nvPr>
        </p:nvSpPr>
        <p:spPr/>
        <p:txBody>
          <a:bodyPr/>
          <a:lstStyle/>
          <a:p>
            <a:r>
              <a:rPr lang="id-ID" altLang="ja-JP" dirty="0"/>
              <a:t>Parameter</a:t>
            </a:r>
            <a:endParaRPr lang="en-US" altLang="ja-JP"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349</a:t>
            </a:fld>
            <a:endParaRPr lang="en-US">
              <a:solidFill>
                <a:prstClr val="black">
                  <a:tint val="75000"/>
                </a:prstClr>
              </a:solidFill>
            </a:endParaRPr>
          </a:p>
        </p:txBody>
      </p:sp>
      <p:pic>
        <p:nvPicPr>
          <p:cNvPr id="15364" name="Picture 4" descr="con19"/>
          <p:cNvPicPr>
            <a:picLocks noChangeAspect="1" noChangeArrowheads="1"/>
          </p:cNvPicPr>
          <p:nvPr/>
        </p:nvPicPr>
        <p:blipFill>
          <a:blip r:embed="rId4" cstate="print"/>
          <a:srcRect/>
          <a:stretch>
            <a:fillRect/>
          </a:stretch>
        </p:blipFill>
        <p:spPr bwMode="auto">
          <a:xfrm>
            <a:off x="1419029" y="3463607"/>
            <a:ext cx="5896171" cy="3394393"/>
          </a:xfrm>
          <a:prstGeom prst="rect">
            <a:avLst/>
          </a:prstGeom>
          <a:noFill/>
        </p:spPr>
      </p:pic>
    </p:spTree>
    <p:custDataLst>
      <p:tags r:id="rId1"/>
    </p:custDataLst>
    <p:extLst>
      <p:ext uri="{BB962C8B-B14F-4D97-AF65-F5344CB8AC3E}">
        <p14:creationId xmlns:p14="http://schemas.microsoft.com/office/powerpoint/2010/main" val="2955298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descr="Rectangle: Click to edit Master text styles&#10;Second level&#10;Third level&#10;Fourth level&#10;Fifth level"/>
          <p:cNvSpPr>
            <a:spLocks noGrp="1" noChangeArrowheads="1"/>
          </p:cNvSpPr>
          <p:nvPr>
            <p:ph idx="1"/>
          </p:nvPr>
        </p:nvSpPr>
        <p:spPr>
          <a:xfrm>
            <a:off x="628650" y="1143000"/>
            <a:ext cx="7981950" cy="5410200"/>
          </a:xfrm>
        </p:spPr>
        <p:txBody>
          <a:bodyPr>
            <a:normAutofit fontScale="85000" lnSpcReduction="10000"/>
          </a:bodyPr>
          <a:lstStyle/>
          <a:p>
            <a:pPr eaLnBrk="1" hangingPunct="1"/>
            <a:r>
              <a:rPr lang="id-ID" sz="3200" dirty="0"/>
              <a:t>Orang yang </a:t>
            </a:r>
            <a:r>
              <a:rPr lang="id-ID" sz="3200" dirty="0">
                <a:solidFill>
                  <a:srgbClr val="C00000"/>
                </a:solidFill>
              </a:rPr>
              <a:t>menganalisis kebutuhan bisnis</a:t>
            </a:r>
            <a:r>
              <a:rPr lang="id-ID" sz="3200" dirty="0"/>
              <a:t>, </a:t>
            </a:r>
            <a:r>
              <a:rPr lang="id-ID" sz="3200" dirty="0">
                <a:solidFill>
                  <a:srgbClr val="C00000"/>
                </a:solidFill>
              </a:rPr>
              <a:t>mengidentifikasi peluang </a:t>
            </a:r>
            <a:r>
              <a:rPr lang="id-ID" sz="3200" dirty="0"/>
              <a:t>untuk perbaikan, </a:t>
            </a:r>
            <a:r>
              <a:rPr lang="id-ID" sz="3200" dirty="0">
                <a:solidFill>
                  <a:srgbClr val="C00000"/>
                </a:solidFill>
              </a:rPr>
              <a:t>mendesain </a:t>
            </a:r>
            <a:r>
              <a:rPr lang="id-ID" sz="3200" dirty="0" err="1">
                <a:solidFill>
                  <a:srgbClr val="C00000"/>
                </a:solidFill>
              </a:rPr>
              <a:t>software</a:t>
            </a:r>
            <a:r>
              <a:rPr lang="id-ID" sz="3200" dirty="0">
                <a:solidFill>
                  <a:srgbClr val="C00000"/>
                </a:solidFill>
              </a:rPr>
              <a:t> (sistem) </a:t>
            </a:r>
            <a:r>
              <a:rPr lang="id-ID" sz="3200" dirty="0"/>
              <a:t>untuk mengimplementasikan idenya</a:t>
            </a:r>
          </a:p>
          <a:p>
            <a:pPr eaLnBrk="1" hangingPunct="1"/>
            <a:endParaRPr lang="id-ID" sz="3200" dirty="0"/>
          </a:p>
          <a:p>
            <a:pPr eaLnBrk="1" hangingPunct="1"/>
            <a:r>
              <a:rPr lang="id-ID" sz="3200" dirty="0"/>
              <a:t>Fokus pekerjaan ke </a:t>
            </a:r>
            <a:r>
              <a:rPr lang="id-ID" sz="3200" dirty="0" err="1">
                <a:solidFill>
                  <a:srgbClr val="C00000"/>
                </a:solidFill>
              </a:rPr>
              <a:t>software</a:t>
            </a:r>
            <a:r>
              <a:rPr lang="id-ID" sz="3200" dirty="0">
                <a:solidFill>
                  <a:srgbClr val="C00000"/>
                </a:solidFill>
              </a:rPr>
              <a:t> dan sistem informasinya</a:t>
            </a:r>
            <a:r>
              <a:rPr lang="id-ID" sz="3200" dirty="0"/>
              <a:t>, bukan domain atau bidangnya</a:t>
            </a:r>
            <a:endParaRPr lang="en-US" sz="3200" dirty="0"/>
          </a:p>
          <a:p>
            <a:pPr lvl="1" eaLnBrk="1" hangingPunct="1"/>
            <a:r>
              <a:rPr lang="id-ID" dirty="0"/>
              <a:t>Bagaimana </a:t>
            </a:r>
            <a:r>
              <a:rPr lang="id-ID" dirty="0" err="1">
                <a:solidFill>
                  <a:srgbClr val="0070C0"/>
                </a:solidFill>
              </a:rPr>
              <a:t>software</a:t>
            </a:r>
            <a:r>
              <a:rPr lang="id-ID" dirty="0">
                <a:solidFill>
                  <a:srgbClr val="0070C0"/>
                </a:solidFill>
              </a:rPr>
              <a:t> bisa meningkatkan ROI </a:t>
            </a:r>
            <a:r>
              <a:rPr lang="id-ID" dirty="0"/>
              <a:t>dan mempercepat BEP dari layanan (organisasi)</a:t>
            </a:r>
          </a:p>
          <a:p>
            <a:pPr lvl="1" eaLnBrk="1" hangingPunct="1"/>
            <a:r>
              <a:rPr lang="id-ID" dirty="0">
                <a:solidFill>
                  <a:srgbClr val="0070C0"/>
                </a:solidFill>
              </a:rPr>
              <a:t>Mendesain </a:t>
            </a:r>
            <a:r>
              <a:rPr lang="id-ID" dirty="0" err="1">
                <a:solidFill>
                  <a:srgbClr val="0070C0"/>
                </a:solidFill>
              </a:rPr>
              <a:t>software</a:t>
            </a:r>
            <a:r>
              <a:rPr lang="id-ID" dirty="0">
                <a:solidFill>
                  <a:srgbClr val="0070C0"/>
                </a:solidFill>
              </a:rPr>
              <a:t> </a:t>
            </a:r>
            <a:r>
              <a:rPr lang="id-ID" dirty="0"/>
              <a:t>dan sistem baru</a:t>
            </a:r>
          </a:p>
          <a:p>
            <a:pPr lvl="1" eaLnBrk="1" hangingPunct="1"/>
            <a:r>
              <a:rPr lang="id-ID" sz="2400" dirty="0">
                <a:solidFill>
                  <a:srgbClr val="0070C0"/>
                </a:solidFill>
              </a:rPr>
              <a:t>Menjamin </a:t>
            </a:r>
            <a:r>
              <a:rPr lang="id-ID" sz="2400" dirty="0" err="1">
                <a:solidFill>
                  <a:srgbClr val="0070C0"/>
                </a:solidFill>
              </a:rPr>
              <a:t>standard</a:t>
            </a:r>
            <a:r>
              <a:rPr lang="id-ID" sz="2400" dirty="0">
                <a:solidFill>
                  <a:srgbClr val="0070C0"/>
                </a:solidFill>
              </a:rPr>
              <a:t> kualitas </a:t>
            </a:r>
            <a:r>
              <a:rPr lang="id-ID" sz="2400" dirty="0"/>
              <a:t>dari </a:t>
            </a:r>
            <a:r>
              <a:rPr lang="id-ID" sz="2400" dirty="0" err="1"/>
              <a:t>software</a:t>
            </a:r>
            <a:r>
              <a:rPr lang="id-ID" sz="2400" dirty="0"/>
              <a:t> dan sistem yang dibangun</a:t>
            </a:r>
          </a:p>
          <a:p>
            <a:pPr eaLnBrk="1" hangingPunct="1"/>
            <a:endParaRPr lang="id-ID" sz="3200" dirty="0"/>
          </a:p>
          <a:p>
            <a:pPr eaLnBrk="1" hangingPunct="1"/>
            <a:r>
              <a:rPr lang="id-ID" sz="3200" dirty="0"/>
              <a:t>Diperlukan </a:t>
            </a:r>
            <a:r>
              <a:rPr lang="id-ID" sz="3200" dirty="0" err="1"/>
              <a:t>skill</a:t>
            </a:r>
            <a:r>
              <a:rPr lang="id-ID" sz="3200" dirty="0"/>
              <a:t>, pengetahuan dan pemahaman tentang </a:t>
            </a:r>
            <a:r>
              <a:rPr lang="en-US" sz="3200" dirty="0">
                <a:solidFill>
                  <a:srgbClr val="C00000"/>
                </a:solidFill>
              </a:rPr>
              <a:t>design analysis</a:t>
            </a:r>
            <a:r>
              <a:rPr lang="en-US" sz="3200" dirty="0"/>
              <a:t>, </a:t>
            </a:r>
            <a:r>
              <a:rPr lang="en-US" sz="3200" dirty="0">
                <a:solidFill>
                  <a:srgbClr val="C00000"/>
                </a:solidFill>
              </a:rPr>
              <a:t>programming</a:t>
            </a:r>
            <a:r>
              <a:rPr lang="en-US" sz="3200" dirty="0"/>
              <a:t>, </a:t>
            </a:r>
            <a:r>
              <a:rPr lang="en-US" sz="3200" dirty="0">
                <a:solidFill>
                  <a:srgbClr val="C00000"/>
                </a:solidFill>
              </a:rPr>
              <a:t>business</a:t>
            </a:r>
            <a:r>
              <a:rPr lang="en-US" sz="3200" dirty="0"/>
              <a:t> (</a:t>
            </a:r>
            <a:r>
              <a:rPr lang="en-US" sz="3200" i="1" dirty="0"/>
              <a:t>lesser degree</a:t>
            </a:r>
            <a:r>
              <a:rPr lang="en-US" sz="3200" dirty="0"/>
              <a:t>)</a:t>
            </a:r>
          </a:p>
        </p:txBody>
      </p:sp>
      <p:sp>
        <p:nvSpPr>
          <p:cNvPr id="101378" name="Rectangle 2"/>
          <p:cNvSpPr>
            <a:spLocks noGrp="1" noChangeArrowheads="1"/>
          </p:cNvSpPr>
          <p:nvPr>
            <p:ph type="title"/>
          </p:nvPr>
        </p:nvSpPr>
        <p:spPr/>
        <p:txBody>
          <a:bodyPr/>
          <a:lstStyle/>
          <a:p>
            <a:pPr eaLnBrk="1" hangingPunct="1"/>
            <a:r>
              <a:rPr lang="en-US" dirty="0"/>
              <a:t>System Analyst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629518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ja-JP" dirty="0" err="1"/>
              <a:t>Pengiriman</a:t>
            </a:r>
            <a:r>
              <a:rPr lang="en-US" altLang="ja-JP" dirty="0"/>
              <a:t> </a:t>
            </a:r>
            <a:r>
              <a:rPr lang="en-US" altLang="ja-JP" dirty="0" err="1"/>
              <a:t>Pesan</a:t>
            </a:r>
            <a:r>
              <a:rPr lang="en-US" altLang="ja-JP" dirty="0"/>
              <a:t> </a:t>
            </a:r>
            <a:r>
              <a:rPr lang="en-US" altLang="ja-JP" dirty="0" err="1"/>
              <a:t>dan</a:t>
            </a:r>
            <a:r>
              <a:rPr lang="en-US" altLang="ja-JP" dirty="0"/>
              <a:t> Parameter</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350</a:t>
            </a:fld>
            <a:endParaRPr lang="en-US">
              <a:solidFill>
                <a:prstClr val="black">
                  <a:tint val="75000"/>
                </a:prstClr>
              </a:solidFill>
            </a:endParaRPr>
          </a:p>
        </p:txBody>
      </p:sp>
      <p:pic>
        <p:nvPicPr>
          <p:cNvPr id="21509" name="Picture 5" descr="con20"/>
          <p:cNvPicPr>
            <a:picLocks noChangeAspect="1" noChangeArrowheads="1"/>
          </p:cNvPicPr>
          <p:nvPr/>
        </p:nvPicPr>
        <p:blipFill>
          <a:blip r:embed="rId4" cstate="print"/>
          <a:srcRect/>
          <a:stretch>
            <a:fillRect/>
          </a:stretch>
        </p:blipFill>
        <p:spPr bwMode="auto">
          <a:xfrm>
            <a:off x="990600" y="1088410"/>
            <a:ext cx="7010400" cy="2895600"/>
          </a:xfrm>
          <a:prstGeom prst="rect">
            <a:avLst/>
          </a:prstGeom>
          <a:noFill/>
        </p:spPr>
      </p:pic>
      <p:sp>
        <p:nvSpPr>
          <p:cNvPr id="21511" name="Text Box 7"/>
          <p:cNvSpPr txBox="1">
            <a:spLocks noChangeArrowheads="1"/>
          </p:cNvSpPr>
          <p:nvPr/>
        </p:nvSpPr>
        <p:spPr bwMode="auto">
          <a:xfrm>
            <a:off x="381000" y="3984010"/>
            <a:ext cx="8382000" cy="2492990"/>
          </a:xfrm>
          <a:prstGeom prst="rect">
            <a:avLst/>
          </a:prstGeom>
          <a:noFill/>
          <a:ln w="9525">
            <a:noFill/>
            <a:miter lim="800000"/>
            <a:headEnd/>
            <a:tailEnd/>
          </a:ln>
          <a:effectLst/>
        </p:spPr>
        <p:txBody>
          <a:bodyPr wrap="square">
            <a:spAutoFit/>
          </a:bodyPr>
          <a:lstStyle/>
          <a:p>
            <a:pPr marL="457200" indent="-457200" algn="l" eaLnBrk="0" hangingPunct="0">
              <a:spcBef>
                <a:spcPct val="50000"/>
              </a:spcBef>
              <a:buFont typeface="+mj-lt"/>
              <a:buAutoNum type="arabicPeriod"/>
            </a:pPr>
            <a:r>
              <a:rPr kumimoji="0" lang="en-US" altLang="ja-JP" sz="2400" b="1" dirty="0">
                <a:solidFill>
                  <a:srgbClr val="C00000"/>
                </a:solidFill>
                <a:effectLst/>
                <a:latin typeface="Calibri" pitchFamily="34" charset="0"/>
                <a:cs typeface="Calibri" pitchFamily="34" charset="0"/>
                <a:sym typeface="Wingdings" pitchFamily="2" charset="2"/>
              </a:rPr>
              <a:t>You</a:t>
            </a:r>
            <a:r>
              <a:rPr kumimoji="0" lang="id-ID" altLang="ja-JP" sz="2400" dirty="0">
                <a:effectLst/>
                <a:latin typeface="Calibri" pitchFamily="34" charset="0"/>
                <a:cs typeface="Calibri" pitchFamily="34" charset="0"/>
                <a:sym typeface="Wingdings" pitchFamily="2" charset="2"/>
              </a:rPr>
              <a:t>		</a:t>
            </a:r>
            <a:r>
              <a:rPr kumimoji="0" lang="en-US" altLang="ja-JP" sz="2400" dirty="0">
                <a:effectLst/>
                <a:latin typeface="Calibri" pitchFamily="34" charset="0"/>
                <a:cs typeface="Calibri" pitchFamily="34" charset="0"/>
                <a:sym typeface="Wingdings" pitchFamily="2" charset="2"/>
              </a:rPr>
              <a:t> </a:t>
            </a:r>
            <a:r>
              <a:rPr kumimoji="0" lang="id-ID" altLang="ja-JP" sz="2400" dirty="0">
                <a:effectLst/>
                <a:latin typeface="Calibri" pitchFamily="34" charset="0"/>
                <a:cs typeface="Calibri" pitchFamily="34" charset="0"/>
                <a:sym typeface="Wingdings" pitchFamily="2" charset="2"/>
              </a:rPr>
              <a:t>object pengirim</a:t>
            </a:r>
            <a:endParaRPr kumimoji="0" lang="en-US" altLang="ja-JP" sz="2400" dirty="0">
              <a:effectLst/>
              <a:latin typeface="Calibri" pitchFamily="34" charset="0"/>
              <a:cs typeface="Calibri" pitchFamily="34" charset="0"/>
              <a:sym typeface="Wingdings" pitchFamily="2" charset="2"/>
            </a:endParaRPr>
          </a:p>
          <a:p>
            <a:pPr marL="457200" indent="-457200" algn="l" eaLnBrk="0" hangingPunct="0">
              <a:spcBef>
                <a:spcPct val="50000"/>
              </a:spcBef>
              <a:buFont typeface="+mj-lt"/>
              <a:buAutoNum type="arabicPeriod"/>
            </a:pPr>
            <a:r>
              <a:rPr kumimoji="0" lang="en-US" altLang="ja-JP" sz="2400" b="1" dirty="0" err="1">
                <a:solidFill>
                  <a:srgbClr val="C00000"/>
                </a:solidFill>
                <a:effectLst/>
                <a:latin typeface="Calibri" pitchFamily="34" charset="0"/>
                <a:cs typeface="Calibri" pitchFamily="34" charset="0"/>
              </a:rPr>
              <a:t>YourBicycle</a:t>
            </a:r>
            <a:r>
              <a:rPr kumimoji="0" lang="en-US" altLang="ja-JP" sz="2400" dirty="0">
                <a:effectLst/>
                <a:latin typeface="Calibri" pitchFamily="34" charset="0"/>
                <a:cs typeface="Calibri" pitchFamily="34" charset="0"/>
              </a:rPr>
              <a:t> </a:t>
            </a:r>
            <a:r>
              <a:rPr kumimoji="0" lang="id-ID" altLang="ja-JP" sz="2400" dirty="0">
                <a:effectLst/>
                <a:latin typeface="Calibri" pitchFamily="34" charset="0"/>
                <a:cs typeface="Calibri" pitchFamily="34" charset="0"/>
              </a:rPr>
              <a:t>	</a:t>
            </a:r>
            <a:r>
              <a:rPr kumimoji="0" lang="en-US" altLang="ja-JP" sz="2400" dirty="0">
                <a:effectLst/>
                <a:latin typeface="Calibri" pitchFamily="34" charset="0"/>
                <a:cs typeface="Calibri" pitchFamily="34" charset="0"/>
                <a:sym typeface="Wingdings" pitchFamily="2" charset="2"/>
              </a:rPr>
              <a:t> </a:t>
            </a:r>
            <a:r>
              <a:rPr kumimoji="0" lang="id-ID" altLang="ja-JP" sz="2400" dirty="0">
                <a:effectLst/>
                <a:latin typeface="Calibri" pitchFamily="34" charset="0"/>
                <a:cs typeface="Calibri" pitchFamily="34" charset="0"/>
                <a:sym typeface="Wingdings" pitchFamily="2" charset="2"/>
              </a:rPr>
              <a:t>object penerima</a:t>
            </a:r>
            <a:endParaRPr kumimoji="0" lang="en-US" altLang="ja-JP" sz="2400" dirty="0">
              <a:effectLst/>
              <a:latin typeface="Calibri" pitchFamily="34" charset="0"/>
              <a:cs typeface="Calibri" pitchFamily="34" charset="0"/>
              <a:sym typeface="Wingdings" pitchFamily="2" charset="2"/>
            </a:endParaRPr>
          </a:p>
          <a:p>
            <a:pPr marL="457200" indent="-457200" algn="l" eaLnBrk="0" hangingPunct="0">
              <a:spcBef>
                <a:spcPct val="50000"/>
              </a:spcBef>
              <a:buFont typeface="+mj-lt"/>
              <a:buAutoNum type="arabicPeriod"/>
            </a:pPr>
            <a:r>
              <a:rPr kumimoji="0" lang="id-ID" altLang="ja-JP" sz="2400" b="1" dirty="0">
                <a:solidFill>
                  <a:srgbClr val="C00000"/>
                </a:solidFill>
                <a:effectLst/>
                <a:latin typeface="Calibri" pitchFamily="34" charset="0"/>
                <a:cs typeface="Calibri" pitchFamily="34" charset="0"/>
                <a:sym typeface="Wingdings" pitchFamily="2" charset="2"/>
              </a:rPr>
              <a:t>c</a:t>
            </a:r>
            <a:r>
              <a:rPr kumimoji="0" lang="en-US" altLang="ja-JP" sz="2400" b="1" dirty="0" err="1">
                <a:solidFill>
                  <a:srgbClr val="C00000"/>
                </a:solidFill>
                <a:effectLst/>
                <a:latin typeface="Calibri" pitchFamily="34" charset="0"/>
                <a:cs typeface="Calibri" pitchFamily="34" charset="0"/>
                <a:sym typeface="Wingdings" pitchFamily="2" charset="2"/>
              </a:rPr>
              <a:t>hangeGears</a:t>
            </a:r>
            <a:r>
              <a:rPr kumimoji="0" lang="en-US" altLang="ja-JP" sz="2400" b="1" dirty="0">
                <a:effectLst/>
                <a:latin typeface="Calibri" pitchFamily="34" charset="0"/>
                <a:cs typeface="Calibri" pitchFamily="34" charset="0"/>
                <a:sym typeface="Wingdings" pitchFamily="2" charset="2"/>
              </a:rPr>
              <a:t> </a:t>
            </a:r>
            <a:r>
              <a:rPr kumimoji="0" lang="id-ID" altLang="ja-JP" sz="2400" dirty="0">
                <a:effectLst/>
                <a:latin typeface="Calibri" pitchFamily="34" charset="0"/>
                <a:cs typeface="Calibri" pitchFamily="34" charset="0"/>
                <a:sym typeface="Wingdings" pitchFamily="2" charset="2"/>
              </a:rPr>
              <a:t>	</a:t>
            </a:r>
            <a:r>
              <a:rPr kumimoji="0" lang="en-US" altLang="ja-JP" sz="2400" dirty="0">
                <a:effectLst/>
                <a:latin typeface="Calibri" pitchFamily="34" charset="0"/>
                <a:cs typeface="Calibri" pitchFamily="34" charset="0"/>
                <a:sym typeface="Wingdings" pitchFamily="2" charset="2"/>
              </a:rPr>
              <a:t> </a:t>
            </a:r>
            <a:r>
              <a:rPr kumimoji="0" lang="id-ID" altLang="ja-JP" sz="2400" dirty="0">
                <a:solidFill>
                  <a:srgbClr val="0070C0"/>
                </a:solidFill>
                <a:effectLst/>
                <a:latin typeface="Calibri" pitchFamily="34" charset="0"/>
                <a:cs typeface="Calibri" pitchFamily="34" charset="0"/>
                <a:sym typeface="Wingdings" pitchFamily="2" charset="2"/>
              </a:rPr>
              <a:t>pesan</a:t>
            </a:r>
            <a:r>
              <a:rPr kumimoji="0" lang="en-US" altLang="ja-JP" sz="2400" dirty="0">
                <a:effectLst/>
                <a:latin typeface="Calibri" pitchFamily="34" charset="0"/>
                <a:cs typeface="Calibri" pitchFamily="34" charset="0"/>
                <a:sym typeface="Wingdings" pitchFamily="2" charset="2"/>
              </a:rPr>
              <a:t> </a:t>
            </a:r>
            <a:r>
              <a:rPr kumimoji="0" lang="en-US" altLang="ja-JP" sz="2400" dirty="0" err="1">
                <a:effectLst/>
                <a:latin typeface="Calibri" pitchFamily="34" charset="0"/>
                <a:cs typeface="Calibri" pitchFamily="34" charset="0"/>
                <a:sym typeface="Wingdings" pitchFamily="2" charset="2"/>
              </a:rPr>
              <a:t>berupa</a:t>
            </a:r>
            <a:r>
              <a:rPr kumimoji="0" lang="en-US" altLang="ja-JP" sz="2400" dirty="0">
                <a:effectLst/>
                <a:latin typeface="Calibri" pitchFamily="34" charset="0"/>
                <a:cs typeface="Calibri" pitchFamily="34" charset="0"/>
                <a:sym typeface="Wingdings" pitchFamily="2" charset="2"/>
              </a:rPr>
              <a:t> method yang </a:t>
            </a:r>
            <a:r>
              <a:rPr kumimoji="0" lang="en-US" altLang="ja-JP" sz="2400" dirty="0" err="1">
                <a:effectLst/>
                <a:latin typeface="Calibri" pitchFamily="34" charset="0"/>
                <a:cs typeface="Calibri" pitchFamily="34" charset="0"/>
                <a:sym typeface="Wingdings" pitchFamily="2" charset="2"/>
              </a:rPr>
              <a:t>dijalankan</a:t>
            </a:r>
            <a:endParaRPr kumimoji="0" lang="en-US" altLang="ja-JP" sz="2400" dirty="0">
              <a:effectLst/>
              <a:latin typeface="Calibri" pitchFamily="34" charset="0"/>
              <a:cs typeface="Calibri" pitchFamily="34" charset="0"/>
              <a:sym typeface="Wingdings" pitchFamily="2" charset="2"/>
            </a:endParaRPr>
          </a:p>
          <a:p>
            <a:pPr marL="457200" indent="-457200" algn="l" eaLnBrk="0" hangingPunct="0">
              <a:spcBef>
                <a:spcPct val="50000"/>
              </a:spcBef>
              <a:buFont typeface="+mj-lt"/>
              <a:buAutoNum type="arabicPeriod"/>
            </a:pPr>
            <a:r>
              <a:rPr kumimoji="0" lang="en-US" altLang="ja-JP" sz="2400" b="1" dirty="0" err="1">
                <a:solidFill>
                  <a:srgbClr val="C00000"/>
                </a:solidFill>
                <a:effectLst/>
                <a:latin typeface="Calibri" pitchFamily="34" charset="0"/>
                <a:cs typeface="Calibri" pitchFamily="34" charset="0"/>
                <a:sym typeface="Wingdings" pitchFamily="2" charset="2"/>
              </a:rPr>
              <a:t>lowerGear</a:t>
            </a:r>
            <a:r>
              <a:rPr kumimoji="0" lang="en-US" altLang="ja-JP" sz="2400" dirty="0">
                <a:effectLst/>
                <a:latin typeface="Calibri" pitchFamily="34" charset="0"/>
                <a:cs typeface="Calibri" pitchFamily="34" charset="0"/>
                <a:sym typeface="Wingdings" pitchFamily="2" charset="2"/>
              </a:rPr>
              <a:t> </a:t>
            </a:r>
            <a:r>
              <a:rPr kumimoji="0" lang="id-ID" altLang="ja-JP" sz="2400" dirty="0">
                <a:effectLst/>
                <a:latin typeface="Calibri" pitchFamily="34" charset="0"/>
                <a:cs typeface="Calibri" pitchFamily="34" charset="0"/>
                <a:sym typeface="Wingdings" pitchFamily="2" charset="2"/>
              </a:rPr>
              <a:t>	</a:t>
            </a:r>
            <a:r>
              <a:rPr kumimoji="0" lang="en-US" altLang="ja-JP" sz="2400" dirty="0">
                <a:effectLst/>
                <a:latin typeface="Calibri" pitchFamily="34" charset="0"/>
                <a:cs typeface="Calibri" pitchFamily="34" charset="0"/>
                <a:sym typeface="Wingdings" pitchFamily="2" charset="2"/>
              </a:rPr>
              <a:t></a:t>
            </a:r>
            <a:r>
              <a:rPr kumimoji="0" lang="en-US" altLang="ja-JP" sz="2400" dirty="0">
                <a:solidFill>
                  <a:srgbClr val="0070C0"/>
                </a:solidFill>
                <a:effectLst/>
                <a:latin typeface="Calibri" pitchFamily="34" charset="0"/>
                <a:cs typeface="Calibri" pitchFamily="34" charset="0"/>
                <a:sym typeface="Wingdings" pitchFamily="2" charset="2"/>
              </a:rPr>
              <a:t>parameter</a:t>
            </a:r>
            <a:r>
              <a:rPr kumimoji="0" lang="en-US" altLang="ja-JP" sz="2400" dirty="0">
                <a:effectLst/>
                <a:latin typeface="Calibri" pitchFamily="34" charset="0"/>
                <a:cs typeface="Calibri" pitchFamily="34" charset="0"/>
                <a:sym typeface="Wingdings" pitchFamily="2" charset="2"/>
              </a:rPr>
              <a:t> yang </a:t>
            </a:r>
            <a:r>
              <a:rPr kumimoji="0" lang="en-US" altLang="ja-JP" sz="2400" dirty="0" err="1">
                <a:effectLst/>
                <a:latin typeface="Calibri" pitchFamily="34" charset="0"/>
                <a:cs typeface="Calibri" pitchFamily="34" charset="0"/>
                <a:sym typeface="Wingdings" pitchFamily="2" charset="2"/>
              </a:rPr>
              <a:t>dibutuhkan</a:t>
            </a:r>
            <a:r>
              <a:rPr kumimoji="0" lang="en-US" altLang="ja-JP" sz="2400" dirty="0">
                <a:effectLst/>
                <a:latin typeface="Calibri" pitchFamily="34" charset="0"/>
                <a:cs typeface="Calibri" pitchFamily="34" charset="0"/>
                <a:sym typeface="Wingdings" pitchFamily="2" charset="2"/>
              </a:rPr>
              <a:t> method </a:t>
            </a:r>
            <a:r>
              <a:rPr kumimoji="0" lang="id-ID" altLang="ja-JP" sz="2400" dirty="0">
                <a:effectLst/>
                <a:latin typeface="Calibri" pitchFamily="34" charset="0"/>
                <a:cs typeface="Calibri" pitchFamily="34" charset="0"/>
                <a:sym typeface="Wingdings" pitchFamily="2" charset="2"/>
              </a:rPr>
              <a:t>			    </a:t>
            </a:r>
            <a:r>
              <a:rPr kumimoji="0" lang="en-US" altLang="ja-JP" sz="2400" dirty="0">
                <a:effectLst/>
                <a:latin typeface="Calibri" pitchFamily="34" charset="0"/>
                <a:cs typeface="Calibri" pitchFamily="34" charset="0"/>
                <a:sym typeface="Wingdings" pitchFamily="2" charset="2"/>
              </a:rPr>
              <a:t>(</a:t>
            </a:r>
            <a:r>
              <a:rPr kumimoji="0" lang="id-ID" altLang="ja-JP" sz="2400" dirty="0">
                <a:effectLst/>
                <a:latin typeface="Calibri" pitchFamily="34" charset="0"/>
                <a:cs typeface="Calibri" pitchFamily="34" charset="0"/>
                <a:sym typeface="Wingdings" pitchFamily="2" charset="2"/>
              </a:rPr>
              <a:t>pesan</a:t>
            </a:r>
            <a:r>
              <a:rPr kumimoji="0" lang="en-US" altLang="ja-JP" sz="2400" dirty="0">
                <a:effectLst/>
                <a:latin typeface="Calibri" pitchFamily="34" charset="0"/>
                <a:cs typeface="Calibri" pitchFamily="34" charset="0"/>
                <a:sym typeface="Wingdings" pitchFamily="2" charset="2"/>
              </a:rPr>
              <a:t>) </a:t>
            </a:r>
            <a:r>
              <a:rPr kumimoji="0" lang="en-US" altLang="ja-JP" sz="2400" dirty="0" err="1">
                <a:effectLst/>
                <a:latin typeface="Calibri" pitchFamily="34" charset="0"/>
                <a:cs typeface="Calibri" pitchFamily="34" charset="0"/>
                <a:sym typeface="Wingdings" pitchFamily="2" charset="2"/>
              </a:rPr>
              <a:t>untuk</a:t>
            </a:r>
            <a:r>
              <a:rPr kumimoji="0" lang="en-US" altLang="ja-JP" sz="2400" dirty="0">
                <a:effectLst/>
                <a:latin typeface="Calibri" pitchFamily="34" charset="0"/>
                <a:cs typeface="Calibri" pitchFamily="34" charset="0"/>
                <a:sym typeface="Wingdings" pitchFamily="2" charset="2"/>
              </a:rPr>
              <a:t> </a:t>
            </a:r>
            <a:r>
              <a:rPr kumimoji="0" lang="en-US" altLang="ja-JP" sz="2400" dirty="0" err="1">
                <a:effectLst/>
                <a:latin typeface="Calibri" pitchFamily="34" charset="0"/>
                <a:cs typeface="Calibri" pitchFamily="34" charset="0"/>
                <a:sym typeface="Wingdings" pitchFamily="2" charset="2"/>
              </a:rPr>
              <a:t>dijalankan</a:t>
            </a:r>
            <a:endParaRPr kumimoji="0" lang="en-US" altLang="ja-JP" sz="2400" dirty="0">
              <a:effectLst/>
              <a:latin typeface="Calibri" pitchFamily="34" charset="0"/>
              <a:cs typeface="Calibri" pitchFamily="34" charset="0"/>
              <a:sym typeface="Wingdings" pitchFamily="2" charset="2"/>
            </a:endParaRPr>
          </a:p>
        </p:txBody>
      </p:sp>
    </p:spTree>
    <p:custDataLst>
      <p:tags r:id="rId1"/>
    </p:custDataLst>
    <p:extLst>
      <p:ext uri="{BB962C8B-B14F-4D97-AF65-F5344CB8AC3E}">
        <p14:creationId xmlns:p14="http://schemas.microsoft.com/office/powerpoint/2010/main" val="21189765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351</a:t>
            </a:fld>
            <a:endParaRPr lang="en-US">
              <a:solidFill>
                <a:prstClr val="black">
                  <a:tint val="75000"/>
                </a:prstClr>
              </a:solidFill>
            </a:endParaRPr>
          </a:p>
        </p:txBody>
      </p:sp>
      <p:pic>
        <p:nvPicPr>
          <p:cNvPr id="5" name="Picture 4" descr="ac2.jpg"/>
          <p:cNvPicPr>
            <a:picLocks noChangeAspect="1"/>
          </p:cNvPicPr>
          <p:nvPr/>
        </p:nvPicPr>
        <p:blipFill>
          <a:blip r:embed="rId4" cstate="print"/>
          <a:stretch>
            <a:fillRect/>
          </a:stretch>
        </p:blipFill>
        <p:spPr>
          <a:xfrm>
            <a:off x="-1" y="0"/>
            <a:ext cx="9149319" cy="6400800"/>
          </a:xfrm>
          <a:prstGeom prst="rect">
            <a:avLst/>
          </a:prstGeom>
        </p:spPr>
      </p:pic>
    </p:spTree>
    <p:custDataLst>
      <p:tags r:id="rId1"/>
    </p:custDataLst>
    <p:extLst>
      <p:ext uri="{BB962C8B-B14F-4D97-AF65-F5344CB8AC3E}">
        <p14:creationId xmlns:p14="http://schemas.microsoft.com/office/powerpoint/2010/main" val="39976342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410200"/>
          </a:xfrm>
          <a:solidFill>
            <a:schemeClr val="bg2"/>
          </a:solidFill>
        </p:spPr>
        <p:txBody>
          <a:bodyPr/>
          <a:lstStyle/>
          <a:p>
            <a:pPr lvl="1">
              <a:buNone/>
              <a:defRPr/>
            </a:pPr>
            <a:r>
              <a:rPr lang="en-US" sz="2200" dirty="0"/>
              <a:t>public </a:t>
            </a:r>
            <a:r>
              <a:rPr lang="id-ID" sz="2200" dirty="0" err="1"/>
              <a:t>class</a:t>
            </a:r>
            <a:r>
              <a:rPr lang="id-ID" sz="2200" dirty="0"/>
              <a:t> Sepeda{</a:t>
            </a:r>
          </a:p>
          <a:p>
            <a:pPr lvl="1">
              <a:buNone/>
              <a:defRPr/>
            </a:pPr>
            <a:r>
              <a:rPr lang="id-ID" sz="2200" dirty="0"/>
              <a:t>		</a:t>
            </a:r>
            <a:r>
              <a:rPr lang="id-ID" sz="2200" dirty="0" err="1"/>
              <a:t>int</a:t>
            </a:r>
            <a:r>
              <a:rPr lang="id-ID" sz="2200" dirty="0"/>
              <a:t> </a:t>
            </a:r>
            <a:r>
              <a:rPr lang="en-US" sz="2200" dirty="0" err="1"/>
              <a:t>gir</a:t>
            </a:r>
            <a:r>
              <a:rPr lang="en-US" sz="2200" dirty="0"/>
              <a:t>;</a:t>
            </a:r>
            <a:endParaRPr lang="id-ID" sz="2200" dirty="0"/>
          </a:p>
          <a:p>
            <a:pPr lvl="1">
              <a:buNone/>
              <a:defRPr/>
            </a:pPr>
            <a:r>
              <a:rPr lang="id-ID" sz="2200" dirty="0"/>
              <a:t>	</a:t>
            </a:r>
          </a:p>
          <a:p>
            <a:pPr lvl="2">
              <a:buNone/>
              <a:defRPr/>
            </a:pPr>
            <a:r>
              <a:rPr lang="id-ID" dirty="0">
                <a:solidFill>
                  <a:schemeClr val="bg1">
                    <a:lumMod val="50000"/>
                  </a:schemeClr>
                </a:solidFill>
              </a:rPr>
              <a:t>	// </a:t>
            </a:r>
            <a:r>
              <a:rPr lang="id-ID" dirty="0" err="1">
                <a:solidFill>
                  <a:schemeClr val="bg1">
                    <a:lumMod val="50000"/>
                  </a:schemeClr>
                </a:solidFill>
              </a:rPr>
              <a:t>method</a:t>
            </a:r>
            <a:r>
              <a:rPr lang="en-US" dirty="0">
                <a:solidFill>
                  <a:schemeClr val="bg1">
                    <a:lumMod val="50000"/>
                  </a:schemeClr>
                </a:solidFill>
              </a:rPr>
              <a:t> </a:t>
            </a:r>
            <a:r>
              <a:rPr lang="id-ID" dirty="0">
                <a:solidFill>
                  <a:schemeClr val="bg1">
                    <a:lumMod val="50000"/>
                  </a:schemeClr>
                </a:solidFill>
              </a:rPr>
              <a:t>(</a:t>
            </a:r>
            <a:r>
              <a:rPr lang="id-ID" dirty="0" err="1">
                <a:solidFill>
                  <a:schemeClr val="bg1">
                    <a:lumMod val="50000"/>
                  </a:schemeClr>
                </a:solidFill>
              </a:rPr>
              <a:t>mutator</a:t>
            </a:r>
            <a:r>
              <a:rPr lang="id-ID" dirty="0">
                <a:solidFill>
                  <a:schemeClr val="bg1">
                    <a:lumMod val="50000"/>
                  </a:schemeClr>
                </a:solidFill>
              </a:rPr>
              <a:t>) </a:t>
            </a:r>
            <a:r>
              <a:rPr lang="en-US" dirty="0" err="1">
                <a:solidFill>
                  <a:schemeClr val="bg1">
                    <a:lumMod val="50000"/>
                  </a:schemeClr>
                </a:solidFill>
              </a:rPr>
              <a:t>dengan</a:t>
            </a:r>
            <a:r>
              <a:rPr lang="en-US" dirty="0">
                <a:solidFill>
                  <a:schemeClr val="bg1">
                    <a:lumMod val="50000"/>
                  </a:schemeClr>
                </a:solidFill>
              </a:rPr>
              <a:t> parameter</a:t>
            </a:r>
            <a:endParaRPr lang="id-ID" dirty="0">
              <a:solidFill>
                <a:schemeClr val="bg1">
                  <a:lumMod val="50000"/>
                </a:schemeClr>
              </a:solidFill>
            </a:endParaRPr>
          </a:p>
          <a:p>
            <a:pPr lvl="2">
              <a:buNone/>
              <a:defRPr/>
            </a:pPr>
            <a:r>
              <a:rPr lang="id-ID" dirty="0"/>
              <a:t>	</a:t>
            </a:r>
            <a:r>
              <a:rPr lang="id-ID" dirty="0" err="1">
                <a:solidFill>
                  <a:srgbClr val="C00000"/>
                </a:solidFill>
              </a:rPr>
              <a:t>void</a:t>
            </a:r>
            <a:r>
              <a:rPr lang="id-ID" dirty="0">
                <a:solidFill>
                  <a:srgbClr val="C00000"/>
                </a:solidFill>
              </a:rPr>
              <a:t> </a:t>
            </a:r>
            <a:r>
              <a:rPr lang="id-ID" dirty="0" err="1">
                <a:solidFill>
                  <a:srgbClr val="C00000"/>
                </a:solidFill>
              </a:rPr>
              <a:t>setGir</a:t>
            </a:r>
            <a:r>
              <a:rPr lang="id-ID" dirty="0">
                <a:solidFill>
                  <a:srgbClr val="C00000"/>
                </a:solidFill>
              </a:rPr>
              <a:t>(</a:t>
            </a:r>
            <a:r>
              <a:rPr lang="id-ID" dirty="0" err="1">
                <a:solidFill>
                  <a:srgbClr val="0070C0"/>
                </a:solidFill>
              </a:rPr>
              <a:t>int</a:t>
            </a:r>
            <a:r>
              <a:rPr lang="id-ID" dirty="0">
                <a:solidFill>
                  <a:srgbClr val="0070C0"/>
                </a:solidFill>
              </a:rPr>
              <a:t> pertambahanGir</a:t>
            </a:r>
            <a:r>
              <a:rPr lang="id-ID" dirty="0">
                <a:solidFill>
                  <a:srgbClr val="C00000"/>
                </a:solidFill>
              </a:rPr>
              <a:t>)</a:t>
            </a:r>
            <a:r>
              <a:rPr lang="id-ID" dirty="0"/>
              <a:t> {</a:t>
            </a:r>
          </a:p>
          <a:p>
            <a:pPr lvl="2">
              <a:buNone/>
              <a:defRPr/>
            </a:pPr>
            <a:r>
              <a:rPr lang="id-ID" dirty="0"/>
              <a:t>	   	gir= gir+ pertambahanGir;</a:t>
            </a:r>
          </a:p>
          <a:p>
            <a:pPr lvl="2">
              <a:buNone/>
              <a:defRPr/>
            </a:pPr>
            <a:r>
              <a:rPr lang="id-ID" dirty="0"/>
              <a:t>	}</a:t>
            </a:r>
          </a:p>
          <a:p>
            <a:pPr lvl="2">
              <a:buNone/>
              <a:defRPr/>
            </a:pPr>
            <a:endParaRPr lang="en-US" dirty="0"/>
          </a:p>
          <a:p>
            <a:pPr lvl="2">
              <a:buNone/>
              <a:defRPr/>
            </a:pPr>
            <a:r>
              <a:rPr lang="id-ID" dirty="0">
                <a:solidFill>
                  <a:schemeClr val="bg1">
                    <a:lumMod val="50000"/>
                  </a:schemeClr>
                </a:solidFill>
              </a:rPr>
              <a:t>	// </a:t>
            </a:r>
            <a:r>
              <a:rPr lang="id-ID" dirty="0" err="1">
                <a:solidFill>
                  <a:schemeClr val="bg1">
                    <a:lumMod val="50000"/>
                  </a:schemeClr>
                </a:solidFill>
              </a:rPr>
              <a:t>method</a:t>
            </a:r>
            <a:r>
              <a:rPr lang="en-US" dirty="0">
                <a:solidFill>
                  <a:schemeClr val="bg1">
                    <a:lumMod val="50000"/>
                  </a:schemeClr>
                </a:solidFill>
              </a:rPr>
              <a:t> </a:t>
            </a:r>
            <a:r>
              <a:rPr lang="id-ID" dirty="0">
                <a:solidFill>
                  <a:schemeClr val="bg1">
                    <a:lumMod val="50000"/>
                  </a:schemeClr>
                </a:solidFill>
              </a:rPr>
              <a:t>(</a:t>
            </a:r>
            <a:r>
              <a:rPr lang="id-ID" dirty="0" err="1">
                <a:solidFill>
                  <a:schemeClr val="bg1">
                    <a:lumMod val="50000"/>
                  </a:schemeClr>
                </a:solidFill>
              </a:rPr>
              <a:t>accessor</a:t>
            </a:r>
            <a:r>
              <a:rPr lang="id-ID" dirty="0">
                <a:solidFill>
                  <a:schemeClr val="bg1">
                    <a:lumMod val="50000"/>
                  </a:schemeClr>
                </a:solidFill>
              </a:rPr>
              <a:t>)</a:t>
            </a:r>
          </a:p>
          <a:p>
            <a:pPr lvl="2">
              <a:buNone/>
              <a:defRPr/>
            </a:pPr>
            <a:r>
              <a:rPr lang="id-ID" dirty="0"/>
              <a:t>	</a:t>
            </a:r>
            <a:r>
              <a:rPr lang="id-ID" dirty="0" err="1">
                <a:solidFill>
                  <a:srgbClr val="C00000"/>
                </a:solidFill>
              </a:rPr>
              <a:t>int</a:t>
            </a:r>
            <a:r>
              <a:rPr lang="id-ID" dirty="0">
                <a:solidFill>
                  <a:srgbClr val="C00000"/>
                </a:solidFill>
              </a:rPr>
              <a:t> </a:t>
            </a:r>
            <a:r>
              <a:rPr lang="id-ID" dirty="0" err="1">
                <a:solidFill>
                  <a:srgbClr val="C00000"/>
                </a:solidFill>
              </a:rPr>
              <a:t>getGir</a:t>
            </a:r>
            <a:r>
              <a:rPr lang="id-ID" dirty="0">
                <a:solidFill>
                  <a:srgbClr val="C00000"/>
                </a:solidFill>
              </a:rPr>
              <a:t>() </a:t>
            </a:r>
            <a:r>
              <a:rPr lang="id-ID" dirty="0"/>
              <a:t>{</a:t>
            </a:r>
          </a:p>
          <a:p>
            <a:pPr lvl="2">
              <a:buNone/>
              <a:defRPr/>
            </a:pPr>
            <a:r>
              <a:rPr lang="id-ID" dirty="0"/>
              <a:t>	    	</a:t>
            </a:r>
            <a:r>
              <a:rPr lang="id-ID" dirty="0" err="1"/>
              <a:t>return</a:t>
            </a:r>
            <a:r>
              <a:rPr lang="id-ID" dirty="0"/>
              <a:t> gir;</a:t>
            </a:r>
          </a:p>
          <a:p>
            <a:pPr lvl="2">
              <a:buNone/>
              <a:defRPr/>
            </a:pPr>
            <a:r>
              <a:rPr lang="id-ID" dirty="0"/>
              <a:t>	}</a:t>
            </a:r>
          </a:p>
          <a:p>
            <a:pPr lvl="1">
              <a:buNone/>
              <a:defRPr/>
            </a:pPr>
            <a:r>
              <a:rPr lang="id-ID" sz="2200" dirty="0"/>
              <a:t>}</a:t>
            </a:r>
          </a:p>
        </p:txBody>
      </p:sp>
      <p:sp>
        <p:nvSpPr>
          <p:cNvPr id="2" name="Title 1"/>
          <p:cNvSpPr>
            <a:spLocks noGrp="1"/>
          </p:cNvSpPr>
          <p:nvPr>
            <p:ph type="title"/>
          </p:nvPr>
        </p:nvSpPr>
        <p:spPr>
          <a:xfrm>
            <a:off x="609600" y="228600"/>
            <a:ext cx="8382000" cy="609600"/>
          </a:xfrm>
        </p:spPr>
        <p:txBody>
          <a:bodyPr>
            <a:normAutofit fontScale="90000"/>
          </a:bodyPr>
          <a:lstStyle/>
          <a:p>
            <a:pPr>
              <a:defRPr/>
            </a:pPr>
            <a:r>
              <a:rPr lang="id-ID" dirty="0" err="1"/>
              <a:t>Sepeda.java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142268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257800"/>
          </a:xfrm>
          <a:solidFill>
            <a:schemeClr val="bg1">
              <a:lumMod val="85000"/>
            </a:schemeClr>
          </a:solidFill>
        </p:spPr>
        <p:txBody>
          <a:bodyPr/>
          <a:lstStyle/>
          <a:p>
            <a:pPr lvl="1">
              <a:buNone/>
              <a:defRPr/>
            </a:pPr>
            <a:r>
              <a:rPr lang="en-US" sz="2200" dirty="0"/>
              <a:t>public </a:t>
            </a:r>
            <a:r>
              <a:rPr lang="id-ID" sz="2200" dirty="0" err="1"/>
              <a:t>class</a:t>
            </a:r>
            <a:r>
              <a:rPr lang="id-ID" sz="2200" dirty="0"/>
              <a:t> SepedaBeraksi{</a:t>
            </a:r>
          </a:p>
          <a:p>
            <a:pPr lvl="1">
              <a:buNone/>
              <a:defRPr/>
            </a:pPr>
            <a:r>
              <a:rPr lang="id-ID" sz="2200" dirty="0"/>
              <a:t> 		</a:t>
            </a:r>
            <a:r>
              <a:rPr lang="id-ID" sz="2200" dirty="0" err="1"/>
              <a:t>public</a:t>
            </a:r>
            <a:r>
              <a:rPr lang="id-ID" sz="2200" dirty="0"/>
              <a:t> static void main(String[] args) {</a:t>
            </a:r>
          </a:p>
          <a:p>
            <a:pPr lvl="1">
              <a:buNone/>
              <a:defRPr/>
            </a:pPr>
            <a:r>
              <a:rPr lang="id-ID" sz="2200" dirty="0"/>
              <a:t>          	</a:t>
            </a:r>
            <a:r>
              <a:rPr lang="id-ID" sz="2200" dirty="0">
                <a:solidFill>
                  <a:schemeClr val="tx1">
                    <a:lumMod val="65000"/>
                    <a:lumOff val="35000"/>
                  </a:schemeClr>
                </a:solidFill>
              </a:rPr>
              <a:t>// Membuat object</a:t>
            </a:r>
          </a:p>
          <a:p>
            <a:pPr lvl="1">
              <a:buNone/>
              <a:defRPr/>
            </a:pPr>
            <a:r>
              <a:rPr lang="id-ID" sz="2200" dirty="0"/>
              <a:t>          	Sepeda sepedaku = new Sepeda();</a:t>
            </a:r>
          </a:p>
          <a:p>
            <a:pPr lvl="1">
              <a:buNone/>
              <a:defRPr/>
            </a:pPr>
            <a:r>
              <a:rPr lang="id-ID" sz="2200" dirty="0"/>
              <a:t>	     </a:t>
            </a:r>
          </a:p>
          <a:p>
            <a:pPr lvl="1">
              <a:buNone/>
              <a:defRPr/>
            </a:pPr>
            <a:r>
              <a:rPr lang="id-ID" sz="2200" dirty="0"/>
              <a:t>		   	</a:t>
            </a:r>
            <a:r>
              <a:rPr lang="id-ID" sz="2200" dirty="0">
                <a:solidFill>
                  <a:schemeClr val="tx1">
                    <a:lumMod val="65000"/>
                    <a:lumOff val="35000"/>
                  </a:schemeClr>
                </a:solidFill>
              </a:rPr>
              <a:t>// Memanggil method dan menunjuk nilai parameter</a:t>
            </a:r>
          </a:p>
          <a:p>
            <a:pPr lvl="1">
              <a:buNone/>
              <a:defRPr/>
            </a:pPr>
            <a:r>
              <a:rPr lang="id-ID" sz="2200" dirty="0">
                <a:solidFill>
                  <a:srgbClr val="C00000"/>
                </a:solidFill>
              </a:rPr>
              <a:t>			</a:t>
            </a:r>
            <a:r>
              <a:rPr lang="id-ID" sz="2200" dirty="0" err="1">
                <a:solidFill>
                  <a:srgbClr val="C00000"/>
                </a:solidFill>
              </a:rPr>
              <a:t>sepedaku.setGir</a:t>
            </a:r>
            <a:r>
              <a:rPr lang="id-ID" sz="2200" dirty="0">
                <a:solidFill>
                  <a:srgbClr val="C00000"/>
                </a:solidFill>
              </a:rPr>
              <a:t>(</a:t>
            </a:r>
            <a:r>
              <a:rPr lang="id-ID" sz="2200" dirty="0">
                <a:solidFill>
                  <a:srgbClr val="0070C0"/>
                </a:solidFill>
              </a:rPr>
              <a:t>1</a:t>
            </a:r>
            <a:r>
              <a:rPr lang="id-ID" sz="2200" dirty="0">
                <a:solidFill>
                  <a:srgbClr val="C00000"/>
                </a:solidFill>
              </a:rPr>
              <a:t>); </a:t>
            </a:r>
            <a:r>
              <a:rPr lang="id-ID" sz="2000" dirty="0">
                <a:solidFill>
                  <a:schemeClr val="bg1">
                    <a:lumMod val="50000"/>
                  </a:schemeClr>
                </a:solidFill>
              </a:rPr>
              <a:t>// </a:t>
            </a:r>
            <a:r>
              <a:rPr lang="id-ID" sz="2000" dirty="0" err="1">
                <a:solidFill>
                  <a:schemeClr val="bg1">
                    <a:lumMod val="50000"/>
                  </a:schemeClr>
                </a:solidFill>
              </a:rPr>
              <a:t>menset</a:t>
            </a:r>
            <a:r>
              <a:rPr lang="id-ID" sz="2000" dirty="0">
                <a:solidFill>
                  <a:schemeClr val="bg1">
                    <a:lumMod val="50000"/>
                  </a:schemeClr>
                </a:solidFill>
              </a:rPr>
              <a:t> nilai gir = 1</a:t>
            </a:r>
          </a:p>
          <a:p>
            <a:pPr lvl="1">
              <a:buNone/>
              <a:defRPr/>
            </a:pPr>
            <a:r>
              <a:rPr lang="id-ID" sz="2200" dirty="0">
                <a:solidFill>
                  <a:srgbClr val="C00000"/>
                </a:solidFill>
              </a:rPr>
              <a:t>			</a:t>
            </a:r>
            <a:r>
              <a:rPr lang="id-ID" sz="2200" dirty="0" err="1"/>
              <a:t>System.out.println</a:t>
            </a:r>
            <a:r>
              <a:rPr lang="id-ID" sz="2200" dirty="0"/>
              <a:t>(“Gir saat ini: “ + </a:t>
            </a:r>
            <a:r>
              <a:rPr lang="id-ID" sz="2200" dirty="0" err="1">
                <a:solidFill>
                  <a:srgbClr val="C00000"/>
                </a:solidFill>
              </a:rPr>
              <a:t>sepedaku.getGir</a:t>
            </a:r>
            <a:r>
              <a:rPr lang="id-ID" sz="2200" dirty="0">
                <a:solidFill>
                  <a:srgbClr val="C00000"/>
                </a:solidFill>
              </a:rPr>
              <a:t>()</a:t>
            </a:r>
            <a:r>
              <a:rPr lang="id-ID" sz="2200" dirty="0"/>
              <a:t>);</a:t>
            </a:r>
          </a:p>
          <a:p>
            <a:pPr lvl="1">
              <a:buNone/>
              <a:defRPr/>
            </a:pPr>
            <a:endParaRPr lang="id-ID" sz="2200" dirty="0">
              <a:solidFill>
                <a:srgbClr val="C00000"/>
              </a:solidFill>
            </a:endParaRPr>
          </a:p>
          <a:p>
            <a:pPr lvl="1">
              <a:buNone/>
              <a:defRPr/>
            </a:pPr>
            <a:r>
              <a:rPr lang="id-ID" sz="2200" dirty="0">
                <a:solidFill>
                  <a:srgbClr val="C00000"/>
                </a:solidFill>
              </a:rPr>
              <a:t>			</a:t>
            </a:r>
            <a:r>
              <a:rPr lang="id-ID" sz="2200" dirty="0" err="1">
                <a:solidFill>
                  <a:srgbClr val="C00000"/>
                </a:solidFill>
              </a:rPr>
              <a:t>sepedaku.setGir</a:t>
            </a:r>
            <a:r>
              <a:rPr lang="id-ID" sz="2200" dirty="0">
                <a:solidFill>
                  <a:srgbClr val="C00000"/>
                </a:solidFill>
              </a:rPr>
              <a:t>(</a:t>
            </a:r>
            <a:r>
              <a:rPr lang="id-ID" sz="2200" dirty="0">
                <a:solidFill>
                  <a:srgbClr val="0070C0"/>
                </a:solidFill>
              </a:rPr>
              <a:t>3</a:t>
            </a:r>
            <a:r>
              <a:rPr lang="id-ID" sz="2200" dirty="0">
                <a:solidFill>
                  <a:srgbClr val="C00000"/>
                </a:solidFill>
              </a:rPr>
              <a:t>); </a:t>
            </a:r>
            <a:r>
              <a:rPr lang="id-ID" sz="2000" dirty="0">
                <a:solidFill>
                  <a:schemeClr val="bg1">
                    <a:lumMod val="50000"/>
                  </a:schemeClr>
                </a:solidFill>
              </a:rPr>
              <a:t>// menambahkan 3 pada posisi gir saat ini (1)</a:t>
            </a:r>
            <a:r>
              <a:rPr lang="id-ID" sz="2200" dirty="0">
                <a:solidFill>
                  <a:srgbClr val="C00000"/>
                </a:solidFill>
              </a:rPr>
              <a:t>	 									              </a:t>
            </a:r>
            <a:r>
              <a:rPr lang="id-ID" sz="2200" dirty="0" err="1"/>
              <a:t>System.out.println</a:t>
            </a:r>
            <a:r>
              <a:rPr lang="id-ID" sz="2200" dirty="0"/>
              <a:t>(“Gir saat ini: “ + </a:t>
            </a:r>
            <a:r>
              <a:rPr lang="id-ID" sz="2200" dirty="0" err="1">
                <a:solidFill>
                  <a:srgbClr val="C00000"/>
                </a:solidFill>
              </a:rPr>
              <a:t>sepedaku.getGir</a:t>
            </a:r>
            <a:r>
              <a:rPr lang="id-ID" sz="2200" dirty="0">
                <a:solidFill>
                  <a:srgbClr val="C00000"/>
                </a:solidFill>
              </a:rPr>
              <a:t>()</a:t>
            </a:r>
            <a:r>
              <a:rPr lang="id-ID" sz="2200" dirty="0"/>
              <a:t>);</a:t>
            </a:r>
          </a:p>
          <a:p>
            <a:pPr lvl="1">
              <a:buNone/>
              <a:defRPr/>
            </a:pPr>
            <a:r>
              <a:rPr lang="id-ID" sz="2200" dirty="0"/>
              <a:t>		}</a:t>
            </a:r>
          </a:p>
          <a:p>
            <a:pPr lvl="1">
              <a:buNone/>
              <a:defRPr/>
            </a:pPr>
            <a:r>
              <a:rPr lang="id-ID" sz="2200" dirty="0"/>
              <a:t>}</a:t>
            </a:r>
          </a:p>
          <a:p>
            <a:pPr>
              <a:buFont typeface="Wingdings" pitchFamily="2" charset="2"/>
              <a:buNone/>
              <a:defRPr/>
            </a:pPr>
            <a:endParaRPr lang="id-ID" sz="2200" dirty="0"/>
          </a:p>
        </p:txBody>
      </p:sp>
      <p:sp>
        <p:nvSpPr>
          <p:cNvPr id="2" name="Title 1"/>
          <p:cNvSpPr>
            <a:spLocks noGrp="1"/>
          </p:cNvSpPr>
          <p:nvPr>
            <p:ph type="title"/>
          </p:nvPr>
        </p:nvSpPr>
        <p:spPr>
          <a:xfrm>
            <a:off x="609600" y="228600"/>
            <a:ext cx="8763000" cy="609600"/>
          </a:xfrm>
        </p:spPr>
        <p:txBody>
          <a:bodyPr>
            <a:normAutofit fontScale="90000"/>
          </a:bodyPr>
          <a:lstStyle/>
          <a:p>
            <a:pPr>
              <a:defRPr/>
            </a:pPr>
            <a:r>
              <a:rPr lang="id-ID" dirty="0" err="1"/>
              <a:t>SepedaBeraksi.java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718840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4.1.2 </a:t>
            </a:r>
            <a:r>
              <a:rPr lang="id-ID" sz="4000" dirty="0"/>
              <a:t>Karakteristik Pemrograman Berorientasi Objek</a:t>
            </a:r>
          </a:p>
        </p:txBody>
      </p:sp>
      <p:sp>
        <p:nvSpPr>
          <p:cNvPr id="3" name="Text Placeholder 2"/>
          <p:cNvSpPr>
            <a:spLocks noGrp="1"/>
          </p:cNvSpPr>
          <p:nvPr>
            <p:ph type="body" idx="1"/>
          </p:nvPr>
        </p:nvSpPr>
        <p:spPr/>
        <p:txBody>
          <a:bodyPr/>
          <a:lstStyle/>
          <a:p>
            <a:r>
              <a:rPr lang="id-ID" dirty="0" err="1"/>
              <a:t>Abstraction</a:t>
            </a:r>
            <a:r>
              <a:rPr lang="id-ID" dirty="0"/>
              <a:t>, </a:t>
            </a:r>
            <a:r>
              <a:rPr lang="id-ID" dirty="0" err="1"/>
              <a:t>Encapsulation</a:t>
            </a:r>
            <a:r>
              <a:rPr lang="id-ID" dirty="0"/>
              <a:t>, </a:t>
            </a:r>
            <a:r>
              <a:rPr lang="id-ID" dirty="0" err="1"/>
              <a:t>Inheritance</a:t>
            </a:r>
            <a:r>
              <a:rPr lang="id-ID" dirty="0"/>
              <a:t>, </a:t>
            </a:r>
            <a:r>
              <a:rPr lang="id-ID" dirty="0" err="1"/>
              <a:t>Polymorphism</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354</a:t>
            </a:fld>
            <a:endParaRPr lang="en-US">
              <a:solidFill>
                <a:prstClr val="black">
                  <a:tint val="75000"/>
                </a:prstClr>
              </a:solidFill>
            </a:endParaRPr>
          </a:p>
        </p:txBody>
      </p:sp>
    </p:spTree>
    <p:extLst>
      <p:ext uri="{BB962C8B-B14F-4D97-AF65-F5344CB8AC3E}">
        <p14:creationId xmlns:p14="http://schemas.microsoft.com/office/powerpoint/2010/main" val="207406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058150" cy="5249863"/>
          </a:xfrm>
        </p:spPr>
        <p:txBody>
          <a:bodyPr>
            <a:normAutofit/>
          </a:bodyPr>
          <a:lstStyle/>
          <a:p>
            <a:r>
              <a:rPr lang="id-ID" sz="3200" dirty="0"/>
              <a:t>Cara kita melihat suatu sistem dalam </a:t>
            </a:r>
            <a:r>
              <a:rPr lang="id-ID" sz="3200" dirty="0">
                <a:solidFill>
                  <a:srgbClr val="C00000"/>
                </a:solidFill>
              </a:rPr>
              <a:t>bentuk yang lebih sederhana</a:t>
            </a:r>
            <a:r>
              <a:rPr lang="id-ID" sz="3200" dirty="0"/>
              <a:t>, yaitu sebagai suatu kumpulan subsistem  (object) yang saling berinteraksi.</a:t>
            </a:r>
          </a:p>
          <a:p>
            <a:pPr lvl="1"/>
            <a:r>
              <a:rPr lang="id-ID" sz="2800" dirty="0"/>
              <a:t>Mobil adalah kumpulan sistem pengapian, sistem kemudi, sistem pengereman</a:t>
            </a:r>
          </a:p>
          <a:p>
            <a:r>
              <a:rPr lang="en-US" sz="3200" dirty="0" err="1"/>
              <a:t>Alat</a:t>
            </a:r>
            <a:r>
              <a:rPr lang="en-US" sz="3200" dirty="0"/>
              <a:t> </a:t>
            </a:r>
            <a:r>
              <a:rPr lang="en-US" sz="3200" dirty="0" err="1"/>
              <a:t>meng-abstraksikan</a:t>
            </a:r>
            <a:r>
              <a:rPr lang="en-US" sz="3200" dirty="0"/>
              <a:t> </a:t>
            </a:r>
            <a:r>
              <a:rPr lang="en-US" sz="3200" dirty="0" err="1"/>
              <a:t>sesuatu</a:t>
            </a:r>
            <a:r>
              <a:rPr lang="en-US" sz="3200" dirty="0"/>
              <a:t> </a:t>
            </a:r>
            <a:r>
              <a:rPr lang="en-US" sz="3200" dirty="0" err="1"/>
              <a:t>adalah</a:t>
            </a:r>
            <a:r>
              <a:rPr lang="en-US" sz="3200" dirty="0"/>
              <a:t> </a:t>
            </a:r>
            <a:r>
              <a:rPr lang="en-US" sz="3200" dirty="0">
                <a:solidFill>
                  <a:srgbClr val="C00000"/>
                </a:solidFill>
              </a:rPr>
              <a:t>class</a:t>
            </a:r>
          </a:p>
          <a:p>
            <a:r>
              <a:rPr lang="en-US" sz="3200" dirty="0"/>
              <a:t>Object </a:t>
            </a:r>
            <a:r>
              <a:rPr lang="en-US" sz="3200" dirty="0" err="1"/>
              <a:t>bersifat</a:t>
            </a:r>
            <a:r>
              <a:rPr lang="en-US" sz="3200" dirty="0"/>
              <a:t> </a:t>
            </a:r>
            <a:r>
              <a:rPr lang="id-ID" sz="3200" dirty="0">
                <a:solidFill>
                  <a:srgbClr val="C00000"/>
                </a:solidFill>
              </a:rPr>
              <a:t>modular</a:t>
            </a:r>
            <a:r>
              <a:rPr lang="en-US" sz="3200" dirty="0" err="1">
                <a:solidFill>
                  <a:srgbClr val="C00000"/>
                </a:solidFill>
              </a:rPr>
              <a:t>ity</a:t>
            </a:r>
            <a:r>
              <a:rPr lang="id-ID" sz="3200" dirty="0"/>
              <a:t>. Object dapat ditulis dan </a:t>
            </a:r>
            <a:r>
              <a:rPr lang="id-ID" sz="3200" dirty="0">
                <a:solidFill>
                  <a:srgbClr val="C00000"/>
                </a:solidFill>
              </a:rPr>
              <a:t>dimaintain terpisah (independen) </a:t>
            </a:r>
            <a:r>
              <a:rPr lang="id-ID" sz="3200" dirty="0"/>
              <a:t>dari object lain</a:t>
            </a:r>
            <a:endParaRPr lang="en-US" sz="3200" dirty="0"/>
          </a:p>
          <a:p>
            <a:pPr lvl="1"/>
            <a:endParaRPr lang="id-ID" sz="2800" dirty="0"/>
          </a:p>
        </p:txBody>
      </p:sp>
      <p:sp>
        <p:nvSpPr>
          <p:cNvPr id="2" name="Title 1"/>
          <p:cNvSpPr>
            <a:spLocks noGrp="1"/>
          </p:cNvSpPr>
          <p:nvPr>
            <p:ph type="title"/>
          </p:nvPr>
        </p:nvSpPr>
        <p:spPr/>
        <p:txBody>
          <a:bodyPr>
            <a:normAutofit fontScale="90000"/>
          </a:bodyPr>
          <a:lstStyle/>
          <a:p>
            <a:r>
              <a:rPr lang="en-US" sz="4400" dirty="0"/>
              <a:t>Abstraction</a:t>
            </a:r>
            <a:endParaRPr lang="id-ID" sz="44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9795419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2EAA0-1FDF-48FB-98B8-752546329868}"/>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F75E245-06E2-44F7-A983-F318D657330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7FC9B8E-BE31-4AF5-B302-53F266B437F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356</a:t>
            </a:fld>
            <a:endParaRPr lang="en-US">
              <a:solidFill>
                <a:prstClr val="black">
                  <a:tint val="75000"/>
                </a:prstClr>
              </a:solidFill>
            </a:endParaRPr>
          </a:p>
        </p:txBody>
      </p:sp>
      <p:pic>
        <p:nvPicPr>
          <p:cNvPr id="5" name="Picture 4">
            <a:extLst>
              <a:ext uri="{FF2B5EF4-FFF2-40B4-BE49-F238E27FC236}">
                <a16:creationId xmlns:a16="http://schemas.microsoft.com/office/drawing/2014/main" id="{3C9F1DA8-62D2-4602-BCA1-38BAA6210806}"/>
              </a:ext>
            </a:extLst>
          </p:cNvPr>
          <p:cNvPicPr>
            <a:picLocks noChangeAspect="1"/>
          </p:cNvPicPr>
          <p:nvPr/>
        </p:nvPicPr>
        <p:blipFill rotWithShape="1">
          <a:blip r:embed="rId2"/>
          <a:srcRect l="5448" t="4445" r="10021" b="5562"/>
          <a:stretch/>
        </p:blipFill>
        <p:spPr>
          <a:xfrm>
            <a:off x="-17248" y="17584"/>
            <a:ext cx="4894048" cy="39076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6A7C013-FDA1-49DF-BC7F-D75F583BD230}"/>
              </a:ext>
            </a:extLst>
          </p:cNvPr>
          <p:cNvPicPr>
            <a:picLocks noChangeAspect="1"/>
          </p:cNvPicPr>
          <p:nvPr/>
        </p:nvPicPr>
        <p:blipFill rotWithShape="1">
          <a:blip r:embed="rId3"/>
          <a:srcRect l="2500" t="6034" r="2500" b="2477"/>
          <a:stretch/>
        </p:blipFill>
        <p:spPr>
          <a:xfrm>
            <a:off x="2057400" y="2208613"/>
            <a:ext cx="6858000" cy="4631802"/>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530207EC-84A6-452A-BBAA-FCB58764CA20}"/>
              </a:ext>
            </a:extLst>
          </p:cNvPr>
          <p:cNvSpPr/>
          <p:nvPr/>
        </p:nvSpPr>
        <p:spPr>
          <a:xfrm rot="2196130">
            <a:off x="2622359" y="1858154"/>
            <a:ext cx="2410236" cy="945518"/>
          </a:xfrm>
          <a:prstGeom prst="rightArrow">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200" dirty="0">
                <a:solidFill>
                  <a:schemeClr val="tx1"/>
                </a:solidFill>
              </a:rPr>
              <a:t>abstraksi</a:t>
            </a:r>
            <a:endParaRPr lang="en-US" sz="3200" dirty="0">
              <a:solidFill>
                <a:schemeClr val="tx1"/>
              </a:solidFill>
            </a:endParaRPr>
          </a:p>
        </p:txBody>
      </p:sp>
    </p:spTree>
    <p:extLst>
      <p:ext uri="{BB962C8B-B14F-4D97-AF65-F5344CB8AC3E}">
        <p14:creationId xmlns:p14="http://schemas.microsoft.com/office/powerpoint/2010/main" val="682708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357</a:t>
            </a:fld>
            <a:endParaRPr lang="en-US">
              <a:solidFill>
                <a:prstClr val="black">
                  <a:tint val="75000"/>
                </a:prstClr>
              </a:solidFill>
            </a:endParaRPr>
          </a:p>
        </p:txBody>
      </p:sp>
      <p:pic>
        <p:nvPicPr>
          <p:cNvPr id="5" name="Picture 4" descr="car.jpg"/>
          <p:cNvPicPr>
            <a:picLocks noChangeAspect="1"/>
          </p:cNvPicPr>
          <p:nvPr/>
        </p:nvPicPr>
        <p:blipFill>
          <a:blip r:embed="rId4" cstate="print"/>
          <a:stretch>
            <a:fillRect/>
          </a:stretch>
        </p:blipFill>
        <p:spPr>
          <a:xfrm>
            <a:off x="-20515" y="0"/>
            <a:ext cx="9164515" cy="6858000"/>
          </a:xfrm>
          <a:prstGeom prst="rect">
            <a:avLst/>
          </a:prstGeom>
        </p:spPr>
      </p:pic>
    </p:spTree>
    <p:custDataLst>
      <p:tags r:id="rId1"/>
    </p:custDataLst>
    <p:extLst>
      <p:ext uri="{BB962C8B-B14F-4D97-AF65-F5344CB8AC3E}">
        <p14:creationId xmlns:p14="http://schemas.microsoft.com/office/powerpoint/2010/main" val="2627032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epeda-lengkap.jpg"/>
          <p:cNvPicPr>
            <a:picLocks noGrp="1" noChangeAspect="1"/>
          </p:cNvPicPr>
          <p:nvPr>
            <p:ph idx="1"/>
          </p:nvPr>
        </p:nvPicPr>
        <p:blipFill>
          <a:blip r:embed="rId4" cstate="print"/>
          <a:stretch>
            <a:fillRect/>
          </a:stretch>
        </p:blipFill>
        <p:spPr>
          <a:xfrm>
            <a:off x="11982" y="0"/>
            <a:ext cx="9132018" cy="6858000"/>
          </a:xfrm>
        </p:spPr>
      </p:pic>
      <p:sp>
        <p:nvSpPr>
          <p:cNvPr id="2" name="Title 1"/>
          <p:cNvSpPr>
            <a:spLocks noGrp="1"/>
          </p:cNvSpPr>
          <p:nvPr>
            <p:ph type="title"/>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911451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1200"/>
            <a:ext cx="8058150" cy="4792663"/>
          </a:xfrm>
        </p:spPr>
        <p:txBody>
          <a:bodyPr/>
          <a:lstStyle/>
          <a:p>
            <a:r>
              <a:rPr lang="id-ID" sz="2800" dirty="0"/>
              <a:t>Mekanisme </a:t>
            </a:r>
            <a:r>
              <a:rPr lang="id-ID" sz="2800" dirty="0">
                <a:solidFill>
                  <a:srgbClr val="C00000"/>
                </a:solidFill>
              </a:rPr>
              <a:t>menyembunyikan </a:t>
            </a:r>
            <a:r>
              <a:rPr lang="id-ID" sz="2800" dirty="0" err="1">
                <a:solidFill>
                  <a:srgbClr val="C00000"/>
                </a:solidFill>
              </a:rPr>
              <a:t>suatu</a:t>
            </a:r>
            <a:r>
              <a:rPr lang="id-ID" sz="2800" dirty="0">
                <a:solidFill>
                  <a:srgbClr val="C00000"/>
                </a:solidFill>
              </a:rPr>
              <a:t> proses dan data dalam sistem </a:t>
            </a:r>
            <a:r>
              <a:rPr lang="id-ID" sz="2800" dirty="0"/>
              <a:t>untuk menghindari interferensi, dan menyederhanakan penggunaan proses itu sendiri</a:t>
            </a:r>
          </a:p>
          <a:p>
            <a:pPr lvl="1"/>
            <a:r>
              <a:rPr lang="id-ID" sz="2400" dirty="0"/>
              <a:t>Tongkat transmisi (gigi) pada mobil</a:t>
            </a:r>
          </a:p>
          <a:p>
            <a:pPr lvl="1"/>
            <a:r>
              <a:rPr lang="id-ID" sz="2400" dirty="0"/>
              <a:t>Tombol on/off/pengaturan suhu pada AC</a:t>
            </a:r>
            <a:endParaRPr lang="en-US" sz="2400" dirty="0"/>
          </a:p>
          <a:p>
            <a:r>
              <a:rPr lang="en-US" sz="2800" dirty="0"/>
              <a:t>Class access level (public, protected, </a:t>
            </a:r>
            <a:r>
              <a:rPr lang="en-US" sz="2800" dirty="0" err="1"/>
              <a:t>privat</a:t>
            </a:r>
            <a:r>
              <a:rPr lang="en-US" sz="2800" dirty="0"/>
              <a:t>) </a:t>
            </a:r>
            <a:r>
              <a:rPr lang="en-US" sz="2800" dirty="0" err="1"/>
              <a:t>adalah</a:t>
            </a:r>
            <a:r>
              <a:rPr lang="en-US" sz="2800" dirty="0"/>
              <a:t> </a:t>
            </a:r>
            <a:r>
              <a:rPr lang="en-US" sz="2800" dirty="0" err="1">
                <a:solidFill>
                  <a:srgbClr val="C00000"/>
                </a:solidFill>
              </a:rPr>
              <a:t>implementasi</a:t>
            </a:r>
            <a:r>
              <a:rPr lang="en-US" sz="2800" dirty="0">
                <a:solidFill>
                  <a:srgbClr val="C00000"/>
                </a:solidFill>
              </a:rPr>
              <a:t> </a:t>
            </a:r>
            <a:r>
              <a:rPr lang="en-US" sz="2800" dirty="0" err="1">
                <a:solidFill>
                  <a:srgbClr val="C00000"/>
                </a:solidFill>
              </a:rPr>
              <a:t>dari</a:t>
            </a:r>
            <a:r>
              <a:rPr lang="en-US" sz="2800" dirty="0">
                <a:solidFill>
                  <a:srgbClr val="C00000"/>
                </a:solidFill>
              </a:rPr>
              <a:t> </a:t>
            </a:r>
            <a:r>
              <a:rPr lang="en-US" sz="2800" dirty="0" err="1">
                <a:solidFill>
                  <a:srgbClr val="C00000"/>
                </a:solidFill>
              </a:rPr>
              <a:t>konsep</a:t>
            </a:r>
            <a:r>
              <a:rPr lang="en-US" sz="2800" dirty="0">
                <a:solidFill>
                  <a:srgbClr val="C00000"/>
                </a:solidFill>
              </a:rPr>
              <a:t> encapsulation</a:t>
            </a:r>
            <a:endParaRPr lang="id-ID" sz="2800" dirty="0">
              <a:solidFill>
                <a:srgbClr val="C00000"/>
              </a:solidFill>
            </a:endParaRPr>
          </a:p>
          <a:p>
            <a:r>
              <a:rPr lang="id-ID" sz="2800" dirty="0" err="1"/>
              <a:t>Enkapsulasi</a:t>
            </a:r>
            <a:r>
              <a:rPr lang="id-ID" sz="2800" dirty="0"/>
              <a:t> data dapat dilakukan dengan cara:</a:t>
            </a:r>
          </a:p>
          <a:p>
            <a:pPr marL="919162" lvl="1" indent="-457200">
              <a:buFont typeface="+mj-lt"/>
              <a:buAutoNum type="arabicPeriod"/>
            </a:pPr>
            <a:r>
              <a:rPr lang="id-ID" sz="2400" dirty="0"/>
              <a:t>mendeklarasikan </a:t>
            </a:r>
            <a:r>
              <a:rPr lang="id-ID" sz="2400" dirty="0" err="1">
                <a:solidFill>
                  <a:srgbClr val="C00000"/>
                </a:solidFill>
              </a:rPr>
              <a:t>instance</a:t>
            </a:r>
            <a:r>
              <a:rPr lang="id-ID" sz="2400" dirty="0">
                <a:solidFill>
                  <a:srgbClr val="C00000"/>
                </a:solidFill>
              </a:rPr>
              <a:t> </a:t>
            </a:r>
            <a:r>
              <a:rPr lang="id-ID" sz="2400" dirty="0" err="1">
                <a:solidFill>
                  <a:srgbClr val="C00000"/>
                </a:solidFill>
              </a:rPr>
              <a:t>variable</a:t>
            </a:r>
            <a:r>
              <a:rPr lang="id-ID" sz="2400" dirty="0">
                <a:solidFill>
                  <a:srgbClr val="C00000"/>
                </a:solidFill>
              </a:rPr>
              <a:t> </a:t>
            </a:r>
            <a:r>
              <a:rPr lang="id-ID" sz="2400" dirty="0"/>
              <a:t>sebagai </a:t>
            </a:r>
            <a:r>
              <a:rPr lang="id-ID" sz="2400" dirty="0" err="1">
                <a:solidFill>
                  <a:srgbClr val="C00000"/>
                </a:solidFill>
              </a:rPr>
              <a:t>private</a:t>
            </a:r>
            <a:endParaRPr lang="id-ID" sz="2400" dirty="0">
              <a:solidFill>
                <a:srgbClr val="C00000"/>
              </a:solidFill>
            </a:endParaRPr>
          </a:p>
          <a:p>
            <a:pPr marL="919162" lvl="1" indent="-457200">
              <a:buFont typeface="+mj-lt"/>
              <a:buAutoNum type="arabicPeriod"/>
            </a:pPr>
            <a:r>
              <a:rPr lang="id-ID" sz="2400" dirty="0"/>
              <a:t>mendeklarasikan </a:t>
            </a:r>
            <a:r>
              <a:rPr lang="id-ID" sz="2400" dirty="0" err="1">
                <a:solidFill>
                  <a:srgbClr val="C00000"/>
                </a:solidFill>
              </a:rPr>
              <a:t>method</a:t>
            </a:r>
            <a:r>
              <a:rPr lang="id-ID" sz="2400" dirty="0">
                <a:solidFill>
                  <a:srgbClr val="C00000"/>
                </a:solidFill>
              </a:rPr>
              <a:t> </a:t>
            </a:r>
            <a:r>
              <a:rPr lang="id-ID" sz="2400" dirty="0"/>
              <a:t>yang sifatnya </a:t>
            </a:r>
            <a:r>
              <a:rPr lang="id-ID" sz="2400" dirty="0" err="1">
                <a:solidFill>
                  <a:srgbClr val="C00000"/>
                </a:solidFill>
              </a:rPr>
              <a:t>public</a:t>
            </a:r>
            <a:r>
              <a:rPr lang="id-ID" sz="2400" dirty="0">
                <a:solidFill>
                  <a:srgbClr val="C00000"/>
                </a:solidFill>
              </a:rPr>
              <a:t> </a:t>
            </a:r>
            <a:r>
              <a:rPr lang="id-ID" sz="2400" dirty="0"/>
              <a:t>untuk mengakses </a:t>
            </a:r>
            <a:r>
              <a:rPr lang="id-ID" sz="2400" dirty="0" err="1"/>
              <a:t>variable</a:t>
            </a:r>
            <a:r>
              <a:rPr lang="id-ID" sz="2400" dirty="0"/>
              <a:t> tersebut</a:t>
            </a:r>
            <a:endParaRPr lang="en-US" sz="2400" dirty="0"/>
          </a:p>
        </p:txBody>
      </p:sp>
      <p:sp>
        <p:nvSpPr>
          <p:cNvPr id="2" name="Title 1"/>
          <p:cNvSpPr>
            <a:spLocks noGrp="1"/>
          </p:cNvSpPr>
          <p:nvPr>
            <p:ph type="title"/>
          </p:nvPr>
        </p:nvSpPr>
        <p:spPr/>
        <p:txBody>
          <a:bodyPr>
            <a:normAutofit fontScale="90000"/>
          </a:bodyPr>
          <a:lstStyle/>
          <a:p>
            <a:r>
              <a:rPr lang="en-US" sz="4400" dirty="0"/>
              <a:t>Encapsulation</a:t>
            </a:r>
            <a:endParaRPr lang="id-ID" sz="44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66345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descr="Rectangle: Click to edit Master text styles&#10;Second level&#10;Third level&#10;Fourth level&#10;Fifth level"/>
          <p:cNvSpPr>
            <a:spLocks noGrp="1" noChangeArrowheads="1"/>
          </p:cNvSpPr>
          <p:nvPr>
            <p:ph idx="1"/>
          </p:nvPr>
        </p:nvSpPr>
        <p:spPr>
          <a:xfrm>
            <a:off x="628650" y="1143000"/>
            <a:ext cx="8039100" cy="5181600"/>
          </a:xfrm>
        </p:spPr>
        <p:txBody>
          <a:bodyPr>
            <a:normAutofit fontScale="77500" lnSpcReduction="20000"/>
          </a:bodyPr>
          <a:lstStyle/>
          <a:p>
            <a:pPr eaLnBrk="1" hangingPunct="1"/>
            <a:r>
              <a:rPr lang="id-ID" sz="3600" dirty="0"/>
              <a:t>Tugas utama di </a:t>
            </a:r>
            <a:r>
              <a:rPr lang="id-ID" sz="3600" dirty="0">
                <a:solidFill>
                  <a:srgbClr val="C00000"/>
                </a:solidFill>
              </a:rPr>
              <a:t>perencanaan</a:t>
            </a:r>
            <a:r>
              <a:rPr lang="id-ID" sz="3600" dirty="0"/>
              <a:t>, </a:t>
            </a:r>
            <a:r>
              <a:rPr lang="id-ID" sz="3600" dirty="0" err="1">
                <a:solidFill>
                  <a:srgbClr val="C00000"/>
                </a:solidFill>
              </a:rPr>
              <a:t>schedule</a:t>
            </a:r>
            <a:r>
              <a:rPr lang="id-ID" sz="3600" dirty="0"/>
              <a:t>, </a:t>
            </a:r>
            <a:r>
              <a:rPr lang="id-ID" sz="3600" dirty="0" err="1"/>
              <a:t>budget</a:t>
            </a:r>
            <a:r>
              <a:rPr lang="id-ID" sz="3600" dirty="0"/>
              <a:t> dan </a:t>
            </a:r>
            <a:r>
              <a:rPr lang="id-ID" sz="3600" dirty="0" err="1">
                <a:solidFill>
                  <a:srgbClr val="C00000"/>
                </a:solidFill>
              </a:rPr>
              <a:t>monitoring</a:t>
            </a:r>
            <a:r>
              <a:rPr lang="id-ID" sz="3600" dirty="0">
                <a:solidFill>
                  <a:srgbClr val="C00000"/>
                </a:solidFill>
              </a:rPr>
              <a:t> pekerjaan</a:t>
            </a:r>
          </a:p>
          <a:p>
            <a:pPr eaLnBrk="1" hangingPunct="1"/>
            <a:endParaRPr lang="id-ID" sz="3600" dirty="0">
              <a:solidFill>
                <a:srgbClr val="C00000"/>
              </a:solidFill>
            </a:endParaRPr>
          </a:p>
          <a:p>
            <a:pPr eaLnBrk="1" hangingPunct="1"/>
            <a:r>
              <a:rPr lang="id-ID" sz="3600" dirty="0"/>
              <a:t>Harus bisa </a:t>
            </a:r>
            <a:r>
              <a:rPr lang="id-ID" sz="3600" dirty="0">
                <a:solidFill>
                  <a:srgbClr val="C00000"/>
                </a:solidFill>
              </a:rPr>
              <a:t>memberi jaminan </a:t>
            </a:r>
            <a:r>
              <a:rPr lang="id-ID" sz="3600" dirty="0"/>
              <a:t>bahwa kebutuhan dan </a:t>
            </a:r>
            <a:r>
              <a:rPr lang="id-ID" sz="3600" dirty="0" err="1"/>
              <a:t>business</a:t>
            </a:r>
            <a:r>
              <a:rPr lang="id-ID" sz="3600" dirty="0"/>
              <a:t> </a:t>
            </a:r>
            <a:r>
              <a:rPr lang="id-ID" sz="3600" dirty="0" err="1"/>
              <a:t>value</a:t>
            </a:r>
            <a:r>
              <a:rPr lang="id-ID" sz="3600" dirty="0"/>
              <a:t> yang diharapkan </a:t>
            </a:r>
            <a:r>
              <a:rPr lang="id-ID" sz="3600" dirty="0" err="1"/>
              <a:t>user</a:t>
            </a:r>
            <a:r>
              <a:rPr lang="id-ID" sz="3600" dirty="0"/>
              <a:t>/</a:t>
            </a:r>
            <a:r>
              <a:rPr lang="id-ID" sz="3600" dirty="0" err="1"/>
              <a:t>product</a:t>
            </a:r>
            <a:r>
              <a:rPr lang="id-ID" sz="3600" dirty="0"/>
              <a:t> </a:t>
            </a:r>
            <a:r>
              <a:rPr lang="id-ID" sz="3600" dirty="0" err="1"/>
              <a:t>owner</a:t>
            </a:r>
            <a:r>
              <a:rPr lang="id-ID" sz="3600" dirty="0"/>
              <a:t> bisa terpenuhi</a:t>
            </a:r>
          </a:p>
          <a:p>
            <a:pPr eaLnBrk="1" hangingPunct="1"/>
            <a:endParaRPr lang="id-ID" sz="3600" dirty="0"/>
          </a:p>
          <a:p>
            <a:pPr eaLnBrk="1" hangingPunct="1"/>
            <a:r>
              <a:rPr lang="id-ID" sz="3600" dirty="0"/>
              <a:t>Mampu </a:t>
            </a:r>
            <a:r>
              <a:rPr lang="id-ID" sz="3600" dirty="0">
                <a:solidFill>
                  <a:srgbClr val="C00000"/>
                </a:solidFill>
              </a:rPr>
              <a:t>mengelola </a:t>
            </a:r>
            <a:r>
              <a:rPr lang="id-ID" sz="3600" dirty="0" err="1">
                <a:solidFill>
                  <a:srgbClr val="C00000"/>
                </a:solidFill>
              </a:rPr>
              <a:t>member</a:t>
            </a:r>
            <a:r>
              <a:rPr lang="id-ID" sz="3600" dirty="0">
                <a:solidFill>
                  <a:srgbClr val="C00000"/>
                </a:solidFill>
              </a:rPr>
              <a:t> </a:t>
            </a:r>
            <a:r>
              <a:rPr lang="id-ID" sz="3600" dirty="0" err="1">
                <a:solidFill>
                  <a:srgbClr val="C00000"/>
                </a:solidFill>
              </a:rPr>
              <a:t>team</a:t>
            </a:r>
            <a:r>
              <a:rPr lang="id-ID" sz="3600" dirty="0">
                <a:solidFill>
                  <a:srgbClr val="C00000"/>
                </a:solidFill>
              </a:rPr>
              <a:t> </a:t>
            </a:r>
            <a:r>
              <a:rPr lang="id-ID" sz="3600" dirty="0" err="1"/>
              <a:t>development</a:t>
            </a:r>
            <a:endParaRPr lang="id-ID" sz="3600" dirty="0"/>
          </a:p>
          <a:p>
            <a:pPr lvl="1"/>
            <a:r>
              <a:rPr lang="id-ID" sz="3200" dirty="0"/>
              <a:t>Yang </a:t>
            </a:r>
            <a:r>
              <a:rPr lang="id-ID" sz="3200" dirty="0">
                <a:solidFill>
                  <a:srgbClr val="C00000"/>
                </a:solidFill>
              </a:rPr>
              <a:t>tidak semua memiliki kemampuan teknis dan komunikasi </a:t>
            </a:r>
            <a:r>
              <a:rPr lang="id-ID" sz="3200" dirty="0"/>
              <a:t>yang baik</a:t>
            </a:r>
          </a:p>
          <a:p>
            <a:pPr eaLnBrk="1" hangingPunct="1"/>
            <a:endParaRPr lang="id-ID" sz="3600" dirty="0"/>
          </a:p>
          <a:p>
            <a:pPr eaLnBrk="1" hangingPunct="1"/>
            <a:r>
              <a:rPr lang="id-ID" sz="3600" dirty="0"/>
              <a:t>Apabila sumber daya manusia terbatas, atau </a:t>
            </a:r>
            <a:r>
              <a:rPr lang="id-ID" sz="3600" dirty="0" err="1"/>
              <a:t>project</a:t>
            </a:r>
            <a:r>
              <a:rPr lang="id-ID" sz="3600" dirty="0"/>
              <a:t> skala kecil, bisa </a:t>
            </a:r>
            <a:r>
              <a:rPr lang="id-ID" sz="3600" dirty="0">
                <a:solidFill>
                  <a:srgbClr val="C00000"/>
                </a:solidFill>
              </a:rPr>
              <a:t>dirangkap oleh Systems </a:t>
            </a:r>
            <a:r>
              <a:rPr lang="id-ID" sz="3600" dirty="0" err="1">
                <a:solidFill>
                  <a:srgbClr val="C00000"/>
                </a:solidFill>
              </a:rPr>
              <a:t>Analyst</a:t>
            </a:r>
            <a:r>
              <a:rPr lang="id-ID" sz="3600" dirty="0">
                <a:solidFill>
                  <a:srgbClr val="C00000"/>
                </a:solidFill>
              </a:rPr>
              <a:t> </a:t>
            </a:r>
          </a:p>
        </p:txBody>
      </p:sp>
      <p:sp>
        <p:nvSpPr>
          <p:cNvPr id="104450" name="Rectangle 2"/>
          <p:cNvSpPr>
            <a:spLocks noGrp="1" noChangeArrowheads="1"/>
          </p:cNvSpPr>
          <p:nvPr>
            <p:ph type="title"/>
          </p:nvPr>
        </p:nvSpPr>
        <p:spPr/>
        <p:txBody>
          <a:bodyPr/>
          <a:lstStyle/>
          <a:p>
            <a:pPr eaLnBrk="1" hangingPunct="1"/>
            <a:r>
              <a:rPr lang="en-US"/>
              <a:t>Project Manager</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5243924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45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0680"/>
            <a:ext cx="8991600" cy="571500"/>
          </a:xfrm>
        </p:spPr>
        <p:txBody>
          <a:bodyPr>
            <a:normAutofit/>
          </a:bodyPr>
          <a:lstStyle/>
          <a:p>
            <a:r>
              <a:rPr lang="id-ID" sz="3200" dirty="0"/>
              <a:t>Konsep </a:t>
            </a:r>
            <a:r>
              <a:rPr lang="id-ID" sz="3200" dirty="0" err="1"/>
              <a:t>Encapsulation</a:t>
            </a:r>
            <a:endParaRPr lang="id-ID" sz="3200"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360</a:t>
            </a:fld>
            <a:endParaRPr lang="en-US">
              <a:solidFill>
                <a:prstClr val="black">
                  <a:tint val="75000"/>
                </a:prstClr>
              </a:solidFill>
            </a:endParaRPr>
          </a:p>
        </p:txBody>
      </p:sp>
      <p:sp>
        <p:nvSpPr>
          <p:cNvPr id="5" name="Content Placeholder 2"/>
          <p:cNvSpPr txBox="1">
            <a:spLocks/>
          </p:cNvSpPr>
          <p:nvPr/>
        </p:nvSpPr>
        <p:spPr bwMode="auto">
          <a:xfrm>
            <a:off x="457200" y="4953000"/>
            <a:ext cx="8229600" cy="1752600"/>
          </a:xfrm>
          <a:prstGeom prst="rect">
            <a:avLst/>
          </a:prstGeom>
          <a:solidFill>
            <a:schemeClr val="bg2"/>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en-US"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public  </a:t>
            </a:r>
            <a:r>
              <a:rPr kumimoji="0" lang="id-ID" sz="1800" i="0" u="none" strike="noStrike" kern="0" cap="none" spc="0" normalizeH="0" baseline="0" noProof="0" dirty="0" err="1">
                <a:ln>
                  <a:noFill/>
                </a:ln>
                <a:solidFill>
                  <a:schemeClr val="tx1"/>
                </a:solidFill>
                <a:effectLst/>
                <a:uLnTx/>
                <a:uFillTx/>
                <a:latin typeface="Calibri" pitchFamily="34" charset="0"/>
                <a:ea typeface="+mn-ea"/>
                <a:cs typeface="Calibri" pitchFamily="34" charset="0"/>
              </a:rPr>
              <a:t>class</a:t>
            </a: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r>
              <a:rPr kumimoji="0" lang="id-ID" sz="1800" kern="0" dirty="0">
                <a:effectLst/>
                <a:latin typeface="Calibri" pitchFamily="34" charset="0"/>
                <a:ea typeface="+mn-ea"/>
                <a:cs typeface="Calibri" pitchFamily="34" charset="0"/>
              </a:rPr>
              <a:t>Garis</a:t>
            </a:r>
            <a:r>
              <a:rPr kumimoji="0" lang="en-US" sz="1800" kern="0" dirty="0">
                <a:effectLst/>
                <a:latin typeface="Calibri" pitchFamily="34" charset="0"/>
                <a:ea typeface="+mn-ea"/>
                <a:cs typeface="Calibri" pitchFamily="34" charset="0"/>
              </a:rPr>
              <a:t> </a:t>
            </a: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r>
              <a:rPr kumimoji="0" lang="id-ID" sz="1800" i="0" u="none" strike="noStrike" kern="0" cap="none" spc="0" normalizeH="0" baseline="0" noProof="0" dirty="0" err="1">
                <a:ln>
                  <a:noFill/>
                </a:ln>
                <a:solidFill>
                  <a:schemeClr val="tx1"/>
                </a:solidFill>
                <a:effectLst/>
                <a:uLnTx/>
                <a:uFillTx/>
                <a:latin typeface="Calibri" pitchFamily="34" charset="0"/>
                <a:ea typeface="+mn-ea"/>
                <a:cs typeface="Calibri" pitchFamily="34" charset="0"/>
              </a:rPr>
              <a:t>public</a:t>
            </a: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r>
              <a:rPr kumimoji="0" lang="id-ID" sz="1800" kern="0" dirty="0" err="1">
                <a:effectLst/>
                <a:latin typeface="Calibri" pitchFamily="34" charset="0"/>
                <a:ea typeface="+mn-ea"/>
                <a:cs typeface="Calibri" pitchFamily="34" charset="0"/>
              </a:rPr>
              <a:t>void</a:t>
            </a:r>
            <a:r>
              <a:rPr kumimoji="0" lang="id-ID" sz="1800" kern="0" dirty="0">
                <a:effectLst/>
                <a:latin typeface="Calibri" pitchFamily="34" charset="0"/>
                <a:ea typeface="+mn-ea"/>
                <a:cs typeface="Calibri" pitchFamily="34" charset="0"/>
              </a:rPr>
              <a:t> </a:t>
            </a:r>
            <a:r>
              <a:rPr kumimoji="0" lang="id-ID" sz="1800" kern="0" dirty="0" err="1">
                <a:effectLst/>
                <a:latin typeface="Calibri" pitchFamily="34" charset="0"/>
                <a:ea typeface="+mn-ea"/>
                <a:cs typeface="Calibri" pitchFamily="34" charset="0"/>
              </a:rPr>
              <a:t>gambarGaris</a:t>
            </a: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kern="0" dirty="0">
                <a:effectLst/>
                <a:latin typeface="Calibri" pitchFamily="34" charset="0"/>
                <a:ea typeface="+mn-ea"/>
                <a:cs typeface="Calibri" pitchFamily="34" charset="0"/>
              </a:rPr>
              <a:t>	koordinat1 = </a:t>
            </a:r>
            <a:r>
              <a:rPr kumimoji="0" lang="id-ID" sz="1800" kern="0" dirty="0" err="1">
                <a:effectLst/>
                <a:latin typeface="Calibri" pitchFamily="34" charset="0"/>
                <a:ea typeface="+mn-ea"/>
                <a:cs typeface="Calibri" pitchFamily="34" charset="0"/>
              </a:rPr>
              <a:t>Titik.gambarTitik</a:t>
            </a:r>
            <a:r>
              <a:rPr kumimoji="0" lang="id-ID" sz="1800" kern="0" dirty="0">
                <a:effectLst/>
                <a:latin typeface="Calibri" pitchFamily="34" charset="0"/>
                <a:ea typeface="+mn-ea"/>
                <a:cs typeface="Calibri" pitchFamily="34" charset="0"/>
              </a:rPr>
              <a:t>();</a:t>
            </a:r>
            <a:endPar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endParaRP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r>
              <a:rPr kumimoji="0" lang="id-ID" sz="1800" i="0" u="none" strike="noStrike" kern="0" cap="none" spc="0" normalizeH="0" baseline="0" noProof="0" dirty="0">
                <a:ln>
                  <a:noFill/>
                </a:ln>
                <a:solidFill>
                  <a:schemeClr val="tx1"/>
                </a:solidFill>
                <a:effectLst/>
                <a:uLnTx/>
                <a:uFillTx/>
                <a:latin typeface="Calibri" pitchFamily="34" charset="0"/>
                <a:cs typeface="Calibri" pitchFamily="34" charset="0"/>
              </a:rPr>
              <a:t>		</a:t>
            </a: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a:t>
            </a:r>
          </a:p>
        </p:txBody>
      </p:sp>
      <p:sp>
        <p:nvSpPr>
          <p:cNvPr id="6" name="TextBox 5"/>
          <p:cNvSpPr txBox="1"/>
          <p:nvPr/>
        </p:nvSpPr>
        <p:spPr>
          <a:xfrm>
            <a:off x="7058309" y="762000"/>
            <a:ext cx="1478290" cy="523220"/>
          </a:xfrm>
          <a:prstGeom prst="rect">
            <a:avLst/>
          </a:prstGeom>
          <a:noFill/>
        </p:spPr>
        <p:txBody>
          <a:bodyPr wrap="none" rtlCol="0">
            <a:spAutoFit/>
          </a:bodyPr>
          <a:lstStyle/>
          <a:p>
            <a:r>
              <a:rPr lang="id-ID" sz="2800" dirty="0">
                <a:solidFill>
                  <a:schemeClr val="tx1">
                    <a:lumMod val="50000"/>
                    <a:lumOff val="50000"/>
                  </a:schemeClr>
                </a:solidFill>
                <a:latin typeface="Calibri" pitchFamily="34" charset="0"/>
                <a:cs typeface="Calibri" pitchFamily="34" charset="0"/>
              </a:rPr>
              <a:t>Titik.java</a:t>
            </a:r>
          </a:p>
        </p:txBody>
      </p:sp>
      <p:sp>
        <p:nvSpPr>
          <p:cNvPr id="7" name="TextBox 6"/>
          <p:cNvSpPr txBox="1"/>
          <p:nvPr/>
        </p:nvSpPr>
        <p:spPr>
          <a:xfrm>
            <a:off x="5935214" y="3733800"/>
            <a:ext cx="2751586" cy="523220"/>
          </a:xfrm>
          <a:prstGeom prst="rect">
            <a:avLst/>
          </a:prstGeom>
          <a:noFill/>
        </p:spPr>
        <p:txBody>
          <a:bodyPr wrap="none" rtlCol="0">
            <a:spAutoFit/>
          </a:bodyPr>
          <a:lstStyle/>
          <a:p>
            <a:r>
              <a:rPr lang="id-ID" sz="2800" dirty="0">
                <a:solidFill>
                  <a:schemeClr val="tx1">
                    <a:lumMod val="50000"/>
                    <a:lumOff val="50000"/>
                  </a:schemeClr>
                </a:solidFill>
                <a:latin typeface="Calibri" pitchFamily="34" charset="0"/>
                <a:cs typeface="Calibri" pitchFamily="34" charset="0"/>
              </a:rPr>
              <a:t>Mobil</a:t>
            </a:r>
            <a:r>
              <a:rPr lang="en-US" sz="2800" dirty="0" err="1">
                <a:solidFill>
                  <a:schemeClr val="tx1">
                    <a:lumMod val="50000"/>
                    <a:lumOff val="50000"/>
                  </a:schemeClr>
                </a:solidFill>
                <a:latin typeface="Calibri" pitchFamily="34" charset="0"/>
                <a:cs typeface="Calibri" pitchFamily="34" charset="0"/>
              </a:rPr>
              <a:t>Beraksi</a:t>
            </a:r>
            <a:r>
              <a:rPr lang="id-ID" sz="2800" dirty="0">
                <a:solidFill>
                  <a:schemeClr val="tx1">
                    <a:lumMod val="50000"/>
                    <a:lumOff val="50000"/>
                  </a:schemeClr>
                </a:solidFill>
                <a:latin typeface="Calibri" pitchFamily="34" charset="0"/>
                <a:cs typeface="Calibri" pitchFamily="34" charset="0"/>
              </a:rPr>
              <a:t>.java</a:t>
            </a:r>
          </a:p>
        </p:txBody>
      </p:sp>
      <p:sp>
        <p:nvSpPr>
          <p:cNvPr id="3" name="Content Placeholder 2"/>
          <p:cNvSpPr>
            <a:spLocks noGrp="1"/>
          </p:cNvSpPr>
          <p:nvPr>
            <p:ph idx="1"/>
          </p:nvPr>
        </p:nvSpPr>
        <p:spPr>
          <a:xfrm>
            <a:off x="457200" y="200680"/>
            <a:ext cx="8229600" cy="4523720"/>
          </a:xfrm>
          <a:solidFill>
            <a:schemeClr val="bg2"/>
          </a:solidFill>
        </p:spPr>
        <p:txBody>
          <a:bodyPr>
            <a:normAutofit fontScale="77500" lnSpcReduction="20000"/>
          </a:bodyPr>
          <a:lstStyle/>
          <a:p>
            <a:pPr>
              <a:buNone/>
            </a:pPr>
            <a:r>
              <a:rPr lang="en-US" sz="2000" dirty="0"/>
              <a:t>public  </a:t>
            </a:r>
            <a:r>
              <a:rPr lang="id-ID" sz="2000" dirty="0" err="1"/>
              <a:t>class</a:t>
            </a:r>
            <a:r>
              <a:rPr lang="id-ID" sz="2000" dirty="0"/>
              <a:t>  Titik {</a:t>
            </a:r>
          </a:p>
          <a:p>
            <a:pPr>
              <a:buNone/>
            </a:pPr>
            <a:r>
              <a:rPr lang="id-ID" sz="2000" dirty="0"/>
              <a:t>	</a:t>
            </a:r>
            <a:r>
              <a:rPr lang="id-ID" sz="2000" dirty="0" err="1"/>
              <a:t>private</a:t>
            </a:r>
            <a:r>
              <a:rPr lang="id-ID" sz="2000" dirty="0"/>
              <a:t> </a:t>
            </a:r>
            <a:r>
              <a:rPr lang="id-ID" sz="2000" dirty="0" err="1"/>
              <a:t>void</a:t>
            </a:r>
            <a:r>
              <a:rPr lang="id-ID" sz="2000" dirty="0"/>
              <a:t> </a:t>
            </a:r>
            <a:r>
              <a:rPr lang="id-ID" sz="2000" dirty="0" err="1"/>
              <a:t>pixel</a:t>
            </a:r>
            <a:r>
              <a:rPr lang="id-ID" sz="2000" dirty="0"/>
              <a:t>(){</a:t>
            </a:r>
          </a:p>
          <a:p>
            <a:pPr>
              <a:buNone/>
            </a:pPr>
            <a:r>
              <a:rPr lang="id-ID" sz="2000" dirty="0"/>
              <a:t>    .....</a:t>
            </a:r>
          </a:p>
          <a:p>
            <a:pPr>
              <a:buNone/>
            </a:pPr>
            <a:r>
              <a:rPr lang="id-ID" sz="2000" dirty="0"/>
              <a:t>    }   </a:t>
            </a:r>
          </a:p>
          <a:p>
            <a:pPr>
              <a:buNone/>
            </a:pPr>
            <a:r>
              <a:rPr lang="id-ID" sz="2000" dirty="0"/>
              <a:t>   </a:t>
            </a:r>
            <a:r>
              <a:rPr lang="id-ID" sz="2000" dirty="0" err="1"/>
              <a:t>private</a:t>
            </a:r>
            <a:r>
              <a:rPr lang="id-ID" sz="2000" dirty="0"/>
              <a:t> </a:t>
            </a:r>
            <a:r>
              <a:rPr lang="id-ID" sz="2000" dirty="0" err="1"/>
              <a:t>void</a:t>
            </a:r>
            <a:r>
              <a:rPr lang="id-ID" sz="2000" dirty="0"/>
              <a:t> pen(){</a:t>
            </a:r>
          </a:p>
          <a:p>
            <a:pPr>
              <a:buNone/>
            </a:pPr>
            <a:r>
              <a:rPr lang="id-ID" sz="2000" dirty="0"/>
              <a:t>   .....</a:t>
            </a:r>
          </a:p>
          <a:p>
            <a:pPr>
              <a:buNone/>
            </a:pPr>
            <a:r>
              <a:rPr lang="id-ID" sz="2000" dirty="0"/>
              <a:t>   }</a:t>
            </a:r>
          </a:p>
          <a:p>
            <a:pPr>
              <a:buNone/>
            </a:pPr>
            <a:r>
              <a:rPr lang="id-ID" sz="2000" dirty="0"/>
              <a:t>   </a:t>
            </a:r>
            <a:r>
              <a:rPr lang="id-ID" sz="2000" dirty="0" err="1"/>
              <a:t>private</a:t>
            </a:r>
            <a:r>
              <a:rPr lang="id-ID" sz="2000" dirty="0"/>
              <a:t> </a:t>
            </a:r>
            <a:r>
              <a:rPr lang="id-ID" sz="2000" dirty="0" err="1"/>
              <a:t>void</a:t>
            </a:r>
            <a:r>
              <a:rPr lang="id-ID" sz="2000" dirty="0"/>
              <a:t> koordinat(){</a:t>
            </a:r>
          </a:p>
          <a:p>
            <a:pPr>
              <a:buNone/>
            </a:pPr>
            <a:r>
              <a:rPr lang="id-ID" sz="2000" dirty="0"/>
              <a:t> ...</a:t>
            </a:r>
          </a:p>
          <a:p>
            <a:pPr>
              <a:buNone/>
            </a:pPr>
            <a:r>
              <a:rPr lang="id-ID" sz="2000" dirty="0"/>
              <a:t>   }</a:t>
            </a:r>
          </a:p>
          <a:p>
            <a:pPr>
              <a:buNone/>
            </a:pPr>
            <a:r>
              <a:rPr lang="id-ID" sz="2000" dirty="0"/>
              <a:t>   </a:t>
            </a:r>
            <a:r>
              <a:rPr lang="id-ID" sz="2000" dirty="0" err="1"/>
              <a:t>public</a:t>
            </a:r>
            <a:r>
              <a:rPr lang="id-ID" sz="2000" dirty="0"/>
              <a:t> </a:t>
            </a:r>
            <a:r>
              <a:rPr lang="id-ID" sz="2000" dirty="0" err="1"/>
              <a:t>void</a:t>
            </a:r>
            <a:r>
              <a:rPr lang="id-ID" sz="2000" dirty="0"/>
              <a:t> </a:t>
            </a:r>
            <a:r>
              <a:rPr lang="id-ID" sz="2000" dirty="0" err="1"/>
              <a:t>gambarTitik</a:t>
            </a:r>
            <a:r>
              <a:rPr lang="id-ID" sz="2000" dirty="0"/>
              <a:t>(){</a:t>
            </a:r>
          </a:p>
          <a:p>
            <a:pPr>
              <a:buNone/>
            </a:pPr>
            <a:r>
              <a:rPr lang="id-ID" sz="2000" dirty="0"/>
              <a:t>       </a:t>
            </a:r>
            <a:r>
              <a:rPr lang="id-ID" sz="2000" dirty="0" err="1"/>
              <a:t>pixel</a:t>
            </a:r>
            <a:r>
              <a:rPr lang="id-ID" sz="2000" dirty="0"/>
              <a:t>();</a:t>
            </a:r>
          </a:p>
          <a:p>
            <a:pPr>
              <a:buNone/>
            </a:pPr>
            <a:r>
              <a:rPr lang="id-ID" sz="2000" dirty="0"/>
              <a:t>        pen();</a:t>
            </a:r>
          </a:p>
          <a:p>
            <a:pPr>
              <a:buNone/>
            </a:pPr>
            <a:r>
              <a:rPr lang="id-ID" sz="2000"/>
              <a:t>   }</a:t>
            </a:r>
            <a:endParaRPr lang="id-ID" sz="2000" dirty="0"/>
          </a:p>
          <a:p>
            <a:pPr>
              <a:buNone/>
            </a:pPr>
            <a:r>
              <a:rPr lang="id-ID" sz="2000" dirty="0"/>
              <a:t>}</a:t>
            </a:r>
          </a:p>
        </p:txBody>
      </p:sp>
    </p:spTree>
    <p:custDataLst>
      <p:tags r:id="rId1"/>
    </p:custDataLst>
    <p:extLst>
      <p:ext uri="{BB962C8B-B14F-4D97-AF65-F5344CB8AC3E}">
        <p14:creationId xmlns:p14="http://schemas.microsoft.com/office/powerpoint/2010/main" val="930030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361</a:t>
            </a:fld>
            <a:endParaRPr lang="en-US">
              <a:solidFill>
                <a:prstClr val="black">
                  <a:tint val="75000"/>
                </a:prstClr>
              </a:solidFill>
            </a:endParaRPr>
          </a:p>
        </p:txBody>
      </p:sp>
      <p:pic>
        <p:nvPicPr>
          <p:cNvPr id="5" name="Picture 4" descr="ac2.jpg"/>
          <p:cNvPicPr>
            <a:picLocks noChangeAspect="1"/>
          </p:cNvPicPr>
          <p:nvPr/>
        </p:nvPicPr>
        <p:blipFill>
          <a:blip r:embed="rId4" cstate="print"/>
          <a:stretch>
            <a:fillRect/>
          </a:stretch>
        </p:blipFill>
        <p:spPr>
          <a:xfrm>
            <a:off x="-1" y="0"/>
            <a:ext cx="9149319" cy="6400800"/>
          </a:xfrm>
          <a:prstGeom prst="rect">
            <a:avLst/>
          </a:prstGeom>
        </p:spPr>
      </p:pic>
    </p:spTree>
    <p:custDataLst>
      <p:tags r:id="rId1"/>
    </p:custDataLst>
    <p:extLst>
      <p:ext uri="{BB962C8B-B14F-4D97-AF65-F5344CB8AC3E}">
        <p14:creationId xmlns:p14="http://schemas.microsoft.com/office/powerpoint/2010/main" val="2755099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id-ID" dirty="0" err="1"/>
              <a:t>Encapsulation</a:t>
            </a:r>
            <a:r>
              <a:rPr lang="id-ID" dirty="0"/>
              <a:t> dan </a:t>
            </a:r>
            <a:r>
              <a:rPr lang="en-US" dirty="0"/>
              <a:t>Access Modifier</a:t>
            </a:r>
            <a:endParaRPr lang="en-US" altLang="ja-JP"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362</a:t>
            </a:fld>
            <a:endParaRPr lang="en-US">
              <a:solidFill>
                <a:prstClr val="black">
                  <a:tint val="75000"/>
                </a:prstClr>
              </a:solidFill>
            </a:endParaRPr>
          </a:p>
        </p:txBody>
      </p:sp>
      <p:sp>
        <p:nvSpPr>
          <p:cNvPr id="36868" name="Rectangle 4"/>
          <p:cNvSpPr>
            <a:spLocks noChangeArrowheads="1"/>
          </p:cNvSpPr>
          <p:nvPr/>
        </p:nvSpPr>
        <p:spPr bwMode="auto">
          <a:xfrm>
            <a:off x="0" y="2286000"/>
            <a:ext cx="9144000" cy="0"/>
          </a:xfrm>
          <a:prstGeom prst="rect">
            <a:avLst/>
          </a:prstGeom>
          <a:noFill/>
          <a:ln w="9525">
            <a:noFill/>
            <a:miter lim="800000"/>
            <a:headEnd/>
            <a:tailEnd/>
          </a:ln>
          <a:effectLst/>
        </p:spPr>
        <p:txBody>
          <a:bodyPr wrap="none" anchor="ctr">
            <a:spAutoFit/>
          </a:bodyPr>
          <a:lstStyle/>
          <a:p>
            <a:endParaRPr lang="id-ID"/>
          </a:p>
        </p:txBody>
      </p:sp>
      <p:graphicFrame>
        <p:nvGraphicFramePr>
          <p:cNvPr id="37047" name="Group 183"/>
          <p:cNvGraphicFramePr>
            <a:graphicFrameLocks noGrp="1"/>
          </p:cNvGraphicFramePr>
          <p:nvPr>
            <p:extLst/>
          </p:nvPr>
        </p:nvGraphicFramePr>
        <p:xfrm>
          <a:off x="228600" y="1295399"/>
          <a:ext cx="8686801" cy="5181601"/>
        </p:xfrm>
        <a:graphic>
          <a:graphicData uri="http://schemas.openxmlformats.org/drawingml/2006/table">
            <a:tbl>
              <a:tblPr firstRow="1">
                <a:tableStyleId>{073A0DAA-6AF3-43AB-8588-CEC1D06C72B9}</a:tableStyleId>
              </a:tblPr>
              <a:tblGrid>
                <a:gridCol w="166497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2026920">
                  <a:extLst>
                    <a:ext uri="{9D8B030D-6E8A-4147-A177-3AD203B41FA5}">
                      <a16:colId xmlns:a16="http://schemas.microsoft.com/office/drawing/2014/main" val="20002"/>
                    </a:ext>
                  </a:extLst>
                </a:gridCol>
                <a:gridCol w="1303020">
                  <a:extLst>
                    <a:ext uri="{9D8B030D-6E8A-4147-A177-3AD203B41FA5}">
                      <a16:colId xmlns:a16="http://schemas.microsoft.com/office/drawing/2014/main" val="20003"/>
                    </a:ext>
                  </a:extLst>
                </a:gridCol>
                <a:gridCol w="1954531">
                  <a:extLst>
                    <a:ext uri="{9D8B030D-6E8A-4147-A177-3AD203B41FA5}">
                      <a16:colId xmlns:a16="http://schemas.microsoft.com/office/drawing/2014/main" val="20004"/>
                    </a:ext>
                  </a:extLst>
                </a:gridCol>
              </a:tblGrid>
              <a:tr h="12103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dirty="0">
                          <a:ln>
                            <a:noFill/>
                          </a:ln>
                          <a:effectLst/>
                        </a:rPr>
                        <a:t>Modifier</a:t>
                      </a:r>
                      <a:endParaRPr kumimoji="1" lang="en-US" altLang="ja-JP" sz="2400" b="0" i="0" u="none" strike="noStrike" cap="none" normalizeH="0" baseline="0" dirty="0">
                        <a:ln>
                          <a:noFill/>
                        </a:ln>
                        <a:solidFill>
                          <a:schemeClr val="bg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dirty="0" err="1">
                          <a:ln>
                            <a:noFill/>
                          </a:ln>
                          <a:effectLst/>
                        </a:rPr>
                        <a:t>Dalam</a:t>
                      </a:r>
                      <a:r>
                        <a:rPr kumimoji="1" lang="en-US" altLang="ja-JP" sz="2400" u="none" strike="noStrike" cap="none" normalizeH="0" baseline="0" dirty="0">
                          <a:ln>
                            <a:noFill/>
                          </a:ln>
                          <a:effectLst/>
                        </a:rPr>
                        <a:t> Class yang </a:t>
                      </a:r>
                      <a:r>
                        <a:rPr kumimoji="1" lang="en-US" altLang="ja-JP" sz="2400" u="none" strike="noStrike" cap="none" normalizeH="0" baseline="0" dirty="0" err="1">
                          <a:ln>
                            <a:noFill/>
                          </a:ln>
                          <a:effectLst/>
                        </a:rPr>
                        <a:t>Sama</a:t>
                      </a:r>
                      <a:endParaRPr kumimoji="1" lang="en-US" altLang="ja-JP" sz="2400" b="0" i="0" u="none" strike="noStrike" cap="none" normalizeH="0" baseline="0" dirty="0">
                        <a:ln>
                          <a:noFill/>
                        </a:ln>
                        <a:solidFill>
                          <a:schemeClr val="bg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dirty="0" err="1">
                          <a:ln>
                            <a:noFill/>
                          </a:ln>
                          <a:effectLst/>
                        </a:rPr>
                        <a:t>Dalam</a:t>
                      </a:r>
                      <a:r>
                        <a:rPr kumimoji="1" lang="en-US" altLang="ja-JP" sz="2400" u="none" strike="noStrike" cap="none" normalizeH="0" baseline="0" dirty="0">
                          <a:ln>
                            <a:noFill/>
                          </a:ln>
                          <a:effectLst/>
                        </a:rPr>
                        <a:t> Package yang </a:t>
                      </a:r>
                      <a:r>
                        <a:rPr kumimoji="1" lang="en-US" altLang="ja-JP" sz="2400" u="none" strike="noStrike" cap="none" normalizeH="0" baseline="0" dirty="0" err="1">
                          <a:ln>
                            <a:noFill/>
                          </a:ln>
                          <a:effectLst/>
                        </a:rPr>
                        <a:t>Sama</a:t>
                      </a:r>
                      <a:endParaRPr kumimoji="1" lang="en-US" altLang="ja-JP" sz="2400" b="0" i="0" u="none" strike="noStrike" cap="none" normalizeH="0" baseline="0" dirty="0">
                        <a:ln>
                          <a:noFill/>
                        </a:ln>
                        <a:solidFill>
                          <a:schemeClr val="bg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dirty="0" err="1">
                          <a:ln>
                            <a:noFill/>
                          </a:ln>
                          <a:effectLst/>
                        </a:rPr>
                        <a:t>Dalam</a:t>
                      </a:r>
                      <a:r>
                        <a:rPr kumimoji="1" lang="en-US" altLang="ja-JP" sz="2400" u="none" strike="noStrike" cap="none" normalizeH="0" baseline="0" dirty="0">
                          <a:ln>
                            <a:noFill/>
                          </a:ln>
                          <a:effectLst/>
                        </a:rPr>
                        <a:t> </a:t>
                      </a:r>
                      <a:r>
                        <a:rPr kumimoji="1" lang="en-US" altLang="ja-JP" sz="2400" u="none" strike="noStrike" cap="none" normalizeH="0" baseline="0" dirty="0" err="1">
                          <a:ln>
                            <a:noFill/>
                          </a:ln>
                          <a:effectLst/>
                        </a:rPr>
                        <a:t>SubClass</a:t>
                      </a:r>
                      <a:endParaRPr kumimoji="1" lang="en-US" altLang="ja-JP" sz="2400" b="0" i="0" u="none" strike="noStrike" cap="none" normalizeH="0" baseline="0" dirty="0">
                        <a:ln>
                          <a:noFill/>
                        </a:ln>
                        <a:solidFill>
                          <a:schemeClr val="bg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dirty="0" err="1">
                          <a:ln>
                            <a:noFill/>
                          </a:ln>
                          <a:effectLst/>
                        </a:rPr>
                        <a:t>Dalam</a:t>
                      </a:r>
                      <a:r>
                        <a:rPr kumimoji="1" lang="en-US" altLang="ja-JP" sz="2400" u="none" strike="noStrike" cap="none" normalizeH="0" baseline="0" dirty="0">
                          <a:ln>
                            <a:noFill/>
                          </a:ln>
                          <a:effectLst/>
                        </a:rPr>
                        <a:t> Package Lain</a:t>
                      </a:r>
                      <a:endParaRPr kumimoji="1" lang="en-US" altLang="ja-JP" sz="2400" b="0" i="0" u="none" strike="noStrike" cap="none" normalizeH="0" baseline="0" dirty="0">
                        <a:ln>
                          <a:noFill/>
                        </a:ln>
                        <a:solidFill>
                          <a:schemeClr val="bg1"/>
                        </a:solidFill>
                        <a:effectLst/>
                        <a:latin typeface="Calibri" pitchFamily="34" charset="0"/>
                        <a:ea typeface="ＭＳ Ｐゴシック" pitchFamily="50" charset="-128"/>
                        <a:cs typeface="Calibri" pitchFamily="34" charset="0"/>
                      </a:endParaRPr>
                    </a:p>
                  </a:txBody>
                  <a:tcPr anchor="ctr" horzOverflow="overflow"/>
                </a:tc>
                <a:extLst>
                  <a:ext uri="{0D108BD9-81ED-4DB2-BD59-A6C34878D82A}">
                    <a16:rowId xmlns:a16="http://schemas.microsoft.com/office/drawing/2014/main" val="10000"/>
                  </a:ext>
                </a:extLst>
              </a:tr>
              <a:tr h="99233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dirty="0">
                          <a:ln>
                            <a:noFill/>
                          </a:ln>
                          <a:effectLst/>
                        </a:rPr>
                        <a:t>private</a:t>
                      </a:r>
                      <a:endParaRPr kumimoji="1" lang="en-US" altLang="ja-JP" sz="2400" b="0" i="0" u="none" strike="noStrike" cap="none" normalizeH="0" baseline="0" dirty="0">
                        <a:ln>
                          <a:noFill/>
                        </a:ln>
                        <a:solidFill>
                          <a:schemeClr val="tx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dirty="0">
                          <a:ln>
                            <a:noFill/>
                          </a:ln>
                          <a:effectLst/>
                        </a:rPr>
                        <a:t> </a:t>
                      </a:r>
                      <a:endParaRPr kumimoji="1" lang="ja-JP" altLang="en-US" sz="2400" b="0" i="0" u="none" strike="noStrike" cap="none" normalizeH="0" baseline="0" dirty="0">
                        <a:ln>
                          <a:noFill/>
                        </a:ln>
                        <a:solidFill>
                          <a:schemeClr val="tx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a:ln>
                            <a:noFill/>
                          </a:ln>
                          <a:effectLst/>
                        </a:rPr>
                        <a:t> </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dirty="0">
                          <a:ln>
                            <a:noFill/>
                          </a:ln>
                          <a:effectLst/>
                        </a:rPr>
                        <a:t> </a:t>
                      </a:r>
                      <a:endParaRPr kumimoji="1" lang="ja-JP" altLang="en-US" sz="2400" b="0" i="0" u="none" strike="noStrike" cap="none" normalizeH="0" baseline="0" dirty="0">
                        <a:ln>
                          <a:noFill/>
                        </a:ln>
                        <a:solidFill>
                          <a:schemeClr val="tx1"/>
                        </a:solidFill>
                        <a:effectLst/>
                        <a:latin typeface="Calibri" pitchFamily="34" charset="0"/>
                        <a:ea typeface="ＭＳ Ｐゴシック" pitchFamily="50" charset="-128"/>
                        <a:cs typeface="Calibri" pitchFamily="34" charset="0"/>
                      </a:endParaRPr>
                    </a:p>
                  </a:txBody>
                  <a:tcPr anchor="ctr" horzOverflow="overflow"/>
                </a:tc>
                <a:extLst>
                  <a:ext uri="{0D108BD9-81ED-4DB2-BD59-A6C34878D82A}">
                    <a16:rowId xmlns:a16="http://schemas.microsoft.com/office/drawing/2014/main" val="10001"/>
                  </a:ext>
                </a:extLst>
              </a:tr>
              <a:tr h="99233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dirty="0" err="1">
                          <a:ln>
                            <a:noFill/>
                          </a:ln>
                          <a:effectLst/>
                        </a:rPr>
                        <a:t>tanpa</a:t>
                      </a:r>
                      <a:r>
                        <a:rPr kumimoji="1" lang="en-US" altLang="ja-JP" sz="2400" u="none" strike="noStrike" cap="none" normalizeH="0" baseline="0" dirty="0">
                          <a:ln>
                            <a:noFill/>
                          </a:ln>
                          <a:effectLst/>
                        </a:rPr>
                        <a:t> </a:t>
                      </a:r>
                      <a:r>
                        <a:rPr kumimoji="1" lang="en-US" altLang="ja-JP" sz="2400" u="none" strike="noStrike" cap="none" normalizeH="0" baseline="0" dirty="0" err="1">
                          <a:ln>
                            <a:noFill/>
                          </a:ln>
                          <a:effectLst/>
                        </a:rPr>
                        <a:t>tanda</a:t>
                      </a:r>
                      <a:endParaRPr kumimoji="1" lang="en-US" altLang="ja-JP" sz="2400" b="0" i="0" u="none" strike="noStrike" cap="none" normalizeH="0" baseline="0" dirty="0">
                        <a:ln>
                          <a:noFill/>
                        </a:ln>
                        <a:solidFill>
                          <a:schemeClr val="tx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dirty="0">
                          <a:ln>
                            <a:noFill/>
                          </a:ln>
                          <a:effectLst/>
                        </a:rPr>
                        <a:t> </a:t>
                      </a:r>
                      <a:endParaRPr kumimoji="1" lang="ja-JP" altLang="en-US" sz="2400" b="0" i="0" u="none" strike="noStrike" cap="none" normalizeH="0" baseline="0" dirty="0">
                        <a:ln>
                          <a:noFill/>
                        </a:ln>
                        <a:solidFill>
                          <a:schemeClr val="tx1"/>
                        </a:solidFill>
                        <a:effectLst/>
                        <a:latin typeface="Calibri" pitchFamily="34" charset="0"/>
                        <a:ea typeface="ＭＳ Ｐゴシック" pitchFamily="50" charset="-128"/>
                        <a:cs typeface="Calibri" pitchFamily="34" charset="0"/>
                      </a:endParaRPr>
                    </a:p>
                  </a:txBody>
                  <a:tcPr anchor="ctr" horzOverflow="overflow"/>
                </a:tc>
                <a:extLst>
                  <a:ext uri="{0D108BD9-81ED-4DB2-BD59-A6C34878D82A}">
                    <a16:rowId xmlns:a16="http://schemas.microsoft.com/office/drawing/2014/main" val="10002"/>
                  </a:ext>
                </a:extLst>
              </a:tr>
              <a:tr h="99233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a:ln>
                            <a:noFill/>
                          </a:ln>
                          <a:effectLst/>
                        </a:rPr>
                        <a:t>protected</a:t>
                      </a:r>
                      <a:endParaRPr kumimoji="1" lang="en-US" altLang="ja-JP" sz="2400" b="0" i="0" u="none" strike="noStrike" cap="none" normalizeH="0" baseline="0">
                        <a:ln>
                          <a:noFill/>
                        </a:ln>
                        <a:solidFill>
                          <a:schemeClr val="tx1"/>
                        </a:solidFill>
                        <a:effectLst/>
                        <a:latin typeface="Calibri" pitchFamily="34" charset="0"/>
                        <a:ea typeface="Arial Unicode MS" pitchFamily="50" charset="-128"/>
                        <a:cs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extLst>
                  <a:ext uri="{0D108BD9-81ED-4DB2-BD59-A6C34878D82A}">
                    <a16:rowId xmlns:a16="http://schemas.microsoft.com/office/drawing/2014/main" val="10003"/>
                  </a:ext>
                </a:extLst>
              </a:tr>
              <a:tr h="9942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400" u="none" strike="noStrike" cap="none" normalizeH="0" baseline="0">
                          <a:ln>
                            <a:noFill/>
                          </a:ln>
                          <a:effectLst/>
                        </a:rPr>
                        <a:t>public</a:t>
                      </a:r>
                      <a:endParaRPr kumimoji="1" lang="en-US" altLang="ja-JP"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1" lang="ja-JP" altLang="en-US" sz="2400" u="none" strike="noStrike" cap="none" normalizeH="0" baseline="0">
                          <a:ln>
                            <a:noFill/>
                          </a:ln>
                          <a:effectLst/>
                          <a:sym typeface="Wingdings" pitchFamily="2" charset="2"/>
                        </a:rPr>
                        <a:t></a:t>
                      </a:r>
                      <a:endParaRPr kumimoji="1" lang="ja-JP" altLang="en-US" sz="2400" b="0" i="0" u="none" strike="noStrike" cap="none" normalizeH="0" baseline="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u="none" strike="noStrike" cap="none" normalizeH="0" baseline="0" dirty="0">
                          <a:ln>
                            <a:noFill/>
                          </a:ln>
                          <a:effectLst/>
                        </a:rPr>
                        <a:t>  </a:t>
                      </a:r>
                      <a:r>
                        <a:rPr kumimoji="1" lang="ja-JP" altLang="en-US" sz="2400" u="none" strike="noStrike" cap="none" normalizeH="0" baseline="0" dirty="0">
                          <a:ln>
                            <a:noFill/>
                          </a:ln>
                          <a:effectLst/>
                          <a:sym typeface="Wingdings" pitchFamily="2" charset="2"/>
                        </a:rPr>
                        <a:t></a:t>
                      </a:r>
                      <a:endParaRPr kumimoji="1" lang="ja-JP" altLang="en-US" sz="2400" b="0" i="0" u="none" strike="noStrike" cap="none" normalizeH="0" baseline="0" dirty="0">
                        <a:ln>
                          <a:noFill/>
                        </a:ln>
                        <a:solidFill>
                          <a:schemeClr val="tx1"/>
                        </a:solidFill>
                        <a:effectLst/>
                        <a:latin typeface="Calibri" pitchFamily="34" charset="0"/>
                        <a:ea typeface="ＭＳ Ｐゴシック" pitchFamily="50" charset="-128"/>
                        <a:cs typeface="Calibri" pitchFamily="34" charset="0"/>
                        <a:sym typeface="Wingdings" pitchFamily="2" charset="2"/>
                      </a:endParaRPr>
                    </a:p>
                  </a:txBody>
                  <a:tcPr anchor="ctr" horzOverflow="overflow"/>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717197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8534400" cy="4792663"/>
          </a:xfrm>
        </p:spPr>
        <p:txBody>
          <a:bodyPr/>
          <a:lstStyle/>
          <a:p>
            <a:pPr marL="0" indent="0">
              <a:buNone/>
            </a:pPr>
            <a:r>
              <a:rPr lang="id-ID" dirty="0" err="1"/>
              <a:t>Enkapsulasi</a:t>
            </a:r>
            <a:r>
              <a:rPr lang="id-ID" dirty="0"/>
              <a:t> data juga dapat dilakukan dengan cara:</a:t>
            </a:r>
          </a:p>
          <a:p>
            <a:pPr marL="461962" indent="-457200">
              <a:buFont typeface="+mj-lt"/>
              <a:buAutoNum type="arabicPeriod"/>
            </a:pPr>
            <a:r>
              <a:rPr lang="id-ID" dirty="0"/>
              <a:t>mendeklarasikan </a:t>
            </a:r>
            <a:r>
              <a:rPr lang="id-ID" dirty="0" err="1">
                <a:solidFill>
                  <a:srgbClr val="C00000"/>
                </a:solidFill>
              </a:rPr>
              <a:t>instance</a:t>
            </a:r>
            <a:r>
              <a:rPr lang="id-ID" dirty="0">
                <a:solidFill>
                  <a:srgbClr val="C00000"/>
                </a:solidFill>
              </a:rPr>
              <a:t> </a:t>
            </a:r>
            <a:r>
              <a:rPr lang="id-ID" dirty="0" err="1">
                <a:solidFill>
                  <a:srgbClr val="C00000"/>
                </a:solidFill>
              </a:rPr>
              <a:t>variable</a:t>
            </a:r>
            <a:r>
              <a:rPr lang="id-ID" dirty="0">
                <a:solidFill>
                  <a:srgbClr val="C00000"/>
                </a:solidFill>
              </a:rPr>
              <a:t> </a:t>
            </a:r>
            <a:r>
              <a:rPr lang="id-ID" dirty="0"/>
              <a:t>sebagai </a:t>
            </a:r>
            <a:r>
              <a:rPr lang="id-ID" dirty="0" err="1">
                <a:solidFill>
                  <a:srgbClr val="C00000"/>
                </a:solidFill>
              </a:rPr>
              <a:t>private</a:t>
            </a:r>
            <a:endParaRPr lang="id-ID" dirty="0">
              <a:solidFill>
                <a:srgbClr val="C00000"/>
              </a:solidFill>
            </a:endParaRPr>
          </a:p>
          <a:p>
            <a:pPr marL="461962" indent="-457200">
              <a:buFont typeface="+mj-lt"/>
              <a:buAutoNum type="arabicPeriod"/>
            </a:pPr>
            <a:r>
              <a:rPr lang="id-ID" dirty="0"/>
              <a:t>mendeklarasikan </a:t>
            </a:r>
            <a:r>
              <a:rPr lang="id-ID" dirty="0" err="1">
                <a:solidFill>
                  <a:srgbClr val="C00000"/>
                </a:solidFill>
              </a:rPr>
              <a:t>method</a:t>
            </a:r>
            <a:r>
              <a:rPr lang="id-ID" dirty="0">
                <a:solidFill>
                  <a:srgbClr val="C00000"/>
                </a:solidFill>
              </a:rPr>
              <a:t> </a:t>
            </a:r>
            <a:r>
              <a:rPr lang="id-ID" dirty="0"/>
              <a:t>yang sifatnya </a:t>
            </a:r>
            <a:r>
              <a:rPr lang="id-ID" dirty="0" err="1">
                <a:solidFill>
                  <a:srgbClr val="C00000"/>
                </a:solidFill>
              </a:rPr>
              <a:t>public</a:t>
            </a:r>
            <a:r>
              <a:rPr lang="id-ID" dirty="0">
                <a:solidFill>
                  <a:srgbClr val="C00000"/>
                </a:solidFill>
              </a:rPr>
              <a:t> </a:t>
            </a:r>
            <a:r>
              <a:rPr lang="id-ID" dirty="0"/>
              <a:t>untuk mengakses </a:t>
            </a:r>
            <a:r>
              <a:rPr lang="id-ID" dirty="0" err="1"/>
              <a:t>variable</a:t>
            </a:r>
            <a:r>
              <a:rPr lang="id-ID" dirty="0"/>
              <a:t> tersebut</a:t>
            </a:r>
            <a:endParaRPr lang="en-US" dirty="0"/>
          </a:p>
        </p:txBody>
      </p:sp>
      <p:sp>
        <p:nvSpPr>
          <p:cNvPr id="2" name="Title 1"/>
          <p:cNvSpPr>
            <a:spLocks noGrp="1"/>
          </p:cNvSpPr>
          <p:nvPr>
            <p:ph type="title"/>
          </p:nvPr>
        </p:nvSpPr>
        <p:spPr/>
        <p:txBody>
          <a:bodyPr>
            <a:normAutofit fontScale="90000"/>
          </a:bodyPr>
          <a:lstStyle/>
          <a:p>
            <a:r>
              <a:rPr lang="en-US" sz="4400" dirty="0"/>
              <a:t>Encapsulation</a:t>
            </a:r>
            <a:endParaRPr lang="id-ID" sz="44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363</a:t>
            </a:fld>
            <a:endParaRPr lang="en-US">
              <a:solidFill>
                <a:prstClr val="black">
                  <a:tint val="75000"/>
                </a:prstClr>
              </a:solidFill>
            </a:endParaRPr>
          </a:p>
        </p:txBody>
      </p:sp>
      <p:pic>
        <p:nvPicPr>
          <p:cNvPr id="4" name="Picture 5" descr="syntax_clas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3352800"/>
            <a:ext cx="8991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18922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90402"/>
            <a:ext cx="9144000" cy="5105400"/>
          </a:xfrm>
          <a:solidFill>
            <a:schemeClr val="bg2"/>
          </a:solidFill>
        </p:spPr>
        <p:txBody>
          <a:bodyPr/>
          <a:lstStyle/>
          <a:p>
            <a:pPr lvl="1">
              <a:buNone/>
              <a:defRPr/>
            </a:pPr>
            <a:endParaRPr lang="id-ID" sz="2500" dirty="0"/>
          </a:p>
          <a:p>
            <a:pPr lvl="1">
              <a:buNone/>
              <a:defRPr/>
            </a:pPr>
            <a:r>
              <a:rPr lang="en-US" sz="2500" dirty="0"/>
              <a:t>public </a:t>
            </a:r>
            <a:r>
              <a:rPr lang="id-ID" sz="2500" dirty="0" err="1"/>
              <a:t>class</a:t>
            </a:r>
            <a:r>
              <a:rPr lang="id-ID" sz="2500" dirty="0"/>
              <a:t> Sepeda{</a:t>
            </a:r>
          </a:p>
          <a:p>
            <a:pPr lvl="1">
              <a:buNone/>
              <a:defRPr/>
            </a:pPr>
            <a:r>
              <a:rPr lang="id-ID" sz="2500" dirty="0"/>
              <a:t>		</a:t>
            </a:r>
            <a:r>
              <a:rPr lang="id-ID" sz="2500" dirty="0" err="1"/>
              <a:t>int</a:t>
            </a:r>
            <a:r>
              <a:rPr lang="id-ID" sz="2500" dirty="0"/>
              <a:t> </a:t>
            </a:r>
            <a:r>
              <a:rPr lang="en-US" sz="2500" dirty="0" err="1"/>
              <a:t>gir</a:t>
            </a:r>
            <a:r>
              <a:rPr lang="en-US" sz="2500" dirty="0"/>
              <a:t>;</a:t>
            </a:r>
            <a:endParaRPr lang="id-ID" sz="2500" dirty="0"/>
          </a:p>
          <a:p>
            <a:pPr lvl="1">
              <a:buNone/>
              <a:defRPr/>
            </a:pPr>
            <a:r>
              <a:rPr lang="id-ID" sz="2500" dirty="0"/>
              <a:t>	</a:t>
            </a:r>
          </a:p>
          <a:p>
            <a:pPr lvl="2">
              <a:buNone/>
              <a:defRPr/>
            </a:pPr>
            <a:r>
              <a:rPr lang="id-ID" sz="2500" dirty="0"/>
              <a:t>	</a:t>
            </a:r>
            <a:r>
              <a:rPr lang="id-ID" sz="2500" dirty="0" err="1"/>
              <a:t>void</a:t>
            </a:r>
            <a:r>
              <a:rPr lang="id-ID" sz="2500" dirty="0"/>
              <a:t> </a:t>
            </a:r>
            <a:r>
              <a:rPr lang="id-ID" sz="2500" dirty="0" err="1"/>
              <a:t>setGir</a:t>
            </a:r>
            <a:r>
              <a:rPr lang="id-ID" sz="2500" dirty="0"/>
              <a:t>(</a:t>
            </a:r>
            <a:r>
              <a:rPr lang="id-ID" sz="2500" dirty="0" err="1"/>
              <a:t>int</a:t>
            </a:r>
            <a:r>
              <a:rPr lang="id-ID" sz="2500" dirty="0"/>
              <a:t> pertambahanGir) {</a:t>
            </a:r>
          </a:p>
          <a:p>
            <a:pPr lvl="2">
              <a:buNone/>
              <a:defRPr/>
            </a:pPr>
            <a:r>
              <a:rPr lang="id-ID" sz="2500" dirty="0"/>
              <a:t>	   	gir= gir+ pertambahanGir;</a:t>
            </a:r>
          </a:p>
          <a:p>
            <a:pPr lvl="2">
              <a:buNone/>
              <a:defRPr/>
            </a:pPr>
            <a:r>
              <a:rPr lang="id-ID" sz="2500" dirty="0"/>
              <a:t>	}</a:t>
            </a:r>
            <a:endParaRPr lang="en-US" sz="2500" dirty="0"/>
          </a:p>
          <a:p>
            <a:pPr lvl="2">
              <a:buNone/>
              <a:defRPr/>
            </a:pPr>
            <a:endParaRPr lang="id-ID" sz="2500" dirty="0"/>
          </a:p>
          <a:p>
            <a:pPr lvl="2">
              <a:buNone/>
              <a:defRPr/>
            </a:pPr>
            <a:r>
              <a:rPr lang="id-ID" sz="2500" dirty="0"/>
              <a:t>	</a:t>
            </a:r>
            <a:r>
              <a:rPr lang="id-ID" sz="2500" dirty="0" err="1"/>
              <a:t>int</a:t>
            </a:r>
            <a:r>
              <a:rPr lang="id-ID" sz="2500" dirty="0"/>
              <a:t> </a:t>
            </a:r>
            <a:r>
              <a:rPr lang="id-ID" sz="2500" dirty="0" err="1"/>
              <a:t>getGir</a:t>
            </a:r>
            <a:r>
              <a:rPr lang="id-ID" sz="2500" dirty="0"/>
              <a:t>() {</a:t>
            </a:r>
          </a:p>
          <a:p>
            <a:pPr lvl="2">
              <a:buNone/>
              <a:defRPr/>
            </a:pPr>
            <a:r>
              <a:rPr lang="id-ID" sz="2500" dirty="0"/>
              <a:t>	    	</a:t>
            </a:r>
            <a:r>
              <a:rPr lang="id-ID" sz="2500" dirty="0" err="1"/>
              <a:t>return</a:t>
            </a:r>
            <a:r>
              <a:rPr lang="id-ID" sz="2500" dirty="0"/>
              <a:t> gir;</a:t>
            </a:r>
          </a:p>
          <a:p>
            <a:pPr lvl="2">
              <a:buNone/>
              <a:defRPr/>
            </a:pPr>
            <a:r>
              <a:rPr lang="id-ID" sz="2500" dirty="0"/>
              <a:t>	}</a:t>
            </a:r>
          </a:p>
          <a:p>
            <a:pPr lvl="1">
              <a:buNone/>
              <a:defRPr/>
            </a:pPr>
            <a:r>
              <a:rPr lang="id-ID" sz="2500" dirty="0"/>
              <a:t>}</a:t>
            </a:r>
          </a:p>
        </p:txBody>
      </p:sp>
      <p:sp>
        <p:nvSpPr>
          <p:cNvPr id="2" name="Title 1"/>
          <p:cNvSpPr>
            <a:spLocks noGrp="1"/>
          </p:cNvSpPr>
          <p:nvPr>
            <p:ph type="title"/>
          </p:nvPr>
        </p:nvSpPr>
        <p:spPr>
          <a:xfrm>
            <a:off x="609600" y="152400"/>
            <a:ext cx="8382000" cy="685800"/>
          </a:xfrm>
        </p:spPr>
        <p:txBody>
          <a:bodyPr>
            <a:normAutofit/>
          </a:bodyPr>
          <a:lstStyle/>
          <a:p>
            <a:pPr>
              <a:defRPr/>
            </a:pPr>
            <a:r>
              <a:rPr lang="id-ID" dirty="0" err="1"/>
              <a:t>Sepeda.java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49079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5105400"/>
          </a:xfrm>
          <a:solidFill>
            <a:schemeClr val="bg1">
              <a:lumMod val="85000"/>
            </a:schemeClr>
          </a:solidFill>
        </p:spPr>
        <p:txBody>
          <a:bodyPr/>
          <a:lstStyle/>
          <a:p>
            <a:pPr>
              <a:buNone/>
              <a:defRPr/>
            </a:pPr>
            <a:endParaRPr lang="id-ID" sz="2200" dirty="0"/>
          </a:p>
          <a:p>
            <a:pPr lvl="1">
              <a:buNone/>
              <a:defRPr/>
            </a:pPr>
            <a:r>
              <a:rPr lang="en-US" sz="2200" dirty="0"/>
              <a:t>public </a:t>
            </a:r>
            <a:r>
              <a:rPr lang="id-ID" sz="2200" dirty="0" err="1"/>
              <a:t>class</a:t>
            </a:r>
            <a:r>
              <a:rPr lang="id-ID" sz="2200" dirty="0"/>
              <a:t> SepedaBeraksi{</a:t>
            </a:r>
          </a:p>
          <a:p>
            <a:pPr lvl="1">
              <a:buNone/>
              <a:defRPr/>
            </a:pPr>
            <a:r>
              <a:rPr lang="id-ID" sz="2200" dirty="0"/>
              <a:t> 		</a:t>
            </a:r>
            <a:r>
              <a:rPr lang="id-ID" sz="2200" dirty="0" err="1"/>
              <a:t>public</a:t>
            </a:r>
            <a:r>
              <a:rPr lang="id-ID" sz="2200" dirty="0"/>
              <a:t> static void main(String[] args) {</a:t>
            </a:r>
          </a:p>
          <a:p>
            <a:pPr lvl="1">
              <a:buNone/>
              <a:defRPr/>
            </a:pPr>
            <a:r>
              <a:rPr lang="id-ID" sz="2200" dirty="0"/>
              <a:t>			Sepeda sepedaku = new Sepeda();</a:t>
            </a:r>
          </a:p>
          <a:p>
            <a:pPr lvl="1">
              <a:buNone/>
              <a:defRPr/>
            </a:pPr>
            <a:r>
              <a:rPr lang="id-ID" sz="2200" dirty="0"/>
              <a:t>	     </a:t>
            </a:r>
          </a:p>
          <a:p>
            <a:pPr lvl="1">
              <a:buNone/>
              <a:defRPr/>
            </a:pPr>
            <a:r>
              <a:rPr lang="id-ID" sz="2200" dirty="0"/>
              <a:t>			</a:t>
            </a:r>
            <a:r>
              <a:rPr lang="id-ID" sz="2200" dirty="0" err="1"/>
              <a:t>sepedaku.setGir</a:t>
            </a:r>
            <a:r>
              <a:rPr lang="id-ID" sz="2200" dirty="0"/>
              <a:t>(1);</a:t>
            </a:r>
          </a:p>
          <a:p>
            <a:pPr lvl="1">
              <a:buNone/>
              <a:defRPr/>
            </a:pPr>
            <a:r>
              <a:rPr lang="id-ID" sz="2200" dirty="0">
                <a:solidFill>
                  <a:schemeClr val="bg1">
                    <a:lumMod val="50000"/>
                  </a:schemeClr>
                </a:solidFill>
              </a:rPr>
              <a:t>			/* Variabel bisa diubah atau tidak sengaja diubah.</a:t>
            </a:r>
          </a:p>
          <a:p>
            <a:pPr lvl="1">
              <a:buNone/>
              <a:defRPr/>
            </a:pPr>
            <a:r>
              <a:rPr lang="id-ID" sz="2200" dirty="0">
                <a:solidFill>
                  <a:schemeClr val="bg1">
                    <a:lumMod val="50000"/>
                  </a:schemeClr>
                </a:solidFill>
              </a:rPr>
              <a:t>			     Hal ini berbahaya dan sering menimbulkan </a:t>
            </a:r>
            <a:r>
              <a:rPr lang="id-ID" sz="2200" dirty="0" err="1">
                <a:solidFill>
                  <a:schemeClr val="bg1">
                    <a:lumMod val="50000"/>
                  </a:schemeClr>
                </a:solidFill>
              </a:rPr>
              <a:t>bug</a:t>
            </a:r>
            <a:r>
              <a:rPr lang="id-ID" sz="2200" dirty="0">
                <a:solidFill>
                  <a:schemeClr val="bg1">
                    <a:lumMod val="50000"/>
                  </a:schemeClr>
                </a:solidFill>
              </a:rPr>
              <a:t>.</a:t>
            </a:r>
          </a:p>
          <a:p>
            <a:pPr lvl="1">
              <a:buNone/>
              <a:defRPr/>
            </a:pPr>
            <a:r>
              <a:rPr lang="id-ID" sz="2200" dirty="0">
                <a:solidFill>
                  <a:schemeClr val="bg1">
                    <a:lumMod val="50000"/>
                  </a:schemeClr>
                </a:solidFill>
              </a:rPr>
              <a:t>			     Berikan </a:t>
            </a:r>
            <a:r>
              <a:rPr lang="id-ID" sz="2200" dirty="0" err="1">
                <a:solidFill>
                  <a:schemeClr val="bg1">
                    <a:lumMod val="50000"/>
                  </a:schemeClr>
                </a:solidFill>
              </a:rPr>
              <a:t>access</a:t>
            </a:r>
            <a:r>
              <a:rPr lang="id-ID" sz="2200" dirty="0">
                <a:solidFill>
                  <a:schemeClr val="bg1">
                    <a:lumMod val="50000"/>
                  </a:schemeClr>
                </a:solidFill>
              </a:rPr>
              <a:t> </a:t>
            </a:r>
            <a:r>
              <a:rPr lang="id-ID" sz="2200" dirty="0" err="1">
                <a:solidFill>
                  <a:schemeClr val="bg1">
                    <a:lumMod val="50000"/>
                  </a:schemeClr>
                </a:solidFill>
              </a:rPr>
              <a:t>modifier</a:t>
            </a:r>
            <a:r>
              <a:rPr lang="id-ID" sz="2200" dirty="0">
                <a:solidFill>
                  <a:schemeClr val="bg1">
                    <a:lumMod val="50000"/>
                  </a:schemeClr>
                </a:solidFill>
              </a:rPr>
              <a:t> </a:t>
            </a:r>
            <a:r>
              <a:rPr lang="id-ID" sz="2200" dirty="0" err="1">
                <a:solidFill>
                  <a:schemeClr val="bg1">
                    <a:lumMod val="50000"/>
                  </a:schemeClr>
                </a:solidFill>
              </a:rPr>
              <a:t>private</a:t>
            </a:r>
            <a:r>
              <a:rPr lang="id-ID" sz="2200" dirty="0">
                <a:solidFill>
                  <a:schemeClr val="bg1">
                    <a:lumMod val="50000"/>
                  </a:schemeClr>
                </a:solidFill>
              </a:rPr>
              <a:t> pada </a:t>
            </a:r>
            <a:r>
              <a:rPr lang="id-ID" sz="2200" dirty="0" err="1">
                <a:solidFill>
                  <a:schemeClr val="bg1">
                    <a:lumMod val="50000"/>
                  </a:schemeClr>
                </a:solidFill>
              </a:rPr>
              <a:t>instance</a:t>
            </a:r>
            <a:r>
              <a:rPr lang="id-ID" sz="2200" dirty="0">
                <a:solidFill>
                  <a:schemeClr val="bg1">
                    <a:lumMod val="50000"/>
                  </a:schemeClr>
                </a:solidFill>
              </a:rPr>
              <a:t> </a:t>
            </a:r>
            <a:r>
              <a:rPr lang="id-ID" sz="2200" dirty="0" err="1">
                <a:solidFill>
                  <a:schemeClr val="bg1">
                    <a:lumMod val="50000"/>
                  </a:schemeClr>
                </a:solidFill>
              </a:rPr>
              <a:t>variable</a:t>
            </a:r>
            <a:r>
              <a:rPr lang="id-ID" sz="2200" dirty="0">
                <a:solidFill>
                  <a:schemeClr val="bg1">
                    <a:lumMod val="50000"/>
                  </a:schemeClr>
                </a:solidFill>
              </a:rPr>
              <a:t> */</a:t>
            </a:r>
          </a:p>
          <a:p>
            <a:pPr lvl="1">
              <a:buNone/>
              <a:defRPr/>
            </a:pPr>
            <a:r>
              <a:rPr lang="id-ID" sz="2200" dirty="0">
                <a:solidFill>
                  <a:schemeClr val="bg1">
                    <a:lumMod val="50000"/>
                  </a:schemeClr>
                </a:solidFill>
              </a:rPr>
              <a:t>			</a:t>
            </a:r>
            <a:r>
              <a:rPr lang="id-ID" sz="2200" b="1" dirty="0" err="1">
                <a:solidFill>
                  <a:srgbClr val="C00000"/>
                </a:solidFill>
              </a:rPr>
              <a:t>sepedaku.gir</a:t>
            </a:r>
            <a:r>
              <a:rPr lang="id-ID" sz="2200" b="1" dirty="0">
                <a:solidFill>
                  <a:srgbClr val="C00000"/>
                </a:solidFill>
              </a:rPr>
              <a:t> = 3;</a:t>
            </a:r>
            <a:r>
              <a:rPr lang="id-ID" sz="2200" b="1" dirty="0"/>
              <a:t> </a:t>
            </a:r>
            <a:r>
              <a:rPr lang="id-ID" sz="2200" dirty="0"/>
              <a:t>			</a:t>
            </a:r>
          </a:p>
          <a:p>
            <a:pPr lvl="1">
              <a:buNone/>
              <a:defRPr/>
            </a:pPr>
            <a:r>
              <a:rPr lang="id-ID" sz="2200" dirty="0"/>
              <a:t>			</a:t>
            </a:r>
            <a:r>
              <a:rPr lang="id-ID" sz="2200" dirty="0" err="1"/>
              <a:t>System.out.println</a:t>
            </a:r>
            <a:r>
              <a:rPr lang="id-ID" sz="2200" dirty="0"/>
              <a:t>(“Gir saat ini: “ + </a:t>
            </a:r>
            <a:r>
              <a:rPr lang="id-ID" sz="2200" dirty="0" err="1"/>
              <a:t>sepedaku.getGir</a:t>
            </a:r>
            <a:r>
              <a:rPr lang="id-ID" sz="2200" dirty="0"/>
              <a:t>());</a:t>
            </a:r>
          </a:p>
          <a:p>
            <a:pPr lvl="1">
              <a:buNone/>
              <a:defRPr/>
            </a:pPr>
            <a:r>
              <a:rPr lang="id-ID" sz="2200" dirty="0"/>
              <a:t>		}</a:t>
            </a:r>
          </a:p>
          <a:p>
            <a:pPr lvl="1">
              <a:buNone/>
              <a:defRPr/>
            </a:pPr>
            <a:r>
              <a:rPr lang="id-ID" sz="2200" dirty="0"/>
              <a:t>}</a:t>
            </a:r>
          </a:p>
          <a:p>
            <a:pPr>
              <a:buFont typeface="Wingdings" pitchFamily="2" charset="2"/>
              <a:buNone/>
              <a:defRPr/>
            </a:pPr>
            <a:endParaRPr lang="id-ID" sz="2200" dirty="0"/>
          </a:p>
        </p:txBody>
      </p:sp>
      <p:sp>
        <p:nvSpPr>
          <p:cNvPr id="2" name="Title 1"/>
          <p:cNvSpPr>
            <a:spLocks noGrp="1"/>
          </p:cNvSpPr>
          <p:nvPr>
            <p:ph type="title"/>
          </p:nvPr>
        </p:nvSpPr>
        <p:spPr>
          <a:xfrm>
            <a:off x="609600" y="228600"/>
            <a:ext cx="8763000" cy="609600"/>
          </a:xfrm>
        </p:spPr>
        <p:txBody>
          <a:bodyPr>
            <a:normAutofit fontScale="90000"/>
          </a:bodyPr>
          <a:lstStyle/>
          <a:p>
            <a:pPr>
              <a:defRPr/>
            </a:pPr>
            <a:r>
              <a:rPr lang="id-ID" dirty="0" err="1"/>
              <a:t>SepedaBeraksi.java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24194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5029200"/>
          </a:xfrm>
          <a:solidFill>
            <a:schemeClr val="bg2"/>
          </a:solidFill>
        </p:spPr>
        <p:txBody>
          <a:bodyPr/>
          <a:lstStyle/>
          <a:p>
            <a:pPr lvl="1">
              <a:buNone/>
              <a:defRPr/>
            </a:pPr>
            <a:endParaRPr lang="id-ID" sz="2500" dirty="0"/>
          </a:p>
          <a:p>
            <a:pPr lvl="1">
              <a:buNone/>
              <a:defRPr/>
            </a:pPr>
            <a:r>
              <a:rPr lang="en-US" sz="2500" dirty="0"/>
              <a:t>public </a:t>
            </a:r>
            <a:r>
              <a:rPr lang="id-ID" sz="2500" dirty="0" err="1"/>
              <a:t>class</a:t>
            </a:r>
            <a:r>
              <a:rPr lang="id-ID" sz="2500" dirty="0"/>
              <a:t> Sepeda{</a:t>
            </a:r>
          </a:p>
          <a:p>
            <a:pPr lvl="1">
              <a:buNone/>
              <a:defRPr/>
            </a:pPr>
            <a:r>
              <a:rPr lang="id-ID" sz="2500" dirty="0"/>
              <a:t>		</a:t>
            </a:r>
            <a:r>
              <a:rPr lang="id-ID" sz="2500" b="1" dirty="0" err="1">
                <a:solidFill>
                  <a:srgbClr val="C00000"/>
                </a:solidFill>
              </a:rPr>
              <a:t>private</a:t>
            </a:r>
            <a:r>
              <a:rPr lang="id-ID" sz="2500" dirty="0">
                <a:solidFill>
                  <a:srgbClr val="C00000"/>
                </a:solidFill>
              </a:rPr>
              <a:t> </a:t>
            </a:r>
            <a:r>
              <a:rPr lang="id-ID" sz="2500" dirty="0" err="1"/>
              <a:t>int</a:t>
            </a:r>
            <a:r>
              <a:rPr lang="id-ID" sz="2500" dirty="0"/>
              <a:t> </a:t>
            </a:r>
            <a:r>
              <a:rPr lang="en-US" sz="2500" dirty="0" err="1"/>
              <a:t>gir</a:t>
            </a:r>
            <a:r>
              <a:rPr lang="en-US" sz="2500" dirty="0"/>
              <a:t>;</a:t>
            </a:r>
            <a:r>
              <a:rPr lang="id-ID" sz="2500" dirty="0"/>
              <a:t> </a:t>
            </a:r>
            <a:r>
              <a:rPr lang="id-ID" sz="2200" dirty="0">
                <a:solidFill>
                  <a:schemeClr val="bg1">
                    <a:lumMod val="50000"/>
                  </a:schemeClr>
                </a:solidFill>
              </a:rPr>
              <a:t>// </a:t>
            </a:r>
            <a:r>
              <a:rPr lang="id-ID" sz="2200" dirty="0" err="1">
                <a:solidFill>
                  <a:schemeClr val="bg1">
                    <a:lumMod val="50000"/>
                  </a:schemeClr>
                </a:solidFill>
              </a:rPr>
              <a:t>access</a:t>
            </a:r>
            <a:r>
              <a:rPr lang="id-ID" sz="2200" dirty="0">
                <a:solidFill>
                  <a:schemeClr val="bg1">
                    <a:lumMod val="50000"/>
                  </a:schemeClr>
                </a:solidFill>
              </a:rPr>
              <a:t> </a:t>
            </a:r>
            <a:r>
              <a:rPr lang="id-ID" sz="2200" dirty="0" err="1">
                <a:solidFill>
                  <a:schemeClr val="bg1">
                    <a:lumMod val="50000"/>
                  </a:schemeClr>
                </a:solidFill>
              </a:rPr>
              <a:t>modifier</a:t>
            </a:r>
            <a:r>
              <a:rPr lang="id-ID" sz="2200" dirty="0">
                <a:solidFill>
                  <a:schemeClr val="bg1">
                    <a:lumMod val="50000"/>
                  </a:schemeClr>
                </a:solidFill>
              </a:rPr>
              <a:t> </a:t>
            </a:r>
            <a:r>
              <a:rPr lang="id-ID" sz="2200" dirty="0" err="1">
                <a:solidFill>
                  <a:schemeClr val="bg1">
                    <a:lumMod val="50000"/>
                  </a:schemeClr>
                </a:solidFill>
              </a:rPr>
              <a:t>private</a:t>
            </a:r>
            <a:r>
              <a:rPr lang="id-ID" sz="2200" dirty="0">
                <a:solidFill>
                  <a:schemeClr val="bg1">
                    <a:lumMod val="50000"/>
                  </a:schemeClr>
                </a:solidFill>
              </a:rPr>
              <a:t> pada </a:t>
            </a:r>
            <a:r>
              <a:rPr lang="id-ID" sz="2200" dirty="0" err="1">
                <a:solidFill>
                  <a:schemeClr val="bg1">
                    <a:lumMod val="50000"/>
                  </a:schemeClr>
                </a:solidFill>
              </a:rPr>
              <a:t>instance</a:t>
            </a:r>
            <a:r>
              <a:rPr lang="id-ID" sz="2200" dirty="0">
                <a:solidFill>
                  <a:schemeClr val="bg1">
                    <a:lumMod val="50000"/>
                  </a:schemeClr>
                </a:solidFill>
              </a:rPr>
              <a:t> </a:t>
            </a:r>
            <a:r>
              <a:rPr lang="id-ID" sz="2200" dirty="0" err="1">
                <a:solidFill>
                  <a:schemeClr val="bg1">
                    <a:lumMod val="50000"/>
                  </a:schemeClr>
                </a:solidFill>
              </a:rPr>
              <a:t>variable</a:t>
            </a:r>
            <a:endParaRPr lang="id-ID" sz="2200" dirty="0">
              <a:solidFill>
                <a:schemeClr val="bg1">
                  <a:lumMod val="50000"/>
                </a:schemeClr>
              </a:solidFill>
            </a:endParaRPr>
          </a:p>
          <a:p>
            <a:pPr lvl="1">
              <a:buNone/>
              <a:defRPr/>
            </a:pPr>
            <a:r>
              <a:rPr lang="id-ID" sz="2500" dirty="0"/>
              <a:t>	</a:t>
            </a:r>
          </a:p>
          <a:p>
            <a:pPr lvl="2">
              <a:buNone/>
              <a:defRPr/>
            </a:pPr>
            <a:r>
              <a:rPr lang="id-ID" sz="2500" dirty="0"/>
              <a:t>	</a:t>
            </a:r>
            <a:r>
              <a:rPr lang="id-ID" sz="2500" dirty="0" err="1"/>
              <a:t>void</a:t>
            </a:r>
            <a:r>
              <a:rPr lang="id-ID" sz="2500" dirty="0"/>
              <a:t> </a:t>
            </a:r>
            <a:r>
              <a:rPr lang="id-ID" sz="2500" dirty="0" err="1"/>
              <a:t>setGir</a:t>
            </a:r>
            <a:r>
              <a:rPr lang="id-ID" sz="2500" dirty="0"/>
              <a:t>(</a:t>
            </a:r>
            <a:r>
              <a:rPr lang="id-ID" sz="2500" dirty="0" err="1"/>
              <a:t>int</a:t>
            </a:r>
            <a:r>
              <a:rPr lang="id-ID" sz="2500" dirty="0"/>
              <a:t> pertambahanGir) {</a:t>
            </a:r>
          </a:p>
          <a:p>
            <a:pPr lvl="2">
              <a:buNone/>
              <a:defRPr/>
            </a:pPr>
            <a:r>
              <a:rPr lang="id-ID" sz="2500" dirty="0"/>
              <a:t>	   	gir= gir+ pertambahanGir;</a:t>
            </a:r>
          </a:p>
          <a:p>
            <a:pPr lvl="2">
              <a:buNone/>
              <a:defRPr/>
            </a:pPr>
            <a:r>
              <a:rPr lang="id-ID" sz="2500" dirty="0"/>
              <a:t>	}</a:t>
            </a:r>
            <a:endParaRPr lang="en-US" sz="2500" dirty="0"/>
          </a:p>
          <a:p>
            <a:pPr lvl="2">
              <a:buNone/>
              <a:defRPr/>
            </a:pPr>
            <a:endParaRPr lang="id-ID" sz="2500" dirty="0"/>
          </a:p>
          <a:p>
            <a:pPr lvl="2">
              <a:buNone/>
              <a:defRPr/>
            </a:pPr>
            <a:r>
              <a:rPr lang="id-ID" sz="2500" dirty="0"/>
              <a:t>	</a:t>
            </a:r>
            <a:r>
              <a:rPr lang="id-ID" sz="2500" dirty="0" err="1"/>
              <a:t>int</a:t>
            </a:r>
            <a:r>
              <a:rPr lang="id-ID" sz="2500" dirty="0"/>
              <a:t> </a:t>
            </a:r>
            <a:r>
              <a:rPr lang="id-ID" sz="2500" dirty="0" err="1"/>
              <a:t>getGir</a:t>
            </a:r>
            <a:r>
              <a:rPr lang="id-ID" sz="2500" dirty="0"/>
              <a:t>() {</a:t>
            </a:r>
          </a:p>
          <a:p>
            <a:pPr lvl="2">
              <a:buNone/>
              <a:defRPr/>
            </a:pPr>
            <a:r>
              <a:rPr lang="id-ID" sz="2500" dirty="0"/>
              <a:t>	    	</a:t>
            </a:r>
            <a:r>
              <a:rPr lang="id-ID" sz="2500" dirty="0" err="1"/>
              <a:t>return</a:t>
            </a:r>
            <a:r>
              <a:rPr lang="id-ID" sz="2500" dirty="0"/>
              <a:t> gir;</a:t>
            </a:r>
          </a:p>
          <a:p>
            <a:pPr lvl="2">
              <a:buNone/>
              <a:defRPr/>
            </a:pPr>
            <a:r>
              <a:rPr lang="id-ID" sz="2500" dirty="0"/>
              <a:t>	}</a:t>
            </a:r>
          </a:p>
          <a:p>
            <a:pPr lvl="1">
              <a:buNone/>
              <a:defRPr/>
            </a:pPr>
            <a:r>
              <a:rPr lang="id-ID" sz="2500" dirty="0"/>
              <a:t>}</a:t>
            </a:r>
          </a:p>
        </p:txBody>
      </p:sp>
      <p:sp>
        <p:nvSpPr>
          <p:cNvPr id="2" name="Title 1"/>
          <p:cNvSpPr>
            <a:spLocks noGrp="1"/>
          </p:cNvSpPr>
          <p:nvPr>
            <p:ph type="title"/>
          </p:nvPr>
        </p:nvSpPr>
        <p:spPr>
          <a:xfrm>
            <a:off x="609600" y="152400"/>
            <a:ext cx="8382000" cy="685800"/>
          </a:xfrm>
        </p:spPr>
        <p:txBody>
          <a:bodyPr>
            <a:normAutofit/>
          </a:bodyPr>
          <a:lstStyle/>
          <a:p>
            <a:pPr>
              <a:defRPr/>
            </a:pPr>
            <a:r>
              <a:rPr lang="id-ID" dirty="0" err="1"/>
              <a:t>Sepeda.java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712549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4019550" cy="4643095"/>
          </a:xfrm>
        </p:spPr>
        <p:txBody>
          <a:bodyPr/>
          <a:lstStyle/>
          <a:p>
            <a:r>
              <a:rPr lang="id-ID" dirty="0"/>
              <a:t>Suatu </a:t>
            </a:r>
            <a:r>
              <a:rPr lang="id-ID" dirty="0" err="1"/>
              <a:t>class</a:t>
            </a:r>
            <a:r>
              <a:rPr lang="id-ID" dirty="0"/>
              <a:t> dapat </a:t>
            </a:r>
            <a:r>
              <a:rPr lang="id-ID" dirty="0">
                <a:solidFill>
                  <a:srgbClr val="C00000"/>
                </a:solidFill>
              </a:rPr>
              <a:t>mewariskan atribut  dan </a:t>
            </a:r>
            <a:r>
              <a:rPr lang="id-ID" dirty="0" err="1">
                <a:solidFill>
                  <a:srgbClr val="C00000"/>
                </a:solidFill>
              </a:rPr>
              <a:t>method</a:t>
            </a:r>
            <a:r>
              <a:rPr lang="id-ID" dirty="0">
                <a:solidFill>
                  <a:srgbClr val="C00000"/>
                </a:solidFill>
              </a:rPr>
              <a:t> </a:t>
            </a:r>
            <a:r>
              <a:rPr lang="id-ID" dirty="0"/>
              <a:t>kepada </a:t>
            </a:r>
            <a:r>
              <a:rPr lang="id-ID" dirty="0" err="1"/>
              <a:t>class</a:t>
            </a:r>
            <a:r>
              <a:rPr lang="id-ID" dirty="0"/>
              <a:t> lain (</a:t>
            </a:r>
            <a:r>
              <a:rPr lang="id-ID" dirty="0" err="1"/>
              <a:t>subclass</a:t>
            </a:r>
            <a:r>
              <a:rPr lang="id-ID" dirty="0"/>
              <a:t>), serta membentuk </a:t>
            </a:r>
            <a:r>
              <a:rPr lang="id-ID" dirty="0" err="1"/>
              <a:t>class</a:t>
            </a:r>
            <a:r>
              <a:rPr lang="id-ID" dirty="0"/>
              <a:t> </a:t>
            </a:r>
            <a:r>
              <a:rPr lang="id-ID" dirty="0" err="1"/>
              <a:t>hierarchy</a:t>
            </a:r>
            <a:endParaRPr lang="id-ID" dirty="0"/>
          </a:p>
          <a:p>
            <a:r>
              <a:rPr lang="id-ID" dirty="0"/>
              <a:t>Penting untuk </a:t>
            </a:r>
            <a:r>
              <a:rPr lang="id-ID" dirty="0" err="1">
                <a:solidFill>
                  <a:srgbClr val="C00000"/>
                </a:solidFill>
              </a:rPr>
              <a:t>Reusability</a:t>
            </a:r>
            <a:endParaRPr lang="id-ID" dirty="0">
              <a:solidFill>
                <a:srgbClr val="C00000"/>
              </a:solidFill>
            </a:endParaRPr>
          </a:p>
          <a:p>
            <a:r>
              <a:rPr lang="id-ID" dirty="0"/>
              <a:t>Java </a:t>
            </a:r>
            <a:r>
              <a:rPr lang="id-ID" dirty="0" err="1"/>
              <a:t>Keyword</a:t>
            </a:r>
            <a:r>
              <a:rPr lang="id-ID" dirty="0"/>
              <a:t>:</a:t>
            </a:r>
            <a:br>
              <a:rPr lang="id-ID" dirty="0"/>
            </a:br>
            <a:r>
              <a:rPr lang="id-ID" dirty="0" err="1">
                <a:solidFill>
                  <a:srgbClr val="C00000"/>
                </a:solidFill>
              </a:rPr>
              <a:t>extends</a:t>
            </a:r>
            <a:endParaRPr lang="id-ID" dirty="0">
              <a:solidFill>
                <a:srgbClr val="C00000"/>
              </a:solidFill>
            </a:endParaRPr>
          </a:p>
          <a:p>
            <a:endParaRPr lang="id-ID" dirty="0"/>
          </a:p>
        </p:txBody>
      </p:sp>
      <p:sp>
        <p:nvSpPr>
          <p:cNvPr id="2" name="Title 1"/>
          <p:cNvSpPr>
            <a:spLocks noGrp="1"/>
          </p:cNvSpPr>
          <p:nvPr>
            <p:ph type="title"/>
          </p:nvPr>
        </p:nvSpPr>
        <p:spPr/>
        <p:txBody>
          <a:bodyPr/>
          <a:lstStyle/>
          <a:p>
            <a:r>
              <a:rPr lang="id-ID" dirty="0" err="1"/>
              <a:t>Inheritance</a:t>
            </a:r>
            <a:r>
              <a:rPr lang="id-ID" dirty="0"/>
              <a:t> (Pewarisan)</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367</a:t>
            </a:fld>
            <a:endParaRPr lang="en-US">
              <a:solidFill>
                <a:prstClr val="black">
                  <a:tint val="75000"/>
                </a:prstClr>
              </a:solidFill>
            </a:endParaRPr>
          </a:p>
        </p:txBody>
      </p:sp>
      <p:pic>
        <p:nvPicPr>
          <p:cNvPr id="5" name="Picture 4" descr="con25"/>
          <p:cNvPicPr>
            <a:picLocks noChangeAspect="1" noChangeArrowheads="1"/>
          </p:cNvPicPr>
          <p:nvPr/>
        </p:nvPicPr>
        <p:blipFill rotWithShape="1">
          <a:blip r:embed="rId2" cstate="print"/>
          <a:srcRect l="4108"/>
          <a:stretch/>
        </p:blipFill>
        <p:spPr>
          <a:xfrm>
            <a:off x="3733800" y="1904999"/>
            <a:ext cx="5156611" cy="4005687"/>
          </a:xfrm>
          <a:prstGeom prst="rect">
            <a:avLst/>
          </a:prstGeom>
          <a:noFill/>
          <a:ln/>
        </p:spPr>
      </p:pic>
    </p:spTree>
    <p:extLst>
      <p:ext uri="{BB962C8B-B14F-4D97-AF65-F5344CB8AC3E}">
        <p14:creationId xmlns:p14="http://schemas.microsoft.com/office/powerpoint/2010/main" val="2849025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4953000"/>
          </a:xfrm>
          <a:solidFill>
            <a:schemeClr val="bg2"/>
          </a:solidFill>
        </p:spPr>
        <p:txBody>
          <a:bodyPr/>
          <a:lstStyle/>
          <a:p>
            <a:pPr lvl="1">
              <a:buNone/>
              <a:defRPr/>
            </a:pPr>
            <a:endParaRPr lang="id-ID" sz="2500" dirty="0"/>
          </a:p>
          <a:p>
            <a:pPr lvl="1">
              <a:buNone/>
              <a:defRPr/>
            </a:pPr>
            <a:r>
              <a:rPr lang="en-US" sz="2500" dirty="0"/>
              <a:t>public </a:t>
            </a:r>
            <a:r>
              <a:rPr lang="id-ID" sz="2500" dirty="0" err="1"/>
              <a:t>class</a:t>
            </a:r>
            <a:r>
              <a:rPr lang="id-ID" sz="2500" dirty="0"/>
              <a:t> Sepeda{</a:t>
            </a:r>
          </a:p>
          <a:p>
            <a:pPr lvl="1">
              <a:buNone/>
              <a:defRPr/>
            </a:pPr>
            <a:r>
              <a:rPr lang="id-ID" sz="2500" dirty="0"/>
              <a:t>		</a:t>
            </a:r>
            <a:r>
              <a:rPr lang="id-ID" sz="2500" dirty="0" err="1"/>
              <a:t>private</a:t>
            </a:r>
            <a:r>
              <a:rPr lang="id-ID" sz="2500" dirty="0"/>
              <a:t> </a:t>
            </a:r>
            <a:r>
              <a:rPr lang="id-ID" sz="2500" dirty="0" err="1"/>
              <a:t>int</a:t>
            </a:r>
            <a:r>
              <a:rPr lang="id-ID" sz="2500" dirty="0"/>
              <a:t> </a:t>
            </a:r>
            <a:r>
              <a:rPr lang="en-US" sz="2500" dirty="0" err="1"/>
              <a:t>gir</a:t>
            </a:r>
            <a:r>
              <a:rPr lang="en-US" sz="2500" dirty="0"/>
              <a:t>;</a:t>
            </a:r>
            <a:endParaRPr lang="id-ID" sz="2500" dirty="0"/>
          </a:p>
          <a:p>
            <a:pPr lvl="1">
              <a:buNone/>
              <a:defRPr/>
            </a:pPr>
            <a:r>
              <a:rPr lang="id-ID" sz="2500" dirty="0"/>
              <a:t>	</a:t>
            </a:r>
          </a:p>
          <a:p>
            <a:pPr lvl="2">
              <a:buNone/>
              <a:defRPr/>
            </a:pPr>
            <a:r>
              <a:rPr lang="id-ID" sz="2500" dirty="0"/>
              <a:t>	</a:t>
            </a:r>
            <a:r>
              <a:rPr lang="id-ID" sz="2500" dirty="0" err="1"/>
              <a:t>void</a:t>
            </a:r>
            <a:r>
              <a:rPr lang="id-ID" sz="2500" dirty="0"/>
              <a:t> </a:t>
            </a:r>
            <a:r>
              <a:rPr lang="id-ID" sz="2500" dirty="0" err="1"/>
              <a:t>setGir</a:t>
            </a:r>
            <a:r>
              <a:rPr lang="id-ID" sz="2500" dirty="0"/>
              <a:t>(</a:t>
            </a:r>
            <a:r>
              <a:rPr lang="id-ID" sz="2500" dirty="0" err="1"/>
              <a:t>int</a:t>
            </a:r>
            <a:r>
              <a:rPr lang="id-ID" sz="2500" dirty="0"/>
              <a:t> pertambahanGir) {</a:t>
            </a:r>
          </a:p>
          <a:p>
            <a:pPr lvl="2">
              <a:buNone/>
              <a:defRPr/>
            </a:pPr>
            <a:r>
              <a:rPr lang="id-ID" sz="2500" dirty="0"/>
              <a:t>	   	gir= gir+ pertambahanGir;</a:t>
            </a:r>
          </a:p>
          <a:p>
            <a:pPr lvl="2">
              <a:buNone/>
              <a:defRPr/>
            </a:pPr>
            <a:r>
              <a:rPr lang="id-ID" sz="2500" dirty="0"/>
              <a:t>	}</a:t>
            </a:r>
            <a:endParaRPr lang="en-US" sz="2500" dirty="0"/>
          </a:p>
          <a:p>
            <a:pPr lvl="2">
              <a:buNone/>
              <a:defRPr/>
            </a:pPr>
            <a:endParaRPr lang="id-ID" sz="2500" dirty="0"/>
          </a:p>
          <a:p>
            <a:pPr lvl="2">
              <a:buNone/>
              <a:defRPr/>
            </a:pPr>
            <a:r>
              <a:rPr lang="id-ID" sz="2500" dirty="0"/>
              <a:t>	</a:t>
            </a:r>
            <a:r>
              <a:rPr lang="id-ID" sz="2500" dirty="0" err="1"/>
              <a:t>int</a:t>
            </a:r>
            <a:r>
              <a:rPr lang="id-ID" sz="2500" dirty="0"/>
              <a:t> </a:t>
            </a:r>
            <a:r>
              <a:rPr lang="id-ID" sz="2500" dirty="0" err="1"/>
              <a:t>getGir</a:t>
            </a:r>
            <a:r>
              <a:rPr lang="id-ID" sz="2500" dirty="0"/>
              <a:t>() {</a:t>
            </a:r>
          </a:p>
          <a:p>
            <a:pPr lvl="2">
              <a:buNone/>
              <a:defRPr/>
            </a:pPr>
            <a:r>
              <a:rPr lang="id-ID" sz="2500" dirty="0"/>
              <a:t>	    	</a:t>
            </a:r>
            <a:r>
              <a:rPr lang="id-ID" sz="2500" dirty="0" err="1"/>
              <a:t>return</a:t>
            </a:r>
            <a:r>
              <a:rPr lang="id-ID" sz="2500" dirty="0"/>
              <a:t> gir;</a:t>
            </a:r>
          </a:p>
          <a:p>
            <a:pPr lvl="2">
              <a:buNone/>
              <a:defRPr/>
            </a:pPr>
            <a:r>
              <a:rPr lang="id-ID" sz="2500" dirty="0"/>
              <a:t>	}</a:t>
            </a:r>
          </a:p>
          <a:p>
            <a:pPr lvl="1">
              <a:buNone/>
              <a:defRPr/>
            </a:pPr>
            <a:r>
              <a:rPr lang="id-ID" sz="2500" dirty="0"/>
              <a:t>}</a:t>
            </a:r>
          </a:p>
        </p:txBody>
      </p:sp>
      <p:sp>
        <p:nvSpPr>
          <p:cNvPr id="2" name="Title 1"/>
          <p:cNvSpPr>
            <a:spLocks noGrp="1"/>
          </p:cNvSpPr>
          <p:nvPr>
            <p:ph type="title"/>
          </p:nvPr>
        </p:nvSpPr>
        <p:spPr>
          <a:xfrm>
            <a:off x="609600" y="152400"/>
            <a:ext cx="8382000" cy="685800"/>
          </a:xfrm>
        </p:spPr>
        <p:txBody>
          <a:bodyPr>
            <a:normAutofit/>
          </a:bodyPr>
          <a:lstStyle/>
          <a:p>
            <a:pPr>
              <a:defRPr/>
            </a:pPr>
            <a:r>
              <a:rPr lang="id-ID" dirty="0" err="1"/>
              <a:t>Sepeda.java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8146055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4419600" cy="5791200"/>
          </a:xfrm>
          <a:solidFill>
            <a:schemeClr val="bg2"/>
          </a:solidFill>
        </p:spPr>
        <p:txBody>
          <a:bodyPr/>
          <a:lstStyle/>
          <a:p>
            <a:pPr>
              <a:buNone/>
              <a:defRPr/>
            </a:pPr>
            <a:endParaRPr lang="id-ID" sz="2000" dirty="0"/>
          </a:p>
          <a:p>
            <a:pPr>
              <a:buNone/>
              <a:defRPr/>
            </a:pPr>
            <a:r>
              <a:rPr lang="id-ID" sz="1800" dirty="0" err="1"/>
              <a:t>public</a:t>
            </a:r>
            <a:r>
              <a:rPr lang="id-ID" sz="1800" dirty="0"/>
              <a:t> </a:t>
            </a:r>
            <a:r>
              <a:rPr lang="en-US" sz="1800" dirty="0"/>
              <a:t>class </a:t>
            </a:r>
            <a:r>
              <a:rPr lang="id-ID" sz="1800" dirty="0"/>
              <a:t>SepedaGunung </a:t>
            </a:r>
            <a:r>
              <a:rPr lang="en-US" sz="1800" dirty="0">
                <a:solidFill>
                  <a:srgbClr val="C00000"/>
                </a:solidFill>
              </a:rPr>
              <a:t>extends</a:t>
            </a:r>
            <a:r>
              <a:rPr lang="en-US" sz="1800" dirty="0"/>
              <a:t> </a:t>
            </a:r>
            <a:r>
              <a:rPr lang="id-ID" sz="1800" dirty="0"/>
              <a:t>Sepeda</a:t>
            </a:r>
            <a:r>
              <a:rPr lang="en-US" sz="1800" dirty="0"/>
              <a:t>{ </a:t>
            </a:r>
            <a:endParaRPr lang="id-ID" sz="1800" dirty="0"/>
          </a:p>
          <a:p>
            <a:pPr>
              <a:buNone/>
              <a:defRPr/>
            </a:pPr>
            <a:r>
              <a:rPr lang="id-ID" sz="2000" dirty="0"/>
              <a:t>	</a:t>
            </a:r>
          </a:p>
          <a:p>
            <a:pPr>
              <a:buNone/>
              <a:defRPr/>
            </a:pPr>
            <a:r>
              <a:rPr lang="id-ID" sz="2000" dirty="0"/>
              <a:t>	</a:t>
            </a:r>
            <a:r>
              <a:rPr lang="id-ID" sz="2000" dirty="0" err="1"/>
              <a:t>private</a:t>
            </a:r>
            <a:r>
              <a:rPr lang="id-ID" sz="2000" dirty="0"/>
              <a:t> </a:t>
            </a:r>
            <a:r>
              <a:rPr lang="id-ID" sz="2000" dirty="0" err="1"/>
              <a:t>int</a:t>
            </a:r>
            <a:r>
              <a:rPr lang="id-ID" sz="2000" dirty="0"/>
              <a:t> sadel;</a:t>
            </a:r>
          </a:p>
          <a:p>
            <a:pPr>
              <a:buNone/>
              <a:defRPr/>
            </a:pPr>
            <a:endParaRPr lang="id-ID" sz="2000" dirty="0"/>
          </a:p>
          <a:p>
            <a:pPr>
              <a:buNone/>
              <a:defRPr/>
            </a:pPr>
            <a:r>
              <a:rPr lang="id-ID" sz="2000" dirty="0">
                <a:solidFill>
                  <a:srgbClr val="C00000"/>
                </a:solidFill>
              </a:rPr>
              <a:t>	</a:t>
            </a:r>
            <a:r>
              <a:rPr lang="en-US" sz="2000" dirty="0">
                <a:solidFill>
                  <a:srgbClr val="C00000"/>
                </a:solidFill>
              </a:rPr>
              <a:t>void </a:t>
            </a:r>
            <a:r>
              <a:rPr lang="id-ID" sz="2000" dirty="0" err="1">
                <a:solidFill>
                  <a:srgbClr val="C00000"/>
                </a:solidFill>
              </a:rPr>
              <a:t>setSadel</a:t>
            </a:r>
            <a:r>
              <a:rPr lang="id-ID" sz="2000" dirty="0">
                <a:solidFill>
                  <a:srgbClr val="C00000"/>
                </a:solidFill>
              </a:rPr>
              <a:t> </a:t>
            </a:r>
            <a:r>
              <a:rPr lang="en-US" sz="2000" dirty="0">
                <a:solidFill>
                  <a:srgbClr val="C00000"/>
                </a:solidFill>
              </a:rPr>
              <a:t>(</a:t>
            </a:r>
            <a:r>
              <a:rPr lang="en-US" sz="2000" dirty="0" err="1">
                <a:solidFill>
                  <a:srgbClr val="C00000"/>
                </a:solidFill>
              </a:rPr>
              <a:t>int</a:t>
            </a:r>
            <a:r>
              <a:rPr lang="en-US" sz="2000" dirty="0">
                <a:solidFill>
                  <a:srgbClr val="C00000"/>
                </a:solidFill>
              </a:rPr>
              <a:t> </a:t>
            </a:r>
            <a:r>
              <a:rPr lang="id-ID" sz="2000" dirty="0">
                <a:solidFill>
                  <a:srgbClr val="C00000"/>
                </a:solidFill>
              </a:rPr>
              <a:t>jumlah</a:t>
            </a:r>
            <a:r>
              <a:rPr lang="en-US" sz="2000" dirty="0">
                <a:solidFill>
                  <a:srgbClr val="C00000"/>
                </a:solidFill>
              </a:rPr>
              <a:t>) { </a:t>
            </a:r>
            <a:endParaRPr lang="id-ID" sz="2000" dirty="0">
              <a:solidFill>
                <a:srgbClr val="C00000"/>
              </a:solidFill>
            </a:endParaRPr>
          </a:p>
          <a:p>
            <a:pPr>
              <a:buNone/>
              <a:defRPr/>
            </a:pPr>
            <a:r>
              <a:rPr lang="id-ID" sz="2000" dirty="0">
                <a:solidFill>
                  <a:srgbClr val="C00000"/>
                </a:solidFill>
              </a:rPr>
              <a:t>		sadel = </a:t>
            </a:r>
            <a:r>
              <a:rPr lang="id-ID" sz="2000" dirty="0" err="1">
                <a:solidFill>
                  <a:srgbClr val="C00000"/>
                </a:solidFill>
              </a:rPr>
              <a:t>getGir</a:t>
            </a:r>
            <a:r>
              <a:rPr lang="id-ID" sz="2000" dirty="0">
                <a:solidFill>
                  <a:srgbClr val="C00000"/>
                </a:solidFill>
              </a:rPr>
              <a:t>() - jumlah;</a:t>
            </a:r>
          </a:p>
          <a:p>
            <a:pPr>
              <a:buNone/>
              <a:defRPr/>
            </a:pPr>
            <a:r>
              <a:rPr lang="id-ID" sz="2000" dirty="0">
                <a:solidFill>
                  <a:srgbClr val="C00000"/>
                </a:solidFill>
              </a:rPr>
              <a:t>	</a:t>
            </a:r>
            <a:r>
              <a:rPr lang="en-US" sz="2000" dirty="0">
                <a:solidFill>
                  <a:srgbClr val="C00000"/>
                </a:solidFill>
              </a:rPr>
              <a:t>} </a:t>
            </a:r>
            <a:endParaRPr lang="id-ID" sz="2000" dirty="0">
              <a:solidFill>
                <a:srgbClr val="C00000"/>
              </a:solidFill>
            </a:endParaRPr>
          </a:p>
          <a:p>
            <a:pPr>
              <a:buNone/>
              <a:defRPr/>
            </a:pPr>
            <a:r>
              <a:rPr lang="id-ID" sz="2000" dirty="0">
                <a:solidFill>
                  <a:srgbClr val="C00000"/>
                </a:solidFill>
              </a:rPr>
              <a:t>	</a:t>
            </a:r>
          </a:p>
          <a:p>
            <a:pPr>
              <a:buNone/>
              <a:defRPr/>
            </a:pPr>
            <a:r>
              <a:rPr lang="id-ID" sz="2000" dirty="0">
                <a:solidFill>
                  <a:srgbClr val="C00000"/>
                </a:solidFill>
              </a:rPr>
              <a:t>	</a:t>
            </a:r>
            <a:r>
              <a:rPr lang="id-ID" sz="2000" dirty="0" err="1">
                <a:solidFill>
                  <a:srgbClr val="C00000"/>
                </a:solidFill>
              </a:rPr>
              <a:t>int</a:t>
            </a:r>
            <a:r>
              <a:rPr lang="id-ID" sz="2000" dirty="0">
                <a:solidFill>
                  <a:srgbClr val="C00000"/>
                </a:solidFill>
              </a:rPr>
              <a:t> </a:t>
            </a:r>
            <a:r>
              <a:rPr lang="id-ID" sz="2000" dirty="0" err="1">
                <a:solidFill>
                  <a:srgbClr val="C00000"/>
                </a:solidFill>
              </a:rPr>
              <a:t>getSadel</a:t>
            </a:r>
            <a:r>
              <a:rPr lang="id-ID" sz="2000" dirty="0">
                <a:solidFill>
                  <a:srgbClr val="C00000"/>
                </a:solidFill>
              </a:rPr>
              <a:t>(){</a:t>
            </a:r>
          </a:p>
          <a:p>
            <a:pPr>
              <a:buNone/>
              <a:defRPr/>
            </a:pPr>
            <a:r>
              <a:rPr lang="id-ID" sz="2000" dirty="0">
                <a:solidFill>
                  <a:srgbClr val="C00000"/>
                </a:solidFill>
              </a:rPr>
              <a:t>		</a:t>
            </a:r>
            <a:r>
              <a:rPr lang="id-ID" sz="2000" dirty="0" err="1">
                <a:solidFill>
                  <a:srgbClr val="C00000"/>
                </a:solidFill>
              </a:rPr>
              <a:t>return</a:t>
            </a:r>
            <a:r>
              <a:rPr lang="id-ID" sz="2000" dirty="0">
                <a:solidFill>
                  <a:srgbClr val="C00000"/>
                </a:solidFill>
              </a:rPr>
              <a:t> sadel;</a:t>
            </a:r>
          </a:p>
          <a:p>
            <a:pPr>
              <a:buNone/>
              <a:defRPr/>
            </a:pPr>
            <a:r>
              <a:rPr lang="id-ID" sz="2000" dirty="0">
                <a:solidFill>
                  <a:srgbClr val="C00000"/>
                </a:solidFill>
              </a:rPr>
              <a:t>	}</a:t>
            </a:r>
          </a:p>
          <a:p>
            <a:pPr>
              <a:buNone/>
              <a:defRPr/>
            </a:pPr>
            <a:r>
              <a:rPr lang="en-US" sz="2000" dirty="0"/>
              <a:t>} </a:t>
            </a:r>
            <a:endParaRPr lang="id-ID" sz="2000" dirty="0"/>
          </a:p>
        </p:txBody>
      </p:sp>
      <p:sp>
        <p:nvSpPr>
          <p:cNvPr id="2" name="Title 1"/>
          <p:cNvSpPr>
            <a:spLocks noGrp="1"/>
          </p:cNvSpPr>
          <p:nvPr>
            <p:ph type="title"/>
          </p:nvPr>
        </p:nvSpPr>
        <p:spPr>
          <a:xfrm>
            <a:off x="609600" y="195590"/>
            <a:ext cx="8991600" cy="685800"/>
          </a:xfrm>
        </p:spPr>
        <p:txBody>
          <a:bodyPr/>
          <a:lstStyle/>
          <a:p>
            <a:r>
              <a:rPr lang="id-ID" altLang="ja-JP" sz="3600" dirty="0"/>
              <a:t>Class SepedaGunung Mewarisi Class Sepeda</a:t>
            </a:r>
            <a:endParaRPr lang="id-ID" sz="3600"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369</a:t>
            </a:fld>
            <a:endParaRPr lang="en-US">
              <a:solidFill>
                <a:prstClr val="black">
                  <a:tint val="75000"/>
                </a:prstClr>
              </a:solidFill>
            </a:endParaRPr>
          </a:p>
        </p:txBody>
      </p:sp>
      <p:sp>
        <p:nvSpPr>
          <p:cNvPr id="5" name="Content Placeholder 2"/>
          <p:cNvSpPr txBox="1">
            <a:spLocks/>
          </p:cNvSpPr>
          <p:nvPr/>
        </p:nvSpPr>
        <p:spPr bwMode="auto">
          <a:xfrm>
            <a:off x="4419600" y="1066800"/>
            <a:ext cx="4724400" cy="5791200"/>
          </a:xfrm>
          <a:prstGeom prst="rect">
            <a:avLst/>
          </a:prstGeom>
          <a:solidFill>
            <a:schemeClr val="bg2">
              <a:lumMod val="40000"/>
              <a:lumOff val="6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lgn="l" eaLnBrk="0" hangingPunct="0">
              <a:spcBef>
                <a:spcPct val="20000"/>
              </a:spcBef>
              <a:buClr>
                <a:schemeClr val="tx2"/>
              </a:buClr>
              <a:buSzPct val="70000"/>
              <a:defRPr/>
            </a:pPr>
            <a:endParaRPr kumimoji="0" lang="id-ID" sz="1800" kern="0" dirty="0">
              <a:effectLst/>
              <a:latin typeface="+mn-lt"/>
            </a:endParaRPr>
          </a:p>
          <a:p>
            <a:pPr marL="342900" lvl="0" indent="-342900" algn="l" eaLnBrk="0" hangingPunct="0">
              <a:spcBef>
                <a:spcPct val="20000"/>
              </a:spcBef>
              <a:buClr>
                <a:schemeClr val="tx2"/>
              </a:buClr>
              <a:buSzPct val="70000"/>
              <a:defRPr/>
            </a:pPr>
            <a:r>
              <a:rPr kumimoji="0" lang="id-ID" sz="1800" kern="0" dirty="0" err="1">
                <a:effectLst/>
                <a:latin typeface="+mn-lt"/>
              </a:rPr>
              <a:t>public</a:t>
            </a:r>
            <a:r>
              <a:rPr kumimoji="0" lang="id-ID" sz="1800" kern="0" dirty="0">
                <a:effectLst/>
                <a:latin typeface="+mn-lt"/>
              </a:rPr>
              <a:t> </a:t>
            </a:r>
            <a:r>
              <a:rPr kumimoji="0" lang="id-ID" sz="1800" kern="0" dirty="0" err="1">
                <a:effectLst/>
                <a:latin typeface="+mn-lt"/>
              </a:rPr>
              <a:t>class</a:t>
            </a:r>
            <a:r>
              <a:rPr kumimoji="0" lang="id-ID" sz="1800" kern="0" dirty="0">
                <a:effectLst/>
                <a:latin typeface="+mn-lt"/>
              </a:rPr>
              <a:t> SepedaGunungBeraksi {</a:t>
            </a:r>
          </a:p>
          <a:p>
            <a:pPr marL="342900" lvl="0" indent="-342900" algn="l" eaLnBrk="0" hangingPunct="0">
              <a:spcBef>
                <a:spcPct val="20000"/>
              </a:spcBef>
              <a:buClr>
                <a:schemeClr val="tx2"/>
              </a:buClr>
              <a:buSzPct val="70000"/>
              <a:defRPr/>
            </a:pPr>
            <a:r>
              <a:rPr kumimoji="0" lang="id-ID" sz="1800" kern="0" dirty="0">
                <a:effectLst/>
                <a:latin typeface="+mn-lt"/>
              </a:rPr>
              <a:t>   public static void main(String[] args) {</a:t>
            </a:r>
          </a:p>
          <a:p>
            <a:pPr marL="800100" lvl="1" indent="-342900" algn="l" eaLnBrk="0" hangingPunct="0">
              <a:spcBef>
                <a:spcPct val="20000"/>
              </a:spcBef>
              <a:buClr>
                <a:schemeClr val="tx2"/>
              </a:buClr>
              <a:buSzPct val="70000"/>
              <a:defRPr/>
            </a:pPr>
            <a:endParaRPr kumimoji="0" lang="id-ID" sz="1600" kern="0" dirty="0">
              <a:solidFill>
                <a:srgbClr val="C00000"/>
              </a:solidFill>
              <a:effectLst/>
              <a:latin typeface="+mn-lt"/>
            </a:endParaRPr>
          </a:p>
          <a:p>
            <a:pPr marL="800100" lvl="1" indent="-342900" algn="l" eaLnBrk="0" hangingPunct="0">
              <a:spcBef>
                <a:spcPct val="20000"/>
              </a:spcBef>
              <a:buClr>
                <a:schemeClr val="tx2"/>
              </a:buClr>
              <a:buSzPct val="70000"/>
              <a:defRPr/>
            </a:pPr>
            <a:r>
              <a:rPr kumimoji="0" lang="id-ID" sz="1600" kern="0" dirty="0">
                <a:solidFill>
                  <a:srgbClr val="C00000"/>
                </a:solidFill>
                <a:effectLst/>
                <a:latin typeface="+mn-lt"/>
              </a:rPr>
              <a:t> </a:t>
            </a:r>
            <a:r>
              <a:rPr kumimoji="0" lang="en-US" sz="1600" kern="0" dirty="0">
                <a:solidFill>
                  <a:srgbClr val="C00000"/>
                </a:solidFill>
                <a:effectLst/>
                <a:latin typeface="+mn-lt"/>
              </a:rPr>
              <a:t>S</a:t>
            </a:r>
            <a:r>
              <a:rPr kumimoji="0" lang="id-ID" sz="1600" kern="0" dirty="0" err="1">
                <a:solidFill>
                  <a:srgbClr val="C00000"/>
                </a:solidFill>
                <a:effectLst/>
                <a:latin typeface="+mn-lt"/>
              </a:rPr>
              <a:t>epedaGunung</a:t>
            </a:r>
            <a:r>
              <a:rPr kumimoji="0" lang="id-ID" sz="1600" kern="0" dirty="0">
                <a:solidFill>
                  <a:srgbClr val="C00000"/>
                </a:solidFill>
                <a:effectLst/>
                <a:latin typeface="+mn-lt"/>
              </a:rPr>
              <a:t> </a:t>
            </a:r>
            <a:r>
              <a:rPr kumimoji="0" lang="en-US" sz="1600" kern="0" dirty="0">
                <a:solidFill>
                  <a:srgbClr val="C00000"/>
                </a:solidFill>
                <a:effectLst/>
                <a:latin typeface="+mn-lt"/>
              </a:rPr>
              <a:t>s</a:t>
            </a:r>
            <a:r>
              <a:rPr kumimoji="0" lang="id-ID" sz="1600" kern="0" dirty="0">
                <a:solidFill>
                  <a:srgbClr val="C00000"/>
                </a:solidFill>
                <a:effectLst/>
                <a:latin typeface="+mn-lt"/>
              </a:rPr>
              <a:t>g=</a:t>
            </a:r>
            <a:r>
              <a:rPr kumimoji="0" lang="id-ID" sz="1600" kern="0" dirty="0" err="1">
                <a:solidFill>
                  <a:srgbClr val="C00000"/>
                </a:solidFill>
                <a:effectLst/>
                <a:latin typeface="+mn-lt"/>
              </a:rPr>
              <a:t>new</a:t>
            </a:r>
            <a:r>
              <a:rPr kumimoji="0" lang="id-ID" sz="1600" kern="0" dirty="0">
                <a:solidFill>
                  <a:srgbClr val="C00000"/>
                </a:solidFill>
                <a:effectLst/>
                <a:latin typeface="+mn-lt"/>
              </a:rPr>
              <a:t> </a:t>
            </a:r>
            <a:r>
              <a:rPr kumimoji="0" lang="en-US" sz="1600" kern="0" dirty="0">
                <a:solidFill>
                  <a:srgbClr val="C00000"/>
                </a:solidFill>
                <a:effectLst/>
                <a:latin typeface="+mn-lt"/>
              </a:rPr>
              <a:t>S</a:t>
            </a:r>
            <a:r>
              <a:rPr kumimoji="0" lang="id-ID" sz="1600" kern="0" dirty="0">
                <a:solidFill>
                  <a:srgbClr val="C00000"/>
                </a:solidFill>
                <a:effectLst/>
                <a:latin typeface="+mn-lt"/>
              </a:rPr>
              <a:t>epedaGunung();</a:t>
            </a:r>
          </a:p>
          <a:p>
            <a:pPr marL="342900" lvl="0" indent="-342900" algn="l" eaLnBrk="0" hangingPunct="0">
              <a:spcBef>
                <a:spcPct val="20000"/>
              </a:spcBef>
              <a:buClr>
                <a:schemeClr val="tx2"/>
              </a:buClr>
              <a:buSzPct val="70000"/>
              <a:defRPr/>
            </a:pPr>
            <a:endParaRPr kumimoji="0" lang="id-ID" sz="1800" kern="0" dirty="0">
              <a:effectLst/>
              <a:latin typeface="+mn-lt"/>
            </a:endParaRPr>
          </a:p>
          <a:p>
            <a:pPr marL="800100" lvl="1" indent="-342900" algn="l" eaLnBrk="0" hangingPunct="0">
              <a:spcBef>
                <a:spcPct val="20000"/>
              </a:spcBef>
              <a:buClr>
                <a:schemeClr val="tx2"/>
              </a:buClr>
              <a:buSzPct val="70000"/>
              <a:defRPr/>
            </a:pPr>
            <a:r>
              <a:rPr kumimoji="0" lang="id-ID" sz="1800" kern="0" dirty="0">
                <a:solidFill>
                  <a:srgbClr val="0070C0"/>
                </a:solidFill>
                <a:effectLst/>
                <a:latin typeface="+mn-lt"/>
              </a:rPr>
              <a:t>  </a:t>
            </a:r>
            <a:r>
              <a:rPr kumimoji="0" lang="en-US" sz="1800" kern="0" dirty="0">
                <a:solidFill>
                  <a:srgbClr val="0070C0"/>
                </a:solidFill>
                <a:effectLst/>
                <a:latin typeface="+mn-lt"/>
              </a:rPr>
              <a:t>s</a:t>
            </a:r>
            <a:r>
              <a:rPr kumimoji="0" lang="id-ID" sz="1800" kern="0" dirty="0" err="1">
                <a:solidFill>
                  <a:srgbClr val="0070C0"/>
                </a:solidFill>
                <a:effectLst/>
                <a:latin typeface="+mn-lt"/>
              </a:rPr>
              <a:t>g.setGir</a:t>
            </a:r>
            <a:r>
              <a:rPr kumimoji="0" lang="id-ID" sz="1800" kern="0" dirty="0">
                <a:solidFill>
                  <a:srgbClr val="0070C0"/>
                </a:solidFill>
                <a:effectLst/>
                <a:latin typeface="+mn-lt"/>
              </a:rPr>
              <a:t>(3);</a:t>
            </a:r>
          </a:p>
          <a:p>
            <a:pPr marL="800100" lvl="1" indent="-342900" algn="l" eaLnBrk="0" hangingPunct="0">
              <a:spcBef>
                <a:spcPct val="20000"/>
              </a:spcBef>
              <a:buClr>
                <a:schemeClr val="tx2"/>
              </a:buClr>
              <a:buSzPct val="70000"/>
              <a:defRPr/>
            </a:pPr>
            <a:r>
              <a:rPr kumimoji="0" lang="id-ID" sz="1800" kern="0" dirty="0">
                <a:solidFill>
                  <a:srgbClr val="0070C0"/>
                </a:solidFill>
                <a:effectLst/>
                <a:latin typeface="+mn-lt"/>
              </a:rPr>
              <a:t>  </a:t>
            </a:r>
            <a:r>
              <a:rPr kumimoji="0" lang="id-ID" sz="1800" kern="0" dirty="0" err="1">
                <a:effectLst/>
                <a:latin typeface="+mn-lt"/>
              </a:rPr>
              <a:t>System.out.println</a:t>
            </a:r>
            <a:r>
              <a:rPr kumimoji="0" lang="id-ID" sz="1800" kern="0" dirty="0">
                <a:effectLst/>
                <a:latin typeface="+mn-lt"/>
              </a:rPr>
              <a:t>(</a:t>
            </a:r>
            <a:r>
              <a:rPr kumimoji="0" lang="en-US" sz="1800" kern="0" dirty="0">
                <a:solidFill>
                  <a:srgbClr val="0070C0"/>
                </a:solidFill>
                <a:effectLst/>
                <a:latin typeface="+mn-lt"/>
              </a:rPr>
              <a:t>s</a:t>
            </a:r>
            <a:r>
              <a:rPr kumimoji="0" lang="id-ID" sz="1800" kern="0" dirty="0" err="1">
                <a:solidFill>
                  <a:srgbClr val="0070C0"/>
                </a:solidFill>
                <a:effectLst/>
                <a:latin typeface="+mn-lt"/>
              </a:rPr>
              <a:t>g.getGir</a:t>
            </a:r>
            <a:r>
              <a:rPr kumimoji="0" lang="id-ID" sz="1800" kern="0" dirty="0">
                <a:solidFill>
                  <a:srgbClr val="0070C0"/>
                </a:solidFill>
                <a:effectLst/>
                <a:latin typeface="+mn-lt"/>
              </a:rPr>
              <a:t>()</a:t>
            </a:r>
            <a:r>
              <a:rPr kumimoji="0" lang="id-ID" sz="1800" kern="0" dirty="0">
                <a:effectLst/>
                <a:latin typeface="+mn-lt"/>
              </a:rPr>
              <a:t>);</a:t>
            </a:r>
          </a:p>
          <a:p>
            <a:pPr marL="800100" lvl="1" indent="-342900" algn="l" eaLnBrk="0" hangingPunct="0">
              <a:spcBef>
                <a:spcPct val="20000"/>
              </a:spcBef>
              <a:buClr>
                <a:schemeClr val="tx2"/>
              </a:buClr>
              <a:buSzPct val="70000"/>
              <a:defRPr/>
            </a:pPr>
            <a:endParaRPr kumimoji="0" lang="id-ID" sz="1800" kern="0" dirty="0">
              <a:solidFill>
                <a:srgbClr val="0070C0"/>
              </a:solidFill>
              <a:effectLst/>
              <a:latin typeface="+mn-lt"/>
            </a:endParaRPr>
          </a:p>
          <a:p>
            <a:pPr marL="800100" lvl="1" indent="-342900" algn="l" eaLnBrk="0" hangingPunct="0">
              <a:spcBef>
                <a:spcPct val="20000"/>
              </a:spcBef>
              <a:buClr>
                <a:schemeClr val="tx2"/>
              </a:buClr>
              <a:buSzPct val="70000"/>
              <a:defRPr/>
            </a:pPr>
            <a:r>
              <a:rPr kumimoji="0" lang="id-ID" sz="1800" kern="0" dirty="0">
                <a:solidFill>
                  <a:srgbClr val="C00000"/>
                </a:solidFill>
                <a:effectLst/>
                <a:latin typeface="+mn-lt"/>
              </a:rPr>
              <a:t>  </a:t>
            </a:r>
            <a:r>
              <a:rPr kumimoji="0" lang="en-US" sz="1800" kern="0" dirty="0">
                <a:solidFill>
                  <a:srgbClr val="C00000"/>
                </a:solidFill>
                <a:effectLst/>
                <a:latin typeface="+mn-lt"/>
              </a:rPr>
              <a:t>s</a:t>
            </a:r>
            <a:r>
              <a:rPr kumimoji="0" lang="id-ID" sz="1800" kern="0" dirty="0" err="1">
                <a:solidFill>
                  <a:srgbClr val="C00000"/>
                </a:solidFill>
                <a:effectLst/>
                <a:latin typeface="+mn-lt"/>
              </a:rPr>
              <a:t>g.setSadel</a:t>
            </a:r>
            <a:r>
              <a:rPr kumimoji="0" lang="id-ID" sz="1800" kern="0" dirty="0">
                <a:solidFill>
                  <a:srgbClr val="C00000"/>
                </a:solidFill>
                <a:effectLst/>
                <a:latin typeface="+mn-lt"/>
              </a:rPr>
              <a:t>(1);</a:t>
            </a:r>
          </a:p>
          <a:p>
            <a:pPr marL="800100" lvl="1" indent="-342900" algn="l" eaLnBrk="0" hangingPunct="0">
              <a:spcBef>
                <a:spcPct val="20000"/>
              </a:spcBef>
              <a:buClr>
                <a:schemeClr val="tx2"/>
              </a:buClr>
              <a:buSzPct val="70000"/>
              <a:defRPr/>
            </a:pPr>
            <a:r>
              <a:rPr kumimoji="0" lang="id-ID" sz="1800" kern="0" dirty="0">
                <a:solidFill>
                  <a:srgbClr val="C00000"/>
                </a:solidFill>
                <a:effectLst/>
                <a:latin typeface="+mn-lt"/>
              </a:rPr>
              <a:t>  </a:t>
            </a:r>
            <a:r>
              <a:rPr kumimoji="0" lang="id-ID" sz="1800" kern="0" dirty="0" err="1">
                <a:effectLst/>
              </a:rPr>
              <a:t>System.out.println</a:t>
            </a:r>
            <a:r>
              <a:rPr kumimoji="0" lang="id-ID" sz="1800" kern="0" dirty="0">
                <a:effectLst/>
              </a:rPr>
              <a:t>(</a:t>
            </a:r>
            <a:r>
              <a:rPr kumimoji="0" lang="id-ID" sz="1800" kern="0" dirty="0" err="1">
                <a:solidFill>
                  <a:srgbClr val="C00000"/>
                </a:solidFill>
                <a:effectLst/>
                <a:latin typeface="+mn-lt"/>
              </a:rPr>
              <a:t>sg.getSadel</a:t>
            </a:r>
            <a:r>
              <a:rPr kumimoji="0" lang="id-ID" sz="1800" kern="0" dirty="0">
                <a:solidFill>
                  <a:srgbClr val="C00000"/>
                </a:solidFill>
                <a:effectLst/>
                <a:latin typeface="+mn-lt"/>
              </a:rPr>
              <a:t>()</a:t>
            </a:r>
            <a:r>
              <a:rPr kumimoji="0" lang="id-ID" sz="1800" kern="0" dirty="0">
                <a:effectLst/>
                <a:latin typeface="+mn-lt"/>
              </a:rPr>
              <a:t>);</a:t>
            </a:r>
          </a:p>
          <a:p>
            <a:pPr marL="342900" lvl="0" indent="-342900" algn="l" eaLnBrk="0" hangingPunct="0">
              <a:spcBef>
                <a:spcPct val="20000"/>
              </a:spcBef>
              <a:buClr>
                <a:schemeClr val="tx2"/>
              </a:buClr>
              <a:buSzPct val="70000"/>
              <a:defRPr/>
            </a:pPr>
            <a:r>
              <a:rPr kumimoji="0" lang="id-ID" sz="1800" kern="0" dirty="0">
                <a:effectLst/>
                <a:latin typeface="+mn-lt"/>
              </a:rPr>
              <a:t>	}</a:t>
            </a:r>
          </a:p>
          <a:p>
            <a:pPr marL="342900" lvl="0" indent="-342900" algn="l" eaLnBrk="0" hangingPunct="0">
              <a:spcBef>
                <a:spcPct val="20000"/>
              </a:spcBef>
              <a:buClr>
                <a:schemeClr val="tx2"/>
              </a:buClr>
              <a:buSzPct val="70000"/>
              <a:defRPr/>
            </a:pPr>
            <a:r>
              <a:rPr kumimoji="0" lang="id-ID" sz="1800" kern="0" dirty="0">
                <a:effectLst/>
                <a:latin typeface="+mn-lt"/>
              </a:rPr>
              <a:t>}</a:t>
            </a:r>
          </a:p>
          <a:p>
            <a:pPr marL="342900" lvl="0" indent="-342900" algn="l" eaLnBrk="0" hangingPunct="0">
              <a:spcBef>
                <a:spcPct val="20000"/>
              </a:spcBef>
              <a:buClr>
                <a:schemeClr val="tx2"/>
              </a:buClr>
              <a:buSzPct val="70000"/>
              <a:defRPr/>
            </a:pPr>
            <a:endParaRPr kumimoji="0" lang="id-ID" sz="1800" kern="0" dirty="0">
              <a:effectLst/>
              <a:latin typeface="+mn-lt"/>
            </a:endParaRPr>
          </a:p>
          <a:p>
            <a:pPr marL="342900" lvl="0" indent="-342900" algn="l" eaLnBrk="0" hangingPunct="0">
              <a:spcBef>
                <a:spcPct val="20000"/>
              </a:spcBef>
              <a:buClr>
                <a:schemeClr val="tx2"/>
              </a:buClr>
              <a:buSzPct val="70000"/>
              <a:defRPr/>
            </a:pPr>
            <a:endParaRPr kumimoji="0" lang="id-ID" sz="1800" kern="0" dirty="0">
              <a:effectLst/>
              <a:latin typeface="+mn-lt"/>
            </a:endParaRPr>
          </a:p>
        </p:txBody>
      </p:sp>
      <p:sp>
        <p:nvSpPr>
          <p:cNvPr id="6" name="TextBox 5"/>
          <p:cNvSpPr txBox="1"/>
          <p:nvPr/>
        </p:nvSpPr>
        <p:spPr>
          <a:xfrm>
            <a:off x="76200" y="6182380"/>
            <a:ext cx="3350020" cy="523220"/>
          </a:xfrm>
          <a:prstGeom prst="rect">
            <a:avLst/>
          </a:prstGeom>
          <a:noFill/>
        </p:spPr>
        <p:txBody>
          <a:bodyPr wrap="none" rtlCol="0">
            <a:spAutoFit/>
          </a:bodyPr>
          <a:lstStyle/>
          <a:p>
            <a:r>
              <a:rPr lang="id-ID" sz="2800" dirty="0">
                <a:solidFill>
                  <a:schemeClr val="tx1">
                    <a:lumMod val="65000"/>
                    <a:lumOff val="35000"/>
                  </a:schemeClr>
                </a:solidFill>
                <a:effectLst/>
              </a:rPr>
              <a:t>SepedaGunung.java</a:t>
            </a:r>
          </a:p>
        </p:txBody>
      </p:sp>
      <p:sp>
        <p:nvSpPr>
          <p:cNvPr id="7" name="TextBox 6"/>
          <p:cNvSpPr txBox="1"/>
          <p:nvPr/>
        </p:nvSpPr>
        <p:spPr>
          <a:xfrm>
            <a:off x="4580867" y="6182380"/>
            <a:ext cx="4486933" cy="523220"/>
          </a:xfrm>
          <a:prstGeom prst="rect">
            <a:avLst/>
          </a:prstGeom>
          <a:noFill/>
        </p:spPr>
        <p:txBody>
          <a:bodyPr wrap="none" rtlCol="0">
            <a:spAutoFit/>
          </a:bodyPr>
          <a:lstStyle/>
          <a:p>
            <a:r>
              <a:rPr lang="id-ID" sz="2800" dirty="0">
                <a:solidFill>
                  <a:schemeClr val="tx1">
                    <a:lumMod val="65000"/>
                    <a:lumOff val="35000"/>
                  </a:schemeClr>
                </a:solidFill>
                <a:effectLst/>
              </a:rPr>
              <a:t>SepedaGunungBeraksi.java</a:t>
            </a:r>
          </a:p>
        </p:txBody>
      </p:sp>
    </p:spTree>
    <p:custDataLst>
      <p:tags r:id="rId1"/>
    </p:custDataLst>
    <p:extLst>
      <p:ext uri="{BB962C8B-B14F-4D97-AF65-F5344CB8AC3E}">
        <p14:creationId xmlns:p14="http://schemas.microsoft.com/office/powerpoint/2010/main" val="1084588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06" y="152400"/>
            <a:ext cx="8458200" cy="762000"/>
          </a:xfrm>
        </p:spPr>
        <p:txBody>
          <a:bodyPr>
            <a:normAutofit/>
          </a:bodyPr>
          <a:lstStyle/>
          <a:p>
            <a:r>
              <a:rPr lang="id-ID" dirty="0"/>
              <a:t>Siklus Pengembangan </a:t>
            </a:r>
            <a:r>
              <a:rPr lang="id-ID" dirty="0" err="1"/>
              <a:t>Software</a:t>
            </a:r>
            <a:endParaRPr lang="en-US" dirty="0"/>
          </a:p>
        </p:txBody>
      </p:sp>
      <p:graphicFrame>
        <p:nvGraphicFramePr>
          <p:cNvPr id="5" name="Content Placeholder 9"/>
          <p:cNvGraphicFramePr>
            <a:graphicFrameLocks/>
          </p:cNvGraphicFramePr>
          <p:nvPr>
            <p:extLst>
              <p:ext uri="{D42A27DB-BD31-4B8C-83A1-F6EECF244321}">
                <p14:modId xmlns:p14="http://schemas.microsoft.com/office/powerpoint/2010/main" val="865616775"/>
              </p:ext>
            </p:extLst>
          </p:nvPr>
        </p:nvGraphicFramePr>
        <p:xfrm>
          <a:off x="228600" y="1066800"/>
          <a:ext cx="859042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a:t>
            </a:fld>
            <a:endParaRPr lang="en-US">
              <a:solidFill>
                <a:prstClr val="black">
                  <a:tint val="75000"/>
                </a:prstClr>
              </a:solidFill>
            </a:endParaRPr>
          </a:p>
        </p:txBody>
      </p:sp>
      <p:sp>
        <p:nvSpPr>
          <p:cNvPr id="6" name="Content Placeholder 1">
            <a:extLst>
              <a:ext uri="{FF2B5EF4-FFF2-40B4-BE49-F238E27FC236}">
                <a16:creationId xmlns:a16="http://schemas.microsoft.com/office/drawing/2014/main" id="{F6A298E5-C505-4790-BCDB-43FEBDFFF812}"/>
              </a:ext>
            </a:extLst>
          </p:cNvPr>
          <p:cNvSpPr>
            <a:spLocks noGrp="1"/>
          </p:cNvSpPr>
          <p:nvPr>
            <p:ph idx="1"/>
          </p:nvPr>
        </p:nvSpPr>
        <p:spPr>
          <a:xfrm>
            <a:off x="628650" y="6019800"/>
            <a:ext cx="7886700" cy="533400"/>
          </a:xfrm>
        </p:spPr>
        <p:txBody>
          <a:bodyPr>
            <a:normAutofit/>
          </a:bodyPr>
          <a:lstStyle/>
          <a:p>
            <a:pPr marL="0" indent="0" algn="ctr">
              <a:buNone/>
            </a:pPr>
            <a:r>
              <a:rPr lang="id-ID" sz="2400" i="1" dirty="0"/>
              <a:t>(</a:t>
            </a:r>
            <a:r>
              <a:rPr lang="id-ID" sz="2400" i="1" dirty="0" err="1"/>
              <a:t>Tilley</a:t>
            </a:r>
            <a:r>
              <a:rPr lang="id-ID" sz="2400" i="1" dirty="0"/>
              <a:t>, 2012)            (Dennis, 2016)           (</a:t>
            </a:r>
            <a:r>
              <a:rPr lang="id-ID" sz="2400" i="1" dirty="0" err="1"/>
              <a:t>Valacich</a:t>
            </a:r>
            <a:r>
              <a:rPr lang="id-ID" sz="2400" i="1" dirty="0"/>
              <a:t>, 2017)</a:t>
            </a:r>
            <a:endParaRPr lang="en-US" sz="2400" i="1" dirty="0"/>
          </a:p>
        </p:txBody>
      </p:sp>
    </p:spTree>
    <p:custDataLst>
      <p:tags r:id="rId1"/>
    </p:custDataLst>
    <p:extLst>
      <p:ext uri="{BB962C8B-B14F-4D97-AF65-F5344CB8AC3E}">
        <p14:creationId xmlns:p14="http://schemas.microsoft.com/office/powerpoint/2010/main" val="1942825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628650" y="1219200"/>
            <a:ext cx="8134350" cy="5021263"/>
          </a:xfrm>
        </p:spPr>
        <p:txBody>
          <a:bodyPr>
            <a:normAutofit lnSpcReduction="10000"/>
          </a:bodyPr>
          <a:lstStyle/>
          <a:p>
            <a:r>
              <a:rPr lang="id-ID" sz="3400" dirty="0"/>
              <a:t>Kemampuan untuk </a:t>
            </a:r>
            <a:r>
              <a:rPr lang="id-ID" sz="3400" dirty="0">
                <a:solidFill>
                  <a:srgbClr val="C00000"/>
                </a:solidFill>
              </a:rPr>
              <a:t>memperlakukan </a:t>
            </a:r>
            <a:r>
              <a:rPr lang="id-ID" sz="3400" dirty="0" err="1">
                <a:solidFill>
                  <a:srgbClr val="C00000"/>
                </a:solidFill>
              </a:rPr>
              <a:t>object</a:t>
            </a:r>
            <a:r>
              <a:rPr lang="id-ID" sz="3400" dirty="0">
                <a:solidFill>
                  <a:srgbClr val="C00000"/>
                </a:solidFill>
              </a:rPr>
              <a:t> yang memiliki perilaku (bentuk) yang berbeda </a:t>
            </a:r>
          </a:p>
          <a:p>
            <a:endParaRPr lang="id-ID" sz="3400" dirty="0"/>
          </a:p>
          <a:p>
            <a:r>
              <a:rPr lang="en-US" sz="3400" dirty="0" err="1"/>
              <a:t>Implementasi</a:t>
            </a:r>
            <a:r>
              <a:rPr lang="en-US" sz="3400" dirty="0"/>
              <a:t> </a:t>
            </a:r>
            <a:r>
              <a:rPr lang="en-US" sz="3400" dirty="0" err="1"/>
              <a:t>konsep</a:t>
            </a:r>
            <a:r>
              <a:rPr lang="en-US" sz="3400" dirty="0"/>
              <a:t> polymorphism:</a:t>
            </a:r>
            <a:endParaRPr lang="id-ID" sz="3400" dirty="0"/>
          </a:p>
          <a:p>
            <a:pPr marL="858837" lvl="1" indent="-514350">
              <a:buFont typeface="+mj-lt"/>
              <a:buAutoNum type="arabicPeriod"/>
            </a:pPr>
            <a:r>
              <a:rPr lang="id-ID" sz="2800" dirty="0">
                <a:solidFill>
                  <a:srgbClr val="C00000"/>
                </a:solidFill>
              </a:rPr>
              <a:t>Overloading</a:t>
            </a:r>
            <a:r>
              <a:rPr lang="id-ID" sz="2800" dirty="0"/>
              <a:t>: Kemampuan untuk menggunakan </a:t>
            </a:r>
            <a:r>
              <a:rPr lang="id-ID" sz="2800" dirty="0">
                <a:solidFill>
                  <a:srgbClr val="0070C0"/>
                </a:solidFill>
              </a:rPr>
              <a:t>nama yang sama</a:t>
            </a:r>
            <a:r>
              <a:rPr lang="id-ID" sz="2800" dirty="0"/>
              <a:t> untuk beberapa </a:t>
            </a:r>
            <a:r>
              <a:rPr lang="id-ID" sz="2800" dirty="0">
                <a:solidFill>
                  <a:srgbClr val="0070C0"/>
                </a:solidFill>
              </a:rPr>
              <a:t>method yang berbeda parameter</a:t>
            </a:r>
            <a:r>
              <a:rPr lang="id-ID" sz="2800" dirty="0"/>
              <a:t> (</a:t>
            </a:r>
            <a:r>
              <a:rPr lang="id-ID" sz="2800" dirty="0">
                <a:solidFill>
                  <a:srgbClr val="0070C0"/>
                </a:solidFill>
              </a:rPr>
              <a:t>tipe</a:t>
            </a:r>
            <a:r>
              <a:rPr lang="id-ID" sz="2800" dirty="0"/>
              <a:t> dan atau </a:t>
            </a:r>
            <a:r>
              <a:rPr lang="id-ID" sz="2800" dirty="0">
                <a:solidFill>
                  <a:srgbClr val="0070C0"/>
                </a:solidFill>
              </a:rPr>
              <a:t>jumlah</a:t>
            </a:r>
            <a:r>
              <a:rPr lang="id-ID" sz="2800" dirty="0"/>
              <a:t>)</a:t>
            </a:r>
          </a:p>
          <a:p>
            <a:pPr marL="858837" lvl="1" indent="-514350">
              <a:buFont typeface="+mj-lt"/>
              <a:buAutoNum type="arabicPeriod"/>
            </a:pPr>
            <a:r>
              <a:rPr lang="id-ID" sz="2800" dirty="0">
                <a:solidFill>
                  <a:srgbClr val="C00000"/>
                </a:solidFill>
              </a:rPr>
              <a:t>Overriding</a:t>
            </a:r>
            <a:r>
              <a:rPr lang="id-ID" sz="2800" dirty="0"/>
              <a:t>: Kemampuan </a:t>
            </a:r>
            <a:r>
              <a:rPr lang="id-ID" sz="2800" dirty="0" err="1"/>
              <a:t>subclass</a:t>
            </a:r>
            <a:r>
              <a:rPr lang="id-ID" sz="2800" dirty="0"/>
              <a:t> untuk </a:t>
            </a:r>
            <a:r>
              <a:rPr lang="id-ID" sz="2800" dirty="0">
                <a:solidFill>
                  <a:srgbClr val="0070C0"/>
                </a:solidFill>
              </a:rPr>
              <a:t>menimpa </a:t>
            </a:r>
            <a:r>
              <a:rPr lang="id-ID" sz="2800" dirty="0" err="1">
                <a:solidFill>
                  <a:srgbClr val="0070C0"/>
                </a:solidFill>
              </a:rPr>
              <a:t>method</a:t>
            </a:r>
            <a:r>
              <a:rPr lang="id-ID" sz="2800" dirty="0">
                <a:solidFill>
                  <a:srgbClr val="0070C0"/>
                </a:solidFill>
              </a:rPr>
              <a:t> </a:t>
            </a:r>
            <a:r>
              <a:rPr lang="id-ID" sz="2800" dirty="0"/>
              <a:t>dari </a:t>
            </a:r>
            <a:r>
              <a:rPr lang="id-ID" sz="2800" dirty="0" err="1"/>
              <a:t>superclass</a:t>
            </a:r>
            <a:r>
              <a:rPr lang="id-ID" sz="2800" dirty="0"/>
              <a:t>, yaitu dengan cara menggunakan nama dan parameter yang sama pada </a:t>
            </a:r>
            <a:r>
              <a:rPr lang="id-ID" sz="2800" dirty="0" err="1"/>
              <a:t>method</a:t>
            </a:r>
            <a:endParaRPr lang="id-ID" sz="2800" dirty="0"/>
          </a:p>
        </p:txBody>
      </p:sp>
      <p:sp>
        <p:nvSpPr>
          <p:cNvPr id="31746" name="Rectangle 2"/>
          <p:cNvSpPr>
            <a:spLocks noGrp="1" noChangeArrowheads="1"/>
          </p:cNvSpPr>
          <p:nvPr>
            <p:ph type="title"/>
          </p:nvPr>
        </p:nvSpPr>
        <p:spPr/>
        <p:txBody>
          <a:bodyPr/>
          <a:lstStyle/>
          <a:p>
            <a:r>
              <a:rPr lang="en-US" altLang="ja-JP" dirty="0"/>
              <a:t>Polymorphism</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80981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1000"/>
                                        <p:tgtEl>
                                          <p:spTgt spid="31747">
                                            <p:txEl>
                                              <p:pRg st="0" end="0"/>
                                            </p:txEl>
                                          </p:spTgt>
                                        </p:tgtEl>
                                      </p:cBhvr>
                                    </p:animEffect>
                                    <p:anim calcmode="lin" valueType="num">
                                      <p:cBhvr>
                                        <p:cTn id="8"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747">
                                            <p:txEl>
                                              <p:pRg st="2" end="2"/>
                                            </p:txEl>
                                          </p:spTgt>
                                        </p:tgtEl>
                                        <p:attrNameLst>
                                          <p:attrName>style.visibility</p:attrName>
                                        </p:attrNameLst>
                                      </p:cBhvr>
                                      <p:to>
                                        <p:strVal val="visible"/>
                                      </p:to>
                                    </p:set>
                                    <p:animEffect transition="in" filter="fade">
                                      <p:cBhvr>
                                        <p:cTn id="14" dur="1000"/>
                                        <p:tgtEl>
                                          <p:spTgt spid="31747">
                                            <p:txEl>
                                              <p:pRg st="2" end="2"/>
                                            </p:txEl>
                                          </p:spTgt>
                                        </p:tgtEl>
                                      </p:cBhvr>
                                    </p:animEffect>
                                    <p:anim calcmode="lin" valueType="num">
                                      <p:cBhvr>
                                        <p:cTn id="15" dur="1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747">
                                            <p:txEl>
                                              <p:pRg st="3" end="3"/>
                                            </p:txEl>
                                          </p:spTgt>
                                        </p:tgtEl>
                                        <p:attrNameLst>
                                          <p:attrName>style.visibility</p:attrName>
                                        </p:attrNameLst>
                                      </p:cBhvr>
                                      <p:to>
                                        <p:strVal val="visible"/>
                                      </p:to>
                                    </p:set>
                                    <p:animEffect transition="in" filter="fade">
                                      <p:cBhvr>
                                        <p:cTn id="21" dur="1000"/>
                                        <p:tgtEl>
                                          <p:spTgt spid="31747">
                                            <p:txEl>
                                              <p:pRg st="3" end="3"/>
                                            </p:txEl>
                                          </p:spTgt>
                                        </p:tgtEl>
                                      </p:cBhvr>
                                    </p:animEffect>
                                    <p:anim calcmode="lin" valueType="num">
                                      <p:cBhvr>
                                        <p:cTn id="22" dur="10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1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747">
                                            <p:txEl>
                                              <p:pRg st="4" end="4"/>
                                            </p:txEl>
                                          </p:spTgt>
                                        </p:tgtEl>
                                        <p:attrNameLst>
                                          <p:attrName>style.visibility</p:attrName>
                                        </p:attrNameLst>
                                      </p:cBhvr>
                                      <p:to>
                                        <p:strVal val="visible"/>
                                      </p:to>
                                    </p:set>
                                    <p:animEffect transition="in" filter="fade">
                                      <p:cBhvr>
                                        <p:cTn id="28" dur="1000"/>
                                        <p:tgtEl>
                                          <p:spTgt spid="31747">
                                            <p:txEl>
                                              <p:pRg st="4" end="4"/>
                                            </p:txEl>
                                          </p:spTgt>
                                        </p:tgtEl>
                                      </p:cBhvr>
                                    </p:animEffect>
                                    <p:anim calcmode="lin" valueType="num">
                                      <p:cBhvr>
                                        <p:cTn id="29" dur="10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174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4572000" cy="5867400"/>
          </a:xfrm>
          <a:solidFill>
            <a:schemeClr val="bg2"/>
          </a:solidFill>
        </p:spPr>
        <p:txBody>
          <a:bodyPr/>
          <a:lstStyle/>
          <a:p>
            <a:pPr>
              <a:buNone/>
            </a:pPr>
            <a:r>
              <a:rPr lang="id-ID" sz="1600" dirty="0" err="1"/>
              <a:t>class</a:t>
            </a:r>
            <a:r>
              <a:rPr lang="id-ID" sz="1600" dirty="0"/>
              <a:t> Mobil {</a:t>
            </a:r>
          </a:p>
          <a:p>
            <a:pPr>
              <a:buNone/>
            </a:pPr>
            <a:r>
              <a:rPr lang="id-ID" sz="1600" dirty="0"/>
              <a:t>	String warna;</a:t>
            </a:r>
          </a:p>
          <a:p>
            <a:pPr>
              <a:buNone/>
            </a:pPr>
            <a:r>
              <a:rPr lang="id-ID" sz="1600" dirty="0"/>
              <a:t>	int tahunProduksi;</a:t>
            </a:r>
          </a:p>
          <a:p>
            <a:pPr>
              <a:buNone/>
            </a:pPr>
            <a:endParaRPr lang="id-ID" sz="1600" dirty="0"/>
          </a:p>
          <a:p>
            <a:pPr>
              <a:buNone/>
            </a:pPr>
            <a:r>
              <a:rPr lang="id-ID" sz="1600" dirty="0"/>
              <a:t>	</a:t>
            </a:r>
            <a:r>
              <a:rPr lang="id-ID" sz="1600" dirty="0">
                <a:solidFill>
                  <a:srgbClr val="C00000"/>
                </a:solidFill>
              </a:rPr>
              <a:t>public Mobil(String warna, int tahunProduksi){</a:t>
            </a:r>
          </a:p>
          <a:p>
            <a:pPr>
              <a:buNone/>
            </a:pPr>
            <a:r>
              <a:rPr lang="id-ID" sz="1600" dirty="0">
                <a:solidFill>
                  <a:srgbClr val="C00000"/>
                </a:solidFill>
              </a:rPr>
              <a:t>	    </a:t>
            </a:r>
            <a:r>
              <a:rPr lang="id-ID" sz="1600" dirty="0" err="1">
                <a:solidFill>
                  <a:srgbClr val="C00000"/>
                </a:solidFill>
              </a:rPr>
              <a:t>this.warna</a:t>
            </a:r>
            <a:r>
              <a:rPr lang="id-ID" sz="1600" dirty="0">
                <a:solidFill>
                  <a:srgbClr val="C00000"/>
                </a:solidFill>
              </a:rPr>
              <a:t> = warna;</a:t>
            </a:r>
          </a:p>
          <a:p>
            <a:pPr>
              <a:buNone/>
            </a:pPr>
            <a:r>
              <a:rPr lang="id-ID" sz="1600" dirty="0">
                <a:solidFill>
                  <a:srgbClr val="C00000"/>
                </a:solidFill>
              </a:rPr>
              <a:t>	    </a:t>
            </a:r>
            <a:r>
              <a:rPr lang="id-ID" sz="1600" dirty="0" err="1">
                <a:solidFill>
                  <a:srgbClr val="C00000"/>
                </a:solidFill>
              </a:rPr>
              <a:t>this.tahunProduksi</a:t>
            </a:r>
            <a:r>
              <a:rPr lang="id-ID" sz="1600" dirty="0">
                <a:solidFill>
                  <a:srgbClr val="C00000"/>
                </a:solidFill>
              </a:rPr>
              <a:t> = tahunProduksi;</a:t>
            </a:r>
          </a:p>
          <a:p>
            <a:pPr>
              <a:buNone/>
            </a:pPr>
            <a:r>
              <a:rPr lang="id-ID" sz="1600" dirty="0">
                <a:solidFill>
                  <a:srgbClr val="C00000"/>
                </a:solidFill>
              </a:rPr>
              <a:t>	}</a:t>
            </a:r>
          </a:p>
          <a:p>
            <a:pPr>
              <a:buNone/>
            </a:pPr>
            <a:r>
              <a:rPr lang="id-ID" sz="1600" dirty="0">
                <a:solidFill>
                  <a:srgbClr val="C00000"/>
                </a:solidFill>
              </a:rPr>
              <a:t>	</a:t>
            </a:r>
          </a:p>
          <a:p>
            <a:pPr>
              <a:buNone/>
            </a:pPr>
            <a:r>
              <a:rPr lang="id-ID" sz="1600" dirty="0">
                <a:solidFill>
                  <a:srgbClr val="C00000"/>
                </a:solidFill>
              </a:rPr>
              <a:t>	public Mobil(){</a:t>
            </a:r>
          </a:p>
          <a:p>
            <a:pPr>
              <a:buNone/>
            </a:pPr>
            <a:r>
              <a:rPr lang="id-ID" sz="1600" dirty="0">
                <a:solidFill>
                  <a:srgbClr val="C00000"/>
                </a:solidFill>
              </a:rPr>
              <a:t>	}</a:t>
            </a:r>
          </a:p>
          <a:p>
            <a:pPr>
              <a:buNone/>
            </a:pPr>
            <a:r>
              <a:rPr lang="id-ID" sz="1600" dirty="0"/>
              <a:t>	</a:t>
            </a:r>
          </a:p>
          <a:p>
            <a:pPr>
              <a:buNone/>
            </a:pPr>
            <a:r>
              <a:rPr lang="id-ID" sz="1600" dirty="0"/>
              <a:t>	void info(){</a:t>
            </a:r>
          </a:p>
          <a:p>
            <a:pPr>
              <a:buNone/>
            </a:pPr>
            <a:r>
              <a:rPr lang="id-ID" sz="1600" dirty="0"/>
              <a:t>	</a:t>
            </a:r>
            <a:r>
              <a:rPr lang="id-ID" sz="1400" dirty="0"/>
              <a:t>     </a:t>
            </a:r>
            <a:r>
              <a:rPr lang="id-ID" sz="1400" dirty="0" err="1"/>
              <a:t>System.out.println</a:t>
            </a:r>
            <a:r>
              <a:rPr lang="id-ID" sz="1400" dirty="0"/>
              <a:t>("Warna: " + warna);</a:t>
            </a:r>
          </a:p>
          <a:p>
            <a:pPr>
              <a:buNone/>
            </a:pPr>
            <a:r>
              <a:rPr lang="id-ID" sz="1400" dirty="0"/>
              <a:t>	     </a:t>
            </a:r>
            <a:r>
              <a:rPr lang="id-ID" sz="1400" dirty="0" err="1"/>
              <a:t>System.out.println</a:t>
            </a:r>
            <a:r>
              <a:rPr lang="id-ID" sz="1400" dirty="0"/>
              <a:t>("Tahun: " + </a:t>
            </a:r>
            <a:r>
              <a:rPr lang="id-ID" sz="1400" dirty="0" err="1"/>
              <a:t>tahunProduksi</a:t>
            </a:r>
            <a:r>
              <a:rPr lang="id-ID" sz="1400" dirty="0"/>
              <a:t>);</a:t>
            </a:r>
          </a:p>
          <a:p>
            <a:pPr>
              <a:buNone/>
            </a:pPr>
            <a:r>
              <a:rPr lang="id-ID" sz="1600" dirty="0"/>
              <a:t>	}</a:t>
            </a:r>
          </a:p>
          <a:p>
            <a:pPr>
              <a:buNone/>
            </a:pPr>
            <a:r>
              <a:rPr lang="id-ID" sz="1600" dirty="0"/>
              <a:t>}</a:t>
            </a:r>
          </a:p>
        </p:txBody>
      </p:sp>
      <p:sp>
        <p:nvSpPr>
          <p:cNvPr id="2" name="Title 1"/>
          <p:cNvSpPr>
            <a:spLocks noGrp="1"/>
          </p:cNvSpPr>
          <p:nvPr>
            <p:ph type="title"/>
          </p:nvPr>
        </p:nvSpPr>
        <p:spPr/>
        <p:txBody>
          <a:bodyPr/>
          <a:lstStyle/>
          <a:p>
            <a:r>
              <a:rPr lang="en-US" altLang="ja-JP" dirty="0"/>
              <a:t>Polymorphism – </a:t>
            </a:r>
            <a:r>
              <a:rPr lang="id-ID" altLang="ja-JP" dirty="0"/>
              <a:t>Overloading</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371</a:t>
            </a:fld>
            <a:endParaRPr lang="en-US">
              <a:solidFill>
                <a:prstClr val="black">
                  <a:tint val="75000"/>
                </a:prstClr>
              </a:solidFill>
            </a:endParaRPr>
          </a:p>
        </p:txBody>
      </p:sp>
      <p:sp>
        <p:nvSpPr>
          <p:cNvPr id="5" name="Content Placeholder 2"/>
          <p:cNvSpPr txBox="1">
            <a:spLocks/>
          </p:cNvSpPr>
          <p:nvPr/>
        </p:nvSpPr>
        <p:spPr bwMode="auto">
          <a:xfrm>
            <a:off x="4800600" y="990600"/>
            <a:ext cx="4343400" cy="3276600"/>
          </a:xfrm>
          <a:prstGeom prst="rect">
            <a:avLst/>
          </a:prstGeom>
          <a:solidFill>
            <a:schemeClr val="bg2"/>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public </a:t>
            </a:r>
            <a:r>
              <a:rPr kumimoji="0" lang="id-ID" sz="1800" i="0" u="none" strike="noStrike" kern="0" cap="none" spc="0" normalizeH="0" baseline="0" noProof="0" dirty="0" err="1">
                <a:ln>
                  <a:noFill/>
                </a:ln>
                <a:solidFill>
                  <a:schemeClr val="tx1"/>
                </a:solidFill>
                <a:effectLst/>
                <a:uLnTx/>
                <a:uFillTx/>
                <a:latin typeface="Calibri" pitchFamily="34" charset="0"/>
                <a:ea typeface="+mn-ea"/>
                <a:cs typeface="Calibri" pitchFamily="34" charset="0"/>
              </a:rPr>
              <a:t>class</a:t>
            </a: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MobilKonstruktor{</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kern="0" dirty="0">
                <a:effectLst/>
                <a:latin typeface="Calibri" pitchFamily="34" charset="0"/>
                <a:ea typeface="+mn-ea"/>
                <a:cs typeface="Calibri" pitchFamily="34" charset="0"/>
              </a:rPr>
              <a:t>   </a:t>
            </a: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public static void main(String[] args){</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6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r>
              <a:rPr kumimoji="0" lang="id-ID" sz="1600" i="0" u="none" strike="noStrike" kern="0" cap="none" spc="0" normalizeH="0" baseline="0" noProof="0" dirty="0">
                <a:ln>
                  <a:noFill/>
                </a:ln>
                <a:solidFill>
                  <a:srgbClr val="C00000"/>
                </a:solidFill>
                <a:effectLst/>
                <a:uLnTx/>
                <a:uFillTx/>
                <a:latin typeface="Calibri" pitchFamily="34" charset="0"/>
                <a:ea typeface="+mn-ea"/>
                <a:cs typeface="Calibri" pitchFamily="34" charset="0"/>
              </a:rPr>
              <a:t>Mobil mobilku = new Mobil(“Merah”, 2003);</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mobilku.info();</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endParaRPr kumimoji="0" lang="id-ID" sz="1800" kern="0" dirty="0">
              <a:solidFill>
                <a:srgbClr val="C00000"/>
              </a:solidFill>
              <a:effectLst/>
              <a:latin typeface="Calibri" pitchFamily="34" charset="0"/>
              <a:ea typeface="+mn-ea"/>
              <a:cs typeface="Calibri" pitchFamily="34" charset="0"/>
            </a:endParaRPr>
          </a:p>
          <a:p>
            <a:pPr marL="342900" lvl="0" indent="-342900" algn="l" eaLnBrk="0" hangingPunct="0">
              <a:spcBef>
                <a:spcPct val="20000"/>
              </a:spcBef>
              <a:buClr>
                <a:schemeClr val="tx2"/>
              </a:buClr>
              <a:buSzPct val="70000"/>
            </a:pPr>
            <a:r>
              <a:rPr kumimoji="0" lang="id-ID" sz="1800" kern="0" dirty="0">
                <a:solidFill>
                  <a:srgbClr val="C00000"/>
                </a:solidFill>
                <a:effectLst/>
                <a:latin typeface="Calibri" pitchFamily="34" charset="0"/>
                <a:ea typeface="+mn-ea"/>
                <a:cs typeface="Calibri" pitchFamily="34" charset="0"/>
              </a:rPr>
              <a:t>	</a:t>
            </a:r>
            <a:r>
              <a:rPr kumimoji="0" lang="nn-NO" sz="1800" kern="0" dirty="0">
                <a:solidFill>
                  <a:srgbClr val="C00000"/>
                </a:solidFill>
                <a:effectLst/>
                <a:latin typeface="Calibri" pitchFamily="34" charset="0"/>
                <a:ea typeface="+mn-ea"/>
                <a:cs typeface="Calibri" pitchFamily="34" charset="0"/>
              </a:rPr>
              <a:t>Mobil mobil</a:t>
            </a:r>
            <a:r>
              <a:rPr kumimoji="0" lang="id-ID" sz="1800" kern="0" dirty="0">
                <a:solidFill>
                  <a:srgbClr val="C00000"/>
                </a:solidFill>
                <a:effectLst/>
                <a:latin typeface="Calibri" pitchFamily="34" charset="0"/>
                <a:ea typeface="+mn-ea"/>
                <a:cs typeface="Calibri" pitchFamily="34" charset="0"/>
              </a:rPr>
              <a:t>mu</a:t>
            </a:r>
            <a:r>
              <a:rPr kumimoji="0" lang="nn-NO" sz="1800" kern="0" dirty="0">
                <a:solidFill>
                  <a:srgbClr val="C00000"/>
                </a:solidFill>
                <a:effectLst/>
                <a:latin typeface="Calibri" pitchFamily="34" charset="0"/>
                <a:ea typeface="+mn-ea"/>
                <a:cs typeface="Calibri" pitchFamily="34" charset="0"/>
              </a:rPr>
              <a:t> = new Mobil();</a:t>
            </a:r>
          </a:p>
          <a:p>
            <a:pPr marL="342900" lvl="0" indent="-342900" algn="l" eaLnBrk="0" hangingPunct="0">
              <a:spcBef>
                <a:spcPct val="20000"/>
              </a:spcBef>
              <a:buClr>
                <a:schemeClr val="tx2"/>
              </a:buClr>
              <a:buSzPct val="70000"/>
            </a:pPr>
            <a:r>
              <a:rPr kumimoji="0" lang="nn-NO" sz="1800" kern="0" dirty="0">
                <a:effectLst/>
                <a:latin typeface="Calibri" pitchFamily="34" charset="0"/>
                <a:ea typeface="+mn-ea"/>
                <a:cs typeface="Calibri" pitchFamily="34" charset="0"/>
              </a:rPr>
              <a:t>	mobil</a:t>
            </a:r>
            <a:r>
              <a:rPr kumimoji="0" lang="id-ID" sz="1800" kern="0" dirty="0">
                <a:effectLst/>
                <a:latin typeface="Calibri" pitchFamily="34" charset="0"/>
                <a:ea typeface="+mn-ea"/>
                <a:cs typeface="Calibri" pitchFamily="34" charset="0"/>
              </a:rPr>
              <a:t>mu.</a:t>
            </a:r>
            <a:r>
              <a:rPr kumimoji="0" lang="nn-NO" sz="1800" kern="0" dirty="0">
                <a:effectLst/>
                <a:latin typeface="Calibri" pitchFamily="34" charset="0"/>
                <a:ea typeface="+mn-ea"/>
                <a:cs typeface="Calibri" pitchFamily="34" charset="0"/>
              </a:rPr>
              <a:t>info();</a:t>
            </a:r>
            <a:endPar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endParaRP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	}</a:t>
            </a:r>
          </a:p>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id-ID" sz="1800" i="0" u="none" strike="noStrike" kern="0" cap="none" spc="0" normalizeH="0" baseline="0" noProof="0" dirty="0">
                <a:ln>
                  <a:noFill/>
                </a:ln>
                <a:solidFill>
                  <a:schemeClr val="tx1"/>
                </a:solidFill>
                <a:effectLst/>
                <a:uLnTx/>
                <a:uFillTx/>
                <a:latin typeface="Calibri" pitchFamily="34" charset="0"/>
                <a:ea typeface="+mn-ea"/>
                <a:cs typeface="Calibri" pitchFamily="34" charset="0"/>
              </a:rPr>
              <a:t>}</a:t>
            </a:r>
          </a:p>
        </p:txBody>
      </p:sp>
      <p:pic>
        <p:nvPicPr>
          <p:cNvPr id="39937" name="Picture 1"/>
          <p:cNvPicPr>
            <a:picLocks noChangeAspect="1" noChangeArrowheads="1"/>
          </p:cNvPicPr>
          <p:nvPr/>
        </p:nvPicPr>
        <p:blipFill>
          <a:blip r:embed="rId4" cstate="print"/>
          <a:srcRect/>
          <a:stretch>
            <a:fillRect/>
          </a:stretch>
        </p:blipFill>
        <p:spPr bwMode="auto">
          <a:xfrm>
            <a:off x="4800600" y="4511398"/>
            <a:ext cx="4343400" cy="2346602"/>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245881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anim calcmode="lin" valueType="num">
                                      <p:cBhvr>
                                        <p:cTn id="7" dur="500" decel="50000" fill="hold">
                                          <p:stCondLst>
                                            <p:cond delay="0"/>
                                          </p:stCondLst>
                                        </p:cTn>
                                        <p:tgtEl>
                                          <p:spTgt spid="3993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993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9937"/>
                                        </p:tgtEl>
                                        <p:attrNameLst>
                                          <p:attrName>ppt_w</p:attrName>
                                        </p:attrNameLst>
                                      </p:cBhvr>
                                      <p:tavLst>
                                        <p:tav tm="0">
                                          <p:val>
                                            <p:strVal val="#ppt_w*.05"/>
                                          </p:val>
                                        </p:tav>
                                        <p:tav tm="100000">
                                          <p:val>
                                            <p:strVal val="#ppt_w"/>
                                          </p:val>
                                        </p:tav>
                                      </p:tavLst>
                                    </p:anim>
                                    <p:anim calcmode="lin" valueType="num">
                                      <p:cBhvr>
                                        <p:cTn id="10" dur="1000" fill="hold"/>
                                        <p:tgtEl>
                                          <p:spTgt spid="3993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993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993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993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9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257800"/>
          </a:xfrm>
          <a:solidFill>
            <a:schemeClr val="bg2"/>
          </a:solidFill>
        </p:spPr>
        <p:txBody>
          <a:bodyPr>
            <a:normAutofit lnSpcReduction="10000"/>
          </a:bodyPr>
          <a:lstStyle/>
          <a:p>
            <a:pPr>
              <a:buNone/>
            </a:pPr>
            <a:r>
              <a:rPr lang="id-ID" sz="2200" dirty="0" err="1"/>
              <a:t>class</a:t>
            </a:r>
            <a:r>
              <a:rPr lang="id-ID" sz="2200" dirty="0"/>
              <a:t> Lingkaran{</a:t>
            </a:r>
            <a:endParaRPr lang="en-US" sz="2200" dirty="0"/>
          </a:p>
          <a:p>
            <a:pPr>
              <a:buNone/>
            </a:pPr>
            <a:r>
              <a:rPr lang="en-US" sz="2200" dirty="0"/>
              <a:t>	</a:t>
            </a:r>
            <a:r>
              <a:rPr lang="id-ID" sz="2200" dirty="0" err="1"/>
              <a:t>void</a:t>
            </a:r>
            <a:r>
              <a:rPr lang="id-ID" sz="2200" dirty="0"/>
              <a:t> gambar</a:t>
            </a:r>
            <a:r>
              <a:rPr lang="en-US" sz="2200" dirty="0" err="1"/>
              <a:t>Lingkaran</a:t>
            </a:r>
            <a:r>
              <a:rPr lang="en-US" sz="2200" dirty="0"/>
              <a:t>(){</a:t>
            </a:r>
          </a:p>
          <a:p>
            <a:pPr>
              <a:buNone/>
            </a:pPr>
            <a:r>
              <a:rPr lang="en-US" sz="2200" dirty="0"/>
              <a:t>	}</a:t>
            </a:r>
            <a:endParaRPr lang="id-ID" sz="2200" dirty="0"/>
          </a:p>
          <a:p>
            <a:pPr>
              <a:buNone/>
            </a:pPr>
            <a:r>
              <a:rPr lang="id-ID" sz="2200" dirty="0"/>
              <a:t>	 </a:t>
            </a:r>
            <a:r>
              <a:rPr lang="id-ID" sz="2200" dirty="0" err="1"/>
              <a:t>void</a:t>
            </a:r>
            <a:r>
              <a:rPr lang="id-ID" sz="2200" dirty="0"/>
              <a:t> </a:t>
            </a:r>
            <a:r>
              <a:rPr lang="id-ID" sz="2200" dirty="0" err="1">
                <a:solidFill>
                  <a:srgbClr val="C00000"/>
                </a:solidFill>
              </a:rPr>
              <a:t>gambarLingkaran</a:t>
            </a:r>
            <a:r>
              <a:rPr lang="id-ID" sz="2200" dirty="0">
                <a:solidFill>
                  <a:srgbClr val="C00000"/>
                </a:solidFill>
              </a:rPr>
              <a:t>(</a:t>
            </a:r>
            <a:r>
              <a:rPr lang="id-ID" sz="2200" dirty="0" err="1">
                <a:solidFill>
                  <a:srgbClr val="C00000"/>
                </a:solidFill>
              </a:rPr>
              <a:t>int</a:t>
            </a:r>
            <a:r>
              <a:rPr lang="id-ID" sz="2200" dirty="0">
                <a:solidFill>
                  <a:srgbClr val="C00000"/>
                </a:solidFill>
              </a:rPr>
              <a:t> diameter)</a:t>
            </a:r>
            <a:r>
              <a:rPr lang="id-ID" sz="2200" dirty="0"/>
              <a:t>{</a:t>
            </a:r>
          </a:p>
          <a:p>
            <a:pPr>
              <a:buNone/>
            </a:pPr>
            <a:r>
              <a:rPr lang="id-ID" sz="2200" dirty="0"/>
              <a:t>	...</a:t>
            </a:r>
          </a:p>
          <a:p>
            <a:pPr>
              <a:buNone/>
            </a:pPr>
            <a:r>
              <a:rPr lang="id-ID" sz="2200" dirty="0"/>
              <a:t>	}</a:t>
            </a:r>
          </a:p>
          <a:p>
            <a:pPr>
              <a:buNone/>
            </a:pPr>
            <a:r>
              <a:rPr lang="id-ID" sz="2200" dirty="0"/>
              <a:t>	 </a:t>
            </a:r>
            <a:r>
              <a:rPr lang="id-ID" sz="2200" dirty="0" err="1"/>
              <a:t>void</a:t>
            </a:r>
            <a:r>
              <a:rPr lang="id-ID" sz="2200" dirty="0"/>
              <a:t> </a:t>
            </a:r>
            <a:r>
              <a:rPr lang="id-ID" sz="2200" dirty="0" err="1">
                <a:solidFill>
                  <a:srgbClr val="C00000"/>
                </a:solidFill>
              </a:rPr>
              <a:t>gambarLingkaran</a:t>
            </a:r>
            <a:r>
              <a:rPr lang="id-ID" sz="2200" dirty="0">
                <a:solidFill>
                  <a:srgbClr val="C00000"/>
                </a:solidFill>
              </a:rPr>
              <a:t>(</a:t>
            </a:r>
            <a:r>
              <a:rPr lang="id-ID" sz="2200" dirty="0" err="1">
                <a:solidFill>
                  <a:srgbClr val="C00000"/>
                </a:solidFill>
              </a:rPr>
              <a:t>int</a:t>
            </a:r>
            <a:r>
              <a:rPr lang="id-ID" sz="2200" dirty="0">
                <a:solidFill>
                  <a:srgbClr val="C00000"/>
                </a:solidFill>
              </a:rPr>
              <a:t> diameter, int x, int y)</a:t>
            </a:r>
            <a:r>
              <a:rPr lang="id-ID" sz="2200" dirty="0"/>
              <a:t>{</a:t>
            </a:r>
            <a:br>
              <a:rPr lang="id-ID" sz="2200" dirty="0"/>
            </a:br>
            <a:r>
              <a:rPr lang="id-ID" sz="2200" dirty="0"/>
              <a:t>...</a:t>
            </a:r>
          </a:p>
          <a:p>
            <a:pPr>
              <a:buNone/>
            </a:pPr>
            <a:r>
              <a:rPr lang="id-ID" sz="2200" dirty="0"/>
              <a:t>	}</a:t>
            </a:r>
          </a:p>
          <a:p>
            <a:pPr>
              <a:buNone/>
            </a:pPr>
            <a:r>
              <a:rPr lang="id-ID" sz="2200" dirty="0"/>
              <a:t>	 </a:t>
            </a:r>
            <a:r>
              <a:rPr lang="id-ID" sz="2200" dirty="0" err="1"/>
              <a:t>void</a:t>
            </a:r>
            <a:r>
              <a:rPr lang="id-ID" sz="2200" dirty="0"/>
              <a:t> </a:t>
            </a:r>
            <a:r>
              <a:rPr lang="id-ID" sz="2200" dirty="0" err="1">
                <a:solidFill>
                  <a:srgbClr val="C00000"/>
                </a:solidFill>
              </a:rPr>
              <a:t>gambarLingkaran</a:t>
            </a:r>
            <a:r>
              <a:rPr lang="id-ID" sz="2200" dirty="0">
                <a:solidFill>
                  <a:srgbClr val="C00000"/>
                </a:solidFill>
              </a:rPr>
              <a:t>(</a:t>
            </a:r>
            <a:r>
              <a:rPr lang="id-ID" sz="2200" dirty="0" err="1">
                <a:solidFill>
                  <a:srgbClr val="C00000"/>
                </a:solidFill>
              </a:rPr>
              <a:t>int</a:t>
            </a:r>
            <a:r>
              <a:rPr lang="id-ID" sz="2200" dirty="0">
                <a:solidFill>
                  <a:srgbClr val="C00000"/>
                </a:solidFill>
              </a:rPr>
              <a:t> diameter, int x, int y, int warna, String namaLingkaran)</a:t>
            </a:r>
            <a:r>
              <a:rPr lang="id-ID" sz="2200" dirty="0"/>
              <a:t>{</a:t>
            </a:r>
            <a:br>
              <a:rPr lang="id-ID" sz="2200" dirty="0"/>
            </a:br>
            <a:r>
              <a:rPr lang="id-ID" sz="2200" dirty="0"/>
              <a:t>...</a:t>
            </a:r>
          </a:p>
          <a:p>
            <a:pPr>
              <a:buNone/>
            </a:pPr>
            <a:r>
              <a:rPr lang="id-ID" sz="2200" dirty="0"/>
              <a:t>	}</a:t>
            </a:r>
          </a:p>
          <a:p>
            <a:pPr>
              <a:buNone/>
            </a:pPr>
            <a:r>
              <a:rPr lang="id-ID" sz="2200" dirty="0"/>
              <a:t>}</a:t>
            </a:r>
          </a:p>
        </p:txBody>
      </p:sp>
      <p:sp>
        <p:nvSpPr>
          <p:cNvPr id="2" name="Title 1"/>
          <p:cNvSpPr>
            <a:spLocks noGrp="1"/>
          </p:cNvSpPr>
          <p:nvPr>
            <p:ph type="title"/>
          </p:nvPr>
        </p:nvSpPr>
        <p:spPr/>
        <p:txBody>
          <a:bodyPr/>
          <a:lstStyle/>
          <a:p>
            <a:r>
              <a:rPr lang="en-US" altLang="ja-JP" dirty="0"/>
              <a:t>Polymorphism – </a:t>
            </a:r>
            <a:r>
              <a:rPr lang="id-ID" altLang="ja-JP" dirty="0"/>
              <a:t>Overloading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372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65816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4800600"/>
          </a:xfrm>
          <a:solidFill>
            <a:schemeClr val="bg2"/>
          </a:solidFill>
        </p:spPr>
        <p:txBody>
          <a:bodyPr/>
          <a:lstStyle/>
          <a:p>
            <a:pPr lvl="1">
              <a:buNone/>
              <a:defRPr/>
            </a:pPr>
            <a:endParaRPr lang="id-ID" sz="2400" dirty="0"/>
          </a:p>
          <a:p>
            <a:pPr lvl="1">
              <a:buNone/>
              <a:defRPr/>
            </a:pPr>
            <a:r>
              <a:rPr lang="en-US" sz="2400" dirty="0"/>
              <a:t>public </a:t>
            </a:r>
            <a:r>
              <a:rPr lang="id-ID" sz="2400" dirty="0" err="1"/>
              <a:t>class</a:t>
            </a:r>
            <a:r>
              <a:rPr lang="id-ID" sz="2400" dirty="0"/>
              <a:t> Sepeda{</a:t>
            </a:r>
          </a:p>
          <a:p>
            <a:pPr lvl="1">
              <a:buNone/>
              <a:defRPr/>
            </a:pPr>
            <a:r>
              <a:rPr lang="id-ID" sz="2400" dirty="0"/>
              <a:t>		</a:t>
            </a:r>
            <a:r>
              <a:rPr lang="id-ID" sz="2400" dirty="0" err="1"/>
              <a:t>protected</a:t>
            </a:r>
            <a:r>
              <a:rPr lang="id-ID" sz="2400" dirty="0"/>
              <a:t> </a:t>
            </a:r>
            <a:r>
              <a:rPr lang="id-ID" sz="2400" dirty="0" err="1"/>
              <a:t>int</a:t>
            </a:r>
            <a:r>
              <a:rPr lang="id-ID" sz="2400" dirty="0"/>
              <a:t> </a:t>
            </a:r>
            <a:r>
              <a:rPr lang="en-US" sz="2400" dirty="0" err="1"/>
              <a:t>gir</a:t>
            </a:r>
            <a:r>
              <a:rPr lang="en-US" sz="2400" dirty="0"/>
              <a:t>;</a:t>
            </a:r>
            <a:endParaRPr lang="id-ID" sz="2400" dirty="0"/>
          </a:p>
          <a:p>
            <a:pPr lvl="1">
              <a:buNone/>
              <a:defRPr/>
            </a:pPr>
            <a:r>
              <a:rPr lang="id-ID" sz="2400" dirty="0"/>
              <a:t>	</a:t>
            </a:r>
          </a:p>
          <a:p>
            <a:pPr lvl="2">
              <a:buNone/>
              <a:defRPr/>
            </a:pPr>
            <a:r>
              <a:rPr lang="id-ID" sz="2400" dirty="0"/>
              <a:t>	</a:t>
            </a:r>
            <a:r>
              <a:rPr lang="id-ID" sz="2400" dirty="0" err="1"/>
              <a:t>void</a:t>
            </a:r>
            <a:r>
              <a:rPr lang="id-ID" sz="2400" dirty="0"/>
              <a:t> </a:t>
            </a:r>
            <a:r>
              <a:rPr lang="id-ID" sz="2400" dirty="0" err="1"/>
              <a:t>setGir</a:t>
            </a:r>
            <a:r>
              <a:rPr lang="id-ID" sz="2400" dirty="0"/>
              <a:t>(</a:t>
            </a:r>
            <a:r>
              <a:rPr lang="id-ID" sz="2400" dirty="0" err="1"/>
              <a:t>int</a:t>
            </a:r>
            <a:r>
              <a:rPr lang="id-ID" sz="2400" dirty="0"/>
              <a:t> pertambahanGir) {</a:t>
            </a:r>
          </a:p>
          <a:p>
            <a:pPr lvl="2">
              <a:buNone/>
              <a:defRPr/>
            </a:pPr>
            <a:r>
              <a:rPr lang="id-ID" sz="2400" dirty="0"/>
              <a:t>	   	gir= gir+ pertambahanGir;</a:t>
            </a:r>
          </a:p>
          <a:p>
            <a:pPr lvl="2">
              <a:buNone/>
              <a:defRPr/>
            </a:pPr>
            <a:r>
              <a:rPr lang="id-ID" sz="2400" dirty="0"/>
              <a:t>	}</a:t>
            </a:r>
            <a:endParaRPr lang="en-US" sz="2400" dirty="0"/>
          </a:p>
          <a:p>
            <a:pPr lvl="2">
              <a:buNone/>
              <a:defRPr/>
            </a:pPr>
            <a:endParaRPr lang="id-ID" sz="2400" dirty="0"/>
          </a:p>
          <a:p>
            <a:pPr lvl="2">
              <a:buNone/>
              <a:defRPr/>
            </a:pPr>
            <a:r>
              <a:rPr lang="id-ID" sz="2400" dirty="0"/>
              <a:t>	</a:t>
            </a:r>
            <a:r>
              <a:rPr lang="id-ID" sz="2400" dirty="0" err="1"/>
              <a:t>int</a:t>
            </a:r>
            <a:r>
              <a:rPr lang="id-ID" sz="2400" dirty="0"/>
              <a:t> </a:t>
            </a:r>
            <a:r>
              <a:rPr lang="id-ID" sz="2400" dirty="0" err="1"/>
              <a:t>getGir</a:t>
            </a:r>
            <a:r>
              <a:rPr lang="id-ID" sz="2400" dirty="0"/>
              <a:t>() {</a:t>
            </a:r>
          </a:p>
          <a:p>
            <a:pPr lvl="2">
              <a:buNone/>
              <a:defRPr/>
            </a:pPr>
            <a:r>
              <a:rPr lang="id-ID" sz="2400" dirty="0"/>
              <a:t>	    	</a:t>
            </a:r>
            <a:r>
              <a:rPr lang="id-ID" sz="2400" dirty="0" err="1"/>
              <a:t>return</a:t>
            </a:r>
            <a:r>
              <a:rPr lang="id-ID" sz="2400" dirty="0"/>
              <a:t> gir;</a:t>
            </a:r>
          </a:p>
          <a:p>
            <a:pPr lvl="2">
              <a:buNone/>
              <a:defRPr/>
            </a:pPr>
            <a:r>
              <a:rPr lang="id-ID" sz="2400" dirty="0"/>
              <a:t>	}</a:t>
            </a:r>
          </a:p>
          <a:p>
            <a:pPr lvl="1">
              <a:buNone/>
              <a:defRPr/>
            </a:pPr>
            <a:r>
              <a:rPr lang="id-ID" sz="2400" dirty="0"/>
              <a:t>}</a:t>
            </a:r>
          </a:p>
        </p:txBody>
      </p:sp>
      <p:sp>
        <p:nvSpPr>
          <p:cNvPr id="2" name="Title 1"/>
          <p:cNvSpPr>
            <a:spLocks noGrp="1"/>
          </p:cNvSpPr>
          <p:nvPr>
            <p:ph type="title"/>
          </p:nvPr>
        </p:nvSpPr>
        <p:spPr>
          <a:xfrm>
            <a:off x="609600" y="190500"/>
            <a:ext cx="8382000" cy="685800"/>
          </a:xfrm>
        </p:spPr>
        <p:txBody>
          <a:bodyPr>
            <a:normAutofit/>
          </a:bodyPr>
          <a:lstStyle/>
          <a:p>
            <a:pPr>
              <a:defRPr/>
            </a:pPr>
            <a:r>
              <a:rPr lang="en-US" altLang="ja-JP" dirty="0"/>
              <a:t>Polymorphism - </a:t>
            </a:r>
            <a:r>
              <a:rPr lang="id-ID" altLang="ja-JP" dirty="0" err="1"/>
              <a:t>Overriding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373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634810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4419600" cy="5562600"/>
          </a:xfrm>
          <a:solidFill>
            <a:schemeClr val="bg2"/>
          </a:solidFill>
        </p:spPr>
        <p:txBody>
          <a:bodyPr/>
          <a:lstStyle/>
          <a:p>
            <a:pPr>
              <a:buNone/>
              <a:defRPr/>
            </a:pPr>
            <a:endParaRPr lang="id-ID" sz="2000" dirty="0"/>
          </a:p>
          <a:p>
            <a:pPr>
              <a:buNone/>
              <a:defRPr/>
            </a:pPr>
            <a:r>
              <a:rPr lang="id-ID" sz="1800" dirty="0" err="1"/>
              <a:t>public</a:t>
            </a:r>
            <a:r>
              <a:rPr lang="id-ID" sz="1800" dirty="0"/>
              <a:t> </a:t>
            </a:r>
            <a:r>
              <a:rPr lang="en-US" sz="1800" dirty="0"/>
              <a:t>class </a:t>
            </a:r>
            <a:r>
              <a:rPr lang="id-ID" sz="1800" dirty="0"/>
              <a:t>SepedaGunung </a:t>
            </a:r>
            <a:r>
              <a:rPr lang="en-US" sz="1800" dirty="0">
                <a:solidFill>
                  <a:srgbClr val="C00000"/>
                </a:solidFill>
              </a:rPr>
              <a:t>extends</a:t>
            </a:r>
            <a:r>
              <a:rPr lang="en-US" sz="1800" dirty="0"/>
              <a:t> </a:t>
            </a:r>
            <a:r>
              <a:rPr lang="id-ID" sz="1800" dirty="0"/>
              <a:t>Sepeda</a:t>
            </a:r>
            <a:r>
              <a:rPr lang="en-US" sz="1800" dirty="0"/>
              <a:t>{ </a:t>
            </a:r>
            <a:endParaRPr lang="id-ID" sz="1800" dirty="0"/>
          </a:p>
          <a:p>
            <a:pPr>
              <a:buNone/>
              <a:defRPr/>
            </a:pPr>
            <a:r>
              <a:rPr lang="id-ID" sz="2000" dirty="0"/>
              <a:t>	</a:t>
            </a:r>
          </a:p>
          <a:p>
            <a:pPr>
              <a:buNone/>
              <a:defRPr/>
            </a:pPr>
            <a:r>
              <a:rPr lang="id-ID" sz="2000" dirty="0">
                <a:solidFill>
                  <a:srgbClr val="C00000"/>
                </a:solidFill>
              </a:rPr>
              <a:t>	</a:t>
            </a:r>
            <a:r>
              <a:rPr lang="en-US" sz="2000" dirty="0">
                <a:solidFill>
                  <a:srgbClr val="C00000"/>
                </a:solidFill>
              </a:rPr>
              <a:t>void </a:t>
            </a:r>
            <a:r>
              <a:rPr lang="id-ID" sz="2000" dirty="0" err="1">
                <a:solidFill>
                  <a:srgbClr val="C00000"/>
                </a:solidFill>
              </a:rPr>
              <a:t>setGir</a:t>
            </a:r>
            <a:r>
              <a:rPr lang="en-US" sz="2000" dirty="0">
                <a:solidFill>
                  <a:srgbClr val="C00000"/>
                </a:solidFill>
              </a:rPr>
              <a:t>(</a:t>
            </a:r>
            <a:r>
              <a:rPr lang="en-US" sz="2000" dirty="0" err="1">
                <a:solidFill>
                  <a:srgbClr val="C00000"/>
                </a:solidFill>
              </a:rPr>
              <a:t>int</a:t>
            </a:r>
            <a:r>
              <a:rPr lang="en-US" sz="2000" dirty="0">
                <a:solidFill>
                  <a:srgbClr val="C00000"/>
                </a:solidFill>
              </a:rPr>
              <a:t> </a:t>
            </a:r>
            <a:r>
              <a:rPr lang="id-ID" sz="2000" dirty="0" err="1">
                <a:solidFill>
                  <a:srgbClr val="C00000"/>
                </a:solidFill>
              </a:rPr>
              <a:t>pertambahanGir</a:t>
            </a:r>
            <a:r>
              <a:rPr lang="en-US" sz="2000" dirty="0">
                <a:solidFill>
                  <a:srgbClr val="C00000"/>
                </a:solidFill>
              </a:rPr>
              <a:t>) { </a:t>
            </a:r>
            <a:endParaRPr lang="id-ID" sz="2000" dirty="0">
              <a:solidFill>
                <a:srgbClr val="C00000"/>
              </a:solidFill>
            </a:endParaRPr>
          </a:p>
          <a:p>
            <a:pPr>
              <a:buNone/>
              <a:defRPr/>
            </a:pPr>
            <a:r>
              <a:rPr lang="id-ID" sz="2000" dirty="0"/>
              <a:t>	       </a:t>
            </a:r>
            <a:r>
              <a:rPr lang="id-ID" sz="2000" dirty="0" err="1">
                <a:solidFill>
                  <a:srgbClr val="0070C0"/>
                </a:solidFill>
              </a:rPr>
              <a:t>super</a:t>
            </a:r>
            <a:r>
              <a:rPr lang="id-ID" sz="2000" dirty="0" err="1"/>
              <a:t>.setGir</a:t>
            </a:r>
            <a:r>
              <a:rPr lang="id-ID" sz="2000" dirty="0"/>
              <a:t>(</a:t>
            </a:r>
            <a:r>
              <a:rPr lang="id-ID" sz="2000" dirty="0" err="1"/>
              <a:t>pertambahanGir</a:t>
            </a:r>
            <a:r>
              <a:rPr lang="id-ID" sz="2000" dirty="0"/>
              <a:t>);</a:t>
            </a:r>
          </a:p>
          <a:p>
            <a:pPr>
              <a:buNone/>
              <a:defRPr/>
            </a:pPr>
            <a:r>
              <a:rPr lang="id-ID" sz="2000" dirty="0"/>
              <a:t>             </a:t>
            </a:r>
            <a:r>
              <a:rPr lang="id-ID" sz="2000" dirty="0">
                <a:solidFill>
                  <a:srgbClr val="0070C0"/>
                </a:solidFill>
              </a:rPr>
              <a:t>gir = 2*getGir();	</a:t>
            </a:r>
          </a:p>
          <a:p>
            <a:pPr>
              <a:buNone/>
              <a:defRPr/>
            </a:pPr>
            <a:r>
              <a:rPr lang="id-ID" sz="2000" dirty="0">
                <a:solidFill>
                  <a:srgbClr val="C00000"/>
                </a:solidFill>
              </a:rPr>
              <a:t>	}</a:t>
            </a:r>
          </a:p>
          <a:p>
            <a:pPr>
              <a:buNone/>
              <a:defRPr/>
            </a:pPr>
            <a:r>
              <a:rPr lang="en-US" sz="2000" dirty="0"/>
              <a:t>} </a:t>
            </a:r>
            <a:endParaRPr lang="id-ID" sz="2000" dirty="0"/>
          </a:p>
        </p:txBody>
      </p:sp>
      <p:sp>
        <p:nvSpPr>
          <p:cNvPr id="2" name="Title 1"/>
          <p:cNvSpPr>
            <a:spLocks noGrp="1"/>
          </p:cNvSpPr>
          <p:nvPr>
            <p:ph type="title"/>
          </p:nvPr>
        </p:nvSpPr>
        <p:spPr>
          <a:xfrm>
            <a:off x="609600" y="152400"/>
            <a:ext cx="8991600" cy="685800"/>
          </a:xfrm>
        </p:spPr>
        <p:txBody>
          <a:bodyPr/>
          <a:lstStyle/>
          <a:p>
            <a:r>
              <a:rPr lang="en-US" altLang="ja-JP" sz="3600" dirty="0"/>
              <a:t>Polymorphism - </a:t>
            </a:r>
            <a:r>
              <a:rPr lang="id-ID" altLang="ja-JP" sz="3600" dirty="0" err="1"/>
              <a:t>Overriding</a:t>
            </a:r>
            <a:endParaRPr lang="id-ID" sz="3600"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374</a:t>
            </a:fld>
            <a:endParaRPr lang="en-US">
              <a:solidFill>
                <a:prstClr val="black">
                  <a:tint val="75000"/>
                </a:prstClr>
              </a:solidFill>
            </a:endParaRPr>
          </a:p>
        </p:txBody>
      </p:sp>
      <p:sp>
        <p:nvSpPr>
          <p:cNvPr id="5" name="Content Placeholder 2"/>
          <p:cNvSpPr txBox="1">
            <a:spLocks/>
          </p:cNvSpPr>
          <p:nvPr/>
        </p:nvSpPr>
        <p:spPr bwMode="auto">
          <a:xfrm>
            <a:off x="4419600" y="1295400"/>
            <a:ext cx="4724400" cy="5562600"/>
          </a:xfrm>
          <a:prstGeom prst="rect">
            <a:avLst/>
          </a:prstGeom>
          <a:solidFill>
            <a:schemeClr val="bg2">
              <a:lumMod val="40000"/>
              <a:lumOff val="6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lgn="l" eaLnBrk="0" hangingPunct="0">
              <a:spcBef>
                <a:spcPct val="20000"/>
              </a:spcBef>
              <a:buClr>
                <a:schemeClr val="tx2"/>
              </a:buClr>
              <a:buSzPct val="70000"/>
              <a:defRPr/>
            </a:pPr>
            <a:endParaRPr kumimoji="0" lang="id-ID" sz="1800" kern="0" dirty="0">
              <a:effectLst/>
              <a:latin typeface="+mn-lt"/>
            </a:endParaRPr>
          </a:p>
          <a:p>
            <a:pPr marL="342900" lvl="0" indent="-342900" algn="l" eaLnBrk="0" hangingPunct="0">
              <a:spcBef>
                <a:spcPct val="20000"/>
              </a:spcBef>
              <a:buClr>
                <a:schemeClr val="tx2"/>
              </a:buClr>
              <a:buSzPct val="70000"/>
              <a:defRPr/>
            </a:pPr>
            <a:r>
              <a:rPr kumimoji="0" lang="id-ID" sz="1800" kern="0" dirty="0" err="1">
                <a:effectLst/>
                <a:latin typeface="+mn-lt"/>
              </a:rPr>
              <a:t>public</a:t>
            </a:r>
            <a:r>
              <a:rPr kumimoji="0" lang="id-ID" sz="1800" kern="0" dirty="0">
                <a:effectLst/>
                <a:latin typeface="+mn-lt"/>
              </a:rPr>
              <a:t> </a:t>
            </a:r>
            <a:r>
              <a:rPr kumimoji="0" lang="id-ID" sz="1800" kern="0" dirty="0" err="1">
                <a:effectLst/>
                <a:latin typeface="+mn-lt"/>
              </a:rPr>
              <a:t>class</a:t>
            </a:r>
            <a:r>
              <a:rPr kumimoji="0" lang="id-ID" sz="1800" kern="0" dirty="0">
                <a:effectLst/>
                <a:latin typeface="+mn-lt"/>
              </a:rPr>
              <a:t> SepedaGunungBeraksi {</a:t>
            </a:r>
          </a:p>
          <a:p>
            <a:pPr marL="342900" lvl="0" indent="-342900" algn="l" eaLnBrk="0" hangingPunct="0">
              <a:spcBef>
                <a:spcPct val="20000"/>
              </a:spcBef>
              <a:buClr>
                <a:schemeClr val="tx2"/>
              </a:buClr>
              <a:buSzPct val="70000"/>
              <a:defRPr/>
            </a:pPr>
            <a:r>
              <a:rPr kumimoji="0" lang="id-ID" sz="1800" kern="0" dirty="0">
                <a:effectLst/>
                <a:latin typeface="+mn-lt"/>
              </a:rPr>
              <a:t>   public static void main(String[] args) {</a:t>
            </a:r>
          </a:p>
          <a:p>
            <a:pPr marL="800100" lvl="1" indent="-342900" algn="l" eaLnBrk="0" hangingPunct="0">
              <a:spcBef>
                <a:spcPct val="20000"/>
              </a:spcBef>
              <a:buClr>
                <a:schemeClr val="tx2"/>
              </a:buClr>
              <a:buSzPct val="70000"/>
              <a:defRPr/>
            </a:pPr>
            <a:endParaRPr kumimoji="0" lang="id-ID" sz="1600" kern="0" dirty="0">
              <a:solidFill>
                <a:srgbClr val="C00000"/>
              </a:solidFill>
              <a:effectLst/>
              <a:latin typeface="+mn-lt"/>
            </a:endParaRPr>
          </a:p>
          <a:p>
            <a:pPr marL="800100" lvl="1" indent="-342900" algn="l" eaLnBrk="0" hangingPunct="0">
              <a:spcBef>
                <a:spcPct val="20000"/>
              </a:spcBef>
              <a:buClr>
                <a:schemeClr val="tx2"/>
              </a:buClr>
              <a:buSzPct val="70000"/>
              <a:defRPr/>
            </a:pPr>
            <a:r>
              <a:rPr kumimoji="0" lang="id-ID" sz="1600" kern="0" dirty="0">
                <a:solidFill>
                  <a:srgbClr val="C00000"/>
                </a:solidFill>
                <a:effectLst/>
                <a:latin typeface="+mn-lt"/>
              </a:rPr>
              <a:t>   </a:t>
            </a:r>
            <a:r>
              <a:rPr kumimoji="0" lang="en-US" sz="1600" kern="0" dirty="0">
                <a:solidFill>
                  <a:srgbClr val="C00000"/>
                </a:solidFill>
                <a:effectLst/>
                <a:latin typeface="+mn-lt"/>
              </a:rPr>
              <a:t>S</a:t>
            </a:r>
            <a:r>
              <a:rPr kumimoji="0" lang="id-ID" sz="1600" kern="0" dirty="0" err="1">
                <a:solidFill>
                  <a:srgbClr val="C00000"/>
                </a:solidFill>
                <a:effectLst/>
                <a:latin typeface="+mn-lt"/>
              </a:rPr>
              <a:t>epedaGunung</a:t>
            </a:r>
            <a:r>
              <a:rPr kumimoji="0" lang="id-ID" sz="1600" kern="0" dirty="0">
                <a:solidFill>
                  <a:srgbClr val="C00000"/>
                </a:solidFill>
                <a:effectLst/>
                <a:latin typeface="+mn-lt"/>
              </a:rPr>
              <a:t> </a:t>
            </a:r>
            <a:r>
              <a:rPr kumimoji="0" lang="en-US" sz="1600" kern="0" dirty="0">
                <a:solidFill>
                  <a:srgbClr val="C00000"/>
                </a:solidFill>
                <a:effectLst/>
                <a:latin typeface="+mn-lt"/>
              </a:rPr>
              <a:t>s</a:t>
            </a:r>
            <a:r>
              <a:rPr kumimoji="0" lang="id-ID" sz="1600" kern="0" dirty="0">
                <a:solidFill>
                  <a:srgbClr val="C00000"/>
                </a:solidFill>
                <a:effectLst/>
                <a:latin typeface="+mn-lt"/>
              </a:rPr>
              <a:t>g=</a:t>
            </a:r>
            <a:r>
              <a:rPr kumimoji="0" lang="id-ID" sz="1600" kern="0" dirty="0" err="1">
                <a:solidFill>
                  <a:srgbClr val="C00000"/>
                </a:solidFill>
                <a:effectLst/>
                <a:latin typeface="+mn-lt"/>
              </a:rPr>
              <a:t>new</a:t>
            </a:r>
            <a:r>
              <a:rPr kumimoji="0" lang="id-ID" sz="1600" kern="0" dirty="0">
                <a:solidFill>
                  <a:srgbClr val="C00000"/>
                </a:solidFill>
                <a:effectLst/>
                <a:latin typeface="+mn-lt"/>
              </a:rPr>
              <a:t> </a:t>
            </a:r>
            <a:r>
              <a:rPr kumimoji="0" lang="en-US" sz="1600" kern="0" dirty="0">
                <a:solidFill>
                  <a:srgbClr val="C00000"/>
                </a:solidFill>
                <a:effectLst/>
                <a:latin typeface="+mn-lt"/>
              </a:rPr>
              <a:t>S</a:t>
            </a:r>
            <a:r>
              <a:rPr kumimoji="0" lang="id-ID" sz="1600" kern="0" dirty="0">
                <a:solidFill>
                  <a:srgbClr val="C00000"/>
                </a:solidFill>
                <a:effectLst/>
                <a:latin typeface="+mn-lt"/>
              </a:rPr>
              <a:t>epedaGunung();</a:t>
            </a:r>
          </a:p>
          <a:p>
            <a:pPr marL="342900" lvl="0" indent="-342900" algn="l" eaLnBrk="0" hangingPunct="0">
              <a:spcBef>
                <a:spcPct val="20000"/>
              </a:spcBef>
              <a:buClr>
                <a:schemeClr val="tx2"/>
              </a:buClr>
              <a:buSzPct val="70000"/>
              <a:defRPr/>
            </a:pPr>
            <a:endParaRPr kumimoji="0" lang="id-ID" sz="1800" kern="0" dirty="0">
              <a:effectLst/>
              <a:latin typeface="+mn-lt"/>
            </a:endParaRPr>
          </a:p>
          <a:p>
            <a:pPr marL="800100" lvl="1" indent="-342900" algn="l" eaLnBrk="0" hangingPunct="0">
              <a:spcBef>
                <a:spcPct val="20000"/>
              </a:spcBef>
              <a:buClr>
                <a:schemeClr val="tx2"/>
              </a:buClr>
              <a:buSzPct val="70000"/>
              <a:defRPr/>
            </a:pPr>
            <a:r>
              <a:rPr kumimoji="0" lang="id-ID" sz="1800" kern="0" dirty="0">
                <a:solidFill>
                  <a:srgbClr val="0070C0"/>
                </a:solidFill>
                <a:effectLst/>
                <a:latin typeface="+mn-lt"/>
              </a:rPr>
              <a:t>   </a:t>
            </a:r>
            <a:r>
              <a:rPr kumimoji="0" lang="en-US" sz="1800" kern="0" dirty="0">
                <a:solidFill>
                  <a:srgbClr val="0070C0"/>
                </a:solidFill>
                <a:effectLst/>
                <a:latin typeface="+mn-lt"/>
              </a:rPr>
              <a:t>s</a:t>
            </a:r>
            <a:r>
              <a:rPr kumimoji="0" lang="id-ID" sz="1800" kern="0" dirty="0" err="1">
                <a:solidFill>
                  <a:srgbClr val="0070C0"/>
                </a:solidFill>
                <a:effectLst/>
                <a:latin typeface="+mn-lt"/>
              </a:rPr>
              <a:t>g.setGir</a:t>
            </a:r>
            <a:r>
              <a:rPr kumimoji="0" lang="id-ID" sz="1800" kern="0" dirty="0">
                <a:solidFill>
                  <a:srgbClr val="0070C0"/>
                </a:solidFill>
                <a:effectLst/>
                <a:latin typeface="+mn-lt"/>
              </a:rPr>
              <a:t>(2);</a:t>
            </a:r>
          </a:p>
          <a:p>
            <a:pPr marL="800100" lvl="1" indent="-342900" algn="l" eaLnBrk="0" hangingPunct="0">
              <a:spcBef>
                <a:spcPct val="20000"/>
              </a:spcBef>
              <a:buClr>
                <a:schemeClr val="tx2"/>
              </a:buClr>
              <a:buSzPct val="70000"/>
              <a:defRPr/>
            </a:pPr>
            <a:r>
              <a:rPr kumimoji="0" lang="id-ID" sz="1800" kern="0" dirty="0">
                <a:solidFill>
                  <a:srgbClr val="0070C0"/>
                </a:solidFill>
                <a:effectLst/>
                <a:latin typeface="+mn-lt"/>
              </a:rPr>
              <a:t>    </a:t>
            </a:r>
            <a:r>
              <a:rPr kumimoji="0" lang="id-ID" sz="1800" kern="0" dirty="0" err="1">
                <a:effectLst/>
                <a:latin typeface="+mn-lt"/>
              </a:rPr>
              <a:t>System.out.println</a:t>
            </a:r>
            <a:r>
              <a:rPr kumimoji="0" lang="id-ID" sz="1800" kern="0" dirty="0">
                <a:effectLst/>
                <a:latin typeface="+mn-lt"/>
              </a:rPr>
              <a:t>(</a:t>
            </a:r>
            <a:r>
              <a:rPr kumimoji="0" lang="en-US" sz="1800" kern="0" dirty="0">
                <a:solidFill>
                  <a:srgbClr val="0070C0"/>
                </a:solidFill>
                <a:effectLst/>
                <a:latin typeface="+mn-lt"/>
              </a:rPr>
              <a:t>s</a:t>
            </a:r>
            <a:r>
              <a:rPr kumimoji="0" lang="id-ID" sz="1800" kern="0" dirty="0" err="1">
                <a:solidFill>
                  <a:srgbClr val="0070C0"/>
                </a:solidFill>
                <a:effectLst/>
                <a:latin typeface="+mn-lt"/>
              </a:rPr>
              <a:t>g.getGir</a:t>
            </a:r>
            <a:r>
              <a:rPr kumimoji="0" lang="id-ID" sz="1800" kern="0" dirty="0">
                <a:solidFill>
                  <a:srgbClr val="0070C0"/>
                </a:solidFill>
                <a:effectLst/>
                <a:latin typeface="+mn-lt"/>
              </a:rPr>
              <a:t>()</a:t>
            </a:r>
            <a:r>
              <a:rPr kumimoji="0" lang="id-ID" sz="1800" kern="0" dirty="0">
                <a:effectLst/>
                <a:latin typeface="+mn-lt"/>
              </a:rPr>
              <a:t>);</a:t>
            </a:r>
          </a:p>
          <a:p>
            <a:pPr marL="800100" lvl="1" indent="-342900" algn="l" eaLnBrk="0" hangingPunct="0">
              <a:spcBef>
                <a:spcPct val="20000"/>
              </a:spcBef>
              <a:buClr>
                <a:schemeClr val="tx2"/>
              </a:buClr>
              <a:buSzPct val="70000"/>
              <a:defRPr/>
            </a:pPr>
            <a:endParaRPr kumimoji="0" lang="id-ID" sz="1800" kern="0" dirty="0">
              <a:solidFill>
                <a:srgbClr val="0070C0"/>
              </a:solidFill>
              <a:effectLst/>
              <a:latin typeface="+mn-lt"/>
            </a:endParaRPr>
          </a:p>
          <a:p>
            <a:pPr marL="800100" lvl="1" indent="-342900" algn="l" eaLnBrk="0" hangingPunct="0">
              <a:spcBef>
                <a:spcPct val="20000"/>
              </a:spcBef>
              <a:buClr>
                <a:schemeClr val="tx2"/>
              </a:buClr>
              <a:buSzPct val="70000"/>
              <a:defRPr/>
            </a:pPr>
            <a:r>
              <a:rPr kumimoji="0" lang="id-ID" sz="1800" kern="0" dirty="0">
                <a:solidFill>
                  <a:srgbClr val="C00000"/>
                </a:solidFill>
                <a:effectLst/>
              </a:rPr>
              <a:t>    </a:t>
            </a:r>
            <a:r>
              <a:rPr kumimoji="0" lang="en-US" sz="1800" kern="0" dirty="0">
                <a:solidFill>
                  <a:srgbClr val="0070C0"/>
                </a:solidFill>
                <a:effectLst/>
              </a:rPr>
              <a:t>s</a:t>
            </a:r>
            <a:r>
              <a:rPr kumimoji="0" lang="id-ID" sz="1800" kern="0" dirty="0" err="1">
                <a:solidFill>
                  <a:srgbClr val="0070C0"/>
                </a:solidFill>
                <a:effectLst/>
              </a:rPr>
              <a:t>g.setGir</a:t>
            </a:r>
            <a:r>
              <a:rPr kumimoji="0" lang="id-ID" sz="1800" kern="0" dirty="0">
                <a:solidFill>
                  <a:srgbClr val="0070C0"/>
                </a:solidFill>
                <a:effectLst/>
              </a:rPr>
              <a:t>(3);</a:t>
            </a:r>
          </a:p>
          <a:p>
            <a:pPr marL="800100" lvl="1" indent="-342900" algn="l" eaLnBrk="0" hangingPunct="0">
              <a:spcBef>
                <a:spcPct val="20000"/>
              </a:spcBef>
              <a:buClr>
                <a:schemeClr val="tx2"/>
              </a:buClr>
              <a:buSzPct val="70000"/>
              <a:defRPr/>
            </a:pPr>
            <a:r>
              <a:rPr kumimoji="0" lang="id-ID" sz="1800" kern="0" dirty="0">
                <a:solidFill>
                  <a:srgbClr val="0070C0"/>
                </a:solidFill>
                <a:effectLst/>
              </a:rPr>
              <a:t>    </a:t>
            </a:r>
            <a:r>
              <a:rPr kumimoji="0" lang="id-ID" sz="1800" kern="0" dirty="0" err="1">
                <a:effectLst/>
              </a:rPr>
              <a:t>System.out.println</a:t>
            </a:r>
            <a:r>
              <a:rPr kumimoji="0" lang="id-ID" sz="1800" kern="0" dirty="0">
                <a:effectLst/>
              </a:rPr>
              <a:t>(</a:t>
            </a:r>
            <a:r>
              <a:rPr kumimoji="0" lang="en-US" sz="1800" kern="0" dirty="0">
                <a:solidFill>
                  <a:srgbClr val="0070C0"/>
                </a:solidFill>
                <a:effectLst/>
              </a:rPr>
              <a:t>s</a:t>
            </a:r>
            <a:r>
              <a:rPr kumimoji="0" lang="id-ID" sz="1800" kern="0" dirty="0" err="1">
                <a:solidFill>
                  <a:srgbClr val="0070C0"/>
                </a:solidFill>
                <a:effectLst/>
              </a:rPr>
              <a:t>g.getGir</a:t>
            </a:r>
            <a:r>
              <a:rPr kumimoji="0" lang="id-ID" sz="1800" kern="0" dirty="0">
                <a:solidFill>
                  <a:srgbClr val="0070C0"/>
                </a:solidFill>
                <a:effectLst/>
              </a:rPr>
              <a:t>()</a:t>
            </a:r>
            <a:r>
              <a:rPr kumimoji="0" lang="id-ID" sz="1800" kern="0" dirty="0">
                <a:effectLst/>
              </a:rPr>
              <a:t>);</a:t>
            </a:r>
          </a:p>
          <a:p>
            <a:pPr marL="800100" lvl="1" indent="-342900" algn="l" eaLnBrk="0" hangingPunct="0">
              <a:spcBef>
                <a:spcPct val="20000"/>
              </a:spcBef>
              <a:buClr>
                <a:schemeClr val="tx2"/>
              </a:buClr>
              <a:buSzPct val="70000"/>
              <a:defRPr/>
            </a:pPr>
            <a:r>
              <a:rPr kumimoji="0" lang="id-ID" sz="1800" kern="0" dirty="0">
                <a:effectLst/>
                <a:latin typeface="+mn-lt"/>
              </a:rPr>
              <a:t>}</a:t>
            </a:r>
          </a:p>
          <a:p>
            <a:pPr marL="342900" lvl="0" indent="-342900" algn="l" eaLnBrk="0" hangingPunct="0">
              <a:spcBef>
                <a:spcPct val="20000"/>
              </a:spcBef>
              <a:buClr>
                <a:schemeClr val="tx2"/>
              </a:buClr>
              <a:buSzPct val="70000"/>
              <a:defRPr/>
            </a:pPr>
            <a:r>
              <a:rPr kumimoji="0" lang="id-ID" sz="1800" kern="0" dirty="0">
                <a:effectLst/>
                <a:latin typeface="+mn-lt"/>
              </a:rPr>
              <a:t>}</a:t>
            </a:r>
          </a:p>
          <a:p>
            <a:pPr marL="342900" lvl="0" indent="-342900" algn="l" eaLnBrk="0" hangingPunct="0">
              <a:spcBef>
                <a:spcPct val="20000"/>
              </a:spcBef>
              <a:buClr>
                <a:schemeClr val="tx2"/>
              </a:buClr>
              <a:buSzPct val="70000"/>
              <a:defRPr/>
            </a:pPr>
            <a:endParaRPr kumimoji="0" lang="id-ID" sz="1800" kern="0" dirty="0">
              <a:effectLst/>
              <a:latin typeface="+mn-lt"/>
            </a:endParaRPr>
          </a:p>
          <a:p>
            <a:pPr marL="342900" lvl="0" indent="-342900" algn="l" eaLnBrk="0" hangingPunct="0">
              <a:spcBef>
                <a:spcPct val="20000"/>
              </a:spcBef>
              <a:buClr>
                <a:schemeClr val="tx2"/>
              </a:buClr>
              <a:buSzPct val="70000"/>
              <a:defRPr/>
            </a:pPr>
            <a:endParaRPr kumimoji="0" lang="id-ID" sz="1800" kern="0" dirty="0">
              <a:effectLst/>
              <a:latin typeface="+mn-lt"/>
            </a:endParaRPr>
          </a:p>
        </p:txBody>
      </p:sp>
      <p:sp>
        <p:nvSpPr>
          <p:cNvPr id="6" name="TextBox 5"/>
          <p:cNvSpPr txBox="1"/>
          <p:nvPr/>
        </p:nvSpPr>
        <p:spPr>
          <a:xfrm>
            <a:off x="76200" y="6182380"/>
            <a:ext cx="3350020" cy="523220"/>
          </a:xfrm>
          <a:prstGeom prst="rect">
            <a:avLst/>
          </a:prstGeom>
          <a:noFill/>
        </p:spPr>
        <p:txBody>
          <a:bodyPr wrap="none" rtlCol="0">
            <a:spAutoFit/>
          </a:bodyPr>
          <a:lstStyle/>
          <a:p>
            <a:r>
              <a:rPr lang="id-ID" sz="2800" dirty="0">
                <a:solidFill>
                  <a:schemeClr val="tx1">
                    <a:lumMod val="65000"/>
                    <a:lumOff val="35000"/>
                  </a:schemeClr>
                </a:solidFill>
                <a:effectLst/>
              </a:rPr>
              <a:t>SepedaGunung.java</a:t>
            </a:r>
          </a:p>
        </p:txBody>
      </p:sp>
      <p:sp>
        <p:nvSpPr>
          <p:cNvPr id="7" name="TextBox 6"/>
          <p:cNvSpPr txBox="1"/>
          <p:nvPr/>
        </p:nvSpPr>
        <p:spPr>
          <a:xfrm>
            <a:off x="4580867" y="6182380"/>
            <a:ext cx="4486933" cy="523220"/>
          </a:xfrm>
          <a:prstGeom prst="rect">
            <a:avLst/>
          </a:prstGeom>
          <a:noFill/>
        </p:spPr>
        <p:txBody>
          <a:bodyPr wrap="none" rtlCol="0">
            <a:spAutoFit/>
          </a:bodyPr>
          <a:lstStyle/>
          <a:p>
            <a:r>
              <a:rPr lang="id-ID" sz="2800" dirty="0">
                <a:solidFill>
                  <a:schemeClr val="tx1">
                    <a:lumMod val="65000"/>
                    <a:lumOff val="35000"/>
                  </a:schemeClr>
                </a:solidFill>
                <a:effectLst/>
              </a:rPr>
              <a:t>SepedaGunungBeraksi.java</a:t>
            </a:r>
          </a:p>
        </p:txBody>
      </p:sp>
    </p:spTree>
    <p:custDataLst>
      <p:tags r:id="rId1"/>
    </p:custDataLst>
    <p:extLst>
      <p:ext uri="{BB962C8B-B14F-4D97-AF65-F5344CB8AC3E}">
        <p14:creationId xmlns:p14="http://schemas.microsoft.com/office/powerpoint/2010/main" val="4659679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07736"/>
            <a:ext cx="9144000" cy="5638800"/>
          </a:xfrm>
          <a:solidFill>
            <a:schemeClr val="bg1">
              <a:lumMod val="85000"/>
            </a:schemeClr>
          </a:solidFill>
        </p:spPr>
        <p:txBody>
          <a:bodyPr/>
          <a:lstStyle/>
          <a:p>
            <a:pPr>
              <a:buNone/>
            </a:pPr>
            <a:r>
              <a:rPr lang="id-ID" sz="2500" dirty="0" err="1"/>
              <a:t>public</a:t>
            </a:r>
            <a:r>
              <a:rPr lang="id-ID" sz="2500" dirty="0"/>
              <a:t> </a:t>
            </a:r>
            <a:r>
              <a:rPr lang="id-ID" sz="2500" dirty="0" err="1"/>
              <a:t>class</a:t>
            </a:r>
            <a:r>
              <a:rPr lang="id-ID" sz="2500" dirty="0"/>
              <a:t> Matematika{</a:t>
            </a:r>
          </a:p>
          <a:p>
            <a:pPr>
              <a:buNone/>
            </a:pPr>
            <a:r>
              <a:rPr lang="id-ID" sz="2500" dirty="0"/>
              <a:t>	void </a:t>
            </a:r>
            <a:r>
              <a:rPr lang="id-ID" sz="2500" dirty="0">
                <a:solidFill>
                  <a:srgbClr val="C00000"/>
                </a:solidFill>
              </a:rPr>
              <a:t>pertambahan (int a, int b)</a:t>
            </a:r>
            <a:r>
              <a:rPr lang="id-ID" sz="2500" dirty="0"/>
              <a:t>{</a:t>
            </a:r>
          </a:p>
          <a:p>
            <a:pPr>
              <a:buNone/>
            </a:pPr>
            <a:r>
              <a:rPr lang="id-ID" sz="2500" dirty="0"/>
              <a:t>		</a:t>
            </a:r>
            <a:r>
              <a:rPr lang="en-US" sz="2500" dirty="0" err="1"/>
              <a:t>int</a:t>
            </a:r>
            <a:r>
              <a:rPr lang="en-US" sz="2500" dirty="0"/>
              <a:t> </a:t>
            </a:r>
            <a:r>
              <a:rPr lang="id-ID" sz="2500" dirty="0"/>
              <a:t>hasil= a + b;</a:t>
            </a:r>
          </a:p>
          <a:p>
            <a:pPr>
              <a:buNone/>
            </a:pPr>
            <a:r>
              <a:rPr lang="id-ID" sz="2500" dirty="0"/>
              <a:t>		System.out.println(“hasil:” + hasil);</a:t>
            </a:r>
          </a:p>
          <a:p>
            <a:pPr>
              <a:buNone/>
            </a:pPr>
            <a:r>
              <a:rPr lang="id-ID" sz="2500" dirty="0"/>
              <a:t>	}</a:t>
            </a:r>
            <a:endParaRPr lang="en-US" sz="2500" dirty="0"/>
          </a:p>
          <a:p>
            <a:pPr>
              <a:buNone/>
            </a:pPr>
            <a:endParaRPr lang="id-ID" sz="2500" dirty="0"/>
          </a:p>
          <a:p>
            <a:pPr>
              <a:buNone/>
            </a:pPr>
            <a:r>
              <a:rPr lang="id-ID" sz="2500" dirty="0"/>
              <a:t>	void </a:t>
            </a:r>
            <a:r>
              <a:rPr lang="id-ID" sz="2500" dirty="0">
                <a:solidFill>
                  <a:srgbClr val="C00000"/>
                </a:solidFill>
              </a:rPr>
              <a:t>pertambahan (double a, double b, double c)</a:t>
            </a:r>
            <a:r>
              <a:rPr lang="id-ID" sz="2500" dirty="0"/>
              <a:t>{</a:t>
            </a:r>
          </a:p>
          <a:p>
            <a:pPr>
              <a:buNone/>
            </a:pPr>
            <a:r>
              <a:rPr lang="id-ID" sz="2500" dirty="0"/>
              <a:t>		</a:t>
            </a:r>
            <a:r>
              <a:rPr lang="en-US" sz="2500" dirty="0" err="1"/>
              <a:t>int</a:t>
            </a:r>
            <a:r>
              <a:rPr lang="en-US" sz="2500" dirty="0"/>
              <a:t> </a:t>
            </a:r>
            <a:r>
              <a:rPr lang="id-ID" sz="2500" dirty="0"/>
              <a:t>hasil= a + b + c;</a:t>
            </a:r>
          </a:p>
          <a:p>
            <a:pPr>
              <a:buNone/>
            </a:pPr>
            <a:r>
              <a:rPr lang="id-ID" sz="2500" dirty="0"/>
              <a:t>		System.out.println(“hasil:” + hasil);</a:t>
            </a:r>
          </a:p>
          <a:p>
            <a:pPr>
              <a:buNone/>
            </a:pPr>
            <a:r>
              <a:rPr lang="id-ID" sz="2500" dirty="0"/>
              <a:t>	}</a:t>
            </a:r>
          </a:p>
          <a:p>
            <a:pPr>
              <a:buNone/>
            </a:pPr>
            <a:r>
              <a:rPr lang="id-ID" sz="2500" dirty="0"/>
              <a:t>	...</a:t>
            </a:r>
          </a:p>
          <a:p>
            <a:pPr>
              <a:buNone/>
            </a:pPr>
            <a:r>
              <a:rPr lang="id-ID" sz="2500" dirty="0"/>
              <a:t>}</a:t>
            </a:r>
          </a:p>
        </p:txBody>
      </p:sp>
      <p:sp>
        <p:nvSpPr>
          <p:cNvPr id="2" name="Title 1"/>
          <p:cNvSpPr>
            <a:spLocks noGrp="1"/>
          </p:cNvSpPr>
          <p:nvPr>
            <p:ph type="title"/>
          </p:nvPr>
        </p:nvSpPr>
        <p:spPr/>
        <p:txBody>
          <a:bodyPr/>
          <a:lstStyle/>
          <a:p>
            <a:r>
              <a:rPr lang="id-ID" dirty="0"/>
              <a:t>Matematika.java</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375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829995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4.2 </a:t>
            </a:r>
            <a:r>
              <a:rPr lang="id-ID" sz="4000" dirty="0"/>
              <a:t>Pemodelan</a:t>
            </a:r>
            <a:r>
              <a:rPr lang="en-US" sz="4000" dirty="0"/>
              <a:t> Class Diagram</a:t>
            </a:r>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376</a:t>
            </a:fld>
            <a:endParaRPr lang="en-US">
              <a:solidFill>
                <a:prstClr val="black">
                  <a:tint val="75000"/>
                </a:prstClr>
              </a:solidFill>
            </a:endParaRPr>
          </a:p>
        </p:txBody>
      </p:sp>
    </p:spTree>
    <p:extLst>
      <p:ext uri="{BB962C8B-B14F-4D97-AF65-F5344CB8AC3E}">
        <p14:creationId xmlns:p14="http://schemas.microsoft.com/office/powerpoint/2010/main" val="21540168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377</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68267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1981200"/>
            <a:ext cx="4248150" cy="3505199"/>
          </a:xfrm>
          <a:solidFill>
            <a:schemeClr val="accent3">
              <a:lumMod val="20000"/>
              <a:lumOff val="80000"/>
            </a:schemeClr>
          </a:solidFill>
          <a:ln>
            <a:solidFill>
              <a:schemeClr val="bg1">
                <a:lumMod val="50000"/>
              </a:schemeClr>
            </a:solidFill>
          </a:ln>
        </p:spPr>
        <p:txBody>
          <a:bodyPr/>
          <a:lstStyle/>
          <a:p>
            <a:pPr marL="0" indent="0">
              <a:buNone/>
            </a:pPr>
            <a:endParaRPr lang="id-ID" dirty="0"/>
          </a:p>
          <a:p>
            <a:pPr marL="0" indent="0">
              <a:buNone/>
            </a:pPr>
            <a:r>
              <a:rPr lang="id-ID" dirty="0"/>
              <a:t> </a:t>
            </a:r>
            <a:r>
              <a:rPr lang="id-ID" dirty="0" err="1"/>
              <a:t>public</a:t>
            </a:r>
            <a:r>
              <a:rPr lang="id-ID" dirty="0"/>
              <a:t> </a:t>
            </a:r>
            <a:r>
              <a:rPr lang="id-ID" dirty="0" err="1"/>
              <a:t>class</a:t>
            </a:r>
            <a:r>
              <a:rPr lang="id-ID" dirty="0"/>
              <a:t> </a:t>
            </a:r>
            <a:r>
              <a:rPr lang="id-ID" dirty="0" err="1"/>
              <a:t>MenuPIN</a:t>
            </a:r>
            <a:r>
              <a:rPr lang="id-ID" dirty="0"/>
              <a:t>{</a:t>
            </a:r>
          </a:p>
          <a:p>
            <a:pPr marL="0" indent="0">
              <a:buNone/>
            </a:pPr>
            <a:endParaRPr lang="id-ID" dirty="0"/>
          </a:p>
          <a:p>
            <a:pPr marL="0" indent="0">
              <a:buNone/>
            </a:pPr>
            <a:r>
              <a:rPr lang="id-ID" dirty="0"/>
              <a:t>     ........</a:t>
            </a:r>
          </a:p>
          <a:p>
            <a:pPr marL="0" indent="0">
              <a:buNone/>
            </a:pPr>
            <a:endParaRPr lang="id-ID" dirty="0"/>
          </a:p>
          <a:p>
            <a:pPr marL="0" indent="0">
              <a:buNone/>
            </a:pPr>
            <a:r>
              <a:rPr lang="id-ID" dirty="0"/>
              <a:t> }</a:t>
            </a:r>
            <a:endParaRPr lang="en-US" dirty="0"/>
          </a:p>
        </p:txBody>
      </p:sp>
      <p:sp>
        <p:nvSpPr>
          <p:cNvPr id="2" name="Title 1"/>
          <p:cNvSpPr>
            <a:spLocks noGrp="1"/>
          </p:cNvSpPr>
          <p:nvPr>
            <p:ph type="title"/>
          </p:nvPr>
        </p:nvSpPr>
        <p:spPr/>
        <p:txBody>
          <a:bodyPr/>
          <a:lstStyle/>
          <a:p>
            <a:r>
              <a:rPr lang="en-US" dirty="0"/>
              <a:t>Class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378</a:t>
            </a:fld>
            <a:endParaRPr lang="en-US">
              <a:solidFill>
                <a:prstClr val="black">
                  <a:tint val="75000"/>
                </a:prstClr>
              </a:solidFill>
            </a:endParaRPr>
          </a:p>
        </p:txBody>
      </p:sp>
      <p:pic>
        <p:nvPicPr>
          <p:cNvPr id="6" name="Picture 5">
            <a:extLst>
              <a:ext uri="{FF2B5EF4-FFF2-40B4-BE49-F238E27FC236}">
                <a16:creationId xmlns:a16="http://schemas.microsoft.com/office/drawing/2014/main" id="{8DD4243B-BB69-4FB6-8264-E1859ED29DB5}"/>
              </a:ext>
            </a:extLst>
          </p:cNvPr>
          <p:cNvPicPr>
            <a:picLocks noChangeAspect="1"/>
          </p:cNvPicPr>
          <p:nvPr/>
        </p:nvPicPr>
        <p:blipFill rotWithShape="1">
          <a:blip r:embed="rId2"/>
          <a:srcRect l="11322" t="20378" r="9423" b="7655"/>
          <a:stretch/>
        </p:blipFill>
        <p:spPr>
          <a:xfrm>
            <a:off x="531159" y="2209800"/>
            <a:ext cx="3012141" cy="2438400"/>
          </a:xfrm>
          <a:prstGeom prst="rect">
            <a:avLst/>
          </a:prstGeom>
        </p:spPr>
      </p:pic>
    </p:spTree>
    <p:extLst>
      <p:ext uri="{BB962C8B-B14F-4D97-AF65-F5344CB8AC3E}">
        <p14:creationId xmlns:p14="http://schemas.microsoft.com/office/powerpoint/2010/main" val="35287844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descr="Rectangle: Click to edit Master text styles&#10;Second level&#10;Third level&#10;Fourth level&#10;Fifth level"/>
          <p:cNvSpPr>
            <a:spLocks noGrp="1" noChangeArrowheads="1"/>
          </p:cNvSpPr>
          <p:nvPr>
            <p:ph idx="1"/>
          </p:nvPr>
        </p:nvSpPr>
        <p:spPr>
          <a:xfrm>
            <a:off x="571500" y="1295400"/>
            <a:ext cx="8115300" cy="4495800"/>
          </a:xfrm>
        </p:spPr>
        <p:txBody>
          <a:bodyPr>
            <a:normAutofit/>
          </a:bodyPr>
          <a:lstStyle/>
          <a:p>
            <a:pPr eaLnBrk="1" hangingPunct="1">
              <a:lnSpc>
                <a:spcPct val="90000"/>
              </a:lnSpc>
            </a:pPr>
            <a:r>
              <a:rPr lang="en-US" sz="3600" dirty="0">
                <a:solidFill>
                  <a:srgbClr val="C00000"/>
                </a:solidFill>
              </a:rPr>
              <a:t>Visibility</a:t>
            </a:r>
            <a:r>
              <a:rPr lang="en-US" sz="3600" dirty="0"/>
              <a:t> of attributes</a:t>
            </a:r>
          </a:p>
          <a:p>
            <a:pPr lvl="1" eaLnBrk="1" hangingPunct="1">
              <a:lnSpc>
                <a:spcPct val="90000"/>
              </a:lnSpc>
            </a:pPr>
            <a:r>
              <a:rPr lang="en-US" sz="3200" b="1" dirty="0">
                <a:solidFill>
                  <a:srgbClr val="C00000"/>
                </a:solidFill>
              </a:rPr>
              <a:t>+</a:t>
            </a:r>
            <a:r>
              <a:rPr lang="id-ID" sz="3200" b="1" dirty="0">
                <a:solidFill>
                  <a:srgbClr val="C00000"/>
                </a:solidFill>
              </a:rPr>
              <a:t>  </a:t>
            </a:r>
            <a:r>
              <a:rPr lang="en-US" sz="3200" b="1" dirty="0"/>
              <a:t>Public</a:t>
            </a:r>
            <a:r>
              <a:rPr lang="en-US" sz="3200" dirty="0"/>
              <a:t>: not hidden from any object</a:t>
            </a:r>
          </a:p>
          <a:p>
            <a:pPr lvl="1" eaLnBrk="1" hangingPunct="1">
              <a:lnSpc>
                <a:spcPct val="90000"/>
              </a:lnSpc>
            </a:pPr>
            <a:r>
              <a:rPr lang="en-US" sz="3200" b="1" dirty="0">
                <a:solidFill>
                  <a:srgbClr val="C00000"/>
                </a:solidFill>
              </a:rPr>
              <a:t>#</a:t>
            </a:r>
            <a:r>
              <a:rPr lang="id-ID" sz="3200" b="1" dirty="0">
                <a:solidFill>
                  <a:srgbClr val="C00000"/>
                </a:solidFill>
              </a:rPr>
              <a:t>  </a:t>
            </a:r>
            <a:r>
              <a:rPr lang="en-US" sz="3200" b="1" dirty="0"/>
              <a:t>Protected</a:t>
            </a:r>
            <a:r>
              <a:rPr lang="en-US" sz="3200" dirty="0"/>
              <a:t>: hidden from all but immediate subclasses</a:t>
            </a:r>
          </a:p>
          <a:p>
            <a:pPr lvl="1" eaLnBrk="1" hangingPunct="1">
              <a:lnSpc>
                <a:spcPct val="90000"/>
              </a:lnSpc>
            </a:pPr>
            <a:r>
              <a:rPr lang="en-US" sz="3200" b="1" dirty="0">
                <a:solidFill>
                  <a:srgbClr val="C00000"/>
                </a:solidFill>
              </a:rPr>
              <a:t>–</a:t>
            </a:r>
            <a:r>
              <a:rPr lang="id-ID" sz="3200" b="1" dirty="0">
                <a:solidFill>
                  <a:srgbClr val="C00000"/>
                </a:solidFill>
              </a:rPr>
              <a:t>  </a:t>
            </a:r>
            <a:r>
              <a:rPr lang="en-US" sz="3200" b="1" dirty="0"/>
              <a:t>Private</a:t>
            </a:r>
            <a:r>
              <a:rPr lang="en-US" sz="3200" dirty="0"/>
              <a:t>: hidden from all other classes</a:t>
            </a:r>
          </a:p>
          <a:p>
            <a:pPr eaLnBrk="1" hangingPunct="1">
              <a:lnSpc>
                <a:spcPct val="90000"/>
              </a:lnSpc>
            </a:pPr>
            <a:r>
              <a:rPr lang="en-US" sz="3200" dirty="0">
                <a:solidFill>
                  <a:srgbClr val="C00000"/>
                </a:solidFill>
              </a:rPr>
              <a:t>Default is private</a:t>
            </a:r>
          </a:p>
        </p:txBody>
      </p:sp>
      <p:sp>
        <p:nvSpPr>
          <p:cNvPr id="36867" name="Rectangle 2"/>
          <p:cNvSpPr>
            <a:spLocks noGrp="1" noChangeArrowheads="1"/>
          </p:cNvSpPr>
          <p:nvPr>
            <p:ph type="title"/>
          </p:nvPr>
        </p:nvSpPr>
        <p:spPr/>
        <p:txBody>
          <a:bodyPr/>
          <a:lstStyle/>
          <a:p>
            <a:pPr eaLnBrk="1" hangingPunct="1"/>
            <a:r>
              <a:rPr lang="en-US" dirty="0"/>
              <a:t>Attributes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379</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descr="Rectangle: Click to edit Master text styles&#10;Second level&#10;Third level&#10;Fourth level&#10;Fifth level"/>
          <p:cNvSpPr>
            <a:spLocks noGrp="1" noChangeArrowheads="1"/>
          </p:cNvSpPr>
          <p:nvPr>
            <p:ph idx="1"/>
            <p:custDataLst>
              <p:tags r:id="rId2"/>
            </p:custDataLst>
          </p:nvPr>
        </p:nvSpPr>
        <p:spPr>
          <a:xfrm>
            <a:off x="533400" y="1181100"/>
            <a:ext cx="8501494" cy="5372100"/>
          </a:xfrm>
        </p:spPr>
        <p:txBody>
          <a:bodyPr>
            <a:normAutofit/>
          </a:bodyPr>
          <a:lstStyle/>
          <a:p>
            <a:pPr marL="514350" indent="-514350">
              <a:buFont typeface="+mj-lt"/>
              <a:buAutoNum type="arabicPeriod"/>
            </a:pPr>
            <a:r>
              <a:rPr lang="en-US" sz="3200" b="1" dirty="0">
                <a:solidFill>
                  <a:srgbClr val="C00000"/>
                </a:solidFill>
              </a:rPr>
              <a:t>Planning</a:t>
            </a:r>
            <a:r>
              <a:rPr lang="en-US" sz="2800" b="1" dirty="0"/>
              <a:t>:</a:t>
            </a:r>
            <a:r>
              <a:rPr lang="en-US" sz="2800" dirty="0"/>
              <a:t> </a:t>
            </a:r>
            <a:r>
              <a:rPr lang="id-ID" sz="2400" dirty="0">
                <a:solidFill>
                  <a:srgbClr val="0070C0"/>
                </a:solidFill>
              </a:rPr>
              <a:t>Mengapa</a:t>
            </a:r>
            <a:r>
              <a:rPr lang="id-ID" sz="2400" dirty="0"/>
              <a:t> </a:t>
            </a:r>
            <a:r>
              <a:rPr lang="id-ID" sz="2400" dirty="0" err="1"/>
              <a:t>Software</a:t>
            </a:r>
            <a:r>
              <a:rPr lang="id-ID" sz="2400" dirty="0"/>
              <a:t> harus Dikembangkan</a:t>
            </a:r>
            <a:r>
              <a:rPr lang="en-US" sz="2400" dirty="0"/>
              <a:t>?</a:t>
            </a:r>
          </a:p>
          <a:p>
            <a:pPr marL="801687" lvl="1" indent="-457200"/>
            <a:r>
              <a:rPr lang="id-ID" sz="2400" dirty="0"/>
              <a:t>System </a:t>
            </a:r>
            <a:r>
              <a:rPr lang="id-ID" sz="2400" dirty="0" err="1"/>
              <a:t>request</a:t>
            </a:r>
            <a:r>
              <a:rPr lang="id-ID" dirty="0"/>
              <a:t>, </a:t>
            </a:r>
            <a:r>
              <a:rPr lang="id-ID" sz="2400" dirty="0" err="1"/>
              <a:t>feasibility</a:t>
            </a:r>
            <a:r>
              <a:rPr lang="id-ID" sz="2400" dirty="0"/>
              <a:t> </a:t>
            </a:r>
            <a:r>
              <a:rPr lang="id-ID" sz="2400" dirty="0" err="1"/>
              <a:t>analysis</a:t>
            </a:r>
            <a:r>
              <a:rPr lang="id-ID" sz="2400" dirty="0"/>
              <a:t>, project </a:t>
            </a:r>
            <a:r>
              <a:rPr lang="id-ID" sz="2400" dirty="0" err="1"/>
              <a:t>size</a:t>
            </a:r>
            <a:r>
              <a:rPr lang="id-ID" sz="2400" dirty="0"/>
              <a:t> </a:t>
            </a:r>
            <a:r>
              <a:rPr lang="id-ID" sz="2400" dirty="0" err="1"/>
              <a:t>estimation</a:t>
            </a:r>
            <a:endParaRPr lang="id-ID" sz="2400" dirty="0"/>
          </a:p>
          <a:p>
            <a:pPr marL="801687" lvl="1" indent="-457200"/>
            <a:endParaRPr lang="en-US" sz="1600" dirty="0">
              <a:solidFill>
                <a:srgbClr val="008000"/>
              </a:solidFill>
            </a:endParaRPr>
          </a:p>
          <a:p>
            <a:pPr marL="514350" indent="-514350">
              <a:buFont typeface="+mj-lt"/>
              <a:buAutoNum type="arabicPeriod"/>
            </a:pPr>
            <a:r>
              <a:rPr lang="en-US" sz="3200" b="1" dirty="0">
                <a:solidFill>
                  <a:schemeClr val="accent2">
                    <a:lumMod val="75000"/>
                  </a:schemeClr>
                </a:solidFill>
              </a:rPr>
              <a:t>Analysis</a:t>
            </a:r>
            <a:r>
              <a:rPr lang="en-US" sz="2800" b="1" dirty="0"/>
              <a:t>: </a:t>
            </a:r>
            <a:r>
              <a:rPr lang="id-ID" sz="2400" dirty="0">
                <a:solidFill>
                  <a:srgbClr val="0070C0"/>
                </a:solidFill>
              </a:rPr>
              <a:t>Siapa</a:t>
            </a:r>
            <a:r>
              <a:rPr lang="id-ID" sz="2400" dirty="0"/>
              <a:t>, </a:t>
            </a:r>
            <a:r>
              <a:rPr lang="id-ID" sz="2400" dirty="0">
                <a:solidFill>
                  <a:srgbClr val="0070C0"/>
                </a:solidFill>
              </a:rPr>
              <a:t>Kapan</a:t>
            </a:r>
            <a:r>
              <a:rPr lang="id-ID" sz="2400" dirty="0"/>
              <a:t> Digunakan dan </a:t>
            </a:r>
            <a:r>
              <a:rPr lang="id-ID" sz="2400" dirty="0">
                <a:solidFill>
                  <a:srgbClr val="0070C0"/>
                </a:solidFill>
              </a:rPr>
              <a:t>Alur</a:t>
            </a:r>
            <a:r>
              <a:rPr lang="id-ID" sz="2400" dirty="0"/>
              <a:t> Kerja </a:t>
            </a:r>
            <a:r>
              <a:rPr lang="id-ID" sz="2400" dirty="0" err="1"/>
              <a:t>Software</a:t>
            </a:r>
            <a:r>
              <a:rPr lang="id-ID" sz="2400" dirty="0"/>
              <a:t>?</a:t>
            </a:r>
            <a:endParaRPr lang="en-US" sz="2400" dirty="0"/>
          </a:p>
          <a:p>
            <a:pPr marL="801687" lvl="1" indent="-457200"/>
            <a:r>
              <a:rPr lang="en-US" sz="2400" dirty="0"/>
              <a:t>Requirement </a:t>
            </a:r>
            <a:r>
              <a:rPr lang="id-ID" sz="2400" dirty="0"/>
              <a:t>g</a:t>
            </a:r>
            <a:r>
              <a:rPr lang="en-US" sz="2400" dirty="0" err="1"/>
              <a:t>athering</a:t>
            </a:r>
            <a:r>
              <a:rPr lang="id-ID" dirty="0"/>
              <a:t> dan</a:t>
            </a:r>
            <a:r>
              <a:rPr lang="id-ID" sz="2400" dirty="0"/>
              <a:t> business </a:t>
            </a:r>
            <a:r>
              <a:rPr lang="id-ID" sz="2400" dirty="0" err="1"/>
              <a:t>process</a:t>
            </a:r>
            <a:r>
              <a:rPr lang="id-ID" sz="2400" dirty="0"/>
              <a:t> modeling</a:t>
            </a:r>
          </a:p>
          <a:p>
            <a:pPr marL="801687" lvl="1" indent="-457200"/>
            <a:endParaRPr lang="en-US" sz="1600" dirty="0">
              <a:solidFill>
                <a:srgbClr val="008000"/>
              </a:solidFill>
            </a:endParaRPr>
          </a:p>
          <a:p>
            <a:pPr marL="514350" indent="-514350">
              <a:buFont typeface="+mj-lt"/>
              <a:buAutoNum type="arabicPeriod"/>
            </a:pPr>
            <a:r>
              <a:rPr lang="en-US" sz="3200" b="1" dirty="0">
                <a:solidFill>
                  <a:schemeClr val="accent2">
                    <a:lumMod val="75000"/>
                  </a:schemeClr>
                </a:solidFill>
              </a:rPr>
              <a:t>Design</a:t>
            </a:r>
            <a:r>
              <a:rPr lang="en-US" sz="2800" b="1" dirty="0"/>
              <a:t>: </a:t>
            </a:r>
            <a:r>
              <a:rPr lang="id-ID" sz="2400" dirty="0">
                <a:solidFill>
                  <a:srgbClr val="0070C0"/>
                </a:solidFill>
              </a:rPr>
              <a:t>Bagaimana </a:t>
            </a:r>
            <a:r>
              <a:rPr lang="id-ID" sz="2400" dirty="0"/>
              <a:t>Bekerja dan </a:t>
            </a:r>
            <a:r>
              <a:rPr lang="id-ID" sz="2400" dirty="0">
                <a:solidFill>
                  <a:srgbClr val="0070C0"/>
                </a:solidFill>
              </a:rPr>
              <a:t>Komposisi</a:t>
            </a:r>
            <a:r>
              <a:rPr lang="id-ID" sz="2400" dirty="0"/>
              <a:t> dari </a:t>
            </a:r>
            <a:r>
              <a:rPr lang="id-ID" sz="2400" dirty="0" err="1"/>
              <a:t>Software</a:t>
            </a:r>
            <a:r>
              <a:rPr lang="en-US" sz="2400" dirty="0"/>
              <a:t>?</a:t>
            </a:r>
          </a:p>
          <a:p>
            <a:pPr marL="801687" lvl="1" indent="-457200"/>
            <a:r>
              <a:rPr lang="id-ID" sz="2400" dirty="0"/>
              <a:t>Program d</a:t>
            </a:r>
            <a:r>
              <a:rPr lang="en-US" sz="2400" dirty="0" err="1"/>
              <a:t>esign</a:t>
            </a:r>
            <a:r>
              <a:rPr lang="en-US" sz="2400" dirty="0"/>
              <a:t>, </a:t>
            </a:r>
            <a:r>
              <a:rPr lang="id-ID" sz="2400" dirty="0"/>
              <a:t>user i</a:t>
            </a:r>
            <a:r>
              <a:rPr lang="en-US" sz="2400" dirty="0" err="1"/>
              <a:t>nterface</a:t>
            </a:r>
            <a:r>
              <a:rPr lang="en-US" sz="2400" dirty="0"/>
              <a:t> </a:t>
            </a:r>
            <a:r>
              <a:rPr lang="id-ID" sz="2400" dirty="0"/>
              <a:t>d</a:t>
            </a:r>
            <a:r>
              <a:rPr lang="en-US" sz="2400" dirty="0" err="1"/>
              <a:t>esign</a:t>
            </a:r>
            <a:r>
              <a:rPr lang="en-US" sz="2400" dirty="0"/>
              <a:t>, </a:t>
            </a:r>
            <a:r>
              <a:rPr lang="id-ID" sz="2400" dirty="0"/>
              <a:t>d</a:t>
            </a:r>
            <a:r>
              <a:rPr lang="en-US" sz="2400" dirty="0" err="1"/>
              <a:t>ata</a:t>
            </a:r>
            <a:r>
              <a:rPr lang="en-US" sz="2400" dirty="0"/>
              <a:t> </a:t>
            </a:r>
            <a:r>
              <a:rPr lang="id-ID" sz="2400" dirty="0"/>
              <a:t>d</a:t>
            </a:r>
            <a:r>
              <a:rPr lang="en-US" sz="2400" dirty="0" err="1"/>
              <a:t>esign</a:t>
            </a:r>
            <a:endParaRPr lang="id-ID" sz="2400" dirty="0"/>
          </a:p>
          <a:p>
            <a:pPr marL="801687" lvl="1" indent="-457200"/>
            <a:endParaRPr lang="en-US" sz="1600" dirty="0"/>
          </a:p>
          <a:p>
            <a:pPr marL="514350" indent="-514350">
              <a:buFont typeface="+mj-lt"/>
              <a:buAutoNum type="arabicPeriod"/>
            </a:pPr>
            <a:r>
              <a:rPr lang="en-US" sz="3200" b="1" dirty="0">
                <a:solidFill>
                  <a:srgbClr val="00B050"/>
                </a:solidFill>
              </a:rPr>
              <a:t>Implementation</a:t>
            </a:r>
            <a:r>
              <a:rPr lang="en-US" sz="2800" b="1" dirty="0"/>
              <a:t>: </a:t>
            </a:r>
            <a:r>
              <a:rPr lang="id-ID" sz="2400" dirty="0"/>
              <a:t>Konstruksi dan Penyerahan </a:t>
            </a:r>
            <a:r>
              <a:rPr lang="id-ID" sz="2400" dirty="0" err="1"/>
              <a:t>Software</a:t>
            </a:r>
            <a:endParaRPr lang="en-US" sz="2400" dirty="0">
              <a:solidFill>
                <a:srgbClr val="0070C0"/>
              </a:solidFill>
            </a:endParaRPr>
          </a:p>
          <a:p>
            <a:pPr marL="863600" lvl="1" indent="-514350"/>
            <a:r>
              <a:rPr lang="en-US" sz="2400" dirty="0"/>
              <a:t>System </a:t>
            </a:r>
            <a:r>
              <a:rPr lang="id-ID" sz="2400" dirty="0"/>
              <a:t>c</a:t>
            </a:r>
            <a:r>
              <a:rPr lang="en-US" sz="2400" dirty="0" err="1"/>
              <a:t>onstruction</a:t>
            </a:r>
            <a:r>
              <a:rPr lang="en-US" sz="2400" dirty="0"/>
              <a:t>, </a:t>
            </a:r>
            <a:r>
              <a:rPr lang="id-ID" sz="2400" dirty="0"/>
              <a:t>t</a:t>
            </a:r>
            <a:r>
              <a:rPr lang="en-US" sz="2400" dirty="0" err="1"/>
              <a:t>esting</a:t>
            </a:r>
            <a:r>
              <a:rPr lang="en-US" sz="2400" dirty="0"/>
              <a:t>,</a:t>
            </a:r>
            <a:r>
              <a:rPr lang="id-ID" sz="2400" dirty="0"/>
              <a:t> </a:t>
            </a:r>
            <a:r>
              <a:rPr lang="id-ID" sz="2400" dirty="0" err="1"/>
              <a:t>documentation</a:t>
            </a:r>
            <a:r>
              <a:rPr lang="id-ID" dirty="0"/>
              <a:t>,</a:t>
            </a:r>
            <a:r>
              <a:rPr lang="en-US" sz="2400" dirty="0"/>
              <a:t> </a:t>
            </a:r>
            <a:r>
              <a:rPr lang="id-ID" sz="2400" dirty="0"/>
              <a:t>i</a:t>
            </a:r>
            <a:r>
              <a:rPr lang="en-US" sz="2400" dirty="0" err="1"/>
              <a:t>nstallation</a:t>
            </a:r>
            <a:endParaRPr lang="en-US" sz="2400" dirty="0"/>
          </a:p>
        </p:txBody>
      </p:sp>
      <p:sp>
        <p:nvSpPr>
          <p:cNvPr id="88066" name="Rectangle 2"/>
          <p:cNvSpPr>
            <a:spLocks noGrp="1" noChangeArrowheads="1"/>
          </p:cNvSpPr>
          <p:nvPr>
            <p:ph type="title"/>
            <p:custDataLst>
              <p:tags r:id="rId3"/>
            </p:custDataLst>
          </p:nvPr>
        </p:nvSpPr>
        <p:spPr/>
        <p:txBody>
          <a:bodyPr/>
          <a:lstStyle/>
          <a:p>
            <a:r>
              <a:rPr lang="en-US" dirty="0"/>
              <a:t>Systems Development Life Cycle (SDLC)</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38</a:t>
            </a:fld>
            <a:endParaRPr lang="en-US">
              <a:solidFill>
                <a:prstClr val="black">
                  <a:tint val="75000"/>
                </a:prst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0"/>
                                        <p:tgtEl>
                                          <p:spTgt spid="88067">
                                            <p:txEl>
                                              <p:pRg st="0" end="0"/>
                                            </p:txEl>
                                          </p:spTgt>
                                        </p:tgtEl>
                                      </p:cBhvr>
                                    </p:animEffect>
                                    <p:anim calcmode="lin" valueType="num">
                                      <p:cBhvr>
                                        <p:cTn id="8" dur="10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8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8067">
                                            <p:txEl>
                                              <p:pRg st="1" end="1"/>
                                            </p:txEl>
                                          </p:spTgt>
                                        </p:tgtEl>
                                        <p:attrNameLst>
                                          <p:attrName>style.visibility</p:attrName>
                                        </p:attrNameLst>
                                      </p:cBhvr>
                                      <p:to>
                                        <p:strVal val="visible"/>
                                      </p:to>
                                    </p:set>
                                    <p:animEffect transition="in" filter="fade">
                                      <p:cBhvr>
                                        <p:cTn id="14" dur="1000"/>
                                        <p:tgtEl>
                                          <p:spTgt spid="88067">
                                            <p:txEl>
                                              <p:pRg st="1" end="1"/>
                                            </p:txEl>
                                          </p:spTgt>
                                        </p:tgtEl>
                                      </p:cBhvr>
                                    </p:animEffect>
                                    <p:anim calcmode="lin" valueType="num">
                                      <p:cBhvr>
                                        <p:cTn id="15" dur="10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8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8067">
                                            <p:txEl>
                                              <p:pRg st="3" end="3"/>
                                            </p:txEl>
                                          </p:spTgt>
                                        </p:tgtEl>
                                        <p:attrNameLst>
                                          <p:attrName>style.visibility</p:attrName>
                                        </p:attrNameLst>
                                      </p:cBhvr>
                                      <p:to>
                                        <p:strVal val="visible"/>
                                      </p:to>
                                    </p:set>
                                    <p:animEffect transition="in" filter="fade">
                                      <p:cBhvr>
                                        <p:cTn id="21" dur="1000"/>
                                        <p:tgtEl>
                                          <p:spTgt spid="88067">
                                            <p:txEl>
                                              <p:pRg st="3" end="3"/>
                                            </p:txEl>
                                          </p:spTgt>
                                        </p:tgtEl>
                                      </p:cBhvr>
                                    </p:animEffect>
                                    <p:anim calcmode="lin" valueType="num">
                                      <p:cBhvr>
                                        <p:cTn id="22" dur="1000" fill="hold"/>
                                        <p:tgtEl>
                                          <p:spTgt spid="8806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80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8067">
                                            <p:txEl>
                                              <p:pRg st="4" end="4"/>
                                            </p:txEl>
                                          </p:spTgt>
                                        </p:tgtEl>
                                        <p:attrNameLst>
                                          <p:attrName>style.visibility</p:attrName>
                                        </p:attrNameLst>
                                      </p:cBhvr>
                                      <p:to>
                                        <p:strVal val="visible"/>
                                      </p:to>
                                    </p:set>
                                    <p:animEffect transition="in" filter="fade">
                                      <p:cBhvr>
                                        <p:cTn id="28" dur="1000"/>
                                        <p:tgtEl>
                                          <p:spTgt spid="88067">
                                            <p:txEl>
                                              <p:pRg st="4" end="4"/>
                                            </p:txEl>
                                          </p:spTgt>
                                        </p:tgtEl>
                                      </p:cBhvr>
                                    </p:animEffect>
                                    <p:anim calcmode="lin" valueType="num">
                                      <p:cBhvr>
                                        <p:cTn id="29" dur="1000" fill="hold"/>
                                        <p:tgtEl>
                                          <p:spTgt spid="8806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806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8067">
                                            <p:txEl>
                                              <p:pRg st="6" end="6"/>
                                            </p:txEl>
                                          </p:spTgt>
                                        </p:tgtEl>
                                        <p:attrNameLst>
                                          <p:attrName>style.visibility</p:attrName>
                                        </p:attrNameLst>
                                      </p:cBhvr>
                                      <p:to>
                                        <p:strVal val="visible"/>
                                      </p:to>
                                    </p:set>
                                    <p:animEffect transition="in" filter="fade">
                                      <p:cBhvr>
                                        <p:cTn id="35" dur="1000"/>
                                        <p:tgtEl>
                                          <p:spTgt spid="88067">
                                            <p:txEl>
                                              <p:pRg st="6" end="6"/>
                                            </p:txEl>
                                          </p:spTgt>
                                        </p:tgtEl>
                                      </p:cBhvr>
                                    </p:animEffect>
                                    <p:anim calcmode="lin" valueType="num">
                                      <p:cBhvr>
                                        <p:cTn id="36" dur="1000" fill="hold"/>
                                        <p:tgtEl>
                                          <p:spTgt spid="88067">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8806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8067">
                                            <p:txEl>
                                              <p:pRg st="7" end="7"/>
                                            </p:txEl>
                                          </p:spTgt>
                                        </p:tgtEl>
                                        <p:attrNameLst>
                                          <p:attrName>style.visibility</p:attrName>
                                        </p:attrNameLst>
                                      </p:cBhvr>
                                      <p:to>
                                        <p:strVal val="visible"/>
                                      </p:to>
                                    </p:set>
                                    <p:animEffect transition="in" filter="fade">
                                      <p:cBhvr>
                                        <p:cTn id="42" dur="1000"/>
                                        <p:tgtEl>
                                          <p:spTgt spid="88067">
                                            <p:txEl>
                                              <p:pRg st="7" end="7"/>
                                            </p:txEl>
                                          </p:spTgt>
                                        </p:tgtEl>
                                      </p:cBhvr>
                                    </p:animEffect>
                                    <p:anim calcmode="lin" valueType="num">
                                      <p:cBhvr>
                                        <p:cTn id="43" dur="1000" fill="hold"/>
                                        <p:tgtEl>
                                          <p:spTgt spid="88067">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8806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8067">
                                            <p:txEl>
                                              <p:pRg st="9" end="9"/>
                                            </p:txEl>
                                          </p:spTgt>
                                        </p:tgtEl>
                                        <p:attrNameLst>
                                          <p:attrName>style.visibility</p:attrName>
                                        </p:attrNameLst>
                                      </p:cBhvr>
                                      <p:to>
                                        <p:strVal val="visible"/>
                                      </p:to>
                                    </p:set>
                                    <p:animEffect transition="in" filter="fade">
                                      <p:cBhvr>
                                        <p:cTn id="49" dur="1000"/>
                                        <p:tgtEl>
                                          <p:spTgt spid="88067">
                                            <p:txEl>
                                              <p:pRg st="9" end="9"/>
                                            </p:txEl>
                                          </p:spTgt>
                                        </p:tgtEl>
                                      </p:cBhvr>
                                    </p:animEffect>
                                    <p:anim calcmode="lin" valueType="num">
                                      <p:cBhvr>
                                        <p:cTn id="50" dur="1000" fill="hold"/>
                                        <p:tgtEl>
                                          <p:spTgt spid="88067">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8806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8067">
                                            <p:txEl>
                                              <p:pRg st="10" end="10"/>
                                            </p:txEl>
                                          </p:spTgt>
                                        </p:tgtEl>
                                        <p:attrNameLst>
                                          <p:attrName>style.visibility</p:attrName>
                                        </p:attrNameLst>
                                      </p:cBhvr>
                                      <p:to>
                                        <p:strVal val="visible"/>
                                      </p:to>
                                    </p:set>
                                    <p:animEffect transition="in" filter="fade">
                                      <p:cBhvr>
                                        <p:cTn id="56" dur="1000"/>
                                        <p:tgtEl>
                                          <p:spTgt spid="88067">
                                            <p:txEl>
                                              <p:pRg st="10" end="10"/>
                                            </p:txEl>
                                          </p:spTgt>
                                        </p:tgtEl>
                                      </p:cBhvr>
                                    </p:animEffect>
                                    <p:anim calcmode="lin" valueType="num">
                                      <p:cBhvr>
                                        <p:cTn id="57" dur="1000" fill="hold"/>
                                        <p:tgtEl>
                                          <p:spTgt spid="88067">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8806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1143001"/>
            <a:ext cx="4629150" cy="4572000"/>
          </a:xfrm>
          <a:solidFill>
            <a:schemeClr val="accent3">
              <a:lumMod val="20000"/>
              <a:lumOff val="80000"/>
            </a:schemeClr>
          </a:solidFill>
          <a:ln>
            <a:solidFill>
              <a:schemeClr val="bg1">
                <a:lumMod val="50000"/>
              </a:schemeClr>
            </a:solidFill>
          </a:ln>
        </p:spPr>
        <p:txBody>
          <a:bodyPr>
            <a:noAutofit/>
          </a:bodyPr>
          <a:lstStyle/>
          <a:p>
            <a:pPr marL="91440" indent="0">
              <a:lnSpc>
                <a:spcPts val="1400"/>
              </a:lnSpc>
              <a:spcBef>
                <a:spcPts val="600"/>
              </a:spcBef>
              <a:buNone/>
            </a:pPr>
            <a:r>
              <a:rPr lang="id-ID" sz="1800" dirty="0"/>
              <a:t>  </a:t>
            </a:r>
          </a:p>
          <a:p>
            <a:pPr marL="0" indent="0">
              <a:lnSpc>
                <a:spcPts val="1400"/>
              </a:lnSpc>
              <a:spcBef>
                <a:spcPts val="600"/>
              </a:spcBef>
              <a:buNone/>
            </a:pPr>
            <a:r>
              <a:rPr lang="en-US" sz="2000" dirty="0"/>
              <a:t>public class </a:t>
            </a:r>
            <a:r>
              <a:rPr lang="en-US" sz="2000" dirty="0" err="1"/>
              <a:t>ManajerValidasi</a:t>
            </a:r>
            <a:r>
              <a:rPr lang="en-US" sz="2000" dirty="0"/>
              <a:t> </a:t>
            </a:r>
            <a:r>
              <a:rPr lang="en-US" sz="2000" b="1" dirty="0"/>
              <a:t>{</a:t>
            </a:r>
            <a:endParaRPr lang="en-US" sz="2000" dirty="0"/>
          </a:p>
          <a:p>
            <a:pPr marL="0">
              <a:lnSpc>
                <a:spcPts val="1400"/>
              </a:lnSpc>
              <a:spcBef>
                <a:spcPts val="600"/>
              </a:spcBef>
            </a:pPr>
            <a:endParaRPr lang="en-US" sz="2000" dirty="0"/>
          </a:p>
          <a:p>
            <a:pPr marL="0" indent="0">
              <a:lnSpc>
                <a:spcPts val="1400"/>
              </a:lnSpc>
              <a:spcBef>
                <a:spcPts val="600"/>
              </a:spcBef>
              <a:buNone/>
            </a:pPr>
            <a:r>
              <a:rPr lang="id-ID" sz="2000" dirty="0"/>
              <a:t>           </a:t>
            </a:r>
            <a:r>
              <a:rPr lang="en-US" sz="2000" dirty="0"/>
              <a:t>private Login </a:t>
            </a:r>
            <a:r>
              <a:rPr lang="en-US" sz="2000" dirty="0" err="1"/>
              <a:t>m_Login</a:t>
            </a:r>
            <a:r>
              <a:rPr lang="en-US" sz="2000" b="1" dirty="0"/>
              <a:t>;</a:t>
            </a:r>
            <a:endParaRPr lang="en-US" sz="2000" dirty="0"/>
          </a:p>
          <a:p>
            <a:pPr marL="0" indent="0">
              <a:lnSpc>
                <a:spcPts val="1400"/>
              </a:lnSpc>
              <a:spcBef>
                <a:spcPts val="600"/>
              </a:spcBef>
              <a:buNone/>
            </a:pPr>
            <a:endParaRPr lang="id-ID" sz="2000" dirty="0"/>
          </a:p>
          <a:p>
            <a:pPr marL="0" indent="0">
              <a:lnSpc>
                <a:spcPts val="1400"/>
              </a:lnSpc>
              <a:spcBef>
                <a:spcPts val="600"/>
              </a:spcBef>
              <a:buNone/>
            </a:pPr>
            <a:r>
              <a:rPr lang="id-ID" sz="2000" dirty="0"/>
              <a:t>           </a:t>
            </a:r>
            <a:r>
              <a:rPr lang="en-US" sz="2000" dirty="0"/>
              <a:t>public int </a:t>
            </a:r>
            <a:r>
              <a:rPr lang="en-US" sz="2000" dirty="0" err="1"/>
              <a:t>validasiKartu</a:t>
            </a:r>
            <a:r>
              <a:rPr lang="en-US" sz="2000" b="1" dirty="0"/>
              <a:t>(){</a:t>
            </a:r>
            <a:endParaRPr lang="id-ID" sz="2000" b="1" dirty="0"/>
          </a:p>
          <a:p>
            <a:pPr marL="0" indent="0">
              <a:lnSpc>
                <a:spcPts val="1400"/>
              </a:lnSpc>
              <a:spcBef>
                <a:spcPts val="600"/>
              </a:spcBef>
              <a:buNone/>
            </a:pPr>
            <a:r>
              <a:rPr lang="en-US" sz="2000" dirty="0"/>
              <a:t>	return 0</a:t>
            </a:r>
            <a:r>
              <a:rPr lang="en-US" sz="2000" b="1" dirty="0"/>
              <a:t>;</a:t>
            </a:r>
            <a:endParaRPr lang="en-US" sz="2000" dirty="0"/>
          </a:p>
          <a:p>
            <a:pPr marL="0" indent="0">
              <a:lnSpc>
                <a:spcPts val="1400"/>
              </a:lnSpc>
              <a:spcBef>
                <a:spcPts val="600"/>
              </a:spcBef>
              <a:buNone/>
            </a:pPr>
            <a:r>
              <a:rPr lang="id-ID" sz="2000" b="1" dirty="0"/>
              <a:t>            </a:t>
            </a:r>
            <a:r>
              <a:rPr lang="en-US" sz="2000" b="1" dirty="0"/>
              <a:t>}</a:t>
            </a:r>
            <a:endParaRPr lang="en-US" sz="2000" dirty="0"/>
          </a:p>
          <a:p>
            <a:pPr marL="0" indent="0">
              <a:lnSpc>
                <a:spcPts val="1400"/>
              </a:lnSpc>
              <a:spcBef>
                <a:spcPts val="600"/>
              </a:spcBef>
              <a:buNone/>
            </a:pPr>
            <a:endParaRPr lang="id-ID" sz="2000" dirty="0"/>
          </a:p>
          <a:p>
            <a:pPr marL="0" indent="0">
              <a:lnSpc>
                <a:spcPts val="1400"/>
              </a:lnSpc>
              <a:spcBef>
                <a:spcPts val="600"/>
              </a:spcBef>
              <a:buNone/>
            </a:pPr>
            <a:r>
              <a:rPr lang="id-ID" sz="2000" dirty="0"/>
              <a:t>            </a:t>
            </a:r>
            <a:r>
              <a:rPr lang="en-US" sz="2000" dirty="0"/>
              <a:t>public int </a:t>
            </a:r>
            <a:r>
              <a:rPr lang="en-US" sz="2000" dirty="0" err="1"/>
              <a:t>validasiPIN</a:t>
            </a:r>
            <a:r>
              <a:rPr lang="en-US" sz="2000" b="1" dirty="0"/>
              <a:t>(){</a:t>
            </a:r>
            <a:endParaRPr lang="en-US" sz="2000" dirty="0"/>
          </a:p>
          <a:p>
            <a:pPr marL="0" indent="0">
              <a:lnSpc>
                <a:spcPts val="1400"/>
              </a:lnSpc>
              <a:spcBef>
                <a:spcPts val="600"/>
              </a:spcBef>
              <a:buNone/>
            </a:pPr>
            <a:r>
              <a:rPr lang="en-US" sz="2000" dirty="0"/>
              <a:t>	return 0</a:t>
            </a:r>
            <a:r>
              <a:rPr lang="en-US" sz="2000" b="1" dirty="0"/>
              <a:t>;</a:t>
            </a:r>
            <a:endParaRPr lang="en-US" sz="2000" dirty="0"/>
          </a:p>
          <a:p>
            <a:pPr marL="0" indent="0">
              <a:lnSpc>
                <a:spcPts val="1400"/>
              </a:lnSpc>
              <a:spcBef>
                <a:spcPts val="600"/>
              </a:spcBef>
              <a:buNone/>
            </a:pPr>
            <a:r>
              <a:rPr lang="id-ID" sz="2000" b="1" dirty="0"/>
              <a:t>            </a:t>
            </a:r>
            <a:r>
              <a:rPr lang="en-US" sz="2000" b="1" dirty="0"/>
              <a:t>}</a:t>
            </a:r>
            <a:endParaRPr lang="en-US" sz="2000" dirty="0"/>
          </a:p>
          <a:p>
            <a:pPr marL="0">
              <a:lnSpc>
                <a:spcPts val="1400"/>
              </a:lnSpc>
              <a:spcBef>
                <a:spcPts val="600"/>
              </a:spcBef>
            </a:pPr>
            <a:endParaRPr lang="en-US" sz="2000" dirty="0"/>
          </a:p>
          <a:p>
            <a:pPr marL="0" indent="0">
              <a:lnSpc>
                <a:spcPts val="1400"/>
              </a:lnSpc>
              <a:spcBef>
                <a:spcPts val="600"/>
              </a:spcBef>
              <a:buNone/>
            </a:pPr>
            <a:r>
              <a:rPr lang="id-ID" sz="2000" dirty="0"/>
              <a:t>             </a:t>
            </a:r>
            <a:r>
              <a:rPr lang="en-US" sz="2000" dirty="0"/>
              <a:t>public void </a:t>
            </a:r>
            <a:r>
              <a:rPr lang="en-US" sz="2000" dirty="0" err="1"/>
              <a:t>blokirKartu</a:t>
            </a:r>
            <a:r>
              <a:rPr lang="en-US" sz="2000" b="1" dirty="0"/>
              <a:t>(){</a:t>
            </a:r>
            <a:r>
              <a:rPr lang="en-US" sz="2000" dirty="0"/>
              <a:t>	</a:t>
            </a:r>
            <a:endParaRPr lang="id-ID" sz="2000" dirty="0"/>
          </a:p>
          <a:p>
            <a:pPr marL="0" indent="0">
              <a:lnSpc>
                <a:spcPts val="1400"/>
              </a:lnSpc>
              <a:spcBef>
                <a:spcPts val="600"/>
              </a:spcBef>
              <a:buNone/>
            </a:pPr>
            <a:r>
              <a:rPr lang="en-US" sz="2000" dirty="0"/>
              <a:t>	</a:t>
            </a:r>
            <a:endParaRPr lang="id-ID" sz="2000" dirty="0"/>
          </a:p>
          <a:p>
            <a:pPr marL="0" indent="0">
              <a:lnSpc>
                <a:spcPts val="1400"/>
              </a:lnSpc>
              <a:spcBef>
                <a:spcPts val="600"/>
              </a:spcBef>
              <a:buNone/>
            </a:pPr>
            <a:r>
              <a:rPr lang="id-ID" sz="2000" dirty="0"/>
              <a:t>             }</a:t>
            </a:r>
            <a:endParaRPr lang="en-US" sz="2000" dirty="0"/>
          </a:p>
          <a:p>
            <a:pPr marL="0" indent="0">
              <a:lnSpc>
                <a:spcPts val="1400"/>
              </a:lnSpc>
              <a:spcBef>
                <a:spcPts val="600"/>
              </a:spcBef>
              <a:buNone/>
            </a:pPr>
            <a:r>
              <a:rPr lang="id-ID" sz="2000" b="1" dirty="0"/>
              <a:t>    </a:t>
            </a:r>
            <a:r>
              <a:rPr lang="en-US" sz="2000" b="1" dirty="0"/>
              <a:t>}</a:t>
            </a:r>
            <a:endParaRPr lang="en-US" sz="2000" dirty="0"/>
          </a:p>
        </p:txBody>
      </p:sp>
      <p:sp>
        <p:nvSpPr>
          <p:cNvPr id="2" name="Title 1"/>
          <p:cNvSpPr>
            <a:spLocks noGrp="1"/>
          </p:cNvSpPr>
          <p:nvPr>
            <p:ph type="title"/>
          </p:nvPr>
        </p:nvSpPr>
        <p:spPr/>
        <p:txBody>
          <a:bodyPr/>
          <a:lstStyle/>
          <a:p>
            <a:r>
              <a:rPr lang="en-US" dirty="0"/>
              <a:t>Class with Attribute and Method</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380</a:t>
            </a:fld>
            <a:endParaRPr lang="en-US">
              <a:solidFill>
                <a:prstClr val="black">
                  <a:tint val="75000"/>
                </a:prstClr>
              </a:solidFill>
            </a:endParaRPr>
          </a:p>
        </p:txBody>
      </p:sp>
      <p:pic>
        <p:nvPicPr>
          <p:cNvPr id="6" name="Picture 5">
            <a:extLst>
              <a:ext uri="{FF2B5EF4-FFF2-40B4-BE49-F238E27FC236}">
                <a16:creationId xmlns:a16="http://schemas.microsoft.com/office/drawing/2014/main" id="{8C60B616-C66A-4987-BD6E-A56F3D193A8D}"/>
              </a:ext>
            </a:extLst>
          </p:cNvPr>
          <p:cNvPicPr>
            <a:picLocks noChangeAspect="1"/>
          </p:cNvPicPr>
          <p:nvPr/>
        </p:nvPicPr>
        <p:blipFill rotWithShape="1">
          <a:blip r:embed="rId2"/>
          <a:srcRect l="11852" t="18954" r="11790" b="3504"/>
          <a:stretch/>
        </p:blipFill>
        <p:spPr>
          <a:xfrm>
            <a:off x="381000" y="1905000"/>
            <a:ext cx="2895600" cy="2769704"/>
          </a:xfrm>
          <a:prstGeom prst="rect">
            <a:avLst/>
          </a:prstGeom>
        </p:spPr>
      </p:pic>
    </p:spTree>
    <p:extLst>
      <p:ext uri="{BB962C8B-B14F-4D97-AF65-F5344CB8AC3E}">
        <p14:creationId xmlns:p14="http://schemas.microsoft.com/office/powerpoint/2010/main" val="760093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descr="Rectangle: Click to edit Master text styles&#10;Second level&#10;Third level&#10;Fourth level&#10;Fifth level"/>
          <p:cNvSpPr>
            <a:spLocks noGrp="1" noChangeArrowheads="1"/>
          </p:cNvSpPr>
          <p:nvPr>
            <p:ph idx="1"/>
          </p:nvPr>
        </p:nvSpPr>
        <p:spPr>
          <a:xfrm>
            <a:off x="628650" y="990600"/>
            <a:ext cx="8077200" cy="5851074"/>
          </a:xfrm>
          <a:noFill/>
        </p:spPr>
        <p:txBody>
          <a:bodyPr>
            <a:normAutofit/>
          </a:bodyPr>
          <a:lstStyle/>
          <a:p>
            <a:pPr marL="514350" indent="-514350" eaLnBrk="1" hangingPunct="1">
              <a:lnSpc>
                <a:spcPct val="80000"/>
              </a:lnSpc>
              <a:buFont typeface="+mj-lt"/>
              <a:buAutoNum type="arabicPeriod"/>
            </a:pPr>
            <a:r>
              <a:rPr lang="en-US" dirty="0">
                <a:solidFill>
                  <a:srgbClr val="C00000"/>
                </a:solidFill>
              </a:rPr>
              <a:t>Generalization</a:t>
            </a:r>
          </a:p>
          <a:p>
            <a:pPr lvl="1">
              <a:lnSpc>
                <a:spcPct val="80000"/>
              </a:lnSpc>
            </a:pPr>
            <a:r>
              <a:rPr lang="en-US" sz="2000" dirty="0"/>
              <a:t>“</a:t>
            </a:r>
            <a:r>
              <a:rPr lang="en-US" sz="2000" dirty="0">
                <a:solidFill>
                  <a:srgbClr val="0070C0"/>
                </a:solidFill>
              </a:rPr>
              <a:t>Is-A</a:t>
            </a:r>
            <a:r>
              <a:rPr lang="en-US" sz="2000" dirty="0"/>
              <a:t>” relationship</a:t>
            </a:r>
          </a:p>
          <a:p>
            <a:pPr lvl="1">
              <a:lnSpc>
                <a:spcPct val="80000"/>
              </a:lnSpc>
            </a:pPr>
            <a:r>
              <a:rPr lang="en-US" sz="2000" dirty="0"/>
              <a:t>Enables inheritance of attributes &amp; operations</a:t>
            </a:r>
          </a:p>
          <a:p>
            <a:pPr lvl="1">
              <a:lnSpc>
                <a:spcPct val="80000"/>
              </a:lnSpc>
            </a:pPr>
            <a:r>
              <a:rPr lang="en-US" sz="2000" dirty="0">
                <a:solidFill>
                  <a:srgbClr val="0070C0"/>
                </a:solidFill>
              </a:rPr>
              <a:t>Subclasses and </a:t>
            </a:r>
            <a:r>
              <a:rPr lang="en-US" sz="2000" dirty="0" err="1">
                <a:solidFill>
                  <a:srgbClr val="0070C0"/>
                </a:solidFill>
              </a:rPr>
              <a:t>superclasses</a:t>
            </a:r>
            <a:endParaRPr lang="en-US" sz="2000" dirty="0">
              <a:solidFill>
                <a:srgbClr val="0070C0"/>
              </a:solidFill>
            </a:endParaRPr>
          </a:p>
          <a:p>
            <a:pPr marL="514350" indent="-514350" eaLnBrk="1" hangingPunct="1">
              <a:lnSpc>
                <a:spcPct val="80000"/>
              </a:lnSpc>
              <a:buFont typeface="+mj-lt"/>
              <a:buAutoNum type="arabicPeriod"/>
            </a:pPr>
            <a:r>
              <a:rPr lang="en-US" dirty="0">
                <a:solidFill>
                  <a:srgbClr val="C00000"/>
                </a:solidFill>
              </a:rPr>
              <a:t>Aggregation</a:t>
            </a:r>
          </a:p>
          <a:p>
            <a:pPr lvl="1">
              <a:lnSpc>
                <a:spcPct val="80000"/>
              </a:lnSpc>
            </a:pPr>
            <a:r>
              <a:rPr lang="en-US" sz="2000" dirty="0"/>
              <a:t>“</a:t>
            </a:r>
            <a:r>
              <a:rPr lang="en-US" sz="2000" dirty="0">
                <a:solidFill>
                  <a:srgbClr val="0070C0"/>
                </a:solidFill>
              </a:rPr>
              <a:t>Has-A</a:t>
            </a:r>
            <a:r>
              <a:rPr lang="en-US" sz="2000" dirty="0"/>
              <a:t>” relationship</a:t>
            </a:r>
          </a:p>
          <a:p>
            <a:pPr lvl="1">
              <a:lnSpc>
                <a:spcPct val="80000"/>
              </a:lnSpc>
            </a:pPr>
            <a:r>
              <a:rPr lang="en-US" sz="2000" dirty="0"/>
              <a:t>Relates parts to wholes</a:t>
            </a:r>
          </a:p>
          <a:p>
            <a:pPr lvl="1">
              <a:lnSpc>
                <a:spcPct val="80000"/>
              </a:lnSpc>
            </a:pPr>
            <a:r>
              <a:rPr lang="en-US" sz="2000" dirty="0"/>
              <a:t>Uses decomposition</a:t>
            </a:r>
          </a:p>
          <a:p>
            <a:pPr marL="514350" indent="-514350">
              <a:lnSpc>
                <a:spcPct val="80000"/>
              </a:lnSpc>
              <a:buFont typeface="+mj-lt"/>
              <a:buAutoNum type="arabicPeriod"/>
            </a:pPr>
            <a:r>
              <a:rPr lang="en-US" dirty="0">
                <a:solidFill>
                  <a:srgbClr val="C00000"/>
                </a:solidFill>
              </a:rPr>
              <a:t>Composition</a:t>
            </a:r>
          </a:p>
          <a:p>
            <a:pPr lvl="1">
              <a:lnSpc>
                <a:spcPct val="80000"/>
              </a:lnSpc>
            </a:pPr>
            <a:r>
              <a:rPr lang="en-US" sz="2000" dirty="0"/>
              <a:t>“</a:t>
            </a:r>
            <a:r>
              <a:rPr lang="en-US" sz="2000" dirty="0">
                <a:solidFill>
                  <a:srgbClr val="0070C0"/>
                </a:solidFill>
              </a:rPr>
              <a:t>Has-A</a:t>
            </a:r>
            <a:r>
              <a:rPr lang="en-US" sz="2000" dirty="0"/>
              <a:t>” relationship</a:t>
            </a:r>
          </a:p>
          <a:p>
            <a:pPr lvl="1">
              <a:lnSpc>
                <a:spcPct val="80000"/>
              </a:lnSpc>
            </a:pPr>
            <a:r>
              <a:rPr lang="en-US" sz="2000" dirty="0"/>
              <a:t>Similar but </a:t>
            </a:r>
            <a:r>
              <a:rPr lang="en-US" sz="2000" dirty="0">
                <a:solidFill>
                  <a:srgbClr val="0070C0"/>
                </a:solidFill>
              </a:rPr>
              <a:t>stronger than Aggregation</a:t>
            </a:r>
          </a:p>
          <a:p>
            <a:pPr marL="514350" indent="-514350">
              <a:buFont typeface="+mj-lt"/>
              <a:buAutoNum type="arabicPeriod"/>
            </a:pPr>
            <a:r>
              <a:rPr lang="en-US" dirty="0">
                <a:solidFill>
                  <a:srgbClr val="C00000"/>
                </a:solidFill>
              </a:rPr>
              <a:t>Association</a:t>
            </a:r>
          </a:p>
          <a:p>
            <a:pPr lvl="1"/>
            <a:r>
              <a:rPr lang="en-US" sz="2000" dirty="0"/>
              <a:t>Relationships that don't fit “Is-A” or “Has-A”</a:t>
            </a:r>
          </a:p>
          <a:p>
            <a:pPr lvl="1"/>
            <a:r>
              <a:rPr lang="en-US" sz="2000" dirty="0"/>
              <a:t>Often a </a:t>
            </a:r>
            <a:r>
              <a:rPr lang="en-US" sz="2000" dirty="0">
                <a:solidFill>
                  <a:srgbClr val="0070C0"/>
                </a:solidFill>
              </a:rPr>
              <a:t>weaker form of “Has-A”</a:t>
            </a:r>
          </a:p>
          <a:p>
            <a:pPr lvl="1"/>
            <a:r>
              <a:rPr lang="en-US" sz="2000" dirty="0">
                <a:solidFill>
                  <a:srgbClr val="0070C0"/>
                </a:solidFill>
              </a:rPr>
              <a:t>Miscellaneous relationships </a:t>
            </a:r>
            <a:r>
              <a:rPr lang="en-US" sz="2000" dirty="0"/>
              <a:t>between classes</a:t>
            </a:r>
          </a:p>
        </p:txBody>
      </p:sp>
      <p:sp>
        <p:nvSpPr>
          <p:cNvPr id="23555" name="Rectangle 2"/>
          <p:cNvSpPr>
            <a:spLocks noGrp="1" noChangeArrowheads="1"/>
          </p:cNvSpPr>
          <p:nvPr>
            <p:ph type="title"/>
          </p:nvPr>
        </p:nvSpPr>
        <p:spPr/>
        <p:txBody>
          <a:bodyPr/>
          <a:lstStyle/>
          <a:p>
            <a:pPr eaLnBrk="1" hangingPunct="1"/>
            <a:r>
              <a:rPr lang="en-US"/>
              <a:t>Relationships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381</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Class Association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382</a:t>
            </a:fld>
            <a:endParaRPr lang="en-US">
              <a:solidFill>
                <a:prstClr val="black">
                  <a:tint val="75000"/>
                </a:prstClr>
              </a:solidFill>
            </a:endParaRPr>
          </a:p>
        </p:txBody>
      </p:sp>
      <p:pic>
        <p:nvPicPr>
          <p:cNvPr id="6" name="Picture 5">
            <a:extLst>
              <a:ext uri="{FF2B5EF4-FFF2-40B4-BE49-F238E27FC236}">
                <a16:creationId xmlns:a16="http://schemas.microsoft.com/office/drawing/2014/main" id="{D89907E2-9CEA-4669-B988-F996C1BB0853}"/>
              </a:ext>
            </a:extLst>
          </p:cNvPr>
          <p:cNvPicPr>
            <a:picLocks noChangeAspect="1"/>
          </p:cNvPicPr>
          <p:nvPr/>
        </p:nvPicPr>
        <p:blipFill rotWithShape="1">
          <a:blip r:embed="rId2"/>
          <a:srcRect l="6107" t="21725" r="5331" b="7782"/>
          <a:stretch/>
        </p:blipFill>
        <p:spPr>
          <a:xfrm>
            <a:off x="2133600" y="913948"/>
            <a:ext cx="4862868" cy="1676851"/>
          </a:xfrm>
          <a:prstGeom prst="rect">
            <a:avLst/>
          </a:prstGeom>
        </p:spPr>
      </p:pic>
      <p:sp>
        <p:nvSpPr>
          <p:cNvPr id="7" name="Content Placeholder 2">
            <a:extLst>
              <a:ext uri="{FF2B5EF4-FFF2-40B4-BE49-F238E27FC236}">
                <a16:creationId xmlns:a16="http://schemas.microsoft.com/office/drawing/2014/main" id="{20AFADDC-7094-4B4E-91C4-3CF546035D06}"/>
              </a:ext>
            </a:extLst>
          </p:cNvPr>
          <p:cNvSpPr txBox="1">
            <a:spLocks/>
          </p:cNvSpPr>
          <p:nvPr/>
        </p:nvSpPr>
        <p:spPr>
          <a:xfrm>
            <a:off x="255784" y="2693944"/>
            <a:ext cx="4114800" cy="3962401"/>
          </a:xfrm>
          <a:prstGeom prst="rect">
            <a:avLst/>
          </a:prstGeom>
          <a:solidFill>
            <a:schemeClr val="accent3">
              <a:lumMod val="20000"/>
              <a:lumOff val="80000"/>
            </a:schemeClr>
          </a:solidFill>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fontAlgn="auto">
              <a:lnSpc>
                <a:spcPts val="1200"/>
              </a:lnSpc>
              <a:spcBef>
                <a:spcPts val="600"/>
              </a:spcBef>
              <a:spcAft>
                <a:spcPts val="0"/>
              </a:spcAft>
              <a:buFont typeface="Arial" panose="020B0604020202020204" pitchFamily="34" charset="0"/>
              <a:buNone/>
            </a:pPr>
            <a:r>
              <a:rPr kumimoji="0" lang="id-ID" sz="1800" dirty="0">
                <a:effectLst/>
              </a:rPr>
              <a:t>  </a:t>
            </a:r>
          </a:p>
          <a:p>
            <a:pPr marL="91440" indent="0" fontAlgn="auto">
              <a:lnSpc>
                <a:spcPts val="1200"/>
              </a:lnSpc>
              <a:spcBef>
                <a:spcPts val="600"/>
              </a:spcBef>
              <a:spcAft>
                <a:spcPts val="0"/>
              </a:spcAft>
              <a:buFont typeface="Arial" panose="020B0604020202020204" pitchFamily="34" charset="0"/>
              <a:buNone/>
            </a:pPr>
            <a:r>
              <a:rPr kumimoji="0" lang="en-US" sz="1800" dirty="0">
                <a:effectLst/>
              </a:rPr>
              <a:t>public class </a:t>
            </a:r>
            <a:r>
              <a:rPr kumimoji="0" lang="en-US" sz="1800" dirty="0" err="1">
                <a:effectLst/>
              </a:rPr>
              <a:t>ManajerValidasi</a:t>
            </a:r>
            <a:r>
              <a:rPr kumimoji="0" lang="en-US" sz="1800" dirty="0">
                <a:effectLst/>
              </a:rPr>
              <a:t> </a:t>
            </a:r>
            <a:r>
              <a:rPr kumimoji="0" lang="en-US" sz="1800" b="1" dirty="0">
                <a:effectLst/>
              </a:rPr>
              <a:t>{</a:t>
            </a:r>
            <a:endParaRPr kumimoji="0" lang="en-US" sz="1800" dirty="0">
              <a:effectLst/>
            </a:endParaRPr>
          </a:p>
          <a:p>
            <a:pPr marL="0" fontAlgn="auto">
              <a:lnSpc>
                <a:spcPts val="1200"/>
              </a:lnSpc>
              <a:spcBef>
                <a:spcPts val="600"/>
              </a:spcBef>
              <a:spcAft>
                <a:spcPts val="0"/>
              </a:spcAft>
            </a:pP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r>
              <a:rPr kumimoji="0" lang="id-ID" sz="1800" dirty="0">
                <a:effectLst/>
              </a:rPr>
              <a:t>           </a:t>
            </a:r>
            <a:r>
              <a:rPr kumimoji="0" lang="en-US" sz="1800" dirty="0">
                <a:effectLst/>
              </a:rPr>
              <a:t>private Login </a:t>
            </a:r>
            <a:r>
              <a:rPr kumimoji="0" lang="en-US" sz="1800" dirty="0" err="1">
                <a:effectLst/>
              </a:rPr>
              <a:t>m_Login</a:t>
            </a:r>
            <a:r>
              <a:rPr kumimoji="0" lang="en-US" sz="1800" b="1" dirty="0">
                <a:effectLst/>
              </a:rPr>
              <a:t>;</a:t>
            </a: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endParaRPr kumimoji="0" lang="id-ID" sz="1800" dirty="0">
              <a:effectLst/>
            </a:endParaRPr>
          </a:p>
          <a:p>
            <a:pPr marL="0" indent="0" fontAlgn="auto">
              <a:lnSpc>
                <a:spcPts val="1200"/>
              </a:lnSpc>
              <a:spcBef>
                <a:spcPts val="600"/>
              </a:spcBef>
              <a:spcAft>
                <a:spcPts val="0"/>
              </a:spcAft>
              <a:buFont typeface="Arial" panose="020B0604020202020204" pitchFamily="34" charset="0"/>
              <a:buNone/>
            </a:pPr>
            <a:r>
              <a:rPr kumimoji="0" lang="id-ID" sz="1800" dirty="0">
                <a:effectLst/>
              </a:rPr>
              <a:t>           </a:t>
            </a:r>
            <a:r>
              <a:rPr kumimoji="0" lang="en-US" sz="1800" dirty="0">
                <a:effectLst/>
              </a:rPr>
              <a:t>public int </a:t>
            </a:r>
            <a:r>
              <a:rPr kumimoji="0" lang="en-US" sz="1800" dirty="0" err="1">
                <a:effectLst/>
              </a:rPr>
              <a:t>validasiKartu</a:t>
            </a:r>
            <a:r>
              <a:rPr kumimoji="0" lang="en-US" sz="1800" b="1" dirty="0">
                <a:effectLst/>
              </a:rPr>
              <a:t>(){</a:t>
            </a:r>
            <a:endParaRPr kumimoji="0" lang="id-ID" sz="1800" b="1" dirty="0">
              <a:effectLst/>
            </a:endParaRPr>
          </a:p>
          <a:p>
            <a:pPr marL="0" indent="0" fontAlgn="auto">
              <a:lnSpc>
                <a:spcPts val="1200"/>
              </a:lnSpc>
              <a:spcBef>
                <a:spcPts val="600"/>
              </a:spcBef>
              <a:spcAft>
                <a:spcPts val="0"/>
              </a:spcAft>
              <a:buFont typeface="Arial" panose="020B0604020202020204" pitchFamily="34" charset="0"/>
              <a:buNone/>
            </a:pPr>
            <a:r>
              <a:rPr kumimoji="0" lang="en-US" sz="1800" dirty="0">
                <a:effectLst/>
              </a:rPr>
              <a:t>	return 0</a:t>
            </a:r>
            <a:r>
              <a:rPr kumimoji="0" lang="en-US" sz="1800" b="1" dirty="0">
                <a:effectLst/>
              </a:rPr>
              <a:t>;</a:t>
            </a: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r>
              <a:rPr kumimoji="0" lang="id-ID" sz="1800" b="1" dirty="0">
                <a:effectLst/>
              </a:rPr>
              <a:t>            </a:t>
            </a:r>
            <a:r>
              <a:rPr kumimoji="0" lang="en-US" sz="1800" b="1" dirty="0">
                <a:effectLst/>
              </a:rPr>
              <a:t>}</a:t>
            </a: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endParaRPr kumimoji="0" lang="id-ID" sz="1800" dirty="0">
              <a:effectLst/>
            </a:endParaRPr>
          </a:p>
          <a:p>
            <a:pPr marL="0" indent="0" fontAlgn="auto">
              <a:lnSpc>
                <a:spcPts val="1200"/>
              </a:lnSpc>
              <a:spcBef>
                <a:spcPts val="600"/>
              </a:spcBef>
              <a:spcAft>
                <a:spcPts val="0"/>
              </a:spcAft>
              <a:buFont typeface="Arial" panose="020B0604020202020204" pitchFamily="34" charset="0"/>
              <a:buNone/>
            </a:pPr>
            <a:r>
              <a:rPr kumimoji="0" lang="id-ID" sz="1800" dirty="0">
                <a:effectLst/>
              </a:rPr>
              <a:t>            </a:t>
            </a:r>
            <a:r>
              <a:rPr kumimoji="0" lang="en-US" sz="1800" dirty="0">
                <a:effectLst/>
              </a:rPr>
              <a:t>public int </a:t>
            </a:r>
            <a:r>
              <a:rPr kumimoji="0" lang="en-US" sz="1800" dirty="0" err="1">
                <a:effectLst/>
              </a:rPr>
              <a:t>validasiPIN</a:t>
            </a:r>
            <a:r>
              <a:rPr kumimoji="0" lang="en-US" sz="1800" b="1" dirty="0">
                <a:effectLst/>
              </a:rPr>
              <a:t>(){</a:t>
            </a: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r>
              <a:rPr kumimoji="0" lang="en-US" sz="1800" dirty="0">
                <a:effectLst/>
              </a:rPr>
              <a:t>	return 0</a:t>
            </a:r>
            <a:r>
              <a:rPr kumimoji="0" lang="en-US" sz="1800" b="1" dirty="0">
                <a:effectLst/>
              </a:rPr>
              <a:t>;</a:t>
            </a: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r>
              <a:rPr kumimoji="0" lang="id-ID" sz="1800" b="1" dirty="0">
                <a:effectLst/>
              </a:rPr>
              <a:t>            </a:t>
            </a:r>
            <a:r>
              <a:rPr kumimoji="0" lang="en-US" sz="1800" b="1" dirty="0">
                <a:effectLst/>
              </a:rPr>
              <a:t>}</a:t>
            </a:r>
            <a:endParaRPr kumimoji="0" lang="en-US" sz="1800" dirty="0">
              <a:effectLst/>
            </a:endParaRPr>
          </a:p>
          <a:p>
            <a:pPr marL="0" fontAlgn="auto">
              <a:lnSpc>
                <a:spcPts val="1200"/>
              </a:lnSpc>
              <a:spcBef>
                <a:spcPts val="600"/>
              </a:spcBef>
              <a:spcAft>
                <a:spcPts val="0"/>
              </a:spcAft>
            </a:pP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r>
              <a:rPr kumimoji="0" lang="id-ID" sz="1800" dirty="0">
                <a:effectLst/>
              </a:rPr>
              <a:t>             </a:t>
            </a:r>
            <a:r>
              <a:rPr kumimoji="0" lang="en-US" sz="1800" dirty="0">
                <a:effectLst/>
              </a:rPr>
              <a:t>public void </a:t>
            </a:r>
            <a:r>
              <a:rPr kumimoji="0" lang="en-US" sz="1800" dirty="0" err="1">
                <a:effectLst/>
              </a:rPr>
              <a:t>blokirKartu</a:t>
            </a:r>
            <a:r>
              <a:rPr kumimoji="0" lang="en-US" sz="1800" b="1" dirty="0">
                <a:effectLst/>
              </a:rPr>
              <a:t>(){</a:t>
            </a:r>
            <a:r>
              <a:rPr kumimoji="0" lang="en-US" sz="1800" dirty="0">
                <a:effectLst/>
              </a:rPr>
              <a:t>	</a:t>
            </a:r>
            <a:endParaRPr kumimoji="0" lang="id-ID" sz="1800" dirty="0">
              <a:effectLst/>
            </a:endParaRPr>
          </a:p>
          <a:p>
            <a:pPr marL="0" indent="0" fontAlgn="auto">
              <a:lnSpc>
                <a:spcPts val="1200"/>
              </a:lnSpc>
              <a:spcBef>
                <a:spcPts val="600"/>
              </a:spcBef>
              <a:spcAft>
                <a:spcPts val="0"/>
              </a:spcAft>
              <a:buFont typeface="Arial" panose="020B0604020202020204" pitchFamily="34" charset="0"/>
              <a:buNone/>
            </a:pPr>
            <a:r>
              <a:rPr kumimoji="0" lang="en-US" sz="1800" dirty="0">
                <a:effectLst/>
              </a:rPr>
              <a:t>	</a:t>
            </a:r>
            <a:endParaRPr kumimoji="0" lang="id-ID" sz="1800" dirty="0">
              <a:effectLst/>
            </a:endParaRPr>
          </a:p>
          <a:p>
            <a:pPr marL="0" indent="0" fontAlgn="auto">
              <a:lnSpc>
                <a:spcPts val="1200"/>
              </a:lnSpc>
              <a:spcBef>
                <a:spcPts val="600"/>
              </a:spcBef>
              <a:spcAft>
                <a:spcPts val="0"/>
              </a:spcAft>
              <a:buFont typeface="Arial" panose="020B0604020202020204" pitchFamily="34" charset="0"/>
              <a:buNone/>
            </a:pPr>
            <a:r>
              <a:rPr kumimoji="0" lang="id-ID" sz="1800" dirty="0">
                <a:effectLst/>
              </a:rPr>
              <a:t>             }</a:t>
            </a: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r>
              <a:rPr kumimoji="0" lang="id-ID" sz="1800" b="1" dirty="0">
                <a:effectLst/>
              </a:rPr>
              <a:t>    </a:t>
            </a:r>
            <a:r>
              <a:rPr kumimoji="0" lang="en-US" sz="1800" b="1" dirty="0">
                <a:effectLst/>
              </a:rPr>
              <a:t>}</a:t>
            </a:r>
            <a:endParaRPr kumimoji="0" lang="en-US" sz="1800" dirty="0">
              <a:effectLst/>
            </a:endParaRPr>
          </a:p>
        </p:txBody>
      </p:sp>
      <p:sp>
        <p:nvSpPr>
          <p:cNvPr id="8" name="Content Placeholder 2">
            <a:extLst>
              <a:ext uri="{FF2B5EF4-FFF2-40B4-BE49-F238E27FC236}">
                <a16:creationId xmlns:a16="http://schemas.microsoft.com/office/drawing/2014/main" id="{746F1227-BBC5-4355-9B3D-45CF0BBA76E6}"/>
              </a:ext>
            </a:extLst>
          </p:cNvPr>
          <p:cNvSpPr txBox="1">
            <a:spLocks/>
          </p:cNvSpPr>
          <p:nvPr/>
        </p:nvSpPr>
        <p:spPr>
          <a:xfrm>
            <a:off x="5359466" y="3044790"/>
            <a:ext cx="3274004" cy="2364190"/>
          </a:xfrm>
          <a:prstGeom prst="rect">
            <a:avLst/>
          </a:prstGeom>
          <a:solidFill>
            <a:schemeClr val="bg1">
              <a:lumMod val="75000"/>
            </a:schemeClr>
          </a:solidFill>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fontAlgn="auto">
              <a:lnSpc>
                <a:spcPts val="1200"/>
              </a:lnSpc>
              <a:spcBef>
                <a:spcPts val="600"/>
              </a:spcBef>
              <a:spcAft>
                <a:spcPts val="0"/>
              </a:spcAft>
              <a:buNone/>
            </a:pPr>
            <a:endParaRPr kumimoji="0" lang="id-ID" sz="1800" dirty="0">
              <a:effectLst/>
            </a:endParaRPr>
          </a:p>
          <a:p>
            <a:pPr marL="91440" indent="0" fontAlgn="auto">
              <a:lnSpc>
                <a:spcPts val="1200"/>
              </a:lnSpc>
              <a:spcBef>
                <a:spcPts val="600"/>
              </a:spcBef>
              <a:spcAft>
                <a:spcPts val="0"/>
              </a:spcAft>
              <a:buNone/>
            </a:pPr>
            <a:r>
              <a:rPr kumimoji="0" lang="en-US" sz="1800" dirty="0">
                <a:effectLst/>
              </a:rPr>
              <a:t>public class Login {</a:t>
            </a:r>
          </a:p>
          <a:p>
            <a:pPr marL="91440" indent="0" fontAlgn="auto">
              <a:lnSpc>
                <a:spcPts val="1200"/>
              </a:lnSpc>
              <a:spcBef>
                <a:spcPts val="600"/>
              </a:spcBef>
              <a:spcAft>
                <a:spcPts val="0"/>
              </a:spcAft>
              <a:buNone/>
            </a:pPr>
            <a:endParaRPr kumimoji="0" lang="en-US" sz="1800" dirty="0">
              <a:effectLst/>
            </a:endParaRPr>
          </a:p>
          <a:p>
            <a:pPr marL="91440" indent="0" fontAlgn="auto">
              <a:lnSpc>
                <a:spcPts val="1200"/>
              </a:lnSpc>
              <a:spcBef>
                <a:spcPts val="600"/>
              </a:spcBef>
              <a:spcAft>
                <a:spcPts val="0"/>
              </a:spcAft>
              <a:buNone/>
            </a:pPr>
            <a:endParaRPr kumimoji="0" lang="en-US" sz="1800" dirty="0">
              <a:effectLst/>
            </a:endParaRPr>
          </a:p>
          <a:p>
            <a:pPr marL="91440" indent="0" fontAlgn="auto">
              <a:lnSpc>
                <a:spcPts val="1200"/>
              </a:lnSpc>
              <a:spcBef>
                <a:spcPts val="600"/>
              </a:spcBef>
              <a:spcAft>
                <a:spcPts val="0"/>
              </a:spcAft>
              <a:buNone/>
            </a:pPr>
            <a:r>
              <a:rPr kumimoji="0" lang="id-ID" sz="1800" dirty="0">
                <a:effectLst/>
              </a:rPr>
              <a:t>        </a:t>
            </a:r>
            <a:r>
              <a:rPr kumimoji="0" lang="en-US" sz="1800" dirty="0">
                <a:effectLst/>
              </a:rPr>
              <a:t>public int </a:t>
            </a:r>
            <a:r>
              <a:rPr kumimoji="0" lang="en-US" sz="1800" dirty="0" err="1">
                <a:effectLst/>
              </a:rPr>
              <a:t>getPIN</a:t>
            </a:r>
            <a:r>
              <a:rPr kumimoji="0" lang="en-US" sz="1800" dirty="0">
                <a:effectLst/>
              </a:rPr>
              <a:t>(){</a:t>
            </a:r>
          </a:p>
          <a:p>
            <a:pPr marL="91440" indent="0" fontAlgn="auto">
              <a:lnSpc>
                <a:spcPts val="1200"/>
              </a:lnSpc>
              <a:spcBef>
                <a:spcPts val="600"/>
              </a:spcBef>
              <a:spcAft>
                <a:spcPts val="0"/>
              </a:spcAft>
              <a:buNone/>
            </a:pPr>
            <a:r>
              <a:rPr kumimoji="0" lang="en-US" sz="1800" dirty="0">
                <a:effectLst/>
              </a:rPr>
              <a:t>	return 0;</a:t>
            </a:r>
            <a:endParaRPr kumimoji="0" lang="id-ID" sz="1800" dirty="0">
              <a:effectLst/>
            </a:endParaRPr>
          </a:p>
          <a:p>
            <a:pPr marL="91440" indent="0" fontAlgn="auto">
              <a:lnSpc>
                <a:spcPts val="1200"/>
              </a:lnSpc>
              <a:spcBef>
                <a:spcPts val="600"/>
              </a:spcBef>
              <a:spcAft>
                <a:spcPts val="0"/>
              </a:spcAft>
              <a:buNone/>
            </a:pPr>
            <a:r>
              <a:rPr kumimoji="0" lang="id-ID" sz="1800" dirty="0">
                <a:effectLst/>
              </a:rPr>
              <a:t>         </a:t>
            </a:r>
            <a:r>
              <a:rPr kumimoji="0" lang="en-US" sz="1800" dirty="0">
                <a:effectLst/>
              </a:rPr>
              <a:t>}</a:t>
            </a:r>
          </a:p>
          <a:p>
            <a:pPr marL="91440" indent="0" fontAlgn="auto">
              <a:lnSpc>
                <a:spcPts val="1200"/>
              </a:lnSpc>
              <a:spcBef>
                <a:spcPts val="600"/>
              </a:spcBef>
              <a:spcAft>
                <a:spcPts val="0"/>
              </a:spcAft>
              <a:buNone/>
            </a:pPr>
            <a:endParaRPr kumimoji="0" lang="en-US" sz="1800" dirty="0">
              <a:effectLst/>
            </a:endParaRPr>
          </a:p>
          <a:p>
            <a:pPr marL="91440" indent="0" fontAlgn="auto">
              <a:lnSpc>
                <a:spcPts val="1200"/>
              </a:lnSpc>
              <a:spcBef>
                <a:spcPts val="600"/>
              </a:spcBef>
              <a:spcAft>
                <a:spcPts val="0"/>
              </a:spcAft>
              <a:buNone/>
            </a:pPr>
            <a:r>
              <a:rPr kumimoji="0" lang="en-US" sz="1800" dirty="0">
                <a:effectLst/>
              </a:rPr>
              <a:t>}</a:t>
            </a:r>
          </a:p>
        </p:txBody>
      </p:sp>
    </p:spTree>
    <p:extLst>
      <p:ext uri="{BB962C8B-B14F-4D97-AF65-F5344CB8AC3E}">
        <p14:creationId xmlns:p14="http://schemas.microsoft.com/office/powerpoint/2010/main" val="5040320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id-ID" dirty="0"/>
              <a:t>Class </a:t>
            </a:r>
            <a:r>
              <a:rPr lang="en-US" dirty="0"/>
              <a:t>Inheritance</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383</a:t>
            </a:fld>
            <a:endParaRPr lang="en-US">
              <a:solidFill>
                <a:prstClr val="black">
                  <a:tint val="75000"/>
                </a:prstClr>
              </a:solidFill>
            </a:endParaRPr>
          </a:p>
        </p:txBody>
      </p:sp>
      <p:pic>
        <p:nvPicPr>
          <p:cNvPr id="7" name="Picture 6">
            <a:extLst>
              <a:ext uri="{FF2B5EF4-FFF2-40B4-BE49-F238E27FC236}">
                <a16:creationId xmlns:a16="http://schemas.microsoft.com/office/drawing/2014/main" id="{4F15998A-B978-4492-AF6A-B1BF53E0C6C2}"/>
              </a:ext>
            </a:extLst>
          </p:cNvPr>
          <p:cNvPicPr>
            <a:picLocks noChangeAspect="1"/>
          </p:cNvPicPr>
          <p:nvPr/>
        </p:nvPicPr>
        <p:blipFill rotWithShape="1">
          <a:blip r:embed="rId2"/>
          <a:srcRect l="6493" t="22012" r="6493" b="10228"/>
          <a:stretch/>
        </p:blipFill>
        <p:spPr>
          <a:xfrm>
            <a:off x="1752600" y="838200"/>
            <a:ext cx="5911516" cy="1676400"/>
          </a:xfrm>
          <a:prstGeom prst="rect">
            <a:avLst/>
          </a:prstGeom>
        </p:spPr>
      </p:pic>
      <p:sp>
        <p:nvSpPr>
          <p:cNvPr id="8" name="Content Placeholder 2">
            <a:extLst>
              <a:ext uri="{FF2B5EF4-FFF2-40B4-BE49-F238E27FC236}">
                <a16:creationId xmlns:a16="http://schemas.microsoft.com/office/drawing/2014/main" id="{FC6BF96F-8FA7-4D20-8801-98D03F4D9340}"/>
              </a:ext>
            </a:extLst>
          </p:cNvPr>
          <p:cNvSpPr txBox="1">
            <a:spLocks/>
          </p:cNvSpPr>
          <p:nvPr/>
        </p:nvSpPr>
        <p:spPr>
          <a:xfrm>
            <a:off x="255784" y="2693945"/>
            <a:ext cx="3274004" cy="1878056"/>
          </a:xfrm>
          <a:prstGeom prst="rect">
            <a:avLst/>
          </a:prstGeom>
          <a:solidFill>
            <a:schemeClr val="accent3">
              <a:lumMod val="20000"/>
              <a:lumOff val="80000"/>
            </a:schemeClr>
          </a:solidFill>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fontAlgn="auto">
              <a:lnSpc>
                <a:spcPts val="1200"/>
              </a:lnSpc>
              <a:spcBef>
                <a:spcPts val="600"/>
              </a:spcBef>
              <a:spcAft>
                <a:spcPts val="0"/>
              </a:spcAft>
              <a:buFont typeface="Arial" panose="020B0604020202020204" pitchFamily="34" charset="0"/>
              <a:buNone/>
            </a:pPr>
            <a:r>
              <a:rPr kumimoji="0" lang="id-ID" sz="1800" dirty="0">
                <a:effectLst/>
              </a:rPr>
              <a:t>  </a:t>
            </a:r>
          </a:p>
          <a:p>
            <a:pPr marL="91440" indent="0" fontAlgn="auto">
              <a:lnSpc>
                <a:spcPts val="1200"/>
              </a:lnSpc>
              <a:spcBef>
                <a:spcPts val="600"/>
              </a:spcBef>
              <a:spcAft>
                <a:spcPts val="0"/>
              </a:spcAft>
              <a:buFont typeface="Arial" panose="020B0604020202020204" pitchFamily="34" charset="0"/>
              <a:buNone/>
            </a:pPr>
            <a:r>
              <a:rPr kumimoji="0" lang="en-US" sz="1800" dirty="0">
                <a:effectLst/>
              </a:rPr>
              <a:t>public class </a:t>
            </a:r>
            <a:r>
              <a:rPr kumimoji="0" lang="id-ID" sz="1800" dirty="0" err="1">
                <a:effectLst/>
              </a:rPr>
              <a:t>MenuUtama</a:t>
            </a:r>
            <a:r>
              <a:rPr kumimoji="0" lang="en-US" sz="1800" dirty="0">
                <a:effectLst/>
              </a:rPr>
              <a:t> </a:t>
            </a:r>
            <a:r>
              <a:rPr kumimoji="0" lang="en-US" sz="1800" b="1" dirty="0">
                <a:effectLst/>
              </a:rPr>
              <a:t>{</a:t>
            </a:r>
            <a:endParaRPr kumimoji="0" lang="en-US" sz="1800" dirty="0">
              <a:effectLst/>
            </a:endParaRPr>
          </a:p>
          <a:p>
            <a:pPr marL="0" fontAlgn="auto">
              <a:lnSpc>
                <a:spcPts val="1200"/>
              </a:lnSpc>
              <a:spcBef>
                <a:spcPts val="600"/>
              </a:spcBef>
              <a:spcAft>
                <a:spcPts val="0"/>
              </a:spcAft>
            </a:pPr>
            <a:endParaRPr kumimoji="0" lang="en-US" sz="1800" dirty="0">
              <a:effectLst/>
            </a:endParaRPr>
          </a:p>
          <a:p>
            <a:pPr marL="0" indent="0" fontAlgn="auto">
              <a:lnSpc>
                <a:spcPts val="1200"/>
              </a:lnSpc>
              <a:spcBef>
                <a:spcPts val="600"/>
              </a:spcBef>
              <a:spcAft>
                <a:spcPts val="0"/>
              </a:spcAft>
              <a:buFont typeface="Arial" panose="020B0604020202020204" pitchFamily="34" charset="0"/>
              <a:buNone/>
            </a:pPr>
            <a:endParaRPr kumimoji="0" lang="id-ID" sz="1800" b="1" dirty="0">
              <a:effectLst/>
            </a:endParaRPr>
          </a:p>
          <a:p>
            <a:pPr marL="0" indent="0" fontAlgn="auto">
              <a:lnSpc>
                <a:spcPts val="1200"/>
              </a:lnSpc>
              <a:spcBef>
                <a:spcPts val="600"/>
              </a:spcBef>
              <a:spcAft>
                <a:spcPts val="0"/>
              </a:spcAft>
              <a:buFont typeface="Arial" panose="020B0604020202020204" pitchFamily="34" charset="0"/>
              <a:buNone/>
            </a:pPr>
            <a:r>
              <a:rPr kumimoji="0" lang="id-ID" sz="1800" b="1" dirty="0">
                <a:effectLst/>
              </a:rPr>
              <a:t>       ......</a:t>
            </a:r>
          </a:p>
          <a:p>
            <a:pPr marL="0" indent="0" fontAlgn="auto">
              <a:lnSpc>
                <a:spcPts val="1200"/>
              </a:lnSpc>
              <a:spcBef>
                <a:spcPts val="600"/>
              </a:spcBef>
              <a:spcAft>
                <a:spcPts val="0"/>
              </a:spcAft>
              <a:buFont typeface="Arial" panose="020B0604020202020204" pitchFamily="34" charset="0"/>
              <a:buNone/>
            </a:pPr>
            <a:endParaRPr kumimoji="0" lang="id-ID" sz="1800" b="1" dirty="0">
              <a:effectLst/>
            </a:endParaRPr>
          </a:p>
          <a:p>
            <a:pPr marL="0" indent="0" fontAlgn="auto">
              <a:lnSpc>
                <a:spcPts val="1200"/>
              </a:lnSpc>
              <a:spcBef>
                <a:spcPts val="600"/>
              </a:spcBef>
              <a:spcAft>
                <a:spcPts val="0"/>
              </a:spcAft>
              <a:buFont typeface="Arial" panose="020B0604020202020204" pitchFamily="34" charset="0"/>
              <a:buNone/>
            </a:pPr>
            <a:r>
              <a:rPr kumimoji="0" lang="en-US" sz="1800" b="1" dirty="0">
                <a:effectLst/>
              </a:rPr>
              <a:t>}</a:t>
            </a:r>
            <a:endParaRPr kumimoji="0" lang="en-US" sz="1800" dirty="0">
              <a:effectLst/>
            </a:endParaRPr>
          </a:p>
        </p:txBody>
      </p:sp>
      <p:sp>
        <p:nvSpPr>
          <p:cNvPr id="9" name="Content Placeholder 2">
            <a:extLst>
              <a:ext uri="{FF2B5EF4-FFF2-40B4-BE49-F238E27FC236}">
                <a16:creationId xmlns:a16="http://schemas.microsoft.com/office/drawing/2014/main" id="{71AE4545-5522-4474-AA4D-1A385EA468BB}"/>
              </a:ext>
            </a:extLst>
          </p:cNvPr>
          <p:cNvSpPr txBox="1">
            <a:spLocks/>
          </p:cNvSpPr>
          <p:nvPr/>
        </p:nvSpPr>
        <p:spPr>
          <a:xfrm>
            <a:off x="4267200" y="3044790"/>
            <a:ext cx="4621016" cy="2364190"/>
          </a:xfrm>
          <a:prstGeom prst="rect">
            <a:avLst/>
          </a:prstGeom>
          <a:solidFill>
            <a:schemeClr val="bg1">
              <a:lumMod val="75000"/>
            </a:schemeClr>
          </a:solidFill>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fontAlgn="auto">
              <a:lnSpc>
                <a:spcPts val="1200"/>
              </a:lnSpc>
              <a:spcBef>
                <a:spcPts val="600"/>
              </a:spcBef>
              <a:spcAft>
                <a:spcPts val="0"/>
              </a:spcAft>
              <a:buNone/>
            </a:pPr>
            <a:endParaRPr kumimoji="0" lang="id-ID" sz="1800" dirty="0">
              <a:effectLst/>
            </a:endParaRPr>
          </a:p>
          <a:p>
            <a:pPr marL="91440" indent="0" fontAlgn="auto">
              <a:lnSpc>
                <a:spcPts val="1200"/>
              </a:lnSpc>
              <a:spcBef>
                <a:spcPts val="600"/>
              </a:spcBef>
              <a:spcAft>
                <a:spcPts val="0"/>
              </a:spcAft>
              <a:buNone/>
            </a:pPr>
            <a:r>
              <a:rPr kumimoji="0" lang="en-US" sz="1800" dirty="0">
                <a:effectLst/>
              </a:rPr>
              <a:t>public class </a:t>
            </a:r>
            <a:r>
              <a:rPr kumimoji="0" lang="id-ID" sz="1800" dirty="0" err="1">
                <a:effectLst/>
              </a:rPr>
              <a:t>MenuPengambilanUang</a:t>
            </a:r>
            <a:br>
              <a:rPr kumimoji="0" lang="id-ID" sz="1800" dirty="0">
                <a:effectLst/>
              </a:rPr>
            </a:br>
            <a:r>
              <a:rPr kumimoji="0" lang="id-ID" sz="1800" dirty="0">
                <a:effectLst/>
              </a:rPr>
              <a:t>          </a:t>
            </a:r>
            <a:br>
              <a:rPr kumimoji="0" lang="id-ID" sz="1800" dirty="0">
                <a:effectLst/>
              </a:rPr>
            </a:br>
            <a:r>
              <a:rPr kumimoji="0" lang="id-ID" sz="1800" dirty="0">
                <a:effectLst/>
              </a:rPr>
              <a:t>             </a:t>
            </a:r>
            <a:r>
              <a:rPr kumimoji="0" lang="id-ID" sz="1800" dirty="0" err="1">
                <a:solidFill>
                  <a:srgbClr val="FF0000"/>
                </a:solidFill>
                <a:effectLst/>
              </a:rPr>
              <a:t>extends</a:t>
            </a:r>
            <a:r>
              <a:rPr kumimoji="0" lang="id-ID" sz="1800" dirty="0">
                <a:effectLst/>
              </a:rPr>
              <a:t> </a:t>
            </a:r>
            <a:r>
              <a:rPr kumimoji="0" lang="id-ID" sz="1800" dirty="0" err="1">
                <a:effectLst/>
              </a:rPr>
              <a:t>MenuUtama</a:t>
            </a:r>
            <a:r>
              <a:rPr kumimoji="0" lang="en-US" sz="1800" dirty="0">
                <a:effectLst/>
              </a:rPr>
              <a:t> {</a:t>
            </a:r>
          </a:p>
          <a:p>
            <a:pPr marL="91440" indent="0" fontAlgn="auto">
              <a:lnSpc>
                <a:spcPts val="1200"/>
              </a:lnSpc>
              <a:spcBef>
                <a:spcPts val="600"/>
              </a:spcBef>
              <a:spcAft>
                <a:spcPts val="0"/>
              </a:spcAft>
              <a:buNone/>
            </a:pPr>
            <a:endParaRPr kumimoji="0" lang="en-US" sz="1800" dirty="0">
              <a:effectLst/>
            </a:endParaRPr>
          </a:p>
          <a:p>
            <a:pPr marL="91440" indent="0" fontAlgn="auto">
              <a:lnSpc>
                <a:spcPts val="1200"/>
              </a:lnSpc>
              <a:spcBef>
                <a:spcPts val="600"/>
              </a:spcBef>
              <a:spcAft>
                <a:spcPts val="0"/>
              </a:spcAft>
              <a:buNone/>
            </a:pPr>
            <a:endParaRPr kumimoji="0" lang="en-US" sz="1800" dirty="0">
              <a:effectLst/>
            </a:endParaRPr>
          </a:p>
          <a:p>
            <a:pPr marL="91440" indent="0" fontAlgn="auto">
              <a:lnSpc>
                <a:spcPts val="1200"/>
              </a:lnSpc>
              <a:spcBef>
                <a:spcPts val="600"/>
              </a:spcBef>
              <a:spcAft>
                <a:spcPts val="0"/>
              </a:spcAft>
              <a:buNone/>
            </a:pPr>
            <a:r>
              <a:rPr kumimoji="0" lang="id-ID" sz="1800" dirty="0">
                <a:effectLst/>
              </a:rPr>
              <a:t>      .....</a:t>
            </a:r>
          </a:p>
          <a:p>
            <a:pPr marL="91440" indent="0" fontAlgn="auto">
              <a:lnSpc>
                <a:spcPts val="1200"/>
              </a:lnSpc>
              <a:spcBef>
                <a:spcPts val="600"/>
              </a:spcBef>
              <a:spcAft>
                <a:spcPts val="0"/>
              </a:spcAft>
              <a:buNone/>
            </a:pPr>
            <a:endParaRPr kumimoji="0" lang="en-US" sz="1800" dirty="0">
              <a:effectLst/>
            </a:endParaRPr>
          </a:p>
          <a:p>
            <a:pPr marL="91440" indent="0" fontAlgn="auto">
              <a:lnSpc>
                <a:spcPts val="1200"/>
              </a:lnSpc>
              <a:spcBef>
                <a:spcPts val="600"/>
              </a:spcBef>
              <a:spcAft>
                <a:spcPts val="0"/>
              </a:spcAft>
              <a:buNone/>
            </a:pPr>
            <a:r>
              <a:rPr kumimoji="0" lang="en-US" sz="1800" dirty="0">
                <a:effectLst/>
              </a:rPr>
              <a:t>}</a:t>
            </a:r>
          </a:p>
        </p:txBody>
      </p:sp>
    </p:spTree>
    <p:extLst>
      <p:ext uri="{BB962C8B-B14F-4D97-AF65-F5344CB8AC3E}">
        <p14:creationId xmlns:p14="http://schemas.microsoft.com/office/powerpoint/2010/main" val="327654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Diagram: </a:t>
            </a:r>
            <a:r>
              <a:rPr lang="en-US" dirty="0" err="1"/>
              <a:t>Sistem</a:t>
            </a:r>
            <a:r>
              <a:rPr lang="en-US" dirty="0"/>
              <a:t> ATM</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384</a:t>
            </a:fld>
            <a:endParaRPr lang="en-US">
              <a:solidFill>
                <a:prstClr val="black">
                  <a:tint val="75000"/>
                </a:prstClr>
              </a:solidFill>
            </a:endParaRPr>
          </a:p>
        </p:txBody>
      </p:sp>
      <p:pic>
        <p:nvPicPr>
          <p:cNvPr id="6" name="Picture 5"/>
          <p:cNvPicPr>
            <a:picLocks noChangeAspect="1"/>
          </p:cNvPicPr>
          <p:nvPr/>
        </p:nvPicPr>
        <p:blipFill rotWithShape="1">
          <a:blip r:embed="rId2"/>
          <a:srcRect l="1811" t="4581" r="1811" b="1651"/>
          <a:stretch/>
        </p:blipFill>
        <p:spPr>
          <a:xfrm>
            <a:off x="409574" y="838200"/>
            <a:ext cx="8324852" cy="5791201"/>
          </a:xfrm>
          <a:prstGeom prst="rect">
            <a:avLst/>
          </a:prstGeom>
        </p:spPr>
      </p:pic>
    </p:spTree>
    <p:extLst>
      <p:ext uri="{BB962C8B-B14F-4D97-AF65-F5344CB8AC3E}">
        <p14:creationId xmlns:p14="http://schemas.microsoft.com/office/powerpoint/2010/main" val="3501906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1E1BEB-7406-4CA4-BD47-B764A35E1578}"/>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5AB86551-72EE-43EB-B674-F7BD43449988}"/>
              </a:ext>
            </a:extLst>
          </p:cNvPr>
          <p:cNvSpPr>
            <a:spLocks noGrp="1"/>
          </p:cNvSpPr>
          <p:nvPr>
            <p:ph type="title"/>
          </p:nvPr>
        </p:nvSpPr>
        <p:spPr/>
        <p:txBody>
          <a:bodyPr>
            <a:normAutofit/>
          </a:bodyPr>
          <a:lstStyle/>
          <a:p>
            <a:r>
              <a:rPr lang="id-ID" sz="3600" dirty="0" err="1"/>
              <a:t>Class</a:t>
            </a:r>
            <a:r>
              <a:rPr lang="id-ID" sz="3600" dirty="0"/>
              <a:t> Diagram: </a:t>
            </a:r>
            <a:r>
              <a:rPr lang="id-ID" sz="3600" dirty="0" err="1"/>
              <a:t>MusicPedia</a:t>
            </a:r>
            <a:endParaRPr lang="en-US" sz="3600" dirty="0"/>
          </a:p>
        </p:txBody>
      </p:sp>
      <p:sp>
        <p:nvSpPr>
          <p:cNvPr id="4" name="Slide Number Placeholder 3">
            <a:extLst>
              <a:ext uri="{FF2B5EF4-FFF2-40B4-BE49-F238E27FC236}">
                <a16:creationId xmlns:a16="http://schemas.microsoft.com/office/drawing/2014/main" id="{15A64B33-410F-4D72-A914-960D28F5AC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385</a:t>
            </a:fld>
            <a:endParaRPr lang="en-US">
              <a:solidFill>
                <a:prstClr val="black">
                  <a:tint val="75000"/>
                </a:prstClr>
              </a:solidFill>
            </a:endParaRPr>
          </a:p>
        </p:txBody>
      </p:sp>
      <p:pic>
        <p:nvPicPr>
          <p:cNvPr id="5" name="Picture 4">
            <a:extLst>
              <a:ext uri="{FF2B5EF4-FFF2-40B4-BE49-F238E27FC236}">
                <a16:creationId xmlns:a16="http://schemas.microsoft.com/office/drawing/2014/main" id="{6062D689-1558-4AC9-9DEC-1E5616BCDAC3}"/>
              </a:ext>
            </a:extLst>
          </p:cNvPr>
          <p:cNvPicPr>
            <a:picLocks noChangeAspect="1"/>
          </p:cNvPicPr>
          <p:nvPr/>
        </p:nvPicPr>
        <p:blipFill rotWithShape="1">
          <a:blip r:embed="rId2"/>
          <a:srcRect l="1666" t="3324" r="833" b="983"/>
          <a:stretch/>
        </p:blipFill>
        <p:spPr>
          <a:xfrm>
            <a:off x="228600" y="770254"/>
            <a:ext cx="8686800" cy="6087746"/>
          </a:xfrm>
          <a:prstGeom prst="rect">
            <a:avLst/>
          </a:prstGeom>
        </p:spPr>
      </p:pic>
    </p:spTree>
    <p:extLst>
      <p:ext uri="{BB962C8B-B14F-4D97-AF65-F5344CB8AC3E}">
        <p14:creationId xmlns:p14="http://schemas.microsoft.com/office/powerpoint/2010/main" val="27324195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411663"/>
          </a:xfrm>
        </p:spPr>
        <p:txBody>
          <a:bodyPr>
            <a:normAutofit fontScale="92500" lnSpcReduction="10000"/>
          </a:bodyPr>
          <a:lstStyle/>
          <a:p>
            <a:pPr marL="514350" indent="-514350">
              <a:buFont typeface="+mj-lt"/>
              <a:buAutoNum type="arabicPeriod"/>
            </a:pPr>
            <a:r>
              <a:rPr lang="en-US" sz="3200" dirty="0" err="1"/>
              <a:t>Lihat</a:t>
            </a:r>
            <a:r>
              <a:rPr lang="en-US" sz="3200" dirty="0"/>
              <a:t> </a:t>
            </a:r>
            <a:r>
              <a:rPr lang="en-US" sz="3200" dirty="0" err="1"/>
              <a:t>kembali</a:t>
            </a:r>
            <a:r>
              <a:rPr lang="id-ID" sz="3200" dirty="0"/>
              <a:t> </a:t>
            </a:r>
            <a:r>
              <a:rPr lang="en-US" sz="3200" dirty="0"/>
              <a:t>System Request yang </a:t>
            </a:r>
            <a:r>
              <a:rPr lang="en-US" sz="3200" dirty="0" err="1"/>
              <a:t>sudah</a:t>
            </a:r>
            <a:r>
              <a:rPr lang="en-US" sz="3200" dirty="0"/>
              <a:t> </a:t>
            </a:r>
            <a:r>
              <a:rPr lang="en-US" sz="3200" dirty="0" err="1"/>
              <a:t>anda</a:t>
            </a:r>
            <a:r>
              <a:rPr lang="en-US" sz="3200" dirty="0"/>
              <a:t> </a:t>
            </a:r>
            <a:r>
              <a:rPr lang="en-US" sz="3200" dirty="0" err="1"/>
              <a:t>buat</a:t>
            </a:r>
            <a:endParaRPr lang="en-US" sz="3200" dirty="0"/>
          </a:p>
          <a:p>
            <a:pPr marL="514350" indent="-514350">
              <a:buFont typeface="+mj-lt"/>
              <a:buAutoNum type="arabicPeriod"/>
            </a:pPr>
            <a:r>
              <a:rPr lang="en-US" sz="3200" dirty="0" err="1"/>
              <a:t>Pahami</a:t>
            </a:r>
            <a:r>
              <a:rPr lang="en-US" sz="3200" dirty="0"/>
              <a:t> </a:t>
            </a:r>
            <a:r>
              <a:rPr lang="en-US" sz="3200" dirty="0" err="1"/>
              <a:t>kembali</a:t>
            </a:r>
            <a:r>
              <a:rPr lang="en-US" sz="3200" dirty="0"/>
              <a:t> </a:t>
            </a:r>
            <a:r>
              <a:rPr lang="id-ID" sz="3200" dirty="0" err="1"/>
              <a:t>Activity</a:t>
            </a:r>
            <a:r>
              <a:rPr lang="id-ID" sz="3200" dirty="0"/>
              <a:t> Diagram, Use Case Diagram, dan Sequence Diagram yang telah anda buat</a:t>
            </a:r>
          </a:p>
          <a:p>
            <a:pPr marL="514350" indent="-514350">
              <a:buFont typeface="+mj-lt"/>
              <a:buAutoNum type="arabicPeriod"/>
            </a:pPr>
            <a:r>
              <a:rPr lang="id-ID" sz="3200" dirty="0"/>
              <a:t>Lanjutkan dengan membuat </a:t>
            </a:r>
            <a:r>
              <a:rPr lang="id-ID" sz="3200" dirty="0">
                <a:solidFill>
                  <a:srgbClr val="C00000"/>
                </a:solidFill>
              </a:rPr>
              <a:t>Class Diagram</a:t>
            </a:r>
          </a:p>
          <a:p>
            <a:pPr marL="514350" indent="-514350">
              <a:buFont typeface="+mj-lt"/>
              <a:buAutoNum type="arabicPeriod"/>
            </a:pPr>
            <a:r>
              <a:rPr lang="id-ID" sz="3200" dirty="0">
                <a:solidFill>
                  <a:srgbClr val="C00000"/>
                </a:solidFill>
              </a:rPr>
              <a:t>Masukkan method </a:t>
            </a:r>
            <a:r>
              <a:rPr lang="id-ID" sz="3200" dirty="0"/>
              <a:t>(message di Sequence Diagram) ke dalam setiap </a:t>
            </a:r>
            <a:r>
              <a:rPr lang="id-ID" sz="3200" dirty="0" err="1"/>
              <a:t>class</a:t>
            </a:r>
            <a:endParaRPr lang="id-ID" sz="3200" dirty="0"/>
          </a:p>
          <a:p>
            <a:pPr marL="514350" indent="-514350">
              <a:buFont typeface="+mj-lt"/>
              <a:buAutoNum type="arabicPeriod"/>
            </a:pPr>
            <a:r>
              <a:rPr lang="id-ID" sz="3200" dirty="0">
                <a:solidFill>
                  <a:srgbClr val="C00000"/>
                </a:solidFill>
              </a:rPr>
              <a:t>Generate code </a:t>
            </a:r>
            <a:r>
              <a:rPr lang="id-ID" sz="3200" dirty="0"/>
              <a:t>secara otomatis dari Class Diagram tersebut</a:t>
            </a:r>
          </a:p>
          <a:p>
            <a:pPr marL="0" indent="0">
              <a:buNone/>
            </a:pPr>
            <a:endParaRPr lang="en-US" sz="3200" dirty="0">
              <a:solidFill>
                <a:srgbClr val="C00000"/>
              </a:solidFill>
            </a:endParaRPr>
          </a:p>
        </p:txBody>
      </p:sp>
      <p:sp>
        <p:nvSpPr>
          <p:cNvPr id="2" name="Title 1"/>
          <p:cNvSpPr>
            <a:spLocks noGrp="1"/>
          </p:cNvSpPr>
          <p:nvPr>
            <p:ph type="title"/>
          </p:nvPr>
        </p:nvSpPr>
        <p:spPr/>
        <p:txBody>
          <a:bodyPr/>
          <a:lstStyle/>
          <a:p>
            <a:r>
              <a:rPr lang="id-ID" dirty="0"/>
              <a:t>Exercise: Class Diagram</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386</a:t>
            </a:fld>
            <a:endParaRPr lang="en-US">
              <a:solidFill>
                <a:prstClr val="black">
                  <a:tint val="75000"/>
                </a:prstClr>
              </a:solidFill>
            </a:endParaRPr>
          </a:p>
        </p:txBody>
      </p:sp>
    </p:spTree>
    <p:extLst>
      <p:ext uri="{BB962C8B-B14F-4D97-AF65-F5344CB8AC3E}">
        <p14:creationId xmlns:p14="http://schemas.microsoft.com/office/powerpoint/2010/main" val="3826294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219200"/>
            <a:ext cx="8553450" cy="4953000"/>
          </a:xfrm>
        </p:spPr>
        <p:txBody>
          <a:bodyPr/>
          <a:lstStyle/>
          <a:p>
            <a:r>
              <a:rPr lang="id-ID" sz="2400" dirty="0"/>
              <a:t>Lakukan </a:t>
            </a:r>
            <a:r>
              <a:rPr lang="en-US" sz="2400" dirty="0"/>
              <a:t>s</a:t>
            </a:r>
            <a:r>
              <a:rPr lang="id-ID" sz="2400" dirty="0"/>
              <a:t>istem </a:t>
            </a:r>
            <a:r>
              <a:rPr lang="en-US" sz="2400" dirty="0"/>
              <a:t>a</a:t>
            </a:r>
            <a:r>
              <a:rPr lang="id-ID" sz="2400" dirty="0"/>
              <a:t>nalysis</a:t>
            </a:r>
            <a:r>
              <a:rPr lang="en-US" sz="2400" dirty="0"/>
              <a:t> and design</a:t>
            </a:r>
            <a:r>
              <a:rPr lang="id-ID" sz="2400" dirty="0"/>
              <a:t> yang menghasilkan diagram:</a:t>
            </a:r>
          </a:p>
          <a:p>
            <a:pPr marL="1089025" lvl="2" indent="-514350">
              <a:buFont typeface="+mj-lt"/>
              <a:buAutoNum type="arabicPeriod"/>
            </a:pPr>
            <a:r>
              <a:rPr lang="id-ID" sz="2000" dirty="0"/>
              <a:t>Use Case Diagram</a:t>
            </a:r>
          </a:p>
          <a:p>
            <a:pPr marL="1089025" lvl="2" indent="-514350">
              <a:buFont typeface="+mj-lt"/>
              <a:buAutoNum type="arabicPeriod"/>
            </a:pPr>
            <a:r>
              <a:rPr lang="en-US" sz="2000" dirty="0"/>
              <a:t>Activity Diagram</a:t>
            </a:r>
          </a:p>
          <a:p>
            <a:pPr marL="1089025" lvl="2" indent="-514350">
              <a:buFont typeface="+mj-lt"/>
              <a:buAutoNum type="arabicPeriod"/>
            </a:pPr>
            <a:r>
              <a:rPr lang="en-US" sz="2000" dirty="0"/>
              <a:t>Sequence Diagram</a:t>
            </a:r>
          </a:p>
          <a:p>
            <a:endParaRPr lang="en-US" sz="2400" dirty="0"/>
          </a:p>
          <a:p>
            <a:r>
              <a:rPr lang="en-US" sz="2400" dirty="0" err="1"/>
              <a:t>Pilih</a:t>
            </a:r>
            <a:r>
              <a:rPr lang="en-US" sz="2400" dirty="0"/>
              <a:t> </a:t>
            </a:r>
            <a:r>
              <a:rPr lang="en-US" sz="2400" dirty="0" err="1"/>
              <a:t>salah</a:t>
            </a:r>
            <a:r>
              <a:rPr lang="en-US" sz="2400" dirty="0"/>
              <a:t> </a:t>
            </a:r>
            <a:r>
              <a:rPr lang="en-US" sz="2400" dirty="0" err="1"/>
              <a:t>satu</a:t>
            </a:r>
            <a:r>
              <a:rPr lang="en-US" sz="2400" dirty="0"/>
              <a:t> </a:t>
            </a:r>
            <a:r>
              <a:rPr lang="en-US" sz="2400" dirty="0" err="1"/>
              <a:t>aplikasi</a:t>
            </a:r>
            <a:r>
              <a:rPr lang="en-US" sz="2400" dirty="0"/>
              <a:t> di </a:t>
            </a:r>
            <a:r>
              <a:rPr lang="en-US" sz="2400" dirty="0" err="1"/>
              <a:t>bawah</a:t>
            </a:r>
            <a:r>
              <a:rPr lang="en-US" sz="2400" dirty="0"/>
              <a:t>:</a:t>
            </a:r>
            <a:endParaRPr lang="id-ID" sz="2400" dirty="0"/>
          </a:p>
        </p:txBody>
      </p:sp>
      <p:sp>
        <p:nvSpPr>
          <p:cNvPr id="2" name="Title 1"/>
          <p:cNvSpPr>
            <a:spLocks noGrp="1"/>
          </p:cNvSpPr>
          <p:nvPr>
            <p:ph type="title"/>
          </p:nvPr>
        </p:nvSpPr>
        <p:spPr>
          <a:xfrm>
            <a:off x="662940" y="190500"/>
            <a:ext cx="8866187" cy="647700"/>
          </a:xfrm>
        </p:spPr>
        <p:txBody>
          <a:bodyPr>
            <a:normAutofit/>
          </a:bodyPr>
          <a:lstStyle/>
          <a:p>
            <a:r>
              <a:rPr lang="id-ID" dirty="0"/>
              <a:t>Exercise: S</a:t>
            </a:r>
            <a:r>
              <a:rPr lang="en-US" dirty="0"/>
              <a:t>y</a:t>
            </a:r>
            <a:r>
              <a:rPr lang="id-ID" dirty="0"/>
              <a:t>stems Analysis</a:t>
            </a:r>
            <a:r>
              <a:rPr lang="en-US" dirty="0"/>
              <a:t> and Design</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387</a:t>
            </a:fld>
            <a:endParaRPr lang="en-US">
              <a:solidFill>
                <a:prstClr val="black">
                  <a:tint val="75000"/>
                </a:prstClr>
              </a:solidFill>
            </a:endParaRPr>
          </a:p>
        </p:txBody>
      </p:sp>
      <p:sp>
        <p:nvSpPr>
          <p:cNvPr id="4" name="Content Placeholder 2"/>
          <p:cNvSpPr txBox="1">
            <a:spLocks/>
          </p:cNvSpPr>
          <p:nvPr/>
        </p:nvSpPr>
        <p:spPr bwMode="gray">
          <a:xfrm>
            <a:off x="685800" y="3724275"/>
            <a:ext cx="4191000" cy="250507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a:pPr>
            <a:r>
              <a:rPr kumimoji="0" lang="en-US" sz="1800" kern="0" dirty="0" err="1">
                <a:effectLst/>
              </a:rPr>
              <a:t>Aplikasi</a:t>
            </a:r>
            <a:r>
              <a:rPr kumimoji="0" lang="en-US" sz="1800" kern="0" dirty="0">
                <a:effectLst/>
              </a:rPr>
              <a:t> Rental Mobil</a:t>
            </a:r>
          </a:p>
          <a:p>
            <a:pPr marL="457200" indent="-457200">
              <a:buFont typeface="+mj-lt"/>
              <a:buAutoNum type="arabicPeriod"/>
            </a:pPr>
            <a:r>
              <a:rPr kumimoji="0" lang="sv-SE" sz="1800" kern="0" dirty="0">
                <a:effectLst/>
              </a:rPr>
              <a:t>Aplikasi Pengelolaan Klinik </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a:t>
            </a:r>
            <a:r>
              <a:rPr kumimoji="0" lang="en-US" sz="1800" kern="0" dirty="0" err="1">
                <a:effectLst/>
              </a:rPr>
              <a:t>Apotik</a:t>
            </a:r>
            <a:endParaRPr kumimoji="0" lang="en-US" sz="1800" kern="0" dirty="0">
              <a:effectLst/>
            </a:endParaRP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Service Mobil</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Motor</a:t>
            </a:r>
          </a:p>
          <a:p>
            <a:pPr marL="457200" indent="-457200">
              <a:buFont typeface="+mj-lt"/>
              <a:buAutoNum type="arabicPeriod"/>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a:t>
            </a:r>
            <a:r>
              <a:rPr kumimoji="0" lang="en-US" sz="1800" kern="0" dirty="0" err="1">
                <a:effectLst/>
              </a:rPr>
              <a:t>Perpustakaan</a:t>
            </a:r>
            <a:endParaRPr kumimoji="0" lang="en-US" sz="1800" kern="0" dirty="0">
              <a:effectLst/>
            </a:endParaRPr>
          </a:p>
        </p:txBody>
      </p:sp>
      <p:sp>
        <p:nvSpPr>
          <p:cNvPr id="5" name="Content Placeholder 3"/>
          <p:cNvSpPr txBox="1">
            <a:spLocks/>
          </p:cNvSpPr>
          <p:nvPr/>
        </p:nvSpPr>
        <p:spPr>
          <a:xfrm>
            <a:off x="4800600" y="3724275"/>
            <a:ext cx="4343400" cy="2981325"/>
          </a:xfrm>
          <a:prstGeom prst="rect">
            <a:avLst/>
          </a:prstGeom>
        </p:spPr>
        <p:txBody>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a:t>
            </a:r>
            <a:r>
              <a:rPr kumimoji="0" lang="en-US" sz="1800" kern="0" dirty="0" err="1">
                <a:effectLst/>
              </a:rPr>
              <a:t>Buku</a:t>
            </a:r>
            <a:r>
              <a:rPr kumimoji="0" lang="en-US" sz="1800" kern="0" dirty="0">
                <a:effectLst/>
              </a:rPr>
              <a:t>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Penjualan</a:t>
            </a:r>
            <a:r>
              <a:rPr kumimoji="0" lang="en-US" sz="1800" kern="0" dirty="0">
                <a:effectLst/>
              </a:rPr>
              <a:t> </a:t>
            </a:r>
            <a:r>
              <a:rPr kumimoji="0" lang="en-US" sz="1800" kern="0" dirty="0" err="1">
                <a:effectLst/>
              </a:rPr>
              <a:t>Tiket</a:t>
            </a:r>
            <a:r>
              <a:rPr kumimoji="0" lang="en-US" sz="1800" kern="0" dirty="0">
                <a:effectLst/>
              </a:rPr>
              <a:t> </a:t>
            </a:r>
            <a:r>
              <a:rPr kumimoji="0" lang="en-US" sz="1800" kern="0" dirty="0" err="1">
                <a:effectLst/>
              </a:rPr>
              <a:t>Kereta</a:t>
            </a:r>
            <a:r>
              <a:rPr kumimoji="0" lang="en-US" sz="1800" kern="0" dirty="0">
                <a:effectLst/>
              </a:rPr>
              <a:t>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Manajemen</a:t>
            </a:r>
            <a:r>
              <a:rPr kumimoji="0" lang="en-US" sz="1800" kern="0" dirty="0">
                <a:effectLst/>
              </a:rPr>
              <a:t> </a:t>
            </a:r>
            <a:r>
              <a:rPr kumimoji="0" lang="en-US" sz="1800" kern="0" dirty="0" err="1">
                <a:effectLst/>
              </a:rPr>
              <a:t>Universitas</a:t>
            </a:r>
            <a:r>
              <a:rPr kumimoji="0" lang="en-US" sz="1800" kern="0" dirty="0">
                <a:effectLst/>
              </a:rPr>
              <a:t> Online</a:t>
            </a:r>
          </a:p>
          <a:p>
            <a:pPr marL="457200" indent="-457200">
              <a:buFont typeface="+mj-lt"/>
              <a:buAutoNum type="arabicPeriod" startAt="7"/>
            </a:pPr>
            <a:r>
              <a:rPr kumimoji="0" lang="sv-SE" sz="1800" kern="0" dirty="0">
                <a:effectLst/>
              </a:rPr>
              <a:t>Aplikasi Penjualan Laptop Online</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Perpustakaan</a:t>
            </a:r>
            <a:r>
              <a:rPr kumimoji="0" lang="en-US" sz="1800" kern="0" dirty="0">
                <a:effectLst/>
              </a:rPr>
              <a:t> Digital</a:t>
            </a:r>
          </a:p>
          <a:p>
            <a:pPr marL="457200" indent="-457200">
              <a:buFont typeface="+mj-lt"/>
              <a:buAutoNum type="arabicPeriod" startAt="7"/>
            </a:pPr>
            <a:r>
              <a:rPr kumimoji="0" lang="en-US" sz="1800" kern="0" dirty="0" err="1">
                <a:effectLst/>
              </a:rPr>
              <a:t>Aplikasi</a:t>
            </a:r>
            <a:r>
              <a:rPr kumimoji="0" lang="en-US" sz="1800" kern="0" dirty="0">
                <a:effectLst/>
              </a:rPr>
              <a:t> </a:t>
            </a:r>
            <a:r>
              <a:rPr kumimoji="0" lang="en-US" sz="1800" kern="0" dirty="0" err="1">
                <a:effectLst/>
              </a:rPr>
              <a:t>Pengelolaan</a:t>
            </a:r>
            <a:r>
              <a:rPr kumimoji="0" lang="en-US" sz="1800" kern="0" dirty="0">
                <a:effectLst/>
              </a:rPr>
              <a:t> Project Software</a:t>
            </a:r>
          </a:p>
          <a:p>
            <a:pPr marL="457200" indent="-457200">
              <a:buFont typeface="+mj-lt"/>
              <a:buAutoNum type="arabicPeriod" startAt="7"/>
            </a:pPr>
            <a:endParaRPr kumimoji="0" lang="en-US" sz="1800" kern="0" dirty="0">
              <a:effectLst/>
            </a:endParaRPr>
          </a:p>
        </p:txBody>
      </p:sp>
      <p:sp>
        <p:nvSpPr>
          <p:cNvPr id="6" name="Content Placeholder 3"/>
          <p:cNvSpPr txBox="1">
            <a:spLocks/>
          </p:cNvSpPr>
          <p:nvPr/>
        </p:nvSpPr>
        <p:spPr>
          <a:xfrm>
            <a:off x="4267200" y="1600200"/>
            <a:ext cx="4484632" cy="2981325"/>
          </a:xfrm>
          <a:prstGeom prst="rect">
            <a:avLst/>
          </a:prstGeom>
        </p:spPr>
        <p:txBody>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457200" indent="-457200">
              <a:buFont typeface="+mj-lt"/>
              <a:buAutoNum type="arabicPeriod" startAt="4"/>
            </a:pPr>
            <a:r>
              <a:rPr kumimoji="0" lang="en-US" sz="2000" b="1" kern="0" dirty="0">
                <a:solidFill>
                  <a:srgbClr val="C00000"/>
                </a:solidFill>
                <a:effectLst/>
              </a:rPr>
              <a:t>Class Diagram</a:t>
            </a:r>
          </a:p>
        </p:txBody>
      </p:sp>
    </p:spTree>
    <p:extLst>
      <p:ext uri="{BB962C8B-B14F-4D97-AF65-F5344CB8AC3E}">
        <p14:creationId xmlns:p14="http://schemas.microsoft.com/office/powerpoint/2010/main" val="4056577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27FB-C1A6-4D22-A01F-B64708F95E2E}"/>
              </a:ext>
            </a:extLst>
          </p:cNvPr>
          <p:cNvSpPr>
            <a:spLocks noGrp="1"/>
          </p:cNvSpPr>
          <p:nvPr>
            <p:ph type="title"/>
          </p:nvPr>
        </p:nvSpPr>
        <p:spPr/>
        <p:txBody>
          <a:bodyPr>
            <a:normAutofit/>
          </a:bodyPr>
          <a:lstStyle/>
          <a:p>
            <a:r>
              <a:rPr lang="en-US" sz="4000" dirty="0"/>
              <a:t>4.3 </a:t>
            </a:r>
            <a:r>
              <a:rPr lang="id-ID" sz="4000" dirty="0"/>
              <a:t>Pemodelan</a:t>
            </a:r>
            <a:r>
              <a:rPr lang="en-US" sz="4000" dirty="0"/>
              <a:t> User Interface Design</a:t>
            </a:r>
          </a:p>
        </p:txBody>
      </p:sp>
      <p:sp>
        <p:nvSpPr>
          <p:cNvPr id="3" name="Text Placeholder 2">
            <a:extLst>
              <a:ext uri="{FF2B5EF4-FFF2-40B4-BE49-F238E27FC236}">
                <a16:creationId xmlns:a16="http://schemas.microsoft.com/office/drawing/2014/main" id="{F09628FF-EF41-49F4-98C7-5061BBF108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0211A0-C885-42D1-9872-4A0FBD70060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388</a:t>
            </a:fld>
            <a:endParaRPr lang="en-US">
              <a:solidFill>
                <a:prstClr val="black">
                  <a:tint val="75000"/>
                </a:prstClr>
              </a:solidFill>
            </a:endParaRPr>
          </a:p>
        </p:txBody>
      </p:sp>
    </p:spTree>
    <p:extLst>
      <p:ext uri="{BB962C8B-B14F-4D97-AF65-F5344CB8AC3E}">
        <p14:creationId xmlns:p14="http://schemas.microsoft.com/office/powerpoint/2010/main" val="33259267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389</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721970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descr="Rectangle: Click to edit Master text styles&#10;Second level&#10;Third level&#10;Fourth level&#10;Fifth level"/>
          <p:cNvSpPr>
            <a:spLocks noGrp="1" noChangeArrowheads="1"/>
          </p:cNvSpPr>
          <p:nvPr>
            <p:ph idx="1"/>
          </p:nvPr>
        </p:nvSpPr>
        <p:spPr>
          <a:xfrm>
            <a:off x="628650" y="1219200"/>
            <a:ext cx="8229600" cy="5333156"/>
          </a:xfrm>
        </p:spPr>
        <p:txBody>
          <a:bodyPr/>
          <a:lstStyle/>
          <a:p>
            <a:pPr marL="514350" indent="-514350" eaLnBrk="1" hangingPunct="1">
              <a:buFont typeface="+mj-lt"/>
              <a:buAutoNum type="arabicPeriod"/>
            </a:pPr>
            <a:r>
              <a:rPr lang="id-ID" sz="3200" dirty="0"/>
              <a:t>Identifikasi </a:t>
            </a:r>
            <a:r>
              <a:rPr lang="id-ID" sz="3200" dirty="0">
                <a:solidFill>
                  <a:srgbClr val="C00000"/>
                </a:solidFill>
              </a:rPr>
              <a:t>Bu</a:t>
            </a:r>
            <a:r>
              <a:rPr lang="en-US" sz="3200" dirty="0" err="1">
                <a:solidFill>
                  <a:srgbClr val="C00000"/>
                </a:solidFill>
              </a:rPr>
              <a:t>siness</a:t>
            </a:r>
            <a:r>
              <a:rPr lang="en-US" sz="3200" dirty="0">
                <a:solidFill>
                  <a:srgbClr val="C00000"/>
                </a:solidFill>
              </a:rPr>
              <a:t> </a:t>
            </a:r>
            <a:r>
              <a:rPr lang="id-ID" sz="3200" dirty="0">
                <a:solidFill>
                  <a:srgbClr val="C00000"/>
                </a:solidFill>
              </a:rPr>
              <a:t>V</a:t>
            </a:r>
            <a:r>
              <a:rPr lang="en-US" sz="3200" dirty="0" err="1">
                <a:solidFill>
                  <a:srgbClr val="C00000"/>
                </a:solidFill>
              </a:rPr>
              <a:t>alue</a:t>
            </a:r>
            <a:r>
              <a:rPr lang="id-ID" sz="3200" dirty="0">
                <a:solidFill>
                  <a:srgbClr val="C00000"/>
                </a:solidFill>
              </a:rPr>
              <a:t> </a:t>
            </a:r>
            <a:r>
              <a:rPr lang="id-ID" sz="3200" dirty="0"/>
              <a:t>(</a:t>
            </a:r>
            <a:r>
              <a:rPr lang="id-ID" sz="3200" dirty="0">
                <a:solidFill>
                  <a:srgbClr val="C00000"/>
                </a:solidFill>
              </a:rPr>
              <a:t>System Request</a:t>
            </a:r>
            <a:r>
              <a:rPr lang="id-ID" sz="3200" dirty="0"/>
              <a:t>)</a:t>
            </a:r>
            <a:endParaRPr lang="en-US" sz="3200" dirty="0"/>
          </a:p>
          <a:p>
            <a:pPr marL="914400" lvl="1" indent="-457200">
              <a:buFont typeface="+mj-lt"/>
              <a:buAutoNum type="arabicPeriod"/>
            </a:pPr>
            <a:r>
              <a:rPr lang="en-US" sz="2400" dirty="0"/>
              <a:t>Lower </a:t>
            </a:r>
            <a:r>
              <a:rPr lang="id-ID" sz="2400" dirty="0">
                <a:solidFill>
                  <a:srgbClr val="0070C0"/>
                </a:solidFill>
              </a:rPr>
              <a:t>C</a:t>
            </a:r>
            <a:r>
              <a:rPr lang="en-US" sz="2400" dirty="0" err="1">
                <a:solidFill>
                  <a:srgbClr val="0070C0"/>
                </a:solidFill>
              </a:rPr>
              <a:t>osts</a:t>
            </a:r>
            <a:endParaRPr lang="en-US" sz="2400" dirty="0">
              <a:solidFill>
                <a:srgbClr val="0070C0"/>
              </a:solidFill>
            </a:endParaRPr>
          </a:p>
          <a:p>
            <a:pPr marL="914400" lvl="1" indent="-457200">
              <a:buFont typeface="+mj-lt"/>
              <a:buAutoNum type="arabicPeriod"/>
            </a:pPr>
            <a:r>
              <a:rPr lang="id-ID" sz="2400" dirty="0" err="1"/>
              <a:t>Increase</a:t>
            </a:r>
            <a:r>
              <a:rPr lang="id-ID" sz="2400" dirty="0"/>
              <a:t> </a:t>
            </a:r>
            <a:r>
              <a:rPr lang="id-ID" sz="2400" dirty="0" err="1">
                <a:solidFill>
                  <a:srgbClr val="0070C0"/>
                </a:solidFill>
              </a:rPr>
              <a:t>Productivity</a:t>
            </a:r>
            <a:endParaRPr lang="id-ID" sz="2400" dirty="0">
              <a:solidFill>
                <a:srgbClr val="0070C0"/>
              </a:solidFill>
            </a:endParaRPr>
          </a:p>
          <a:p>
            <a:pPr marL="914400" lvl="1" indent="-457200">
              <a:buFont typeface="+mj-lt"/>
              <a:buAutoNum type="arabicPeriod"/>
            </a:pPr>
            <a:r>
              <a:rPr lang="en-US" sz="2400" dirty="0"/>
              <a:t>Increase </a:t>
            </a:r>
            <a:r>
              <a:rPr lang="id-ID" sz="2400" dirty="0">
                <a:solidFill>
                  <a:srgbClr val="0070C0"/>
                </a:solidFill>
              </a:rPr>
              <a:t>P</a:t>
            </a:r>
            <a:r>
              <a:rPr lang="en-US" sz="2400" dirty="0" err="1">
                <a:solidFill>
                  <a:srgbClr val="0070C0"/>
                </a:solidFill>
              </a:rPr>
              <a:t>rofits</a:t>
            </a:r>
            <a:endParaRPr lang="en-US" sz="2400" dirty="0">
              <a:solidFill>
                <a:srgbClr val="0070C0"/>
              </a:solidFill>
            </a:endParaRPr>
          </a:p>
          <a:p>
            <a:pPr marL="863600" lvl="1" indent="-514350" eaLnBrk="1" hangingPunct="1"/>
            <a:endParaRPr lang="en-US" sz="2400" dirty="0"/>
          </a:p>
          <a:p>
            <a:pPr marL="514350" indent="-514350" eaLnBrk="1" hangingPunct="1">
              <a:buFont typeface="+mj-lt"/>
              <a:buAutoNum type="arabicPeriod"/>
            </a:pPr>
            <a:r>
              <a:rPr lang="id-ID" sz="3200" dirty="0"/>
              <a:t>Analisis</a:t>
            </a:r>
            <a:r>
              <a:rPr lang="en-US" sz="3200" dirty="0"/>
              <a:t> </a:t>
            </a:r>
            <a:r>
              <a:rPr lang="id-ID" sz="3200" dirty="0">
                <a:solidFill>
                  <a:srgbClr val="C00000"/>
                </a:solidFill>
              </a:rPr>
              <a:t>Kelayakan</a:t>
            </a:r>
            <a:endParaRPr lang="en-US" sz="3200" dirty="0">
              <a:solidFill>
                <a:srgbClr val="C00000"/>
              </a:solidFill>
            </a:endParaRPr>
          </a:p>
          <a:p>
            <a:pPr marL="914400" lvl="1" indent="-457200">
              <a:buFont typeface="+mj-lt"/>
              <a:buAutoNum type="arabicPeriod"/>
            </a:pPr>
            <a:r>
              <a:rPr lang="en-US" sz="2400" dirty="0">
                <a:solidFill>
                  <a:srgbClr val="0070C0"/>
                </a:solidFill>
              </a:rPr>
              <a:t>Technical</a:t>
            </a:r>
            <a:r>
              <a:rPr lang="en-US" sz="2400" dirty="0"/>
              <a:t> Feasibility </a:t>
            </a:r>
          </a:p>
          <a:p>
            <a:pPr marL="914400" lvl="1" indent="-457200">
              <a:buFont typeface="+mj-lt"/>
              <a:buAutoNum type="arabicPeriod"/>
            </a:pPr>
            <a:r>
              <a:rPr lang="en-US" sz="2400" dirty="0">
                <a:solidFill>
                  <a:srgbClr val="0070C0"/>
                </a:solidFill>
              </a:rPr>
              <a:t>Economic</a:t>
            </a:r>
            <a:r>
              <a:rPr lang="en-US" sz="2400" dirty="0"/>
              <a:t> Feasibility </a:t>
            </a:r>
          </a:p>
          <a:p>
            <a:pPr marL="914400" lvl="1" indent="-457200">
              <a:buFont typeface="+mj-lt"/>
              <a:buAutoNum type="arabicPeriod"/>
            </a:pPr>
            <a:r>
              <a:rPr lang="en-US" sz="2400" dirty="0">
                <a:solidFill>
                  <a:srgbClr val="0070C0"/>
                </a:solidFill>
              </a:rPr>
              <a:t>Organizational</a:t>
            </a:r>
            <a:r>
              <a:rPr lang="en-US" sz="2400" dirty="0"/>
              <a:t> Feasibility</a:t>
            </a:r>
          </a:p>
          <a:p>
            <a:pPr marL="0" indent="0" algn="r" eaLnBrk="1" hangingPunct="1">
              <a:buNone/>
            </a:pPr>
            <a:endParaRPr lang="id-ID" sz="3200" dirty="0"/>
          </a:p>
          <a:p>
            <a:pPr marL="0" indent="0" algn="r" eaLnBrk="1" hangingPunct="1">
              <a:buNone/>
            </a:pPr>
            <a:r>
              <a:rPr lang="en-US" sz="3200" dirty="0"/>
              <a:t>(</a:t>
            </a:r>
            <a:r>
              <a:rPr lang="id-ID" sz="3600" b="1" dirty="0">
                <a:solidFill>
                  <a:srgbClr val="00B050"/>
                </a:solidFill>
              </a:rPr>
              <a:t>System Proposal</a:t>
            </a:r>
            <a:r>
              <a:rPr lang="en-US" sz="3200" dirty="0"/>
              <a:t>)</a:t>
            </a:r>
          </a:p>
          <a:p>
            <a:pPr marL="0" indent="0" eaLnBrk="1" hangingPunct="1">
              <a:buNone/>
            </a:pPr>
            <a:endParaRPr lang="en-US" sz="3600" dirty="0"/>
          </a:p>
        </p:txBody>
      </p:sp>
      <p:sp>
        <p:nvSpPr>
          <p:cNvPr id="38914" name="Rectangle 3"/>
          <p:cNvSpPr>
            <a:spLocks noGrp="1" noChangeArrowheads="1"/>
          </p:cNvSpPr>
          <p:nvPr>
            <p:ph type="title"/>
          </p:nvPr>
        </p:nvSpPr>
        <p:spPr>
          <a:noFill/>
        </p:spPr>
        <p:txBody>
          <a:bodyPr/>
          <a:lstStyle/>
          <a:p>
            <a:pPr eaLnBrk="1" hangingPunct="1"/>
            <a:r>
              <a:rPr lang="en-US"/>
              <a:t>Planning</a:t>
            </a:r>
            <a:endParaRPr lang="en-US">
              <a:solidFill>
                <a:srgbClr val="660066"/>
              </a:solidFill>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39</a:t>
            </a:fld>
            <a:endParaRPr lang="en-US">
              <a:solidFill>
                <a:prstClr val="black">
                  <a:tint val="75000"/>
                </a:prst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anim calcmode="lin" valueType="num">
                                      <p:cBhvr>
                                        <p:cTn id="8"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915">
                                            <p:txEl>
                                              <p:pRg st="1" end="1"/>
                                            </p:txEl>
                                          </p:spTgt>
                                        </p:tgtEl>
                                        <p:attrNameLst>
                                          <p:attrName>style.visibility</p:attrName>
                                        </p:attrNameLst>
                                      </p:cBhvr>
                                      <p:to>
                                        <p:strVal val="visible"/>
                                      </p:to>
                                    </p:set>
                                    <p:animEffect transition="in" filter="fade">
                                      <p:cBhvr>
                                        <p:cTn id="14" dur="1000"/>
                                        <p:tgtEl>
                                          <p:spTgt spid="38915">
                                            <p:txEl>
                                              <p:pRg st="1" end="1"/>
                                            </p:txEl>
                                          </p:spTgt>
                                        </p:tgtEl>
                                      </p:cBhvr>
                                    </p:animEffect>
                                    <p:anim calcmode="lin" valueType="num">
                                      <p:cBhvr>
                                        <p:cTn id="15" dur="1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89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915">
                                            <p:txEl>
                                              <p:pRg st="2" end="2"/>
                                            </p:txEl>
                                          </p:spTgt>
                                        </p:tgtEl>
                                        <p:attrNameLst>
                                          <p:attrName>style.visibility</p:attrName>
                                        </p:attrNameLst>
                                      </p:cBhvr>
                                      <p:to>
                                        <p:strVal val="visible"/>
                                      </p:to>
                                    </p:set>
                                    <p:animEffect transition="in" filter="fade">
                                      <p:cBhvr>
                                        <p:cTn id="21" dur="1000"/>
                                        <p:tgtEl>
                                          <p:spTgt spid="38915">
                                            <p:txEl>
                                              <p:pRg st="2" end="2"/>
                                            </p:txEl>
                                          </p:spTgt>
                                        </p:tgtEl>
                                      </p:cBhvr>
                                    </p:animEffect>
                                    <p:anim calcmode="lin" valueType="num">
                                      <p:cBhvr>
                                        <p:cTn id="22" dur="10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89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915">
                                            <p:txEl>
                                              <p:pRg st="3" end="3"/>
                                            </p:txEl>
                                          </p:spTgt>
                                        </p:tgtEl>
                                        <p:attrNameLst>
                                          <p:attrName>style.visibility</p:attrName>
                                        </p:attrNameLst>
                                      </p:cBhvr>
                                      <p:to>
                                        <p:strVal val="visible"/>
                                      </p:to>
                                    </p:set>
                                    <p:animEffect transition="in" filter="fade">
                                      <p:cBhvr>
                                        <p:cTn id="28" dur="1000"/>
                                        <p:tgtEl>
                                          <p:spTgt spid="38915">
                                            <p:txEl>
                                              <p:pRg st="3" end="3"/>
                                            </p:txEl>
                                          </p:spTgt>
                                        </p:tgtEl>
                                      </p:cBhvr>
                                    </p:animEffect>
                                    <p:anim calcmode="lin" valueType="num">
                                      <p:cBhvr>
                                        <p:cTn id="29" dur="1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89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8915">
                                            <p:txEl>
                                              <p:pRg st="5" end="5"/>
                                            </p:txEl>
                                          </p:spTgt>
                                        </p:tgtEl>
                                        <p:attrNameLst>
                                          <p:attrName>style.visibility</p:attrName>
                                        </p:attrNameLst>
                                      </p:cBhvr>
                                      <p:to>
                                        <p:strVal val="visible"/>
                                      </p:to>
                                    </p:set>
                                    <p:animEffect transition="in" filter="fade">
                                      <p:cBhvr>
                                        <p:cTn id="35" dur="1000"/>
                                        <p:tgtEl>
                                          <p:spTgt spid="38915">
                                            <p:txEl>
                                              <p:pRg st="5" end="5"/>
                                            </p:txEl>
                                          </p:spTgt>
                                        </p:tgtEl>
                                      </p:cBhvr>
                                    </p:animEffect>
                                    <p:anim calcmode="lin" valueType="num">
                                      <p:cBhvr>
                                        <p:cTn id="36" dur="10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89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8915">
                                            <p:txEl>
                                              <p:pRg st="6" end="6"/>
                                            </p:txEl>
                                          </p:spTgt>
                                        </p:tgtEl>
                                        <p:attrNameLst>
                                          <p:attrName>style.visibility</p:attrName>
                                        </p:attrNameLst>
                                      </p:cBhvr>
                                      <p:to>
                                        <p:strVal val="visible"/>
                                      </p:to>
                                    </p:set>
                                    <p:animEffect transition="in" filter="fade">
                                      <p:cBhvr>
                                        <p:cTn id="42" dur="1000"/>
                                        <p:tgtEl>
                                          <p:spTgt spid="38915">
                                            <p:txEl>
                                              <p:pRg st="6" end="6"/>
                                            </p:txEl>
                                          </p:spTgt>
                                        </p:tgtEl>
                                      </p:cBhvr>
                                    </p:animEffect>
                                    <p:anim calcmode="lin" valueType="num">
                                      <p:cBhvr>
                                        <p:cTn id="43" dur="10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89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8915">
                                            <p:txEl>
                                              <p:pRg st="7" end="7"/>
                                            </p:txEl>
                                          </p:spTgt>
                                        </p:tgtEl>
                                        <p:attrNameLst>
                                          <p:attrName>style.visibility</p:attrName>
                                        </p:attrNameLst>
                                      </p:cBhvr>
                                      <p:to>
                                        <p:strVal val="visible"/>
                                      </p:to>
                                    </p:set>
                                    <p:animEffect transition="in" filter="fade">
                                      <p:cBhvr>
                                        <p:cTn id="49" dur="1000"/>
                                        <p:tgtEl>
                                          <p:spTgt spid="38915">
                                            <p:txEl>
                                              <p:pRg st="7" end="7"/>
                                            </p:txEl>
                                          </p:spTgt>
                                        </p:tgtEl>
                                      </p:cBhvr>
                                    </p:animEffect>
                                    <p:anim calcmode="lin" valueType="num">
                                      <p:cBhvr>
                                        <p:cTn id="50" dur="10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89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8915">
                                            <p:txEl>
                                              <p:pRg st="8" end="8"/>
                                            </p:txEl>
                                          </p:spTgt>
                                        </p:tgtEl>
                                        <p:attrNameLst>
                                          <p:attrName>style.visibility</p:attrName>
                                        </p:attrNameLst>
                                      </p:cBhvr>
                                      <p:to>
                                        <p:strVal val="visible"/>
                                      </p:to>
                                    </p:set>
                                    <p:animEffect transition="in" filter="fade">
                                      <p:cBhvr>
                                        <p:cTn id="56" dur="1000"/>
                                        <p:tgtEl>
                                          <p:spTgt spid="38915">
                                            <p:txEl>
                                              <p:pRg st="8" end="8"/>
                                            </p:txEl>
                                          </p:spTgt>
                                        </p:tgtEl>
                                      </p:cBhvr>
                                    </p:animEffect>
                                    <p:anim calcmode="lin" valueType="num">
                                      <p:cBhvr>
                                        <p:cTn id="57" dur="1000" fill="hold"/>
                                        <p:tgtEl>
                                          <p:spTgt spid="3891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891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8915">
                                            <p:txEl>
                                              <p:pRg st="10" end="10"/>
                                            </p:txEl>
                                          </p:spTgt>
                                        </p:tgtEl>
                                        <p:attrNameLst>
                                          <p:attrName>style.visibility</p:attrName>
                                        </p:attrNameLst>
                                      </p:cBhvr>
                                      <p:to>
                                        <p:strVal val="visible"/>
                                      </p:to>
                                    </p:set>
                                    <p:animEffect transition="in" filter="fade">
                                      <p:cBhvr>
                                        <p:cTn id="63" dur="1000"/>
                                        <p:tgtEl>
                                          <p:spTgt spid="38915">
                                            <p:txEl>
                                              <p:pRg st="10" end="10"/>
                                            </p:txEl>
                                          </p:spTgt>
                                        </p:tgtEl>
                                      </p:cBhvr>
                                    </p:animEffect>
                                    <p:anim calcmode="lin" valueType="num">
                                      <p:cBhvr>
                                        <p:cTn id="64" dur="1000" fill="hold"/>
                                        <p:tgtEl>
                                          <p:spTgt spid="38915">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891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4.</a:t>
            </a:r>
            <a:r>
              <a:rPr lang="id-ID" sz="4000" dirty="0"/>
              <a:t>3</a:t>
            </a:r>
            <a:r>
              <a:rPr lang="en-US" sz="4000" dirty="0"/>
              <a:t>.1 </a:t>
            </a:r>
            <a:r>
              <a:rPr lang="id-ID" sz="4000" dirty="0" err="1"/>
              <a:t>User</a:t>
            </a:r>
            <a:r>
              <a:rPr lang="id-ID" sz="4000" dirty="0"/>
              <a:t> </a:t>
            </a:r>
            <a:r>
              <a:rPr lang="id-ID" sz="4000" dirty="0" err="1"/>
              <a:t>Interface</a:t>
            </a:r>
            <a:r>
              <a:rPr lang="id-ID" sz="4000" dirty="0"/>
              <a:t> </a:t>
            </a:r>
            <a:r>
              <a:rPr lang="en-US" sz="4000" dirty="0"/>
              <a:t>Concepts</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390</a:t>
            </a:fld>
            <a:endParaRPr lang="en-US">
              <a:solidFill>
                <a:prstClr val="black">
                  <a:tint val="75000"/>
                </a:prstClr>
              </a:solidFill>
            </a:endParaRPr>
          </a:p>
        </p:txBody>
      </p:sp>
    </p:spTree>
    <p:extLst>
      <p:ext uri="{BB962C8B-B14F-4D97-AF65-F5344CB8AC3E}">
        <p14:creationId xmlns:p14="http://schemas.microsoft.com/office/powerpoint/2010/main" val="1837675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descr="Rectangle: Click to edit Master text styles&#10;Second level&#10;Third level&#10;Fourth level&#10;Fifth level"/>
          <p:cNvSpPr>
            <a:spLocks noGrp="1" noChangeArrowheads="1"/>
          </p:cNvSpPr>
          <p:nvPr>
            <p:ph idx="1"/>
          </p:nvPr>
        </p:nvSpPr>
        <p:spPr>
          <a:xfrm>
            <a:off x="628649" y="1066800"/>
            <a:ext cx="7905751" cy="5715000"/>
          </a:xfrm>
        </p:spPr>
        <p:txBody>
          <a:bodyPr>
            <a:normAutofit/>
          </a:bodyPr>
          <a:lstStyle/>
          <a:p>
            <a:pPr eaLnBrk="1" hangingPunct="1"/>
            <a:r>
              <a:rPr lang="en-US" sz="3500" dirty="0"/>
              <a:t>Interface design is an </a:t>
            </a:r>
            <a:r>
              <a:rPr lang="en-US" sz="3500" dirty="0">
                <a:solidFill>
                  <a:srgbClr val="C00000"/>
                </a:solidFill>
              </a:rPr>
              <a:t>art</a:t>
            </a:r>
          </a:p>
          <a:p>
            <a:pPr eaLnBrk="1" hangingPunct="1"/>
            <a:r>
              <a:rPr lang="en-US" sz="3500" dirty="0">
                <a:solidFill>
                  <a:srgbClr val="C00000"/>
                </a:solidFill>
              </a:rPr>
              <a:t>Balance </a:t>
            </a:r>
            <a:r>
              <a:rPr lang="en-US" sz="3500" dirty="0"/>
              <a:t>between</a:t>
            </a:r>
          </a:p>
          <a:p>
            <a:pPr lvl="1" eaLnBrk="1" hangingPunct="1"/>
            <a:r>
              <a:rPr lang="en-US" sz="2600" dirty="0"/>
              <a:t>Making the </a:t>
            </a:r>
            <a:r>
              <a:rPr lang="en-US" sz="2600" dirty="0">
                <a:solidFill>
                  <a:srgbClr val="0070C0"/>
                </a:solidFill>
              </a:rPr>
              <a:t>interface useful </a:t>
            </a:r>
            <a:r>
              <a:rPr lang="en-US" sz="2600" dirty="0"/>
              <a:t>and</a:t>
            </a:r>
          </a:p>
          <a:p>
            <a:pPr lvl="1" eaLnBrk="1" hangingPunct="1"/>
            <a:r>
              <a:rPr lang="en-US" sz="2600" dirty="0"/>
              <a:t>Presenting </a:t>
            </a:r>
            <a:r>
              <a:rPr lang="en-US" sz="2600" dirty="0">
                <a:solidFill>
                  <a:srgbClr val="0070C0"/>
                </a:solidFill>
              </a:rPr>
              <a:t>too much information</a:t>
            </a:r>
            <a:endParaRPr lang="id-ID" sz="2600" dirty="0">
              <a:solidFill>
                <a:srgbClr val="0070C0"/>
              </a:solidFill>
            </a:endParaRPr>
          </a:p>
          <a:p>
            <a:endParaRPr lang="id-ID" sz="1300" dirty="0"/>
          </a:p>
          <a:p>
            <a:r>
              <a:rPr lang="id-ID" sz="3000" dirty="0" err="1">
                <a:solidFill>
                  <a:srgbClr val="C00000"/>
                </a:solidFill>
              </a:rPr>
              <a:t>Principles</a:t>
            </a:r>
            <a:r>
              <a:rPr lang="id-ID" sz="3000" dirty="0"/>
              <a:t> </a:t>
            </a:r>
            <a:r>
              <a:rPr lang="id-ID" sz="3000" dirty="0" err="1"/>
              <a:t>for</a:t>
            </a:r>
            <a:r>
              <a:rPr lang="id-ID" sz="3000" dirty="0"/>
              <a:t> User </a:t>
            </a:r>
            <a:r>
              <a:rPr lang="id-ID" sz="3000" dirty="0" err="1"/>
              <a:t>Interface</a:t>
            </a:r>
            <a:r>
              <a:rPr lang="id-ID" sz="3000" dirty="0"/>
              <a:t> Design:</a:t>
            </a:r>
          </a:p>
          <a:p>
            <a:pPr marL="971550" lvl="1" indent="-514350">
              <a:lnSpc>
                <a:spcPct val="80000"/>
              </a:lnSpc>
              <a:buFont typeface="+mj-lt"/>
              <a:buAutoNum type="arabicPeriod"/>
            </a:pPr>
            <a:r>
              <a:rPr lang="en-US" sz="2600" dirty="0">
                <a:solidFill>
                  <a:srgbClr val="0070C0"/>
                </a:solidFill>
              </a:rPr>
              <a:t>Layout</a:t>
            </a:r>
            <a:r>
              <a:rPr lang="id-ID" sz="2600" dirty="0">
                <a:solidFill>
                  <a:srgbClr val="0070C0"/>
                </a:solidFill>
              </a:rPr>
              <a:t>: </a:t>
            </a:r>
            <a:r>
              <a:rPr lang="en-US" sz="2300" dirty="0">
                <a:solidFill>
                  <a:srgbClr val="00B050"/>
                </a:solidFill>
              </a:rPr>
              <a:t>Consistent</a:t>
            </a:r>
            <a:r>
              <a:rPr lang="en-US" sz="2300" dirty="0"/>
              <a:t> use of screen area</a:t>
            </a:r>
          </a:p>
          <a:p>
            <a:pPr marL="971550" lvl="1" indent="-514350">
              <a:lnSpc>
                <a:spcPct val="80000"/>
              </a:lnSpc>
              <a:buFont typeface="+mj-lt"/>
              <a:buAutoNum type="arabicPeriod"/>
            </a:pPr>
            <a:r>
              <a:rPr lang="en-US" sz="2600" dirty="0">
                <a:solidFill>
                  <a:srgbClr val="0070C0"/>
                </a:solidFill>
              </a:rPr>
              <a:t>Content awareness</a:t>
            </a:r>
            <a:r>
              <a:rPr lang="id-ID" sz="2600" dirty="0">
                <a:solidFill>
                  <a:srgbClr val="0070C0"/>
                </a:solidFill>
              </a:rPr>
              <a:t>: </a:t>
            </a:r>
            <a:r>
              <a:rPr lang="en-US" sz="2300" dirty="0"/>
              <a:t>Users </a:t>
            </a:r>
            <a:r>
              <a:rPr lang="en-US" sz="2300" dirty="0">
                <a:solidFill>
                  <a:srgbClr val="00B050"/>
                </a:solidFill>
              </a:rPr>
              <a:t>know where </a:t>
            </a:r>
            <a:r>
              <a:rPr lang="en-US" sz="2300" dirty="0"/>
              <a:t>they are</a:t>
            </a:r>
          </a:p>
          <a:p>
            <a:pPr marL="971550" lvl="1" indent="-514350">
              <a:lnSpc>
                <a:spcPct val="80000"/>
              </a:lnSpc>
              <a:buFont typeface="+mj-lt"/>
              <a:buAutoNum type="arabicPeriod"/>
            </a:pPr>
            <a:r>
              <a:rPr lang="en-US" sz="2600" dirty="0">
                <a:solidFill>
                  <a:srgbClr val="0070C0"/>
                </a:solidFill>
              </a:rPr>
              <a:t>Aesthetics</a:t>
            </a:r>
            <a:r>
              <a:rPr lang="id-ID" sz="2600" dirty="0">
                <a:solidFill>
                  <a:srgbClr val="0070C0"/>
                </a:solidFill>
              </a:rPr>
              <a:t>: </a:t>
            </a:r>
            <a:r>
              <a:rPr lang="en-US" sz="2300" dirty="0"/>
              <a:t>White space vs. functionality</a:t>
            </a:r>
          </a:p>
          <a:p>
            <a:pPr marL="971550" lvl="1" indent="-514350">
              <a:lnSpc>
                <a:spcPct val="80000"/>
              </a:lnSpc>
              <a:buFont typeface="+mj-lt"/>
              <a:buAutoNum type="arabicPeriod"/>
            </a:pPr>
            <a:r>
              <a:rPr lang="en-US" sz="2600" dirty="0">
                <a:solidFill>
                  <a:srgbClr val="0070C0"/>
                </a:solidFill>
              </a:rPr>
              <a:t>User experience</a:t>
            </a:r>
            <a:r>
              <a:rPr lang="id-ID" sz="2600" dirty="0">
                <a:solidFill>
                  <a:srgbClr val="0070C0"/>
                </a:solidFill>
              </a:rPr>
              <a:t>: </a:t>
            </a:r>
            <a:r>
              <a:rPr lang="en-US" sz="2300" dirty="0"/>
              <a:t>Ease of use vs. learning curve</a:t>
            </a:r>
          </a:p>
          <a:p>
            <a:pPr marL="971550" lvl="1" indent="-514350">
              <a:lnSpc>
                <a:spcPct val="80000"/>
              </a:lnSpc>
              <a:buFont typeface="+mj-lt"/>
              <a:buAutoNum type="arabicPeriod"/>
            </a:pPr>
            <a:r>
              <a:rPr lang="en-US" sz="2600" dirty="0">
                <a:solidFill>
                  <a:srgbClr val="0070C0"/>
                </a:solidFill>
              </a:rPr>
              <a:t>Consistency</a:t>
            </a:r>
            <a:r>
              <a:rPr lang="id-ID" sz="2600" dirty="0">
                <a:solidFill>
                  <a:srgbClr val="0070C0"/>
                </a:solidFill>
              </a:rPr>
              <a:t>: </a:t>
            </a:r>
            <a:r>
              <a:rPr lang="en-US" sz="2300" dirty="0"/>
              <a:t>User can predict </a:t>
            </a:r>
            <a:r>
              <a:rPr lang="en-US" sz="2300" dirty="0">
                <a:solidFill>
                  <a:srgbClr val="00B050"/>
                </a:solidFill>
              </a:rPr>
              <a:t>what will happen </a:t>
            </a:r>
            <a:r>
              <a:rPr lang="en-US" sz="2300" dirty="0"/>
              <a:t>for each action</a:t>
            </a:r>
          </a:p>
          <a:p>
            <a:pPr marL="971550" lvl="1" indent="-514350">
              <a:lnSpc>
                <a:spcPct val="80000"/>
              </a:lnSpc>
              <a:buFont typeface="+mj-lt"/>
              <a:buAutoNum type="arabicPeriod"/>
            </a:pPr>
            <a:r>
              <a:rPr lang="en-US" sz="2600" dirty="0">
                <a:solidFill>
                  <a:srgbClr val="0070C0"/>
                </a:solidFill>
              </a:rPr>
              <a:t>Minimal user effort</a:t>
            </a:r>
            <a:r>
              <a:rPr lang="id-ID" sz="2600" dirty="0">
                <a:solidFill>
                  <a:srgbClr val="0070C0"/>
                </a:solidFill>
              </a:rPr>
              <a:t>: </a:t>
            </a:r>
            <a:r>
              <a:rPr lang="en-US" sz="2300" dirty="0">
                <a:solidFill>
                  <a:srgbClr val="00B050"/>
                </a:solidFill>
              </a:rPr>
              <a:t>Simple to use</a:t>
            </a:r>
            <a:r>
              <a:rPr lang="en-US" sz="2300" dirty="0"/>
              <a:t>, three click rule</a:t>
            </a:r>
          </a:p>
        </p:txBody>
      </p:sp>
      <p:sp>
        <p:nvSpPr>
          <p:cNvPr id="9219" name="Rectangle 2"/>
          <p:cNvSpPr>
            <a:spLocks noGrp="1" noChangeArrowheads="1"/>
          </p:cNvSpPr>
          <p:nvPr>
            <p:ph type="title"/>
          </p:nvPr>
        </p:nvSpPr>
        <p:spPr/>
        <p:txBody>
          <a:bodyPr>
            <a:noAutofit/>
          </a:bodyPr>
          <a:lstStyle/>
          <a:p>
            <a:pPr eaLnBrk="1" hangingPunct="1"/>
            <a:r>
              <a:rPr lang="id-ID" sz="4000" dirty="0" err="1"/>
              <a:t>Philosophy</a:t>
            </a:r>
            <a:r>
              <a:rPr lang="id-ID" sz="4000" dirty="0"/>
              <a:t> </a:t>
            </a:r>
            <a:r>
              <a:rPr lang="id-ID" sz="4000" dirty="0" err="1"/>
              <a:t>and</a:t>
            </a:r>
            <a:r>
              <a:rPr lang="id-ID" sz="4000" dirty="0"/>
              <a:t> </a:t>
            </a:r>
            <a:r>
              <a:rPr lang="en-US" sz="4000" dirty="0"/>
              <a:t>Principles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391</a:t>
            </a:fld>
            <a:endParaRPr lang="en-US">
              <a:solidFill>
                <a:prstClr val="black">
                  <a:tint val="75000"/>
                </a:prstClr>
              </a:solidFill>
            </a:endParaRPr>
          </a:p>
        </p:txBody>
      </p:sp>
    </p:spTree>
    <p:extLst>
      <p:ext uri="{BB962C8B-B14F-4D97-AF65-F5344CB8AC3E}">
        <p14:creationId xmlns:p14="http://schemas.microsoft.com/office/powerpoint/2010/main" val="1550633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descr="Rectangle: Click to edit Master text styles&#10;Second level&#10;Third level&#10;Fourth level&#10;Fifth level"/>
          <p:cNvSpPr>
            <a:spLocks noGrp="1" noChangeArrowheads="1"/>
          </p:cNvSpPr>
          <p:nvPr>
            <p:ph idx="1"/>
          </p:nvPr>
        </p:nvSpPr>
        <p:spPr>
          <a:xfrm>
            <a:off x="628650" y="1066800"/>
            <a:ext cx="7753350" cy="5638800"/>
          </a:xfrm>
        </p:spPr>
        <p:txBody>
          <a:bodyPr>
            <a:normAutofit fontScale="77500" lnSpcReduction="20000"/>
          </a:bodyPr>
          <a:lstStyle/>
          <a:p>
            <a:pPr eaLnBrk="1" hangingPunct="1"/>
            <a:r>
              <a:rPr lang="en-US" sz="3200" dirty="0"/>
              <a:t>The </a:t>
            </a:r>
            <a:r>
              <a:rPr lang="en-US" sz="3200" dirty="0">
                <a:solidFill>
                  <a:srgbClr val="C00000"/>
                </a:solidFill>
              </a:rPr>
              <a:t>screen is often divided </a:t>
            </a:r>
            <a:r>
              <a:rPr lang="en-US" sz="3200" dirty="0"/>
              <a:t>into three boxes</a:t>
            </a:r>
          </a:p>
          <a:p>
            <a:pPr marL="914400" lvl="1" indent="-457200">
              <a:buFont typeface="+mj-lt"/>
              <a:buAutoNum type="arabicPeriod"/>
            </a:pPr>
            <a:r>
              <a:rPr lang="en-US" dirty="0">
                <a:solidFill>
                  <a:srgbClr val="0070C0"/>
                </a:solidFill>
              </a:rPr>
              <a:t>Navigation</a:t>
            </a:r>
            <a:r>
              <a:rPr lang="en-US" dirty="0"/>
              <a:t> area (top)</a:t>
            </a:r>
          </a:p>
          <a:p>
            <a:pPr marL="914400" lvl="1" indent="-457200">
              <a:buFont typeface="+mj-lt"/>
              <a:buAutoNum type="arabicPeriod"/>
            </a:pPr>
            <a:r>
              <a:rPr lang="en-US" dirty="0">
                <a:solidFill>
                  <a:srgbClr val="0070C0"/>
                </a:solidFill>
              </a:rPr>
              <a:t>Status</a:t>
            </a:r>
            <a:r>
              <a:rPr lang="en-US" dirty="0"/>
              <a:t> area (bottom)</a:t>
            </a:r>
          </a:p>
          <a:p>
            <a:pPr marL="914400" lvl="1" indent="-457200">
              <a:buFont typeface="+mj-lt"/>
              <a:buAutoNum type="arabicPeriod"/>
            </a:pPr>
            <a:r>
              <a:rPr lang="en-US" dirty="0">
                <a:solidFill>
                  <a:srgbClr val="0070C0"/>
                </a:solidFill>
              </a:rPr>
              <a:t>Work</a:t>
            </a:r>
            <a:r>
              <a:rPr lang="en-US" dirty="0"/>
              <a:t> area (middle)</a:t>
            </a:r>
          </a:p>
          <a:p>
            <a:pPr eaLnBrk="1" hangingPunct="1"/>
            <a:r>
              <a:rPr lang="en-US" sz="3200" dirty="0"/>
              <a:t>Information can be </a:t>
            </a:r>
            <a:r>
              <a:rPr lang="en-US" sz="3200" dirty="0">
                <a:solidFill>
                  <a:srgbClr val="C00000"/>
                </a:solidFill>
              </a:rPr>
              <a:t>presented in multiple areas</a:t>
            </a:r>
            <a:r>
              <a:rPr lang="en-US" sz="3200" dirty="0"/>
              <a:t>, like areas should be grouped together</a:t>
            </a:r>
          </a:p>
          <a:p>
            <a:r>
              <a:rPr lang="en-US" sz="3200" dirty="0"/>
              <a:t>Areas and information should </a:t>
            </a:r>
            <a:r>
              <a:rPr lang="en-US" sz="3200" dirty="0">
                <a:solidFill>
                  <a:srgbClr val="C00000"/>
                </a:solidFill>
              </a:rPr>
              <a:t>m</a:t>
            </a:r>
            <a:r>
              <a:rPr lang="en-US" sz="2800" dirty="0">
                <a:solidFill>
                  <a:srgbClr val="C00000"/>
                </a:solidFill>
              </a:rPr>
              <a:t>inimize user movement </a:t>
            </a:r>
            <a:r>
              <a:rPr lang="en-US" sz="2800" dirty="0"/>
              <a:t>from one to another</a:t>
            </a:r>
            <a:endParaRPr lang="en-US" sz="3200" dirty="0"/>
          </a:p>
          <a:p>
            <a:r>
              <a:rPr lang="en-US" sz="3200" dirty="0"/>
              <a:t>Ideally, </a:t>
            </a:r>
            <a:r>
              <a:rPr lang="en-US" sz="3200" dirty="0">
                <a:solidFill>
                  <a:srgbClr val="C00000"/>
                </a:solidFill>
              </a:rPr>
              <a:t>areas will remain consistent </a:t>
            </a:r>
            <a:r>
              <a:rPr lang="en-US" sz="3200" dirty="0"/>
              <a:t>in</a:t>
            </a:r>
            <a:r>
              <a:rPr lang="id-ID" sz="3200" dirty="0"/>
              <a:t>:</a:t>
            </a:r>
            <a:endParaRPr lang="en-US" sz="3200" dirty="0"/>
          </a:p>
          <a:p>
            <a:pPr lvl="1"/>
            <a:r>
              <a:rPr lang="en-US" sz="2800" dirty="0"/>
              <a:t>Size</a:t>
            </a:r>
            <a:r>
              <a:rPr lang="id-ID" sz="2800" dirty="0"/>
              <a:t>, </a:t>
            </a:r>
            <a:r>
              <a:rPr lang="en-US" sz="2800" dirty="0"/>
              <a:t>Shape</a:t>
            </a:r>
            <a:r>
              <a:rPr lang="id-ID" sz="2800" dirty="0"/>
              <a:t>, </a:t>
            </a:r>
            <a:r>
              <a:rPr lang="en-US" sz="2800" dirty="0"/>
              <a:t>Placement for entering data</a:t>
            </a:r>
            <a:r>
              <a:rPr lang="id-ID" sz="2800" dirty="0"/>
              <a:t>, </a:t>
            </a:r>
            <a:r>
              <a:rPr lang="en-US" sz="2800" dirty="0"/>
              <a:t>Reports presenting retrieved data</a:t>
            </a:r>
          </a:p>
          <a:p>
            <a:r>
              <a:rPr lang="en-US" sz="3200" dirty="0">
                <a:solidFill>
                  <a:srgbClr val="C00000"/>
                </a:solidFill>
              </a:rPr>
              <a:t>Biggest Problem</a:t>
            </a:r>
            <a:r>
              <a:rPr lang="en-US" sz="3200" dirty="0"/>
              <a:t>:</a:t>
            </a:r>
          </a:p>
          <a:p>
            <a:pPr lvl="1"/>
            <a:r>
              <a:rPr lang="en-US" sz="2800" dirty="0"/>
              <a:t>Too much information to process</a:t>
            </a:r>
            <a:endParaRPr lang="en-US" sz="3200" dirty="0"/>
          </a:p>
          <a:p>
            <a:r>
              <a:rPr lang="en-US" sz="3200" dirty="0"/>
              <a:t>Provide a logical structure</a:t>
            </a:r>
          </a:p>
          <a:p>
            <a:pPr lvl="1"/>
            <a:r>
              <a:rPr lang="en-US" sz="2800" dirty="0"/>
              <a:t>Chronological</a:t>
            </a:r>
          </a:p>
          <a:p>
            <a:pPr lvl="1"/>
            <a:r>
              <a:rPr lang="en-US" sz="2800" dirty="0"/>
              <a:t>Most used to least used</a:t>
            </a:r>
          </a:p>
          <a:p>
            <a:pPr lvl="1"/>
            <a:r>
              <a:rPr lang="en-US" sz="2800" dirty="0">
                <a:solidFill>
                  <a:srgbClr val="0070C0"/>
                </a:solidFill>
              </a:rPr>
              <a:t>General to specific</a:t>
            </a:r>
          </a:p>
        </p:txBody>
      </p:sp>
      <p:sp>
        <p:nvSpPr>
          <p:cNvPr id="11267" name="Rectangle 2"/>
          <p:cNvSpPr>
            <a:spLocks noGrp="1" noChangeArrowheads="1"/>
          </p:cNvSpPr>
          <p:nvPr>
            <p:ph type="title"/>
          </p:nvPr>
        </p:nvSpPr>
        <p:spPr/>
        <p:txBody>
          <a:bodyPr/>
          <a:lstStyle/>
          <a:p>
            <a:pPr eaLnBrk="1" hangingPunct="1"/>
            <a:r>
              <a:rPr lang="en-US" dirty="0"/>
              <a:t>1. Layout Concepts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392</a:t>
            </a:fld>
            <a:endParaRPr lang="en-US">
              <a:solidFill>
                <a:prstClr val="black">
                  <a:tint val="75000"/>
                </a:prstClr>
              </a:solidFill>
            </a:endParaRPr>
          </a:p>
        </p:txBody>
      </p:sp>
    </p:spTree>
    <p:extLst>
      <p:ext uri="{BB962C8B-B14F-4D97-AF65-F5344CB8AC3E}">
        <p14:creationId xmlns:p14="http://schemas.microsoft.com/office/powerpoint/2010/main" val="2342256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t>Layout Example</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393</a:t>
            </a:fld>
            <a:endParaRPr lang="en-US">
              <a:solidFill>
                <a:prstClr val="black">
                  <a:tint val="75000"/>
                </a:prstClr>
              </a:solidFill>
            </a:endParaRPr>
          </a:p>
        </p:txBody>
      </p:sp>
      <p:grpSp>
        <p:nvGrpSpPr>
          <p:cNvPr id="2" name="Group 10"/>
          <p:cNvGrpSpPr>
            <a:grpSpLocks/>
          </p:cNvGrpSpPr>
          <p:nvPr/>
        </p:nvGrpSpPr>
        <p:grpSpPr bwMode="auto">
          <a:xfrm>
            <a:off x="504825" y="1371600"/>
            <a:ext cx="7953375" cy="4316413"/>
            <a:chOff x="144" y="1104"/>
            <a:chExt cx="5010" cy="2719"/>
          </a:xfrm>
        </p:grpSpPr>
        <p:pic>
          <p:nvPicPr>
            <p:cNvPr id="14341" name="Picture 4"/>
            <p:cNvPicPr>
              <a:picLocks noChangeAspect="1" noChangeArrowheads="1"/>
            </p:cNvPicPr>
            <p:nvPr/>
          </p:nvPicPr>
          <p:blipFill>
            <a:blip r:embed="rId2" cstate="print"/>
            <a:srcRect/>
            <a:stretch>
              <a:fillRect/>
            </a:stretch>
          </p:blipFill>
          <p:spPr bwMode="auto">
            <a:xfrm>
              <a:off x="1248" y="1104"/>
              <a:ext cx="3906" cy="2719"/>
            </a:xfrm>
            <a:prstGeom prst="rect">
              <a:avLst/>
            </a:prstGeom>
            <a:noFill/>
            <a:ln w="12700">
              <a:noFill/>
              <a:miter lim="800000"/>
              <a:headEnd/>
              <a:tailEnd/>
            </a:ln>
          </p:spPr>
        </p:pic>
        <p:sp>
          <p:nvSpPr>
            <p:cNvPr id="14342" name="Text Box 5"/>
            <p:cNvSpPr txBox="1">
              <a:spLocks noChangeArrowheads="1"/>
            </p:cNvSpPr>
            <p:nvPr/>
          </p:nvSpPr>
          <p:spPr bwMode="auto">
            <a:xfrm>
              <a:off x="144" y="1248"/>
              <a:ext cx="864" cy="446"/>
            </a:xfrm>
            <a:prstGeom prst="rect">
              <a:avLst/>
            </a:prstGeom>
            <a:noFill/>
            <a:ln w="12700">
              <a:noFill/>
              <a:miter lim="800000"/>
              <a:headEnd/>
              <a:tailEnd/>
            </a:ln>
          </p:spPr>
          <p:txBody>
            <a:bodyPr>
              <a:spAutoFit/>
            </a:bodyPr>
            <a:lstStyle/>
            <a:p>
              <a:pPr algn="ctr">
                <a:spcBef>
                  <a:spcPct val="50000"/>
                </a:spcBef>
              </a:pPr>
              <a:r>
                <a:rPr lang="en-US" sz="2000" dirty="0"/>
                <a:t>System</a:t>
              </a:r>
              <a:br>
                <a:rPr lang="en-US" sz="2000" dirty="0"/>
              </a:br>
              <a:r>
                <a:rPr lang="en-US" sz="2000" dirty="0"/>
                <a:t>Navigation</a:t>
              </a:r>
            </a:p>
          </p:txBody>
        </p:sp>
        <p:sp>
          <p:nvSpPr>
            <p:cNvPr id="14343" name="Text Box 6"/>
            <p:cNvSpPr txBox="1">
              <a:spLocks noChangeArrowheads="1"/>
            </p:cNvSpPr>
            <p:nvPr/>
          </p:nvSpPr>
          <p:spPr bwMode="auto">
            <a:xfrm>
              <a:off x="144" y="2592"/>
              <a:ext cx="864" cy="640"/>
            </a:xfrm>
            <a:prstGeom prst="rect">
              <a:avLst/>
            </a:prstGeom>
            <a:noFill/>
            <a:ln w="12700">
              <a:noFill/>
              <a:miter lim="800000"/>
              <a:headEnd/>
              <a:tailEnd/>
            </a:ln>
          </p:spPr>
          <p:txBody>
            <a:bodyPr>
              <a:spAutoFit/>
            </a:bodyPr>
            <a:lstStyle/>
            <a:p>
              <a:pPr algn="ctr">
                <a:spcBef>
                  <a:spcPct val="50000"/>
                </a:spcBef>
              </a:pPr>
              <a:r>
                <a:rPr lang="en-US" sz="2000" dirty="0"/>
                <a:t>Report and</a:t>
              </a:r>
              <a:br>
                <a:rPr lang="en-US" sz="2000" dirty="0"/>
              </a:br>
              <a:r>
                <a:rPr lang="en-US" sz="2000" dirty="0"/>
                <a:t>form area</a:t>
              </a:r>
            </a:p>
          </p:txBody>
        </p:sp>
        <p:sp>
          <p:nvSpPr>
            <p:cNvPr id="14344" name="AutoShape 8"/>
            <p:cNvSpPr>
              <a:spLocks/>
            </p:cNvSpPr>
            <p:nvPr/>
          </p:nvSpPr>
          <p:spPr bwMode="auto">
            <a:xfrm>
              <a:off x="960" y="1152"/>
              <a:ext cx="192" cy="576"/>
            </a:xfrm>
            <a:prstGeom prst="leftBrace">
              <a:avLst>
                <a:gd name="adj1" fmla="val 25000"/>
                <a:gd name="adj2" fmla="val 50000"/>
              </a:avLst>
            </a:prstGeom>
            <a:noFill/>
            <a:ln w="12700">
              <a:solidFill>
                <a:schemeClr val="tx1"/>
              </a:solidFill>
              <a:round/>
              <a:headEnd/>
              <a:tailEnd/>
            </a:ln>
          </p:spPr>
          <p:txBody>
            <a:bodyPr wrap="none" anchor="ctr"/>
            <a:lstStyle/>
            <a:p>
              <a:endParaRPr lang="en-US"/>
            </a:p>
          </p:txBody>
        </p:sp>
        <p:sp>
          <p:nvSpPr>
            <p:cNvPr id="14345" name="AutoShape 9"/>
            <p:cNvSpPr>
              <a:spLocks/>
            </p:cNvSpPr>
            <p:nvPr/>
          </p:nvSpPr>
          <p:spPr bwMode="auto">
            <a:xfrm>
              <a:off x="960" y="1872"/>
              <a:ext cx="192" cy="1776"/>
            </a:xfrm>
            <a:prstGeom prst="leftBrace">
              <a:avLst>
                <a:gd name="adj1" fmla="val 77083"/>
                <a:gd name="adj2" fmla="val 50000"/>
              </a:avLst>
            </a:prstGeom>
            <a:noFill/>
            <a:ln w="12700">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32625396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descr="Rectangle: Click to edit Master text styles&#10;Second level&#10;Third level&#10;Fourth level&#10;Fifth level"/>
          <p:cNvSpPr>
            <a:spLocks noGrp="1" noChangeArrowheads="1"/>
          </p:cNvSpPr>
          <p:nvPr>
            <p:ph idx="1"/>
          </p:nvPr>
        </p:nvSpPr>
        <p:spPr>
          <a:xfrm>
            <a:off x="628649" y="1371600"/>
            <a:ext cx="8058150" cy="4495800"/>
          </a:xfrm>
        </p:spPr>
        <p:txBody>
          <a:bodyPr/>
          <a:lstStyle/>
          <a:p>
            <a:pPr eaLnBrk="1" hangingPunct="1"/>
            <a:r>
              <a:rPr lang="en-US" sz="3000" dirty="0"/>
              <a:t>Make the </a:t>
            </a:r>
            <a:r>
              <a:rPr lang="en-US" sz="3000" dirty="0">
                <a:solidFill>
                  <a:srgbClr val="C00000"/>
                </a:solidFill>
              </a:rPr>
              <a:t>user aware of the content </a:t>
            </a:r>
            <a:r>
              <a:rPr lang="en-US" sz="3000" dirty="0"/>
              <a:t>without even knowing it</a:t>
            </a:r>
          </a:p>
          <a:p>
            <a:pPr eaLnBrk="1" hangingPunct="1"/>
            <a:endParaRPr lang="id-ID" sz="3000" dirty="0"/>
          </a:p>
          <a:p>
            <a:pPr eaLnBrk="1" hangingPunct="1"/>
            <a:r>
              <a:rPr lang="en-US" sz="3000" dirty="0"/>
              <a:t>All interfaces should </a:t>
            </a:r>
            <a:r>
              <a:rPr lang="en-US" sz="3000" dirty="0">
                <a:solidFill>
                  <a:srgbClr val="C00000"/>
                </a:solidFill>
              </a:rPr>
              <a:t>have titles</a:t>
            </a:r>
          </a:p>
          <a:p>
            <a:pPr eaLnBrk="1" hangingPunct="1"/>
            <a:endParaRPr lang="id-ID" sz="3000" dirty="0"/>
          </a:p>
          <a:p>
            <a:pPr eaLnBrk="1" hangingPunct="1"/>
            <a:r>
              <a:rPr lang="en-US" sz="3000" dirty="0"/>
              <a:t>Menus </a:t>
            </a:r>
            <a:r>
              <a:rPr lang="en-US" sz="3000" dirty="0">
                <a:solidFill>
                  <a:srgbClr val="C00000"/>
                </a:solidFill>
              </a:rPr>
              <a:t>should show </a:t>
            </a:r>
          </a:p>
          <a:p>
            <a:pPr lvl="1" eaLnBrk="1" hangingPunct="1"/>
            <a:r>
              <a:rPr lang="en-US" sz="3000" dirty="0">
                <a:solidFill>
                  <a:srgbClr val="0070C0"/>
                </a:solidFill>
              </a:rPr>
              <a:t>where</a:t>
            </a:r>
            <a:r>
              <a:rPr lang="en-US" sz="3000" dirty="0"/>
              <a:t> you are</a:t>
            </a:r>
          </a:p>
          <a:p>
            <a:pPr lvl="1" eaLnBrk="1" hangingPunct="1"/>
            <a:r>
              <a:rPr lang="en-US" sz="3000" dirty="0"/>
              <a:t>where you </a:t>
            </a:r>
            <a:r>
              <a:rPr lang="en-US" sz="3000" dirty="0">
                <a:solidFill>
                  <a:srgbClr val="0070C0"/>
                </a:solidFill>
              </a:rPr>
              <a:t>came from </a:t>
            </a:r>
            <a:r>
              <a:rPr lang="en-US" sz="3000" dirty="0"/>
              <a:t>to get there</a:t>
            </a:r>
            <a:endParaRPr lang="en-US" sz="2600" dirty="0"/>
          </a:p>
        </p:txBody>
      </p:sp>
      <p:sp>
        <p:nvSpPr>
          <p:cNvPr id="15363" name="Rectangle 2"/>
          <p:cNvSpPr>
            <a:spLocks noGrp="1" noChangeArrowheads="1"/>
          </p:cNvSpPr>
          <p:nvPr>
            <p:ph type="title"/>
          </p:nvPr>
        </p:nvSpPr>
        <p:spPr/>
        <p:txBody>
          <a:bodyPr/>
          <a:lstStyle/>
          <a:p>
            <a:pPr eaLnBrk="1" hangingPunct="1"/>
            <a:r>
              <a:rPr lang="en-US" dirty="0"/>
              <a:t>2. Content Awareness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394</a:t>
            </a:fld>
            <a:endParaRPr lang="en-US">
              <a:solidFill>
                <a:prstClr val="black">
                  <a:tint val="75000"/>
                </a:prstClr>
              </a:solidFill>
            </a:endParaRPr>
          </a:p>
        </p:txBody>
      </p:sp>
    </p:spTree>
    <p:extLst>
      <p:ext uri="{BB962C8B-B14F-4D97-AF65-F5344CB8AC3E}">
        <p14:creationId xmlns:p14="http://schemas.microsoft.com/office/powerpoint/2010/main" val="1220580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descr="Rectangle: Click to edit Master text styles&#10;Second level&#10;Third level&#10;Fourth level&#10;Fifth level"/>
          <p:cNvSpPr>
            <a:spLocks noGrp="1" noChangeArrowheads="1"/>
          </p:cNvSpPr>
          <p:nvPr>
            <p:ph idx="1"/>
          </p:nvPr>
        </p:nvSpPr>
        <p:spPr>
          <a:xfrm>
            <a:off x="628649" y="1142492"/>
            <a:ext cx="8115300" cy="5106415"/>
          </a:xfrm>
        </p:spPr>
        <p:txBody>
          <a:bodyPr>
            <a:normAutofit fontScale="85000" lnSpcReduction="10000"/>
          </a:bodyPr>
          <a:lstStyle/>
          <a:p>
            <a:pPr eaLnBrk="1" hangingPunct="1">
              <a:lnSpc>
                <a:spcPct val="90000"/>
              </a:lnSpc>
            </a:pPr>
            <a:r>
              <a:rPr lang="en-US" sz="3200" dirty="0"/>
              <a:t>Interfaces need to be </a:t>
            </a:r>
            <a:r>
              <a:rPr lang="en-US" sz="3200" dirty="0">
                <a:solidFill>
                  <a:srgbClr val="C00000"/>
                </a:solidFill>
              </a:rPr>
              <a:t>functional and inviting to use</a:t>
            </a:r>
          </a:p>
          <a:p>
            <a:pPr eaLnBrk="1" hangingPunct="1">
              <a:lnSpc>
                <a:spcPct val="90000"/>
              </a:lnSpc>
            </a:pPr>
            <a:r>
              <a:rPr lang="en-US" sz="3200" dirty="0"/>
              <a:t>Pleasing to the eye</a:t>
            </a:r>
          </a:p>
          <a:p>
            <a:pPr eaLnBrk="1" hangingPunct="1">
              <a:lnSpc>
                <a:spcPct val="90000"/>
              </a:lnSpc>
            </a:pPr>
            <a:r>
              <a:rPr lang="en-US" sz="3200" dirty="0">
                <a:solidFill>
                  <a:srgbClr val="C00000"/>
                </a:solidFill>
              </a:rPr>
              <a:t>Avoid squeezing </a:t>
            </a:r>
            <a:r>
              <a:rPr lang="en-US" sz="3200" dirty="0"/>
              <a:t>in too much</a:t>
            </a:r>
          </a:p>
          <a:p>
            <a:pPr lvl="1" eaLnBrk="1" hangingPunct="1">
              <a:lnSpc>
                <a:spcPct val="90000"/>
              </a:lnSpc>
            </a:pPr>
            <a:r>
              <a:rPr lang="en-US" sz="2800" dirty="0"/>
              <a:t>Particularly for novice users</a:t>
            </a:r>
          </a:p>
          <a:p>
            <a:pPr lvl="1" eaLnBrk="1" hangingPunct="1">
              <a:lnSpc>
                <a:spcPct val="90000"/>
              </a:lnSpc>
            </a:pPr>
            <a:r>
              <a:rPr lang="en-US" sz="2800" dirty="0"/>
              <a:t>Experienced users can handle more info</a:t>
            </a:r>
          </a:p>
          <a:p>
            <a:pPr eaLnBrk="1" hangingPunct="1">
              <a:lnSpc>
                <a:spcPct val="90000"/>
              </a:lnSpc>
            </a:pPr>
            <a:r>
              <a:rPr lang="en-US" sz="3200" dirty="0"/>
              <a:t>Design </a:t>
            </a:r>
            <a:r>
              <a:rPr lang="en-US" sz="3200" dirty="0">
                <a:solidFill>
                  <a:srgbClr val="C00000"/>
                </a:solidFill>
              </a:rPr>
              <a:t>text carefully</a:t>
            </a:r>
          </a:p>
          <a:p>
            <a:pPr lvl="1" eaLnBrk="1" hangingPunct="1">
              <a:lnSpc>
                <a:spcPct val="90000"/>
              </a:lnSpc>
            </a:pPr>
            <a:r>
              <a:rPr lang="en-US" sz="2800" dirty="0"/>
              <a:t>Be aware of font and size</a:t>
            </a:r>
          </a:p>
          <a:p>
            <a:pPr lvl="1" eaLnBrk="1" hangingPunct="1">
              <a:lnSpc>
                <a:spcPct val="90000"/>
              </a:lnSpc>
            </a:pPr>
            <a:r>
              <a:rPr lang="en-US" sz="2800" dirty="0">
                <a:solidFill>
                  <a:srgbClr val="0070C0"/>
                </a:solidFill>
              </a:rPr>
              <a:t>Avoid using all capital </a:t>
            </a:r>
            <a:r>
              <a:rPr lang="en-US" sz="2800" dirty="0"/>
              <a:t>letters</a:t>
            </a:r>
          </a:p>
          <a:p>
            <a:r>
              <a:rPr lang="en-US" sz="3200" dirty="0">
                <a:solidFill>
                  <a:srgbClr val="C00000"/>
                </a:solidFill>
              </a:rPr>
              <a:t>Colors and patterns </a:t>
            </a:r>
            <a:r>
              <a:rPr lang="en-US" sz="3200" dirty="0"/>
              <a:t>should be used carefully</a:t>
            </a:r>
          </a:p>
          <a:p>
            <a:pPr lvl="1"/>
            <a:r>
              <a:rPr lang="en-US" sz="2800" dirty="0"/>
              <a:t>Test quality of colors</a:t>
            </a:r>
          </a:p>
          <a:p>
            <a:pPr lvl="2"/>
            <a:r>
              <a:rPr lang="en-US" sz="2400" dirty="0"/>
              <a:t>Try the interface on a monochrome monitor</a:t>
            </a:r>
          </a:p>
          <a:p>
            <a:pPr lvl="1"/>
            <a:r>
              <a:rPr lang="en-US" sz="2800" dirty="0"/>
              <a:t>Use colors to separate or categorize items</a:t>
            </a:r>
          </a:p>
          <a:p>
            <a:pPr lvl="1"/>
            <a:r>
              <a:rPr lang="en-US" sz="2800" dirty="0"/>
              <a:t>Don't rely on color alone to convey meaning</a:t>
            </a:r>
          </a:p>
        </p:txBody>
      </p:sp>
      <p:sp>
        <p:nvSpPr>
          <p:cNvPr id="16387" name="Rectangle 2"/>
          <p:cNvSpPr>
            <a:spLocks noGrp="1" noChangeArrowheads="1"/>
          </p:cNvSpPr>
          <p:nvPr>
            <p:ph type="title"/>
          </p:nvPr>
        </p:nvSpPr>
        <p:spPr/>
        <p:txBody>
          <a:bodyPr>
            <a:normAutofit/>
          </a:bodyPr>
          <a:lstStyle/>
          <a:p>
            <a:pPr eaLnBrk="1" hangingPunct="1"/>
            <a:r>
              <a:rPr lang="en-US" dirty="0"/>
              <a:t>3. Aesthetics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395</a:t>
            </a:fld>
            <a:endParaRPr lang="en-US">
              <a:solidFill>
                <a:prstClr val="black">
                  <a:tint val="75000"/>
                </a:prstClr>
              </a:solidFill>
            </a:endParaRPr>
          </a:p>
        </p:txBody>
      </p:sp>
    </p:spTree>
    <p:extLst>
      <p:ext uri="{BB962C8B-B14F-4D97-AF65-F5344CB8AC3E}">
        <p14:creationId xmlns:p14="http://schemas.microsoft.com/office/powerpoint/2010/main" val="1758271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descr="Rectangle: Click to edit Master text styles&#10;Second level&#10;Third level&#10;Fourth level&#10;Fifth level"/>
          <p:cNvSpPr>
            <a:spLocks noGrp="1" noChangeArrowheads="1"/>
          </p:cNvSpPr>
          <p:nvPr>
            <p:ph idx="1"/>
          </p:nvPr>
        </p:nvSpPr>
        <p:spPr/>
        <p:txBody>
          <a:bodyPr>
            <a:normAutofit lnSpcReduction="10000"/>
          </a:bodyPr>
          <a:lstStyle/>
          <a:p>
            <a:pPr eaLnBrk="1" hangingPunct="1"/>
            <a:r>
              <a:rPr lang="en-US" sz="3200" dirty="0"/>
              <a:t>How easy is the program to </a:t>
            </a:r>
            <a:r>
              <a:rPr lang="en-US" sz="3200" dirty="0">
                <a:solidFill>
                  <a:srgbClr val="CC0000"/>
                </a:solidFill>
              </a:rPr>
              <a:t>learn</a:t>
            </a:r>
            <a:r>
              <a:rPr lang="en-US" sz="3200" dirty="0"/>
              <a:t>?</a:t>
            </a:r>
          </a:p>
          <a:p>
            <a:pPr eaLnBrk="1" hangingPunct="1"/>
            <a:endParaRPr lang="id-ID" sz="3200" dirty="0"/>
          </a:p>
          <a:p>
            <a:pPr eaLnBrk="1" hangingPunct="1"/>
            <a:r>
              <a:rPr lang="en-US" sz="3200" dirty="0"/>
              <a:t>How easy is the program to </a:t>
            </a:r>
            <a:r>
              <a:rPr lang="en-US" sz="3200" dirty="0">
                <a:solidFill>
                  <a:srgbClr val="C00000"/>
                </a:solidFill>
              </a:rPr>
              <a:t>use for the expert</a:t>
            </a:r>
            <a:r>
              <a:rPr lang="en-US" sz="3200" dirty="0"/>
              <a:t>?</a:t>
            </a:r>
          </a:p>
          <a:p>
            <a:pPr lvl="1"/>
            <a:r>
              <a:rPr lang="en-US" sz="2800" dirty="0"/>
              <a:t>Consider </a:t>
            </a:r>
            <a:r>
              <a:rPr lang="en-US" sz="2800" dirty="0">
                <a:solidFill>
                  <a:srgbClr val="C00000"/>
                </a:solidFill>
              </a:rPr>
              <a:t>shortcuts for the expert</a:t>
            </a:r>
          </a:p>
          <a:p>
            <a:endParaRPr lang="id-ID" sz="3000" dirty="0"/>
          </a:p>
          <a:p>
            <a:r>
              <a:rPr lang="en-US" sz="3000" dirty="0"/>
              <a:t>Some applications are </a:t>
            </a:r>
            <a:r>
              <a:rPr lang="en-US" sz="3000" dirty="0">
                <a:solidFill>
                  <a:srgbClr val="C00000"/>
                </a:solidFill>
              </a:rPr>
              <a:t>used by many people</a:t>
            </a:r>
          </a:p>
          <a:p>
            <a:pPr lvl="1"/>
            <a:r>
              <a:rPr lang="en-US" dirty="0"/>
              <a:t>But not often by any of them</a:t>
            </a:r>
            <a:r>
              <a:rPr lang="id-ID" dirty="0"/>
              <a:t> </a:t>
            </a:r>
            <a:r>
              <a:rPr lang="id-ID" dirty="0">
                <a:sym typeface="Wingdings" panose="05000000000000000000" pitchFamily="2" charset="2"/>
              </a:rPr>
              <a:t> </a:t>
            </a:r>
            <a:r>
              <a:rPr lang="en-US" dirty="0"/>
              <a:t>Focus on </a:t>
            </a:r>
            <a:r>
              <a:rPr lang="en-US" dirty="0">
                <a:solidFill>
                  <a:srgbClr val="0070C0"/>
                </a:solidFill>
              </a:rPr>
              <a:t>easy learning</a:t>
            </a:r>
          </a:p>
          <a:p>
            <a:endParaRPr lang="id-ID" sz="3000" dirty="0"/>
          </a:p>
          <a:p>
            <a:r>
              <a:rPr lang="en-US" sz="3000" dirty="0"/>
              <a:t>Some app</a:t>
            </a:r>
            <a:r>
              <a:rPr lang="id-ID" sz="3000" dirty="0" err="1"/>
              <a:t>lication</a:t>
            </a:r>
            <a:r>
              <a:rPr lang="en-US" sz="3000" dirty="0"/>
              <a:t>s </a:t>
            </a:r>
            <a:r>
              <a:rPr lang="en-US" sz="3000" dirty="0">
                <a:solidFill>
                  <a:srgbClr val="C00000"/>
                </a:solidFill>
              </a:rPr>
              <a:t>used frequently</a:t>
            </a:r>
          </a:p>
          <a:p>
            <a:pPr lvl="1"/>
            <a:r>
              <a:rPr lang="en-US" dirty="0"/>
              <a:t>By the same people</a:t>
            </a:r>
            <a:r>
              <a:rPr lang="id-ID" dirty="0"/>
              <a:t> </a:t>
            </a:r>
            <a:r>
              <a:rPr lang="id-ID" dirty="0">
                <a:sym typeface="Wingdings" panose="05000000000000000000" pitchFamily="2" charset="2"/>
              </a:rPr>
              <a:t> </a:t>
            </a:r>
            <a:r>
              <a:rPr lang="en-US" dirty="0"/>
              <a:t>Focus on </a:t>
            </a:r>
            <a:r>
              <a:rPr lang="en-US" dirty="0">
                <a:solidFill>
                  <a:srgbClr val="0070C0"/>
                </a:solidFill>
              </a:rPr>
              <a:t>ease of use</a:t>
            </a:r>
          </a:p>
        </p:txBody>
      </p:sp>
      <p:sp>
        <p:nvSpPr>
          <p:cNvPr id="18435" name="Rectangle 2"/>
          <p:cNvSpPr>
            <a:spLocks noGrp="1" noChangeArrowheads="1"/>
          </p:cNvSpPr>
          <p:nvPr>
            <p:ph type="title"/>
          </p:nvPr>
        </p:nvSpPr>
        <p:spPr/>
        <p:txBody>
          <a:bodyPr>
            <a:normAutofit/>
          </a:bodyPr>
          <a:lstStyle/>
          <a:p>
            <a:pPr eaLnBrk="1" hangingPunct="1"/>
            <a:r>
              <a:rPr lang="en-US" dirty="0"/>
              <a:t>4. User Experience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396</a:t>
            </a:fld>
            <a:endParaRPr lang="en-US">
              <a:solidFill>
                <a:prstClr val="black">
                  <a:tint val="75000"/>
                </a:prstClr>
              </a:solidFill>
            </a:endParaRPr>
          </a:p>
        </p:txBody>
      </p:sp>
    </p:spTree>
    <p:extLst>
      <p:ext uri="{BB962C8B-B14F-4D97-AF65-F5344CB8AC3E}">
        <p14:creationId xmlns:p14="http://schemas.microsoft.com/office/powerpoint/2010/main" val="2951377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descr="Rectangle: Click to edit Master text styles&#10;Second level&#10;Third level&#10;Fourth level&#10;Fifth level"/>
          <p:cNvSpPr>
            <a:spLocks noGrp="1" noChangeArrowheads="1"/>
          </p:cNvSpPr>
          <p:nvPr>
            <p:ph idx="1"/>
          </p:nvPr>
        </p:nvSpPr>
        <p:spPr>
          <a:xfrm>
            <a:off x="628649" y="1295400"/>
            <a:ext cx="8039100" cy="4495800"/>
          </a:xfrm>
        </p:spPr>
        <p:txBody>
          <a:bodyPr/>
          <a:lstStyle/>
          <a:p>
            <a:pPr eaLnBrk="1" hangingPunct="1">
              <a:lnSpc>
                <a:spcPct val="90000"/>
              </a:lnSpc>
            </a:pPr>
            <a:r>
              <a:rPr lang="en-US" sz="3200" dirty="0"/>
              <a:t>Lets users </a:t>
            </a:r>
            <a:r>
              <a:rPr lang="en-US" sz="3200" dirty="0">
                <a:solidFill>
                  <a:srgbClr val="C00000"/>
                </a:solidFill>
              </a:rPr>
              <a:t>predict what will happen</a:t>
            </a:r>
          </a:p>
          <a:p>
            <a:pPr eaLnBrk="1" hangingPunct="1">
              <a:lnSpc>
                <a:spcPct val="90000"/>
              </a:lnSpc>
            </a:pPr>
            <a:r>
              <a:rPr lang="en-US" sz="3200" dirty="0"/>
              <a:t>Reduces </a:t>
            </a:r>
            <a:r>
              <a:rPr lang="en-US" sz="3200" dirty="0">
                <a:solidFill>
                  <a:srgbClr val="C00000"/>
                </a:solidFill>
              </a:rPr>
              <a:t>learning curve</a:t>
            </a:r>
          </a:p>
          <a:p>
            <a:pPr eaLnBrk="1" hangingPunct="1">
              <a:lnSpc>
                <a:spcPct val="90000"/>
              </a:lnSpc>
            </a:pPr>
            <a:r>
              <a:rPr lang="en-US" sz="3200" dirty="0"/>
              <a:t>Considers items within an application and across applications (Windows API)</a:t>
            </a:r>
          </a:p>
          <a:p>
            <a:pPr eaLnBrk="1" hangingPunct="1">
              <a:lnSpc>
                <a:spcPct val="90000"/>
              </a:lnSpc>
            </a:pPr>
            <a:r>
              <a:rPr lang="en-US" sz="3200" dirty="0"/>
              <a:t>Pertains to </a:t>
            </a:r>
            <a:r>
              <a:rPr lang="en-US" sz="3200" dirty="0">
                <a:solidFill>
                  <a:srgbClr val="C00000"/>
                </a:solidFill>
              </a:rPr>
              <a:t>many different levels</a:t>
            </a:r>
          </a:p>
          <a:p>
            <a:pPr lvl="1" eaLnBrk="1" hangingPunct="1">
              <a:lnSpc>
                <a:spcPct val="90000"/>
              </a:lnSpc>
            </a:pPr>
            <a:r>
              <a:rPr lang="en-US" sz="2800" dirty="0"/>
              <a:t>Navigation controls</a:t>
            </a:r>
          </a:p>
          <a:p>
            <a:pPr lvl="1" eaLnBrk="1" hangingPunct="1">
              <a:lnSpc>
                <a:spcPct val="90000"/>
              </a:lnSpc>
            </a:pPr>
            <a:r>
              <a:rPr lang="en-US" sz="2800" dirty="0"/>
              <a:t>Terminology</a:t>
            </a:r>
          </a:p>
          <a:p>
            <a:pPr lvl="2" eaLnBrk="1" hangingPunct="1">
              <a:lnSpc>
                <a:spcPct val="90000"/>
              </a:lnSpc>
            </a:pPr>
            <a:r>
              <a:rPr lang="en-US" sz="2400" dirty="0"/>
              <a:t>Same word </a:t>
            </a:r>
            <a:r>
              <a:rPr lang="en-US" sz="2400" dirty="0">
                <a:sym typeface="Symbol" pitchFamily="18" charset="2"/>
              </a:rPr>
              <a:t> same meaning</a:t>
            </a:r>
            <a:endParaRPr lang="en-US" sz="2400" dirty="0"/>
          </a:p>
          <a:p>
            <a:pPr lvl="1" eaLnBrk="1" hangingPunct="1">
              <a:lnSpc>
                <a:spcPct val="90000"/>
              </a:lnSpc>
            </a:pPr>
            <a:r>
              <a:rPr lang="en-US" sz="2800" dirty="0"/>
              <a:t>Report and form design</a:t>
            </a:r>
          </a:p>
        </p:txBody>
      </p:sp>
      <p:sp>
        <p:nvSpPr>
          <p:cNvPr id="20483" name="Rectangle 2"/>
          <p:cNvSpPr>
            <a:spLocks noGrp="1" noChangeArrowheads="1"/>
          </p:cNvSpPr>
          <p:nvPr>
            <p:ph type="title"/>
          </p:nvPr>
        </p:nvSpPr>
        <p:spPr/>
        <p:txBody>
          <a:bodyPr/>
          <a:lstStyle/>
          <a:p>
            <a:pPr eaLnBrk="1" hangingPunct="1"/>
            <a:r>
              <a:rPr lang="en-US" dirty="0"/>
              <a:t>5. Consistency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397</a:t>
            </a:fld>
            <a:endParaRPr lang="en-US">
              <a:solidFill>
                <a:prstClr val="black">
                  <a:tint val="75000"/>
                </a:prstClr>
              </a:solidFill>
            </a:endParaRPr>
          </a:p>
        </p:txBody>
      </p:sp>
    </p:spTree>
    <p:extLst>
      <p:ext uri="{BB962C8B-B14F-4D97-AF65-F5344CB8AC3E}">
        <p14:creationId xmlns:p14="http://schemas.microsoft.com/office/powerpoint/2010/main" val="2777945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descr="Rectangle: Click to edit Master text styles&#10;Second level&#10;Third level&#10;Fourth level&#10;Fifth level"/>
          <p:cNvSpPr>
            <a:spLocks noGrp="1" noChangeArrowheads="1"/>
          </p:cNvSpPr>
          <p:nvPr>
            <p:ph idx="1"/>
          </p:nvPr>
        </p:nvSpPr>
        <p:spPr>
          <a:xfrm>
            <a:off x="628672" y="1143000"/>
            <a:ext cx="8229600" cy="5021263"/>
          </a:xfrm>
        </p:spPr>
        <p:txBody>
          <a:bodyPr/>
          <a:lstStyle/>
          <a:p>
            <a:pPr eaLnBrk="1" hangingPunct="1"/>
            <a:r>
              <a:rPr lang="en-US" dirty="0">
                <a:solidFill>
                  <a:srgbClr val="C00000"/>
                </a:solidFill>
              </a:rPr>
              <a:t>Three click rule</a:t>
            </a:r>
          </a:p>
          <a:p>
            <a:pPr lvl="1" eaLnBrk="1" hangingPunct="1"/>
            <a:r>
              <a:rPr lang="en-US" sz="2800" dirty="0"/>
              <a:t>Users should be </a:t>
            </a:r>
            <a:r>
              <a:rPr lang="en-US" sz="2800" dirty="0">
                <a:solidFill>
                  <a:srgbClr val="0070C0"/>
                </a:solidFill>
              </a:rPr>
              <a:t>able to go from the main menu to the information</a:t>
            </a:r>
            <a:r>
              <a:rPr lang="en-US" sz="2800" dirty="0"/>
              <a:t> they want</a:t>
            </a:r>
          </a:p>
          <a:p>
            <a:pPr lvl="2" eaLnBrk="1" hangingPunct="1"/>
            <a:r>
              <a:rPr lang="id-ID" sz="2400" dirty="0"/>
              <a:t>i</a:t>
            </a:r>
            <a:r>
              <a:rPr lang="en-US" sz="2400" dirty="0"/>
              <a:t>n </a:t>
            </a:r>
            <a:r>
              <a:rPr lang="en-US" sz="2400" dirty="0">
                <a:solidFill>
                  <a:srgbClr val="00B050"/>
                </a:solidFill>
              </a:rPr>
              <a:t>no more than three clicks </a:t>
            </a:r>
            <a:r>
              <a:rPr lang="en-US" sz="2400" dirty="0"/>
              <a:t>or keystrokes</a:t>
            </a:r>
            <a:endParaRPr lang="en-US" dirty="0"/>
          </a:p>
        </p:txBody>
      </p:sp>
      <p:sp>
        <p:nvSpPr>
          <p:cNvPr id="21507" name="Rectangle 2"/>
          <p:cNvSpPr>
            <a:spLocks noGrp="1" noChangeArrowheads="1"/>
          </p:cNvSpPr>
          <p:nvPr>
            <p:ph type="title"/>
          </p:nvPr>
        </p:nvSpPr>
        <p:spPr/>
        <p:txBody>
          <a:bodyPr/>
          <a:lstStyle/>
          <a:p>
            <a:pPr eaLnBrk="1" hangingPunct="1"/>
            <a:r>
              <a:rPr lang="en-US" dirty="0"/>
              <a:t>6. Minimize Effort</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398</a:t>
            </a:fld>
            <a:endParaRPr lang="en-US">
              <a:solidFill>
                <a:prstClr val="black">
                  <a:tint val="75000"/>
                </a:prstClr>
              </a:solidFill>
            </a:endParaRPr>
          </a:p>
        </p:txBody>
      </p:sp>
      <p:grpSp>
        <p:nvGrpSpPr>
          <p:cNvPr id="2" name="Group 4"/>
          <p:cNvGrpSpPr>
            <a:grpSpLocks/>
          </p:cNvGrpSpPr>
          <p:nvPr/>
        </p:nvGrpSpPr>
        <p:grpSpPr bwMode="auto">
          <a:xfrm>
            <a:off x="838200" y="3581400"/>
            <a:ext cx="7620000" cy="1930400"/>
            <a:chOff x="891" y="3024"/>
            <a:chExt cx="4199" cy="1024"/>
          </a:xfrm>
        </p:grpSpPr>
        <p:sp>
          <p:nvSpPr>
            <p:cNvPr id="21510" name="Rectangle 5"/>
            <p:cNvSpPr>
              <a:spLocks noChangeArrowheads="1"/>
            </p:cNvSpPr>
            <p:nvPr/>
          </p:nvSpPr>
          <p:spPr bwMode="auto">
            <a:xfrm>
              <a:off x="891" y="3024"/>
              <a:ext cx="4199" cy="849"/>
            </a:xfrm>
            <a:prstGeom prst="rect">
              <a:avLst/>
            </a:prstGeom>
            <a:solidFill>
              <a:srgbClr val="FFFF99"/>
            </a:solidFill>
            <a:ln w="12700">
              <a:solidFill>
                <a:schemeClr val="tx1"/>
              </a:solidFill>
              <a:miter lim="800000"/>
              <a:headEnd type="none" w="sm" len="sm"/>
              <a:tailEnd type="none" w="sm" len="sm"/>
            </a:ln>
          </p:spPr>
          <p:txBody>
            <a:bodyPr wrap="none" anchor="ctr"/>
            <a:lstStyle/>
            <a:p>
              <a:endParaRPr lang="en-US"/>
            </a:p>
          </p:txBody>
        </p:sp>
        <p:grpSp>
          <p:nvGrpSpPr>
            <p:cNvPr id="3" name="Group 6"/>
            <p:cNvGrpSpPr>
              <a:grpSpLocks/>
            </p:cNvGrpSpPr>
            <p:nvPr/>
          </p:nvGrpSpPr>
          <p:grpSpPr bwMode="auto">
            <a:xfrm flipH="1">
              <a:off x="3973" y="3220"/>
              <a:ext cx="1020" cy="828"/>
              <a:chOff x="3973" y="3197"/>
              <a:chExt cx="1020" cy="828"/>
            </a:xfrm>
          </p:grpSpPr>
          <p:sp>
            <p:nvSpPr>
              <p:cNvPr id="21608" name="Freeform 7"/>
              <p:cNvSpPr>
                <a:spLocks/>
              </p:cNvSpPr>
              <p:nvPr/>
            </p:nvSpPr>
            <p:spPr bwMode="auto">
              <a:xfrm>
                <a:off x="4249" y="3521"/>
                <a:ext cx="150" cy="78"/>
              </a:xfrm>
              <a:custGeom>
                <a:avLst/>
                <a:gdLst>
                  <a:gd name="T0" fmla="*/ 12 w 150"/>
                  <a:gd name="T1" fmla="*/ 0 h 78"/>
                  <a:gd name="T2" fmla="*/ 18 w 150"/>
                  <a:gd name="T3" fmla="*/ 6 h 78"/>
                  <a:gd name="T4" fmla="*/ 30 w 150"/>
                  <a:gd name="T5" fmla="*/ 6 h 78"/>
                  <a:gd name="T6" fmla="*/ 42 w 150"/>
                  <a:gd name="T7" fmla="*/ 6 h 78"/>
                  <a:gd name="T8" fmla="*/ 48 w 150"/>
                  <a:gd name="T9" fmla="*/ 6 h 78"/>
                  <a:gd name="T10" fmla="*/ 60 w 150"/>
                  <a:gd name="T11" fmla="*/ 12 h 78"/>
                  <a:gd name="T12" fmla="*/ 66 w 150"/>
                  <a:gd name="T13" fmla="*/ 12 h 78"/>
                  <a:gd name="T14" fmla="*/ 78 w 150"/>
                  <a:gd name="T15" fmla="*/ 12 h 78"/>
                  <a:gd name="T16" fmla="*/ 84 w 150"/>
                  <a:gd name="T17" fmla="*/ 18 h 78"/>
                  <a:gd name="T18" fmla="*/ 96 w 150"/>
                  <a:gd name="T19" fmla="*/ 18 h 78"/>
                  <a:gd name="T20" fmla="*/ 102 w 150"/>
                  <a:gd name="T21" fmla="*/ 24 h 78"/>
                  <a:gd name="T22" fmla="*/ 114 w 150"/>
                  <a:gd name="T23" fmla="*/ 30 h 78"/>
                  <a:gd name="T24" fmla="*/ 120 w 150"/>
                  <a:gd name="T25" fmla="*/ 30 h 78"/>
                  <a:gd name="T26" fmla="*/ 126 w 150"/>
                  <a:gd name="T27" fmla="*/ 36 h 78"/>
                  <a:gd name="T28" fmla="*/ 138 w 150"/>
                  <a:gd name="T29" fmla="*/ 42 h 78"/>
                  <a:gd name="T30" fmla="*/ 144 w 150"/>
                  <a:gd name="T31" fmla="*/ 48 h 78"/>
                  <a:gd name="T32" fmla="*/ 150 w 150"/>
                  <a:gd name="T33" fmla="*/ 54 h 78"/>
                  <a:gd name="T34" fmla="*/ 150 w 150"/>
                  <a:gd name="T35" fmla="*/ 54 h 78"/>
                  <a:gd name="T36" fmla="*/ 150 w 150"/>
                  <a:gd name="T37" fmla="*/ 60 h 78"/>
                  <a:gd name="T38" fmla="*/ 150 w 150"/>
                  <a:gd name="T39" fmla="*/ 60 h 78"/>
                  <a:gd name="T40" fmla="*/ 150 w 150"/>
                  <a:gd name="T41" fmla="*/ 66 h 78"/>
                  <a:gd name="T42" fmla="*/ 144 w 150"/>
                  <a:gd name="T43" fmla="*/ 72 h 78"/>
                  <a:gd name="T44" fmla="*/ 138 w 150"/>
                  <a:gd name="T45" fmla="*/ 78 h 78"/>
                  <a:gd name="T46" fmla="*/ 126 w 150"/>
                  <a:gd name="T47" fmla="*/ 78 h 78"/>
                  <a:gd name="T48" fmla="*/ 120 w 150"/>
                  <a:gd name="T49" fmla="*/ 78 h 78"/>
                  <a:gd name="T50" fmla="*/ 114 w 150"/>
                  <a:gd name="T51" fmla="*/ 78 h 78"/>
                  <a:gd name="T52" fmla="*/ 108 w 150"/>
                  <a:gd name="T53" fmla="*/ 78 h 78"/>
                  <a:gd name="T54" fmla="*/ 102 w 150"/>
                  <a:gd name="T55" fmla="*/ 78 h 78"/>
                  <a:gd name="T56" fmla="*/ 96 w 150"/>
                  <a:gd name="T57" fmla="*/ 72 h 78"/>
                  <a:gd name="T58" fmla="*/ 78 w 150"/>
                  <a:gd name="T59" fmla="*/ 66 h 78"/>
                  <a:gd name="T60" fmla="*/ 66 w 150"/>
                  <a:gd name="T61" fmla="*/ 60 h 78"/>
                  <a:gd name="T62" fmla="*/ 54 w 150"/>
                  <a:gd name="T63" fmla="*/ 54 h 78"/>
                  <a:gd name="T64" fmla="*/ 42 w 150"/>
                  <a:gd name="T65" fmla="*/ 48 h 78"/>
                  <a:gd name="T66" fmla="*/ 30 w 150"/>
                  <a:gd name="T67" fmla="*/ 42 h 78"/>
                  <a:gd name="T68" fmla="*/ 18 w 150"/>
                  <a:gd name="T69" fmla="*/ 36 h 78"/>
                  <a:gd name="T70" fmla="*/ 6 w 150"/>
                  <a:gd name="T71" fmla="*/ 24 h 78"/>
                  <a:gd name="T72" fmla="*/ 0 w 150"/>
                  <a:gd name="T73" fmla="*/ 12 h 78"/>
                  <a:gd name="T74" fmla="*/ 12 w 150"/>
                  <a:gd name="T75" fmla="*/ 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0"/>
                  <a:gd name="T115" fmla="*/ 0 h 78"/>
                  <a:gd name="T116" fmla="*/ 150 w 15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0" h="78">
                    <a:moveTo>
                      <a:pt x="12" y="0"/>
                    </a:moveTo>
                    <a:lnTo>
                      <a:pt x="18" y="6"/>
                    </a:lnTo>
                    <a:lnTo>
                      <a:pt x="30" y="6"/>
                    </a:lnTo>
                    <a:lnTo>
                      <a:pt x="42" y="6"/>
                    </a:lnTo>
                    <a:lnTo>
                      <a:pt x="48" y="6"/>
                    </a:lnTo>
                    <a:lnTo>
                      <a:pt x="60" y="12"/>
                    </a:lnTo>
                    <a:lnTo>
                      <a:pt x="66" y="12"/>
                    </a:lnTo>
                    <a:lnTo>
                      <a:pt x="78" y="12"/>
                    </a:lnTo>
                    <a:lnTo>
                      <a:pt x="84" y="18"/>
                    </a:lnTo>
                    <a:lnTo>
                      <a:pt x="96" y="18"/>
                    </a:lnTo>
                    <a:lnTo>
                      <a:pt x="102" y="24"/>
                    </a:lnTo>
                    <a:lnTo>
                      <a:pt x="114" y="30"/>
                    </a:lnTo>
                    <a:lnTo>
                      <a:pt x="120" y="30"/>
                    </a:lnTo>
                    <a:lnTo>
                      <a:pt x="126" y="36"/>
                    </a:lnTo>
                    <a:lnTo>
                      <a:pt x="138" y="42"/>
                    </a:lnTo>
                    <a:lnTo>
                      <a:pt x="144" y="48"/>
                    </a:lnTo>
                    <a:lnTo>
                      <a:pt x="150" y="54"/>
                    </a:lnTo>
                    <a:lnTo>
                      <a:pt x="150" y="60"/>
                    </a:lnTo>
                    <a:lnTo>
                      <a:pt x="150" y="66"/>
                    </a:lnTo>
                    <a:lnTo>
                      <a:pt x="144" y="72"/>
                    </a:lnTo>
                    <a:lnTo>
                      <a:pt x="138" y="78"/>
                    </a:lnTo>
                    <a:lnTo>
                      <a:pt x="126" y="78"/>
                    </a:lnTo>
                    <a:lnTo>
                      <a:pt x="120" y="78"/>
                    </a:lnTo>
                    <a:lnTo>
                      <a:pt x="114" y="78"/>
                    </a:lnTo>
                    <a:lnTo>
                      <a:pt x="108" y="78"/>
                    </a:lnTo>
                    <a:lnTo>
                      <a:pt x="102" y="78"/>
                    </a:lnTo>
                    <a:lnTo>
                      <a:pt x="96" y="72"/>
                    </a:lnTo>
                    <a:lnTo>
                      <a:pt x="78" y="66"/>
                    </a:lnTo>
                    <a:lnTo>
                      <a:pt x="66" y="60"/>
                    </a:lnTo>
                    <a:lnTo>
                      <a:pt x="54" y="54"/>
                    </a:lnTo>
                    <a:lnTo>
                      <a:pt x="42" y="48"/>
                    </a:lnTo>
                    <a:lnTo>
                      <a:pt x="30" y="42"/>
                    </a:lnTo>
                    <a:lnTo>
                      <a:pt x="18" y="36"/>
                    </a:lnTo>
                    <a:lnTo>
                      <a:pt x="6" y="24"/>
                    </a:lnTo>
                    <a:lnTo>
                      <a:pt x="0" y="12"/>
                    </a:lnTo>
                    <a:lnTo>
                      <a:pt x="12" y="0"/>
                    </a:lnTo>
                    <a:close/>
                  </a:path>
                </a:pathLst>
              </a:custGeom>
              <a:solidFill>
                <a:srgbClr val="4C1900"/>
              </a:solidFill>
              <a:ln w="9525">
                <a:noFill/>
                <a:round/>
                <a:headEnd/>
                <a:tailEnd/>
              </a:ln>
            </p:spPr>
            <p:txBody>
              <a:bodyPr/>
              <a:lstStyle/>
              <a:p>
                <a:endParaRPr lang="en-US"/>
              </a:p>
            </p:txBody>
          </p:sp>
          <p:sp>
            <p:nvSpPr>
              <p:cNvPr id="21609" name="Freeform 8"/>
              <p:cNvSpPr>
                <a:spLocks/>
              </p:cNvSpPr>
              <p:nvPr/>
            </p:nvSpPr>
            <p:spPr bwMode="auto">
              <a:xfrm>
                <a:off x="4261" y="3521"/>
                <a:ext cx="144" cy="54"/>
              </a:xfrm>
              <a:custGeom>
                <a:avLst/>
                <a:gdLst>
                  <a:gd name="T0" fmla="*/ 144 w 144"/>
                  <a:gd name="T1" fmla="*/ 54 h 54"/>
                  <a:gd name="T2" fmla="*/ 144 w 144"/>
                  <a:gd name="T3" fmla="*/ 54 h 54"/>
                  <a:gd name="T4" fmla="*/ 132 w 144"/>
                  <a:gd name="T5" fmla="*/ 48 h 54"/>
                  <a:gd name="T6" fmla="*/ 126 w 144"/>
                  <a:gd name="T7" fmla="*/ 42 h 54"/>
                  <a:gd name="T8" fmla="*/ 120 w 144"/>
                  <a:gd name="T9" fmla="*/ 36 h 54"/>
                  <a:gd name="T10" fmla="*/ 108 w 144"/>
                  <a:gd name="T11" fmla="*/ 30 h 54"/>
                  <a:gd name="T12" fmla="*/ 102 w 144"/>
                  <a:gd name="T13" fmla="*/ 24 h 54"/>
                  <a:gd name="T14" fmla="*/ 90 w 144"/>
                  <a:gd name="T15" fmla="*/ 24 h 54"/>
                  <a:gd name="T16" fmla="*/ 84 w 144"/>
                  <a:gd name="T17" fmla="*/ 18 h 54"/>
                  <a:gd name="T18" fmla="*/ 72 w 144"/>
                  <a:gd name="T19" fmla="*/ 18 h 54"/>
                  <a:gd name="T20" fmla="*/ 66 w 144"/>
                  <a:gd name="T21" fmla="*/ 12 h 54"/>
                  <a:gd name="T22" fmla="*/ 54 w 144"/>
                  <a:gd name="T23" fmla="*/ 12 h 54"/>
                  <a:gd name="T24" fmla="*/ 48 w 144"/>
                  <a:gd name="T25" fmla="*/ 6 h 54"/>
                  <a:gd name="T26" fmla="*/ 36 w 144"/>
                  <a:gd name="T27" fmla="*/ 6 h 54"/>
                  <a:gd name="T28" fmla="*/ 30 w 144"/>
                  <a:gd name="T29" fmla="*/ 6 h 54"/>
                  <a:gd name="T30" fmla="*/ 18 w 144"/>
                  <a:gd name="T31" fmla="*/ 0 h 54"/>
                  <a:gd name="T32" fmla="*/ 6 w 144"/>
                  <a:gd name="T33" fmla="*/ 0 h 54"/>
                  <a:gd name="T34" fmla="*/ 0 w 144"/>
                  <a:gd name="T35" fmla="*/ 0 h 54"/>
                  <a:gd name="T36" fmla="*/ 0 w 144"/>
                  <a:gd name="T37" fmla="*/ 6 h 54"/>
                  <a:gd name="T38" fmla="*/ 6 w 144"/>
                  <a:gd name="T39" fmla="*/ 6 h 54"/>
                  <a:gd name="T40" fmla="*/ 18 w 144"/>
                  <a:gd name="T41" fmla="*/ 6 h 54"/>
                  <a:gd name="T42" fmla="*/ 30 w 144"/>
                  <a:gd name="T43" fmla="*/ 6 h 54"/>
                  <a:gd name="T44" fmla="*/ 36 w 144"/>
                  <a:gd name="T45" fmla="*/ 12 h 54"/>
                  <a:gd name="T46" fmla="*/ 48 w 144"/>
                  <a:gd name="T47" fmla="*/ 12 h 54"/>
                  <a:gd name="T48" fmla="*/ 54 w 144"/>
                  <a:gd name="T49" fmla="*/ 12 h 54"/>
                  <a:gd name="T50" fmla="*/ 66 w 144"/>
                  <a:gd name="T51" fmla="*/ 18 h 54"/>
                  <a:gd name="T52" fmla="*/ 72 w 144"/>
                  <a:gd name="T53" fmla="*/ 18 h 54"/>
                  <a:gd name="T54" fmla="*/ 84 w 144"/>
                  <a:gd name="T55" fmla="*/ 24 h 54"/>
                  <a:gd name="T56" fmla="*/ 90 w 144"/>
                  <a:gd name="T57" fmla="*/ 24 h 54"/>
                  <a:gd name="T58" fmla="*/ 96 w 144"/>
                  <a:gd name="T59" fmla="*/ 30 h 54"/>
                  <a:gd name="T60" fmla="*/ 108 w 144"/>
                  <a:gd name="T61" fmla="*/ 36 h 54"/>
                  <a:gd name="T62" fmla="*/ 114 w 144"/>
                  <a:gd name="T63" fmla="*/ 36 h 54"/>
                  <a:gd name="T64" fmla="*/ 120 w 144"/>
                  <a:gd name="T65" fmla="*/ 42 h 54"/>
                  <a:gd name="T66" fmla="*/ 132 w 144"/>
                  <a:gd name="T67" fmla="*/ 48 h 54"/>
                  <a:gd name="T68" fmla="*/ 138 w 144"/>
                  <a:gd name="T69" fmla="*/ 54 h 54"/>
                  <a:gd name="T70" fmla="*/ 138 w 144"/>
                  <a:gd name="T71" fmla="*/ 54 h 54"/>
                  <a:gd name="T72" fmla="*/ 144 w 144"/>
                  <a:gd name="T73" fmla="*/ 54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54"/>
                  <a:gd name="T113" fmla="*/ 144 w 144"/>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54">
                    <a:moveTo>
                      <a:pt x="144" y="54"/>
                    </a:moveTo>
                    <a:lnTo>
                      <a:pt x="144" y="54"/>
                    </a:lnTo>
                    <a:lnTo>
                      <a:pt x="132" y="48"/>
                    </a:lnTo>
                    <a:lnTo>
                      <a:pt x="126" y="42"/>
                    </a:lnTo>
                    <a:lnTo>
                      <a:pt x="120" y="36"/>
                    </a:lnTo>
                    <a:lnTo>
                      <a:pt x="108" y="30"/>
                    </a:lnTo>
                    <a:lnTo>
                      <a:pt x="102" y="24"/>
                    </a:lnTo>
                    <a:lnTo>
                      <a:pt x="90" y="24"/>
                    </a:lnTo>
                    <a:lnTo>
                      <a:pt x="84" y="18"/>
                    </a:lnTo>
                    <a:lnTo>
                      <a:pt x="72" y="18"/>
                    </a:lnTo>
                    <a:lnTo>
                      <a:pt x="66" y="12"/>
                    </a:lnTo>
                    <a:lnTo>
                      <a:pt x="54" y="12"/>
                    </a:lnTo>
                    <a:lnTo>
                      <a:pt x="48" y="6"/>
                    </a:lnTo>
                    <a:lnTo>
                      <a:pt x="36" y="6"/>
                    </a:lnTo>
                    <a:lnTo>
                      <a:pt x="30" y="6"/>
                    </a:lnTo>
                    <a:lnTo>
                      <a:pt x="18" y="0"/>
                    </a:lnTo>
                    <a:lnTo>
                      <a:pt x="6" y="0"/>
                    </a:lnTo>
                    <a:lnTo>
                      <a:pt x="0" y="0"/>
                    </a:lnTo>
                    <a:lnTo>
                      <a:pt x="0" y="6"/>
                    </a:lnTo>
                    <a:lnTo>
                      <a:pt x="6" y="6"/>
                    </a:lnTo>
                    <a:lnTo>
                      <a:pt x="18" y="6"/>
                    </a:lnTo>
                    <a:lnTo>
                      <a:pt x="30" y="6"/>
                    </a:lnTo>
                    <a:lnTo>
                      <a:pt x="36" y="12"/>
                    </a:lnTo>
                    <a:lnTo>
                      <a:pt x="48" y="12"/>
                    </a:lnTo>
                    <a:lnTo>
                      <a:pt x="54" y="12"/>
                    </a:lnTo>
                    <a:lnTo>
                      <a:pt x="66" y="18"/>
                    </a:lnTo>
                    <a:lnTo>
                      <a:pt x="72" y="18"/>
                    </a:lnTo>
                    <a:lnTo>
                      <a:pt x="84" y="24"/>
                    </a:lnTo>
                    <a:lnTo>
                      <a:pt x="90" y="24"/>
                    </a:lnTo>
                    <a:lnTo>
                      <a:pt x="96" y="30"/>
                    </a:lnTo>
                    <a:lnTo>
                      <a:pt x="108" y="36"/>
                    </a:lnTo>
                    <a:lnTo>
                      <a:pt x="114" y="36"/>
                    </a:lnTo>
                    <a:lnTo>
                      <a:pt x="120" y="42"/>
                    </a:lnTo>
                    <a:lnTo>
                      <a:pt x="132" y="48"/>
                    </a:lnTo>
                    <a:lnTo>
                      <a:pt x="138" y="54"/>
                    </a:lnTo>
                    <a:lnTo>
                      <a:pt x="144" y="54"/>
                    </a:lnTo>
                    <a:close/>
                  </a:path>
                </a:pathLst>
              </a:custGeom>
              <a:solidFill>
                <a:srgbClr val="FFFFFF"/>
              </a:solidFill>
              <a:ln w="9525">
                <a:noFill/>
                <a:round/>
                <a:headEnd/>
                <a:tailEnd/>
              </a:ln>
            </p:spPr>
            <p:txBody>
              <a:bodyPr/>
              <a:lstStyle/>
              <a:p>
                <a:endParaRPr lang="en-US"/>
              </a:p>
            </p:txBody>
          </p:sp>
          <p:sp>
            <p:nvSpPr>
              <p:cNvPr id="21610" name="Freeform 9"/>
              <p:cNvSpPr>
                <a:spLocks/>
              </p:cNvSpPr>
              <p:nvPr/>
            </p:nvSpPr>
            <p:spPr bwMode="auto">
              <a:xfrm>
                <a:off x="4393" y="3575"/>
                <a:ext cx="12" cy="12"/>
              </a:xfrm>
              <a:custGeom>
                <a:avLst/>
                <a:gdLst>
                  <a:gd name="T0" fmla="*/ 6 w 12"/>
                  <a:gd name="T1" fmla="*/ 12 h 12"/>
                  <a:gd name="T2" fmla="*/ 6 w 12"/>
                  <a:gd name="T3" fmla="*/ 12 h 12"/>
                  <a:gd name="T4" fmla="*/ 6 w 12"/>
                  <a:gd name="T5" fmla="*/ 12 h 12"/>
                  <a:gd name="T6" fmla="*/ 12 w 12"/>
                  <a:gd name="T7" fmla="*/ 6 h 12"/>
                  <a:gd name="T8" fmla="*/ 12 w 12"/>
                  <a:gd name="T9" fmla="*/ 0 h 12"/>
                  <a:gd name="T10" fmla="*/ 12 w 12"/>
                  <a:gd name="T11" fmla="*/ 0 h 12"/>
                  <a:gd name="T12" fmla="*/ 6 w 12"/>
                  <a:gd name="T13" fmla="*/ 0 h 12"/>
                  <a:gd name="T14" fmla="*/ 6 w 12"/>
                  <a:gd name="T15" fmla="*/ 0 h 12"/>
                  <a:gd name="T16" fmla="*/ 6 w 12"/>
                  <a:gd name="T17" fmla="*/ 6 h 12"/>
                  <a:gd name="T18" fmla="*/ 6 w 12"/>
                  <a:gd name="T19" fmla="*/ 6 h 12"/>
                  <a:gd name="T20" fmla="*/ 0 w 12"/>
                  <a:gd name="T21" fmla="*/ 12 h 12"/>
                  <a:gd name="T22" fmla="*/ 0 w 12"/>
                  <a:gd name="T23" fmla="*/ 12 h 12"/>
                  <a:gd name="T24" fmla="*/ 6 w 12"/>
                  <a:gd name="T25" fmla="*/ 1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2"/>
                  <a:gd name="T41" fmla="*/ 12 w 12"/>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2">
                    <a:moveTo>
                      <a:pt x="6" y="12"/>
                    </a:moveTo>
                    <a:lnTo>
                      <a:pt x="6" y="12"/>
                    </a:lnTo>
                    <a:lnTo>
                      <a:pt x="12" y="6"/>
                    </a:lnTo>
                    <a:lnTo>
                      <a:pt x="12" y="0"/>
                    </a:lnTo>
                    <a:lnTo>
                      <a:pt x="6" y="0"/>
                    </a:lnTo>
                    <a:lnTo>
                      <a:pt x="6" y="6"/>
                    </a:lnTo>
                    <a:lnTo>
                      <a:pt x="0" y="12"/>
                    </a:lnTo>
                    <a:lnTo>
                      <a:pt x="6" y="12"/>
                    </a:lnTo>
                    <a:close/>
                  </a:path>
                </a:pathLst>
              </a:custGeom>
              <a:solidFill>
                <a:srgbClr val="FFFFFF"/>
              </a:solidFill>
              <a:ln w="9525">
                <a:noFill/>
                <a:round/>
                <a:headEnd/>
                <a:tailEnd/>
              </a:ln>
            </p:spPr>
            <p:txBody>
              <a:bodyPr/>
              <a:lstStyle/>
              <a:p>
                <a:endParaRPr lang="en-US"/>
              </a:p>
            </p:txBody>
          </p:sp>
          <p:sp>
            <p:nvSpPr>
              <p:cNvPr id="21611" name="Freeform 10"/>
              <p:cNvSpPr>
                <a:spLocks/>
              </p:cNvSpPr>
              <p:nvPr/>
            </p:nvSpPr>
            <p:spPr bwMode="auto">
              <a:xfrm>
                <a:off x="4345" y="3587"/>
                <a:ext cx="54" cy="18"/>
              </a:xfrm>
              <a:custGeom>
                <a:avLst/>
                <a:gdLst>
                  <a:gd name="T0" fmla="*/ 0 w 54"/>
                  <a:gd name="T1" fmla="*/ 12 h 18"/>
                  <a:gd name="T2" fmla="*/ 0 w 54"/>
                  <a:gd name="T3" fmla="*/ 12 h 18"/>
                  <a:gd name="T4" fmla="*/ 6 w 54"/>
                  <a:gd name="T5" fmla="*/ 12 h 18"/>
                  <a:gd name="T6" fmla="*/ 12 w 54"/>
                  <a:gd name="T7" fmla="*/ 12 h 18"/>
                  <a:gd name="T8" fmla="*/ 18 w 54"/>
                  <a:gd name="T9" fmla="*/ 18 h 18"/>
                  <a:gd name="T10" fmla="*/ 24 w 54"/>
                  <a:gd name="T11" fmla="*/ 18 h 18"/>
                  <a:gd name="T12" fmla="*/ 36 w 54"/>
                  <a:gd name="T13" fmla="*/ 12 h 18"/>
                  <a:gd name="T14" fmla="*/ 42 w 54"/>
                  <a:gd name="T15" fmla="*/ 12 h 18"/>
                  <a:gd name="T16" fmla="*/ 48 w 54"/>
                  <a:gd name="T17" fmla="*/ 6 h 18"/>
                  <a:gd name="T18" fmla="*/ 54 w 54"/>
                  <a:gd name="T19" fmla="*/ 0 h 18"/>
                  <a:gd name="T20" fmla="*/ 48 w 54"/>
                  <a:gd name="T21" fmla="*/ 0 h 18"/>
                  <a:gd name="T22" fmla="*/ 48 w 54"/>
                  <a:gd name="T23" fmla="*/ 6 h 18"/>
                  <a:gd name="T24" fmla="*/ 42 w 54"/>
                  <a:gd name="T25" fmla="*/ 6 h 18"/>
                  <a:gd name="T26" fmla="*/ 30 w 54"/>
                  <a:gd name="T27" fmla="*/ 12 h 18"/>
                  <a:gd name="T28" fmla="*/ 24 w 54"/>
                  <a:gd name="T29" fmla="*/ 12 h 18"/>
                  <a:gd name="T30" fmla="*/ 18 w 54"/>
                  <a:gd name="T31" fmla="*/ 12 h 18"/>
                  <a:gd name="T32" fmla="*/ 12 w 54"/>
                  <a:gd name="T33" fmla="*/ 12 h 18"/>
                  <a:gd name="T34" fmla="*/ 6 w 54"/>
                  <a:gd name="T35" fmla="*/ 6 h 18"/>
                  <a:gd name="T36" fmla="*/ 0 w 54"/>
                  <a:gd name="T37" fmla="*/ 6 h 18"/>
                  <a:gd name="T38" fmla="*/ 0 w 54"/>
                  <a:gd name="T39" fmla="*/ 6 h 18"/>
                  <a:gd name="T40" fmla="*/ 0 w 54"/>
                  <a:gd name="T41" fmla="*/ 12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8"/>
                  <a:gd name="T65" fmla="*/ 54 w 5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8">
                    <a:moveTo>
                      <a:pt x="0" y="12"/>
                    </a:moveTo>
                    <a:lnTo>
                      <a:pt x="0" y="12"/>
                    </a:lnTo>
                    <a:lnTo>
                      <a:pt x="6" y="12"/>
                    </a:lnTo>
                    <a:lnTo>
                      <a:pt x="12" y="12"/>
                    </a:lnTo>
                    <a:lnTo>
                      <a:pt x="18" y="18"/>
                    </a:lnTo>
                    <a:lnTo>
                      <a:pt x="24" y="18"/>
                    </a:lnTo>
                    <a:lnTo>
                      <a:pt x="36" y="12"/>
                    </a:lnTo>
                    <a:lnTo>
                      <a:pt x="42" y="12"/>
                    </a:lnTo>
                    <a:lnTo>
                      <a:pt x="48" y="6"/>
                    </a:lnTo>
                    <a:lnTo>
                      <a:pt x="54" y="0"/>
                    </a:lnTo>
                    <a:lnTo>
                      <a:pt x="48" y="0"/>
                    </a:lnTo>
                    <a:lnTo>
                      <a:pt x="48" y="6"/>
                    </a:lnTo>
                    <a:lnTo>
                      <a:pt x="42" y="6"/>
                    </a:lnTo>
                    <a:lnTo>
                      <a:pt x="30" y="12"/>
                    </a:lnTo>
                    <a:lnTo>
                      <a:pt x="24" y="12"/>
                    </a:lnTo>
                    <a:lnTo>
                      <a:pt x="18" y="12"/>
                    </a:lnTo>
                    <a:lnTo>
                      <a:pt x="12" y="12"/>
                    </a:lnTo>
                    <a:lnTo>
                      <a:pt x="6" y="6"/>
                    </a:lnTo>
                    <a:lnTo>
                      <a:pt x="0" y="6"/>
                    </a:lnTo>
                    <a:lnTo>
                      <a:pt x="0" y="12"/>
                    </a:lnTo>
                    <a:close/>
                  </a:path>
                </a:pathLst>
              </a:custGeom>
              <a:solidFill>
                <a:srgbClr val="FFFFFF"/>
              </a:solidFill>
              <a:ln w="9525">
                <a:noFill/>
                <a:round/>
                <a:headEnd/>
                <a:tailEnd/>
              </a:ln>
            </p:spPr>
            <p:txBody>
              <a:bodyPr/>
              <a:lstStyle/>
              <a:p>
                <a:endParaRPr lang="en-US"/>
              </a:p>
            </p:txBody>
          </p:sp>
          <p:sp>
            <p:nvSpPr>
              <p:cNvPr id="21612" name="Freeform 11"/>
              <p:cNvSpPr>
                <a:spLocks/>
              </p:cNvSpPr>
              <p:nvPr/>
            </p:nvSpPr>
            <p:spPr bwMode="auto">
              <a:xfrm>
                <a:off x="4243" y="3533"/>
                <a:ext cx="102" cy="66"/>
              </a:xfrm>
              <a:custGeom>
                <a:avLst/>
                <a:gdLst>
                  <a:gd name="T0" fmla="*/ 0 w 102"/>
                  <a:gd name="T1" fmla="*/ 0 h 66"/>
                  <a:gd name="T2" fmla="*/ 0 w 102"/>
                  <a:gd name="T3" fmla="*/ 6 h 66"/>
                  <a:gd name="T4" fmla="*/ 12 w 102"/>
                  <a:gd name="T5" fmla="*/ 12 h 66"/>
                  <a:gd name="T6" fmla="*/ 24 w 102"/>
                  <a:gd name="T7" fmla="*/ 24 h 66"/>
                  <a:gd name="T8" fmla="*/ 36 w 102"/>
                  <a:gd name="T9" fmla="*/ 30 h 66"/>
                  <a:gd name="T10" fmla="*/ 48 w 102"/>
                  <a:gd name="T11" fmla="*/ 42 h 66"/>
                  <a:gd name="T12" fmla="*/ 60 w 102"/>
                  <a:gd name="T13" fmla="*/ 48 h 66"/>
                  <a:gd name="T14" fmla="*/ 72 w 102"/>
                  <a:gd name="T15" fmla="*/ 54 h 66"/>
                  <a:gd name="T16" fmla="*/ 84 w 102"/>
                  <a:gd name="T17" fmla="*/ 60 h 66"/>
                  <a:gd name="T18" fmla="*/ 102 w 102"/>
                  <a:gd name="T19" fmla="*/ 66 h 66"/>
                  <a:gd name="T20" fmla="*/ 102 w 102"/>
                  <a:gd name="T21" fmla="*/ 60 h 66"/>
                  <a:gd name="T22" fmla="*/ 90 w 102"/>
                  <a:gd name="T23" fmla="*/ 54 h 66"/>
                  <a:gd name="T24" fmla="*/ 72 w 102"/>
                  <a:gd name="T25" fmla="*/ 48 h 66"/>
                  <a:gd name="T26" fmla="*/ 60 w 102"/>
                  <a:gd name="T27" fmla="*/ 42 h 66"/>
                  <a:gd name="T28" fmla="*/ 48 w 102"/>
                  <a:gd name="T29" fmla="*/ 36 h 66"/>
                  <a:gd name="T30" fmla="*/ 36 w 102"/>
                  <a:gd name="T31" fmla="*/ 30 h 66"/>
                  <a:gd name="T32" fmla="*/ 24 w 102"/>
                  <a:gd name="T33" fmla="*/ 18 h 66"/>
                  <a:gd name="T34" fmla="*/ 12 w 102"/>
                  <a:gd name="T35" fmla="*/ 12 h 66"/>
                  <a:gd name="T36" fmla="*/ 6 w 102"/>
                  <a:gd name="T37" fmla="*/ 0 h 66"/>
                  <a:gd name="T38" fmla="*/ 6 w 102"/>
                  <a:gd name="T39" fmla="*/ 6 h 66"/>
                  <a:gd name="T40" fmla="*/ 0 w 102"/>
                  <a:gd name="T41" fmla="*/ 0 h 66"/>
                  <a:gd name="T42" fmla="*/ 0 w 102"/>
                  <a:gd name="T43" fmla="*/ 0 h 66"/>
                  <a:gd name="T44" fmla="*/ 0 w 102"/>
                  <a:gd name="T45" fmla="*/ 6 h 66"/>
                  <a:gd name="T46" fmla="*/ 0 w 102"/>
                  <a:gd name="T47" fmla="*/ 0 h 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
                  <a:gd name="T73" fmla="*/ 0 h 66"/>
                  <a:gd name="T74" fmla="*/ 102 w 102"/>
                  <a:gd name="T75" fmla="*/ 66 h 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 h="66">
                    <a:moveTo>
                      <a:pt x="0" y="0"/>
                    </a:moveTo>
                    <a:lnTo>
                      <a:pt x="0" y="6"/>
                    </a:lnTo>
                    <a:lnTo>
                      <a:pt x="12" y="12"/>
                    </a:lnTo>
                    <a:lnTo>
                      <a:pt x="24" y="24"/>
                    </a:lnTo>
                    <a:lnTo>
                      <a:pt x="36" y="30"/>
                    </a:lnTo>
                    <a:lnTo>
                      <a:pt x="48" y="42"/>
                    </a:lnTo>
                    <a:lnTo>
                      <a:pt x="60" y="48"/>
                    </a:lnTo>
                    <a:lnTo>
                      <a:pt x="72" y="54"/>
                    </a:lnTo>
                    <a:lnTo>
                      <a:pt x="84" y="60"/>
                    </a:lnTo>
                    <a:lnTo>
                      <a:pt x="102" y="66"/>
                    </a:lnTo>
                    <a:lnTo>
                      <a:pt x="102" y="60"/>
                    </a:lnTo>
                    <a:lnTo>
                      <a:pt x="90" y="54"/>
                    </a:lnTo>
                    <a:lnTo>
                      <a:pt x="72" y="48"/>
                    </a:lnTo>
                    <a:lnTo>
                      <a:pt x="60" y="42"/>
                    </a:lnTo>
                    <a:lnTo>
                      <a:pt x="48" y="36"/>
                    </a:lnTo>
                    <a:lnTo>
                      <a:pt x="36" y="30"/>
                    </a:lnTo>
                    <a:lnTo>
                      <a:pt x="24" y="18"/>
                    </a:lnTo>
                    <a:lnTo>
                      <a:pt x="12" y="12"/>
                    </a:lnTo>
                    <a:lnTo>
                      <a:pt x="6" y="0"/>
                    </a:lnTo>
                    <a:lnTo>
                      <a:pt x="6" y="6"/>
                    </a:lnTo>
                    <a:lnTo>
                      <a:pt x="0" y="0"/>
                    </a:lnTo>
                    <a:lnTo>
                      <a:pt x="0" y="6"/>
                    </a:lnTo>
                    <a:lnTo>
                      <a:pt x="0" y="0"/>
                    </a:lnTo>
                    <a:close/>
                  </a:path>
                </a:pathLst>
              </a:custGeom>
              <a:solidFill>
                <a:srgbClr val="FFFFFF"/>
              </a:solidFill>
              <a:ln w="9525">
                <a:noFill/>
                <a:round/>
                <a:headEnd/>
                <a:tailEnd/>
              </a:ln>
            </p:spPr>
            <p:txBody>
              <a:bodyPr/>
              <a:lstStyle/>
              <a:p>
                <a:endParaRPr lang="en-US"/>
              </a:p>
            </p:txBody>
          </p:sp>
          <p:sp>
            <p:nvSpPr>
              <p:cNvPr id="21613" name="Freeform 12"/>
              <p:cNvSpPr>
                <a:spLocks/>
              </p:cNvSpPr>
              <p:nvPr/>
            </p:nvSpPr>
            <p:spPr bwMode="auto">
              <a:xfrm>
                <a:off x="4243" y="3521"/>
                <a:ext cx="18" cy="18"/>
              </a:xfrm>
              <a:custGeom>
                <a:avLst/>
                <a:gdLst>
                  <a:gd name="T0" fmla="*/ 18 w 18"/>
                  <a:gd name="T1" fmla="*/ 0 h 18"/>
                  <a:gd name="T2" fmla="*/ 18 w 18"/>
                  <a:gd name="T3" fmla="*/ 0 h 18"/>
                  <a:gd name="T4" fmla="*/ 0 w 18"/>
                  <a:gd name="T5" fmla="*/ 12 h 18"/>
                  <a:gd name="T6" fmla="*/ 6 w 18"/>
                  <a:gd name="T7" fmla="*/ 18 h 18"/>
                  <a:gd name="T8" fmla="*/ 18 w 18"/>
                  <a:gd name="T9" fmla="*/ 0 h 18"/>
                  <a:gd name="T10" fmla="*/ 18 w 18"/>
                  <a:gd name="T11" fmla="*/ 6 h 18"/>
                  <a:gd name="T12" fmla="*/ 18 w 18"/>
                  <a:gd name="T13" fmla="*/ 0 h 18"/>
                  <a:gd name="T14" fmla="*/ 18 w 18"/>
                  <a:gd name="T15" fmla="*/ 0 h 18"/>
                  <a:gd name="T16" fmla="*/ 18 w 1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0"/>
                    </a:moveTo>
                    <a:lnTo>
                      <a:pt x="18" y="0"/>
                    </a:lnTo>
                    <a:lnTo>
                      <a:pt x="0" y="12"/>
                    </a:lnTo>
                    <a:lnTo>
                      <a:pt x="6" y="18"/>
                    </a:lnTo>
                    <a:lnTo>
                      <a:pt x="18" y="0"/>
                    </a:lnTo>
                    <a:lnTo>
                      <a:pt x="18" y="6"/>
                    </a:lnTo>
                    <a:lnTo>
                      <a:pt x="18" y="0"/>
                    </a:lnTo>
                    <a:close/>
                  </a:path>
                </a:pathLst>
              </a:custGeom>
              <a:solidFill>
                <a:srgbClr val="FFFFFF"/>
              </a:solidFill>
              <a:ln w="9525">
                <a:noFill/>
                <a:round/>
                <a:headEnd/>
                <a:tailEnd/>
              </a:ln>
            </p:spPr>
            <p:txBody>
              <a:bodyPr/>
              <a:lstStyle/>
              <a:p>
                <a:endParaRPr lang="en-US"/>
              </a:p>
            </p:txBody>
          </p:sp>
          <p:sp>
            <p:nvSpPr>
              <p:cNvPr id="21614" name="Freeform 13"/>
              <p:cNvSpPr>
                <a:spLocks/>
              </p:cNvSpPr>
              <p:nvPr/>
            </p:nvSpPr>
            <p:spPr bwMode="auto">
              <a:xfrm>
                <a:off x="4309" y="3479"/>
                <a:ext cx="156" cy="78"/>
              </a:xfrm>
              <a:custGeom>
                <a:avLst/>
                <a:gdLst>
                  <a:gd name="T0" fmla="*/ 12 w 156"/>
                  <a:gd name="T1" fmla="*/ 0 h 78"/>
                  <a:gd name="T2" fmla="*/ 24 w 156"/>
                  <a:gd name="T3" fmla="*/ 0 h 78"/>
                  <a:gd name="T4" fmla="*/ 30 w 156"/>
                  <a:gd name="T5" fmla="*/ 0 h 78"/>
                  <a:gd name="T6" fmla="*/ 42 w 156"/>
                  <a:gd name="T7" fmla="*/ 6 h 78"/>
                  <a:gd name="T8" fmla="*/ 48 w 156"/>
                  <a:gd name="T9" fmla="*/ 6 h 78"/>
                  <a:gd name="T10" fmla="*/ 60 w 156"/>
                  <a:gd name="T11" fmla="*/ 6 h 78"/>
                  <a:gd name="T12" fmla="*/ 66 w 156"/>
                  <a:gd name="T13" fmla="*/ 12 h 78"/>
                  <a:gd name="T14" fmla="*/ 78 w 156"/>
                  <a:gd name="T15" fmla="*/ 12 h 78"/>
                  <a:gd name="T16" fmla="*/ 84 w 156"/>
                  <a:gd name="T17" fmla="*/ 12 h 78"/>
                  <a:gd name="T18" fmla="*/ 96 w 156"/>
                  <a:gd name="T19" fmla="*/ 18 h 78"/>
                  <a:gd name="T20" fmla="*/ 102 w 156"/>
                  <a:gd name="T21" fmla="*/ 18 h 78"/>
                  <a:gd name="T22" fmla="*/ 114 w 156"/>
                  <a:gd name="T23" fmla="*/ 24 h 78"/>
                  <a:gd name="T24" fmla="*/ 120 w 156"/>
                  <a:gd name="T25" fmla="*/ 30 h 78"/>
                  <a:gd name="T26" fmla="*/ 132 w 156"/>
                  <a:gd name="T27" fmla="*/ 30 h 78"/>
                  <a:gd name="T28" fmla="*/ 138 w 156"/>
                  <a:gd name="T29" fmla="*/ 36 h 78"/>
                  <a:gd name="T30" fmla="*/ 144 w 156"/>
                  <a:gd name="T31" fmla="*/ 42 h 78"/>
                  <a:gd name="T32" fmla="*/ 150 w 156"/>
                  <a:gd name="T33" fmla="*/ 48 h 78"/>
                  <a:gd name="T34" fmla="*/ 156 w 156"/>
                  <a:gd name="T35" fmla="*/ 54 h 78"/>
                  <a:gd name="T36" fmla="*/ 150 w 156"/>
                  <a:gd name="T37" fmla="*/ 54 h 78"/>
                  <a:gd name="T38" fmla="*/ 150 w 156"/>
                  <a:gd name="T39" fmla="*/ 60 h 78"/>
                  <a:gd name="T40" fmla="*/ 150 w 156"/>
                  <a:gd name="T41" fmla="*/ 60 h 78"/>
                  <a:gd name="T42" fmla="*/ 144 w 156"/>
                  <a:gd name="T43" fmla="*/ 66 h 78"/>
                  <a:gd name="T44" fmla="*/ 138 w 156"/>
                  <a:gd name="T45" fmla="*/ 72 h 78"/>
                  <a:gd name="T46" fmla="*/ 132 w 156"/>
                  <a:gd name="T47" fmla="*/ 72 h 78"/>
                  <a:gd name="T48" fmla="*/ 120 w 156"/>
                  <a:gd name="T49" fmla="*/ 78 h 78"/>
                  <a:gd name="T50" fmla="*/ 114 w 156"/>
                  <a:gd name="T51" fmla="*/ 78 h 78"/>
                  <a:gd name="T52" fmla="*/ 108 w 156"/>
                  <a:gd name="T53" fmla="*/ 72 h 78"/>
                  <a:gd name="T54" fmla="*/ 102 w 156"/>
                  <a:gd name="T55" fmla="*/ 72 h 78"/>
                  <a:gd name="T56" fmla="*/ 96 w 156"/>
                  <a:gd name="T57" fmla="*/ 72 h 78"/>
                  <a:gd name="T58" fmla="*/ 84 w 156"/>
                  <a:gd name="T59" fmla="*/ 66 h 78"/>
                  <a:gd name="T60" fmla="*/ 66 w 156"/>
                  <a:gd name="T61" fmla="*/ 60 h 78"/>
                  <a:gd name="T62" fmla="*/ 54 w 156"/>
                  <a:gd name="T63" fmla="*/ 54 h 78"/>
                  <a:gd name="T64" fmla="*/ 42 w 156"/>
                  <a:gd name="T65" fmla="*/ 48 h 78"/>
                  <a:gd name="T66" fmla="*/ 30 w 156"/>
                  <a:gd name="T67" fmla="*/ 36 h 78"/>
                  <a:gd name="T68" fmla="*/ 18 w 156"/>
                  <a:gd name="T69" fmla="*/ 30 h 78"/>
                  <a:gd name="T70" fmla="*/ 6 w 156"/>
                  <a:gd name="T71" fmla="*/ 24 h 78"/>
                  <a:gd name="T72" fmla="*/ 0 w 156"/>
                  <a:gd name="T73" fmla="*/ 12 h 78"/>
                  <a:gd name="T74" fmla="*/ 12 w 156"/>
                  <a:gd name="T75" fmla="*/ 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78"/>
                  <a:gd name="T116" fmla="*/ 156 w 156"/>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78">
                    <a:moveTo>
                      <a:pt x="12" y="0"/>
                    </a:moveTo>
                    <a:lnTo>
                      <a:pt x="24" y="0"/>
                    </a:lnTo>
                    <a:lnTo>
                      <a:pt x="30" y="0"/>
                    </a:lnTo>
                    <a:lnTo>
                      <a:pt x="42" y="6"/>
                    </a:lnTo>
                    <a:lnTo>
                      <a:pt x="48" y="6"/>
                    </a:lnTo>
                    <a:lnTo>
                      <a:pt x="60" y="6"/>
                    </a:lnTo>
                    <a:lnTo>
                      <a:pt x="66" y="12"/>
                    </a:lnTo>
                    <a:lnTo>
                      <a:pt x="78" y="12"/>
                    </a:lnTo>
                    <a:lnTo>
                      <a:pt x="84" y="12"/>
                    </a:lnTo>
                    <a:lnTo>
                      <a:pt x="96" y="18"/>
                    </a:lnTo>
                    <a:lnTo>
                      <a:pt x="102" y="18"/>
                    </a:lnTo>
                    <a:lnTo>
                      <a:pt x="114" y="24"/>
                    </a:lnTo>
                    <a:lnTo>
                      <a:pt x="120" y="30"/>
                    </a:lnTo>
                    <a:lnTo>
                      <a:pt x="132" y="30"/>
                    </a:lnTo>
                    <a:lnTo>
                      <a:pt x="138" y="36"/>
                    </a:lnTo>
                    <a:lnTo>
                      <a:pt x="144" y="42"/>
                    </a:lnTo>
                    <a:lnTo>
                      <a:pt x="150" y="48"/>
                    </a:lnTo>
                    <a:lnTo>
                      <a:pt x="156" y="54"/>
                    </a:lnTo>
                    <a:lnTo>
                      <a:pt x="150" y="54"/>
                    </a:lnTo>
                    <a:lnTo>
                      <a:pt x="150" y="60"/>
                    </a:lnTo>
                    <a:lnTo>
                      <a:pt x="144" y="66"/>
                    </a:lnTo>
                    <a:lnTo>
                      <a:pt x="138" y="72"/>
                    </a:lnTo>
                    <a:lnTo>
                      <a:pt x="132" y="72"/>
                    </a:lnTo>
                    <a:lnTo>
                      <a:pt x="120" y="78"/>
                    </a:lnTo>
                    <a:lnTo>
                      <a:pt x="114" y="78"/>
                    </a:lnTo>
                    <a:lnTo>
                      <a:pt x="108" y="72"/>
                    </a:lnTo>
                    <a:lnTo>
                      <a:pt x="102" y="72"/>
                    </a:lnTo>
                    <a:lnTo>
                      <a:pt x="96" y="72"/>
                    </a:lnTo>
                    <a:lnTo>
                      <a:pt x="84" y="66"/>
                    </a:lnTo>
                    <a:lnTo>
                      <a:pt x="66" y="60"/>
                    </a:lnTo>
                    <a:lnTo>
                      <a:pt x="54" y="54"/>
                    </a:lnTo>
                    <a:lnTo>
                      <a:pt x="42" y="48"/>
                    </a:lnTo>
                    <a:lnTo>
                      <a:pt x="30" y="36"/>
                    </a:lnTo>
                    <a:lnTo>
                      <a:pt x="18" y="30"/>
                    </a:lnTo>
                    <a:lnTo>
                      <a:pt x="6" y="24"/>
                    </a:lnTo>
                    <a:lnTo>
                      <a:pt x="0" y="12"/>
                    </a:lnTo>
                    <a:lnTo>
                      <a:pt x="12" y="0"/>
                    </a:lnTo>
                    <a:close/>
                  </a:path>
                </a:pathLst>
              </a:custGeom>
              <a:solidFill>
                <a:srgbClr val="4C1900"/>
              </a:solidFill>
              <a:ln w="9525">
                <a:noFill/>
                <a:round/>
                <a:headEnd/>
                <a:tailEnd/>
              </a:ln>
            </p:spPr>
            <p:txBody>
              <a:bodyPr/>
              <a:lstStyle/>
              <a:p>
                <a:endParaRPr lang="en-US"/>
              </a:p>
            </p:txBody>
          </p:sp>
          <p:sp>
            <p:nvSpPr>
              <p:cNvPr id="21615" name="Freeform 14"/>
              <p:cNvSpPr>
                <a:spLocks/>
              </p:cNvSpPr>
              <p:nvPr/>
            </p:nvSpPr>
            <p:spPr bwMode="auto">
              <a:xfrm>
                <a:off x="4321" y="3473"/>
                <a:ext cx="144" cy="60"/>
              </a:xfrm>
              <a:custGeom>
                <a:avLst/>
                <a:gdLst>
                  <a:gd name="T0" fmla="*/ 144 w 144"/>
                  <a:gd name="T1" fmla="*/ 54 h 60"/>
                  <a:gd name="T2" fmla="*/ 144 w 144"/>
                  <a:gd name="T3" fmla="*/ 54 h 60"/>
                  <a:gd name="T4" fmla="*/ 132 w 144"/>
                  <a:gd name="T5" fmla="*/ 48 h 60"/>
                  <a:gd name="T6" fmla="*/ 126 w 144"/>
                  <a:gd name="T7" fmla="*/ 42 h 60"/>
                  <a:gd name="T8" fmla="*/ 120 w 144"/>
                  <a:gd name="T9" fmla="*/ 36 h 60"/>
                  <a:gd name="T10" fmla="*/ 108 w 144"/>
                  <a:gd name="T11" fmla="*/ 30 h 60"/>
                  <a:gd name="T12" fmla="*/ 102 w 144"/>
                  <a:gd name="T13" fmla="*/ 30 h 60"/>
                  <a:gd name="T14" fmla="*/ 90 w 144"/>
                  <a:gd name="T15" fmla="*/ 24 h 60"/>
                  <a:gd name="T16" fmla="*/ 84 w 144"/>
                  <a:gd name="T17" fmla="*/ 24 h 60"/>
                  <a:gd name="T18" fmla="*/ 72 w 144"/>
                  <a:gd name="T19" fmla="*/ 18 h 60"/>
                  <a:gd name="T20" fmla="*/ 66 w 144"/>
                  <a:gd name="T21" fmla="*/ 18 h 60"/>
                  <a:gd name="T22" fmla="*/ 54 w 144"/>
                  <a:gd name="T23" fmla="*/ 12 h 60"/>
                  <a:gd name="T24" fmla="*/ 48 w 144"/>
                  <a:gd name="T25" fmla="*/ 12 h 60"/>
                  <a:gd name="T26" fmla="*/ 36 w 144"/>
                  <a:gd name="T27" fmla="*/ 6 h 60"/>
                  <a:gd name="T28" fmla="*/ 30 w 144"/>
                  <a:gd name="T29" fmla="*/ 6 h 60"/>
                  <a:gd name="T30" fmla="*/ 18 w 144"/>
                  <a:gd name="T31" fmla="*/ 6 h 60"/>
                  <a:gd name="T32" fmla="*/ 12 w 144"/>
                  <a:gd name="T33" fmla="*/ 6 h 60"/>
                  <a:gd name="T34" fmla="*/ 0 w 144"/>
                  <a:gd name="T35" fmla="*/ 0 h 60"/>
                  <a:gd name="T36" fmla="*/ 0 w 144"/>
                  <a:gd name="T37" fmla="*/ 6 h 60"/>
                  <a:gd name="T38" fmla="*/ 12 w 144"/>
                  <a:gd name="T39" fmla="*/ 6 h 60"/>
                  <a:gd name="T40" fmla="*/ 18 w 144"/>
                  <a:gd name="T41" fmla="*/ 12 h 60"/>
                  <a:gd name="T42" fmla="*/ 30 w 144"/>
                  <a:gd name="T43" fmla="*/ 12 h 60"/>
                  <a:gd name="T44" fmla="*/ 36 w 144"/>
                  <a:gd name="T45" fmla="*/ 12 h 60"/>
                  <a:gd name="T46" fmla="*/ 48 w 144"/>
                  <a:gd name="T47" fmla="*/ 18 h 60"/>
                  <a:gd name="T48" fmla="*/ 54 w 144"/>
                  <a:gd name="T49" fmla="*/ 18 h 60"/>
                  <a:gd name="T50" fmla="*/ 66 w 144"/>
                  <a:gd name="T51" fmla="*/ 18 h 60"/>
                  <a:gd name="T52" fmla="*/ 72 w 144"/>
                  <a:gd name="T53" fmla="*/ 24 h 60"/>
                  <a:gd name="T54" fmla="*/ 84 w 144"/>
                  <a:gd name="T55" fmla="*/ 24 h 60"/>
                  <a:gd name="T56" fmla="*/ 90 w 144"/>
                  <a:gd name="T57" fmla="*/ 30 h 60"/>
                  <a:gd name="T58" fmla="*/ 102 w 144"/>
                  <a:gd name="T59" fmla="*/ 30 h 60"/>
                  <a:gd name="T60" fmla="*/ 108 w 144"/>
                  <a:gd name="T61" fmla="*/ 36 h 60"/>
                  <a:gd name="T62" fmla="*/ 114 w 144"/>
                  <a:gd name="T63" fmla="*/ 42 h 60"/>
                  <a:gd name="T64" fmla="*/ 126 w 144"/>
                  <a:gd name="T65" fmla="*/ 48 h 60"/>
                  <a:gd name="T66" fmla="*/ 132 w 144"/>
                  <a:gd name="T67" fmla="*/ 54 h 60"/>
                  <a:gd name="T68" fmla="*/ 138 w 144"/>
                  <a:gd name="T69" fmla="*/ 60 h 60"/>
                  <a:gd name="T70" fmla="*/ 138 w 144"/>
                  <a:gd name="T71" fmla="*/ 60 h 60"/>
                  <a:gd name="T72" fmla="*/ 144 w 144"/>
                  <a:gd name="T73" fmla="*/ 54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60"/>
                  <a:gd name="T113" fmla="*/ 144 w 144"/>
                  <a:gd name="T114" fmla="*/ 60 h 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60">
                    <a:moveTo>
                      <a:pt x="144" y="54"/>
                    </a:moveTo>
                    <a:lnTo>
                      <a:pt x="144" y="54"/>
                    </a:lnTo>
                    <a:lnTo>
                      <a:pt x="132" y="48"/>
                    </a:lnTo>
                    <a:lnTo>
                      <a:pt x="126" y="42"/>
                    </a:lnTo>
                    <a:lnTo>
                      <a:pt x="120" y="36"/>
                    </a:lnTo>
                    <a:lnTo>
                      <a:pt x="108" y="30"/>
                    </a:lnTo>
                    <a:lnTo>
                      <a:pt x="102" y="30"/>
                    </a:lnTo>
                    <a:lnTo>
                      <a:pt x="90" y="24"/>
                    </a:lnTo>
                    <a:lnTo>
                      <a:pt x="84" y="24"/>
                    </a:lnTo>
                    <a:lnTo>
                      <a:pt x="72" y="18"/>
                    </a:lnTo>
                    <a:lnTo>
                      <a:pt x="66" y="18"/>
                    </a:lnTo>
                    <a:lnTo>
                      <a:pt x="54" y="12"/>
                    </a:lnTo>
                    <a:lnTo>
                      <a:pt x="48" y="12"/>
                    </a:lnTo>
                    <a:lnTo>
                      <a:pt x="36" y="6"/>
                    </a:lnTo>
                    <a:lnTo>
                      <a:pt x="30" y="6"/>
                    </a:lnTo>
                    <a:lnTo>
                      <a:pt x="18" y="6"/>
                    </a:lnTo>
                    <a:lnTo>
                      <a:pt x="12" y="6"/>
                    </a:lnTo>
                    <a:lnTo>
                      <a:pt x="0" y="0"/>
                    </a:lnTo>
                    <a:lnTo>
                      <a:pt x="0" y="6"/>
                    </a:lnTo>
                    <a:lnTo>
                      <a:pt x="12" y="6"/>
                    </a:lnTo>
                    <a:lnTo>
                      <a:pt x="18" y="12"/>
                    </a:lnTo>
                    <a:lnTo>
                      <a:pt x="30" y="12"/>
                    </a:lnTo>
                    <a:lnTo>
                      <a:pt x="36" y="12"/>
                    </a:lnTo>
                    <a:lnTo>
                      <a:pt x="48" y="18"/>
                    </a:lnTo>
                    <a:lnTo>
                      <a:pt x="54" y="18"/>
                    </a:lnTo>
                    <a:lnTo>
                      <a:pt x="66" y="18"/>
                    </a:lnTo>
                    <a:lnTo>
                      <a:pt x="72" y="24"/>
                    </a:lnTo>
                    <a:lnTo>
                      <a:pt x="84" y="24"/>
                    </a:lnTo>
                    <a:lnTo>
                      <a:pt x="90" y="30"/>
                    </a:lnTo>
                    <a:lnTo>
                      <a:pt x="102" y="30"/>
                    </a:lnTo>
                    <a:lnTo>
                      <a:pt x="108" y="36"/>
                    </a:lnTo>
                    <a:lnTo>
                      <a:pt x="114" y="42"/>
                    </a:lnTo>
                    <a:lnTo>
                      <a:pt x="126" y="48"/>
                    </a:lnTo>
                    <a:lnTo>
                      <a:pt x="132" y="54"/>
                    </a:lnTo>
                    <a:lnTo>
                      <a:pt x="138" y="60"/>
                    </a:lnTo>
                    <a:lnTo>
                      <a:pt x="144" y="54"/>
                    </a:lnTo>
                    <a:close/>
                  </a:path>
                </a:pathLst>
              </a:custGeom>
              <a:solidFill>
                <a:srgbClr val="FFFFFF"/>
              </a:solidFill>
              <a:ln w="9525">
                <a:noFill/>
                <a:round/>
                <a:headEnd/>
                <a:tailEnd/>
              </a:ln>
            </p:spPr>
            <p:txBody>
              <a:bodyPr/>
              <a:lstStyle/>
              <a:p>
                <a:endParaRPr lang="en-US"/>
              </a:p>
            </p:txBody>
          </p:sp>
          <p:sp>
            <p:nvSpPr>
              <p:cNvPr id="21616" name="Freeform 15"/>
              <p:cNvSpPr>
                <a:spLocks/>
              </p:cNvSpPr>
              <p:nvPr/>
            </p:nvSpPr>
            <p:spPr bwMode="auto">
              <a:xfrm>
                <a:off x="4453" y="3527"/>
                <a:ext cx="12" cy="18"/>
              </a:xfrm>
              <a:custGeom>
                <a:avLst/>
                <a:gdLst>
                  <a:gd name="T0" fmla="*/ 6 w 12"/>
                  <a:gd name="T1" fmla="*/ 18 h 18"/>
                  <a:gd name="T2" fmla="*/ 6 w 12"/>
                  <a:gd name="T3" fmla="*/ 18 h 18"/>
                  <a:gd name="T4" fmla="*/ 12 w 12"/>
                  <a:gd name="T5" fmla="*/ 12 h 18"/>
                  <a:gd name="T6" fmla="*/ 12 w 12"/>
                  <a:gd name="T7" fmla="*/ 6 h 18"/>
                  <a:gd name="T8" fmla="*/ 12 w 12"/>
                  <a:gd name="T9" fmla="*/ 6 h 18"/>
                  <a:gd name="T10" fmla="*/ 12 w 12"/>
                  <a:gd name="T11" fmla="*/ 0 h 18"/>
                  <a:gd name="T12" fmla="*/ 6 w 12"/>
                  <a:gd name="T13" fmla="*/ 6 h 18"/>
                  <a:gd name="T14" fmla="*/ 6 w 12"/>
                  <a:gd name="T15" fmla="*/ 6 h 18"/>
                  <a:gd name="T16" fmla="*/ 6 w 12"/>
                  <a:gd name="T17" fmla="*/ 6 h 18"/>
                  <a:gd name="T18" fmla="*/ 6 w 12"/>
                  <a:gd name="T19" fmla="*/ 12 h 18"/>
                  <a:gd name="T20" fmla="*/ 6 w 12"/>
                  <a:gd name="T21" fmla="*/ 12 h 18"/>
                  <a:gd name="T22" fmla="*/ 0 w 12"/>
                  <a:gd name="T23" fmla="*/ 12 h 18"/>
                  <a:gd name="T24" fmla="*/ 6 w 12"/>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6" y="18"/>
                    </a:moveTo>
                    <a:lnTo>
                      <a:pt x="6" y="18"/>
                    </a:lnTo>
                    <a:lnTo>
                      <a:pt x="12" y="12"/>
                    </a:lnTo>
                    <a:lnTo>
                      <a:pt x="12" y="6"/>
                    </a:lnTo>
                    <a:lnTo>
                      <a:pt x="12" y="0"/>
                    </a:lnTo>
                    <a:lnTo>
                      <a:pt x="6" y="6"/>
                    </a:lnTo>
                    <a:lnTo>
                      <a:pt x="6" y="12"/>
                    </a:lnTo>
                    <a:lnTo>
                      <a:pt x="0" y="12"/>
                    </a:lnTo>
                    <a:lnTo>
                      <a:pt x="6" y="18"/>
                    </a:lnTo>
                    <a:close/>
                  </a:path>
                </a:pathLst>
              </a:custGeom>
              <a:solidFill>
                <a:srgbClr val="FFFFFF"/>
              </a:solidFill>
              <a:ln w="9525">
                <a:noFill/>
                <a:round/>
                <a:headEnd/>
                <a:tailEnd/>
              </a:ln>
            </p:spPr>
            <p:txBody>
              <a:bodyPr/>
              <a:lstStyle/>
              <a:p>
                <a:endParaRPr lang="en-US"/>
              </a:p>
            </p:txBody>
          </p:sp>
          <p:sp>
            <p:nvSpPr>
              <p:cNvPr id="21617" name="Freeform 16"/>
              <p:cNvSpPr>
                <a:spLocks/>
              </p:cNvSpPr>
              <p:nvPr/>
            </p:nvSpPr>
            <p:spPr bwMode="auto">
              <a:xfrm>
                <a:off x="4405" y="3539"/>
                <a:ext cx="54" cy="18"/>
              </a:xfrm>
              <a:custGeom>
                <a:avLst/>
                <a:gdLst>
                  <a:gd name="T0" fmla="*/ 0 w 54"/>
                  <a:gd name="T1" fmla="*/ 12 h 18"/>
                  <a:gd name="T2" fmla="*/ 0 w 54"/>
                  <a:gd name="T3" fmla="*/ 12 h 18"/>
                  <a:gd name="T4" fmla="*/ 6 w 54"/>
                  <a:gd name="T5" fmla="*/ 12 h 18"/>
                  <a:gd name="T6" fmla="*/ 12 w 54"/>
                  <a:gd name="T7" fmla="*/ 18 h 18"/>
                  <a:gd name="T8" fmla="*/ 18 w 54"/>
                  <a:gd name="T9" fmla="*/ 18 h 18"/>
                  <a:gd name="T10" fmla="*/ 24 w 54"/>
                  <a:gd name="T11" fmla="*/ 18 h 18"/>
                  <a:gd name="T12" fmla="*/ 36 w 54"/>
                  <a:gd name="T13" fmla="*/ 18 h 18"/>
                  <a:gd name="T14" fmla="*/ 42 w 54"/>
                  <a:gd name="T15" fmla="*/ 12 h 18"/>
                  <a:gd name="T16" fmla="*/ 48 w 54"/>
                  <a:gd name="T17" fmla="*/ 12 h 18"/>
                  <a:gd name="T18" fmla="*/ 54 w 54"/>
                  <a:gd name="T19" fmla="*/ 6 h 18"/>
                  <a:gd name="T20" fmla="*/ 48 w 54"/>
                  <a:gd name="T21" fmla="*/ 0 h 18"/>
                  <a:gd name="T22" fmla="*/ 48 w 54"/>
                  <a:gd name="T23" fmla="*/ 6 h 18"/>
                  <a:gd name="T24" fmla="*/ 42 w 54"/>
                  <a:gd name="T25" fmla="*/ 12 h 18"/>
                  <a:gd name="T26" fmla="*/ 36 w 54"/>
                  <a:gd name="T27" fmla="*/ 12 h 18"/>
                  <a:gd name="T28" fmla="*/ 24 w 54"/>
                  <a:gd name="T29" fmla="*/ 12 h 18"/>
                  <a:gd name="T30" fmla="*/ 18 w 54"/>
                  <a:gd name="T31" fmla="*/ 12 h 18"/>
                  <a:gd name="T32" fmla="*/ 12 w 54"/>
                  <a:gd name="T33" fmla="*/ 12 h 18"/>
                  <a:gd name="T34" fmla="*/ 6 w 54"/>
                  <a:gd name="T35" fmla="*/ 12 h 18"/>
                  <a:gd name="T36" fmla="*/ 0 w 54"/>
                  <a:gd name="T37" fmla="*/ 6 h 18"/>
                  <a:gd name="T38" fmla="*/ 0 w 54"/>
                  <a:gd name="T39" fmla="*/ 6 h 18"/>
                  <a:gd name="T40" fmla="*/ 0 w 54"/>
                  <a:gd name="T41" fmla="*/ 12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8"/>
                  <a:gd name="T65" fmla="*/ 54 w 5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8">
                    <a:moveTo>
                      <a:pt x="0" y="12"/>
                    </a:moveTo>
                    <a:lnTo>
                      <a:pt x="0" y="12"/>
                    </a:lnTo>
                    <a:lnTo>
                      <a:pt x="6" y="12"/>
                    </a:lnTo>
                    <a:lnTo>
                      <a:pt x="12" y="18"/>
                    </a:lnTo>
                    <a:lnTo>
                      <a:pt x="18" y="18"/>
                    </a:lnTo>
                    <a:lnTo>
                      <a:pt x="24" y="18"/>
                    </a:lnTo>
                    <a:lnTo>
                      <a:pt x="36" y="18"/>
                    </a:lnTo>
                    <a:lnTo>
                      <a:pt x="42" y="12"/>
                    </a:lnTo>
                    <a:lnTo>
                      <a:pt x="48" y="12"/>
                    </a:lnTo>
                    <a:lnTo>
                      <a:pt x="54" y="6"/>
                    </a:lnTo>
                    <a:lnTo>
                      <a:pt x="48" y="0"/>
                    </a:lnTo>
                    <a:lnTo>
                      <a:pt x="48" y="6"/>
                    </a:lnTo>
                    <a:lnTo>
                      <a:pt x="42" y="12"/>
                    </a:lnTo>
                    <a:lnTo>
                      <a:pt x="36" y="12"/>
                    </a:lnTo>
                    <a:lnTo>
                      <a:pt x="24" y="12"/>
                    </a:lnTo>
                    <a:lnTo>
                      <a:pt x="18" y="12"/>
                    </a:lnTo>
                    <a:lnTo>
                      <a:pt x="12" y="12"/>
                    </a:lnTo>
                    <a:lnTo>
                      <a:pt x="6" y="12"/>
                    </a:lnTo>
                    <a:lnTo>
                      <a:pt x="0" y="6"/>
                    </a:lnTo>
                    <a:lnTo>
                      <a:pt x="0" y="12"/>
                    </a:lnTo>
                    <a:close/>
                  </a:path>
                </a:pathLst>
              </a:custGeom>
              <a:solidFill>
                <a:srgbClr val="FFFFFF"/>
              </a:solidFill>
              <a:ln w="9525">
                <a:noFill/>
                <a:round/>
                <a:headEnd/>
                <a:tailEnd/>
              </a:ln>
            </p:spPr>
            <p:txBody>
              <a:bodyPr/>
              <a:lstStyle/>
              <a:p>
                <a:endParaRPr lang="en-US"/>
              </a:p>
            </p:txBody>
          </p:sp>
          <p:sp>
            <p:nvSpPr>
              <p:cNvPr id="21618" name="Freeform 17"/>
              <p:cNvSpPr>
                <a:spLocks/>
              </p:cNvSpPr>
              <p:nvPr/>
            </p:nvSpPr>
            <p:spPr bwMode="auto">
              <a:xfrm>
                <a:off x="4303" y="3491"/>
                <a:ext cx="102" cy="60"/>
              </a:xfrm>
              <a:custGeom>
                <a:avLst/>
                <a:gdLst>
                  <a:gd name="T0" fmla="*/ 0 w 102"/>
                  <a:gd name="T1" fmla="*/ 0 h 60"/>
                  <a:gd name="T2" fmla="*/ 0 w 102"/>
                  <a:gd name="T3" fmla="*/ 0 h 60"/>
                  <a:gd name="T4" fmla="*/ 12 w 102"/>
                  <a:gd name="T5" fmla="*/ 12 h 60"/>
                  <a:gd name="T6" fmla="*/ 24 w 102"/>
                  <a:gd name="T7" fmla="*/ 18 h 60"/>
                  <a:gd name="T8" fmla="*/ 36 w 102"/>
                  <a:gd name="T9" fmla="*/ 30 h 60"/>
                  <a:gd name="T10" fmla="*/ 48 w 102"/>
                  <a:gd name="T11" fmla="*/ 36 h 60"/>
                  <a:gd name="T12" fmla="*/ 60 w 102"/>
                  <a:gd name="T13" fmla="*/ 42 h 60"/>
                  <a:gd name="T14" fmla="*/ 72 w 102"/>
                  <a:gd name="T15" fmla="*/ 48 h 60"/>
                  <a:gd name="T16" fmla="*/ 84 w 102"/>
                  <a:gd name="T17" fmla="*/ 54 h 60"/>
                  <a:gd name="T18" fmla="*/ 102 w 102"/>
                  <a:gd name="T19" fmla="*/ 60 h 60"/>
                  <a:gd name="T20" fmla="*/ 102 w 102"/>
                  <a:gd name="T21" fmla="*/ 54 h 60"/>
                  <a:gd name="T22" fmla="*/ 90 w 102"/>
                  <a:gd name="T23" fmla="*/ 48 h 60"/>
                  <a:gd name="T24" fmla="*/ 72 w 102"/>
                  <a:gd name="T25" fmla="*/ 42 h 60"/>
                  <a:gd name="T26" fmla="*/ 60 w 102"/>
                  <a:gd name="T27" fmla="*/ 36 h 60"/>
                  <a:gd name="T28" fmla="*/ 48 w 102"/>
                  <a:gd name="T29" fmla="*/ 30 h 60"/>
                  <a:gd name="T30" fmla="*/ 36 w 102"/>
                  <a:gd name="T31" fmla="*/ 24 h 60"/>
                  <a:gd name="T32" fmla="*/ 24 w 102"/>
                  <a:gd name="T33" fmla="*/ 18 h 60"/>
                  <a:gd name="T34" fmla="*/ 18 w 102"/>
                  <a:gd name="T35" fmla="*/ 6 h 60"/>
                  <a:gd name="T36" fmla="*/ 6 w 102"/>
                  <a:gd name="T37" fmla="*/ 0 h 60"/>
                  <a:gd name="T38" fmla="*/ 6 w 102"/>
                  <a:gd name="T39" fmla="*/ 0 h 60"/>
                  <a:gd name="T40" fmla="*/ 0 w 102"/>
                  <a:gd name="T41" fmla="*/ 0 h 60"/>
                  <a:gd name="T42" fmla="*/ 0 w 102"/>
                  <a:gd name="T43" fmla="*/ 0 h 60"/>
                  <a:gd name="T44" fmla="*/ 0 w 102"/>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60"/>
                  <a:gd name="T71" fmla="*/ 102 w 102"/>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60">
                    <a:moveTo>
                      <a:pt x="0" y="0"/>
                    </a:moveTo>
                    <a:lnTo>
                      <a:pt x="0" y="0"/>
                    </a:lnTo>
                    <a:lnTo>
                      <a:pt x="12" y="12"/>
                    </a:lnTo>
                    <a:lnTo>
                      <a:pt x="24" y="18"/>
                    </a:lnTo>
                    <a:lnTo>
                      <a:pt x="36" y="30"/>
                    </a:lnTo>
                    <a:lnTo>
                      <a:pt x="48" y="36"/>
                    </a:lnTo>
                    <a:lnTo>
                      <a:pt x="60" y="42"/>
                    </a:lnTo>
                    <a:lnTo>
                      <a:pt x="72" y="48"/>
                    </a:lnTo>
                    <a:lnTo>
                      <a:pt x="84" y="54"/>
                    </a:lnTo>
                    <a:lnTo>
                      <a:pt x="102" y="60"/>
                    </a:lnTo>
                    <a:lnTo>
                      <a:pt x="102" y="54"/>
                    </a:lnTo>
                    <a:lnTo>
                      <a:pt x="90" y="48"/>
                    </a:lnTo>
                    <a:lnTo>
                      <a:pt x="72" y="42"/>
                    </a:lnTo>
                    <a:lnTo>
                      <a:pt x="60" y="36"/>
                    </a:lnTo>
                    <a:lnTo>
                      <a:pt x="48" y="30"/>
                    </a:lnTo>
                    <a:lnTo>
                      <a:pt x="36" y="24"/>
                    </a:lnTo>
                    <a:lnTo>
                      <a:pt x="24" y="18"/>
                    </a:lnTo>
                    <a:lnTo>
                      <a:pt x="18" y="6"/>
                    </a:lnTo>
                    <a:lnTo>
                      <a:pt x="6" y="0"/>
                    </a:lnTo>
                    <a:lnTo>
                      <a:pt x="0" y="0"/>
                    </a:lnTo>
                    <a:close/>
                  </a:path>
                </a:pathLst>
              </a:custGeom>
              <a:solidFill>
                <a:srgbClr val="FFFFFF"/>
              </a:solidFill>
              <a:ln w="9525">
                <a:noFill/>
                <a:round/>
                <a:headEnd/>
                <a:tailEnd/>
              </a:ln>
            </p:spPr>
            <p:txBody>
              <a:bodyPr/>
              <a:lstStyle/>
              <a:p>
                <a:endParaRPr lang="en-US"/>
              </a:p>
            </p:txBody>
          </p:sp>
          <p:sp>
            <p:nvSpPr>
              <p:cNvPr id="21619" name="Freeform 18"/>
              <p:cNvSpPr>
                <a:spLocks/>
              </p:cNvSpPr>
              <p:nvPr/>
            </p:nvSpPr>
            <p:spPr bwMode="auto">
              <a:xfrm>
                <a:off x="4303" y="3473"/>
                <a:ext cx="18" cy="18"/>
              </a:xfrm>
              <a:custGeom>
                <a:avLst/>
                <a:gdLst>
                  <a:gd name="T0" fmla="*/ 18 w 18"/>
                  <a:gd name="T1" fmla="*/ 0 h 18"/>
                  <a:gd name="T2" fmla="*/ 18 w 18"/>
                  <a:gd name="T3" fmla="*/ 0 h 18"/>
                  <a:gd name="T4" fmla="*/ 0 w 18"/>
                  <a:gd name="T5" fmla="*/ 18 h 18"/>
                  <a:gd name="T6" fmla="*/ 6 w 18"/>
                  <a:gd name="T7" fmla="*/ 18 h 18"/>
                  <a:gd name="T8" fmla="*/ 18 w 18"/>
                  <a:gd name="T9" fmla="*/ 6 h 18"/>
                  <a:gd name="T10" fmla="*/ 18 w 18"/>
                  <a:gd name="T11" fmla="*/ 6 h 18"/>
                  <a:gd name="T12" fmla="*/ 18 w 18"/>
                  <a:gd name="T13" fmla="*/ 0 h 18"/>
                  <a:gd name="T14" fmla="*/ 18 w 18"/>
                  <a:gd name="T15" fmla="*/ 0 h 18"/>
                  <a:gd name="T16" fmla="*/ 18 w 1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0"/>
                    </a:moveTo>
                    <a:lnTo>
                      <a:pt x="18" y="0"/>
                    </a:lnTo>
                    <a:lnTo>
                      <a:pt x="0" y="18"/>
                    </a:lnTo>
                    <a:lnTo>
                      <a:pt x="6" y="18"/>
                    </a:lnTo>
                    <a:lnTo>
                      <a:pt x="18" y="6"/>
                    </a:lnTo>
                    <a:lnTo>
                      <a:pt x="18" y="0"/>
                    </a:lnTo>
                    <a:close/>
                  </a:path>
                </a:pathLst>
              </a:custGeom>
              <a:solidFill>
                <a:srgbClr val="FFFFFF"/>
              </a:solidFill>
              <a:ln w="9525">
                <a:noFill/>
                <a:round/>
                <a:headEnd/>
                <a:tailEnd/>
              </a:ln>
            </p:spPr>
            <p:txBody>
              <a:bodyPr/>
              <a:lstStyle/>
              <a:p>
                <a:endParaRPr lang="en-US"/>
              </a:p>
            </p:txBody>
          </p:sp>
          <p:sp>
            <p:nvSpPr>
              <p:cNvPr id="21620" name="Freeform 19"/>
              <p:cNvSpPr>
                <a:spLocks/>
              </p:cNvSpPr>
              <p:nvPr/>
            </p:nvSpPr>
            <p:spPr bwMode="auto">
              <a:xfrm>
                <a:off x="4741" y="3545"/>
                <a:ext cx="114" cy="78"/>
              </a:xfrm>
              <a:custGeom>
                <a:avLst/>
                <a:gdLst>
                  <a:gd name="T0" fmla="*/ 42 w 114"/>
                  <a:gd name="T1" fmla="*/ 0 h 78"/>
                  <a:gd name="T2" fmla="*/ 42 w 114"/>
                  <a:gd name="T3" fmla="*/ 6 h 78"/>
                  <a:gd name="T4" fmla="*/ 42 w 114"/>
                  <a:gd name="T5" fmla="*/ 12 h 78"/>
                  <a:gd name="T6" fmla="*/ 48 w 114"/>
                  <a:gd name="T7" fmla="*/ 18 h 78"/>
                  <a:gd name="T8" fmla="*/ 54 w 114"/>
                  <a:gd name="T9" fmla="*/ 24 h 78"/>
                  <a:gd name="T10" fmla="*/ 60 w 114"/>
                  <a:gd name="T11" fmla="*/ 30 h 78"/>
                  <a:gd name="T12" fmla="*/ 66 w 114"/>
                  <a:gd name="T13" fmla="*/ 36 h 78"/>
                  <a:gd name="T14" fmla="*/ 72 w 114"/>
                  <a:gd name="T15" fmla="*/ 36 h 78"/>
                  <a:gd name="T16" fmla="*/ 78 w 114"/>
                  <a:gd name="T17" fmla="*/ 42 h 78"/>
                  <a:gd name="T18" fmla="*/ 84 w 114"/>
                  <a:gd name="T19" fmla="*/ 42 h 78"/>
                  <a:gd name="T20" fmla="*/ 90 w 114"/>
                  <a:gd name="T21" fmla="*/ 48 h 78"/>
                  <a:gd name="T22" fmla="*/ 96 w 114"/>
                  <a:gd name="T23" fmla="*/ 54 h 78"/>
                  <a:gd name="T24" fmla="*/ 102 w 114"/>
                  <a:gd name="T25" fmla="*/ 54 h 78"/>
                  <a:gd name="T26" fmla="*/ 108 w 114"/>
                  <a:gd name="T27" fmla="*/ 60 h 78"/>
                  <a:gd name="T28" fmla="*/ 108 w 114"/>
                  <a:gd name="T29" fmla="*/ 66 h 78"/>
                  <a:gd name="T30" fmla="*/ 114 w 114"/>
                  <a:gd name="T31" fmla="*/ 72 h 78"/>
                  <a:gd name="T32" fmla="*/ 114 w 114"/>
                  <a:gd name="T33" fmla="*/ 72 h 78"/>
                  <a:gd name="T34" fmla="*/ 102 w 114"/>
                  <a:gd name="T35" fmla="*/ 78 h 78"/>
                  <a:gd name="T36" fmla="*/ 90 w 114"/>
                  <a:gd name="T37" fmla="*/ 72 h 78"/>
                  <a:gd name="T38" fmla="*/ 84 w 114"/>
                  <a:gd name="T39" fmla="*/ 72 h 78"/>
                  <a:gd name="T40" fmla="*/ 78 w 114"/>
                  <a:gd name="T41" fmla="*/ 72 h 78"/>
                  <a:gd name="T42" fmla="*/ 78 w 114"/>
                  <a:gd name="T43" fmla="*/ 66 h 78"/>
                  <a:gd name="T44" fmla="*/ 72 w 114"/>
                  <a:gd name="T45" fmla="*/ 60 h 78"/>
                  <a:gd name="T46" fmla="*/ 66 w 114"/>
                  <a:gd name="T47" fmla="*/ 60 h 78"/>
                  <a:gd name="T48" fmla="*/ 66 w 114"/>
                  <a:gd name="T49" fmla="*/ 60 h 78"/>
                  <a:gd name="T50" fmla="*/ 48 w 114"/>
                  <a:gd name="T51" fmla="*/ 60 h 78"/>
                  <a:gd name="T52" fmla="*/ 36 w 114"/>
                  <a:gd name="T53" fmla="*/ 54 h 78"/>
                  <a:gd name="T54" fmla="*/ 24 w 114"/>
                  <a:gd name="T55" fmla="*/ 48 h 78"/>
                  <a:gd name="T56" fmla="*/ 18 w 114"/>
                  <a:gd name="T57" fmla="*/ 36 h 78"/>
                  <a:gd name="T58" fmla="*/ 12 w 114"/>
                  <a:gd name="T59" fmla="*/ 30 h 78"/>
                  <a:gd name="T60" fmla="*/ 12 w 114"/>
                  <a:gd name="T61" fmla="*/ 18 h 78"/>
                  <a:gd name="T62" fmla="*/ 6 w 114"/>
                  <a:gd name="T63" fmla="*/ 12 h 78"/>
                  <a:gd name="T64" fmla="*/ 0 w 114"/>
                  <a:gd name="T65" fmla="*/ 6 h 78"/>
                  <a:gd name="T66" fmla="*/ 42 w 114"/>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
                  <a:gd name="T103" fmla="*/ 0 h 78"/>
                  <a:gd name="T104" fmla="*/ 114 w 114"/>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 h="78">
                    <a:moveTo>
                      <a:pt x="42" y="0"/>
                    </a:moveTo>
                    <a:lnTo>
                      <a:pt x="42" y="6"/>
                    </a:lnTo>
                    <a:lnTo>
                      <a:pt x="42" y="12"/>
                    </a:lnTo>
                    <a:lnTo>
                      <a:pt x="48" y="18"/>
                    </a:lnTo>
                    <a:lnTo>
                      <a:pt x="54" y="24"/>
                    </a:lnTo>
                    <a:lnTo>
                      <a:pt x="60" y="30"/>
                    </a:lnTo>
                    <a:lnTo>
                      <a:pt x="66" y="36"/>
                    </a:lnTo>
                    <a:lnTo>
                      <a:pt x="72" y="36"/>
                    </a:lnTo>
                    <a:lnTo>
                      <a:pt x="78" y="42"/>
                    </a:lnTo>
                    <a:lnTo>
                      <a:pt x="84" y="42"/>
                    </a:lnTo>
                    <a:lnTo>
                      <a:pt x="90" y="48"/>
                    </a:lnTo>
                    <a:lnTo>
                      <a:pt x="96" y="54"/>
                    </a:lnTo>
                    <a:lnTo>
                      <a:pt x="102" y="54"/>
                    </a:lnTo>
                    <a:lnTo>
                      <a:pt x="108" y="60"/>
                    </a:lnTo>
                    <a:lnTo>
                      <a:pt x="108" y="66"/>
                    </a:lnTo>
                    <a:lnTo>
                      <a:pt x="114" y="72"/>
                    </a:lnTo>
                    <a:lnTo>
                      <a:pt x="102" y="78"/>
                    </a:lnTo>
                    <a:lnTo>
                      <a:pt x="90" y="72"/>
                    </a:lnTo>
                    <a:lnTo>
                      <a:pt x="84" y="72"/>
                    </a:lnTo>
                    <a:lnTo>
                      <a:pt x="78" y="72"/>
                    </a:lnTo>
                    <a:lnTo>
                      <a:pt x="78" y="66"/>
                    </a:lnTo>
                    <a:lnTo>
                      <a:pt x="72" y="60"/>
                    </a:lnTo>
                    <a:lnTo>
                      <a:pt x="66" y="60"/>
                    </a:lnTo>
                    <a:lnTo>
                      <a:pt x="48" y="60"/>
                    </a:lnTo>
                    <a:lnTo>
                      <a:pt x="36" y="54"/>
                    </a:lnTo>
                    <a:lnTo>
                      <a:pt x="24" y="48"/>
                    </a:lnTo>
                    <a:lnTo>
                      <a:pt x="18" y="36"/>
                    </a:lnTo>
                    <a:lnTo>
                      <a:pt x="12" y="30"/>
                    </a:lnTo>
                    <a:lnTo>
                      <a:pt x="12" y="18"/>
                    </a:lnTo>
                    <a:lnTo>
                      <a:pt x="6" y="12"/>
                    </a:lnTo>
                    <a:lnTo>
                      <a:pt x="0" y="6"/>
                    </a:lnTo>
                    <a:lnTo>
                      <a:pt x="42" y="0"/>
                    </a:lnTo>
                    <a:close/>
                  </a:path>
                </a:pathLst>
              </a:custGeom>
              <a:solidFill>
                <a:srgbClr val="4C1900"/>
              </a:solidFill>
              <a:ln w="9525">
                <a:noFill/>
                <a:round/>
                <a:headEnd/>
                <a:tailEnd/>
              </a:ln>
            </p:spPr>
            <p:txBody>
              <a:bodyPr/>
              <a:lstStyle/>
              <a:p>
                <a:endParaRPr lang="en-US"/>
              </a:p>
            </p:txBody>
          </p:sp>
          <p:sp>
            <p:nvSpPr>
              <p:cNvPr id="21621" name="Freeform 20"/>
              <p:cNvSpPr>
                <a:spLocks/>
              </p:cNvSpPr>
              <p:nvPr/>
            </p:nvSpPr>
            <p:spPr bwMode="auto">
              <a:xfrm>
                <a:off x="4777" y="3545"/>
                <a:ext cx="42" cy="42"/>
              </a:xfrm>
              <a:custGeom>
                <a:avLst/>
                <a:gdLst>
                  <a:gd name="T0" fmla="*/ 42 w 42"/>
                  <a:gd name="T1" fmla="*/ 42 h 42"/>
                  <a:gd name="T2" fmla="*/ 42 w 42"/>
                  <a:gd name="T3" fmla="*/ 42 h 42"/>
                  <a:gd name="T4" fmla="*/ 42 w 42"/>
                  <a:gd name="T5" fmla="*/ 36 h 42"/>
                  <a:gd name="T6" fmla="*/ 30 w 42"/>
                  <a:gd name="T7" fmla="*/ 30 h 42"/>
                  <a:gd name="T8" fmla="*/ 24 w 42"/>
                  <a:gd name="T9" fmla="*/ 24 h 42"/>
                  <a:gd name="T10" fmla="*/ 18 w 42"/>
                  <a:gd name="T11" fmla="*/ 18 h 42"/>
                  <a:gd name="T12" fmla="*/ 12 w 42"/>
                  <a:gd name="T13" fmla="*/ 18 h 42"/>
                  <a:gd name="T14" fmla="*/ 12 w 42"/>
                  <a:gd name="T15" fmla="*/ 12 h 42"/>
                  <a:gd name="T16" fmla="*/ 6 w 42"/>
                  <a:gd name="T17" fmla="*/ 6 h 42"/>
                  <a:gd name="T18" fmla="*/ 6 w 42"/>
                  <a:gd name="T19" fmla="*/ 0 h 42"/>
                  <a:gd name="T20" fmla="*/ 0 w 42"/>
                  <a:gd name="T21" fmla="*/ 0 h 42"/>
                  <a:gd name="T22" fmla="*/ 6 w 42"/>
                  <a:gd name="T23" fmla="*/ 6 h 42"/>
                  <a:gd name="T24" fmla="*/ 6 w 42"/>
                  <a:gd name="T25" fmla="*/ 12 h 42"/>
                  <a:gd name="T26" fmla="*/ 12 w 42"/>
                  <a:gd name="T27" fmla="*/ 18 h 42"/>
                  <a:gd name="T28" fmla="*/ 18 w 42"/>
                  <a:gd name="T29" fmla="*/ 24 h 42"/>
                  <a:gd name="T30" fmla="*/ 24 w 42"/>
                  <a:gd name="T31" fmla="*/ 30 h 42"/>
                  <a:gd name="T32" fmla="*/ 30 w 42"/>
                  <a:gd name="T33" fmla="*/ 36 h 42"/>
                  <a:gd name="T34" fmla="*/ 36 w 42"/>
                  <a:gd name="T35" fmla="*/ 42 h 42"/>
                  <a:gd name="T36" fmla="*/ 42 w 42"/>
                  <a:gd name="T37" fmla="*/ 42 h 42"/>
                  <a:gd name="T38" fmla="*/ 42 w 42"/>
                  <a:gd name="T39" fmla="*/ 42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42"/>
                  <a:gd name="T62" fmla="*/ 42 w 42"/>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42">
                    <a:moveTo>
                      <a:pt x="42" y="42"/>
                    </a:moveTo>
                    <a:lnTo>
                      <a:pt x="42" y="42"/>
                    </a:lnTo>
                    <a:lnTo>
                      <a:pt x="42" y="36"/>
                    </a:lnTo>
                    <a:lnTo>
                      <a:pt x="30" y="30"/>
                    </a:lnTo>
                    <a:lnTo>
                      <a:pt x="24" y="24"/>
                    </a:lnTo>
                    <a:lnTo>
                      <a:pt x="18" y="18"/>
                    </a:lnTo>
                    <a:lnTo>
                      <a:pt x="12" y="18"/>
                    </a:lnTo>
                    <a:lnTo>
                      <a:pt x="12" y="12"/>
                    </a:lnTo>
                    <a:lnTo>
                      <a:pt x="6" y="6"/>
                    </a:lnTo>
                    <a:lnTo>
                      <a:pt x="6" y="0"/>
                    </a:lnTo>
                    <a:lnTo>
                      <a:pt x="0" y="0"/>
                    </a:lnTo>
                    <a:lnTo>
                      <a:pt x="6" y="6"/>
                    </a:lnTo>
                    <a:lnTo>
                      <a:pt x="6" y="12"/>
                    </a:lnTo>
                    <a:lnTo>
                      <a:pt x="12" y="18"/>
                    </a:lnTo>
                    <a:lnTo>
                      <a:pt x="18" y="24"/>
                    </a:lnTo>
                    <a:lnTo>
                      <a:pt x="24" y="30"/>
                    </a:lnTo>
                    <a:lnTo>
                      <a:pt x="30" y="36"/>
                    </a:lnTo>
                    <a:lnTo>
                      <a:pt x="36" y="42"/>
                    </a:lnTo>
                    <a:lnTo>
                      <a:pt x="42" y="42"/>
                    </a:lnTo>
                    <a:close/>
                  </a:path>
                </a:pathLst>
              </a:custGeom>
              <a:solidFill>
                <a:srgbClr val="FFFFFF"/>
              </a:solidFill>
              <a:ln w="9525">
                <a:noFill/>
                <a:round/>
                <a:headEnd/>
                <a:tailEnd/>
              </a:ln>
            </p:spPr>
            <p:txBody>
              <a:bodyPr/>
              <a:lstStyle/>
              <a:p>
                <a:endParaRPr lang="en-US"/>
              </a:p>
            </p:txBody>
          </p:sp>
          <p:sp>
            <p:nvSpPr>
              <p:cNvPr id="21622" name="Freeform 21"/>
              <p:cNvSpPr>
                <a:spLocks/>
              </p:cNvSpPr>
              <p:nvPr/>
            </p:nvSpPr>
            <p:spPr bwMode="auto">
              <a:xfrm>
                <a:off x="4819" y="3587"/>
                <a:ext cx="36" cy="36"/>
              </a:xfrm>
              <a:custGeom>
                <a:avLst/>
                <a:gdLst>
                  <a:gd name="T0" fmla="*/ 36 w 36"/>
                  <a:gd name="T1" fmla="*/ 36 h 36"/>
                  <a:gd name="T2" fmla="*/ 36 w 36"/>
                  <a:gd name="T3" fmla="*/ 30 h 36"/>
                  <a:gd name="T4" fmla="*/ 36 w 36"/>
                  <a:gd name="T5" fmla="*/ 30 h 36"/>
                  <a:gd name="T6" fmla="*/ 36 w 36"/>
                  <a:gd name="T7" fmla="*/ 24 h 36"/>
                  <a:gd name="T8" fmla="*/ 30 w 36"/>
                  <a:gd name="T9" fmla="*/ 18 h 36"/>
                  <a:gd name="T10" fmla="*/ 24 w 36"/>
                  <a:gd name="T11" fmla="*/ 12 h 36"/>
                  <a:gd name="T12" fmla="*/ 18 w 36"/>
                  <a:gd name="T13" fmla="*/ 6 h 36"/>
                  <a:gd name="T14" fmla="*/ 12 w 36"/>
                  <a:gd name="T15" fmla="*/ 6 h 36"/>
                  <a:gd name="T16" fmla="*/ 6 w 36"/>
                  <a:gd name="T17" fmla="*/ 0 h 36"/>
                  <a:gd name="T18" fmla="*/ 0 w 36"/>
                  <a:gd name="T19" fmla="*/ 0 h 36"/>
                  <a:gd name="T20" fmla="*/ 0 w 36"/>
                  <a:gd name="T21" fmla="*/ 0 h 36"/>
                  <a:gd name="T22" fmla="*/ 0 w 36"/>
                  <a:gd name="T23" fmla="*/ 6 h 36"/>
                  <a:gd name="T24" fmla="*/ 6 w 36"/>
                  <a:gd name="T25" fmla="*/ 6 h 36"/>
                  <a:gd name="T26" fmla="*/ 12 w 36"/>
                  <a:gd name="T27" fmla="*/ 12 h 36"/>
                  <a:gd name="T28" fmla="*/ 18 w 36"/>
                  <a:gd name="T29" fmla="*/ 18 h 36"/>
                  <a:gd name="T30" fmla="*/ 24 w 36"/>
                  <a:gd name="T31" fmla="*/ 18 h 36"/>
                  <a:gd name="T32" fmla="*/ 30 w 36"/>
                  <a:gd name="T33" fmla="*/ 24 h 36"/>
                  <a:gd name="T34" fmla="*/ 36 w 36"/>
                  <a:gd name="T35" fmla="*/ 30 h 36"/>
                  <a:gd name="T36" fmla="*/ 36 w 36"/>
                  <a:gd name="T37" fmla="*/ 30 h 36"/>
                  <a:gd name="T38" fmla="*/ 36 w 36"/>
                  <a:gd name="T39" fmla="*/ 30 h 36"/>
                  <a:gd name="T40" fmla="*/ 36 w 36"/>
                  <a:gd name="T41" fmla="*/ 36 h 36"/>
                  <a:gd name="T42" fmla="*/ 36 w 36"/>
                  <a:gd name="T43" fmla="*/ 36 h 36"/>
                  <a:gd name="T44" fmla="*/ 36 w 36"/>
                  <a:gd name="T45" fmla="*/ 30 h 36"/>
                  <a:gd name="T46" fmla="*/ 36 w 36"/>
                  <a:gd name="T47" fmla="*/ 36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36"/>
                  <a:gd name="T74" fmla="*/ 36 w 36"/>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36">
                    <a:moveTo>
                      <a:pt x="36" y="36"/>
                    </a:moveTo>
                    <a:lnTo>
                      <a:pt x="36" y="30"/>
                    </a:lnTo>
                    <a:lnTo>
                      <a:pt x="36" y="24"/>
                    </a:lnTo>
                    <a:lnTo>
                      <a:pt x="30" y="18"/>
                    </a:lnTo>
                    <a:lnTo>
                      <a:pt x="24" y="12"/>
                    </a:lnTo>
                    <a:lnTo>
                      <a:pt x="18" y="6"/>
                    </a:lnTo>
                    <a:lnTo>
                      <a:pt x="12" y="6"/>
                    </a:lnTo>
                    <a:lnTo>
                      <a:pt x="6" y="0"/>
                    </a:lnTo>
                    <a:lnTo>
                      <a:pt x="0" y="0"/>
                    </a:lnTo>
                    <a:lnTo>
                      <a:pt x="0" y="6"/>
                    </a:lnTo>
                    <a:lnTo>
                      <a:pt x="6" y="6"/>
                    </a:lnTo>
                    <a:lnTo>
                      <a:pt x="12" y="12"/>
                    </a:lnTo>
                    <a:lnTo>
                      <a:pt x="18" y="18"/>
                    </a:lnTo>
                    <a:lnTo>
                      <a:pt x="24" y="18"/>
                    </a:lnTo>
                    <a:lnTo>
                      <a:pt x="30" y="24"/>
                    </a:lnTo>
                    <a:lnTo>
                      <a:pt x="36" y="30"/>
                    </a:lnTo>
                    <a:lnTo>
                      <a:pt x="36" y="36"/>
                    </a:lnTo>
                    <a:lnTo>
                      <a:pt x="36" y="30"/>
                    </a:lnTo>
                    <a:lnTo>
                      <a:pt x="36" y="36"/>
                    </a:lnTo>
                    <a:close/>
                  </a:path>
                </a:pathLst>
              </a:custGeom>
              <a:solidFill>
                <a:srgbClr val="FFFFFF"/>
              </a:solidFill>
              <a:ln w="9525">
                <a:noFill/>
                <a:round/>
                <a:headEnd/>
                <a:tailEnd/>
              </a:ln>
            </p:spPr>
            <p:txBody>
              <a:bodyPr/>
              <a:lstStyle/>
              <a:p>
                <a:endParaRPr lang="en-US"/>
              </a:p>
            </p:txBody>
          </p:sp>
          <p:sp>
            <p:nvSpPr>
              <p:cNvPr id="21623" name="Freeform 22"/>
              <p:cNvSpPr>
                <a:spLocks/>
              </p:cNvSpPr>
              <p:nvPr/>
            </p:nvSpPr>
            <p:spPr bwMode="auto">
              <a:xfrm>
                <a:off x="4807" y="3599"/>
                <a:ext cx="48" cy="24"/>
              </a:xfrm>
              <a:custGeom>
                <a:avLst/>
                <a:gdLst>
                  <a:gd name="T0" fmla="*/ 0 w 48"/>
                  <a:gd name="T1" fmla="*/ 6 h 24"/>
                  <a:gd name="T2" fmla="*/ 0 w 48"/>
                  <a:gd name="T3" fmla="*/ 6 h 24"/>
                  <a:gd name="T4" fmla="*/ 0 w 48"/>
                  <a:gd name="T5" fmla="*/ 6 h 24"/>
                  <a:gd name="T6" fmla="*/ 6 w 48"/>
                  <a:gd name="T7" fmla="*/ 12 h 24"/>
                  <a:gd name="T8" fmla="*/ 6 w 48"/>
                  <a:gd name="T9" fmla="*/ 12 h 24"/>
                  <a:gd name="T10" fmla="*/ 12 w 48"/>
                  <a:gd name="T11" fmla="*/ 18 h 24"/>
                  <a:gd name="T12" fmla="*/ 18 w 48"/>
                  <a:gd name="T13" fmla="*/ 18 h 24"/>
                  <a:gd name="T14" fmla="*/ 24 w 48"/>
                  <a:gd name="T15" fmla="*/ 24 h 24"/>
                  <a:gd name="T16" fmla="*/ 36 w 48"/>
                  <a:gd name="T17" fmla="*/ 24 h 24"/>
                  <a:gd name="T18" fmla="*/ 48 w 48"/>
                  <a:gd name="T19" fmla="*/ 24 h 24"/>
                  <a:gd name="T20" fmla="*/ 48 w 48"/>
                  <a:gd name="T21" fmla="*/ 18 h 24"/>
                  <a:gd name="T22" fmla="*/ 36 w 48"/>
                  <a:gd name="T23" fmla="*/ 18 h 24"/>
                  <a:gd name="T24" fmla="*/ 24 w 48"/>
                  <a:gd name="T25" fmla="*/ 18 h 24"/>
                  <a:gd name="T26" fmla="*/ 18 w 48"/>
                  <a:gd name="T27" fmla="*/ 18 h 24"/>
                  <a:gd name="T28" fmla="*/ 12 w 48"/>
                  <a:gd name="T29" fmla="*/ 12 h 24"/>
                  <a:gd name="T30" fmla="*/ 12 w 48"/>
                  <a:gd name="T31" fmla="*/ 12 h 24"/>
                  <a:gd name="T32" fmla="*/ 6 w 48"/>
                  <a:gd name="T33" fmla="*/ 6 h 24"/>
                  <a:gd name="T34" fmla="*/ 0 w 48"/>
                  <a:gd name="T35" fmla="*/ 6 h 24"/>
                  <a:gd name="T36" fmla="*/ 0 w 48"/>
                  <a:gd name="T37" fmla="*/ 0 h 24"/>
                  <a:gd name="T38" fmla="*/ 0 w 48"/>
                  <a:gd name="T39" fmla="*/ 0 h 24"/>
                  <a:gd name="T40" fmla="*/ 0 w 48"/>
                  <a:gd name="T41" fmla="*/ 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24"/>
                  <a:gd name="T65" fmla="*/ 48 w 48"/>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24">
                    <a:moveTo>
                      <a:pt x="0" y="6"/>
                    </a:moveTo>
                    <a:lnTo>
                      <a:pt x="0" y="6"/>
                    </a:lnTo>
                    <a:lnTo>
                      <a:pt x="6" y="12"/>
                    </a:lnTo>
                    <a:lnTo>
                      <a:pt x="12" y="18"/>
                    </a:lnTo>
                    <a:lnTo>
                      <a:pt x="18" y="18"/>
                    </a:lnTo>
                    <a:lnTo>
                      <a:pt x="24" y="24"/>
                    </a:lnTo>
                    <a:lnTo>
                      <a:pt x="36" y="24"/>
                    </a:lnTo>
                    <a:lnTo>
                      <a:pt x="48" y="24"/>
                    </a:lnTo>
                    <a:lnTo>
                      <a:pt x="48" y="18"/>
                    </a:lnTo>
                    <a:lnTo>
                      <a:pt x="36" y="18"/>
                    </a:lnTo>
                    <a:lnTo>
                      <a:pt x="24" y="18"/>
                    </a:lnTo>
                    <a:lnTo>
                      <a:pt x="18" y="18"/>
                    </a:lnTo>
                    <a:lnTo>
                      <a:pt x="12" y="12"/>
                    </a:lnTo>
                    <a:lnTo>
                      <a:pt x="6" y="6"/>
                    </a:lnTo>
                    <a:lnTo>
                      <a:pt x="0" y="6"/>
                    </a:lnTo>
                    <a:lnTo>
                      <a:pt x="0" y="0"/>
                    </a:lnTo>
                    <a:lnTo>
                      <a:pt x="0" y="6"/>
                    </a:lnTo>
                    <a:close/>
                  </a:path>
                </a:pathLst>
              </a:custGeom>
              <a:solidFill>
                <a:srgbClr val="FFFFFF"/>
              </a:solidFill>
              <a:ln w="9525">
                <a:noFill/>
                <a:round/>
                <a:headEnd/>
                <a:tailEnd/>
              </a:ln>
            </p:spPr>
            <p:txBody>
              <a:bodyPr/>
              <a:lstStyle/>
              <a:p>
                <a:endParaRPr lang="en-US"/>
              </a:p>
            </p:txBody>
          </p:sp>
          <p:sp>
            <p:nvSpPr>
              <p:cNvPr id="21624" name="Freeform 23"/>
              <p:cNvSpPr>
                <a:spLocks/>
              </p:cNvSpPr>
              <p:nvPr/>
            </p:nvSpPr>
            <p:spPr bwMode="auto">
              <a:xfrm>
                <a:off x="4735" y="3551"/>
                <a:ext cx="72" cy="54"/>
              </a:xfrm>
              <a:custGeom>
                <a:avLst/>
                <a:gdLst>
                  <a:gd name="T0" fmla="*/ 6 w 72"/>
                  <a:gd name="T1" fmla="*/ 0 h 54"/>
                  <a:gd name="T2" fmla="*/ 0 w 72"/>
                  <a:gd name="T3" fmla="*/ 0 h 54"/>
                  <a:gd name="T4" fmla="*/ 12 w 72"/>
                  <a:gd name="T5" fmla="*/ 6 h 54"/>
                  <a:gd name="T6" fmla="*/ 12 w 72"/>
                  <a:gd name="T7" fmla="*/ 12 h 54"/>
                  <a:gd name="T8" fmla="*/ 18 w 72"/>
                  <a:gd name="T9" fmla="*/ 24 h 54"/>
                  <a:gd name="T10" fmla="*/ 24 w 72"/>
                  <a:gd name="T11" fmla="*/ 36 h 54"/>
                  <a:gd name="T12" fmla="*/ 30 w 72"/>
                  <a:gd name="T13" fmla="*/ 42 h 54"/>
                  <a:gd name="T14" fmla="*/ 42 w 72"/>
                  <a:gd name="T15" fmla="*/ 48 h 54"/>
                  <a:gd name="T16" fmla="*/ 54 w 72"/>
                  <a:gd name="T17" fmla="*/ 54 h 54"/>
                  <a:gd name="T18" fmla="*/ 72 w 72"/>
                  <a:gd name="T19" fmla="*/ 54 h 54"/>
                  <a:gd name="T20" fmla="*/ 72 w 72"/>
                  <a:gd name="T21" fmla="*/ 48 h 54"/>
                  <a:gd name="T22" fmla="*/ 54 w 72"/>
                  <a:gd name="T23" fmla="*/ 48 h 54"/>
                  <a:gd name="T24" fmla="*/ 42 w 72"/>
                  <a:gd name="T25" fmla="*/ 48 h 54"/>
                  <a:gd name="T26" fmla="*/ 36 w 72"/>
                  <a:gd name="T27" fmla="*/ 36 h 54"/>
                  <a:gd name="T28" fmla="*/ 30 w 72"/>
                  <a:gd name="T29" fmla="*/ 30 h 54"/>
                  <a:gd name="T30" fmla="*/ 24 w 72"/>
                  <a:gd name="T31" fmla="*/ 24 h 54"/>
                  <a:gd name="T32" fmla="*/ 18 w 72"/>
                  <a:gd name="T33" fmla="*/ 12 h 54"/>
                  <a:gd name="T34" fmla="*/ 12 w 72"/>
                  <a:gd name="T35" fmla="*/ 6 h 54"/>
                  <a:gd name="T36" fmla="*/ 6 w 72"/>
                  <a:gd name="T37" fmla="*/ 0 h 54"/>
                  <a:gd name="T38" fmla="*/ 6 w 72"/>
                  <a:gd name="T39" fmla="*/ 0 h 54"/>
                  <a:gd name="T40" fmla="*/ 6 w 72"/>
                  <a:gd name="T41" fmla="*/ 0 h 54"/>
                  <a:gd name="T42" fmla="*/ 0 w 72"/>
                  <a:gd name="T43" fmla="*/ 0 h 54"/>
                  <a:gd name="T44" fmla="*/ 0 w 72"/>
                  <a:gd name="T45" fmla="*/ 0 h 54"/>
                  <a:gd name="T46" fmla="*/ 6 w 72"/>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54"/>
                  <a:gd name="T74" fmla="*/ 72 w 72"/>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54">
                    <a:moveTo>
                      <a:pt x="6" y="0"/>
                    </a:moveTo>
                    <a:lnTo>
                      <a:pt x="0" y="0"/>
                    </a:lnTo>
                    <a:lnTo>
                      <a:pt x="12" y="6"/>
                    </a:lnTo>
                    <a:lnTo>
                      <a:pt x="12" y="12"/>
                    </a:lnTo>
                    <a:lnTo>
                      <a:pt x="18" y="24"/>
                    </a:lnTo>
                    <a:lnTo>
                      <a:pt x="24" y="36"/>
                    </a:lnTo>
                    <a:lnTo>
                      <a:pt x="30" y="42"/>
                    </a:lnTo>
                    <a:lnTo>
                      <a:pt x="42" y="48"/>
                    </a:lnTo>
                    <a:lnTo>
                      <a:pt x="54" y="54"/>
                    </a:lnTo>
                    <a:lnTo>
                      <a:pt x="72" y="54"/>
                    </a:lnTo>
                    <a:lnTo>
                      <a:pt x="72" y="48"/>
                    </a:lnTo>
                    <a:lnTo>
                      <a:pt x="54" y="48"/>
                    </a:lnTo>
                    <a:lnTo>
                      <a:pt x="42" y="48"/>
                    </a:lnTo>
                    <a:lnTo>
                      <a:pt x="36" y="36"/>
                    </a:lnTo>
                    <a:lnTo>
                      <a:pt x="30" y="30"/>
                    </a:lnTo>
                    <a:lnTo>
                      <a:pt x="24" y="24"/>
                    </a:lnTo>
                    <a:lnTo>
                      <a:pt x="18" y="12"/>
                    </a:lnTo>
                    <a:lnTo>
                      <a:pt x="12" y="6"/>
                    </a:lnTo>
                    <a:lnTo>
                      <a:pt x="6" y="0"/>
                    </a:lnTo>
                    <a:lnTo>
                      <a:pt x="0" y="0"/>
                    </a:lnTo>
                    <a:lnTo>
                      <a:pt x="6" y="0"/>
                    </a:lnTo>
                    <a:close/>
                  </a:path>
                </a:pathLst>
              </a:custGeom>
              <a:solidFill>
                <a:srgbClr val="FFFFFF"/>
              </a:solidFill>
              <a:ln w="9525">
                <a:noFill/>
                <a:round/>
                <a:headEnd/>
                <a:tailEnd/>
              </a:ln>
            </p:spPr>
            <p:txBody>
              <a:bodyPr/>
              <a:lstStyle/>
              <a:p>
                <a:endParaRPr lang="en-US"/>
              </a:p>
            </p:txBody>
          </p:sp>
          <p:sp>
            <p:nvSpPr>
              <p:cNvPr id="21625" name="Freeform 24"/>
              <p:cNvSpPr>
                <a:spLocks/>
              </p:cNvSpPr>
              <p:nvPr/>
            </p:nvSpPr>
            <p:spPr bwMode="auto">
              <a:xfrm>
                <a:off x="4741" y="3539"/>
                <a:ext cx="42" cy="12"/>
              </a:xfrm>
              <a:custGeom>
                <a:avLst/>
                <a:gdLst>
                  <a:gd name="T0" fmla="*/ 42 w 42"/>
                  <a:gd name="T1" fmla="*/ 6 h 12"/>
                  <a:gd name="T2" fmla="*/ 42 w 42"/>
                  <a:gd name="T3" fmla="*/ 0 h 12"/>
                  <a:gd name="T4" fmla="*/ 0 w 42"/>
                  <a:gd name="T5" fmla="*/ 12 h 12"/>
                  <a:gd name="T6" fmla="*/ 0 w 42"/>
                  <a:gd name="T7" fmla="*/ 12 h 12"/>
                  <a:gd name="T8" fmla="*/ 42 w 42"/>
                  <a:gd name="T9" fmla="*/ 6 h 12"/>
                  <a:gd name="T10" fmla="*/ 36 w 42"/>
                  <a:gd name="T11" fmla="*/ 6 h 12"/>
                  <a:gd name="T12" fmla="*/ 42 w 42"/>
                  <a:gd name="T13" fmla="*/ 6 h 12"/>
                  <a:gd name="T14" fmla="*/ 42 w 42"/>
                  <a:gd name="T15" fmla="*/ 0 h 12"/>
                  <a:gd name="T16" fmla="*/ 42 w 42"/>
                  <a:gd name="T17" fmla="*/ 0 h 12"/>
                  <a:gd name="T18" fmla="*/ 42 w 42"/>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2"/>
                  <a:gd name="T32" fmla="*/ 42 w 4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2">
                    <a:moveTo>
                      <a:pt x="42" y="6"/>
                    </a:moveTo>
                    <a:lnTo>
                      <a:pt x="42" y="0"/>
                    </a:lnTo>
                    <a:lnTo>
                      <a:pt x="0" y="12"/>
                    </a:lnTo>
                    <a:lnTo>
                      <a:pt x="42" y="6"/>
                    </a:lnTo>
                    <a:lnTo>
                      <a:pt x="36" y="6"/>
                    </a:lnTo>
                    <a:lnTo>
                      <a:pt x="42" y="6"/>
                    </a:lnTo>
                    <a:lnTo>
                      <a:pt x="42" y="0"/>
                    </a:lnTo>
                    <a:lnTo>
                      <a:pt x="42" y="6"/>
                    </a:lnTo>
                    <a:close/>
                  </a:path>
                </a:pathLst>
              </a:custGeom>
              <a:solidFill>
                <a:srgbClr val="FFFFFF"/>
              </a:solidFill>
              <a:ln w="9525">
                <a:noFill/>
                <a:round/>
                <a:headEnd/>
                <a:tailEnd/>
              </a:ln>
            </p:spPr>
            <p:txBody>
              <a:bodyPr/>
              <a:lstStyle/>
              <a:p>
                <a:endParaRPr lang="en-US"/>
              </a:p>
            </p:txBody>
          </p:sp>
          <p:sp>
            <p:nvSpPr>
              <p:cNvPr id="21626" name="Freeform 25"/>
              <p:cNvSpPr>
                <a:spLocks/>
              </p:cNvSpPr>
              <p:nvPr/>
            </p:nvSpPr>
            <p:spPr bwMode="auto">
              <a:xfrm>
                <a:off x="3973" y="3197"/>
                <a:ext cx="1020" cy="810"/>
              </a:xfrm>
              <a:custGeom>
                <a:avLst/>
                <a:gdLst>
                  <a:gd name="T0" fmla="*/ 162 w 1020"/>
                  <a:gd name="T1" fmla="*/ 150 h 810"/>
                  <a:gd name="T2" fmla="*/ 216 w 1020"/>
                  <a:gd name="T3" fmla="*/ 66 h 810"/>
                  <a:gd name="T4" fmla="*/ 294 w 1020"/>
                  <a:gd name="T5" fmla="*/ 18 h 810"/>
                  <a:gd name="T6" fmla="*/ 366 w 1020"/>
                  <a:gd name="T7" fmla="*/ 0 h 810"/>
                  <a:gd name="T8" fmla="*/ 444 w 1020"/>
                  <a:gd name="T9" fmla="*/ 6 h 810"/>
                  <a:gd name="T10" fmla="*/ 522 w 1020"/>
                  <a:gd name="T11" fmla="*/ 18 h 810"/>
                  <a:gd name="T12" fmla="*/ 600 w 1020"/>
                  <a:gd name="T13" fmla="*/ 42 h 810"/>
                  <a:gd name="T14" fmla="*/ 672 w 1020"/>
                  <a:gd name="T15" fmla="*/ 78 h 810"/>
                  <a:gd name="T16" fmla="*/ 750 w 1020"/>
                  <a:gd name="T17" fmla="*/ 114 h 810"/>
                  <a:gd name="T18" fmla="*/ 822 w 1020"/>
                  <a:gd name="T19" fmla="*/ 144 h 810"/>
                  <a:gd name="T20" fmla="*/ 840 w 1020"/>
                  <a:gd name="T21" fmla="*/ 114 h 810"/>
                  <a:gd name="T22" fmla="*/ 846 w 1020"/>
                  <a:gd name="T23" fmla="*/ 102 h 810"/>
                  <a:gd name="T24" fmla="*/ 858 w 1020"/>
                  <a:gd name="T25" fmla="*/ 114 h 810"/>
                  <a:gd name="T26" fmla="*/ 876 w 1020"/>
                  <a:gd name="T27" fmla="*/ 144 h 810"/>
                  <a:gd name="T28" fmla="*/ 912 w 1020"/>
                  <a:gd name="T29" fmla="*/ 180 h 810"/>
                  <a:gd name="T30" fmla="*/ 954 w 1020"/>
                  <a:gd name="T31" fmla="*/ 210 h 810"/>
                  <a:gd name="T32" fmla="*/ 990 w 1020"/>
                  <a:gd name="T33" fmla="*/ 246 h 810"/>
                  <a:gd name="T34" fmla="*/ 1014 w 1020"/>
                  <a:gd name="T35" fmla="*/ 288 h 810"/>
                  <a:gd name="T36" fmla="*/ 1014 w 1020"/>
                  <a:gd name="T37" fmla="*/ 318 h 810"/>
                  <a:gd name="T38" fmla="*/ 1002 w 1020"/>
                  <a:gd name="T39" fmla="*/ 336 h 810"/>
                  <a:gd name="T40" fmla="*/ 960 w 1020"/>
                  <a:gd name="T41" fmla="*/ 348 h 810"/>
                  <a:gd name="T42" fmla="*/ 918 w 1020"/>
                  <a:gd name="T43" fmla="*/ 342 h 810"/>
                  <a:gd name="T44" fmla="*/ 870 w 1020"/>
                  <a:gd name="T45" fmla="*/ 336 h 810"/>
                  <a:gd name="T46" fmla="*/ 822 w 1020"/>
                  <a:gd name="T47" fmla="*/ 330 h 810"/>
                  <a:gd name="T48" fmla="*/ 810 w 1020"/>
                  <a:gd name="T49" fmla="*/ 348 h 810"/>
                  <a:gd name="T50" fmla="*/ 774 w 1020"/>
                  <a:gd name="T51" fmla="*/ 354 h 810"/>
                  <a:gd name="T52" fmla="*/ 738 w 1020"/>
                  <a:gd name="T53" fmla="*/ 366 h 810"/>
                  <a:gd name="T54" fmla="*/ 744 w 1020"/>
                  <a:gd name="T55" fmla="*/ 396 h 810"/>
                  <a:gd name="T56" fmla="*/ 768 w 1020"/>
                  <a:gd name="T57" fmla="*/ 420 h 810"/>
                  <a:gd name="T58" fmla="*/ 786 w 1020"/>
                  <a:gd name="T59" fmla="*/ 432 h 810"/>
                  <a:gd name="T60" fmla="*/ 810 w 1020"/>
                  <a:gd name="T61" fmla="*/ 450 h 810"/>
                  <a:gd name="T62" fmla="*/ 780 w 1020"/>
                  <a:gd name="T63" fmla="*/ 450 h 810"/>
                  <a:gd name="T64" fmla="*/ 762 w 1020"/>
                  <a:gd name="T65" fmla="*/ 438 h 810"/>
                  <a:gd name="T66" fmla="*/ 720 w 1020"/>
                  <a:gd name="T67" fmla="*/ 426 h 810"/>
                  <a:gd name="T68" fmla="*/ 702 w 1020"/>
                  <a:gd name="T69" fmla="*/ 390 h 810"/>
                  <a:gd name="T70" fmla="*/ 654 w 1020"/>
                  <a:gd name="T71" fmla="*/ 360 h 810"/>
                  <a:gd name="T72" fmla="*/ 594 w 1020"/>
                  <a:gd name="T73" fmla="*/ 342 h 810"/>
                  <a:gd name="T74" fmla="*/ 534 w 1020"/>
                  <a:gd name="T75" fmla="*/ 324 h 810"/>
                  <a:gd name="T76" fmla="*/ 474 w 1020"/>
                  <a:gd name="T77" fmla="*/ 312 h 810"/>
                  <a:gd name="T78" fmla="*/ 414 w 1020"/>
                  <a:gd name="T79" fmla="*/ 312 h 810"/>
                  <a:gd name="T80" fmla="*/ 360 w 1020"/>
                  <a:gd name="T81" fmla="*/ 318 h 810"/>
                  <a:gd name="T82" fmla="*/ 312 w 1020"/>
                  <a:gd name="T83" fmla="*/ 330 h 810"/>
                  <a:gd name="T84" fmla="*/ 258 w 1020"/>
                  <a:gd name="T85" fmla="*/ 342 h 810"/>
                  <a:gd name="T86" fmla="*/ 216 w 1020"/>
                  <a:gd name="T87" fmla="*/ 342 h 810"/>
                  <a:gd name="T88" fmla="*/ 180 w 1020"/>
                  <a:gd name="T89" fmla="*/ 336 h 810"/>
                  <a:gd name="T90" fmla="*/ 156 w 1020"/>
                  <a:gd name="T91" fmla="*/ 312 h 810"/>
                  <a:gd name="T92" fmla="*/ 150 w 1020"/>
                  <a:gd name="T93" fmla="*/ 276 h 810"/>
                  <a:gd name="T94" fmla="*/ 84 w 1020"/>
                  <a:gd name="T95" fmla="*/ 312 h 810"/>
                  <a:gd name="T96" fmla="*/ 42 w 1020"/>
                  <a:gd name="T97" fmla="*/ 372 h 810"/>
                  <a:gd name="T98" fmla="*/ 36 w 1020"/>
                  <a:gd name="T99" fmla="*/ 420 h 810"/>
                  <a:gd name="T100" fmla="*/ 48 w 1020"/>
                  <a:gd name="T101" fmla="*/ 462 h 810"/>
                  <a:gd name="T102" fmla="*/ 96 w 1020"/>
                  <a:gd name="T103" fmla="*/ 612 h 810"/>
                  <a:gd name="T104" fmla="*/ 108 w 1020"/>
                  <a:gd name="T105" fmla="*/ 786 h 810"/>
                  <a:gd name="T106" fmla="*/ 108 w 1020"/>
                  <a:gd name="T107" fmla="*/ 744 h 810"/>
                  <a:gd name="T108" fmla="*/ 84 w 1020"/>
                  <a:gd name="T109" fmla="*/ 666 h 810"/>
                  <a:gd name="T110" fmla="*/ 54 w 1020"/>
                  <a:gd name="T111" fmla="*/ 576 h 810"/>
                  <a:gd name="T112" fmla="*/ 18 w 1020"/>
                  <a:gd name="T113" fmla="*/ 486 h 810"/>
                  <a:gd name="T114" fmla="*/ 0 w 1020"/>
                  <a:gd name="T115" fmla="*/ 402 h 810"/>
                  <a:gd name="T116" fmla="*/ 18 w 1020"/>
                  <a:gd name="T117" fmla="*/ 324 h 810"/>
                  <a:gd name="T118" fmla="*/ 48 w 1020"/>
                  <a:gd name="T119" fmla="*/ 288 h 810"/>
                  <a:gd name="T120" fmla="*/ 72 w 1020"/>
                  <a:gd name="T121" fmla="*/ 264 h 810"/>
                  <a:gd name="T122" fmla="*/ 108 w 1020"/>
                  <a:gd name="T123" fmla="*/ 246 h 810"/>
                  <a:gd name="T124" fmla="*/ 144 w 1020"/>
                  <a:gd name="T125" fmla="*/ 234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0"/>
                  <a:gd name="T190" fmla="*/ 0 h 810"/>
                  <a:gd name="T191" fmla="*/ 1020 w 1020"/>
                  <a:gd name="T192" fmla="*/ 810 h 8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0" h="810">
                    <a:moveTo>
                      <a:pt x="156" y="228"/>
                    </a:moveTo>
                    <a:lnTo>
                      <a:pt x="156" y="198"/>
                    </a:lnTo>
                    <a:lnTo>
                      <a:pt x="156" y="174"/>
                    </a:lnTo>
                    <a:lnTo>
                      <a:pt x="162" y="150"/>
                    </a:lnTo>
                    <a:lnTo>
                      <a:pt x="174" y="126"/>
                    </a:lnTo>
                    <a:lnTo>
                      <a:pt x="180" y="102"/>
                    </a:lnTo>
                    <a:lnTo>
                      <a:pt x="198" y="84"/>
                    </a:lnTo>
                    <a:lnTo>
                      <a:pt x="216" y="66"/>
                    </a:lnTo>
                    <a:lnTo>
                      <a:pt x="234" y="48"/>
                    </a:lnTo>
                    <a:lnTo>
                      <a:pt x="258" y="36"/>
                    </a:lnTo>
                    <a:lnTo>
                      <a:pt x="276" y="30"/>
                    </a:lnTo>
                    <a:lnTo>
                      <a:pt x="294" y="18"/>
                    </a:lnTo>
                    <a:lnTo>
                      <a:pt x="312" y="12"/>
                    </a:lnTo>
                    <a:lnTo>
                      <a:pt x="330" y="6"/>
                    </a:lnTo>
                    <a:lnTo>
                      <a:pt x="348" y="6"/>
                    </a:lnTo>
                    <a:lnTo>
                      <a:pt x="366" y="0"/>
                    </a:lnTo>
                    <a:lnTo>
                      <a:pt x="384" y="0"/>
                    </a:lnTo>
                    <a:lnTo>
                      <a:pt x="408" y="0"/>
                    </a:lnTo>
                    <a:lnTo>
                      <a:pt x="426" y="0"/>
                    </a:lnTo>
                    <a:lnTo>
                      <a:pt x="444" y="6"/>
                    </a:lnTo>
                    <a:lnTo>
                      <a:pt x="462" y="6"/>
                    </a:lnTo>
                    <a:lnTo>
                      <a:pt x="480" y="12"/>
                    </a:lnTo>
                    <a:lnTo>
                      <a:pt x="504" y="12"/>
                    </a:lnTo>
                    <a:lnTo>
                      <a:pt x="522" y="18"/>
                    </a:lnTo>
                    <a:lnTo>
                      <a:pt x="540" y="24"/>
                    </a:lnTo>
                    <a:lnTo>
                      <a:pt x="558" y="30"/>
                    </a:lnTo>
                    <a:lnTo>
                      <a:pt x="576" y="36"/>
                    </a:lnTo>
                    <a:lnTo>
                      <a:pt x="600" y="42"/>
                    </a:lnTo>
                    <a:lnTo>
                      <a:pt x="618" y="54"/>
                    </a:lnTo>
                    <a:lnTo>
                      <a:pt x="636" y="60"/>
                    </a:lnTo>
                    <a:lnTo>
                      <a:pt x="654" y="72"/>
                    </a:lnTo>
                    <a:lnTo>
                      <a:pt x="672" y="78"/>
                    </a:lnTo>
                    <a:lnTo>
                      <a:pt x="690" y="84"/>
                    </a:lnTo>
                    <a:lnTo>
                      <a:pt x="714" y="96"/>
                    </a:lnTo>
                    <a:lnTo>
                      <a:pt x="732" y="102"/>
                    </a:lnTo>
                    <a:lnTo>
                      <a:pt x="750" y="114"/>
                    </a:lnTo>
                    <a:lnTo>
                      <a:pt x="768" y="120"/>
                    </a:lnTo>
                    <a:lnTo>
                      <a:pt x="786" y="126"/>
                    </a:lnTo>
                    <a:lnTo>
                      <a:pt x="804" y="138"/>
                    </a:lnTo>
                    <a:lnTo>
                      <a:pt x="822" y="144"/>
                    </a:lnTo>
                    <a:lnTo>
                      <a:pt x="840" y="150"/>
                    </a:lnTo>
                    <a:lnTo>
                      <a:pt x="840" y="138"/>
                    </a:lnTo>
                    <a:lnTo>
                      <a:pt x="840" y="126"/>
                    </a:lnTo>
                    <a:lnTo>
                      <a:pt x="840" y="114"/>
                    </a:lnTo>
                    <a:lnTo>
                      <a:pt x="840" y="108"/>
                    </a:lnTo>
                    <a:lnTo>
                      <a:pt x="840" y="102"/>
                    </a:lnTo>
                    <a:lnTo>
                      <a:pt x="846" y="102"/>
                    </a:lnTo>
                    <a:lnTo>
                      <a:pt x="852" y="102"/>
                    </a:lnTo>
                    <a:lnTo>
                      <a:pt x="852" y="108"/>
                    </a:lnTo>
                    <a:lnTo>
                      <a:pt x="858" y="108"/>
                    </a:lnTo>
                    <a:lnTo>
                      <a:pt x="858" y="114"/>
                    </a:lnTo>
                    <a:lnTo>
                      <a:pt x="864" y="114"/>
                    </a:lnTo>
                    <a:lnTo>
                      <a:pt x="870" y="126"/>
                    </a:lnTo>
                    <a:lnTo>
                      <a:pt x="870" y="138"/>
                    </a:lnTo>
                    <a:lnTo>
                      <a:pt x="876" y="144"/>
                    </a:lnTo>
                    <a:lnTo>
                      <a:pt x="882" y="150"/>
                    </a:lnTo>
                    <a:lnTo>
                      <a:pt x="888" y="162"/>
                    </a:lnTo>
                    <a:lnTo>
                      <a:pt x="900" y="168"/>
                    </a:lnTo>
                    <a:lnTo>
                      <a:pt x="912" y="180"/>
                    </a:lnTo>
                    <a:lnTo>
                      <a:pt x="924" y="186"/>
                    </a:lnTo>
                    <a:lnTo>
                      <a:pt x="936" y="192"/>
                    </a:lnTo>
                    <a:lnTo>
                      <a:pt x="942" y="204"/>
                    </a:lnTo>
                    <a:lnTo>
                      <a:pt x="954" y="210"/>
                    </a:lnTo>
                    <a:lnTo>
                      <a:pt x="966" y="216"/>
                    </a:lnTo>
                    <a:lnTo>
                      <a:pt x="972" y="228"/>
                    </a:lnTo>
                    <a:lnTo>
                      <a:pt x="984" y="234"/>
                    </a:lnTo>
                    <a:lnTo>
                      <a:pt x="990" y="246"/>
                    </a:lnTo>
                    <a:lnTo>
                      <a:pt x="996" y="258"/>
                    </a:lnTo>
                    <a:lnTo>
                      <a:pt x="1002" y="264"/>
                    </a:lnTo>
                    <a:lnTo>
                      <a:pt x="1008" y="276"/>
                    </a:lnTo>
                    <a:lnTo>
                      <a:pt x="1014" y="288"/>
                    </a:lnTo>
                    <a:lnTo>
                      <a:pt x="1020" y="300"/>
                    </a:lnTo>
                    <a:lnTo>
                      <a:pt x="1020" y="306"/>
                    </a:lnTo>
                    <a:lnTo>
                      <a:pt x="1020" y="312"/>
                    </a:lnTo>
                    <a:lnTo>
                      <a:pt x="1014" y="318"/>
                    </a:lnTo>
                    <a:lnTo>
                      <a:pt x="1014" y="324"/>
                    </a:lnTo>
                    <a:lnTo>
                      <a:pt x="1008" y="330"/>
                    </a:lnTo>
                    <a:lnTo>
                      <a:pt x="1008" y="336"/>
                    </a:lnTo>
                    <a:lnTo>
                      <a:pt x="1002" y="336"/>
                    </a:lnTo>
                    <a:lnTo>
                      <a:pt x="996" y="342"/>
                    </a:lnTo>
                    <a:lnTo>
                      <a:pt x="984" y="342"/>
                    </a:lnTo>
                    <a:lnTo>
                      <a:pt x="972" y="348"/>
                    </a:lnTo>
                    <a:lnTo>
                      <a:pt x="960" y="348"/>
                    </a:lnTo>
                    <a:lnTo>
                      <a:pt x="948" y="348"/>
                    </a:lnTo>
                    <a:lnTo>
                      <a:pt x="936" y="348"/>
                    </a:lnTo>
                    <a:lnTo>
                      <a:pt x="930" y="348"/>
                    </a:lnTo>
                    <a:lnTo>
                      <a:pt x="918" y="342"/>
                    </a:lnTo>
                    <a:lnTo>
                      <a:pt x="906" y="342"/>
                    </a:lnTo>
                    <a:lnTo>
                      <a:pt x="894" y="342"/>
                    </a:lnTo>
                    <a:lnTo>
                      <a:pt x="882" y="336"/>
                    </a:lnTo>
                    <a:lnTo>
                      <a:pt x="870" y="336"/>
                    </a:lnTo>
                    <a:lnTo>
                      <a:pt x="858" y="336"/>
                    </a:lnTo>
                    <a:lnTo>
                      <a:pt x="846" y="336"/>
                    </a:lnTo>
                    <a:lnTo>
                      <a:pt x="834" y="330"/>
                    </a:lnTo>
                    <a:lnTo>
                      <a:pt x="822" y="330"/>
                    </a:lnTo>
                    <a:lnTo>
                      <a:pt x="810" y="336"/>
                    </a:lnTo>
                    <a:lnTo>
                      <a:pt x="810" y="342"/>
                    </a:lnTo>
                    <a:lnTo>
                      <a:pt x="810" y="348"/>
                    </a:lnTo>
                    <a:lnTo>
                      <a:pt x="810" y="354"/>
                    </a:lnTo>
                    <a:lnTo>
                      <a:pt x="798" y="354"/>
                    </a:lnTo>
                    <a:lnTo>
                      <a:pt x="786" y="354"/>
                    </a:lnTo>
                    <a:lnTo>
                      <a:pt x="774" y="354"/>
                    </a:lnTo>
                    <a:lnTo>
                      <a:pt x="762" y="354"/>
                    </a:lnTo>
                    <a:lnTo>
                      <a:pt x="756" y="360"/>
                    </a:lnTo>
                    <a:lnTo>
                      <a:pt x="744" y="360"/>
                    </a:lnTo>
                    <a:lnTo>
                      <a:pt x="738" y="366"/>
                    </a:lnTo>
                    <a:lnTo>
                      <a:pt x="738" y="378"/>
                    </a:lnTo>
                    <a:lnTo>
                      <a:pt x="738" y="384"/>
                    </a:lnTo>
                    <a:lnTo>
                      <a:pt x="738" y="390"/>
                    </a:lnTo>
                    <a:lnTo>
                      <a:pt x="744" y="396"/>
                    </a:lnTo>
                    <a:lnTo>
                      <a:pt x="750" y="402"/>
                    </a:lnTo>
                    <a:lnTo>
                      <a:pt x="756" y="408"/>
                    </a:lnTo>
                    <a:lnTo>
                      <a:pt x="762" y="414"/>
                    </a:lnTo>
                    <a:lnTo>
                      <a:pt x="768" y="420"/>
                    </a:lnTo>
                    <a:lnTo>
                      <a:pt x="774" y="420"/>
                    </a:lnTo>
                    <a:lnTo>
                      <a:pt x="780" y="426"/>
                    </a:lnTo>
                    <a:lnTo>
                      <a:pt x="786" y="432"/>
                    </a:lnTo>
                    <a:lnTo>
                      <a:pt x="792" y="432"/>
                    </a:lnTo>
                    <a:lnTo>
                      <a:pt x="798" y="438"/>
                    </a:lnTo>
                    <a:lnTo>
                      <a:pt x="804" y="444"/>
                    </a:lnTo>
                    <a:lnTo>
                      <a:pt x="810" y="450"/>
                    </a:lnTo>
                    <a:lnTo>
                      <a:pt x="810" y="456"/>
                    </a:lnTo>
                    <a:lnTo>
                      <a:pt x="798" y="456"/>
                    </a:lnTo>
                    <a:lnTo>
                      <a:pt x="786" y="456"/>
                    </a:lnTo>
                    <a:lnTo>
                      <a:pt x="780" y="450"/>
                    </a:lnTo>
                    <a:lnTo>
                      <a:pt x="774" y="450"/>
                    </a:lnTo>
                    <a:lnTo>
                      <a:pt x="768" y="444"/>
                    </a:lnTo>
                    <a:lnTo>
                      <a:pt x="762" y="438"/>
                    </a:lnTo>
                    <a:lnTo>
                      <a:pt x="756" y="438"/>
                    </a:lnTo>
                    <a:lnTo>
                      <a:pt x="738" y="438"/>
                    </a:lnTo>
                    <a:lnTo>
                      <a:pt x="726" y="432"/>
                    </a:lnTo>
                    <a:lnTo>
                      <a:pt x="720" y="426"/>
                    </a:lnTo>
                    <a:lnTo>
                      <a:pt x="714" y="420"/>
                    </a:lnTo>
                    <a:lnTo>
                      <a:pt x="708" y="408"/>
                    </a:lnTo>
                    <a:lnTo>
                      <a:pt x="708" y="402"/>
                    </a:lnTo>
                    <a:lnTo>
                      <a:pt x="702" y="390"/>
                    </a:lnTo>
                    <a:lnTo>
                      <a:pt x="696" y="384"/>
                    </a:lnTo>
                    <a:lnTo>
                      <a:pt x="678" y="378"/>
                    </a:lnTo>
                    <a:lnTo>
                      <a:pt x="666" y="366"/>
                    </a:lnTo>
                    <a:lnTo>
                      <a:pt x="654" y="360"/>
                    </a:lnTo>
                    <a:lnTo>
                      <a:pt x="636" y="354"/>
                    </a:lnTo>
                    <a:lnTo>
                      <a:pt x="624" y="348"/>
                    </a:lnTo>
                    <a:lnTo>
                      <a:pt x="606" y="342"/>
                    </a:lnTo>
                    <a:lnTo>
                      <a:pt x="594" y="342"/>
                    </a:lnTo>
                    <a:lnTo>
                      <a:pt x="576" y="336"/>
                    </a:lnTo>
                    <a:lnTo>
                      <a:pt x="564" y="330"/>
                    </a:lnTo>
                    <a:lnTo>
                      <a:pt x="546" y="330"/>
                    </a:lnTo>
                    <a:lnTo>
                      <a:pt x="534" y="324"/>
                    </a:lnTo>
                    <a:lnTo>
                      <a:pt x="516" y="324"/>
                    </a:lnTo>
                    <a:lnTo>
                      <a:pt x="504" y="318"/>
                    </a:lnTo>
                    <a:lnTo>
                      <a:pt x="486" y="318"/>
                    </a:lnTo>
                    <a:lnTo>
                      <a:pt x="474" y="312"/>
                    </a:lnTo>
                    <a:lnTo>
                      <a:pt x="456" y="312"/>
                    </a:lnTo>
                    <a:lnTo>
                      <a:pt x="444" y="312"/>
                    </a:lnTo>
                    <a:lnTo>
                      <a:pt x="426" y="312"/>
                    </a:lnTo>
                    <a:lnTo>
                      <a:pt x="414" y="312"/>
                    </a:lnTo>
                    <a:lnTo>
                      <a:pt x="402" y="312"/>
                    </a:lnTo>
                    <a:lnTo>
                      <a:pt x="390" y="312"/>
                    </a:lnTo>
                    <a:lnTo>
                      <a:pt x="378" y="312"/>
                    </a:lnTo>
                    <a:lnTo>
                      <a:pt x="360" y="318"/>
                    </a:lnTo>
                    <a:lnTo>
                      <a:pt x="348" y="318"/>
                    </a:lnTo>
                    <a:lnTo>
                      <a:pt x="336" y="324"/>
                    </a:lnTo>
                    <a:lnTo>
                      <a:pt x="324" y="330"/>
                    </a:lnTo>
                    <a:lnTo>
                      <a:pt x="312" y="330"/>
                    </a:lnTo>
                    <a:lnTo>
                      <a:pt x="300" y="336"/>
                    </a:lnTo>
                    <a:lnTo>
                      <a:pt x="288" y="336"/>
                    </a:lnTo>
                    <a:lnTo>
                      <a:pt x="270" y="342"/>
                    </a:lnTo>
                    <a:lnTo>
                      <a:pt x="258" y="342"/>
                    </a:lnTo>
                    <a:lnTo>
                      <a:pt x="246" y="342"/>
                    </a:lnTo>
                    <a:lnTo>
                      <a:pt x="240" y="348"/>
                    </a:lnTo>
                    <a:lnTo>
                      <a:pt x="228" y="348"/>
                    </a:lnTo>
                    <a:lnTo>
                      <a:pt x="216" y="342"/>
                    </a:lnTo>
                    <a:lnTo>
                      <a:pt x="210" y="342"/>
                    </a:lnTo>
                    <a:lnTo>
                      <a:pt x="198" y="342"/>
                    </a:lnTo>
                    <a:lnTo>
                      <a:pt x="192" y="336"/>
                    </a:lnTo>
                    <a:lnTo>
                      <a:pt x="180" y="336"/>
                    </a:lnTo>
                    <a:lnTo>
                      <a:pt x="174" y="330"/>
                    </a:lnTo>
                    <a:lnTo>
                      <a:pt x="168" y="324"/>
                    </a:lnTo>
                    <a:lnTo>
                      <a:pt x="162" y="318"/>
                    </a:lnTo>
                    <a:lnTo>
                      <a:pt x="156" y="312"/>
                    </a:lnTo>
                    <a:lnTo>
                      <a:pt x="150" y="306"/>
                    </a:lnTo>
                    <a:lnTo>
                      <a:pt x="150" y="300"/>
                    </a:lnTo>
                    <a:lnTo>
                      <a:pt x="150" y="288"/>
                    </a:lnTo>
                    <a:lnTo>
                      <a:pt x="150" y="276"/>
                    </a:lnTo>
                    <a:lnTo>
                      <a:pt x="150" y="264"/>
                    </a:lnTo>
                    <a:lnTo>
                      <a:pt x="126" y="282"/>
                    </a:lnTo>
                    <a:lnTo>
                      <a:pt x="102" y="294"/>
                    </a:lnTo>
                    <a:lnTo>
                      <a:pt x="84" y="312"/>
                    </a:lnTo>
                    <a:lnTo>
                      <a:pt x="72" y="324"/>
                    </a:lnTo>
                    <a:lnTo>
                      <a:pt x="60" y="342"/>
                    </a:lnTo>
                    <a:lnTo>
                      <a:pt x="48" y="354"/>
                    </a:lnTo>
                    <a:lnTo>
                      <a:pt x="42" y="372"/>
                    </a:lnTo>
                    <a:lnTo>
                      <a:pt x="42" y="384"/>
                    </a:lnTo>
                    <a:lnTo>
                      <a:pt x="36" y="396"/>
                    </a:lnTo>
                    <a:lnTo>
                      <a:pt x="36" y="408"/>
                    </a:lnTo>
                    <a:lnTo>
                      <a:pt x="36" y="420"/>
                    </a:lnTo>
                    <a:lnTo>
                      <a:pt x="42" y="432"/>
                    </a:lnTo>
                    <a:lnTo>
                      <a:pt x="42" y="444"/>
                    </a:lnTo>
                    <a:lnTo>
                      <a:pt x="42" y="450"/>
                    </a:lnTo>
                    <a:lnTo>
                      <a:pt x="48" y="462"/>
                    </a:lnTo>
                    <a:lnTo>
                      <a:pt x="48" y="468"/>
                    </a:lnTo>
                    <a:lnTo>
                      <a:pt x="66" y="516"/>
                    </a:lnTo>
                    <a:lnTo>
                      <a:pt x="78" y="564"/>
                    </a:lnTo>
                    <a:lnTo>
                      <a:pt x="96" y="612"/>
                    </a:lnTo>
                    <a:lnTo>
                      <a:pt x="102" y="666"/>
                    </a:lnTo>
                    <a:lnTo>
                      <a:pt x="108" y="708"/>
                    </a:lnTo>
                    <a:lnTo>
                      <a:pt x="114" y="750"/>
                    </a:lnTo>
                    <a:lnTo>
                      <a:pt x="108" y="786"/>
                    </a:lnTo>
                    <a:lnTo>
                      <a:pt x="102" y="810"/>
                    </a:lnTo>
                    <a:lnTo>
                      <a:pt x="108" y="786"/>
                    </a:lnTo>
                    <a:lnTo>
                      <a:pt x="108" y="768"/>
                    </a:lnTo>
                    <a:lnTo>
                      <a:pt x="108" y="744"/>
                    </a:lnTo>
                    <a:lnTo>
                      <a:pt x="102" y="726"/>
                    </a:lnTo>
                    <a:lnTo>
                      <a:pt x="96" y="708"/>
                    </a:lnTo>
                    <a:lnTo>
                      <a:pt x="96" y="684"/>
                    </a:lnTo>
                    <a:lnTo>
                      <a:pt x="84" y="666"/>
                    </a:lnTo>
                    <a:lnTo>
                      <a:pt x="78" y="642"/>
                    </a:lnTo>
                    <a:lnTo>
                      <a:pt x="72" y="624"/>
                    </a:lnTo>
                    <a:lnTo>
                      <a:pt x="66" y="600"/>
                    </a:lnTo>
                    <a:lnTo>
                      <a:pt x="54" y="576"/>
                    </a:lnTo>
                    <a:lnTo>
                      <a:pt x="48" y="558"/>
                    </a:lnTo>
                    <a:lnTo>
                      <a:pt x="36" y="534"/>
                    </a:lnTo>
                    <a:lnTo>
                      <a:pt x="30" y="510"/>
                    </a:lnTo>
                    <a:lnTo>
                      <a:pt x="18" y="486"/>
                    </a:lnTo>
                    <a:lnTo>
                      <a:pt x="12" y="468"/>
                    </a:lnTo>
                    <a:lnTo>
                      <a:pt x="6" y="444"/>
                    </a:lnTo>
                    <a:lnTo>
                      <a:pt x="6" y="426"/>
                    </a:lnTo>
                    <a:lnTo>
                      <a:pt x="0" y="402"/>
                    </a:lnTo>
                    <a:lnTo>
                      <a:pt x="0" y="384"/>
                    </a:lnTo>
                    <a:lnTo>
                      <a:pt x="6" y="360"/>
                    </a:lnTo>
                    <a:lnTo>
                      <a:pt x="12" y="342"/>
                    </a:lnTo>
                    <a:lnTo>
                      <a:pt x="18" y="324"/>
                    </a:lnTo>
                    <a:lnTo>
                      <a:pt x="30" y="306"/>
                    </a:lnTo>
                    <a:lnTo>
                      <a:pt x="36" y="300"/>
                    </a:lnTo>
                    <a:lnTo>
                      <a:pt x="42" y="294"/>
                    </a:lnTo>
                    <a:lnTo>
                      <a:pt x="48" y="288"/>
                    </a:lnTo>
                    <a:lnTo>
                      <a:pt x="54" y="282"/>
                    </a:lnTo>
                    <a:lnTo>
                      <a:pt x="60" y="276"/>
                    </a:lnTo>
                    <a:lnTo>
                      <a:pt x="66" y="270"/>
                    </a:lnTo>
                    <a:lnTo>
                      <a:pt x="72" y="264"/>
                    </a:lnTo>
                    <a:lnTo>
                      <a:pt x="84" y="258"/>
                    </a:lnTo>
                    <a:lnTo>
                      <a:pt x="90" y="252"/>
                    </a:lnTo>
                    <a:lnTo>
                      <a:pt x="96" y="252"/>
                    </a:lnTo>
                    <a:lnTo>
                      <a:pt x="108" y="246"/>
                    </a:lnTo>
                    <a:lnTo>
                      <a:pt x="114" y="240"/>
                    </a:lnTo>
                    <a:lnTo>
                      <a:pt x="126" y="240"/>
                    </a:lnTo>
                    <a:lnTo>
                      <a:pt x="132" y="234"/>
                    </a:lnTo>
                    <a:lnTo>
                      <a:pt x="144" y="234"/>
                    </a:lnTo>
                    <a:lnTo>
                      <a:pt x="156" y="228"/>
                    </a:lnTo>
                    <a:close/>
                  </a:path>
                </a:pathLst>
              </a:custGeom>
              <a:solidFill>
                <a:srgbClr val="4C1900"/>
              </a:solidFill>
              <a:ln w="9525">
                <a:noFill/>
                <a:round/>
                <a:headEnd/>
                <a:tailEnd/>
              </a:ln>
            </p:spPr>
            <p:txBody>
              <a:bodyPr/>
              <a:lstStyle/>
              <a:p>
                <a:endParaRPr lang="en-US"/>
              </a:p>
            </p:txBody>
          </p:sp>
          <p:sp>
            <p:nvSpPr>
              <p:cNvPr id="21627" name="Freeform 26"/>
              <p:cNvSpPr>
                <a:spLocks/>
              </p:cNvSpPr>
              <p:nvPr/>
            </p:nvSpPr>
            <p:spPr bwMode="auto">
              <a:xfrm>
                <a:off x="4123" y="3245"/>
                <a:ext cx="90" cy="180"/>
              </a:xfrm>
              <a:custGeom>
                <a:avLst/>
                <a:gdLst>
                  <a:gd name="T0" fmla="*/ 84 w 90"/>
                  <a:gd name="T1" fmla="*/ 0 h 180"/>
                  <a:gd name="T2" fmla="*/ 84 w 90"/>
                  <a:gd name="T3" fmla="*/ 0 h 180"/>
                  <a:gd name="T4" fmla="*/ 66 w 90"/>
                  <a:gd name="T5" fmla="*/ 12 h 180"/>
                  <a:gd name="T6" fmla="*/ 48 w 90"/>
                  <a:gd name="T7" fmla="*/ 30 h 180"/>
                  <a:gd name="T8" fmla="*/ 30 w 90"/>
                  <a:gd name="T9" fmla="*/ 54 h 180"/>
                  <a:gd name="T10" fmla="*/ 18 w 90"/>
                  <a:gd name="T11" fmla="*/ 78 h 180"/>
                  <a:gd name="T12" fmla="*/ 12 w 90"/>
                  <a:gd name="T13" fmla="*/ 96 h 180"/>
                  <a:gd name="T14" fmla="*/ 6 w 90"/>
                  <a:gd name="T15" fmla="*/ 126 h 180"/>
                  <a:gd name="T16" fmla="*/ 0 w 90"/>
                  <a:gd name="T17" fmla="*/ 150 h 180"/>
                  <a:gd name="T18" fmla="*/ 0 w 90"/>
                  <a:gd name="T19" fmla="*/ 180 h 180"/>
                  <a:gd name="T20" fmla="*/ 6 w 90"/>
                  <a:gd name="T21" fmla="*/ 180 h 180"/>
                  <a:gd name="T22" fmla="*/ 6 w 90"/>
                  <a:gd name="T23" fmla="*/ 150 h 180"/>
                  <a:gd name="T24" fmla="*/ 12 w 90"/>
                  <a:gd name="T25" fmla="*/ 126 h 180"/>
                  <a:gd name="T26" fmla="*/ 12 w 90"/>
                  <a:gd name="T27" fmla="*/ 102 h 180"/>
                  <a:gd name="T28" fmla="*/ 24 w 90"/>
                  <a:gd name="T29" fmla="*/ 78 h 180"/>
                  <a:gd name="T30" fmla="*/ 36 w 90"/>
                  <a:gd name="T31" fmla="*/ 54 h 180"/>
                  <a:gd name="T32" fmla="*/ 48 w 90"/>
                  <a:gd name="T33" fmla="*/ 36 h 180"/>
                  <a:gd name="T34" fmla="*/ 66 w 90"/>
                  <a:gd name="T35" fmla="*/ 18 h 180"/>
                  <a:gd name="T36" fmla="*/ 90 w 90"/>
                  <a:gd name="T37" fmla="*/ 0 h 180"/>
                  <a:gd name="T38" fmla="*/ 90 w 90"/>
                  <a:gd name="T39" fmla="*/ 0 h 180"/>
                  <a:gd name="T40" fmla="*/ 84 w 90"/>
                  <a:gd name="T41" fmla="*/ 0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80"/>
                  <a:gd name="T65" fmla="*/ 90 w 90"/>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80">
                    <a:moveTo>
                      <a:pt x="84" y="0"/>
                    </a:moveTo>
                    <a:lnTo>
                      <a:pt x="84" y="0"/>
                    </a:lnTo>
                    <a:lnTo>
                      <a:pt x="66" y="12"/>
                    </a:lnTo>
                    <a:lnTo>
                      <a:pt x="48" y="30"/>
                    </a:lnTo>
                    <a:lnTo>
                      <a:pt x="30" y="54"/>
                    </a:lnTo>
                    <a:lnTo>
                      <a:pt x="18" y="78"/>
                    </a:lnTo>
                    <a:lnTo>
                      <a:pt x="12" y="96"/>
                    </a:lnTo>
                    <a:lnTo>
                      <a:pt x="6" y="126"/>
                    </a:lnTo>
                    <a:lnTo>
                      <a:pt x="0" y="150"/>
                    </a:lnTo>
                    <a:lnTo>
                      <a:pt x="0" y="180"/>
                    </a:lnTo>
                    <a:lnTo>
                      <a:pt x="6" y="180"/>
                    </a:lnTo>
                    <a:lnTo>
                      <a:pt x="6" y="150"/>
                    </a:lnTo>
                    <a:lnTo>
                      <a:pt x="12" y="126"/>
                    </a:lnTo>
                    <a:lnTo>
                      <a:pt x="12" y="102"/>
                    </a:lnTo>
                    <a:lnTo>
                      <a:pt x="24" y="78"/>
                    </a:lnTo>
                    <a:lnTo>
                      <a:pt x="36" y="54"/>
                    </a:lnTo>
                    <a:lnTo>
                      <a:pt x="48" y="36"/>
                    </a:lnTo>
                    <a:lnTo>
                      <a:pt x="66" y="18"/>
                    </a:lnTo>
                    <a:lnTo>
                      <a:pt x="90" y="0"/>
                    </a:lnTo>
                    <a:lnTo>
                      <a:pt x="84" y="0"/>
                    </a:lnTo>
                    <a:close/>
                  </a:path>
                </a:pathLst>
              </a:custGeom>
              <a:solidFill>
                <a:srgbClr val="FFFFFF"/>
              </a:solidFill>
              <a:ln w="9525">
                <a:noFill/>
                <a:round/>
                <a:headEnd/>
                <a:tailEnd/>
              </a:ln>
            </p:spPr>
            <p:txBody>
              <a:bodyPr/>
              <a:lstStyle/>
              <a:p>
                <a:endParaRPr lang="en-US"/>
              </a:p>
            </p:txBody>
          </p:sp>
          <p:sp>
            <p:nvSpPr>
              <p:cNvPr id="21628" name="Freeform 27"/>
              <p:cNvSpPr>
                <a:spLocks/>
              </p:cNvSpPr>
              <p:nvPr/>
            </p:nvSpPr>
            <p:spPr bwMode="auto">
              <a:xfrm>
                <a:off x="4207" y="3197"/>
                <a:ext cx="606" cy="156"/>
              </a:xfrm>
              <a:custGeom>
                <a:avLst/>
                <a:gdLst>
                  <a:gd name="T0" fmla="*/ 606 w 606"/>
                  <a:gd name="T1" fmla="*/ 150 h 156"/>
                  <a:gd name="T2" fmla="*/ 570 w 606"/>
                  <a:gd name="T3" fmla="*/ 132 h 156"/>
                  <a:gd name="T4" fmla="*/ 534 w 606"/>
                  <a:gd name="T5" fmla="*/ 120 h 156"/>
                  <a:gd name="T6" fmla="*/ 498 w 606"/>
                  <a:gd name="T7" fmla="*/ 102 h 156"/>
                  <a:gd name="T8" fmla="*/ 462 w 606"/>
                  <a:gd name="T9" fmla="*/ 84 h 156"/>
                  <a:gd name="T10" fmla="*/ 420 w 606"/>
                  <a:gd name="T11" fmla="*/ 66 h 156"/>
                  <a:gd name="T12" fmla="*/ 384 w 606"/>
                  <a:gd name="T13" fmla="*/ 48 h 156"/>
                  <a:gd name="T14" fmla="*/ 342 w 606"/>
                  <a:gd name="T15" fmla="*/ 36 h 156"/>
                  <a:gd name="T16" fmla="*/ 306 w 606"/>
                  <a:gd name="T17" fmla="*/ 24 h 156"/>
                  <a:gd name="T18" fmla="*/ 270 w 606"/>
                  <a:gd name="T19" fmla="*/ 12 h 156"/>
                  <a:gd name="T20" fmla="*/ 228 w 606"/>
                  <a:gd name="T21" fmla="*/ 6 h 156"/>
                  <a:gd name="T22" fmla="*/ 192 w 606"/>
                  <a:gd name="T23" fmla="*/ 0 h 156"/>
                  <a:gd name="T24" fmla="*/ 150 w 606"/>
                  <a:gd name="T25" fmla="*/ 0 h 156"/>
                  <a:gd name="T26" fmla="*/ 114 w 606"/>
                  <a:gd name="T27" fmla="*/ 0 h 156"/>
                  <a:gd name="T28" fmla="*/ 78 w 606"/>
                  <a:gd name="T29" fmla="*/ 12 h 156"/>
                  <a:gd name="T30" fmla="*/ 36 w 606"/>
                  <a:gd name="T31" fmla="*/ 24 h 156"/>
                  <a:gd name="T32" fmla="*/ 0 w 606"/>
                  <a:gd name="T33" fmla="*/ 48 h 156"/>
                  <a:gd name="T34" fmla="*/ 24 w 606"/>
                  <a:gd name="T35" fmla="*/ 42 h 156"/>
                  <a:gd name="T36" fmla="*/ 60 w 606"/>
                  <a:gd name="T37" fmla="*/ 24 h 156"/>
                  <a:gd name="T38" fmla="*/ 96 w 606"/>
                  <a:gd name="T39" fmla="*/ 12 h 156"/>
                  <a:gd name="T40" fmla="*/ 132 w 606"/>
                  <a:gd name="T41" fmla="*/ 6 h 156"/>
                  <a:gd name="T42" fmla="*/ 174 w 606"/>
                  <a:gd name="T43" fmla="*/ 6 h 156"/>
                  <a:gd name="T44" fmla="*/ 210 w 606"/>
                  <a:gd name="T45" fmla="*/ 6 h 156"/>
                  <a:gd name="T46" fmla="*/ 246 w 606"/>
                  <a:gd name="T47" fmla="*/ 12 h 156"/>
                  <a:gd name="T48" fmla="*/ 288 w 606"/>
                  <a:gd name="T49" fmla="*/ 24 h 156"/>
                  <a:gd name="T50" fmla="*/ 324 w 606"/>
                  <a:gd name="T51" fmla="*/ 36 h 156"/>
                  <a:gd name="T52" fmla="*/ 360 w 606"/>
                  <a:gd name="T53" fmla="*/ 48 h 156"/>
                  <a:gd name="T54" fmla="*/ 402 w 606"/>
                  <a:gd name="T55" fmla="*/ 60 h 156"/>
                  <a:gd name="T56" fmla="*/ 438 w 606"/>
                  <a:gd name="T57" fmla="*/ 78 h 156"/>
                  <a:gd name="T58" fmla="*/ 474 w 606"/>
                  <a:gd name="T59" fmla="*/ 96 h 156"/>
                  <a:gd name="T60" fmla="*/ 510 w 606"/>
                  <a:gd name="T61" fmla="*/ 114 h 156"/>
                  <a:gd name="T62" fmla="*/ 552 w 606"/>
                  <a:gd name="T63" fmla="*/ 132 h 156"/>
                  <a:gd name="T64" fmla="*/ 588 w 606"/>
                  <a:gd name="T65" fmla="*/ 144 h 156"/>
                  <a:gd name="T66" fmla="*/ 606 w 606"/>
                  <a:gd name="T67" fmla="*/ 150 h 156"/>
                  <a:gd name="T68" fmla="*/ 606 w 606"/>
                  <a:gd name="T69" fmla="*/ 156 h 156"/>
                  <a:gd name="T70" fmla="*/ 600 w 606"/>
                  <a:gd name="T71" fmla="*/ 150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6"/>
                  <a:gd name="T109" fmla="*/ 0 h 156"/>
                  <a:gd name="T110" fmla="*/ 606 w 606"/>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6" h="156">
                    <a:moveTo>
                      <a:pt x="600" y="150"/>
                    </a:moveTo>
                    <a:lnTo>
                      <a:pt x="606" y="150"/>
                    </a:lnTo>
                    <a:lnTo>
                      <a:pt x="588" y="138"/>
                    </a:lnTo>
                    <a:lnTo>
                      <a:pt x="570" y="132"/>
                    </a:lnTo>
                    <a:lnTo>
                      <a:pt x="552" y="126"/>
                    </a:lnTo>
                    <a:lnTo>
                      <a:pt x="534" y="120"/>
                    </a:lnTo>
                    <a:lnTo>
                      <a:pt x="516" y="108"/>
                    </a:lnTo>
                    <a:lnTo>
                      <a:pt x="498" y="102"/>
                    </a:lnTo>
                    <a:lnTo>
                      <a:pt x="480" y="90"/>
                    </a:lnTo>
                    <a:lnTo>
                      <a:pt x="462" y="84"/>
                    </a:lnTo>
                    <a:lnTo>
                      <a:pt x="438" y="78"/>
                    </a:lnTo>
                    <a:lnTo>
                      <a:pt x="420" y="66"/>
                    </a:lnTo>
                    <a:lnTo>
                      <a:pt x="402" y="60"/>
                    </a:lnTo>
                    <a:lnTo>
                      <a:pt x="384" y="48"/>
                    </a:lnTo>
                    <a:lnTo>
                      <a:pt x="366" y="42"/>
                    </a:lnTo>
                    <a:lnTo>
                      <a:pt x="342" y="36"/>
                    </a:lnTo>
                    <a:lnTo>
                      <a:pt x="324" y="30"/>
                    </a:lnTo>
                    <a:lnTo>
                      <a:pt x="306" y="24"/>
                    </a:lnTo>
                    <a:lnTo>
                      <a:pt x="288" y="18"/>
                    </a:lnTo>
                    <a:lnTo>
                      <a:pt x="270" y="12"/>
                    </a:lnTo>
                    <a:lnTo>
                      <a:pt x="246" y="6"/>
                    </a:lnTo>
                    <a:lnTo>
                      <a:pt x="228" y="6"/>
                    </a:lnTo>
                    <a:lnTo>
                      <a:pt x="210" y="0"/>
                    </a:lnTo>
                    <a:lnTo>
                      <a:pt x="192" y="0"/>
                    </a:lnTo>
                    <a:lnTo>
                      <a:pt x="174" y="0"/>
                    </a:lnTo>
                    <a:lnTo>
                      <a:pt x="150" y="0"/>
                    </a:lnTo>
                    <a:lnTo>
                      <a:pt x="132" y="0"/>
                    </a:lnTo>
                    <a:lnTo>
                      <a:pt x="114" y="0"/>
                    </a:lnTo>
                    <a:lnTo>
                      <a:pt x="96" y="6"/>
                    </a:lnTo>
                    <a:lnTo>
                      <a:pt x="78" y="12"/>
                    </a:lnTo>
                    <a:lnTo>
                      <a:pt x="60" y="18"/>
                    </a:lnTo>
                    <a:lnTo>
                      <a:pt x="36" y="24"/>
                    </a:lnTo>
                    <a:lnTo>
                      <a:pt x="18" y="36"/>
                    </a:lnTo>
                    <a:lnTo>
                      <a:pt x="0" y="48"/>
                    </a:lnTo>
                    <a:lnTo>
                      <a:pt x="6" y="48"/>
                    </a:lnTo>
                    <a:lnTo>
                      <a:pt x="24" y="42"/>
                    </a:lnTo>
                    <a:lnTo>
                      <a:pt x="42" y="30"/>
                    </a:lnTo>
                    <a:lnTo>
                      <a:pt x="60" y="24"/>
                    </a:lnTo>
                    <a:lnTo>
                      <a:pt x="78" y="18"/>
                    </a:lnTo>
                    <a:lnTo>
                      <a:pt x="96" y="12"/>
                    </a:lnTo>
                    <a:lnTo>
                      <a:pt x="114" y="6"/>
                    </a:lnTo>
                    <a:lnTo>
                      <a:pt x="132" y="6"/>
                    </a:lnTo>
                    <a:lnTo>
                      <a:pt x="150" y="6"/>
                    </a:lnTo>
                    <a:lnTo>
                      <a:pt x="174" y="6"/>
                    </a:lnTo>
                    <a:lnTo>
                      <a:pt x="192" y="6"/>
                    </a:lnTo>
                    <a:lnTo>
                      <a:pt x="210" y="6"/>
                    </a:lnTo>
                    <a:lnTo>
                      <a:pt x="228" y="6"/>
                    </a:lnTo>
                    <a:lnTo>
                      <a:pt x="246" y="12"/>
                    </a:lnTo>
                    <a:lnTo>
                      <a:pt x="270" y="18"/>
                    </a:lnTo>
                    <a:lnTo>
                      <a:pt x="288" y="24"/>
                    </a:lnTo>
                    <a:lnTo>
                      <a:pt x="306" y="24"/>
                    </a:lnTo>
                    <a:lnTo>
                      <a:pt x="324" y="36"/>
                    </a:lnTo>
                    <a:lnTo>
                      <a:pt x="342" y="42"/>
                    </a:lnTo>
                    <a:lnTo>
                      <a:pt x="360" y="48"/>
                    </a:lnTo>
                    <a:lnTo>
                      <a:pt x="384" y="54"/>
                    </a:lnTo>
                    <a:lnTo>
                      <a:pt x="402" y="60"/>
                    </a:lnTo>
                    <a:lnTo>
                      <a:pt x="420" y="72"/>
                    </a:lnTo>
                    <a:lnTo>
                      <a:pt x="438" y="78"/>
                    </a:lnTo>
                    <a:lnTo>
                      <a:pt x="456" y="90"/>
                    </a:lnTo>
                    <a:lnTo>
                      <a:pt x="474" y="96"/>
                    </a:lnTo>
                    <a:lnTo>
                      <a:pt x="492" y="108"/>
                    </a:lnTo>
                    <a:lnTo>
                      <a:pt x="510" y="114"/>
                    </a:lnTo>
                    <a:lnTo>
                      <a:pt x="534" y="120"/>
                    </a:lnTo>
                    <a:lnTo>
                      <a:pt x="552" y="132"/>
                    </a:lnTo>
                    <a:lnTo>
                      <a:pt x="570" y="138"/>
                    </a:lnTo>
                    <a:lnTo>
                      <a:pt x="588" y="144"/>
                    </a:lnTo>
                    <a:lnTo>
                      <a:pt x="606" y="150"/>
                    </a:lnTo>
                    <a:lnTo>
                      <a:pt x="606" y="156"/>
                    </a:lnTo>
                    <a:lnTo>
                      <a:pt x="606" y="150"/>
                    </a:lnTo>
                    <a:lnTo>
                      <a:pt x="600" y="150"/>
                    </a:lnTo>
                    <a:close/>
                  </a:path>
                </a:pathLst>
              </a:custGeom>
              <a:solidFill>
                <a:srgbClr val="FFFFFF"/>
              </a:solidFill>
              <a:ln w="9525">
                <a:noFill/>
                <a:round/>
                <a:headEnd/>
                <a:tailEnd/>
              </a:ln>
            </p:spPr>
            <p:txBody>
              <a:bodyPr/>
              <a:lstStyle/>
              <a:p>
                <a:endParaRPr lang="en-US"/>
              </a:p>
            </p:txBody>
          </p:sp>
          <p:sp>
            <p:nvSpPr>
              <p:cNvPr id="21629" name="Freeform 28"/>
              <p:cNvSpPr>
                <a:spLocks/>
              </p:cNvSpPr>
              <p:nvPr/>
            </p:nvSpPr>
            <p:spPr bwMode="auto">
              <a:xfrm>
                <a:off x="4807" y="3305"/>
                <a:ext cx="6" cy="42"/>
              </a:xfrm>
              <a:custGeom>
                <a:avLst/>
                <a:gdLst>
                  <a:gd name="T0" fmla="*/ 6 w 6"/>
                  <a:gd name="T1" fmla="*/ 0 h 42"/>
                  <a:gd name="T2" fmla="*/ 6 w 6"/>
                  <a:gd name="T3" fmla="*/ 0 h 42"/>
                  <a:gd name="T4" fmla="*/ 0 w 6"/>
                  <a:gd name="T5" fmla="*/ 6 h 42"/>
                  <a:gd name="T6" fmla="*/ 0 w 6"/>
                  <a:gd name="T7" fmla="*/ 18 h 42"/>
                  <a:gd name="T8" fmla="*/ 0 w 6"/>
                  <a:gd name="T9" fmla="*/ 30 h 42"/>
                  <a:gd name="T10" fmla="*/ 0 w 6"/>
                  <a:gd name="T11" fmla="*/ 42 h 42"/>
                  <a:gd name="T12" fmla="*/ 6 w 6"/>
                  <a:gd name="T13" fmla="*/ 42 h 42"/>
                  <a:gd name="T14" fmla="*/ 6 w 6"/>
                  <a:gd name="T15" fmla="*/ 30 h 42"/>
                  <a:gd name="T16" fmla="*/ 6 w 6"/>
                  <a:gd name="T17" fmla="*/ 18 h 42"/>
                  <a:gd name="T18" fmla="*/ 6 w 6"/>
                  <a:gd name="T19" fmla="*/ 6 h 42"/>
                  <a:gd name="T20" fmla="*/ 6 w 6"/>
                  <a:gd name="T21" fmla="*/ 0 h 42"/>
                  <a:gd name="T22" fmla="*/ 6 w 6"/>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2"/>
                  <a:gd name="T38" fmla="*/ 6 w 6"/>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2">
                    <a:moveTo>
                      <a:pt x="6" y="0"/>
                    </a:moveTo>
                    <a:lnTo>
                      <a:pt x="6" y="0"/>
                    </a:lnTo>
                    <a:lnTo>
                      <a:pt x="0" y="6"/>
                    </a:lnTo>
                    <a:lnTo>
                      <a:pt x="0" y="18"/>
                    </a:lnTo>
                    <a:lnTo>
                      <a:pt x="0" y="30"/>
                    </a:lnTo>
                    <a:lnTo>
                      <a:pt x="0" y="42"/>
                    </a:lnTo>
                    <a:lnTo>
                      <a:pt x="6" y="42"/>
                    </a:lnTo>
                    <a:lnTo>
                      <a:pt x="6" y="30"/>
                    </a:lnTo>
                    <a:lnTo>
                      <a:pt x="6" y="18"/>
                    </a:lnTo>
                    <a:lnTo>
                      <a:pt x="6" y="6"/>
                    </a:lnTo>
                    <a:lnTo>
                      <a:pt x="6" y="0"/>
                    </a:lnTo>
                    <a:close/>
                  </a:path>
                </a:pathLst>
              </a:custGeom>
              <a:solidFill>
                <a:srgbClr val="FFFFFF"/>
              </a:solidFill>
              <a:ln w="9525">
                <a:noFill/>
                <a:round/>
                <a:headEnd/>
                <a:tailEnd/>
              </a:ln>
            </p:spPr>
            <p:txBody>
              <a:bodyPr/>
              <a:lstStyle/>
              <a:p>
                <a:endParaRPr lang="en-US"/>
              </a:p>
            </p:txBody>
          </p:sp>
          <p:sp>
            <p:nvSpPr>
              <p:cNvPr id="21630" name="Freeform 29"/>
              <p:cNvSpPr>
                <a:spLocks/>
              </p:cNvSpPr>
              <p:nvPr/>
            </p:nvSpPr>
            <p:spPr bwMode="auto">
              <a:xfrm>
                <a:off x="4813" y="3299"/>
                <a:ext cx="24" cy="12"/>
              </a:xfrm>
              <a:custGeom>
                <a:avLst/>
                <a:gdLst>
                  <a:gd name="T0" fmla="*/ 24 w 24"/>
                  <a:gd name="T1" fmla="*/ 12 h 12"/>
                  <a:gd name="T2" fmla="*/ 24 w 24"/>
                  <a:gd name="T3" fmla="*/ 12 h 12"/>
                  <a:gd name="T4" fmla="*/ 24 w 24"/>
                  <a:gd name="T5" fmla="*/ 6 h 12"/>
                  <a:gd name="T6" fmla="*/ 18 w 24"/>
                  <a:gd name="T7" fmla="*/ 6 h 12"/>
                  <a:gd name="T8" fmla="*/ 18 w 24"/>
                  <a:gd name="T9" fmla="*/ 6 h 12"/>
                  <a:gd name="T10" fmla="*/ 12 w 24"/>
                  <a:gd name="T11" fmla="*/ 0 h 12"/>
                  <a:gd name="T12" fmla="*/ 6 w 24"/>
                  <a:gd name="T13" fmla="*/ 0 h 12"/>
                  <a:gd name="T14" fmla="*/ 6 w 24"/>
                  <a:gd name="T15" fmla="*/ 0 h 12"/>
                  <a:gd name="T16" fmla="*/ 0 w 24"/>
                  <a:gd name="T17" fmla="*/ 0 h 12"/>
                  <a:gd name="T18" fmla="*/ 0 w 24"/>
                  <a:gd name="T19" fmla="*/ 6 h 12"/>
                  <a:gd name="T20" fmla="*/ 0 w 24"/>
                  <a:gd name="T21" fmla="*/ 6 h 12"/>
                  <a:gd name="T22" fmla="*/ 6 w 24"/>
                  <a:gd name="T23" fmla="*/ 0 h 12"/>
                  <a:gd name="T24" fmla="*/ 6 w 24"/>
                  <a:gd name="T25" fmla="*/ 0 h 12"/>
                  <a:gd name="T26" fmla="*/ 6 w 24"/>
                  <a:gd name="T27" fmla="*/ 0 h 12"/>
                  <a:gd name="T28" fmla="*/ 12 w 24"/>
                  <a:gd name="T29" fmla="*/ 6 h 12"/>
                  <a:gd name="T30" fmla="*/ 12 w 24"/>
                  <a:gd name="T31" fmla="*/ 6 h 12"/>
                  <a:gd name="T32" fmla="*/ 18 w 24"/>
                  <a:gd name="T33" fmla="*/ 6 h 12"/>
                  <a:gd name="T34" fmla="*/ 18 w 24"/>
                  <a:gd name="T35" fmla="*/ 12 h 12"/>
                  <a:gd name="T36" fmla="*/ 24 w 24"/>
                  <a:gd name="T37" fmla="*/ 12 h 12"/>
                  <a:gd name="T38" fmla="*/ 18 w 24"/>
                  <a:gd name="T39" fmla="*/ 12 h 12"/>
                  <a:gd name="T40" fmla="*/ 24 w 24"/>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2"/>
                  <a:gd name="T65" fmla="*/ 24 w 2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2">
                    <a:moveTo>
                      <a:pt x="24" y="12"/>
                    </a:moveTo>
                    <a:lnTo>
                      <a:pt x="24" y="12"/>
                    </a:lnTo>
                    <a:lnTo>
                      <a:pt x="24" y="6"/>
                    </a:lnTo>
                    <a:lnTo>
                      <a:pt x="18" y="6"/>
                    </a:lnTo>
                    <a:lnTo>
                      <a:pt x="12" y="0"/>
                    </a:lnTo>
                    <a:lnTo>
                      <a:pt x="6" y="0"/>
                    </a:lnTo>
                    <a:lnTo>
                      <a:pt x="0" y="0"/>
                    </a:lnTo>
                    <a:lnTo>
                      <a:pt x="0" y="6"/>
                    </a:lnTo>
                    <a:lnTo>
                      <a:pt x="6" y="0"/>
                    </a:lnTo>
                    <a:lnTo>
                      <a:pt x="12" y="6"/>
                    </a:lnTo>
                    <a:lnTo>
                      <a:pt x="18" y="6"/>
                    </a:lnTo>
                    <a:lnTo>
                      <a:pt x="18" y="12"/>
                    </a:lnTo>
                    <a:lnTo>
                      <a:pt x="24" y="12"/>
                    </a:lnTo>
                    <a:lnTo>
                      <a:pt x="18" y="12"/>
                    </a:lnTo>
                    <a:lnTo>
                      <a:pt x="24" y="12"/>
                    </a:lnTo>
                    <a:close/>
                  </a:path>
                </a:pathLst>
              </a:custGeom>
              <a:solidFill>
                <a:srgbClr val="FFFFFF"/>
              </a:solidFill>
              <a:ln w="9525">
                <a:noFill/>
                <a:round/>
                <a:headEnd/>
                <a:tailEnd/>
              </a:ln>
            </p:spPr>
            <p:txBody>
              <a:bodyPr/>
              <a:lstStyle/>
              <a:p>
                <a:endParaRPr lang="en-US"/>
              </a:p>
            </p:txBody>
          </p:sp>
          <p:sp>
            <p:nvSpPr>
              <p:cNvPr id="21631" name="Freeform 30"/>
              <p:cNvSpPr>
                <a:spLocks/>
              </p:cNvSpPr>
              <p:nvPr/>
            </p:nvSpPr>
            <p:spPr bwMode="auto">
              <a:xfrm>
                <a:off x="4831" y="3311"/>
                <a:ext cx="24" cy="42"/>
              </a:xfrm>
              <a:custGeom>
                <a:avLst/>
                <a:gdLst>
                  <a:gd name="T0" fmla="*/ 24 w 24"/>
                  <a:gd name="T1" fmla="*/ 36 h 42"/>
                  <a:gd name="T2" fmla="*/ 24 w 24"/>
                  <a:gd name="T3" fmla="*/ 36 h 42"/>
                  <a:gd name="T4" fmla="*/ 18 w 24"/>
                  <a:gd name="T5" fmla="*/ 30 h 42"/>
                  <a:gd name="T6" fmla="*/ 18 w 24"/>
                  <a:gd name="T7" fmla="*/ 24 h 42"/>
                  <a:gd name="T8" fmla="*/ 12 w 24"/>
                  <a:gd name="T9" fmla="*/ 12 h 42"/>
                  <a:gd name="T10" fmla="*/ 6 w 24"/>
                  <a:gd name="T11" fmla="*/ 0 h 42"/>
                  <a:gd name="T12" fmla="*/ 0 w 24"/>
                  <a:gd name="T13" fmla="*/ 0 h 42"/>
                  <a:gd name="T14" fmla="*/ 6 w 24"/>
                  <a:gd name="T15" fmla="*/ 12 h 42"/>
                  <a:gd name="T16" fmla="*/ 12 w 24"/>
                  <a:gd name="T17" fmla="*/ 24 h 42"/>
                  <a:gd name="T18" fmla="*/ 12 w 24"/>
                  <a:gd name="T19" fmla="*/ 30 h 42"/>
                  <a:gd name="T20" fmla="*/ 18 w 24"/>
                  <a:gd name="T21" fmla="*/ 42 h 42"/>
                  <a:gd name="T22" fmla="*/ 18 w 24"/>
                  <a:gd name="T23" fmla="*/ 42 h 42"/>
                  <a:gd name="T24" fmla="*/ 24 w 24"/>
                  <a:gd name="T25" fmla="*/ 3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42"/>
                  <a:gd name="T41" fmla="*/ 24 w 24"/>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42">
                    <a:moveTo>
                      <a:pt x="24" y="36"/>
                    </a:moveTo>
                    <a:lnTo>
                      <a:pt x="24" y="36"/>
                    </a:lnTo>
                    <a:lnTo>
                      <a:pt x="18" y="30"/>
                    </a:lnTo>
                    <a:lnTo>
                      <a:pt x="18" y="24"/>
                    </a:lnTo>
                    <a:lnTo>
                      <a:pt x="12" y="12"/>
                    </a:lnTo>
                    <a:lnTo>
                      <a:pt x="6" y="0"/>
                    </a:lnTo>
                    <a:lnTo>
                      <a:pt x="0" y="0"/>
                    </a:lnTo>
                    <a:lnTo>
                      <a:pt x="6" y="12"/>
                    </a:lnTo>
                    <a:lnTo>
                      <a:pt x="12" y="24"/>
                    </a:lnTo>
                    <a:lnTo>
                      <a:pt x="12" y="30"/>
                    </a:lnTo>
                    <a:lnTo>
                      <a:pt x="18" y="42"/>
                    </a:lnTo>
                    <a:lnTo>
                      <a:pt x="24" y="36"/>
                    </a:lnTo>
                    <a:close/>
                  </a:path>
                </a:pathLst>
              </a:custGeom>
              <a:solidFill>
                <a:srgbClr val="FFFFFF"/>
              </a:solidFill>
              <a:ln w="9525">
                <a:noFill/>
                <a:round/>
                <a:headEnd/>
                <a:tailEnd/>
              </a:ln>
            </p:spPr>
            <p:txBody>
              <a:bodyPr/>
              <a:lstStyle/>
              <a:p>
                <a:endParaRPr lang="en-US"/>
              </a:p>
            </p:txBody>
          </p:sp>
          <p:sp>
            <p:nvSpPr>
              <p:cNvPr id="21632" name="Freeform 31"/>
              <p:cNvSpPr>
                <a:spLocks/>
              </p:cNvSpPr>
              <p:nvPr/>
            </p:nvSpPr>
            <p:spPr bwMode="auto">
              <a:xfrm>
                <a:off x="4849" y="3347"/>
                <a:ext cx="144" cy="150"/>
              </a:xfrm>
              <a:custGeom>
                <a:avLst/>
                <a:gdLst>
                  <a:gd name="T0" fmla="*/ 144 w 144"/>
                  <a:gd name="T1" fmla="*/ 150 h 150"/>
                  <a:gd name="T2" fmla="*/ 144 w 144"/>
                  <a:gd name="T3" fmla="*/ 150 h 150"/>
                  <a:gd name="T4" fmla="*/ 144 w 144"/>
                  <a:gd name="T5" fmla="*/ 138 h 150"/>
                  <a:gd name="T6" fmla="*/ 138 w 144"/>
                  <a:gd name="T7" fmla="*/ 126 h 150"/>
                  <a:gd name="T8" fmla="*/ 132 w 144"/>
                  <a:gd name="T9" fmla="*/ 114 h 150"/>
                  <a:gd name="T10" fmla="*/ 126 w 144"/>
                  <a:gd name="T11" fmla="*/ 108 h 150"/>
                  <a:gd name="T12" fmla="*/ 114 w 144"/>
                  <a:gd name="T13" fmla="*/ 96 h 150"/>
                  <a:gd name="T14" fmla="*/ 108 w 144"/>
                  <a:gd name="T15" fmla="*/ 84 h 150"/>
                  <a:gd name="T16" fmla="*/ 102 w 144"/>
                  <a:gd name="T17" fmla="*/ 78 h 150"/>
                  <a:gd name="T18" fmla="*/ 90 w 144"/>
                  <a:gd name="T19" fmla="*/ 66 h 150"/>
                  <a:gd name="T20" fmla="*/ 78 w 144"/>
                  <a:gd name="T21" fmla="*/ 60 h 150"/>
                  <a:gd name="T22" fmla="*/ 72 w 144"/>
                  <a:gd name="T23" fmla="*/ 48 h 150"/>
                  <a:gd name="T24" fmla="*/ 60 w 144"/>
                  <a:gd name="T25" fmla="*/ 42 h 150"/>
                  <a:gd name="T26" fmla="*/ 48 w 144"/>
                  <a:gd name="T27" fmla="*/ 30 h 150"/>
                  <a:gd name="T28" fmla="*/ 36 w 144"/>
                  <a:gd name="T29" fmla="*/ 24 h 150"/>
                  <a:gd name="T30" fmla="*/ 24 w 144"/>
                  <a:gd name="T31" fmla="*/ 18 h 150"/>
                  <a:gd name="T32" fmla="*/ 18 w 144"/>
                  <a:gd name="T33" fmla="*/ 12 h 150"/>
                  <a:gd name="T34" fmla="*/ 6 w 144"/>
                  <a:gd name="T35" fmla="*/ 0 h 150"/>
                  <a:gd name="T36" fmla="*/ 0 w 144"/>
                  <a:gd name="T37" fmla="*/ 6 h 150"/>
                  <a:gd name="T38" fmla="*/ 12 w 144"/>
                  <a:gd name="T39" fmla="*/ 12 h 150"/>
                  <a:gd name="T40" fmla="*/ 24 w 144"/>
                  <a:gd name="T41" fmla="*/ 24 h 150"/>
                  <a:gd name="T42" fmla="*/ 36 w 144"/>
                  <a:gd name="T43" fmla="*/ 30 h 150"/>
                  <a:gd name="T44" fmla="*/ 42 w 144"/>
                  <a:gd name="T45" fmla="*/ 36 h 150"/>
                  <a:gd name="T46" fmla="*/ 54 w 144"/>
                  <a:gd name="T47" fmla="*/ 48 h 150"/>
                  <a:gd name="T48" fmla="*/ 66 w 144"/>
                  <a:gd name="T49" fmla="*/ 54 h 150"/>
                  <a:gd name="T50" fmla="*/ 78 w 144"/>
                  <a:gd name="T51" fmla="*/ 60 h 150"/>
                  <a:gd name="T52" fmla="*/ 84 w 144"/>
                  <a:gd name="T53" fmla="*/ 72 h 150"/>
                  <a:gd name="T54" fmla="*/ 96 w 144"/>
                  <a:gd name="T55" fmla="*/ 78 h 150"/>
                  <a:gd name="T56" fmla="*/ 108 w 144"/>
                  <a:gd name="T57" fmla="*/ 90 h 150"/>
                  <a:gd name="T58" fmla="*/ 114 w 144"/>
                  <a:gd name="T59" fmla="*/ 96 h 150"/>
                  <a:gd name="T60" fmla="*/ 120 w 144"/>
                  <a:gd name="T61" fmla="*/ 108 h 150"/>
                  <a:gd name="T62" fmla="*/ 126 w 144"/>
                  <a:gd name="T63" fmla="*/ 120 h 150"/>
                  <a:gd name="T64" fmla="*/ 132 w 144"/>
                  <a:gd name="T65" fmla="*/ 132 h 150"/>
                  <a:gd name="T66" fmla="*/ 138 w 144"/>
                  <a:gd name="T67" fmla="*/ 144 h 150"/>
                  <a:gd name="T68" fmla="*/ 138 w 144"/>
                  <a:gd name="T69" fmla="*/ 150 h 150"/>
                  <a:gd name="T70" fmla="*/ 138 w 144"/>
                  <a:gd name="T71" fmla="*/ 150 h 150"/>
                  <a:gd name="T72" fmla="*/ 144 w 144"/>
                  <a:gd name="T73" fmla="*/ 150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150"/>
                  <a:gd name="T113" fmla="*/ 144 w 144"/>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150">
                    <a:moveTo>
                      <a:pt x="144" y="150"/>
                    </a:moveTo>
                    <a:lnTo>
                      <a:pt x="144" y="150"/>
                    </a:lnTo>
                    <a:lnTo>
                      <a:pt x="144" y="138"/>
                    </a:lnTo>
                    <a:lnTo>
                      <a:pt x="138" y="126"/>
                    </a:lnTo>
                    <a:lnTo>
                      <a:pt x="132" y="114"/>
                    </a:lnTo>
                    <a:lnTo>
                      <a:pt x="126" y="108"/>
                    </a:lnTo>
                    <a:lnTo>
                      <a:pt x="114" y="96"/>
                    </a:lnTo>
                    <a:lnTo>
                      <a:pt x="108" y="84"/>
                    </a:lnTo>
                    <a:lnTo>
                      <a:pt x="102" y="78"/>
                    </a:lnTo>
                    <a:lnTo>
                      <a:pt x="90" y="66"/>
                    </a:lnTo>
                    <a:lnTo>
                      <a:pt x="78" y="60"/>
                    </a:lnTo>
                    <a:lnTo>
                      <a:pt x="72" y="48"/>
                    </a:lnTo>
                    <a:lnTo>
                      <a:pt x="60" y="42"/>
                    </a:lnTo>
                    <a:lnTo>
                      <a:pt x="48" y="30"/>
                    </a:lnTo>
                    <a:lnTo>
                      <a:pt x="36" y="24"/>
                    </a:lnTo>
                    <a:lnTo>
                      <a:pt x="24" y="18"/>
                    </a:lnTo>
                    <a:lnTo>
                      <a:pt x="18" y="12"/>
                    </a:lnTo>
                    <a:lnTo>
                      <a:pt x="6" y="0"/>
                    </a:lnTo>
                    <a:lnTo>
                      <a:pt x="0" y="6"/>
                    </a:lnTo>
                    <a:lnTo>
                      <a:pt x="12" y="12"/>
                    </a:lnTo>
                    <a:lnTo>
                      <a:pt x="24" y="24"/>
                    </a:lnTo>
                    <a:lnTo>
                      <a:pt x="36" y="30"/>
                    </a:lnTo>
                    <a:lnTo>
                      <a:pt x="42" y="36"/>
                    </a:lnTo>
                    <a:lnTo>
                      <a:pt x="54" y="48"/>
                    </a:lnTo>
                    <a:lnTo>
                      <a:pt x="66" y="54"/>
                    </a:lnTo>
                    <a:lnTo>
                      <a:pt x="78" y="60"/>
                    </a:lnTo>
                    <a:lnTo>
                      <a:pt x="84" y="72"/>
                    </a:lnTo>
                    <a:lnTo>
                      <a:pt x="96" y="78"/>
                    </a:lnTo>
                    <a:lnTo>
                      <a:pt x="108" y="90"/>
                    </a:lnTo>
                    <a:lnTo>
                      <a:pt x="114" y="96"/>
                    </a:lnTo>
                    <a:lnTo>
                      <a:pt x="120" y="108"/>
                    </a:lnTo>
                    <a:lnTo>
                      <a:pt x="126" y="120"/>
                    </a:lnTo>
                    <a:lnTo>
                      <a:pt x="132" y="132"/>
                    </a:lnTo>
                    <a:lnTo>
                      <a:pt x="138" y="144"/>
                    </a:lnTo>
                    <a:lnTo>
                      <a:pt x="138" y="150"/>
                    </a:lnTo>
                    <a:lnTo>
                      <a:pt x="144" y="150"/>
                    </a:lnTo>
                    <a:close/>
                  </a:path>
                </a:pathLst>
              </a:custGeom>
              <a:solidFill>
                <a:srgbClr val="FFFFFF"/>
              </a:solidFill>
              <a:ln w="9525">
                <a:noFill/>
                <a:round/>
                <a:headEnd/>
                <a:tailEnd/>
              </a:ln>
            </p:spPr>
            <p:txBody>
              <a:bodyPr/>
              <a:lstStyle/>
              <a:p>
                <a:endParaRPr lang="en-US"/>
              </a:p>
            </p:txBody>
          </p:sp>
          <p:sp>
            <p:nvSpPr>
              <p:cNvPr id="21633" name="Freeform 32"/>
              <p:cNvSpPr>
                <a:spLocks/>
              </p:cNvSpPr>
              <p:nvPr/>
            </p:nvSpPr>
            <p:spPr bwMode="auto">
              <a:xfrm>
                <a:off x="4969" y="3497"/>
                <a:ext cx="24" cy="42"/>
              </a:xfrm>
              <a:custGeom>
                <a:avLst/>
                <a:gdLst>
                  <a:gd name="T0" fmla="*/ 0 w 24"/>
                  <a:gd name="T1" fmla="*/ 42 h 42"/>
                  <a:gd name="T2" fmla="*/ 0 w 24"/>
                  <a:gd name="T3" fmla="*/ 42 h 42"/>
                  <a:gd name="T4" fmla="*/ 6 w 24"/>
                  <a:gd name="T5" fmla="*/ 42 h 42"/>
                  <a:gd name="T6" fmla="*/ 12 w 24"/>
                  <a:gd name="T7" fmla="*/ 36 h 42"/>
                  <a:gd name="T8" fmla="*/ 18 w 24"/>
                  <a:gd name="T9" fmla="*/ 30 h 42"/>
                  <a:gd name="T10" fmla="*/ 18 w 24"/>
                  <a:gd name="T11" fmla="*/ 24 h 42"/>
                  <a:gd name="T12" fmla="*/ 24 w 24"/>
                  <a:gd name="T13" fmla="*/ 18 h 42"/>
                  <a:gd name="T14" fmla="*/ 24 w 24"/>
                  <a:gd name="T15" fmla="*/ 12 h 42"/>
                  <a:gd name="T16" fmla="*/ 24 w 24"/>
                  <a:gd name="T17" fmla="*/ 6 h 42"/>
                  <a:gd name="T18" fmla="*/ 24 w 24"/>
                  <a:gd name="T19" fmla="*/ 0 h 42"/>
                  <a:gd name="T20" fmla="*/ 18 w 24"/>
                  <a:gd name="T21" fmla="*/ 0 h 42"/>
                  <a:gd name="T22" fmla="*/ 18 w 24"/>
                  <a:gd name="T23" fmla="*/ 6 h 42"/>
                  <a:gd name="T24" fmla="*/ 18 w 24"/>
                  <a:gd name="T25" fmla="*/ 12 h 42"/>
                  <a:gd name="T26" fmla="*/ 18 w 24"/>
                  <a:gd name="T27" fmla="*/ 18 h 42"/>
                  <a:gd name="T28" fmla="*/ 12 w 24"/>
                  <a:gd name="T29" fmla="*/ 24 h 42"/>
                  <a:gd name="T30" fmla="*/ 12 w 24"/>
                  <a:gd name="T31" fmla="*/ 30 h 42"/>
                  <a:gd name="T32" fmla="*/ 6 w 24"/>
                  <a:gd name="T33" fmla="*/ 36 h 42"/>
                  <a:gd name="T34" fmla="*/ 6 w 24"/>
                  <a:gd name="T35" fmla="*/ 36 h 42"/>
                  <a:gd name="T36" fmla="*/ 0 w 24"/>
                  <a:gd name="T37" fmla="*/ 36 h 42"/>
                  <a:gd name="T38" fmla="*/ 0 w 24"/>
                  <a:gd name="T39" fmla="*/ 36 h 42"/>
                  <a:gd name="T40" fmla="*/ 0 w 2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42"/>
                  <a:gd name="T65" fmla="*/ 24 w 2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42">
                    <a:moveTo>
                      <a:pt x="0" y="42"/>
                    </a:moveTo>
                    <a:lnTo>
                      <a:pt x="0" y="42"/>
                    </a:lnTo>
                    <a:lnTo>
                      <a:pt x="6" y="42"/>
                    </a:lnTo>
                    <a:lnTo>
                      <a:pt x="12" y="36"/>
                    </a:lnTo>
                    <a:lnTo>
                      <a:pt x="18" y="30"/>
                    </a:lnTo>
                    <a:lnTo>
                      <a:pt x="18" y="24"/>
                    </a:lnTo>
                    <a:lnTo>
                      <a:pt x="24" y="18"/>
                    </a:lnTo>
                    <a:lnTo>
                      <a:pt x="24" y="12"/>
                    </a:lnTo>
                    <a:lnTo>
                      <a:pt x="24" y="6"/>
                    </a:lnTo>
                    <a:lnTo>
                      <a:pt x="24" y="0"/>
                    </a:lnTo>
                    <a:lnTo>
                      <a:pt x="18" y="0"/>
                    </a:lnTo>
                    <a:lnTo>
                      <a:pt x="18" y="6"/>
                    </a:lnTo>
                    <a:lnTo>
                      <a:pt x="18" y="12"/>
                    </a:lnTo>
                    <a:lnTo>
                      <a:pt x="18" y="18"/>
                    </a:lnTo>
                    <a:lnTo>
                      <a:pt x="12" y="24"/>
                    </a:lnTo>
                    <a:lnTo>
                      <a:pt x="12" y="30"/>
                    </a:lnTo>
                    <a:lnTo>
                      <a:pt x="6" y="36"/>
                    </a:lnTo>
                    <a:lnTo>
                      <a:pt x="0" y="36"/>
                    </a:lnTo>
                    <a:lnTo>
                      <a:pt x="0" y="42"/>
                    </a:lnTo>
                    <a:close/>
                  </a:path>
                </a:pathLst>
              </a:custGeom>
              <a:solidFill>
                <a:srgbClr val="FFFFFF"/>
              </a:solidFill>
              <a:ln w="9525">
                <a:noFill/>
                <a:round/>
                <a:headEnd/>
                <a:tailEnd/>
              </a:ln>
            </p:spPr>
            <p:txBody>
              <a:bodyPr/>
              <a:lstStyle/>
              <a:p>
                <a:endParaRPr lang="en-US"/>
              </a:p>
            </p:txBody>
          </p:sp>
          <p:sp>
            <p:nvSpPr>
              <p:cNvPr id="21634" name="Freeform 33"/>
              <p:cNvSpPr>
                <a:spLocks/>
              </p:cNvSpPr>
              <p:nvPr/>
            </p:nvSpPr>
            <p:spPr bwMode="auto">
              <a:xfrm>
                <a:off x="4783" y="3527"/>
                <a:ext cx="186" cy="18"/>
              </a:xfrm>
              <a:custGeom>
                <a:avLst/>
                <a:gdLst>
                  <a:gd name="T0" fmla="*/ 0 w 186"/>
                  <a:gd name="T1" fmla="*/ 6 h 18"/>
                  <a:gd name="T2" fmla="*/ 0 w 186"/>
                  <a:gd name="T3" fmla="*/ 6 h 18"/>
                  <a:gd name="T4" fmla="*/ 12 w 186"/>
                  <a:gd name="T5" fmla="*/ 6 h 18"/>
                  <a:gd name="T6" fmla="*/ 24 w 186"/>
                  <a:gd name="T7" fmla="*/ 6 h 18"/>
                  <a:gd name="T8" fmla="*/ 36 w 186"/>
                  <a:gd name="T9" fmla="*/ 6 h 18"/>
                  <a:gd name="T10" fmla="*/ 48 w 186"/>
                  <a:gd name="T11" fmla="*/ 6 h 18"/>
                  <a:gd name="T12" fmla="*/ 60 w 186"/>
                  <a:gd name="T13" fmla="*/ 6 h 18"/>
                  <a:gd name="T14" fmla="*/ 72 w 186"/>
                  <a:gd name="T15" fmla="*/ 12 h 18"/>
                  <a:gd name="T16" fmla="*/ 84 w 186"/>
                  <a:gd name="T17" fmla="*/ 12 h 18"/>
                  <a:gd name="T18" fmla="*/ 96 w 186"/>
                  <a:gd name="T19" fmla="*/ 12 h 18"/>
                  <a:gd name="T20" fmla="*/ 108 w 186"/>
                  <a:gd name="T21" fmla="*/ 18 h 18"/>
                  <a:gd name="T22" fmla="*/ 120 w 186"/>
                  <a:gd name="T23" fmla="*/ 18 h 18"/>
                  <a:gd name="T24" fmla="*/ 126 w 186"/>
                  <a:gd name="T25" fmla="*/ 18 h 18"/>
                  <a:gd name="T26" fmla="*/ 138 w 186"/>
                  <a:gd name="T27" fmla="*/ 18 h 18"/>
                  <a:gd name="T28" fmla="*/ 150 w 186"/>
                  <a:gd name="T29" fmla="*/ 18 h 18"/>
                  <a:gd name="T30" fmla="*/ 162 w 186"/>
                  <a:gd name="T31" fmla="*/ 18 h 18"/>
                  <a:gd name="T32" fmla="*/ 174 w 186"/>
                  <a:gd name="T33" fmla="*/ 18 h 18"/>
                  <a:gd name="T34" fmla="*/ 186 w 186"/>
                  <a:gd name="T35" fmla="*/ 12 h 18"/>
                  <a:gd name="T36" fmla="*/ 186 w 186"/>
                  <a:gd name="T37" fmla="*/ 6 h 18"/>
                  <a:gd name="T38" fmla="*/ 174 w 186"/>
                  <a:gd name="T39" fmla="*/ 12 h 18"/>
                  <a:gd name="T40" fmla="*/ 162 w 186"/>
                  <a:gd name="T41" fmla="*/ 12 h 18"/>
                  <a:gd name="T42" fmla="*/ 150 w 186"/>
                  <a:gd name="T43" fmla="*/ 12 h 18"/>
                  <a:gd name="T44" fmla="*/ 138 w 186"/>
                  <a:gd name="T45" fmla="*/ 12 h 18"/>
                  <a:gd name="T46" fmla="*/ 126 w 186"/>
                  <a:gd name="T47" fmla="*/ 12 h 18"/>
                  <a:gd name="T48" fmla="*/ 120 w 186"/>
                  <a:gd name="T49" fmla="*/ 12 h 18"/>
                  <a:gd name="T50" fmla="*/ 108 w 186"/>
                  <a:gd name="T51" fmla="*/ 12 h 18"/>
                  <a:gd name="T52" fmla="*/ 96 w 186"/>
                  <a:gd name="T53" fmla="*/ 12 h 18"/>
                  <a:gd name="T54" fmla="*/ 84 w 186"/>
                  <a:gd name="T55" fmla="*/ 6 h 18"/>
                  <a:gd name="T56" fmla="*/ 72 w 186"/>
                  <a:gd name="T57" fmla="*/ 6 h 18"/>
                  <a:gd name="T58" fmla="*/ 60 w 186"/>
                  <a:gd name="T59" fmla="*/ 6 h 18"/>
                  <a:gd name="T60" fmla="*/ 48 w 186"/>
                  <a:gd name="T61" fmla="*/ 0 h 18"/>
                  <a:gd name="T62" fmla="*/ 36 w 186"/>
                  <a:gd name="T63" fmla="*/ 0 h 18"/>
                  <a:gd name="T64" fmla="*/ 24 w 186"/>
                  <a:gd name="T65" fmla="*/ 0 h 18"/>
                  <a:gd name="T66" fmla="*/ 12 w 186"/>
                  <a:gd name="T67" fmla="*/ 0 h 18"/>
                  <a:gd name="T68" fmla="*/ 0 w 186"/>
                  <a:gd name="T69" fmla="*/ 0 h 18"/>
                  <a:gd name="T70" fmla="*/ 0 w 186"/>
                  <a:gd name="T71" fmla="*/ 0 h 18"/>
                  <a:gd name="T72" fmla="*/ 0 w 186"/>
                  <a:gd name="T73" fmla="*/ 6 h 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8"/>
                  <a:gd name="T113" fmla="*/ 186 w 186"/>
                  <a:gd name="T114" fmla="*/ 18 h 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8">
                    <a:moveTo>
                      <a:pt x="0" y="6"/>
                    </a:moveTo>
                    <a:lnTo>
                      <a:pt x="0" y="6"/>
                    </a:lnTo>
                    <a:lnTo>
                      <a:pt x="12" y="6"/>
                    </a:lnTo>
                    <a:lnTo>
                      <a:pt x="24" y="6"/>
                    </a:lnTo>
                    <a:lnTo>
                      <a:pt x="36" y="6"/>
                    </a:lnTo>
                    <a:lnTo>
                      <a:pt x="48" y="6"/>
                    </a:lnTo>
                    <a:lnTo>
                      <a:pt x="60" y="6"/>
                    </a:lnTo>
                    <a:lnTo>
                      <a:pt x="72" y="12"/>
                    </a:lnTo>
                    <a:lnTo>
                      <a:pt x="84" y="12"/>
                    </a:lnTo>
                    <a:lnTo>
                      <a:pt x="96" y="12"/>
                    </a:lnTo>
                    <a:lnTo>
                      <a:pt x="108" y="18"/>
                    </a:lnTo>
                    <a:lnTo>
                      <a:pt x="120" y="18"/>
                    </a:lnTo>
                    <a:lnTo>
                      <a:pt x="126" y="18"/>
                    </a:lnTo>
                    <a:lnTo>
                      <a:pt x="138" y="18"/>
                    </a:lnTo>
                    <a:lnTo>
                      <a:pt x="150" y="18"/>
                    </a:lnTo>
                    <a:lnTo>
                      <a:pt x="162" y="18"/>
                    </a:lnTo>
                    <a:lnTo>
                      <a:pt x="174" y="18"/>
                    </a:lnTo>
                    <a:lnTo>
                      <a:pt x="186" y="12"/>
                    </a:lnTo>
                    <a:lnTo>
                      <a:pt x="186" y="6"/>
                    </a:lnTo>
                    <a:lnTo>
                      <a:pt x="174" y="12"/>
                    </a:lnTo>
                    <a:lnTo>
                      <a:pt x="162" y="12"/>
                    </a:lnTo>
                    <a:lnTo>
                      <a:pt x="150" y="12"/>
                    </a:lnTo>
                    <a:lnTo>
                      <a:pt x="138" y="12"/>
                    </a:lnTo>
                    <a:lnTo>
                      <a:pt x="126" y="12"/>
                    </a:lnTo>
                    <a:lnTo>
                      <a:pt x="120" y="12"/>
                    </a:lnTo>
                    <a:lnTo>
                      <a:pt x="108" y="12"/>
                    </a:lnTo>
                    <a:lnTo>
                      <a:pt x="96" y="12"/>
                    </a:lnTo>
                    <a:lnTo>
                      <a:pt x="84" y="6"/>
                    </a:lnTo>
                    <a:lnTo>
                      <a:pt x="72" y="6"/>
                    </a:lnTo>
                    <a:lnTo>
                      <a:pt x="60" y="6"/>
                    </a:lnTo>
                    <a:lnTo>
                      <a:pt x="48" y="0"/>
                    </a:lnTo>
                    <a:lnTo>
                      <a:pt x="36" y="0"/>
                    </a:lnTo>
                    <a:lnTo>
                      <a:pt x="24" y="0"/>
                    </a:lnTo>
                    <a:lnTo>
                      <a:pt x="12" y="0"/>
                    </a:lnTo>
                    <a:lnTo>
                      <a:pt x="0" y="0"/>
                    </a:lnTo>
                    <a:lnTo>
                      <a:pt x="0" y="6"/>
                    </a:lnTo>
                    <a:close/>
                  </a:path>
                </a:pathLst>
              </a:custGeom>
              <a:solidFill>
                <a:srgbClr val="FFFFFF"/>
              </a:solidFill>
              <a:ln w="9525">
                <a:noFill/>
                <a:round/>
                <a:headEnd/>
                <a:tailEnd/>
              </a:ln>
            </p:spPr>
            <p:txBody>
              <a:bodyPr/>
              <a:lstStyle/>
              <a:p>
                <a:endParaRPr lang="en-US"/>
              </a:p>
            </p:txBody>
          </p:sp>
          <p:sp>
            <p:nvSpPr>
              <p:cNvPr id="21635" name="Freeform 34"/>
              <p:cNvSpPr>
                <a:spLocks/>
              </p:cNvSpPr>
              <p:nvPr/>
            </p:nvSpPr>
            <p:spPr bwMode="auto">
              <a:xfrm>
                <a:off x="4777" y="3527"/>
                <a:ext cx="12" cy="30"/>
              </a:xfrm>
              <a:custGeom>
                <a:avLst/>
                <a:gdLst>
                  <a:gd name="T0" fmla="*/ 6 w 12"/>
                  <a:gd name="T1" fmla="*/ 30 h 30"/>
                  <a:gd name="T2" fmla="*/ 6 w 12"/>
                  <a:gd name="T3" fmla="*/ 24 h 30"/>
                  <a:gd name="T4" fmla="*/ 6 w 12"/>
                  <a:gd name="T5" fmla="*/ 18 h 30"/>
                  <a:gd name="T6" fmla="*/ 6 w 12"/>
                  <a:gd name="T7" fmla="*/ 12 h 30"/>
                  <a:gd name="T8" fmla="*/ 6 w 12"/>
                  <a:gd name="T9" fmla="*/ 6 h 30"/>
                  <a:gd name="T10" fmla="*/ 6 w 12"/>
                  <a:gd name="T11" fmla="*/ 6 h 30"/>
                  <a:gd name="T12" fmla="*/ 6 w 12"/>
                  <a:gd name="T13" fmla="*/ 0 h 30"/>
                  <a:gd name="T14" fmla="*/ 6 w 12"/>
                  <a:gd name="T15" fmla="*/ 6 h 30"/>
                  <a:gd name="T16" fmla="*/ 0 w 12"/>
                  <a:gd name="T17" fmla="*/ 12 h 30"/>
                  <a:gd name="T18" fmla="*/ 0 w 12"/>
                  <a:gd name="T19" fmla="*/ 18 h 30"/>
                  <a:gd name="T20" fmla="*/ 6 w 12"/>
                  <a:gd name="T21" fmla="*/ 30 h 30"/>
                  <a:gd name="T22" fmla="*/ 6 w 12"/>
                  <a:gd name="T23" fmla="*/ 24 h 30"/>
                  <a:gd name="T24" fmla="*/ 6 w 12"/>
                  <a:gd name="T25" fmla="*/ 30 h 30"/>
                  <a:gd name="T26" fmla="*/ 12 w 12"/>
                  <a:gd name="T27" fmla="*/ 30 h 30"/>
                  <a:gd name="T28" fmla="*/ 6 w 12"/>
                  <a:gd name="T29" fmla="*/ 24 h 30"/>
                  <a:gd name="T30" fmla="*/ 6 w 12"/>
                  <a:gd name="T31" fmla="*/ 30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30"/>
                  <a:gd name="T50" fmla="*/ 12 w 1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30">
                    <a:moveTo>
                      <a:pt x="6" y="30"/>
                    </a:moveTo>
                    <a:lnTo>
                      <a:pt x="6" y="24"/>
                    </a:lnTo>
                    <a:lnTo>
                      <a:pt x="6" y="18"/>
                    </a:lnTo>
                    <a:lnTo>
                      <a:pt x="6" y="12"/>
                    </a:lnTo>
                    <a:lnTo>
                      <a:pt x="6" y="6"/>
                    </a:lnTo>
                    <a:lnTo>
                      <a:pt x="6" y="0"/>
                    </a:lnTo>
                    <a:lnTo>
                      <a:pt x="6" y="6"/>
                    </a:lnTo>
                    <a:lnTo>
                      <a:pt x="0" y="12"/>
                    </a:lnTo>
                    <a:lnTo>
                      <a:pt x="0" y="18"/>
                    </a:lnTo>
                    <a:lnTo>
                      <a:pt x="6" y="30"/>
                    </a:lnTo>
                    <a:lnTo>
                      <a:pt x="6" y="24"/>
                    </a:lnTo>
                    <a:lnTo>
                      <a:pt x="6" y="30"/>
                    </a:lnTo>
                    <a:lnTo>
                      <a:pt x="12" y="30"/>
                    </a:lnTo>
                    <a:lnTo>
                      <a:pt x="6" y="24"/>
                    </a:lnTo>
                    <a:lnTo>
                      <a:pt x="6" y="30"/>
                    </a:lnTo>
                    <a:close/>
                  </a:path>
                </a:pathLst>
              </a:custGeom>
              <a:solidFill>
                <a:srgbClr val="FFFFFF"/>
              </a:solidFill>
              <a:ln w="9525">
                <a:noFill/>
                <a:round/>
                <a:headEnd/>
                <a:tailEnd/>
              </a:ln>
            </p:spPr>
            <p:txBody>
              <a:bodyPr/>
              <a:lstStyle/>
              <a:p>
                <a:endParaRPr lang="en-US"/>
              </a:p>
            </p:txBody>
          </p:sp>
          <p:sp>
            <p:nvSpPr>
              <p:cNvPr id="21636" name="Freeform 35"/>
              <p:cNvSpPr>
                <a:spLocks/>
              </p:cNvSpPr>
              <p:nvPr/>
            </p:nvSpPr>
            <p:spPr bwMode="auto">
              <a:xfrm>
                <a:off x="4705" y="3551"/>
                <a:ext cx="78" cy="24"/>
              </a:xfrm>
              <a:custGeom>
                <a:avLst/>
                <a:gdLst>
                  <a:gd name="T0" fmla="*/ 6 w 78"/>
                  <a:gd name="T1" fmla="*/ 24 h 24"/>
                  <a:gd name="T2" fmla="*/ 6 w 78"/>
                  <a:gd name="T3" fmla="*/ 24 h 24"/>
                  <a:gd name="T4" fmla="*/ 6 w 78"/>
                  <a:gd name="T5" fmla="*/ 18 h 24"/>
                  <a:gd name="T6" fmla="*/ 12 w 78"/>
                  <a:gd name="T7" fmla="*/ 12 h 24"/>
                  <a:gd name="T8" fmla="*/ 24 w 78"/>
                  <a:gd name="T9" fmla="*/ 6 h 24"/>
                  <a:gd name="T10" fmla="*/ 30 w 78"/>
                  <a:gd name="T11" fmla="*/ 6 h 24"/>
                  <a:gd name="T12" fmla="*/ 42 w 78"/>
                  <a:gd name="T13" fmla="*/ 6 h 24"/>
                  <a:gd name="T14" fmla="*/ 54 w 78"/>
                  <a:gd name="T15" fmla="*/ 6 h 24"/>
                  <a:gd name="T16" fmla="*/ 66 w 78"/>
                  <a:gd name="T17" fmla="*/ 6 h 24"/>
                  <a:gd name="T18" fmla="*/ 78 w 78"/>
                  <a:gd name="T19" fmla="*/ 6 h 24"/>
                  <a:gd name="T20" fmla="*/ 78 w 78"/>
                  <a:gd name="T21" fmla="*/ 0 h 24"/>
                  <a:gd name="T22" fmla="*/ 66 w 78"/>
                  <a:gd name="T23" fmla="*/ 0 h 24"/>
                  <a:gd name="T24" fmla="*/ 54 w 78"/>
                  <a:gd name="T25" fmla="*/ 0 h 24"/>
                  <a:gd name="T26" fmla="*/ 42 w 78"/>
                  <a:gd name="T27" fmla="*/ 0 h 24"/>
                  <a:gd name="T28" fmla="*/ 30 w 78"/>
                  <a:gd name="T29" fmla="*/ 0 h 24"/>
                  <a:gd name="T30" fmla="*/ 18 w 78"/>
                  <a:gd name="T31" fmla="*/ 0 h 24"/>
                  <a:gd name="T32" fmla="*/ 12 w 78"/>
                  <a:gd name="T33" fmla="*/ 6 h 24"/>
                  <a:gd name="T34" fmla="*/ 6 w 78"/>
                  <a:gd name="T35" fmla="*/ 12 h 24"/>
                  <a:gd name="T36" fmla="*/ 0 w 78"/>
                  <a:gd name="T37" fmla="*/ 24 h 24"/>
                  <a:gd name="T38" fmla="*/ 0 w 78"/>
                  <a:gd name="T39" fmla="*/ 24 h 24"/>
                  <a:gd name="T40" fmla="*/ 6 w 78"/>
                  <a:gd name="T41" fmla="*/ 24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24"/>
                  <a:gd name="T65" fmla="*/ 78 w 78"/>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24">
                    <a:moveTo>
                      <a:pt x="6" y="24"/>
                    </a:moveTo>
                    <a:lnTo>
                      <a:pt x="6" y="24"/>
                    </a:lnTo>
                    <a:lnTo>
                      <a:pt x="6" y="18"/>
                    </a:lnTo>
                    <a:lnTo>
                      <a:pt x="12" y="12"/>
                    </a:lnTo>
                    <a:lnTo>
                      <a:pt x="24" y="6"/>
                    </a:lnTo>
                    <a:lnTo>
                      <a:pt x="30" y="6"/>
                    </a:lnTo>
                    <a:lnTo>
                      <a:pt x="42" y="6"/>
                    </a:lnTo>
                    <a:lnTo>
                      <a:pt x="54" y="6"/>
                    </a:lnTo>
                    <a:lnTo>
                      <a:pt x="66" y="6"/>
                    </a:lnTo>
                    <a:lnTo>
                      <a:pt x="78" y="6"/>
                    </a:lnTo>
                    <a:lnTo>
                      <a:pt x="78" y="0"/>
                    </a:lnTo>
                    <a:lnTo>
                      <a:pt x="66" y="0"/>
                    </a:lnTo>
                    <a:lnTo>
                      <a:pt x="54" y="0"/>
                    </a:lnTo>
                    <a:lnTo>
                      <a:pt x="42" y="0"/>
                    </a:lnTo>
                    <a:lnTo>
                      <a:pt x="30" y="0"/>
                    </a:lnTo>
                    <a:lnTo>
                      <a:pt x="18" y="0"/>
                    </a:lnTo>
                    <a:lnTo>
                      <a:pt x="12" y="6"/>
                    </a:lnTo>
                    <a:lnTo>
                      <a:pt x="6" y="12"/>
                    </a:lnTo>
                    <a:lnTo>
                      <a:pt x="0" y="24"/>
                    </a:lnTo>
                    <a:lnTo>
                      <a:pt x="6" y="24"/>
                    </a:lnTo>
                    <a:close/>
                  </a:path>
                </a:pathLst>
              </a:custGeom>
              <a:solidFill>
                <a:srgbClr val="FFFFFF"/>
              </a:solidFill>
              <a:ln w="9525">
                <a:noFill/>
                <a:round/>
                <a:headEnd/>
                <a:tailEnd/>
              </a:ln>
            </p:spPr>
            <p:txBody>
              <a:bodyPr/>
              <a:lstStyle/>
              <a:p>
                <a:endParaRPr lang="en-US"/>
              </a:p>
            </p:txBody>
          </p:sp>
          <p:sp>
            <p:nvSpPr>
              <p:cNvPr id="21637" name="Freeform 36"/>
              <p:cNvSpPr>
                <a:spLocks/>
              </p:cNvSpPr>
              <p:nvPr/>
            </p:nvSpPr>
            <p:spPr bwMode="auto">
              <a:xfrm>
                <a:off x="4705" y="3575"/>
                <a:ext cx="42" cy="48"/>
              </a:xfrm>
              <a:custGeom>
                <a:avLst/>
                <a:gdLst>
                  <a:gd name="T0" fmla="*/ 42 w 42"/>
                  <a:gd name="T1" fmla="*/ 42 h 48"/>
                  <a:gd name="T2" fmla="*/ 42 w 42"/>
                  <a:gd name="T3" fmla="*/ 42 h 48"/>
                  <a:gd name="T4" fmla="*/ 36 w 42"/>
                  <a:gd name="T5" fmla="*/ 36 h 48"/>
                  <a:gd name="T6" fmla="*/ 30 w 42"/>
                  <a:gd name="T7" fmla="*/ 30 h 48"/>
                  <a:gd name="T8" fmla="*/ 24 w 42"/>
                  <a:gd name="T9" fmla="*/ 30 h 48"/>
                  <a:gd name="T10" fmla="*/ 18 w 42"/>
                  <a:gd name="T11" fmla="*/ 24 h 48"/>
                  <a:gd name="T12" fmla="*/ 12 w 42"/>
                  <a:gd name="T13" fmla="*/ 18 h 48"/>
                  <a:gd name="T14" fmla="*/ 6 w 42"/>
                  <a:gd name="T15" fmla="*/ 12 h 48"/>
                  <a:gd name="T16" fmla="*/ 6 w 42"/>
                  <a:gd name="T17" fmla="*/ 6 h 48"/>
                  <a:gd name="T18" fmla="*/ 6 w 42"/>
                  <a:gd name="T19" fmla="*/ 0 h 48"/>
                  <a:gd name="T20" fmla="*/ 0 w 42"/>
                  <a:gd name="T21" fmla="*/ 0 h 48"/>
                  <a:gd name="T22" fmla="*/ 0 w 42"/>
                  <a:gd name="T23" fmla="*/ 6 h 48"/>
                  <a:gd name="T24" fmla="*/ 6 w 42"/>
                  <a:gd name="T25" fmla="*/ 12 h 48"/>
                  <a:gd name="T26" fmla="*/ 6 w 42"/>
                  <a:gd name="T27" fmla="*/ 18 h 48"/>
                  <a:gd name="T28" fmla="*/ 12 w 42"/>
                  <a:gd name="T29" fmla="*/ 24 h 48"/>
                  <a:gd name="T30" fmla="*/ 18 w 42"/>
                  <a:gd name="T31" fmla="*/ 30 h 48"/>
                  <a:gd name="T32" fmla="*/ 30 w 42"/>
                  <a:gd name="T33" fmla="*/ 36 h 48"/>
                  <a:gd name="T34" fmla="*/ 36 w 42"/>
                  <a:gd name="T35" fmla="*/ 42 h 48"/>
                  <a:gd name="T36" fmla="*/ 42 w 42"/>
                  <a:gd name="T37" fmla="*/ 48 h 48"/>
                  <a:gd name="T38" fmla="*/ 42 w 42"/>
                  <a:gd name="T39" fmla="*/ 48 h 48"/>
                  <a:gd name="T40" fmla="*/ 42 w 42"/>
                  <a:gd name="T41" fmla="*/ 42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48"/>
                  <a:gd name="T65" fmla="*/ 42 w 4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48">
                    <a:moveTo>
                      <a:pt x="42" y="42"/>
                    </a:moveTo>
                    <a:lnTo>
                      <a:pt x="42" y="42"/>
                    </a:lnTo>
                    <a:lnTo>
                      <a:pt x="36" y="36"/>
                    </a:lnTo>
                    <a:lnTo>
                      <a:pt x="30" y="30"/>
                    </a:lnTo>
                    <a:lnTo>
                      <a:pt x="24" y="30"/>
                    </a:lnTo>
                    <a:lnTo>
                      <a:pt x="18" y="24"/>
                    </a:lnTo>
                    <a:lnTo>
                      <a:pt x="12" y="18"/>
                    </a:lnTo>
                    <a:lnTo>
                      <a:pt x="6" y="12"/>
                    </a:lnTo>
                    <a:lnTo>
                      <a:pt x="6" y="6"/>
                    </a:lnTo>
                    <a:lnTo>
                      <a:pt x="6" y="0"/>
                    </a:lnTo>
                    <a:lnTo>
                      <a:pt x="0" y="0"/>
                    </a:lnTo>
                    <a:lnTo>
                      <a:pt x="0" y="6"/>
                    </a:lnTo>
                    <a:lnTo>
                      <a:pt x="6" y="12"/>
                    </a:lnTo>
                    <a:lnTo>
                      <a:pt x="6" y="18"/>
                    </a:lnTo>
                    <a:lnTo>
                      <a:pt x="12" y="24"/>
                    </a:lnTo>
                    <a:lnTo>
                      <a:pt x="18" y="30"/>
                    </a:lnTo>
                    <a:lnTo>
                      <a:pt x="30" y="36"/>
                    </a:lnTo>
                    <a:lnTo>
                      <a:pt x="36" y="42"/>
                    </a:lnTo>
                    <a:lnTo>
                      <a:pt x="42" y="48"/>
                    </a:lnTo>
                    <a:lnTo>
                      <a:pt x="42" y="42"/>
                    </a:lnTo>
                    <a:close/>
                  </a:path>
                </a:pathLst>
              </a:custGeom>
              <a:solidFill>
                <a:srgbClr val="FFFFFF"/>
              </a:solidFill>
              <a:ln w="9525">
                <a:noFill/>
                <a:round/>
                <a:headEnd/>
                <a:tailEnd/>
              </a:ln>
            </p:spPr>
            <p:txBody>
              <a:bodyPr/>
              <a:lstStyle/>
              <a:p>
                <a:endParaRPr lang="en-US"/>
              </a:p>
            </p:txBody>
          </p:sp>
          <p:sp>
            <p:nvSpPr>
              <p:cNvPr id="21638" name="Freeform 37"/>
              <p:cNvSpPr>
                <a:spLocks/>
              </p:cNvSpPr>
              <p:nvPr/>
            </p:nvSpPr>
            <p:spPr bwMode="auto">
              <a:xfrm>
                <a:off x="4747" y="3617"/>
                <a:ext cx="36" cy="36"/>
              </a:xfrm>
              <a:custGeom>
                <a:avLst/>
                <a:gdLst>
                  <a:gd name="T0" fmla="*/ 36 w 36"/>
                  <a:gd name="T1" fmla="*/ 36 h 36"/>
                  <a:gd name="T2" fmla="*/ 36 w 36"/>
                  <a:gd name="T3" fmla="*/ 36 h 36"/>
                  <a:gd name="T4" fmla="*/ 36 w 36"/>
                  <a:gd name="T5" fmla="*/ 30 h 36"/>
                  <a:gd name="T6" fmla="*/ 36 w 36"/>
                  <a:gd name="T7" fmla="*/ 24 h 36"/>
                  <a:gd name="T8" fmla="*/ 30 w 36"/>
                  <a:gd name="T9" fmla="*/ 18 h 36"/>
                  <a:gd name="T10" fmla="*/ 24 w 36"/>
                  <a:gd name="T11" fmla="*/ 12 h 36"/>
                  <a:gd name="T12" fmla="*/ 18 w 36"/>
                  <a:gd name="T13" fmla="*/ 6 h 36"/>
                  <a:gd name="T14" fmla="*/ 6 w 36"/>
                  <a:gd name="T15" fmla="*/ 6 h 36"/>
                  <a:gd name="T16" fmla="*/ 6 w 36"/>
                  <a:gd name="T17" fmla="*/ 0 h 36"/>
                  <a:gd name="T18" fmla="*/ 0 w 36"/>
                  <a:gd name="T19" fmla="*/ 0 h 36"/>
                  <a:gd name="T20" fmla="*/ 0 w 36"/>
                  <a:gd name="T21" fmla="*/ 6 h 36"/>
                  <a:gd name="T22" fmla="*/ 0 w 36"/>
                  <a:gd name="T23" fmla="*/ 6 h 36"/>
                  <a:gd name="T24" fmla="*/ 6 w 36"/>
                  <a:gd name="T25" fmla="*/ 12 h 36"/>
                  <a:gd name="T26" fmla="*/ 12 w 36"/>
                  <a:gd name="T27" fmla="*/ 12 h 36"/>
                  <a:gd name="T28" fmla="*/ 18 w 36"/>
                  <a:gd name="T29" fmla="*/ 18 h 36"/>
                  <a:gd name="T30" fmla="*/ 24 w 36"/>
                  <a:gd name="T31" fmla="*/ 24 h 36"/>
                  <a:gd name="T32" fmla="*/ 30 w 36"/>
                  <a:gd name="T33" fmla="*/ 24 h 36"/>
                  <a:gd name="T34" fmla="*/ 30 w 36"/>
                  <a:gd name="T35" fmla="*/ 30 h 36"/>
                  <a:gd name="T36" fmla="*/ 30 w 36"/>
                  <a:gd name="T37" fmla="*/ 36 h 36"/>
                  <a:gd name="T38" fmla="*/ 36 w 36"/>
                  <a:gd name="T39" fmla="*/ 30 h 36"/>
                  <a:gd name="T40" fmla="*/ 36 w 36"/>
                  <a:gd name="T41" fmla="*/ 36 h 36"/>
                  <a:gd name="T42" fmla="*/ 36 w 36"/>
                  <a:gd name="T43" fmla="*/ 36 h 36"/>
                  <a:gd name="T44" fmla="*/ 36 w 36"/>
                  <a:gd name="T45" fmla="*/ 3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36"/>
                  <a:gd name="T71" fmla="*/ 36 w 36"/>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36">
                    <a:moveTo>
                      <a:pt x="36" y="36"/>
                    </a:moveTo>
                    <a:lnTo>
                      <a:pt x="36" y="36"/>
                    </a:lnTo>
                    <a:lnTo>
                      <a:pt x="36" y="30"/>
                    </a:lnTo>
                    <a:lnTo>
                      <a:pt x="36" y="24"/>
                    </a:lnTo>
                    <a:lnTo>
                      <a:pt x="30" y="18"/>
                    </a:lnTo>
                    <a:lnTo>
                      <a:pt x="24" y="12"/>
                    </a:lnTo>
                    <a:lnTo>
                      <a:pt x="18" y="6"/>
                    </a:lnTo>
                    <a:lnTo>
                      <a:pt x="6" y="6"/>
                    </a:lnTo>
                    <a:lnTo>
                      <a:pt x="6" y="0"/>
                    </a:lnTo>
                    <a:lnTo>
                      <a:pt x="0" y="0"/>
                    </a:lnTo>
                    <a:lnTo>
                      <a:pt x="0" y="6"/>
                    </a:lnTo>
                    <a:lnTo>
                      <a:pt x="6" y="12"/>
                    </a:lnTo>
                    <a:lnTo>
                      <a:pt x="12" y="12"/>
                    </a:lnTo>
                    <a:lnTo>
                      <a:pt x="18" y="18"/>
                    </a:lnTo>
                    <a:lnTo>
                      <a:pt x="24" y="24"/>
                    </a:lnTo>
                    <a:lnTo>
                      <a:pt x="30" y="24"/>
                    </a:lnTo>
                    <a:lnTo>
                      <a:pt x="30" y="30"/>
                    </a:lnTo>
                    <a:lnTo>
                      <a:pt x="30" y="36"/>
                    </a:lnTo>
                    <a:lnTo>
                      <a:pt x="36" y="30"/>
                    </a:lnTo>
                    <a:lnTo>
                      <a:pt x="36" y="36"/>
                    </a:lnTo>
                    <a:close/>
                  </a:path>
                </a:pathLst>
              </a:custGeom>
              <a:solidFill>
                <a:srgbClr val="FFFFFF"/>
              </a:solidFill>
              <a:ln w="9525">
                <a:noFill/>
                <a:round/>
                <a:headEnd/>
                <a:tailEnd/>
              </a:ln>
            </p:spPr>
            <p:txBody>
              <a:bodyPr/>
              <a:lstStyle/>
              <a:p>
                <a:endParaRPr lang="en-US"/>
              </a:p>
            </p:txBody>
          </p:sp>
          <p:sp>
            <p:nvSpPr>
              <p:cNvPr id="21639" name="Freeform 38"/>
              <p:cNvSpPr>
                <a:spLocks/>
              </p:cNvSpPr>
              <p:nvPr/>
            </p:nvSpPr>
            <p:spPr bwMode="auto">
              <a:xfrm>
                <a:off x="4729" y="3629"/>
                <a:ext cx="54" cy="24"/>
              </a:xfrm>
              <a:custGeom>
                <a:avLst/>
                <a:gdLst>
                  <a:gd name="T0" fmla="*/ 0 w 54"/>
                  <a:gd name="T1" fmla="*/ 6 h 24"/>
                  <a:gd name="T2" fmla="*/ 0 w 54"/>
                  <a:gd name="T3" fmla="*/ 6 h 24"/>
                  <a:gd name="T4" fmla="*/ 6 w 54"/>
                  <a:gd name="T5" fmla="*/ 6 h 24"/>
                  <a:gd name="T6" fmla="*/ 6 w 54"/>
                  <a:gd name="T7" fmla="*/ 12 h 24"/>
                  <a:gd name="T8" fmla="*/ 12 w 54"/>
                  <a:gd name="T9" fmla="*/ 12 h 24"/>
                  <a:gd name="T10" fmla="*/ 18 w 54"/>
                  <a:gd name="T11" fmla="*/ 18 h 24"/>
                  <a:gd name="T12" fmla="*/ 24 w 54"/>
                  <a:gd name="T13" fmla="*/ 24 h 24"/>
                  <a:gd name="T14" fmla="*/ 30 w 54"/>
                  <a:gd name="T15" fmla="*/ 24 h 24"/>
                  <a:gd name="T16" fmla="*/ 42 w 54"/>
                  <a:gd name="T17" fmla="*/ 24 h 24"/>
                  <a:gd name="T18" fmla="*/ 54 w 54"/>
                  <a:gd name="T19" fmla="*/ 24 h 24"/>
                  <a:gd name="T20" fmla="*/ 54 w 54"/>
                  <a:gd name="T21" fmla="*/ 18 h 24"/>
                  <a:gd name="T22" fmla="*/ 42 w 54"/>
                  <a:gd name="T23" fmla="*/ 18 h 24"/>
                  <a:gd name="T24" fmla="*/ 30 w 54"/>
                  <a:gd name="T25" fmla="*/ 18 h 24"/>
                  <a:gd name="T26" fmla="*/ 24 w 54"/>
                  <a:gd name="T27" fmla="*/ 18 h 24"/>
                  <a:gd name="T28" fmla="*/ 18 w 54"/>
                  <a:gd name="T29" fmla="*/ 12 h 24"/>
                  <a:gd name="T30" fmla="*/ 12 w 54"/>
                  <a:gd name="T31" fmla="*/ 12 h 24"/>
                  <a:gd name="T32" fmla="*/ 12 w 54"/>
                  <a:gd name="T33" fmla="*/ 6 h 24"/>
                  <a:gd name="T34" fmla="*/ 6 w 54"/>
                  <a:gd name="T35" fmla="*/ 6 h 24"/>
                  <a:gd name="T36" fmla="*/ 0 w 54"/>
                  <a:gd name="T37" fmla="*/ 0 h 24"/>
                  <a:gd name="T38" fmla="*/ 0 w 54"/>
                  <a:gd name="T39" fmla="*/ 6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24"/>
                  <a:gd name="T62" fmla="*/ 54 w 5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24">
                    <a:moveTo>
                      <a:pt x="0" y="6"/>
                    </a:moveTo>
                    <a:lnTo>
                      <a:pt x="0" y="6"/>
                    </a:lnTo>
                    <a:lnTo>
                      <a:pt x="6" y="6"/>
                    </a:lnTo>
                    <a:lnTo>
                      <a:pt x="6" y="12"/>
                    </a:lnTo>
                    <a:lnTo>
                      <a:pt x="12" y="12"/>
                    </a:lnTo>
                    <a:lnTo>
                      <a:pt x="18" y="18"/>
                    </a:lnTo>
                    <a:lnTo>
                      <a:pt x="24" y="24"/>
                    </a:lnTo>
                    <a:lnTo>
                      <a:pt x="30" y="24"/>
                    </a:lnTo>
                    <a:lnTo>
                      <a:pt x="42" y="24"/>
                    </a:lnTo>
                    <a:lnTo>
                      <a:pt x="54" y="24"/>
                    </a:lnTo>
                    <a:lnTo>
                      <a:pt x="54" y="18"/>
                    </a:lnTo>
                    <a:lnTo>
                      <a:pt x="42" y="18"/>
                    </a:lnTo>
                    <a:lnTo>
                      <a:pt x="30" y="18"/>
                    </a:lnTo>
                    <a:lnTo>
                      <a:pt x="24" y="18"/>
                    </a:lnTo>
                    <a:lnTo>
                      <a:pt x="18" y="12"/>
                    </a:lnTo>
                    <a:lnTo>
                      <a:pt x="12" y="12"/>
                    </a:lnTo>
                    <a:lnTo>
                      <a:pt x="12" y="6"/>
                    </a:lnTo>
                    <a:lnTo>
                      <a:pt x="6" y="6"/>
                    </a:lnTo>
                    <a:lnTo>
                      <a:pt x="0" y="0"/>
                    </a:lnTo>
                    <a:lnTo>
                      <a:pt x="0" y="6"/>
                    </a:lnTo>
                    <a:close/>
                  </a:path>
                </a:pathLst>
              </a:custGeom>
              <a:solidFill>
                <a:srgbClr val="FFFFFF"/>
              </a:solidFill>
              <a:ln w="9525">
                <a:noFill/>
                <a:round/>
                <a:headEnd/>
                <a:tailEnd/>
              </a:ln>
            </p:spPr>
            <p:txBody>
              <a:bodyPr/>
              <a:lstStyle/>
              <a:p>
                <a:endParaRPr lang="en-US"/>
              </a:p>
            </p:txBody>
          </p:sp>
          <p:sp>
            <p:nvSpPr>
              <p:cNvPr id="21640" name="Freeform 39"/>
              <p:cNvSpPr>
                <a:spLocks/>
              </p:cNvSpPr>
              <p:nvPr/>
            </p:nvSpPr>
            <p:spPr bwMode="auto">
              <a:xfrm>
                <a:off x="4663" y="3581"/>
                <a:ext cx="66" cy="54"/>
              </a:xfrm>
              <a:custGeom>
                <a:avLst/>
                <a:gdLst>
                  <a:gd name="T0" fmla="*/ 0 w 66"/>
                  <a:gd name="T1" fmla="*/ 0 h 54"/>
                  <a:gd name="T2" fmla="*/ 0 w 66"/>
                  <a:gd name="T3" fmla="*/ 0 h 54"/>
                  <a:gd name="T4" fmla="*/ 6 w 66"/>
                  <a:gd name="T5" fmla="*/ 6 h 54"/>
                  <a:gd name="T6" fmla="*/ 12 w 66"/>
                  <a:gd name="T7" fmla="*/ 18 h 54"/>
                  <a:gd name="T8" fmla="*/ 18 w 66"/>
                  <a:gd name="T9" fmla="*/ 24 h 54"/>
                  <a:gd name="T10" fmla="*/ 24 w 66"/>
                  <a:gd name="T11" fmla="*/ 36 h 54"/>
                  <a:gd name="T12" fmla="*/ 30 w 66"/>
                  <a:gd name="T13" fmla="*/ 42 h 54"/>
                  <a:gd name="T14" fmla="*/ 36 w 66"/>
                  <a:gd name="T15" fmla="*/ 48 h 54"/>
                  <a:gd name="T16" fmla="*/ 48 w 66"/>
                  <a:gd name="T17" fmla="*/ 54 h 54"/>
                  <a:gd name="T18" fmla="*/ 66 w 66"/>
                  <a:gd name="T19" fmla="*/ 54 h 54"/>
                  <a:gd name="T20" fmla="*/ 66 w 66"/>
                  <a:gd name="T21" fmla="*/ 54 h 54"/>
                  <a:gd name="T22" fmla="*/ 48 w 66"/>
                  <a:gd name="T23" fmla="*/ 48 h 54"/>
                  <a:gd name="T24" fmla="*/ 42 w 66"/>
                  <a:gd name="T25" fmla="*/ 48 h 54"/>
                  <a:gd name="T26" fmla="*/ 30 w 66"/>
                  <a:gd name="T27" fmla="*/ 42 h 54"/>
                  <a:gd name="T28" fmla="*/ 24 w 66"/>
                  <a:gd name="T29" fmla="*/ 30 h 54"/>
                  <a:gd name="T30" fmla="*/ 24 w 66"/>
                  <a:gd name="T31" fmla="*/ 24 h 54"/>
                  <a:gd name="T32" fmla="*/ 18 w 66"/>
                  <a:gd name="T33" fmla="*/ 12 h 54"/>
                  <a:gd name="T34" fmla="*/ 12 w 66"/>
                  <a:gd name="T35" fmla="*/ 6 h 54"/>
                  <a:gd name="T36" fmla="*/ 6 w 66"/>
                  <a:gd name="T37" fmla="*/ 0 h 54"/>
                  <a:gd name="T38" fmla="*/ 6 w 66"/>
                  <a:gd name="T39" fmla="*/ 0 h 54"/>
                  <a:gd name="T40" fmla="*/ 0 w 66"/>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54"/>
                  <a:gd name="T65" fmla="*/ 66 w 66"/>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54">
                    <a:moveTo>
                      <a:pt x="0" y="0"/>
                    </a:moveTo>
                    <a:lnTo>
                      <a:pt x="0" y="0"/>
                    </a:lnTo>
                    <a:lnTo>
                      <a:pt x="6" y="6"/>
                    </a:lnTo>
                    <a:lnTo>
                      <a:pt x="12" y="18"/>
                    </a:lnTo>
                    <a:lnTo>
                      <a:pt x="18" y="24"/>
                    </a:lnTo>
                    <a:lnTo>
                      <a:pt x="24" y="36"/>
                    </a:lnTo>
                    <a:lnTo>
                      <a:pt x="30" y="42"/>
                    </a:lnTo>
                    <a:lnTo>
                      <a:pt x="36" y="48"/>
                    </a:lnTo>
                    <a:lnTo>
                      <a:pt x="48" y="54"/>
                    </a:lnTo>
                    <a:lnTo>
                      <a:pt x="66" y="54"/>
                    </a:lnTo>
                    <a:lnTo>
                      <a:pt x="48" y="48"/>
                    </a:lnTo>
                    <a:lnTo>
                      <a:pt x="42" y="48"/>
                    </a:lnTo>
                    <a:lnTo>
                      <a:pt x="30" y="42"/>
                    </a:lnTo>
                    <a:lnTo>
                      <a:pt x="24" y="30"/>
                    </a:lnTo>
                    <a:lnTo>
                      <a:pt x="24" y="24"/>
                    </a:lnTo>
                    <a:lnTo>
                      <a:pt x="18" y="12"/>
                    </a:lnTo>
                    <a:lnTo>
                      <a:pt x="12" y="6"/>
                    </a:lnTo>
                    <a:lnTo>
                      <a:pt x="6" y="0"/>
                    </a:lnTo>
                    <a:lnTo>
                      <a:pt x="0" y="0"/>
                    </a:lnTo>
                    <a:close/>
                  </a:path>
                </a:pathLst>
              </a:custGeom>
              <a:solidFill>
                <a:srgbClr val="FFFFFF"/>
              </a:solidFill>
              <a:ln w="9525">
                <a:noFill/>
                <a:round/>
                <a:headEnd/>
                <a:tailEnd/>
              </a:ln>
            </p:spPr>
            <p:txBody>
              <a:bodyPr/>
              <a:lstStyle/>
              <a:p>
                <a:endParaRPr lang="en-US"/>
              </a:p>
            </p:txBody>
          </p:sp>
          <p:sp>
            <p:nvSpPr>
              <p:cNvPr id="21641" name="Freeform 40"/>
              <p:cNvSpPr>
                <a:spLocks/>
              </p:cNvSpPr>
              <p:nvPr/>
            </p:nvSpPr>
            <p:spPr bwMode="auto">
              <a:xfrm>
                <a:off x="4429" y="3509"/>
                <a:ext cx="240" cy="72"/>
              </a:xfrm>
              <a:custGeom>
                <a:avLst/>
                <a:gdLst>
                  <a:gd name="T0" fmla="*/ 0 w 240"/>
                  <a:gd name="T1" fmla="*/ 0 h 72"/>
                  <a:gd name="T2" fmla="*/ 0 w 240"/>
                  <a:gd name="T3" fmla="*/ 0 h 72"/>
                  <a:gd name="T4" fmla="*/ 18 w 240"/>
                  <a:gd name="T5" fmla="*/ 6 h 72"/>
                  <a:gd name="T6" fmla="*/ 30 w 240"/>
                  <a:gd name="T7" fmla="*/ 6 h 72"/>
                  <a:gd name="T8" fmla="*/ 48 w 240"/>
                  <a:gd name="T9" fmla="*/ 12 h 72"/>
                  <a:gd name="T10" fmla="*/ 60 w 240"/>
                  <a:gd name="T11" fmla="*/ 12 h 72"/>
                  <a:gd name="T12" fmla="*/ 78 w 240"/>
                  <a:gd name="T13" fmla="*/ 18 h 72"/>
                  <a:gd name="T14" fmla="*/ 90 w 240"/>
                  <a:gd name="T15" fmla="*/ 18 h 72"/>
                  <a:gd name="T16" fmla="*/ 108 w 240"/>
                  <a:gd name="T17" fmla="*/ 24 h 72"/>
                  <a:gd name="T18" fmla="*/ 120 w 240"/>
                  <a:gd name="T19" fmla="*/ 24 h 72"/>
                  <a:gd name="T20" fmla="*/ 138 w 240"/>
                  <a:gd name="T21" fmla="*/ 30 h 72"/>
                  <a:gd name="T22" fmla="*/ 150 w 240"/>
                  <a:gd name="T23" fmla="*/ 36 h 72"/>
                  <a:gd name="T24" fmla="*/ 168 w 240"/>
                  <a:gd name="T25" fmla="*/ 42 h 72"/>
                  <a:gd name="T26" fmla="*/ 180 w 240"/>
                  <a:gd name="T27" fmla="*/ 48 h 72"/>
                  <a:gd name="T28" fmla="*/ 198 w 240"/>
                  <a:gd name="T29" fmla="*/ 54 h 72"/>
                  <a:gd name="T30" fmla="*/ 210 w 240"/>
                  <a:gd name="T31" fmla="*/ 60 h 72"/>
                  <a:gd name="T32" fmla="*/ 222 w 240"/>
                  <a:gd name="T33" fmla="*/ 66 h 72"/>
                  <a:gd name="T34" fmla="*/ 234 w 240"/>
                  <a:gd name="T35" fmla="*/ 72 h 72"/>
                  <a:gd name="T36" fmla="*/ 240 w 240"/>
                  <a:gd name="T37" fmla="*/ 72 h 72"/>
                  <a:gd name="T38" fmla="*/ 222 w 240"/>
                  <a:gd name="T39" fmla="*/ 60 h 72"/>
                  <a:gd name="T40" fmla="*/ 210 w 240"/>
                  <a:gd name="T41" fmla="*/ 54 h 72"/>
                  <a:gd name="T42" fmla="*/ 198 w 240"/>
                  <a:gd name="T43" fmla="*/ 48 h 72"/>
                  <a:gd name="T44" fmla="*/ 180 w 240"/>
                  <a:gd name="T45" fmla="*/ 42 h 72"/>
                  <a:gd name="T46" fmla="*/ 168 w 240"/>
                  <a:gd name="T47" fmla="*/ 36 h 72"/>
                  <a:gd name="T48" fmla="*/ 150 w 240"/>
                  <a:gd name="T49" fmla="*/ 30 h 72"/>
                  <a:gd name="T50" fmla="*/ 138 w 240"/>
                  <a:gd name="T51" fmla="*/ 24 h 72"/>
                  <a:gd name="T52" fmla="*/ 126 w 240"/>
                  <a:gd name="T53" fmla="*/ 18 h 72"/>
                  <a:gd name="T54" fmla="*/ 108 w 240"/>
                  <a:gd name="T55" fmla="*/ 18 h 72"/>
                  <a:gd name="T56" fmla="*/ 90 w 240"/>
                  <a:gd name="T57" fmla="*/ 12 h 72"/>
                  <a:gd name="T58" fmla="*/ 78 w 240"/>
                  <a:gd name="T59" fmla="*/ 12 h 72"/>
                  <a:gd name="T60" fmla="*/ 60 w 240"/>
                  <a:gd name="T61" fmla="*/ 6 h 72"/>
                  <a:gd name="T62" fmla="*/ 48 w 240"/>
                  <a:gd name="T63" fmla="*/ 6 h 72"/>
                  <a:gd name="T64" fmla="*/ 30 w 240"/>
                  <a:gd name="T65" fmla="*/ 0 h 72"/>
                  <a:gd name="T66" fmla="*/ 18 w 240"/>
                  <a:gd name="T67" fmla="*/ 0 h 72"/>
                  <a:gd name="T68" fmla="*/ 0 w 240"/>
                  <a:gd name="T69" fmla="*/ 0 h 72"/>
                  <a:gd name="T70" fmla="*/ 0 w 240"/>
                  <a:gd name="T71" fmla="*/ 0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72"/>
                  <a:gd name="T110" fmla="*/ 240 w 240"/>
                  <a:gd name="T111" fmla="*/ 72 h 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72">
                    <a:moveTo>
                      <a:pt x="0" y="0"/>
                    </a:moveTo>
                    <a:lnTo>
                      <a:pt x="0" y="0"/>
                    </a:lnTo>
                    <a:lnTo>
                      <a:pt x="18" y="6"/>
                    </a:lnTo>
                    <a:lnTo>
                      <a:pt x="30" y="6"/>
                    </a:lnTo>
                    <a:lnTo>
                      <a:pt x="48" y="12"/>
                    </a:lnTo>
                    <a:lnTo>
                      <a:pt x="60" y="12"/>
                    </a:lnTo>
                    <a:lnTo>
                      <a:pt x="78" y="18"/>
                    </a:lnTo>
                    <a:lnTo>
                      <a:pt x="90" y="18"/>
                    </a:lnTo>
                    <a:lnTo>
                      <a:pt x="108" y="24"/>
                    </a:lnTo>
                    <a:lnTo>
                      <a:pt x="120" y="24"/>
                    </a:lnTo>
                    <a:lnTo>
                      <a:pt x="138" y="30"/>
                    </a:lnTo>
                    <a:lnTo>
                      <a:pt x="150" y="36"/>
                    </a:lnTo>
                    <a:lnTo>
                      <a:pt x="168" y="42"/>
                    </a:lnTo>
                    <a:lnTo>
                      <a:pt x="180" y="48"/>
                    </a:lnTo>
                    <a:lnTo>
                      <a:pt x="198" y="54"/>
                    </a:lnTo>
                    <a:lnTo>
                      <a:pt x="210" y="60"/>
                    </a:lnTo>
                    <a:lnTo>
                      <a:pt x="222" y="66"/>
                    </a:lnTo>
                    <a:lnTo>
                      <a:pt x="234" y="72"/>
                    </a:lnTo>
                    <a:lnTo>
                      <a:pt x="240" y="72"/>
                    </a:lnTo>
                    <a:lnTo>
                      <a:pt x="222" y="60"/>
                    </a:lnTo>
                    <a:lnTo>
                      <a:pt x="210" y="54"/>
                    </a:lnTo>
                    <a:lnTo>
                      <a:pt x="198" y="48"/>
                    </a:lnTo>
                    <a:lnTo>
                      <a:pt x="180" y="42"/>
                    </a:lnTo>
                    <a:lnTo>
                      <a:pt x="168" y="36"/>
                    </a:lnTo>
                    <a:lnTo>
                      <a:pt x="150" y="30"/>
                    </a:lnTo>
                    <a:lnTo>
                      <a:pt x="138" y="24"/>
                    </a:lnTo>
                    <a:lnTo>
                      <a:pt x="126" y="18"/>
                    </a:lnTo>
                    <a:lnTo>
                      <a:pt x="108" y="18"/>
                    </a:lnTo>
                    <a:lnTo>
                      <a:pt x="90" y="12"/>
                    </a:lnTo>
                    <a:lnTo>
                      <a:pt x="78" y="12"/>
                    </a:lnTo>
                    <a:lnTo>
                      <a:pt x="60" y="6"/>
                    </a:lnTo>
                    <a:lnTo>
                      <a:pt x="48" y="6"/>
                    </a:lnTo>
                    <a:lnTo>
                      <a:pt x="30" y="0"/>
                    </a:lnTo>
                    <a:lnTo>
                      <a:pt x="18" y="0"/>
                    </a:lnTo>
                    <a:lnTo>
                      <a:pt x="0" y="0"/>
                    </a:lnTo>
                    <a:close/>
                  </a:path>
                </a:pathLst>
              </a:custGeom>
              <a:solidFill>
                <a:srgbClr val="FFFFFF"/>
              </a:solidFill>
              <a:ln w="9525">
                <a:noFill/>
                <a:round/>
                <a:headEnd/>
                <a:tailEnd/>
              </a:ln>
            </p:spPr>
            <p:txBody>
              <a:bodyPr/>
              <a:lstStyle/>
              <a:p>
                <a:endParaRPr lang="en-US"/>
              </a:p>
            </p:txBody>
          </p:sp>
          <p:sp>
            <p:nvSpPr>
              <p:cNvPr id="21642" name="Freeform 41"/>
              <p:cNvSpPr>
                <a:spLocks/>
              </p:cNvSpPr>
              <p:nvPr/>
            </p:nvSpPr>
            <p:spPr bwMode="auto">
              <a:xfrm>
                <a:off x="4219" y="3503"/>
                <a:ext cx="210" cy="42"/>
              </a:xfrm>
              <a:custGeom>
                <a:avLst/>
                <a:gdLst>
                  <a:gd name="T0" fmla="*/ 0 w 210"/>
                  <a:gd name="T1" fmla="*/ 42 h 42"/>
                  <a:gd name="T2" fmla="*/ 0 w 210"/>
                  <a:gd name="T3" fmla="*/ 42 h 42"/>
                  <a:gd name="T4" fmla="*/ 12 w 210"/>
                  <a:gd name="T5" fmla="*/ 42 h 42"/>
                  <a:gd name="T6" fmla="*/ 24 w 210"/>
                  <a:gd name="T7" fmla="*/ 36 h 42"/>
                  <a:gd name="T8" fmla="*/ 42 w 210"/>
                  <a:gd name="T9" fmla="*/ 36 h 42"/>
                  <a:gd name="T10" fmla="*/ 54 w 210"/>
                  <a:gd name="T11" fmla="*/ 30 h 42"/>
                  <a:gd name="T12" fmla="*/ 66 w 210"/>
                  <a:gd name="T13" fmla="*/ 24 h 42"/>
                  <a:gd name="T14" fmla="*/ 78 w 210"/>
                  <a:gd name="T15" fmla="*/ 24 h 42"/>
                  <a:gd name="T16" fmla="*/ 90 w 210"/>
                  <a:gd name="T17" fmla="*/ 18 h 42"/>
                  <a:gd name="T18" fmla="*/ 102 w 210"/>
                  <a:gd name="T19" fmla="*/ 18 h 42"/>
                  <a:gd name="T20" fmla="*/ 114 w 210"/>
                  <a:gd name="T21" fmla="*/ 12 h 42"/>
                  <a:gd name="T22" fmla="*/ 132 w 210"/>
                  <a:gd name="T23" fmla="*/ 12 h 42"/>
                  <a:gd name="T24" fmla="*/ 144 w 210"/>
                  <a:gd name="T25" fmla="*/ 6 h 42"/>
                  <a:gd name="T26" fmla="*/ 156 w 210"/>
                  <a:gd name="T27" fmla="*/ 6 h 42"/>
                  <a:gd name="T28" fmla="*/ 168 w 210"/>
                  <a:gd name="T29" fmla="*/ 6 h 42"/>
                  <a:gd name="T30" fmla="*/ 180 w 210"/>
                  <a:gd name="T31" fmla="*/ 6 h 42"/>
                  <a:gd name="T32" fmla="*/ 198 w 210"/>
                  <a:gd name="T33" fmla="*/ 6 h 42"/>
                  <a:gd name="T34" fmla="*/ 210 w 210"/>
                  <a:gd name="T35" fmla="*/ 6 h 42"/>
                  <a:gd name="T36" fmla="*/ 210 w 210"/>
                  <a:gd name="T37" fmla="*/ 6 h 42"/>
                  <a:gd name="T38" fmla="*/ 198 w 210"/>
                  <a:gd name="T39" fmla="*/ 0 h 42"/>
                  <a:gd name="T40" fmla="*/ 180 w 210"/>
                  <a:gd name="T41" fmla="*/ 0 h 42"/>
                  <a:gd name="T42" fmla="*/ 168 w 210"/>
                  <a:gd name="T43" fmla="*/ 0 h 42"/>
                  <a:gd name="T44" fmla="*/ 156 w 210"/>
                  <a:gd name="T45" fmla="*/ 0 h 42"/>
                  <a:gd name="T46" fmla="*/ 144 w 210"/>
                  <a:gd name="T47" fmla="*/ 6 h 42"/>
                  <a:gd name="T48" fmla="*/ 132 w 210"/>
                  <a:gd name="T49" fmla="*/ 6 h 42"/>
                  <a:gd name="T50" fmla="*/ 114 w 210"/>
                  <a:gd name="T51" fmla="*/ 12 h 42"/>
                  <a:gd name="T52" fmla="*/ 102 w 210"/>
                  <a:gd name="T53" fmla="*/ 12 h 42"/>
                  <a:gd name="T54" fmla="*/ 90 w 210"/>
                  <a:gd name="T55" fmla="*/ 18 h 42"/>
                  <a:gd name="T56" fmla="*/ 78 w 210"/>
                  <a:gd name="T57" fmla="*/ 18 h 42"/>
                  <a:gd name="T58" fmla="*/ 66 w 210"/>
                  <a:gd name="T59" fmla="*/ 24 h 42"/>
                  <a:gd name="T60" fmla="*/ 54 w 210"/>
                  <a:gd name="T61" fmla="*/ 24 h 42"/>
                  <a:gd name="T62" fmla="*/ 42 w 210"/>
                  <a:gd name="T63" fmla="*/ 30 h 42"/>
                  <a:gd name="T64" fmla="*/ 24 w 210"/>
                  <a:gd name="T65" fmla="*/ 30 h 42"/>
                  <a:gd name="T66" fmla="*/ 12 w 210"/>
                  <a:gd name="T67" fmla="*/ 36 h 42"/>
                  <a:gd name="T68" fmla="*/ 0 w 210"/>
                  <a:gd name="T69" fmla="*/ 36 h 42"/>
                  <a:gd name="T70" fmla="*/ 0 w 210"/>
                  <a:gd name="T71" fmla="*/ 36 h 42"/>
                  <a:gd name="T72" fmla="*/ 0 w 210"/>
                  <a:gd name="T73" fmla="*/ 42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0"/>
                  <a:gd name="T112" fmla="*/ 0 h 42"/>
                  <a:gd name="T113" fmla="*/ 210 w 210"/>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0" h="42">
                    <a:moveTo>
                      <a:pt x="0" y="42"/>
                    </a:moveTo>
                    <a:lnTo>
                      <a:pt x="0" y="42"/>
                    </a:lnTo>
                    <a:lnTo>
                      <a:pt x="12" y="42"/>
                    </a:lnTo>
                    <a:lnTo>
                      <a:pt x="24" y="36"/>
                    </a:lnTo>
                    <a:lnTo>
                      <a:pt x="42" y="36"/>
                    </a:lnTo>
                    <a:lnTo>
                      <a:pt x="54" y="30"/>
                    </a:lnTo>
                    <a:lnTo>
                      <a:pt x="66" y="24"/>
                    </a:lnTo>
                    <a:lnTo>
                      <a:pt x="78" y="24"/>
                    </a:lnTo>
                    <a:lnTo>
                      <a:pt x="90" y="18"/>
                    </a:lnTo>
                    <a:lnTo>
                      <a:pt x="102" y="18"/>
                    </a:lnTo>
                    <a:lnTo>
                      <a:pt x="114" y="12"/>
                    </a:lnTo>
                    <a:lnTo>
                      <a:pt x="132" y="12"/>
                    </a:lnTo>
                    <a:lnTo>
                      <a:pt x="144" y="6"/>
                    </a:lnTo>
                    <a:lnTo>
                      <a:pt x="156" y="6"/>
                    </a:lnTo>
                    <a:lnTo>
                      <a:pt x="168" y="6"/>
                    </a:lnTo>
                    <a:lnTo>
                      <a:pt x="180" y="6"/>
                    </a:lnTo>
                    <a:lnTo>
                      <a:pt x="198" y="6"/>
                    </a:lnTo>
                    <a:lnTo>
                      <a:pt x="210" y="6"/>
                    </a:lnTo>
                    <a:lnTo>
                      <a:pt x="198" y="0"/>
                    </a:lnTo>
                    <a:lnTo>
                      <a:pt x="180" y="0"/>
                    </a:lnTo>
                    <a:lnTo>
                      <a:pt x="168" y="0"/>
                    </a:lnTo>
                    <a:lnTo>
                      <a:pt x="156" y="0"/>
                    </a:lnTo>
                    <a:lnTo>
                      <a:pt x="144" y="6"/>
                    </a:lnTo>
                    <a:lnTo>
                      <a:pt x="132" y="6"/>
                    </a:lnTo>
                    <a:lnTo>
                      <a:pt x="114" y="12"/>
                    </a:lnTo>
                    <a:lnTo>
                      <a:pt x="102" y="12"/>
                    </a:lnTo>
                    <a:lnTo>
                      <a:pt x="90" y="18"/>
                    </a:lnTo>
                    <a:lnTo>
                      <a:pt x="78" y="18"/>
                    </a:lnTo>
                    <a:lnTo>
                      <a:pt x="66" y="24"/>
                    </a:lnTo>
                    <a:lnTo>
                      <a:pt x="54" y="24"/>
                    </a:lnTo>
                    <a:lnTo>
                      <a:pt x="42" y="30"/>
                    </a:lnTo>
                    <a:lnTo>
                      <a:pt x="24" y="30"/>
                    </a:lnTo>
                    <a:lnTo>
                      <a:pt x="12" y="36"/>
                    </a:lnTo>
                    <a:lnTo>
                      <a:pt x="0" y="36"/>
                    </a:lnTo>
                    <a:lnTo>
                      <a:pt x="0" y="42"/>
                    </a:lnTo>
                    <a:close/>
                  </a:path>
                </a:pathLst>
              </a:custGeom>
              <a:solidFill>
                <a:srgbClr val="FFFFFF"/>
              </a:solidFill>
              <a:ln w="9525">
                <a:noFill/>
                <a:round/>
                <a:headEnd/>
                <a:tailEnd/>
              </a:ln>
            </p:spPr>
            <p:txBody>
              <a:bodyPr/>
              <a:lstStyle/>
              <a:p>
                <a:endParaRPr lang="en-US"/>
              </a:p>
            </p:txBody>
          </p:sp>
          <p:sp>
            <p:nvSpPr>
              <p:cNvPr id="21643" name="Freeform 42"/>
              <p:cNvSpPr>
                <a:spLocks/>
              </p:cNvSpPr>
              <p:nvPr/>
            </p:nvSpPr>
            <p:spPr bwMode="auto">
              <a:xfrm>
                <a:off x="4117" y="3461"/>
                <a:ext cx="102" cy="84"/>
              </a:xfrm>
              <a:custGeom>
                <a:avLst/>
                <a:gdLst>
                  <a:gd name="T0" fmla="*/ 6 w 102"/>
                  <a:gd name="T1" fmla="*/ 6 h 84"/>
                  <a:gd name="T2" fmla="*/ 6 w 102"/>
                  <a:gd name="T3" fmla="*/ 0 h 84"/>
                  <a:gd name="T4" fmla="*/ 0 w 102"/>
                  <a:gd name="T5" fmla="*/ 12 h 84"/>
                  <a:gd name="T6" fmla="*/ 0 w 102"/>
                  <a:gd name="T7" fmla="*/ 24 h 84"/>
                  <a:gd name="T8" fmla="*/ 0 w 102"/>
                  <a:gd name="T9" fmla="*/ 36 h 84"/>
                  <a:gd name="T10" fmla="*/ 6 w 102"/>
                  <a:gd name="T11" fmla="*/ 42 h 84"/>
                  <a:gd name="T12" fmla="*/ 6 w 102"/>
                  <a:gd name="T13" fmla="*/ 48 h 84"/>
                  <a:gd name="T14" fmla="*/ 18 w 102"/>
                  <a:gd name="T15" fmla="*/ 54 h 84"/>
                  <a:gd name="T16" fmla="*/ 24 w 102"/>
                  <a:gd name="T17" fmla="*/ 66 h 84"/>
                  <a:gd name="T18" fmla="*/ 30 w 102"/>
                  <a:gd name="T19" fmla="*/ 66 h 84"/>
                  <a:gd name="T20" fmla="*/ 36 w 102"/>
                  <a:gd name="T21" fmla="*/ 72 h 84"/>
                  <a:gd name="T22" fmla="*/ 48 w 102"/>
                  <a:gd name="T23" fmla="*/ 78 h 84"/>
                  <a:gd name="T24" fmla="*/ 54 w 102"/>
                  <a:gd name="T25" fmla="*/ 78 h 84"/>
                  <a:gd name="T26" fmla="*/ 66 w 102"/>
                  <a:gd name="T27" fmla="*/ 84 h 84"/>
                  <a:gd name="T28" fmla="*/ 72 w 102"/>
                  <a:gd name="T29" fmla="*/ 84 h 84"/>
                  <a:gd name="T30" fmla="*/ 84 w 102"/>
                  <a:gd name="T31" fmla="*/ 84 h 84"/>
                  <a:gd name="T32" fmla="*/ 96 w 102"/>
                  <a:gd name="T33" fmla="*/ 84 h 84"/>
                  <a:gd name="T34" fmla="*/ 102 w 102"/>
                  <a:gd name="T35" fmla="*/ 84 h 84"/>
                  <a:gd name="T36" fmla="*/ 102 w 102"/>
                  <a:gd name="T37" fmla="*/ 78 h 84"/>
                  <a:gd name="T38" fmla="*/ 96 w 102"/>
                  <a:gd name="T39" fmla="*/ 78 h 84"/>
                  <a:gd name="T40" fmla="*/ 84 w 102"/>
                  <a:gd name="T41" fmla="*/ 78 h 84"/>
                  <a:gd name="T42" fmla="*/ 72 w 102"/>
                  <a:gd name="T43" fmla="*/ 78 h 84"/>
                  <a:gd name="T44" fmla="*/ 66 w 102"/>
                  <a:gd name="T45" fmla="*/ 78 h 84"/>
                  <a:gd name="T46" fmla="*/ 54 w 102"/>
                  <a:gd name="T47" fmla="*/ 72 h 84"/>
                  <a:gd name="T48" fmla="*/ 48 w 102"/>
                  <a:gd name="T49" fmla="*/ 72 h 84"/>
                  <a:gd name="T50" fmla="*/ 36 w 102"/>
                  <a:gd name="T51" fmla="*/ 66 h 84"/>
                  <a:gd name="T52" fmla="*/ 30 w 102"/>
                  <a:gd name="T53" fmla="*/ 66 h 84"/>
                  <a:gd name="T54" fmla="*/ 24 w 102"/>
                  <a:gd name="T55" fmla="*/ 60 h 84"/>
                  <a:gd name="T56" fmla="*/ 18 w 102"/>
                  <a:gd name="T57" fmla="*/ 54 h 84"/>
                  <a:gd name="T58" fmla="*/ 12 w 102"/>
                  <a:gd name="T59" fmla="*/ 48 h 84"/>
                  <a:gd name="T60" fmla="*/ 12 w 102"/>
                  <a:gd name="T61" fmla="*/ 42 h 84"/>
                  <a:gd name="T62" fmla="*/ 6 w 102"/>
                  <a:gd name="T63" fmla="*/ 36 h 84"/>
                  <a:gd name="T64" fmla="*/ 6 w 102"/>
                  <a:gd name="T65" fmla="*/ 24 h 84"/>
                  <a:gd name="T66" fmla="*/ 6 w 102"/>
                  <a:gd name="T67" fmla="*/ 12 h 84"/>
                  <a:gd name="T68" fmla="*/ 12 w 102"/>
                  <a:gd name="T69" fmla="*/ 0 h 84"/>
                  <a:gd name="T70" fmla="*/ 6 w 102"/>
                  <a:gd name="T71" fmla="*/ 0 h 84"/>
                  <a:gd name="T72" fmla="*/ 12 w 102"/>
                  <a:gd name="T73" fmla="*/ 0 h 84"/>
                  <a:gd name="T74" fmla="*/ 12 w 102"/>
                  <a:gd name="T75" fmla="*/ 0 h 84"/>
                  <a:gd name="T76" fmla="*/ 6 w 102"/>
                  <a:gd name="T77" fmla="*/ 0 h 84"/>
                  <a:gd name="T78" fmla="*/ 6 w 102"/>
                  <a:gd name="T79" fmla="*/ 6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84"/>
                  <a:gd name="T122" fmla="*/ 102 w 102"/>
                  <a:gd name="T123" fmla="*/ 84 h 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84">
                    <a:moveTo>
                      <a:pt x="6" y="6"/>
                    </a:moveTo>
                    <a:lnTo>
                      <a:pt x="6" y="0"/>
                    </a:lnTo>
                    <a:lnTo>
                      <a:pt x="0" y="12"/>
                    </a:lnTo>
                    <a:lnTo>
                      <a:pt x="0" y="24"/>
                    </a:lnTo>
                    <a:lnTo>
                      <a:pt x="0" y="36"/>
                    </a:lnTo>
                    <a:lnTo>
                      <a:pt x="6" y="42"/>
                    </a:lnTo>
                    <a:lnTo>
                      <a:pt x="6" y="48"/>
                    </a:lnTo>
                    <a:lnTo>
                      <a:pt x="18" y="54"/>
                    </a:lnTo>
                    <a:lnTo>
                      <a:pt x="24" y="66"/>
                    </a:lnTo>
                    <a:lnTo>
                      <a:pt x="30" y="66"/>
                    </a:lnTo>
                    <a:lnTo>
                      <a:pt x="36" y="72"/>
                    </a:lnTo>
                    <a:lnTo>
                      <a:pt x="48" y="78"/>
                    </a:lnTo>
                    <a:lnTo>
                      <a:pt x="54" y="78"/>
                    </a:lnTo>
                    <a:lnTo>
                      <a:pt x="66" y="84"/>
                    </a:lnTo>
                    <a:lnTo>
                      <a:pt x="72" y="84"/>
                    </a:lnTo>
                    <a:lnTo>
                      <a:pt x="84" y="84"/>
                    </a:lnTo>
                    <a:lnTo>
                      <a:pt x="96" y="84"/>
                    </a:lnTo>
                    <a:lnTo>
                      <a:pt x="102" y="84"/>
                    </a:lnTo>
                    <a:lnTo>
                      <a:pt x="102" y="78"/>
                    </a:lnTo>
                    <a:lnTo>
                      <a:pt x="96" y="78"/>
                    </a:lnTo>
                    <a:lnTo>
                      <a:pt x="84" y="78"/>
                    </a:lnTo>
                    <a:lnTo>
                      <a:pt x="72" y="78"/>
                    </a:lnTo>
                    <a:lnTo>
                      <a:pt x="66" y="78"/>
                    </a:lnTo>
                    <a:lnTo>
                      <a:pt x="54" y="72"/>
                    </a:lnTo>
                    <a:lnTo>
                      <a:pt x="48" y="72"/>
                    </a:lnTo>
                    <a:lnTo>
                      <a:pt x="36" y="66"/>
                    </a:lnTo>
                    <a:lnTo>
                      <a:pt x="30" y="66"/>
                    </a:lnTo>
                    <a:lnTo>
                      <a:pt x="24" y="60"/>
                    </a:lnTo>
                    <a:lnTo>
                      <a:pt x="18" y="54"/>
                    </a:lnTo>
                    <a:lnTo>
                      <a:pt x="12" y="48"/>
                    </a:lnTo>
                    <a:lnTo>
                      <a:pt x="12" y="42"/>
                    </a:lnTo>
                    <a:lnTo>
                      <a:pt x="6" y="36"/>
                    </a:lnTo>
                    <a:lnTo>
                      <a:pt x="6" y="24"/>
                    </a:lnTo>
                    <a:lnTo>
                      <a:pt x="6" y="12"/>
                    </a:lnTo>
                    <a:lnTo>
                      <a:pt x="12" y="0"/>
                    </a:lnTo>
                    <a:lnTo>
                      <a:pt x="6" y="0"/>
                    </a:lnTo>
                    <a:lnTo>
                      <a:pt x="12" y="0"/>
                    </a:lnTo>
                    <a:lnTo>
                      <a:pt x="6" y="0"/>
                    </a:lnTo>
                    <a:lnTo>
                      <a:pt x="6" y="6"/>
                    </a:lnTo>
                    <a:close/>
                  </a:path>
                </a:pathLst>
              </a:custGeom>
              <a:solidFill>
                <a:srgbClr val="FFFFFF"/>
              </a:solidFill>
              <a:ln w="9525">
                <a:noFill/>
                <a:round/>
                <a:headEnd/>
                <a:tailEnd/>
              </a:ln>
            </p:spPr>
            <p:txBody>
              <a:bodyPr/>
              <a:lstStyle/>
              <a:p>
                <a:endParaRPr lang="en-US"/>
              </a:p>
            </p:txBody>
          </p:sp>
          <p:sp>
            <p:nvSpPr>
              <p:cNvPr id="21644" name="Freeform 43"/>
              <p:cNvSpPr>
                <a:spLocks/>
              </p:cNvSpPr>
              <p:nvPr/>
            </p:nvSpPr>
            <p:spPr bwMode="auto">
              <a:xfrm>
                <a:off x="4009" y="3461"/>
                <a:ext cx="114" cy="204"/>
              </a:xfrm>
              <a:custGeom>
                <a:avLst/>
                <a:gdLst>
                  <a:gd name="T0" fmla="*/ 12 w 114"/>
                  <a:gd name="T1" fmla="*/ 198 h 204"/>
                  <a:gd name="T2" fmla="*/ 12 w 114"/>
                  <a:gd name="T3" fmla="*/ 198 h 204"/>
                  <a:gd name="T4" fmla="*/ 12 w 114"/>
                  <a:gd name="T5" fmla="*/ 192 h 204"/>
                  <a:gd name="T6" fmla="*/ 12 w 114"/>
                  <a:gd name="T7" fmla="*/ 186 h 204"/>
                  <a:gd name="T8" fmla="*/ 6 w 114"/>
                  <a:gd name="T9" fmla="*/ 180 h 204"/>
                  <a:gd name="T10" fmla="*/ 6 w 114"/>
                  <a:gd name="T11" fmla="*/ 168 h 204"/>
                  <a:gd name="T12" fmla="*/ 6 w 114"/>
                  <a:gd name="T13" fmla="*/ 156 h 204"/>
                  <a:gd name="T14" fmla="*/ 6 w 114"/>
                  <a:gd name="T15" fmla="*/ 144 h 204"/>
                  <a:gd name="T16" fmla="*/ 6 w 114"/>
                  <a:gd name="T17" fmla="*/ 132 h 204"/>
                  <a:gd name="T18" fmla="*/ 6 w 114"/>
                  <a:gd name="T19" fmla="*/ 120 h 204"/>
                  <a:gd name="T20" fmla="*/ 12 w 114"/>
                  <a:gd name="T21" fmla="*/ 108 h 204"/>
                  <a:gd name="T22" fmla="*/ 18 w 114"/>
                  <a:gd name="T23" fmla="*/ 90 h 204"/>
                  <a:gd name="T24" fmla="*/ 24 w 114"/>
                  <a:gd name="T25" fmla="*/ 78 h 204"/>
                  <a:gd name="T26" fmla="*/ 36 w 114"/>
                  <a:gd name="T27" fmla="*/ 60 h 204"/>
                  <a:gd name="T28" fmla="*/ 48 w 114"/>
                  <a:gd name="T29" fmla="*/ 48 h 204"/>
                  <a:gd name="T30" fmla="*/ 66 w 114"/>
                  <a:gd name="T31" fmla="*/ 36 h 204"/>
                  <a:gd name="T32" fmla="*/ 90 w 114"/>
                  <a:gd name="T33" fmla="*/ 18 h 204"/>
                  <a:gd name="T34" fmla="*/ 114 w 114"/>
                  <a:gd name="T35" fmla="*/ 6 h 204"/>
                  <a:gd name="T36" fmla="*/ 114 w 114"/>
                  <a:gd name="T37" fmla="*/ 0 h 204"/>
                  <a:gd name="T38" fmla="*/ 90 w 114"/>
                  <a:gd name="T39" fmla="*/ 12 h 204"/>
                  <a:gd name="T40" fmla="*/ 66 w 114"/>
                  <a:gd name="T41" fmla="*/ 30 h 204"/>
                  <a:gd name="T42" fmla="*/ 48 w 114"/>
                  <a:gd name="T43" fmla="*/ 42 h 204"/>
                  <a:gd name="T44" fmla="*/ 30 w 114"/>
                  <a:gd name="T45" fmla="*/ 60 h 204"/>
                  <a:gd name="T46" fmla="*/ 18 w 114"/>
                  <a:gd name="T47" fmla="*/ 72 h 204"/>
                  <a:gd name="T48" fmla="*/ 12 w 114"/>
                  <a:gd name="T49" fmla="*/ 90 h 204"/>
                  <a:gd name="T50" fmla="*/ 6 w 114"/>
                  <a:gd name="T51" fmla="*/ 102 h 204"/>
                  <a:gd name="T52" fmla="*/ 0 w 114"/>
                  <a:gd name="T53" fmla="*/ 120 h 204"/>
                  <a:gd name="T54" fmla="*/ 0 w 114"/>
                  <a:gd name="T55" fmla="*/ 132 h 204"/>
                  <a:gd name="T56" fmla="*/ 0 w 114"/>
                  <a:gd name="T57" fmla="*/ 144 h 204"/>
                  <a:gd name="T58" fmla="*/ 0 w 114"/>
                  <a:gd name="T59" fmla="*/ 156 h 204"/>
                  <a:gd name="T60" fmla="*/ 0 w 114"/>
                  <a:gd name="T61" fmla="*/ 168 h 204"/>
                  <a:gd name="T62" fmla="*/ 6 w 114"/>
                  <a:gd name="T63" fmla="*/ 180 h 204"/>
                  <a:gd name="T64" fmla="*/ 6 w 114"/>
                  <a:gd name="T65" fmla="*/ 186 h 204"/>
                  <a:gd name="T66" fmla="*/ 6 w 114"/>
                  <a:gd name="T67" fmla="*/ 198 h 204"/>
                  <a:gd name="T68" fmla="*/ 12 w 114"/>
                  <a:gd name="T69" fmla="*/ 204 h 204"/>
                  <a:gd name="T70" fmla="*/ 12 w 114"/>
                  <a:gd name="T71" fmla="*/ 204 h 204"/>
                  <a:gd name="T72" fmla="*/ 12 w 114"/>
                  <a:gd name="T73" fmla="*/ 198 h 2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4"/>
                  <a:gd name="T112" fmla="*/ 0 h 204"/>
                  <a:gd name="T113" fmla="*/ 114 w 114"/>
                  <a:gd name="T114" fmla="*/ 204 h 2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4" h="204">
                    <a:moveTo>
                      <a:pt x="12" y="198"/>
                    </a:moveTo>
                    <a:lnTo>
                      <a:pt x="12" y="198"/>
                    </a:lnTo>
                    <a:lnTo>
                      <a:pt x="12" y="192"/>
                    </a:lnTo>
                    <a:lnTo>
                      <a:pt x="12" y="186"/>
                    </a:lnTo>
                    <a:lnTo>
                      <a:pt x="6" y="180"/>
                    </a:lnTo>
                    <a:lnTo>
                      <a:pt x="6" y="168"/>
                    </a:lnTo>
                    <a:lnTo>
                      <a:pt x="6" y="156"/>
                    </a:lnTo>
                    <a:lnTo>
                      <a:pt x="6" y="144"/>
                    </a:lnTo>
                    <a:lnTo>
                      <a:pt x="6" y="132"/>
                    </a:lnTo>
                    <a:lnTo>
                      <a:pt x="6" y="120"/>
                    </a:lnTo>
                    <a:lnTo>
                      <a:pt x="12" y="108"/>
                    </a:lnTo>
                    <a:lnTo>
                      <a:pt x="18" y="90"/>
                    </a:lnTo>
                    <a:lnTo>
                      <a:pt x="24" y="78"/>
                    </a:lnTo>
                    <a:lnTo>
                      <a:pt x="36" y="60"/>
                    </a:lnTo>
                    <a:lnTo>
                      <a:pt x="48" y="48"/>
                    </a:lnTo>
                    <a:lnTo>
                      <a:pt x="66" y="36"/>
                    </a:lnTo>
                    <a:lnTo>
                      <a:pt x="90" y="18"/>
                    </a:lnTo>
                    <a:lnTo>
                      <a:pt x="114" y="6"/>
                    </a:lnTo>
                    <a:lnTo>
                      <a:pt x="114" y="0"/>
                    </a:lnTo>
                    <a:lnTo>
                      <a:pt x="90" y="12"/>
                    </a:lnTo>
                    <a:lnTo>
                      <a:pt x="66" y="30"/>
                    </a:lnTo>
                    <a:lnTo>
                      <a:pt x="48" y="42"/>
                    </a:lnTo>
                    <a:lnTo>
                      <a:pt x="30" y="60"/>
                    </a:lnTo>
                    <a:lnTo>
                      <a:pt x="18" y="72"/>
                    </a:lnTo>
                    <a:lnTo>
                      <a:pt x="12" y="90"/>
                    </a:lnTo>
                    <a:lnTo>
                      <a:pt x="6" y="102"/>
                    </a:lnTo>
                    <a:lnTo>
                      <a:pt x="0" y="120"/>
                    </a:lnTo>
                    <a:lnTo>
                      <a:pt x="0" y="132"/>
                    </a:lnTo>
                    <a:lnTo>
                      <a:pt x="0" y="144"/>
                    </a:lnTo>
                    <a:lnTo>
                      <a:pt x="0" y="156"/>
                    </a:lnTo>
                    <a:lnTo>
                      <a:pt x="0" y="168"/>
                    </a:lnTo>
                    <a:lnTo>
                      <a:pt x="6" y="180"/>
                    </a:lnTo>
                    <a:lnTo>
                      <a:pt x="6" y="186"/>
                    </a:lnTo>
                    <a:lnTo>
                      <a:pt x="6" y="198"/>
                    </a:lnTo>
                    <a:lnTo>
                      <a:pt x="12" y="204"/>
                    </a:lnTo>
                    <a:lnTo>
                      <a:pt x="12" y="198"/>
                    </a:lnTo>
                    <a:close/>
                  </a:path>
                </a:pathLst>
              </a:custGeom>
              <a:solidFill>
                <a:srgbClr val="FFFFFF"/>
              </a:solidFill>
              <a:ln w="9525">
                <a:noFill/>
                <a:round/>
                <a:headEnd/>
                <a:tailEnd/>
              </a:ln>
            </p:spPr>
            <p:txBody>
              <a:bodyPr/>
              <a:lstStyle/>
              <a:p>
                <a:endParaRPr lang="en-US"/>
              </a:p>
            </p:txBody>
          </p:sp>
          <p:sp>
            <p:nvSpPr>
              <p:cNvPr id="21645" name="Freeform 44"/>
              <p:cNvSpPr>
                <a:spLocks/>
              </p:cNvSpPr>
              <p:nvPr/>
            </p:nvSpPr>
            <p:spPr bwMode="auto">
              <a:xfrm>
                <a:off x="4021" y="3659"/>
                <a:ext cx="66" cy="366"/>
              </a:xfrm>
              <a:custGeom>
                <a:avLst/>
                <a:gdLst>
                  <a:gd name="T0" fmla="*/ 54 w 66"/>
                  <a:gd name="T1" fmla="*/ 348 h 366"/>
                  <a:gd name="T2" fmla="*/ 60 w 66"/>
                  <a:gd name="T3" fmla="*/ 348 h 366"/>
                  <a:gd name="T4" fmla="*/ 66 w 66"/>
                  <a:gd name="T5" fmla="*/ 324 h 366"/>
                  <a:gd name="T6" fmla="*/ 66 w 66"/>
                  <a:gd name="T7" fmla="*/ 288 h 366"/>
                  <a:gd name="T8" fmla="*/ 66 w 66"/>
                  <a:gd name="T9" fmla="*/ 246 h 366"/>
                  <a:gd name="T10" fmla="*/ 54 w 66"/>
                  <a:gd name="T11" fmla="*/ 204 h 366"/>
                  <a:gd name="T12" fmla="*/ 48 w 66"/>
                  <a:gd name="T13" fmla="*/ 150 h 366"/>
                  <a:gd name="T14" fmla="*/ 36 w 66"/>
                  <a:gd name="T15" fmla="*/ 102 h 366"/>
                  <a:gd name="T16" fmla="*/ 18 w 66"/>
                  <a:gd name="T17" fmla="*/ 48 h 366"/>
                  <a:gd name="T18" fmla="*/ 0 w 66"/>
                  <a:gd name="T19" fmla="*/ 0 h 366"/>
                  <a:gd name="T20" fmla="*/ 0 w 66"/>
                  <a:gd name="T21" fmla="*/ 6 h 366"/>
                  <a:gd name="T22" fmla="*/ 12 w 66"/>
                  <a:gd name="T23" fmla="*/ 54 h 366"/>
                  <a:gd name="T24" fmla="*/ 30 w 66"/>
                  <a:gd name="T25" fmla="*/ 102 h 366"/>
                  <a:gd name="T26" fmla="*/ 42 w 66"/>
                  <a:gd name="T27" fmla="*/ 150 h 366"/>
                  <a:gd name="T28" fmla="*/ 54 w 66"/>
                  <a:gd name="T29" fmla="*/ 204 h 366"/>
                  <a:gd name="T30" fmla="*/ 60 w 66"/>
                  <a:gd name="T31" fmla="*/ 246 h 366"/>
                  <a:gd name="T32" fmla="*/ 60 w 66"/>
                  <a:gd name="T33" fmla="*/ 288 h 366"/>
                  <a:gd name="T34" fmla="*/ 60 w 66"/>
                  <a:gd name="T35" fmla="*/ 324 h 366"/>
                  <a:gd name="T36" fmla="*/ 54 w 66"/>
                  <a:gd name="T37" fmla="*/ 348 h 366"/>
                  <a:gd name="T38" fmla="*/ 60 w 66"/>
                  <a:gd name="T39" fmla="*/ 348 h 366"/>
                  <a:gd name="T40" fmla="*/ 54 w 66"/>
                  <a:gd name="T41" fmla="*/ 348 h 366"/>
                  <a:gd name="T42" fmla="*/ 48 w 66"/>
                  <a:gd name="T43" fmla="*/ 366 h 366"/>
                  <a:gd name="T44" fmla="*/ 60 w 66"/>
                  <a:gd name="T45" fmla="*/ 348 h 366"/>
                  <a:gd name="T46" fmla="*/ 54 w 66"/>
                  <a:gd name="T47" fmla="*/ 348 h 3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366"/>
                  <a:gd name="T74" fmla="*/ 66 w 66"/>
                  <a:gd name="T75" fmla="*/ 366 h 3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366">
                    <a:moveTo>
                      <a:pt x="54" y="348"/>
                    </a:moveTo>
                    <a:lnTo>
                      <a:pt x="60" y="348"/>
                    </a:lnTo>
                    <a:lnTo>
                      <a:pt x="66" y="324"/>
                    </a:lnTo>
                    <a:lnTo>
                      <a:pt x="66" y="288"/>
                    </a:lnTo>
                    <a:lnTo>
                      <a:pt x="66" y="246"/>
                    </a:lnTo>
                    <a:lnTo>
                      <a:pt x="54" y="204"/>
                    </a:lnTo>
                    <a:lnTo>
                      <a:pt x="48" y="150"/>
                    </a:lnTo>
                    <a:lnTo>
                      <a:pt x="36" y="102"/>
                    </a:lnTo>
                    <a:lnTo>
                      <a:pt x="18" y="48"/>
                    </a:lnTo>
                    <a:lnTo>
                      <a:pt x="0" y="0"/>
                    </a:lnTo>
                    <a:lnTo>
                      <a:pt x="0" y="6"/>
                    </a:lnTo>
                    <a:lnTo>
                      <a:pt x="12" y="54"/>
                    </a:lnTo>
                    <a:lnTo>
                      <a:pt x="30" y="102"/>
                    </a:lnTo>
                    <a:lnTo>
                      <a:pt x="42" y="150"/>
                    </a:lnTo>
                    <a:lnTo>
                      <a:pt x="54" y="204"/>
                    </a:lnTo>
                    <a:lnTo>
                      <a:pt x="60" y="246"/>
                    </a:lnTo>
                    <a:lnTo>
                      <a:pt x="60" y="288"/>
                    </a:lnTo>
                    <a:lnTo>
                      <a:pt x="60" y="324"/>
                    </a:lnTo>
                    <a:lnTo>
                      <a:pt x="54" y="348"/>
                    </a:lnTo>
                    <a:lnTo>
                      <a:pt x="60" y="348"/>
                    </a:lnTo>
                    <a:lnTo>
                      <a:pt x="54" y="348"/>
                    </a:lnTo>
                    <a:lnTo>
                      <a:pt x="48" y="366"/>
                    </a:lnTo>
                    <a:lnTo>
                      <a:pt x="60" y="348"/>
                    </a:lnTo>
                    <a:lnTo>
                      <a:pt x="54" y="348"/>
                    </a:lnTo>
                    <a:close/>
                  </a:path>
                </a:pathLst>
              </a:custGeom>
              <a:solidFill>
                <a:srgbClr val="FFFFFF"/>
              </a:solidFill>
              <a:ln w="9525">
                <a:noFill/>
                <a:round/>
                <a:headEnd/>
                <a:tailEnd/>
              </a:ln>
            </p:spPr>
            <p:txBody>
              <a:bodyPr/>
              <a:lstStyle/>
              <a:p>
                <a:endParaRPr lang="en-US"/>
              </a:p>
            </p:txBody>
          </p:sp>
          <p:sp>
            <p:nvSpPr>
              <p:cNvPr id="21646" name="Freeform 45"/>
              <p:cNvSpPr>
                <a:spLocks/>
              </p:cNvSpPr>
              <p:nvPr/>
            </p:nvSpPr>
            <p:spPr bwMode="auto">
              <a:xfrm>
                <a:off x="4051" y="3839"/>
                <a:ext cx="36" cy="168"/>
              </a:xfrm>
              <a:custGeom>
                <a:avLst/>
                <a:gdLst>
                  <a:gd name="T0" fmla="*/ 0 w 36"/>
                  <a:gd name="T1" fmla="*/ 0 h 168"/>
                  <a:gd name="T2" fmla="*/ 0 w 36"/>
                  <a:gd name="T3" fmla="*/ 0 h 168"/>
                  <a:gd name="T4" fmla="*/ 6 w 36"/>
                  <a:gd name="T5" fmla="*/ 24 h 168"/>
                  <a:gd name="T6" fmla="*/ 12 w 36"/>
                  <a:gd name="T7" fmla="*/ 42 h 168"/>
                  <a:gd name="T8" fmla="*/ 18 w 36"/>
                  <a:gd name="T9" fmla="*/ 66 h 168"/>
                  <a:gd name="T10" fmla="*/ 24 w 36"/>
                  <a:gd name="T11" fmla="*/ 84 h 168"/>
                  <a:gd name="T12" fmla="*/ 24 w 36"/>
                  <a:gd name="T13" fmla="*/ 102 h 168"/>
                  <a:gd name="T14" fmla="*/ 30 w 36"/>
                  <a:gd name="T15" fmla="*/ 126 h 168"/>
                  <a:gd name="T16" fmla="*/ 24 w 36"/>
                  <a:gd name="T17" fmla="*/ 144 h 168"/>
                  <a:gd name="T18" fmla="*/ 24 w 36"/>
                  <a:gd name="T19" fmla="*/ 168 h 168"/>
                  <a:gd name="T20" fmla="*/ 30 w 36"/>
                  <a:gd name="T21" fmla="*/ 168 h 168"/>
                  <a:gd name="T22" fmla="*/ 30 w 36"/>
                  <a:gd name="T23" fmla="*/ 144 h 168"/>
                  <a:gd name="T24" fmla="*/ 36 w 36"/>
                  <a:gd name="T25" fmla="*/ 126 h 168"/>
                  <a:gd name="T26" fmla="*/ 30 w 36"/>
                  <a:gd name="T27" fmla="*/ 102 h 168"/>
                  <a:gd name="T28" fmla="*/ 30 w 36"/>
                  <a:gd name="T29" fmla="*/ 84 h 168"/>
                  <a:gd name="T30" fmla="*/ 24 w 36"/>
                  <a:gd name="T31" fmla="*/ 66 h 168"/>
                  <a:gd name="T32" fmla="*/ 18 w 36"/>
                  <a:gd name="T33" fmla="*/ 42 h 168"/>
                  <a:gd name="T34" fmla="*/ 12 w 36"/>
                  <a:gd name="T35" fmla="*/ 24 h 168"/>
                  <a:gd name="T36" fmla="*/ 6 w 36"/>
                  <a:gd name="T37" fmla="*/ 0 h 168"/>
                  <a:gd name="T38" fmla="*/ 6 w 36"/>
                  <a:gd name="T39" fmla="*/ 0 h 168"/>
                  <a:gd name="T40" fmla="*/ 0 w 36"/>
                  <a:gd name="T41" fmla="*/ 0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168"/>
                  <a:gd name="T65" fmla="*/ 36 w 36"/>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168">
                    <a:moveTo>
                      <a:pt x="0" y="0"/>
                    </a:moveTo>
                    <a:lnTo>
                      <a:pt x="0" y="0"/>
                    </a:lnTo>
                    <a:lnTo>
                      <a:pt x="6" y="24"/>
                    </a:lnTo>
                    <a:lnTo>
                      <a:pt x="12" y="42"/>
                    </a:lnTo>
                    <a:lnTo>
                      <a:pt x="18" y="66"/>
                    </a:lnTo>
                    <a:lnTo>
                      <a:pt x="24" y="84"/>
                    </a:lnTo>
                    <a:lnTo>
                      <a:pt x="24" y="102"/>
                    </a:lnTo>
                    <a:lnTo>
                      <a:pt x="30" y="126"/>
                    </a:lnTo>
                    <a:lnTo>
                      <a:pt x="24" y="144"/>
                    </a:lnTo>
                    <a:lnTo>
                      <a:pt x="24" y="168"/>
                    </a:lnTo>
                    <a:lnTo>
                      <a:pt x="30" y="168"/>
                    </a:lnTo>
                    <a:lnTo>
                      <a:pt x="30" y="144"/>
                    </a:lnTo>
                    <a:lnTo>
                      <a:pt x="36" y="126"/>
                    </a:lnTo>
                    <a:lnTo>
                      <a:pt x="30" y="102"/>
                    </a:lnTo>
                    <a:lnTo>
                      <a:pt x="30" y="84"/>
                    </a:lnTo>
                    <a:lnTo>
                      <a:pt x="24" y="66"/>
                    </a:lnTo>
                    <a:lnTo>
                      <a:pt x="18" y="42"/>
                    </a:lnTo>
                    <a:lnTo>
                      <a:pt x="12" y="24"/>
                    </a:lnTo>
                    <a:lnTo>
                      <a:pt x="6" y="0"/>
                    </a:lnTo>
                    <a:lnTo>
                      <a:pt x="0" y="0"/>
                    </a:lnTo>
                    <a:close/>
                  </a:path>
                </a:pathLst>
              </a:custGeom>
              <a:solidFill>
                <a:srgbClr val="FFFFFF"/>
              </a:solidFill>
              <a:ln w="9525">
                <a:noFill/>
                <a:round/>
                <a:headEnd/>
                <a:tailEnd/>
              </a:ln>
            </p:spPr>
            <p:txBody>
              <a:bodyPr/>
              <a:lstStyle/>
              <a:p>
                <a:endParaRPr lang="en-US"/>
              </a:p>
            </p:txBody>
          </p:sp>
          <p:sp>
            <p:nvSpPr>
              <p:cNvPr id="21647" name="Freeform 46"/>
              <p:cNvSpPr>
                <a:spLocks/>
              </p:cNvSpPr>
              <p:nvPr/>
            </p:nvSpPr>
            <p:spPr bwMode="auto">
              <a:xfrm>
                <a:off x="3973" y="3503"/>
                <a:ext cx="84" cy="336"/>
              </a:xfrm>
              <a:custGeom>
                <a:avLst/>
                <a:gdLst>
                  <a:gd name="T0" fmla="*/ 24 w 84"/>
                  <a:gd name="T1" fmla="*/ 0 h 336"/>
                  <a:gd name="T2" fmla="*/ 24 w 84"/>
                  <a:gd name="T3" fmla="*/ 0 h 336"/>
                  <a:gd name="T4" fmla="*/ 12 w 84"/>
                  <a:gd name="T5" fmla="*/ 18 h 336"/>
                  <a:gd name="T6" fmla="*/ 6 w 84"/>
                  <a:gd name="T7" fmla="*/ 36 h 336"/>
                  <a:gd name="T8" fmla="*/ 0 w 84"/>
                  <a:gd name="T9" fmla="*/ 54 h 336"/>
                  <a:gd name="T10" fmla="*/ 0 w 84"/>
                  <a:gd name="T11" fmla="*/ 78 h 336"/>
                  <a:gd name="T12" fmla="*/ 0 w 84"/>
                  <a:gd name="T13" fmla="*/ 96 h 336"/>
                  <a:gd name="T14" fmla="*/ 0 w 84"/>
                  <a:gd name="T15" fmla="*/ 120 h 336"/>
                  <a:gd name="T16" fmla="*/ 6 w 84"/>
                  <a:gd name="T17" fmla="*/ 138 h 336"/>
                  <a:gd name="T18" fmla="*/ 12 w 84"/>
                  <a:gd name="T19" fmla="*/ 162 h 336"/>
                  <a:gd name="T20" fmla="*/ 18 w 84"/>
                  <a:gd name="T21" fmla="*/ 186 h 336"/>
                  <a:gd name="T22" fmla="*/ 24 w 84"/>
                  <a:gd name="T23" fmla="*/ 204 h 336"/>
                  <a:gd name="T24" fmla="*/ 36 w 84"/>
                  <a:gd name="T25" fmla="*/ 228 h 336"/>
                  <a:gd name="T26" fmla="*/ 42 w 84"/>
                  <a:gd name="T27" fmla="*/ 252 h 336"/>
                  <a:gd name="T28" fmla="*/ 54 w 84"/>
                  <a:gd name="T29" fmla="*/ 270 h 336"/>
                  <a:gd name="T30" fmla="*/ 60 w 84"/>
                  <a:gd name="T31" fmla="*/ 294 h 336"/>
                  <a:gd name="T32" fmla="*/ 72 w 84"/>
                  <a:gd name="T33" fmla="*/ 318 h 336"/>
                  <a:gd name="T34" fmla="*/ 78 w 84"/>
                  <a:gd name="T35" fmla="*/ 336 h 336"/>
                  <a:gd name="T36" fmla="*/ 84 w 84"/>
                  <a:gd name="T37" fmla="*/ 336 h 336"/>
                  <a:gd name="T38" fmla="*/ 72 w 84"/>
                  <a:gd name="T39" fmla="*/ 318 h 336"/>
                  <a:gd name="T40" fmla="*/ 66 w 84"/>
                  <a:gd name="T41" fmla="*/ 294 h 336"/>
                  <a:gd name="T42" fmla="*/ 60 w 84"/>
                  <a:gd name="T43" fmla="*/ 270 h 336"/>
                  <a:gd name="T44" fmla="*/ 48 w 84"/>
                  <a:gd name="T45" fmla="*/ 246 h 336"/>
                  <a:gd name="T46" fmla="*/ 42 w 84"/>
                  <a:gd name="T47" fmla="*/ 228 h 336"/>
                  <a:gd name="T48" fmla="*/ 30 w 84"/>
                  <a:gd name="T49" fmla="*/ 204 h 336"/>
                  <a:gd name="T50" fmla="*/ 24 w 84"/>
                  <a:gd name="T51" fmla="*/ 180 h 336"/>
                  <a:gd name="T52" fmla="*/ 18 w 84"/>
                  <a:gd name="T53" fmla="*/ 162 h 336"/>
                  <a:gd name="T54" fmla="*/ 12 w 84"/>
                  <a:gd name="T55" fmla="*/ 138 h 336"/>
                  <a:gd name="T56" fmla="*/ 6 w 84"/>
                  <a:gd name="T57" fmla="*/ 120 h 336"/>
                  <a:gd name="T58" fmla="*/ 6 w 84"/>
                  <a:gd name="T59" fmla="*/ 96 h 336"/>
                  <a:gd name="T60" fmla="*/ 6 w 84"/>
                  <a:gd name="T61" fmla="*/ 78 h 336"/>
                  <a:gd name="T62" fmla="*/ 6 w 84"/>
                  <a:gd name="T63" fmla="*/ 54 h 336"/>
                  <a:gd name="T64" fmla="*/ 12 w 84"/>
                  <a:gd name="T65" fmla="*/ 36 h 336"/>
                  <a:gd name="T66" fmla="*/ 18 w 84"/>
                  <a:gd name="T67" fmla="*/ 18 h 336"/>
                  <a:gd name="T68" fmla="*/ 30 w 84"/>
                  <a:gd name="T69" fmla="*/ 6 h 336"/>
                  <a:gd name="T70" fmla="*/ 30 w 84"/>
                  <a:gd name="T71" fmla="*/ 6 h 336"/>
                  <a:gd name="T72" fmla="*/ 24 w 84"/>
                  <a:gd name="T73" fmla="*/ 0 h 3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336"/>
                  <a:gd name="T113" fmla="*/ 84 w 84"/>
                  <a:gd name="T114" fmla="*/ 336 h 3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336">
                    <a:moveTo>
                      <a:pt x="24" y="0"/>
                    </a:moveTo>
                    <a:lnTo>
                      <a:pt x="24" y="0"/>
                    </a:lnTo>
                    <a:lnTo>
                      <a:pt x="12" y="18"/>
                    </a:lnTo>
                    <a:lnTo>
                      <a:pt x="6" y="36"/>
                    </a:lnTo>
                    <a:lnTo>
                      <a:pt x="0" y="54"/>
                    </a:lnTo>
                    <a:lnTo>
                      <a:pt x="0" y="78"/>
                    </a:lnTo>
                    <a:lnTo>
                      <a:pt x="0" y="96"/>
                    </a:lnTo>
                    <a:lnTo>
                      <a:pt x="0" y="120"/>
                    </a:lnTo>
                    <a:lnTo>
                      <a:pt x="6" y="138"/>
                    </a:lnTo>
                    <a:lnTo>
                      <a:pt x="12" y="162"/>
                    </a:lnTo>
                    <a:lnTo>
                      <a:pt x="18" y="186"/>
                    </a:lnTo>
                    <a:lnTo>
                      <a:pt x="24" y="204"/>
                    </a:lnTo>
                    <a:lnTo>
                      <a:pt x="36" y="228"/>
                    </a:lnTo>
                    <a:lnTo>
                      <a:pt x="42" y="252"/>
                    </a:lnTo>
                    <a:lnTo>
                      <a:pt x="54" y="270"/>
                    </a:lnTo>
                    <a:lnTo>
                      <a:pt x="60" y="294"/>
                    </a:lnTo>
                    <a:lnTo>
                      <a:pt x="72" y="318"/>
                    </a:lnTo>
                    <a:lnTo>
                      <a:pt x="78" y="336"/>
                    </a:lnTo>
                    <a:lnTo>
                      <a:pt x="84" y="336"/>
                    </a:lnTo>
                    <a:lnTo>
                      <a:pt x="72" y="318"/>
                    </a:lnTo>
                    <a:lnTo>
                      <a:pt x="66" y="294"/>
                    </a:lnTo>
                    <a:lnTo>
                      <a:pt x="60" y="270"/>
                    </a:lnTo>
                    <a:lnTo>
                      <a:pt x="48" y="246"/>
                    </a:lnTo>
                    <a:lnTo>
                      <a:pt x="42" y="228"/>
                    </a:lnTo>
                    <a:lnTo>
                      <a:pt x="30" y="204"/>
                    </a:lnTo>
                    <a:lnTo>
                      <a:pt x="24" y="180"/>
                    </a:lnTo>
                    <a:lnTo>
                      <a:pt x="18" y="162"/>
                    </a:lnTo>
                    <a:lnTo>
                      <a:pt x="12" y="138"/>
                    </a:lnTo>
                    <a:lnTo>
                      <a:pt x="6" y="120"/>
                    </a:lnTo>
                    <a:lnTo>
                      <a:pt x="6" y="96"/>
                    </a:lnTo>
                    <a:lnTo>
                      <a:pt x="6" y="78"/>
                    </a:lnTo>
                    <a:lnTo>
                      <a:pt x="6" y="54"/>
                    </a:lnTo>
                    <a:lnTo>
                      <a:pt x="12" y="36"/>
                    </a:lnTo>
                    <a:lnTo>
                      <a:pt x="18" y="18"/>
                    </a:lnTo>
                    <a:lnTo>
                      <a:pt x="30" y="6"/>
                    </a:lnTo>
                    <a:lnTo>
                      <a:pt x="24" y="0"/>
                    </a:lnTo>
                    <a:close/>
                  </a:path>
                </a:pathLst>
              </a:custGeom>
              <a:solidFill>
                <a:srgbClr val="FFFFFF"/>
              </a:solidFill>
              <a:ln w="9525">
                <a:noFill/>
                <a:round/>
                <a:headEnd/>
                <a:tailEnd/>
              </a:ln>
            </p:spPr>
            <p:txBody>
              <a:bodyPr/>
              <a:lstStyle/>
              <a:p>
                <a:endParaRPr lang="en-US"/>
              </a:p>
            </p:txBody>
          </p:sp>
          <p:sp>
            <p:nvSpPr>
              <p:cNvPr id="21648" name="Freeform 47"/>
              <p:cNvSpPr>
                <a:spLocks/>
              </p:cNvSpPr>
              <p:nvPr/>
            </p:nvSpPr>
            <p:spPr bwMode="auto">
              <a:xfrm>
                <a:off x="3997" y="3425"/>
                <a:ext cx="132" cy="84"/>
              </a:xfrm>
              <a:custGeom>
                <a:avLst/>
                <a:gdLst>
                  <a:gd name="T0" fmla="*/ 126 w 132"/>
                  <a:gd name="T1" fmla="*/ 0 h 84"/>
                  <a:gd name="T2" fmla="*/ 126 w 132"/>
                  <a:gd name="T3" fmla="*/ 0 h 84"/>
                  <a:gd name="T4" fmla="*/ 120 w 132"/>
                  <a:gd name="T5" fmla="*/ 0 h 84"/>
                  <a:gd name="T6" fmla="*/ 108 w 132"/>
                  <a:gd name="T7" fmla="*/ 6 h 84"/>
                  <a:gd name="T8" fmla="*/ 96 w 132"/>
                  <a:gd name="T9" fmla="*/ 6 h 84"/>
                  <a:gd name="T10" fmla="*/ 90 w 132"/>
                  <a:gd name="T11" fmla="*/ 12 h 84"/>
                  <a:gd name="T12" fmla="*/ 78 w 132"/>
                  <a:gd name="T13" fmla="*/ 18 h 84"/>
                  <a:gd name="T14" fmla="*/ 72 w 132"/>
                  <a:gd name="T15" fmla="*/ 18 h 84"/>
                  <a:gd name="T16" fmla="*/ 66 w 132"/>
                  <a:gd name="T17" fmla="*/ 24 h 84"/>
                  <a:gd name="T18" fmla="*/ 54 w 132"/>
                  <a:gd name="T19" fmla="*/ 30 h 84"/>
                  <a:gd name="T20" fmla="*/ 48 w 132"/>
                  <a:gd name="T21" fmla="*/ 36 h 84"/>
                  <a:gd name="T22" fmla="*/ 42 w 132"/>
                  <a:gd name="T23" fmla="*/ 36 h 84"/>
                  <a:gd name="T24" fmla="*/ 36 w 132"/>
                  <a:gd name="T25" fmla="*/ 42 h 84"/>
                  <a:gd name="T26" fmla="*/ 30 w 132"/>
                  <a:gd name="T27" fmla="*/ 54 h 84"/>
                  <a:gd name="T28" fmla="*/ 24 w 132"/>
                  <a:gd name="T29" fmla="*/ 54 h 84"/>
                  <a:gd name="T30" fmla="*/ 18 w 132"/>
                  <a:gd name="T31" fmla="*/ 66 h 84"/>
                  <a:gd name="T32" fmla="*/ 6 w 132"/>
                  <a:gd name="T33" fmla="*/ 72 h 84"/>
                  <a:gd name="T34" fmla="*/ 0 w 132"/>
                  <a:gd name="T35" fmla="*/ 78 h 84"/>
                  <a:gd name="T36" fmla="*/ 6 w 132"/>
                  <a:gd name="T37" fmla="*/ 84 h 84"/>
                  <a:gd name="T38" fmla="*/ 12 w 132"/>
                  <a:gd name="T39" fmla="*/ 72 h 84"/>
                  <a:gd name="T40" fmla="*/ 18 w 132"/>
                  <a:gd name="T41" fmla="*/ 66 h 84"/>
                  <a:gd name="T42" fmla="*/ 24 w 132"/>
                  <a:gd name="T43" fmla="*/ 60 h 84"/>
                  <a:gd name="T44" fmla="*/ 30 w 132"/>
                  <a:gd name="T45" fmla="*/ 54 h 84"/>
                  <a:gd name="T46" fmla="*/ 36 w 132"/>
                  <a:gd name="T47" fmla="*/ 48 h 84"/>
                  <a:gd name="T48" fmla="*/ 42 w 132"/>
                  <a:gd name="T49" fmla="*/ 42 h 84"/>
                  <a:gd name="T50" fmla="*/ 54 w 132"/>
                  <a:gd name="T51" fmla="*/ 36 h 84"/>
                  <a:gd name="T52" fmla="*/ 60 w 132"/>
                  <a:gd name="T53" fmla="*/ 36 h 84"/>
                  <a:gd name="T54" fmla="*/ 66 w 132"/>
                  <a:gd name="T55" fmla="*/ 30 h 84"/>
                  <a:gd name="T56" fmla="*/ 72 w 132"/>
                  <a:gd name="T57" fmla="*/ 24 h 84"/>
                  <a:gd name="T58" fmla="*/ 84 w 132"/>
                  <a:gd name="T59" fmla="*/ 18 h 84"/>
                  <a:gd name="T60" fmla="*/ 90 w 132"/>
                  <a:gd name="T61" fmla="*/ 18 h 84"/>
                  <a:gd name="T62" fmla="*/ 102 w 132"/>
                  <a:gd name="T63" fmla="*/ 12 h 84"/>
                  <a:gd name="T64" fmla="*/ 108 w 132"/>
                  <a:gd name="T65" fmla="*/ 12 h 84"/>
                  <a:gd name="T66" fmla="*/ 120 w 132"/>
                  <a:gd name="T67" fmla="*/ 6 h 84"/>
                  <a:gd name="T68" fmla="*/ 132 w 132"/>
                  <a:gd name="T69" fmla="*/ 0 h 84"/>
                  <a:gd name="T70" fmla="*/ 132 w 132"/>
                  <a:gd name="T71" fmla="*/ 0 h 84"/>
                  <a:gd name="T72" fmla="*/ 132 w 132"/>
                  <a:gd name="T73" fmla="*/ 0 h 84"/>
                  <a:gd name="T74" fmla="*/ 132 w 132"/>
                  <a:gd name="T75" fmla="*/ 0 h 84"/>
                  <a:gd name="T76" fmla="*/ 132 w 132"/>
                  <a:gd name="T77" fmla="*/ 0 h 84"/>
                  <a:gd name="T78" fmla="*/ 126 w 132"/>
                  <a:gd name="T79" fmla="*/ 0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2"/>
                  <a:gd name="T121" fmla="*/ 0 h 84"/>
                  <a:gd name="T122" fmla="*/ 132 w 132"/>
                  <a:gd name="T123" fmla="*/ 84 h 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2" h="84">
                    <a:moveTo>
                      <a:pt x="126" y="0"/>
                    </a:moveTo>
                    <a:lnTo>
                      <a:pt x="126" y="0"/>
                    </a:lnTo>
                    <a:lnTo>
                      <a:pt x="120" y="0"/>
                    </a:lnTo>
                    <a:lnTo>
                      <a:pt x="108" y="6"/>
                    </a:lnTo>
                    <a:lnTo>
                      <a:pt x="96" y="6"/>
                    </a:lnTo>
                    <a:lnTo>
                      <a:pt x="90" y="12"/>
                    </a:lnTo>
                    <a:lnTo>
                      <a:pt x="78" y="18"/>
                    </a:lnTo>
                    <a:lnTo>
                      <a:pt x="72" y="18"/>
                    </a:lnTo>
                    <a:lnTo>
                      <a:pt x="66" y="24"/>
                    </a:lnTo>
                    <a:lnTo>
                      <a:pt x="54" y="30"/>
                    </a:lnTo>
                    <a:lnTo>
                      <a:pt x="48" y="36"/>
                    </a:lnTo>
                    <a:lnTo>
                      <a:pt x="42" y="36"/>
                    </a:lnTo>
                    <a:lnTo>
                      <a:pt x="36" y="42"/>
                    </a:lnTo>
                    <a:lnTo>
                      <a:pt x="30" y="54"/>
                    </a:lnTo>
                    <a:lnTo>
                      <a:pt x="24" y="54"/>
                    </a:lnTo>
                    <a:lnTo>
                      <a:pt x="18" y="66"/>
                    </a:lnTo>
                    <a:lnTo>
                      <a:pt x="6" y="72"/>
                    </a:lnTo>
                    <a:lnTo>
                      <a:pt x="0" y="78"/>
                    </a:lnTo>
                    <a:lnTo>
                      <a:pt x="6" y="84"/>
                    </a:lnTo>
                    <a:lnTo>
                      <a:pt x="12" y="72"/>
                    </a:lnTo>
                    <a:lnTo>
                      <a:pt x="18" y="66"/>
                    </a:lnTo>
                    <a:lnTo>
                      <a:pt x="24" y="60"/>
                    </a:lnTo>
                    <a:lnTo>
                      <a:pt x="30" y="54"/>
                    </a:lnTo>
                    <a:lnTo>
                      <a:pt x="36" y="48"/>
                    </a:lnTo>
                    <a:lnTo>
                      <a:pt x="42" y="42"/>
                    </a:lnTo>
                    <a:lnTo>
                      <a:pt x="54" y="36"/>
                    </a:lnTo>
                    <a:lnTo>
                      <a:pt x="60" y="36"/>
                    </a:lnTo>
                    <a:lnTo>
                      <a:pt x="66" y="30"/>
                    </a:lnTo>
                    <a:lnTo>
                      <a:pt x="72" y="24"/>
                    </a:lnTo>
                    <a:lnTo>
                      <a:pt x="84" y="18"/>
                    </a:lnTo>
                    <a:lnTo>
                      <a:pt x="90" y="18"/>
                    </a:lnTo>
                    <a:lnTo>
                      <a:pt x="102" y="12"/>
                    </a:lnTo>
                    <a:lnTo>
                      <a:pt x="108" y="12"/>
                    </a:lnTo>
                    <a:lnTo>
                      <a:pt x="120" y="6"/>
                    </a:lnTo>
                    <a:lnTo>
                      <a:pt x="132" y="0"/>
                    </a:lnTo>
                    <a:lnTo>
                      <a:pt x="126" y="0"/>
                    </a:lnTo>
                    <a:close/>
                  </a:path>
                </a:pathLst>
              </a:custGeom>
              <a:solidFill>
                <a:srgbClr val="FFFFFF"/>
              </a:solidFill>
              <a:ln w="9525">
                <a:noFill/>
                <a:round/>
                <a:headEnd/>
                <a:tailEnd/>
              </a:ln>
            </p:spPr>
            <p:txBody>
              <a:bodyPr/>
              <a:lstStyle/>
              <a:p>
                <a:endParaRPr lang="en-US"/>
              </a:p>
            </p:txBody>
          </p:sp>
          <p:sp>
            <p:nvSpPr>
              <p:cNvPr id="21649" name="Freeform 48"/>
              <p:cNvSpPr>
                <a:spLocks/>
              </p:cNvSpPr>
              <p:nvPr/>
            </p:nvSpPr>
            <p:spPr bwMode="auto">
              <a:xfrm>
                <a:off x="4711" y="3317"/>
                <a:ext cx="90" cy="102"/>
              </a:xfrm>
              <a:custGeom>
                <a:avLst/>
                <a:gdLst>
                  <a:gd name="T0" fmla="*/ 90 w 90"/>
                  <a:gd name="T1" fmla="*/ 84 h 102"/>
                  <a:gd name="T2" fmla="*/ 90 w 90"/>
                  <a:gd name="T3" fmla="*/ 72 h 102"/>
                  <a:gd name="T4" fmla="*/ 90 w 90"/>
                  <a:gd name="T5" fmla="*/ 60 h 102"/>
                  <a:gd name="T6" fmla="*/ 84 w 90"/>
                  <a:gd name="T7" fmla="*/ 48 h 102"/>
                  <a:gd name="T8" fmla="*/ 84 w 90"/>
                  <a:gd name="T9" fmla="*/ 42 h 102"/>
                  <a:gd name="T10" fmla="*/ 78 w 90"/>
                  <a:gd name="T11" fmla="*/ 30 h 102"/>
                  <a:gd name="T12" fmla="*/ 78 w 90"/>
                  <a:gd name="T13" fmla="*/ 24 h 102"/>
                  <a:gd name="T14" fmla="*/ 72 w 90"/>
                  <a:gd name="T15" fmla="*/ 18 h 102"/>
                  <a:gd name="T16" fmla="*/ 66 w 90"/>
                  <a:gd name="T17" fmla="*/ 12 h 102"/>
                  <a:gd name="T18" fmla="*/ 60 w 90"/>
                  <a:gd name="T19" fmla="*/ 6 h 102"/>
                  <a:gd name="T20" fmla="*/ 54 w 90"/>
                  <a:gd name="T21" fmla="*/ 6 h 102"/>
                  <a:gd name="T22" fmla="*/ 42 w 90"/>
                  <a:gd name="T23" fmla="*/ 0 h 102"/>
                  <a:gd name="T24" fmla="*/ 36 w 90"/>
                  <a:gd name="T25" fmla="*/ 0 h 102"/>
                  <a:gd name="T26" fmla="*/ 30 w 90"/>
                  <a:gd name="T27" fmla="*/ 0 h 102"/>
                  <a:gd name="T28" fmla="*/ 24 w 90"/>
                  <a:gd name="T29" fmla="*/ 0 h 102"/>
                  <a:gd name="T30" fmla="*/ 18 w 90"/>
                  <a:gd name="T31" fmla="*/ 6 h 102"/>
                  <a:gd name="T32" fmla="*/ 12 w 90"/>
                  <a:gd name="T33" fmla="*/ 12 h 102"/>
                  <a:gd name="T34" fmla="*/ 0 w 90"/>
                  <a:gd name="T35" fmla="*/ 24 h 102"/>
                  <a:gd name="T36" fmla="*/ 0 w 90"/>
                  <a:gd name="T37" fmla="*/ 36 h 102"/>
                  <a:gd name="T38" fmla="*/ 0 w 90"/>
                  <a:gd name="T39" fmla="*/ 48 h 102"/>
                  <a:gd name="T40" fmla="*/ 6 w 90"/>
                  <a:gd name="T41" fmla="*/ 60 h 102"/>
                  <a:gd name="T42" fmla="*/ 18 w 90"/>
                  <a:gd name="T43" fmla="*/ 72 h 102"/>
                  <a:gd name="T44" fmla="*/ 30 w 90"/>
                  <a:gd name="T45" fmla="*/ 84 h 102"/>
                  <a:gd name="T46" fmla="*/ 42 w 90"/>
                  <a:gd name="T47" fmla="*/ 90 h 102"/>
                  <a:gd name="T48" fmla="*/ 54 w 90"/>
                  <a:gd name="T49" fmla="*/ 102 h 102"/>
                  <a:gd name="T50" fmla="*/ 54 w 90"/>
                  <a:gd name="T51" fmla="*/ 102 h 102"/>
                  <a:gd name="T52" fmla="*/ 54 w 90"/>
                  <a:gd name="T53" fmla="*/ 96 h 102"/>
                  <a:gd name="T54" fmla="*/ 48 w 90"/>
                  <a:gd name="T55" fmla="*/ 96 h 102"/>
                  <a:gd name="T56" fmla="*/ 48 w 90"/>
                  <a:gd name="T57" fmla="*/ 96 h 102"/>
                  <a:gd name="T58" fmla="*/ 90 w 90"/>
                  <a:gd name="T59" fmla="*/ 84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102"/>
                  <a:gd name="T92" fmla="*/ 90 w 90"/>
                  <a:gd name="T93" fmla="*/ 102 h 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102">
                    <a:moveTo>
                      <a:pt x="90" y="84"/>
                    </a:moveTo>
                    <a:lnTo>
                      <a:pt x="90" y="72"/>
                    </a:lnTo>
                    <a:lnTo>
                      <a:pt x="90" y="60"/>
                    </a:lnTo>
                    <a:lnTo>
                      <a:pt x="84" y="48"/>
                    </a:lnTo>
                    <a:lnTo>
                      <a:pt x="84" y="42"/>
                    </a:lnTo>
                    <a:lnTo>
                      <a:pt x="78" y="30"/>
                    </a:lnTo>
                    <a:lnTo>
                      <a:pt x="78" y="24"/>
                    </a:lnTo>
                    <a:lnTo>
                      <a:pt x="72" y="18"/>
                    </a:lnTo>
                    <a:lnTo>
                      <a:pt x="66" y="12"/>
                    </a:lnTo>
                    <a:lnTo>
                      <a:pt x="60" y="6"/>
                    </a:lnTo>
                    <a:lnTo>
                      <a:pt x="54" y="6"/>
                    </a:lnTo>
                    <a:lnTo>
                      <a:pt x="42" y="0"/>
                    </a:lnTo>
                    <a:lnTo>
                      <a:pt x="36" y="0"/>
                    </a:lnTo>
                    <a:lnTo>
                      <a:pt x="30" y="0"/>
                    </a:lnTo>
                    <a:lnTo>
                      <a:pt x="24" y="0"/>
                    </a:lnTo>
                    <a:lnTo>
                      <a:pt x="18" y="6"/>
                    </a:lnTo>
                    <a:lnTo>
                      <a:pt x="12" y="12"/>
                    </a:lnTo>
                    <a:lnTo>
                      <a:pt x="0" y="24"/>
                    </a:lnTo>
                    <a:lnTo>
                      <a:pt x="0" y="36"/>
                    </a:lnTo>
                    <a:lnTo>
                      <a:pt x="0" y="48"/>
                    </a:lnTo>
                    <a:lnTo>
                      <a:pt x="6" y="60"/>
                    </a:lnTo>
                    <a:lnTo>
                      <a:pt x="18" y="72"/>
                    </a:lnTo>
                    <a:lnTo>
                      <a:pt x="30" y="84"/>
                    </a:lnTo>
                    <a:lnTo>
                      <a:pt x="42" y="90"/>
                    </a:lnTo>
                    <a:lnTo>
                      <a:pt x="54" y="102"/>
                    </a:lnTo>
                    <a:lnTo>
                      <a:pt x="54" y="96"/>
                    </a:lnTo>
                    <a:lnTo>
                      <a:pt x="48" y="96"/>
                    </a:lnTo>
                    <a:lnTo>
                      <a:pt x="90" y="84"/>
                    </a:lnTo>
                    <a:close/>
                  </a:path>
                </a:pathLst>
              </a:custGeom>
              <a:solidFill>
                <a:srgbClr val="4C1900"/>
              </a:solidFill>
              <a:ln w="9525">
                <a:noFill/>
                <a:round/>
                <a:headEnd/>
                <a:tailEnd/>
              </a:ln>
            </p:spPr>
            <p:txBody>
              <a:bodyPr/>
              <a:lstStyle/>
              <a:p>
                <a:endParaRPr lang="en-US"/>
              </a:p>
            </p:txBody>
          </p:sp>
          <p:sp>
            <p:nvSpPr>
              <p:cNvPr id="21650" name="Freeform 49"/>
              <p:cNvSpPr>
                <a:spLocks/>
              </p:cNvSpPr>
              <p:nvPr/>
            </p:nvSpPr>
            <p:spPr bwMode="auto">
              <a:xfrm>
                <a:off x="4789" y="3359"/>
                <a:ext cx="18" cy="42"/>
              </a:xfrm>
              <a:custGeom>
                <a:avLst/>
                <a:gdLst>
                  <a:gd name="T0" fmla="*/ 0 w 18"/>
                  <a:gd name="T1" fmla="*/ 0 h 42"/>
                  <a:gd name="T2" fmla="*/ 0 w 18"/>
                  <a:gd name="T3" fmla="*/ 0 h 42"/>
                  <a:gd name="T4" fmla="*/ 6 w 18"/>
                  <a:gd name="T5" fmla="*/ 6 h 42"/>
                  <a:gd name="T6" fmla="*/ 6 w 18"/>
                  <a:gd name="T7" fmla="*/ 18 h 42"/>
                  <a:gd name="T8" fmla="*/ 12 w 18"/>
                  <a:gd name="T9" fmla="*/ 30 h 42"/>
                  <a:gd name="T10" fmla="*/ 12 w 18"/>
                  <a:gd name="T11" fmla="*/ 42 h 42"/>
                  <a:gd name="T12" fmla="*/ 12 w 18"/>
                  <a:gd name="T13" fmla="*/ 42 h 42"/>
                  <a:gd name="T14" fmla="*/ 18 w 18"/>
                  <a:gd name="T15" fmla="*/ 30 h 42"/>
                  <a:gd name="T16" fmla="*/ 12 w 18"/>
                  <a:gd name="T17" fmla="*/ 18 h 42"/>
                  <a:gd name="T18" fmla="*/ 6 w 18"/>
                  <a:gd name="T19" fmla="*/ 6 h 42"/>
                  <a:gd name="T20" fmla="*/ 6 w 18"/>
                  <a:gd name="T21" fmla="*/ 0 h 42"/>
                  <a:gd name="T22" fmla="*/ 6 w 18"/>
                  <a:gd name="T23" fmla="*/ 0 h 42"/>
                  <a:gd name="T24" fmla="*/ 0 w 18"/>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42"/>
                  <a:gd name="T41" fmla="*/ 18 w 18"/>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42">
                    <a:moveTo>
                      <a:pt x="0" y="0"/>
                    </a:moveTo>
                    <a:lnTo>
                      <a:pt x="0" y="0"/>
                    </a:lnTo>
                    <a:lnTo>
                      <a:pt x="6" y="6"/>
                    </a:lnTo>
                    <a:lnTo>
                      <a:pt x="6" y="18"/>
                    </a:lnTo>
                    <a:lnTo>
                      <a:pt x="12" y="30"/>
                    </a:lnTo>
                    <a:lnTo>
                      <a:pt x="12" y="42"/>
                    </a:lnTo>
                    <a:lnTo>
                      <a:pt x="18" y="30"/>
                    </a:lnTo>
                    <a:lnTo>
                      <a:pt x="12" y="18"/>
                    </a:lnTo>
                    <a:lnTo>
                      <a:pt x="6" y="6"/>
                    </a:lnTo>
                    <a:lnTo>
                      <a:pt x="6" y="0"/>
                    </a:lnTo>
                    <a:lnTo>
                      <a:pt x="0" y="0"/>
                    </a:lnTo>
                    <a:close/>
                  </a:path>
                </a:pathLst>
              </a:custGeom>
              <a:solidFill>
                <a:srgbClr val="FFFFFF"/>
              </a:solidFill>
              <a:ln w="9525">
                <a:noFill/>
                <a:round/>
                <a:headEnd/>
                <a:tailEnd/>
              </a:ln>
            </p:spPr>
            <p:txBody>
              <a:bodyPr/>
              <a:lstStyle/>
              <a:p>
                <a:endParaRPr lang="en-US"/>
              </a:p>
            </p:txBody>
          </p:sp>
          <p:sp>
            <p:nvSpPr>
              <p:cNvPr id="21651" name="Freeform 50"/>
              <p:cNvSpPr>
                <a:spLocks/>
              </p:cNvSpPr>
              <p:nvPr/>
            </p:nvSpPr>
            <p:spPr bwMode="auto">
              <a:xfrm>
                <a:off x="4771" y="3329"/>
                <a:ext cx="24" cy="30"/>
              </a:xfrm>
              <a:custGeom>
                <a:avLst/>
                <a:gdLst>
                  <a:gd name="T0" fmla="*/ 0 w 24"/>
                  <a:gd name="T1" fmla="*/ 0 h 30"/>
                  <a:gd name="T2" fmla="*/ 0 w 24"/>
                  <a:gd name="T3" fmla="*/ 0 h 30"/>
                  <a:gd name="T4" fmla="*/ 6 w 24"/>
                  <a:gd name="T5" fmla="*/ 6 h 30"/>
                  <a:gd name="T6" fmla="*/ 12 w 24"/>
                  <a:gd name="T7" fmla="*/ 12 h 30"/>
                  <a:gd name="T8" fmla="*/ 18 w 24"/>
                  <a:gd name="T9" fmla="*/ 18 h 30"/>
                  <a:gd name="T10" fmla="*/ 18 w 24"/>
                  <a:gd name="T11" fmla="*/ 30 h 30"/>
                  <a:gd name="T12" fmla="*/ 24 w 24"/>
                  <a:gd name="T13" fmla="*/ 30 h 30"/>
                  <a:gd name="T14" fmla="*/ 24 w 24"/>
                  <a:gd name="T15" fmla="*/ 18 h 30"/>
                  <a:gd name="T16" fmla="*/ 18 w 24"/>
                  <a:gd name="T17" fmla="*/ 12 h 30"/>
                  <a:gd name="T18" fmla="*/ 12 w 24"/>
                  <a:gd name="T19" fmla="*/ 6 h 30"/>
                  <a:gd name="T20" fmla="*/ 6 w 24"/>
                  <a:gd name="T21" fmla="*/ 0 h 30"/>
                  <a:gd name="T22" fmla="*/ 6 w 24"/>
                  <a:gd name="T23" fmla="*/ 0 h 30"/>
                  <a:gd name="T24" fmla="*/ 0 w 24"/>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30"/>
                  <a:gd name="T41" fmla="*/ 24 w 24"/>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30">
                    <a:moveTo>
                      <a:pt x="0" y="0"/>
                    </a:moveTo>
                    <a:lnTo>
                      <a:pt x="0" y="0"/>
                    </a:lnTo>
                    <a:lnTo>
                      <a:pt x="6" y="6"/>
                    </a:lnTo>
                    <a:lnTo>
                      <a:pt x="12" y="12"/>
                    </a:lnTo>
                    <a:lnTo>
                      <a:pt x="18" y="18"/>
                    </a:lnTo>
                    <a:lnTo>
                      <a:pt x="18" y="30"/>
                    </a:lnTo>
                    <a:lnTo>
                      <a:pt x="24" y="30"/>
                    </a:lnTo>
                    <a:lnTo>
                      <a:pt x="24" y="18"/>
                    </a:lnTo>
                    <a:lnTo>
                      <a:pt x="18" y="12"/>
                    </a:lnTo>
                    <a:lnTo>
                      <a:pt x="12" y="6"/>
                    </a:lnTo>
                    <a:lnTo>
                      <a:pt x="6" y="0"/>
                    </a:lnTo>
                    <a:lnTo>
                      <a:pt x="0" y="0"/>
                    </a:lnTo>
                    <a:close/>
                  </a:path>
                </a:pathLst>
              </a:custGeom>
              <a:solidFill>
                <a:srgbClr val="FFFFFF"/>
              </a:solidFill>
              <a:ln w="9525">
                <a:noFill/>
                <a:round/>
                <a:headEnd/>
                <a:tailEnd/>
              </a:ln>
            </p:spPr>
            <p:txBody>
              <a:bodyPr/>
              <a:lstStyle/>
              <a:p>
                <a:endParaRPr lang="en-US"/>
              </a:p>
            </p:txBody>
          </p:sp>
          <p:sp>
            <p:nvSpPr>
              <p:cNvPr id="21652" name="Freeform 51"/>
              <p:cNvSpPr>
                <a:spLocks/>
              </p:cNvSpPr>
              <p:nvPr/>
            </p:nvSpPr>
            <p:spPr bwMode="auto">
              <a:xfrm>
                <a:off x="4717" y="3317"/>
                <a:ext cx="60" cy="12"/>
              </a:xfrm>
              <a:custGeom>
                <a:avLst/>
                <a:gdLst>
                  <a:gd name="T0" fmla="*/ 6 w 60"/>
                  <a:gd name="T1" fmla="*/ 12 h 12"/>
                  <a:gd name="T2" fmla="*/ 6 w 60"/>
                  <a:gd name="T3" fmla="*/ 12 h 12"/>
                  <a:gd name="T4" fmla="*/ 12 w 60"/>
                  <a:gd name="T5" fmla="*/ 6 h 12"/>
                  <a:gd name="T6" fmla="*/ 18 w 60"/>
                  <a:gd name="T7" fmla="*/ 6 h 12"/>
                  <a:gd name="T8" fmla="*/ 24 w 60"/>
                  <a:gd name="T9" fmla="*/ 6 h 12"/>
                  <a:gd name="T10" fmla="*/ 30 w 60"/>
                  <a:gd name="T11" fmla="*/ 6 h 12"/>
                  <a:gd name="T12" fmla="*/ 36 w 60"/>
                  <a:gd name="T13" fmla="*/ 6 h 12"/>
                  <a:gd name="T14" fmla="*/ 42 w 60"/>
                  <a:gd name="T15" fmla="*/ 6 h 12"/>
                  <a:gd name="T16" fmla="*/ 48 w 60"/>
                  <a:gd name="T17" fmla="*/ 12 h 12"/>
                  <a:gd name="T18" fmla="*/ 54 w 60"/>
                  <a:gd name="T19" fmla="*/ 12 h 12"/>
                  <a:gd name="T20" fmla="*/ 60 w 60"/>
                  <a:gd name="T21" fmla="*/ 12 h 12"/>
                  <a:gd name="T22" fmla="*/ 54 w 60"/>
                  <a:gd name="T23" fmla="*/ 6 h 12"/>
                  <a:gd name="T24" fmla="*/ 48 w 60"/>
                  <a:gd name="T25" fmla="*/ 0 h 12"/>
                  <a:gd name="T26" fmla="*/ 36 w 60"/>
                  <a:gd name="T27" fmla="*/ 0 h 12"/>
                  <a:gd name="T28" fmla="*/ 30 w 60"/>
                  <a:gd name="T29" fmla="*/ 0 h 12"/>
                  <a:gd name="T30" fmla="*/ 24 w 60"/>
                  <a:gd name="T31" fmla="*/ 0 h 12"/>
                  <a:gd name="T32" fmla="*/ 18 w 60"/>
                  <a:gd name="T33" fmla="*/ 0 h 12"/>
                  <a:gd name="T34" fmla="*/ 6 w 60"/>
                  <a:gd name="T35" fmla="*/ 6 h 12"/>
                  <a:gd name="T36" fmla="*/ 0 w 60"/>
                  <a:gd name="T37" fmla="*/ 6 h 12"/>
                  <a:gd name="T38" fmla="*/ 0 w 60"/>
                  <a:gd name="T39" fmla="*/ 6 h 12"/>
                  <a:gd name="T40" fmla="*/ 6 w 60"/>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12"/>
                  <a:gd name="T65" fmla="*/ 60 w 6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12">
                    <a:moveTo>
                      <a:pt x="6" y="12"/>
                    </a:moveTo>
                    <a:lnTo>
                      <a:pt x="6" y="12"/>
                    </a:lnTo>
                    <a:lnTo>
                      <a:pt x="12" y="6"/>
                    </a:lnTo>
                    <a:lnTo>
                      <a:pt x="18" y="6"/>
                    </a:lnTo>
                    <a:lnTo>
                      <a:pt x="24" y="6"/>
                    </a:lnTo>
                    <a:lnTo>
                      <a:pt x="30" y="6"/>
                    </a:lnTo>
                    <a:lnTo>
                      <a:pt x="36" y="6"/>
                    </a:lnTo>
                    <a:lnTo>
                      <a:pt x="42" y="6"/>
                    </a:lnTo>
                    <a:lnTo>
                      <a:pt x="48" y="12"/>
                    </a:lnTo>
                    <a:lnTo>
                      <a:pt x="54" y="12"/>
                    </a:lnTo>
                    <a:lnTo>
                      <a:pt x="60" y="12"/>
                    </a:lnTo>
                    <a:lnTo>
                      <a:pt x="54" y="6"/>
                    </a:lnTo>
                    <a:lnTo>
                      <a:pt x="48" y="0"/>
                    </a:lnTo>
                    <a:lnTo>
                      <a:pt x="36" y="0"/>
                    </a:lnTo>
                    <a:lnTo>
                      <a:pt x="30" y="0"/>
                    </a:lnTo>
                    <a:lnTo>
                      <a:pt x="24" y="0"/>
                    </a:lnTo>
                    <a:lnTo>
                      <a:pt x="18" y="0"/>
                    </a:lnTo>
                    <a:lnTo>
                      <a:pt x="6" y="6"/>
                    </a:lnTo>
                    <a:lnTo>
                      <a:pt x="0" y="6"/>
                    </a:lnTo>
                    <a:lnTo>
                      <a:pt x="6" y="12"/>
                    </a:lnTo>
                    <a:close/>
                  </a:path>
                </a:pathLst>
              </a:custGeom>
              <a:solidFill>
                <a:srgbClr val="FFFFFF"/>
              </a:solidFill>
              <a:ln w="9525">
                <a:noFill/>
                <a:round/>
                <a:headEnd/>
                <a:tailEnd/>
              </a:ln>
            </p:spPr>
            <p:txBody>
              <a:bodyPr/>
              <a:lstStyle/>
              <a:p>
                <a:endParaRPr lang="en-US"/>
              </a:p>
            </p:txBody>
          </p:sp>
          <p:sp>
            <p:nvSpPr>
              <p:cNvPr id="21653" name="Freeform 52"/>
              <p:cNvSpPr>
                <a:spLocks/>
              </p:cNvSpPr>
              <p:nvPr/>
            </p:nvSpPr>
            <p:spPr bwMode="auto">
              <a:xfrm>
                <a:off x="4705" y="3323"/>
                <a:ext cx="60" cy="96"/>
              </a:xfrm>
              <a:custGeom>
                <a:avLst/>
                <a:gdLst>
                  <a:gd name="T0" fmla="*/ 60 w 60"/>
                  <a:gd name="T1" fmla="*/ 96 h 96"/>
                  <a:gd name="T2" fmla="*/ 60 w 60"/>
                  <a:gd name="T3" fmla="*/ 90 h 96"/>
                  <a:gd name="T4" fmla="*/ 48 w 60"/>
                  <a:gd name="T5" fmla="*/ 84 h 96"/>
                  <a:gd name="T6" fmla="*/ 36 w 60"/>
                  <a:gd name="T7" fmla="*/ 72 h 96"/>
                  <a:gd name="T8" fmla="*/ 24 w 60"/>
                  <a:gd name="T9" fmla="*/ 66 h 96"/>
                  <a:gd name="T10" fmla="*/ 18 w 60"/>
                  <a:gd name="T11" fmla="*/ 54 h 96"/>
                  <a:gd name="T12" fmla="*/ 12 w 60"/>
                  <a:gd name="T13" fmla="*/ 42 h 96"/>
                  <a:gd name="T14" fmla="*/ 6 w 60"/>
                  <a:gd name="T15" fmla="*/ 30 h 96"/>
                  <a:gd name="T16" fmla="*/ 12 w 60"/>
                  <a:gd name="T17" fmla="*/ 18 h 96"/>
                  <a:gd name="T18" fmla="*/ 18 w 60"/>
                  <a:gd name="T19" fmla="*/ 6 h 96"/>
                  <a:gd name="T20" fmla="*/ 12 w 60"/>
                  <a:gd name="T21" fmla="*/ 0 h 96"/>
                  <a:gd name="T22" fmla="*/ 6 w 60"/>
                  <a:gd name="T23" fmla="*/ 18 h 96"/>
                  <a:gd name="T24" fmla="*/ 0 w 60"/>
                  <a:gd name="T25" fmla="*/ 30 h 96"/>
                  <a:gd name="T26" fmla="*/ 6 w 60"/>
                  <a:gd name="T27" fmla="*/ 42 h 96"/>
                  <a:gd name="T28" fmla="*/ 12 w 60"/>
                  <a:gd name="T29" fmla="*/ 54 h 96"/>
                  <a:gd name="T30" fmla="*/ 24 w 60"/>
                  <a:gd name="T31" fmla="*/ 66 h 96"/>
                  <a:gd name="T32" fmla="*/ 36 w 60"/>
                  <a:gd name="T33" fmla="*/ 78 h 96"/>
                  <a:gd name="T34" fmla="*/ 48 w 60"/>
                  <a:gd name="T35" fmla="*/ 90 h 96"/>
                  <a:gd name="T36" fmla="*/ 60 w 60"/>
                  <a:gd name="T37" fmla="*/ 96 h 96"/>
                  <a:gd name="T38" fmla="*/ 60 w 60"/>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96"/>
                  <a:gd name="T62" fmla="*/ 60 w 60"/>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96">
                    <a:moveTo>
                      <a:pt x="60" y="96"/>
                    </a:moveTo>
                    <a:lnTo>
                      <a:pt x="60" y="90"/>
                    </a:lnTo>
                    <a:lnTo>
                      <a:pt x="48" y="84"/>
                    </a:lnTo>
                    <a:lnTo>
                      <a:pt x="36" y="72"/>
                    </a:lnTo>
                    <a:lnTo>
                      <a:pt x="24" y="66"/>
                    </a:lnTo>
                    <a:lnTo>
                      <a:pt x="18" y="54"/>
                    </a:lnTo>
                    <a:lnTo>
                      <a:pt x="12" y="42"/>
                    </a:lnTo>
                    <a:lnTo>
                      <a:pt x="6" y="30"/>
                    </a:lnTo>
                    <a:lnTo>
                      <a:pt x="12" y="18"/>
                    </a:lnTo>
                    <a:lnTo>
                      <a:pt x="18" y="6"/>
                    </a:lnTo>
                    <a:lnTo>
                      <a:pt x="12" y="0"/>
                    </a:lnTo>
                    <a:lnTo>
                      <a:pt x="6" y="18"/>
                    </a:lnTo>
                    <a:lnTo>
                      <a:pt x="0" y="30"/>
                    </a:lnTo>
                    <a:lnTo>
                      <a:pt x="6" y="42"/>
                    </a:lnTo>
                    <a:lnTo>
                      <a:pt x="12" y="54"/>
                    </a:lnTo>
                    <a:lnTo>
                      <a:pt x="24" y="66"/>
                    </a:lnTo>
                    <a:lnTo>
                      <a:pt x="36" y="78"/>
                    </a:lnTo>
                    <a:lnTo>
                      <a:pt x="48" y="90"/>
                    </a:lnTo>
                    <a:lnTo>
                      <a:pt x="60" y="96"/>
                    </a:lnTo>
                    <a:close/>
                  </a:path>
                </a:pathLst>
              </a:custGeom>
              <a:solidFill>
                <a:srgbClr val="FFFFFF"/>
              </a:solidFill>
              <a:ln w="9525">
                <a:noFill/>
                <a:round/>
                <a:headEnd/>
                <a:tailEnd/>
              </a:ln>
            </p:spPr>
            <p:txBody>
              <a:bodyPr/>
              <a:lstStyle/>
              <a:p>
                <a:endParaRPr lang="en-US"/>
              </a:p>
            </p:txBody>
          </p:sp>
          <p:sp>
            <p:nvSpPr>
              <p:cNvPr id="21654" name="Freeform 53"/>
              <p:cNvSpPr>
                <a:spLocks/>
              </p:cNvSpPr>
              <p:nvPr/>
            </p:nvSpPr>
            <p:spPr bwMode="auto">
              <a:xfrm>
                <a:off x="4759" y="3413"/>
                <a:ext cx="6" cy="6"/>
              </a:xfrm>
              <a:custGeom>
                <a:avLst/>
                <a:gdLst>
                  <a:gd name="T0" fmla="*/ 0 w 6"/>
                  <a:gd name="T1" fmla="*/ 0 h 6"/>
                  <a:gd name="T2" fmla="*/ 0 w 6"/>
                  <a:gd name="T3" fmla="*/ 6 h 6"/>
                  <a:gd name="T4" fmla="*/ 0 w 6"/>
                  <a:gd name="T5" fmla="*/ 6 h 6"/>
                  <a:gd name="T6" fmla="*/ 6 w 6"/>
                  <a:gd name="T7" fmla="*/ 6 h 6"/>
                  <a:gd name="T8" fmla="*/ 6 w 6"/>
                  <a:gd name="T9" fmla="*/ 6 h 6"/>
                  <a:gd name="T10" fmla="*/ 6 w 6"/>
                  <a:gd name="T11" fmla="*/ 6 h 6"/>
                  <a:gd name="T12" fmla="*/ 6 w 6"/>
                  <a:gd name="T13" fmla="*/ 0 h 6"/>
                  <a:gd name="T14" fmla="*/ 6 w 6"/>
                  <a:gd name="T15" fmla="*/ 0 h 6"/>
                  <a:gd name="T16" fmla="*/ 6 w 6"/>
                  <a:gd name="T17" fmla="*/ 0 h 6"/>
                  <a:gd name="T18" fmla="*/ 0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0"/>
                    </a:moveTo>
                    <a:lnTo>
                      <a:pt x="0" y="6"/>
                    </a:lnTo>
                    <a:lnTo>
                      <a:pt x="6" y="6"/>
                    </a:lnTo>
                    <a:lnTo>
                      <a:pt x="6" y="0"/>
                    </a:lnTo>
                    <a:lnTo>
                      <a:pt x="0" y="0"/>
                    </a:lnTo>
                    <a:close/>
                  </a:path>
                </a:pathLst>
              </a:custGeom>
              <a:solidFill>
                <a:srgbClr val="FFFFFF"/>
              </a:solidFill>
              <a:ln w="9525">
                <a:noFill/>
                <a:round/>
                <a:headEnd/>
                <a:tailEnd/>
              </a:ln>
            </p:spPr>
            <p:txBody>
              <a:bodyPr/>
              <a:lstStyle/>
              <a:p>
                <a:endParaRPr lang="en-US"/>
              </a:p>
            </p:txBody>
          </p:sp>
        </p:grpSp>
        <p:grpSp>
          <p:nvGrpSpPr>
            <p:cNvPr id="4" name="Group 54"/>
            <p:cNvGrpSpPr>
              <a:grpSpLocks/>
            </p:cNvGrpSpPr>
            <p:nvPr/>
          </p:nvGrpSpPr>
          <p:grpSpPr bwMode="auto">
            <a:xfrm flipH="1">
              <a:off x="2560" y="3220"/>
              <a:ext cx="1020" cy="828"/>
              <a:chOff x="3973" y="3197"/>
              <a:chExt cx="1020" cy="828"/>
            </a:xfrm>
          </p:grpSpPr>
          <p:sp>
            <p:nvSpPr>
              <p:cNvPr id="21561" name="Freeform 55"/>
              <p:cNvSpPr>
                <a:spLocks/>
              </p:cNvSpPr>
              <p:nvPr/>
            </p:nvSpPr>
            <p:spPr bwMode="auto">
              <a:xfrm>
                <a:off x="4249" y="3521"/>
                <a:ext cx="150" cy="78"/>
              </a:xfrm>
              <a:custGeom>
                <a:avLst/>
                <a:gdLst>
                  <a:gd name="T0" fmla="*/ 12 w 150"/>
                  <a:gd name="T1" fmla="*/ 0 h 78"/>
                  <a:gd name="T2" fmla="*/ 18 w 150"/>
                  <a:gd name="T3" fmla="*/ 6 h 78"/>
                  <a:gd name="T4" fmla="*/ 30 w 150"/>
                  <a:gd name="T5" fmla="*/ 6 h 78"/>
                  <a:gd name="T6" fmla="*/ 42 w 150"/>
                  <a:gd name="T7" fmla="*/ 6 h 78"/>
                  <a:gd name="T8" fmla="*/ 48 w 150"/>
                  <a:gd name="T9" fmla="*/ 6 h 78"/>
                  <a:gd name="T10" fmla="*/ 60 w 150"/>
                  <a:gd name="T11" fmla="*/ 12 h 78"/>
                  <a:gd name="T12" fmla="*/ 66 w 150"/>
                  <a:gd name="T13" fmla="*/ 12 h 78"/>
                  <a:gd name="T14" fmla="*/ 78 w 150"/>
                  <a:gd name="T15" fmla="*/ 12 h 78"/>
                  <a:gd name="T16" fmla="*/ 84 w 150"/>
                  <a:gd name="T17" fmla="*/ 18 h 78"/>
                  <a:gd name="T18" fmla="*/ 96 w 150"/>
                  <a:gd name="T19" fmla="*/ 18 h 78"/>
                  <a:gd name="T20" fmla="*/ 102 w 150"/>
                  <a:gd name="T21" fmla="*/ 24 h 78"/>
                  <a:gd name="T22" fmla="*/ 114 w 150"/>
                  <a:gd name="T23" fmla="*/ 30 h 78"/>
                  <a:gd name="T24" fmla="*/ 120 w 150"/>
                  <a:gd name="T25" fmla="*/ 30 h 78"/>
                  <a:gd name="T26" fmla="*/ 126 w 150"/>
                  <a:gd name="T27" fmla="*/ 36 h 78"/>
                  <a:gd name="T28" fmla="*/ 138 w 150"/>
                  <a:gd name="T29" fmla="*/ 42 h 78"/>
                  <a:gd name="T30" fmla="*/ 144 w 150"/>
                  <a:gd name="T31" fmla="*/ 48 h 78"/>
                  <a:gd name="T32" fmla="*/ 150 w 150"/>
                  <a:gd name="T33" fmla="*/ 54 h 78"/>
                  <a:gd name="T34" fmla="*/ 150 w 150"/>
                  <a:gd name="T35" fmla="*/ 54 h 78"/>
                  <a:gd name="T36" fmla="*/ 150 w 150"/>
                  <a:gd name="T37" fmla="*/ 60 h 78"/>
                  <a:gd name="T38" fmla="*/ 150 w 150"/>
                  <a:gd name="T39" fmla="*/ 60 h 78"/>
                  <a:gd name="T40" fmla="*/ 150 w 150"/>
                  <a:gd name="T41" fmla="*/ 66 h 78"/>
                  <a:gd name="T42" fmla="*/ 144 w 150"/>
                  <a:gd name="T43" fmla="*/ 72 h 78"/>
                  <a:gd name="T44" fmla="*/ 138 w 150"/>
                  <a:gd name="T45" fmla="*/ 78 h 78"/>
                  <a:gd name="T46" fmla="*/ 126 w 150"/>
                  <a:gd name="T47" fmla="*/ 78 h 78"/>
                  <a:gd name="T48" fmla="*/ 120 w 150"/>
                  <a:gd name="T49" fmla="*/ 78 h 78"/>
                  <a:gd name="T50" fmla="*/ 114 w 150"/>
                  <a:gd name="T51" fmla="*/ 78 h 78"/>
                  <a:gd name="T52" fmla="*/ 108 w 150"/>
                  <a:gd name="T53" fmla="*/ 78 h 78"/>
                  <a:gd name="T54" fmla="*/ 102 w 150"/>
                  <a:gd name="T55" fmla="*/ 78 h 78"/>
                  <a:gd name="T56" fmla="*/ 96 w 150"/>
                  <a:gd name="T57" fmla="*/ 72 h 78"/>
                  <a:gd name="T58" fmla="*/ 78 w 150"/>
                  <a:gd name="T59" fmla="*/ 66 h 78"/>
                  <a:gd name="T60" fmla="*/ 66 w 150"/>
                  <a:gd name="T61" fmla="*/ 60 h 78"/>
                  <a:gd name="T62" fmla="*/ 54 w 150"/>
                  <a:gd name="T63" fmla="*/ 54 h 78"/>
                  <a:gd name="T64" fmla="*/ 42 w 150"/>
                  <a:gd name="T65" fmla="*/ 48 h 78"/>
                  <a:gd name="T66" fmla="*/ 30 w 150"/>
                  <a:gd name="T67" fmla="*/ 42 h 78"/>
                  <a:gd name="T68" fmla="*/ 18 w 150"/>
                  <a:gd name="T69" fmla="*/ 36 h 78"/>
                  <a:gd name="T70" fmla="*/ 6 w 150"/>
                  <a:gd name="T71" fmla="*/ 24 h 78"/>
                  <a:gd name="T72" fmla="*/ 0 w 150"/>
                  <a:gd name="T73" fmla="*/ 12 h 78"/>
                  <a:gd name="T74" fmla="*/ 12 w 150"/>
                  <a:gd name="T75" fmla="*/ 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0"/>
                  <a:gd name="T115" fmla="*/ 0 h 78"/>
                  <a:gd name="T116" fmla="*/ 150 w 15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0" h="78">
                    <a:moveTo>
                      <a:pt x="12" y="0"/>
                    </a:moveTo>
                    <a:lnTo>
                      <a:pt x="18" y="6"/>
                    </a:lnTo>
                    <a:lnTo>
                      <a:pt x="30" y="6"/>
                    </a:lnTo>
                    <a:lnTo>
                      <a:pt x="42" y="6"/>
                    </a:lnTo>
                    <a:lnTo>
                      <a:pt x="48" y="6"/>
                    </a:lnTo>
                    <a:lnTo>
                      <a:pt x="60" y="12"/>
                    </a:lnTo>
                    <a:lnTo>
                      <a:pt x="66" y="12"/>
                    </a:lnTo>
                    <a:lnTo>
                      <a:pt x="78" y="12"/>
                    </a:lnTo>
                    <a:lnTo>
                      <a:pt x="84" y="18"/>
                    </a:lnTo>
                    <a:lnTo>
                      <a:pt x="96" y="18"/>
                    </a:lnTo>
                    <a:lnTo>
                      <a:pt x="102" y="24"/>
                    </a:lnTo>
                    <a:lnTo>
                      <a:pt x="114" y="30"/>
                    </a:lnTo>
                    <a:lnTo>
                      <a:pt x="120" y="30"/>
                    </a:lnTo>
                    <a:lnTo>
                      <a:pt x="126" y="36"/>
                    </a:lnTo>
                    <a:lnTo>
                      <a:pt x="138" y="42"/>
                    </a:lnTo>
                    <a:lnTo>
                      <a:pt x="144" y="48"/>
                    </a:lnTo>
                    <a:lnTo>
                      <a:pt x="150" y="54"/>
                    </a:lnTo>
                    <a:lnTo>
                      <a:pt x="150" y="60"/>
                    </a:lnTo>
                    <a:lnTo>
                      <a:pt x="150" y="66"/>
                    </a:lnTo>
                    <a:lnTo>
                      <a:pt x="144" y="72"/>
                    </a:lnTo>
                    <a:lnTo>
                      <a:pt x="138" y="78"/>
                    </a:lnTo>
                    <a:lnTo>
                      <a:pt x="126" y="78"/>
                    </a:lnTo>
                    <a:lnTo>
                      <a:pt x="120" y="78"/>
                    </a:lnTo>
                    <a:lnTo>
                      <a:pt x="114" y="78"/>
                    </a:lnTo>
                    <a:lnTo>
                      <a:pt x="108" y="78"/>
                    </a:lnTo>
                    <a:lnTo>
                      <a:pt x="102" y="78"/>
                    </a:lnTo>
                    <a:lnTo>
                      <a:pt x="96" y="72"/>
                    </a:lnTo>
                    <a:lnTo>
                      <a:pt x="78" y="66"/>
                    </a:lnTo>
                    <a:lnTo>
                      <a:pt x="66" y="60"/>
                    </a:lnTo>
                    <a:lnTo>
                      <a:pt x="54" y="54"/>
                    </a:lnTo>
                    <a:lnTo>
                      <a:pt x="42" y="48"/>
                    </a:lnTo>
                    <a:lnTo>
                      <a:pt x="30" y="42"/>
                    </a:lnTo>
                    <a:lnTo>
                      <a:pt x="18" y="36"/>
                    </a:lnTo>
                    <a:lnTo>
                      <a:pt x="6" y="24"/>
                    </a:lnTo>
                    <a:lnTo>
                      <a:pt x="0" y="12"/>
                    </a:lnTo>
                    <a:lnTo>
                      <a:pt x="12" y="0"/>
                    </a:lnTo>
                    <a:close/>
                  </a:path>
                </a:pathLst>
              </a:custGeom>
              <a:solidFill>
                <a:srgbClr val="996600"/>
              </a:solidFill>
              <a:ln w="9525">
                <a:noFill/>
                <a:round/>
                <a:headEnd/>
                <a:tailEnd/>
              </a:ln>
            </p:spPr>
            <p:txBody>
              <a:bodyPr/>
              <a:lstStyle/>
              <a:p>
                <a:endParaRPr lang="en-US"/>
              </a:p>
            </p:txBody>
          </p:sp>
          <p:sp>
            <p:nvSpPr>
              <p:cNvPr id="21562" name="Freeform 56"/>
              <p:cNvSpPr>
                <a:spLocks/>
              </p:cNvSpPr>
              <p:nvPr/>
            </p:nvSpPr>
            <p:spPr bwMode="auto">
              <a:xfrm>
                <a:off x="4261" y="3521"/>
                <a:ext cx="144" cy="54"/>
              </a:xfrm>
              <a:custGeom>
                <a:avLst/>
                <a:gdLst>
                  <a:gd name="T0" fmla="*/ 144 w 144"/>
                  <a:gd name="T1" fmla="*/ 54 h 54"/>
                  <a:gd name="T2" fmla="*/ 144 w 144"/>
                  <a:gd name="T3" fmla="*/ 54 h 54"/>
                  <a:gd name="T4" fmla="*/ 132 w 144"/>
                  <a:gd name="T5" fmla="*/ 48 h 54"/>
                  <a:gd name="T6" fmla="*/ 126 w 144"/>
                  <a:gd name="T7" fmla="*/ 42 h 54"/>
                  <a:gd name="T8" fmla="*/ 120 w 144"/>
                  <a:gd name="T9" fmla="*/ 36 h 54"/>
                  <a:gd name="T10" fmla="*/ 108 w 144"/>
                  <a:gd name="T11" fmla="*/ 30 h 54"/>
                  <a:gd name="T12" fmla="*/ 102 w 144"/>
                  <a:gd name="T13" fmla="*/ 24 h 54"/>
                  <a:gd name="T14" fmla="*/ 90 w 144"/>
                  <a:gd name="T15" fmla="*/ 24 h 54"/>
                  <a:gd name="T16" fmla="*/ 84 w 144"/>
                  <a:gd name="T17" fmla="*/ 18 h 54"/>
                  <a:gd name="T18" fmla="*/ 72 w 144"/>
                  <a:gd name="T19" fmla="*/ 18 h 54"/>
                  <a:gd name="T20" fmla="*/ 66 w 144"/>
                  <a:gd name="T21" fmla="*/ 12 h 54"/>
                  <a:gd name="T22" fmla="*/ 54 w 144"/>
                  <a:gd name="T23" fmla="*/ 12 h 54"/>
                  <a:gd name="T24" fmla="*/ 48 w 144"/>
                  <a:gd name="T25" fmla="*/ 6 h 54"/>
                  <a:gd name="T26" fmla="*/ 36 w 144"/>
                  <a:gd name="T27" fmla="*/ 6 h 54"/>
                  <a:gd name="T28" fmla="*/ 30 w 144"/>
                  <a:gd name="T29" fmla="*/ 6 h 54"/>
                  <a:gd name="T30" fmla="*/ 18 w 144"/>
                  <a:gd name="T31" fmla="*/ 0 h 54"/>
                  <a:gd name="T32" fmla="*/ 6 w 144"/>
                  <a:gd name="T33" fmla="*/ 0 h 54"/>
                  <a:gd name="T34" fmla="*/ 0 w 144"/>
                  <a:gd name="T35" fmla="*/ 0 h 54"/>
                  <a:gd name="T36" fmla="*/ 0 w 144"/>
                  <a:gd name="T37" fmla="*/ 6 h 54"/>
                  <a:gd name="T38" fmla="*/ 6 w 144"/>
                  <a:gd name="T39" fmla="*/ 6 h 54"/>
                  <a:gd name="T40" fmla="*/ 18 w 144"/>
                  <a:gd name="T41" fmla="*/ 6 h 54"/>
                  <a:gd name="T42" fmla="*/ 30 w 144"/>
                  <a:gd name="T43" fmla="*/ 6 h 54"/>
                  <a:gd name="T44" fmla="*/ 36 w 144"/>
                  <a:gd name="T45" fmla="*/ 12 h 54"/>
                  <a:gd name="T46" fmla="*/ 48 w 144"/>
                  <a:gd name="T47" fmla="*/ 12 h 54"/>
                  <a:gd name="T48" fmla="*/ 54 w 144"/>
                  <a:gd name="T49" fmla="*/ 12 h 54"/>
                  <a:gd name="T50" fmla="*/ 66 w 144"/>
                  <a:gd name="T51" fmla="*/ 18 h 54"/>
                  <a:gd name="T52" fmla="*/ 72 w 144"/>
                  <a:gd name="T53" fmla="*/ 18 h 54"/>
                  <a:gd name="T54" fmla="*/ 84 w 144"/>
                  <a:gd name="T55" fmla="*/ 24 h 54"/>
                  <a:gd name="T56" fmla="*/ 90 w 144"/>
                  <a:gd name="T57" fmla="*/ 24 h 54"/>
                  <a:gd name="T58" fmla="*/ 96 w 144"/>
                  <a:gd name="T59" fmla="*/ 30 h 54"/>
                  <a:gd name="T60" fmla="*/ 108 w 144"/>
                  <a:gd name="T61" fmla="*/ 36 h 54"/>
                  <a:gd name="T62" fmla="*/ 114 w 144"/>
                  <a:gd name="T63" fmla="*/ 36 h 54"/>
                  <a:gd name="T64" fmla="*/ 120 w 144"/>
                  <a:gd name="T65" fmla="*/ 42 h 54"/>
                  <a:gd name="T66" fmla="*/ 132 w 144"/>
                  <a:gd name="T67" fmla="*/ 48 h 54"/>
                  <a:gd name="T68" fmla="*/ 138 w 144"/>
                  <a:gd name="T69" fmla="*/ 54 h 54"/>
                  <a:gd name="T70" fmla="*/ 138 w 144"/>
                  <a:gd name="T71" fmla="*/ 54 h 54"/>
                  <a:gd name="T72" fmla="*/ 144 w 144"/>
                  <a:gd name="T73" fmla="*/ 54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54"/>
                  <a:gd name="T113" fmla="*/ 144 w 144"/>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54">
                    <a:moveTo>
                      <a:pt x="144" y="54"/>
                    </a:moveTo>
                    <a:lnTo>
                      <a:pt x="144" y="54"/>
                    </a:lnTo>
                    <a:lnTo>
                      <a:pt x="132" y="48"/>
                    </a:lnTo>
                    <a:lnTo>
                      <a:pt x="126" y="42"/>
                    </a:lnTo>
                    <a:lnTo>
                      <a:pt x="120" y="36"/>
                    </a:lnTo>
                    <a:lnTo>
                      <a:pt x="108" y="30"/>
                    </a:lnTo>
                    <a:lnTo>
                      <a:pt x="102" y="24"/>
                    </a:lnTo>
                    <a:lnTo>
                      <a:pt x="90" y="24"/>
                    </a:lnTo>
                    <a:lnTo>
                      <a:pt x="84" y="18"/>
                    </a:lnTo>
                    <a:lnTo>
                      <a:pt x="72" y="18"/>
                    </a:lnTo>
                    <a:lnTo>
                      <a:pt x="66" y="12"/>
                    </a:lnTo>
                    <a:lnTo>
                      <a:pt x="54" y="12"/>
                    </a:lnTo>
                    <a:lnTo>
                      <a:pt x="48" y="6"/>
                    </a:lnTo>
                    <a:lnTo>
                      <a:pt x="36" y="6"/>
                    </a:lnTo>
                    <a:lnTo>
                      <a:pt x="30" y="6"/>
                    </a:lnTo>
                    <a:lnTo>
                      <a:pt x="18" y="0"/>
                    </a:lnTo>
                    <a:lnTo>
                      <a:pt x="6" y="0"/>
                    </a:lnTo>
                    <a:lnTo>
                      <a:pt x="0" y="0"/>
                    </a:lnTo>
                    <a:lnTo>
                      <a:pt x="0" y="6"/>
                    </a:lnTo>
                    <a:lnTo>
                      <a:pt x="6" y="6"/>
                    </a:lnTo>
                    <a:lnTo>
                      <a:pt x="18" y="6"/>
                    </a:lnTo>
                    <a:lnTo>
                      <a:pt x="30" y="6"/>
                    </a:lnTo>
                    <a:lnTo>
                      <a:pt x="36" y="12"/>
                    </a:lnTo>
                    <a:lnTo>
                      <a:pt x="48" y="12"/>
                    </a:lnTo>
                    <a:lnTo>
                      <a:pt x="54" y="12"/>
                    </a:lnTo>
                    <a:lnTo>
                      <a:pt x="66" y="18"/>
                    </a:lnTo>
                    <a:lnTo>
                      <a:pt x="72" y="18"/>
                    </a:lnTo>
                    <a:lnTo>
                      <a:pt x="84" y="24"/>
                    </a:lnTo>
                    <a:lnTo>
                      <a:pt x="90" y="24"/>
                    </a:lnTo>
                    <a:lnTo>
                      <a:pt x="96" y="30"/>
                    </a:lnTo>
                    <a:lnTo>
                      <a:pt x="108" y="36"/>
                    </a:lnTo>
                    <a:lnTo>
                      <a:pt x="114" y="36"/>
                    </a:lnTo>
                    <a:lnTo>
                      <a:pt x="120" y="42"/>
                    </a:lnTo>
                    <a:lnTo>
                      <a:pt x="132" y="48"/>
                    </a:lnTo>
                    <a:lnTo>
                      <a:pt x="138" y="54"/>
                    </a:lnTo>
                    <a:lnTo>
                      <a:pt x="144" y="54"/>
                    </a:lnTo>
                    <a:close/>
                  </a:path>
                </a:pathLst>
              </a:custGeom>
              <a:solidFill>
                <a:srgbClr val="996600"/>
              </a:solidFill>
              <a:ln w="9525">
                <a:noFill/>
                <a:round/>
                <a:headEnd/>
                <a:tailEnd/>
              </a:ln>
            </p:spPr>
            <p:txBody>
              <a:bodyPr/>
              <a:lstStyle/>
              <a:p>
                <a:endParaRPr lang="en-US"/>
              </a:p>
            </p:txBody>
          </p:sp>
          <p:sp>
            <p:nvSpPr>
              <p:cNvPr id="21563" name="Freeform 57"/>
              <p:cNvSpPr>
                <a:spLocks/>
              </p:cNvSpPr>
              <p:nvPr/>
            </p:nvSpPr>
            <p:spPr bwMode="auto">
              <a:xfrm>
                <a:off x="4393" y="3575"/>
                <a:ext cx="12" cy="12"/>
              </a:xfrm>
              <a:custGeom>
                <a:avLst/>
                <a:gdLst>
                  <a:gd name="T0" fmla="*/ 6 w 12"/>
                  <a:gd name="T1" fmla="*/ 12 h 12"/>
                  <a:gd name="T2" fmla="*/ 6 w 12"/>
                  <a:gd name="T3" fmla="*/ 12 h 12"/>
                  <a:gd name="T4" fmla="*/ 6 w 12"/>
                  <a:gd name="T5" fmla="*/ 12 h 12"/>
                  <a:gd name="T6" fmla="*/ 12 w 12"/>
                  <a:gd name="T7" fmla="*/ 6 h 12"/>
                  <a:gd name="T8" fmla="*/ 12 w 12"/>
                  <a:gd name="T9" fmla="*/ 0 h 12"/>
                  <a:gd name="T10" fmla="*/ 12 w 12"/>
                  <a:gd name="T11" fmla="*/ 0 h 12"/>
                  <a:gd name="T12" fmla="*/ 6 w 12"/>
                  <a:gd name="T13" fmla="*/ 0 h 12"/>
                  <a:gd name="T14" fmla="*/ 6 w 12"/>
                  <a:gd name="T15" fmla="*/ 0 h 12"/>
                  <a:gd name="T16" fmla="*/ 6 w 12"/>
                  <a:gd name="T17" fmla="*/ 6 h 12"/>
                  <a:gd name="T18" fmla="*/ 6 w 12"/>
                  <a:gd name="T19" fmla="*/ 6 h 12"/>
                  <a:gd name="T20" fmla="*/ 0 w 12"/>
                  <a:gd name="T21" fmla="*/ 12 h 12"/>
                  <a:gd name="T22" fmla="*/ 0 w 12"/>
                  <a:gd name="T23" fmla="*/ 12 h 12"/>
                  <a:gd name="T24" fmla="*/ 6 w 12"/>
                  <a:gd name="T25" fmla="*/ 1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2"/>
                  <a:gd name="T41" fmla="*/ 12 w 12"/>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2">
                    <a:moveTo>
                      <a:pt x="6" y="12"/>
                    </a:moveTo>
                    <a:lnTo>
                      <a:pt x="6" y="12"/>
                    </a:lnTo>
                    <a:lnTo>
                      <a:pt x="12" y="6"/>
                    </a:lnTo>
                    <a:lnTo>
                      <a:pt x="12" y="0"/>
                    </a:lnTo>
                    <a:lnTo>
                      <a:pt x="6" y="0"/>
                    </a:lnTo>
                    <a:lnTo>
                      <a:pt x="6" y="6"/>
                    </a:lnTo>
                    <a:lnTo>
                      <a:pt x="0" y="12"/>
                    </a:lnTo>
                    <a:lnTo>
                      <a:pt x="6" y="12"/>
                    </a:lnTo>
                    <a:close/>
                  </a:path>
                </a:pathLst>
              </a:custGeom>
              <a:solidFill>
                <a:srgbClr val="996600"/>
              </a:solidFill>
              <a:ln w="9525">
                <a:noFill/>
                <a:round/>
                <a:headEnd/>
                <a:tailEnd/>
              </a:ln>
            </p:spPr>
            <p:txBody>
              <a:bodyPr/>
              <a:lstStyle/>
              <a:p>
                <a:endParaRPr lang="en-US"/>
              </a:p>
            </p:txBody>
          </p:sp>
          <p:sp>
            <p:nvSpPr>
              <p:cNvPr id="21564" name="Freeform 58"/>
              <p:cNvSpPr>
                <a:spLocks/>
              </p:cNvSpPr>
              <p:nvPr/>
            </p:nvSpPr>
            <p:spPr bwMode="auto">
              <a:xfrm>
                <a:off x="4345" y="3587"/>
                <a:ext cx="54" cy="18"/>
              </a:xfrm>
              <a:custGeom>
                <a:avLst/>
                <a:gdLst>
                  <a:gd name="T0" fmla="*/ 0 w 54"/>
                  <a:gd name="T1" fmla="*/ 12 h 18"/>
                  <a:gd name="T2" fmla="*/ 0 w 54"/>
                  <a:gd name="T3" fmla="*/ 12 h 18"/>
                  <a:gd name="T4" fmla="*/ 6 w 54"/>
                  <a:gd name="T5" fmla="*/ 12 h 18"/>
                  <a:gd name="T6" fmla="*/ 12 w 54"/>
                  <a:gd name="T7" fmla="*/ 12 h 18"/>
                  <a:gd name="T8" fmla="*/ 18 w 54"/>
                  <a:gd name="T9" fmla="*/ 18 h 18"/>
                  <a:gd name="T10" fmla="*/ 24 w 54"/>
                  <a:gd name="T11" fmla="*/ 18 h 18"/>
                  <a:gd name="T12" fmla="*/ 36 w 54"/>
                  <a:gd name="T13" fmla="*/ 12 h 18"/>
                  <a:gd name="T14" fmla="*/ 42 w 54"/>
                  <a:gd name="T15" fmla="*/ 12 h 18"/>
                  <a:gd name="T16" fmla="*/ 48 w 54"/>
                  <a:gd name="T17" fmla="*/ 6 h 18"/>
                  <a:gd name="T18" fmla="*/ 54 w 54"/>
                  <a:gd name="T19" fmla="*/ 0 h 18"/>
                  <a:gd name="T20" fmla="*/ 48 w 54"/>
                  <a:gd name="T21" fmla="*/ 0 h 18"/>
                  <a:gd name="T22" fmla="*/ 48 w 54"/>
                  <a:gd name="T23" fmla="*/ 6 h 18"/>
                  <a:gd name="T24" fmla="*/ 42 w 54"/>
                  <a:gd name="T25" fmla="*/ 6 h 18"/>
                  <a:gd name="T26" fmla="*/ 30 w 54"/>
                  <a:gd name="T27" fmla="*/ 12 h 18"/>
                  <a:gd name="T28" fmla="*/ 24 w 54"/>
                  <a:gd name="T29" fmla="*/ 12 h 18"/>
                  <a:gd name="T30" fmla="*/ 18 w 54"/>
                  <a:gd name="T31" fmla="*/ 12 h 18"/>
                  <a:gd name="T32" fmla="*/ 12 w 54"/>
                  <a:gd name="T33" fmla="*/ 12 h 18"/>
                  <a:gd name="T34" fmla="*/ 6 w 54"/>
                  <a:gd name="T35" fmla="*/ 6 h 18"/>
                  <a:gd name="T36" fmla="*/ 0 w 54"/>
                  <a:gd name="T37" fmla="*/ 6 h 18"/>
                  <a:gd name="T38" fmla="*/ 0 w 54"/>
                  <a:gd name="T39" fmla="*/ 6 h 18"/>
                  <a:gd name="T40" fmla="*/ 0 w 54"/>
                  <a:gd name="T41" fmla="*/ 12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8"/>
                  <a:gd name="T65" fmla="*/ 54 w 5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8">
                    <a:moveTo>
                      <a:pt x="0" y="12"/>
                    </a:moveTo>
                    <a:lnTo>
                      <a:pt x="0" y="12"/>
                    </a:lnTo>
                    <a:lnTo>
                      <a:pt x="6" y="12"/>
                    </a:lnTo>
                    <a:lnTo>
                      <a:pt x="12" y="12"/>
                    </a:lnTo>
                    <a:lnTo>
                      <a:pt x="18" y="18"/>
                    </a:lnTo>
                    <a:lnTo>
                      <a:pt x="24" y="18"/>
                    </a:lnTo>
                    <a:lnTo>
                      <a:pt x="36" y="12"/>
                    </a:lnTo>
                    <a:lnTo>
                      <a:pt x="42" y="12"/>
                    </a:lnTo>
                    <a:lnTo>
                      <a:pt x="48" y="6"/>
                    </a:lnTo>
                    <a:lnTo>
                      <a:pt x="54" y="0"/>
                    </a:lnTo>
                    <a:lnTo>
                      <a:pt x="48" y="0"/>
                    </a:lnTo>
                    <a:lnTo>
                      <a:pt x="48" y="6"/>
                    </a:lnTo>
                    <a:lnTo>
                      <a:pt x="42" y="6"/>
                    </a:lnTo>
                    <a:lnTo>
                      <a:pt x="30" y="12"/>
                    </a:lnTo>
                    <a:lnTo>
                      <a:pt x="24" y="12"/>
                    </a:lnTo>
                    <a:lnTo>
                      <a:pt x="18" y="12"/>
                    </a:lnTo>
                    <a:lnTo>
                      <a:pt x="12" y="12"/>
                    </a:lnTo>
                    <a:lnTo>
                      <a:pt x="6" y="6"/>
                    </a:lnTo>
                    <a:lnTo>
                      <a:pt x="0" y="6"/>
                    </a:lnTo>
                    <a:lnTo>
                      <a:pt x="0" y="12"/>
                    </a:lnTo>
                    <a:close/>
                  </a:path>
                </a:pathLst>
              </a:custGeom>
              <a:solidFill>
                <a:srgbClr val="996600"/>
              </a:solidFill>
              <a:ln w="9525">
                <a:noFill/>
                <a:round/>
                <a:headEnd/>
                <a:tailEnd/>
              </a:ln>
            </p:spPr>
            <p:txBody>
              <a:bodyPr/>
              <a:lstStyle/>
              <a:p>
                <a:endParaRPr lang="en-US"/>
              </a:p>
            </p:txBody>
          </p:sp>
          <p:sp>
            <p:nvSpPr>
              <p:cNvPr id="21565" name="Freeform 59"/>
              <p:cNvSpPr>
                <a:spLocks/>
              </p:cNvSpPr>
              <p:nvPr/>
            </p:nvSpPr>
            <p:spPr bwMode="auto">
              <a:xfrm>
                <a:off x="4243" y="3533"/>
                <a:ext cx="102" cy="66"/>
              </a:xfrm>
              <a:custGeom>
                <a:avLst/>
                <a:gdLst>
                  <a:gd name="T0" fmla="*/ 0 w 102"/>
                  <a:gd name="T1" fmla="*/ 0 h 66"/>
                  <a:gd name="T2" fmla="*/ 0 w 102"/>
                  <a:gd name="T3" fmla="*/ 6 h 66"/>
                  <a:gd name="T4" fmla="*/ 12 w 102"/>
                  <a:gd name="T5" fmla="*/ 12 h 66"/>
                  <a:gd name="T6" fmla="*/ 24 w 102"/>
                  <a:gd name="T7" fmla="*/ 24 h 66"/>
                  <a:gd name="T8" fmla="*/ 36 w 102"/>
                  <a:gd name="T9" fmla="*/ 30 h 66"/>
                  <a:gd name="T10" fmla="*/ 48 w 102"/>
                  <a:gd name="T11" fmla="*/ 42 h 66"/>
                  <a:gd name="T12" fmla="*/ 60 w 102"/>
                  <a:gd name="T13" fmla="*/ 48 h 66"/>
                  <a:gd name="T14" fmla="*/ 72 w 102"/>
                  <a:gd name="T15" fmla="*/ 54 h 66"/>
                  <a:gd name="T16" fmla="*/ 84 w 102"/>
                  <a:gd name="T17" fmla="*/ 60 h 66"/>
                  <a:gd name="T18" fmla="*/ 102 w 102"/>
                  <a:gd name="T19" fmla="*/ 66 h 66"/>
                  <a:gd name="T20" fmla="*/ 102 w 102"/>
                  <a:gd name="T21" fmla="*/ 60 h 66"/>
                  <a:gd name="T22" fmla="*/ 90 w 102"/>
                  <a:gd name="T23" fmla="*/ 54 h 66"/>
                  <a:gd name="T24" fmla="*/ 72 w 102"/>
                  <a:gd name="T25" fmla="*/ 48 h 66"/>
                  <a:gd name="T26" fmla="*/ 60 w 102"/>
                  <a:gd name="T27" fmla="*/ 42 h 66"/>
                  <a:gd name="T28" fmla="*/ 48 w 102"/>
                  <a:gd name="T29" fmla="*/ 36 h 66"/>
                  <a:gd name="T30" fmla="*/ 36 w 102"/>
                  <a:gd name="T31" fmla="*/ 30 h 66"/>
                  <a:gd name="T32" fmla="*/ 24 w 102"/>
                  <a:gd name="T33" fmla="*/ 18 h 66"/>
                  <a:gd name="T34" fmla="*/ 12 w 102"/>
                  <a:gd name="T35" fmla="*/ 12 h 66"/>
                  <a:gd name="T36" fmla="*/ 6 w 102"/>
                  <a:gd name="T37" fmla="*/ 0 h 66"/>
                  <a:gd name="T38" fmla="*/ 6 w 102"/>
                  <a:gd name="T39" fmla="*/ 6 h 66"/>
                  <a:gd name="T40" fmla="*/ 0 w 102"/>
                  <a:gd name="T41" fmla="*/ 0 h 66"/>
                  <a:gd name="T42" fmla="*/ 0 w 102"/>
                  <a:gd name="T43" fmla="*/ 0 h 66"/>
                  <a:gd name="T44" fmla="*/ 0 w 102"/>
                  <a:gd name="T45" fmla="*/ 6 h 66"/>
                  <a:gd name="T46" fmla="*/ 0 w 102"/>
                  <a:gd name="T47" fmla="*/ 0 h 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
                  <a:gd name="T73" fmla="*/ 0 h 66"/>
                  <a:gd name="T74" fmla="*/ 102 w 102"/>
                  <a:gd name="T75" fmla="*/ 66 h 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 h="66">
                    <a:moveTo>
                      <a:pt x="0" y="0"/>
                    </a:moveTo>
                    <a:lnTo>
                      <a:pt x="0" y="6"/>
                    </a:lnTo>
                    <a:lnTo>
                      <a:pt x="12" y="12"/>
                    </a:lnTo>
                    <a:lnTo>
                      <a:pt x="24" y="24"/>
                    </a:lnTo>
                    <a:lnTo>
                      <a:pt x="36" y="30"/>
                    </a:lnTo>
                    <a:lnTo>
                      <a:pt x="48" y="42"/>
                    </a:lnTo>
                    <a:lnTo>
                      <a:pt x="60" y="48"/>
                    </a:lnTo>
                    <a:lnTo>
                      <a:pt x="72" y="54"/>
                    </a:lnTo>
                    <a:lnTo>
                      <a:pt x="84" y="60"/>
                    </a:lnTo>
                    <a:lnTo>
                      <a:pt x="102" y="66"/>
                    </a:lnTo>
                    <a:lnTo>
                      <a:pt x="102" y="60"/>
                    </a:lnTo>
                    <a:lnTo>
                      <a:pt x="90" y="54"/>
                    </a:lnTo>
                    <a:lnTo>
                      <a:pt x="72" y="48"/>
                    </a:lnTo>
                    <a:lnTo>
                      <a:pt x="60" y="42"/>
                    </a:lnTo>
                    <a:lnTo>
                      <a:pt x="48" y="36"/>
                    </a:lnTo>
                    <a:lnTo>
                      <a:pt x="36" y="30"/>
                    </a:lnTo>
                    <a:lnTo>
                      <a:pt x="24" y="18"/>
                    </a:lnTo>
                    <a:lnTo>
                      <a:pt x="12" y="12"/>
                    </a:lnTo>
                    <a:lnTo>
                      <a:pt x="6" y="0"/>
                    </a:lnTo>
                    <a:lnTo>
                      <a:pt x="6" y="6"/>
                    </a:lnTo>
                    <a:lnTo>
                      <a:pt x="0" y="0"/>
                    </a:lnTo>
                    <a:lnTo>
                      <a:pt x="0" y="6"/>
                    </a:lnTo>
                    <a:lnTo>
                      <a:pt x="0" y="0"/>
                    </a:lnTo>
                    <a:close/>
                  </a:path>
                </a:pathLst>
              </a:custGeom>
              <a:solidFill>
                <a:srgbClr val="996600"/>
              </a:solidFill>
              <a:ln w="9525">
                <a:noFill/>
                <a:round/>
                <a:headEnd/>
                <a:tailEnd/>
              </a:ln>
            </p:spPr>
            <p:txBody>
              <a:bodyPr/>
              <a:lstStyle/>
              <a:p>
                <a:endParaRPr lang="en-US"/>
              </a:p>
            </p:txBody>
          </p:sp>
          <p:sp>
            <p:nvSpPr>
              <p:cNvPr id="21566" name="Freeform 60"/>
              <p:cNvSpPr>
                <a:spLocks/>
              </p:cNvSpPr>
              <p:nvPr/>
            </p:nvSpPr>
            <p:spPr bwMode="auto">
              <a:xfrm>
                <a:off x="4243" y="3521"/>
                <a:ext cx="18" cy="18"/>
              </a:xfrm>
              <a:custGeom>
                <a:avLst/>
                <a:gdLst>
                  <a:gd name="T0" fmla="*/ 18 w 18"/>
                  <a:gd name="T1" fmla="*/ 0 h 18"/>
                  <a:gd name="T2" fmla="*/ 18 w 18"/>
                  <a:gd name="T3" fmla="*/ 0 h 18"/>
                  <a:gd name="T4" fmla="*/ 0 w 18"/>
                  <a:gd name="T5" fmla="*/ 12 h 18"/>
                  <a:gd name="T6" fmla="*/ 6 w 18"/>
                  <a:gd name="T7" fmla="*/ 18 h 18"/>
                  <a:gd name="T8" fmla="*/ 18 w 18"/>
                  <a:gd name="T9" fmla="*/ 0 h 18"/>
                  <a:gd name="T10" fmla="*/ 18 w 18"/>
                  <a:gd name="T11" fmla="*/ 6 h 18"/>
                  <a:gd name="T12" fmla="*/ 18 w 18"/>
                  <a:gd name="T13" fmla="*/ 0 h 18"/>
                  <a:gd name="T14" fmla="*/ 18 w 18"/>
                  <a:gd name="T15" fmla="*/ 0 h 18"/>
                  <a:gd name="T16" fmla="*/ 18 w 1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0"/>
                    </a:moveTo>
                    <a:lnTo>
                      <a:pt x="18" y="0"/>
                    </a:lnTo>
                    <a:lnTo>
                      <a:pt x="0" y="12"/>
                    </a:lnTo>
                    <a:lnTo>
                      <a:pt x="6" y="18"/>
                    </a:lnTo>
                    <a:lnTo>
                      <a:pt x="18" y="0"/>
                    </a:lnTo>
                    <a:lnTo>
                      <a:pt x="18" y="6"/>
                    </a:lnTo>
                    <a:lnTo>
                      <a:pt x="18" y="0"/>
                    </a:lnTo>
                    <a:close/>
                  </a:path>
                </a:pathLst>
              </a:custGeom>
              <a:solidFill>
                <a:srgbClr val="996600"/>
              </a:solidFill>
              <a:ln w="9525">
                <a:noFill/>
                <a:round/>
                <a:headEnd/>
                <a:tailEnd/>
              </a:ln>
            </p:spPr>
            <p:txBody>
              <a:bodyPr/>
              <a:lstStyle/>
              <a:p>
                <a:endParaRPr lang="en-US"/>
              </a:p>
            </p:txBody>
          </p:sp>
          <p:sp>
            <p:nvSpPr>
              <p:cNvPr id="21567" name="Freeform 61"/>
              <p:cNvSpPr>
                <a:spLocks/>
              </p:cNvSpPr>
              <p:nvPr/>
            </p:nvSpPr>
            <p:spPr bwMode="auto">
              <a:xfrm>
                <a:off x="4309" y="3479"/>
                <a:ext cx="156" cy="78"/>
              </a:xfrm>
              <a:custGeom>
                <a:avLst/>
                <a:gdLst>
                  <a:gd name="T0" fmla="*/ 12 w 156"/>
                  <a:gd name="T1" fmla="*/ 0 h 78"/>
                  <a:gd name="T2" fmla="*/ 24 w 156"/>
                  <a:gd name="T3" fmla="*/ 0 h 78"/>
                  <a:gd name="T4" fmla="*/ 30 w 156"/>
                  <a:gd name="T5" fmla="*/ 0 h 78"/>
                  <a:gd name="T6" fmla="*/ 42 w 156"/>
                  <a:gd name="T7" fmla="*/ 6 h 78"/>
                  <a:gd name="T8" fmla="*/ 48 w 156"/>
                  <a:gd name="T9" fmla="*/ 6 h 78"/>
                  <a:gd name="T10" fmla="*/ 60 w 156"/>
                  <a:gd name="T11" fmla="*/ 6 h 78"/>
                  <a:gd name="T12" fmla="*/ 66 w 156"/>
                  <a:gd name="T13" fmla="*/ 12 h 78"/>
                  <a:gd name="T14" fmla="*/ 78 w 156"/>
                  <a:gd name="T15" fmla="*/ 12 h 78"/>
                  <a:gd name="T16" fmla="*/ 84 w 156"/>
                  <a:gd name="T17" fmla="*/ 12 h 78"/>
                  <a:gd name="T18" fmla="*/ 96 w 156"/>
                  <a:gd name="T19" fmla="*/ 18 h 78"/>
                  <a:gd name="T20" fmla="*/ 102 w 156"/>
                  <a:gd name="T21" fmla="*/ 18 h 78"/>
                  <a:gd name="T22" fmla="*/ 114 w 156"/>
                  <a:gd name="T23" fmla="*/ 24 h 78"/>
                  <a:gd name="T24" fmla="*/ 120 w 156"/>
                  <a:gd name="T25" fmla="*/ 30 h 78"/>
                  <a:gd name="T26" fmla="*/ 132 w 156"/>
                  <a:gd name="T27" fmla="*/ 30 h 78"/>
                  <a:gd name="T28" fmla="*/ 138 w 156"/>
                  <a:gd name="T29" fmla="*/ 36 h 78"/>
                  <a:gd name="T30" fmla="*/ 144 w 156"/>
                  <a:gd name="T31" fmla="*/ 42 h 78"/>
                  <a:gd name="T32" fmla="*/ 150 w 156"/>
                  <a:gd name="T33" fmla="*/ 48 h 78"/>
                  <a:gd name="T34" fmla="*/ 156 w 156"/>
                  <a:gd name="T35" fmla="*/ 54 h 78"/>
                  <a:gd name="T36" fmla="*/ 150 w 156"/>
                  <a:gd name="T37" fmla="*/ 54 h 78"/>
                  <a:gd name="T38" fmla="*/ 150 w 156"/>
                  <a:gd name="T39" fmla="*/ 60 h 78"/>
                  <a:gd name="T40" fmla="*/ 150 w 156"/>
                  <a:gd name="T41" fmla="*/ 60 h 78"/>
                  <a:gd name="T42" fmla="*/ 144 w 156"/>
                  <a:gd name="T43" fmla="*/ 66 h 78"/>
                  <a:gd name="T44" fmla="*/ 138 w 156"/>
                  <a:gd name="T45" fmla="*/ 72 h 78"/>
                  <a:gd name="T46" fmla="*/ 132 w 156"/>
                  <a:gd name="T47" fmla="*/ 72 h 78"/>
                  <a:gd name="T48" fmla="*/ 120 w 156"/>
                  <a:gd name="T49" fmla="*/ 78 h 78"/>
                  <a:gd name="T50" fmla="*/ 114 w 156"/>
                  <a:gd name="T51" fmla="*/ 78 h 78"/>
                  <a:gd name="T52" fmla="*/ 108 w 156"/>
                  <a:gd name="T53" fmla="*/ 72 h 78"/>
                  <a:gd name="T54" fmla="*/ 102 w 156"/>
                  <a:gd name="T55" fmla="*/ 72 h 78"/>
                  <a:gd name="T56" fmla="*/ 96 w 156"/>
                  <a:gd name="T57" fmla="*/ 72 h 78"/>
                  <a:gd name="T58" fmla="*/ 84 w 156"/>
                  <a:gd name="T59" fmla="*/ 66 h 78"/>
                  <a:gd name="T60" fmla="*/ 66 w 156"/>
                  <a:gd name="T61" fmla="*/ 60 h 78"/>
                  <a:gd name="T62" fmla="*/ 54 w 156"/>
                  <a:gd name="T63" fmla="*/ 54 h 78"/>
                  <a:gd name="T64" fmla="*/ 42 w 156"/>
                  <a:gd name="T65" fmla="*/ 48 h 78"/>
                  <a:gd name="T66" fmla="*/ 30 w 156"/>
                  <a:gd name="T67" fmla="*/ 36 h 78"/>
                  <a:gd name="T68" fmla="*/ 18 w 156"/>
                  <a:gd name="T69" fmla="*/ 30 h 78"/>
                  <a:gd name="T70" fmla="*/ 6 w 156"/>
                  <a:gd name="T71" fmla="*/ 24 h 78"/>
                  <a:gd name="T72" fmla="*/ 0 w 156"/>
                  <a:gd name="T73" fmla="*/ 12 h 78"/>
                  <a:gd name="T74" fmla="*/ 12 w 156"/>
                  <a:gd name="T75" fmla="*/ 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78"/>
                  <a:gd name="T116" fmla="*/ 156 w 156"/>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78">
                    <a:moveTo>
                      <a:pt x="12" y="0"/>
                    </a:moveTo>
                    <a:lnTo>
                      <a:pt x="24" y="0"/>
                    </a:lnTo>
                    <a:lnTo>
                      <a:pt x="30" y="0"/>
                    </a:lnTo>
                    <a:lnTo>
                      <a:pt x="42" y="6"/>
                    </a:lnTo>
                    <a:lnTo>
                      <a:pt x="48" y="6"/>
                    </a:lnTo>
                    <a:lnTo>
                      <a:pt x="60" y="6"/>
                    </a:lnTo>
                    <a:lnTo>
                      <a:pt x="66" y="12"/>
                    </a:lnTo>
                    <a:lnTo>
                      <a:pt x="78" y="12"/>
                    </a:lnTo>
                    <a:lnTo>
                      <a:pt x="84" y="12"/>
                    </a:lnTo>
                    <a:lnTo>
                      <a:pt x="96" y="18"/>
                    </a:lnTo>
                    <a:lnTo>
                      <a:pt x="102" y="18"/>
                    </a:lnTo>
                    <a:lnTo>
                      <a:pt x="114" y="24"/>
                    </a:lnTo>
                    <a:lnTo>
                      <a:pt x="120" y="30"/>
                    </a:lnTo>
                    <a:lnTo>
                      <a:pt x="132" y="30"/>
                    </a:lnTo>
                    <a:lnTo>
                      <a:pt x="138" y="36"/>
                    </a:lnTo>
                    <a:lnTo>
                      <a:pt x="144" y="42"/>
                    </a:lnTo>
                    <a:lnTo>
                      <a:pt x="150" y="48"/>
                    </a:lnTo>
                    <a:lnTo>
                      <a:pt x="156" y="54"/>
                    </a:lnTo>
                    <a:lnTo>
                      <a:pt x="150" y="54"/>
                    </a:lnTo>
                    <a:lnTo>
                      <a:pt x="150" y="60"/>
                    </a:lnTo>
                    <a:lnTo>
                      <a:pt x="144" y="66"/>
                    </a:lnTo>
                    <a:lnTo>
                      <a:pt x="138" y="72"/>
                    </a:lnTo>
                    <a:lnTo>
                      <a:pt x="132" y="72"/>
                    </a:lnTo>
                    <a:lnTo>
                      <a:pt x="120" y="78"/>
                    </a:lnTo>
                    <a:lnTo>
                      <a:pt x="114" y="78"/>
                    </a:lnTo>
                    <a:lnTo>
                      <a:pt x="108" y="72"/>
                    </a:lnTo>
                    <a:lnTo>
                      <a:pt x="102" y="72"/>
                    </a:lnTo>
                    <a:lnTo>
                      <a:pt x="96" y="72"/>
                    </a:lnTo>
                    <a:lnTo>
                      <a:pt x="84" y="66"/>
                    </a:lnTo>
                    <a:lnTo>
                      <a:pt x="66" y="60"/>
                    </a:lnTo>
                    <a:lnTo>
                      <a:pt x="54" y="54"/>
                    </a:lnTo>
                    <a:lnTo>
                      <a:pt x="42" y="48"/>
                    </a:lnTo>
                    <a:lnTo>
                      <a:pt x="30" y="36"/>
                    </a:lnTo>
                    <a:lnTo>
                      <a:pt x="18" y="30"/>
                    </a:lnTo>
                    <a:lnTo>
                      <a:pt x="6" y="24"/>
                    </a:lnTo>
                    <a:lnTo>
                      <a:pt x="0" y="12"/>
                    </a:lnTo>
                    <a:lnTo>
                      <a:pt x="12" y="0"/>
                    </a:lnTo>
                    <a:close/>
                  </a:path>
                </a:pathLst>
              </a:custGeom>
              <a:solidFill>
                <a:srgbClr val="996600"/>
              </a:solidFill>
              <a:ln w="9525">
                <a:noFill/>
                <a:round/>
                <a:headEnd/>
                <a:tailEnd/>
              </a:ln>
            </p:spPr>
            <p:txBody>
              <a:bodyPr/>
              <a:lstStyle/>
              <a:p>
                <a:endParaRPr lang="en-US"/>
              </a:p>
            </p:txBody>
          </p:sp>
          <p:sp>
            <p:nvSpPr>
              <p:cNvPr id="21568" name="Freeform 62"/>
              <p:cNvSpPr>
                <a:spLocks/>
              </p:cNvSpPr>
              <p:nvPr/>
            </p:nvSpPr>
            <p:spPr bwMode="auto">
              <a:xfrm>
                <a:off x="4321" y="3473"/>
                <a:ext cx="144" cy="60"/>
              </a:xfrm>
              <a:custGeom>
                <a:avLst/>
                <a:gdLst>
                  <a:gd name="T0" fmla="*/ 144 w 144"/>
                  <a:gd name="T1" fmla="*/ 54 h 60"/>
                  <a:gd name="T2" fmla="*/ 144 w 144"/>
                  <a:gd name="T3" fmla="*/ 54 h 60"/>
                  <a:gd name="T4" fmla="*/ 132 w 144"/>
                  <a:gd name="T5" fmla="*/ 48 h 60"/>
                  <a:gd name="T6" fmla="*/ 126 w 144"/>
                  <a:gd name="T7" fmla="*/ 42 h 60"/>
                  <a:gd name="T8" fmla="*/ 120 w 144"/>
                  <a:gd name="T9" fmla="*/ 36 h 60"/>
                  <a:gd name="T10" fmla="*/ 108 w 144"/>
                  <a:gd name="T11" fmla="*/ 30 h 60"/>
                  <a:gd name="T12" fmla="*/ 102 w 144"/>
                  <a:gd name="T13" fmla="*/ 30 h 60"/>
                  <a:gd name="T14" fmla="*/ 90 w 144"/>
                  <a:gd name="T15" fmla="*/ 24 h 60"/>
                  <a:gd name="T16" fmla="*/ 84 w 144"/>
                  <a:gd name="T17" fmla="*/ 24 h 60"/>
                  <a:gd name="T18" fmla="*/ 72 w 144"/>
                  <a:gd name="T19" fmla="*/ 18 h 60"/>
                  <a:gd name="T20" fmla="*/ 66 w 144"/>
                  <a:gd name="T21" fmla="*/ 18 h 60"/>
                  <a:gd name="T22" fmla="*/ 54 w 144"/>
                  <a:gd name="T23" fmla="*/ 12 h 60"/>
                  <a:gd name="T24" fmla="*/ 48 w 144"/>
                  <a:gd name="T25" fmla="*/ 12 h 60"/>
                  <a:gd name="T26" fmla="*/ 36 w 144"/>
                  <a:gd name="T27" fmla="*/ 6 h 60"/>
                  <a:gd name="T28" fmla="*/ 30 w 144"/>
                  <a:gd name="T29" fmla="*/ 6 h 60"/>
                  <a:gd name="T30" fmla="*/ 18 w 144"/>
                  <a:gd name="T31" fmla="*/ 6 h 60"/>
                  <a:gd name="T32" fmla="*/ 12 w 144"/>
                  <a:gd name="T33" fmla="*/ 6 h 60"/>
                  <a:gd name="T34" fmla="*/ 0 w 144"/>
                  <a:gd name="T35" fmla="*/ 0 h 60"/>
                  <a:gd name="T36" fmla="*/ 0 w 144"/>
                  <a:gd name="T37" fmla="*/ 6 h 60"/>
                  <a:gd name="T38" fmla="*/ 12 w 144"/>
                  <a:gd name="T39" fmla="*/ 6 h 60"/>
                  <a:gd name="T40" fmla="*/ 18 w 144"/>
                  <a:gd name="T41" fmla="*/ 12 h 60"/>
                  <a:gd name="T42" fmla="*/ 30 w 144"/>
                  <a:gd name="T43" fmla="*/ 12 h 60"/>
                  <a:gd name="T44" fmla="*/ 36 w 144"/>
                  <a:gd name="T45" fmla="*/ 12 h 60"/>
                  <a:gd name="T46" fmla="*/ 48 w 144"/>
                  <a:gd name="T47" fmla="*/ 18 h 60"/>
                  <a:gd name="T48" fmla="*/ 54 w 144"/>
                  <a:gd name="T49" fmla="*/ 18 h 60"/>
                  <a:gd name="T50" fmla="*/ 66 w 144"/>
                  <a:gd name="T51" fmla="*/ 18 h 60"/>
                  <a:gd name="T52" fmla="*/ 72 w 144"/>
                  <a:gd name="T53" fmla="*/ 24 h 60"/>
                  <a:gd name="T54" fmla="*/ 84 w 144"/>
                  <a:gd name="T55" fmla="*/ 24 h 60"/>
                  <a:gd name="T56" fmla="*/ 90 w 144"/>
                  <a:gd name="T57" fmla="*/ 30 h 60"/>
                  <a:gd name="T58" fmla="*/ 102 w 144"/>
                  <a:gd name="T59" fmla="*/ 30 h 60"/>
                  <a:gd name="T60" fmla="*/ 108 w 144"/>
                  <a:gd name="T61" fmla="*/ 36 h 60"/>
                  <a:gd name="T62" fmla="*/ 114 w 144"/>
                  <a:gd name="T63" fmla="*/ 42 h 60"/>
                  <a:gd name="T64" fmla="*/ 126 w 144"/>
                  <a:gd name="T65" fmla="*/ 48 h 60"/>
                  <a:gd name="T66" fmla="*/ 132 w 144"/>
                  <a:gd name="T67" fmla="*/ 54 h 60"/>
                  <a:gd name="T68" fmla="*/ 138 w 144"/>
                  <a:gd name="T69" fmla="*/ 60 h 60"/>
                  <a:gd name="T70" fmla="*/ 138 w 144"/>
                  <a:gd name="T71" fmla="*/ 60 h 60"/>
                  <a:gd name="T72" fmla="*/ 144 w 144"/>
                  <a:gd name="T73" fmla="*/ 54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60"/>
                  <a:gd name="T113" fmla="*/ 144 w 144"/>
                  <a:gd name="T114" fmla="*/ 60 h 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60">
                    <a:moveTo>
                      <a:pt x="144" y="54"/>
                    </a:moveTo>
                    <a:lnTo>
                      <a:pt x="144" y="54"/>
                    </a:lnTo>
                    <a:lnTo>
                      <a:pt x="132" y="48"/>
                    </a:lnTo>
                    <a:lnTo>
                      <a:pt x="126" y="42"/>
                    </a:lnTo>
                    <a:lnTo>
                      <a:pt x="120" y="36"/>
                    </a:lnTo>
                    <a:lnTo>
                      <a:pt x="108" y="30"/>
                    </a:lnTo>
                    <a:lnTo>
                      <a:pt x="102" y="30"/>
                    </a:lnTo>
                    <a:lnTo>
                      <a:pt x="90" y="24"/>
                    </a:lnTo>
                    <a:lnTo>
                      <a:pt x="84" y="24"/>
                    </a:lnTo>
                    <a:lnTo>
                      <a:pt x="72" y="18"/>
                    </a:lnTo>
                    <a:lnTo>
                      <a:pt x="66" y="18"/>
                    </a:lnTo>
                    <a:lnTo>
                      <a:pt x="54" y="12"/>
                    </a:lnTo>
                    <a:lnTo>
                      <a:pt x="48" y="12"/>
                    </a:lnTo>
                    <a:lnTo>
                      <a:pt x="36" y="6"/>
                    </a:lnTo>
                    <a:lnTo>
                      <a:pt x="30" y="6"/>
                    </a:lnTo>
                    <a:lnTo>
                      <a:pt x="18" y="6"/>
                    </a:lnTo>
                    <a:lnTo>
                      <a:pt x="12" y="6"/>
                    </a:lnTo>
                    <a:lnTo>
                      <a:pt x="0" y="0"/>
                    </a:lnTo>
                    <a:lnTo>
                      <a:pt x="0" y="6"/>
                    </a:lnTo>
                    <a:lnTo>
                      <a:pt x="12" y="6"/>
                    </a:lnTo>
                    <a:lnTo>
                      <a:pt x="18" y="12"/>
                    </a:lnTo>
                    <a:lnTo>
                      <a:pt x="30" y="12"/>
                    </a:lnTo>
                    <a:lnTo>
                      <a:pt x="36" y="12"/>
                    </a:lnTo>
                    <a:lnTo>
                      <a:pt x="48" y="18"/>
                    </a:lnTo>
                    <a:lnTo>
                      <a:pt x="54" y="18"/>
                    </a:lnTo>
                    <a:lnTo>
                      <a:pt x="66" y="18"/>
                    </a:lnTo>
                    <a:lnTo>
                      <a:pt x="72" y="24"/>
                    </a:lnTo>
                    <a:lnTo>
                      <a:pt x="84" y="24"/>
                    </a:lnTo>
                    <a:lnTo>
                      <a:pt x="90" y="30"/>
                    </a:lnTo>
                    <a:lnTo>
                      <a:pt x="102" y="30"/>
                    </a:lnTo>
                    <a:lnTo>
                      <a:pt x="108" y="36"/>
                    </a:lnTo>
                    <a:lnTo>
                      <a:pt x="114" y="42"/>
                    </a:lnTo>
                    <a:lnTo>
                      <a:pt x="126" y="48"/>
                    </a:lnTo>
                    <a:lnTo>
                      <a:pt x="132" y="54"/>
                    </a:lnTo>
                    <a:lnTo>
                      <a:pt x="138" y="60"/>
                    </a:lnTo>
                    <a:lnTo>
                      <a:pt x="144" y="54"/>
                    </a:lnTo>
                    <a:close/>
                  </a:path>
                </a:pathLst>
              </a:custGeom>
              <a:solidFill>
                <a:srgbClr val="996600"/>
              </a:solidFill>
              <a:ln w="9525">
                <a:noFill/>
                <a:round/>
                <a:headEnd/>
                <a:tailEnd/>
              </a:ln>
            </p:spPr>
            <p:txBody>
              <a:bodyPr/>
              <a:lstStyle/>
              <a:p>
                <a:endParaRPr lang="en-US"/>
              </a:p>
            </p:txBody>
          </p:sp>
          <p:sp>
            <p:nvSpPr>
              <p:cNvPr id="21569" name="Freeform 63"/>
              <p:cNvSpPr>
                <a:spLocks/>
              </p:cNvSpPr>
              <p:nvPr/>
            </p:nvSpPr>
            <p:spPr bwMode="auto">
              <a:xfrm>
                <a:off x="4453" y="3527"/>
                <a:ext cx="12" cy="18"/>
              </a:xfrm>
              <a:custGeom>
                <a:avLst/>
                <a:gdLst>
                  <a:gd name="T0" fmla="*/ 6 w 12"/>
                  <a:gd name="T1" fmla="*/ 18 h 18"/>
                  <a:gd name="T2" fmla="*/ 6 w 12"/>
                  <a:gd name="T3" fmla="*/ 18 h 18"/>
                  <a:gd name="T4" fmla="*/ 12 w 12"/>
                  <a:gd name="T5" fmla="*/ 12 h 18"/>
                  <a:gd name="T6" fmla="*/ 12 w 12"/>
                  <a:gd name="T7" fmla="*/ 6 h 18"/>
                  <a:gd name="T8" fmla="*/ 12 w 12"/>
                  <a:gd name="T9" fmla="*/ 6 h 18"/>
                  <a:gd name="T10" fmla="*/ 12 w 12"/>
                  <a:gd name="T11" fmla="*/ 0 h 18"/>
                  <a:gd name="T12" fmla="*/ 6 w 12"/>
                  <a:gd name="T13" fmla="*/ 6 h 18"/>
                  <a:gd name="T14" fmla="*/ 6 w 12"/>
                  <a:gd name="T15" fmla="*/ 6 h 18"/>
                  <a:gd name="T16" fmla="*/ 6 w 12"/>
                  <a:gd name="T17" fmla="*/ 6 h 18"/>
                  <a:gd name="T18" fmla="*/ 6 w 12"/>
                  <a:gd name="T19" fmla="*/ 12 h 18"/>
                  <a:gd name="T20" fmla="*/ 6 w 12"/>
                  <a:gd name="T21" fmla="*/ 12 h 18"/>
                  <a:gd name="T22" fmla="*/ 0 w 12"/>
                  <a:gd name="T23" fmla="*/ 12 h 18"/>
                  <a:gd name="T24" fmla="*/ 6 w 12"/>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6" y="18"/>
                    </a:moveTo>
                    <a:lnTo>
                      <a:pt x="6" y="18"/>
                    </a:lnTo>
                    <a:lnTo>
                      <a:pt x="12" y="12"/>
                    </a:lnTo>
                    <a:lnTo>
                      <a:pt x="12" y="6"/>
                    </a:lnTo>
                    <a:lnTo>
                      <a:pt x="12" y="0"/>
                    </a:lnTo>
                    <a:lnTo>
                      <a:pt x="6" y="6"/>
                    </a:lnTo>
                    <a:lnTo>
                      <a:pt x="6" y="12"/>
                    </a:lnTo>
                    <a:lnTo>
                      <a:pt x="0" y="12"/>
                    </a:lnTo>
                    <a:lnTo>
                      <a:pt x="6" y="18"/>
                    </a:lnTo>
                    <a:close/>
                  </a:path>
                </a:pathLst>
              </a:custGeom>
              <a:solidFill>
                <a:srgbClr val="996600"/>
              </a:solidFill>
              <a:ln w="9525">
                <a:noFill/>
                <a:round/>
                <a:headEnd/>
                <a:tailEnd/>
              </a:ln>
            </p:spPr>
            <p:txBody>
              <a:bodyPr/>
              <a:lstStyle/>
              <a:p>
                <a:endParaRPr lang="en-US"/>
              </a:p>
            </p:txBody>
          </p:sp>
          <p:sp>
            <p:nvSpPr>
              <p:cNvPr id="21570" name="Freeform 64"/>
              <p:cNvSpPr>
                <a:spLocks/>
              </p:cNvSpPr>
              <p:nvPr/>
            </p:nvSpPr>
            <p:spPr bwMode="auto">
              <a:xfrm>
                <a:off x="4405" y="3539"/>
                <a:ext cx="54" cy="18"/>
              </a:xfrm>
              <a:custGeom>
                <a:avLst/>
                <a:gdLst>
                  <a:gd name="T0" fmla="*/ 0 w 54"/>
                  <a:gd name="T1" fmla="*/ 12 h 18"/>
                  <a:gd name="T2" fmla="*/ 0 w 54"/>
                  <a:gd name="T3" fmla="*/ 12 h 18"/>
                  <a:gd name="T4" fmla="*/ 6 w 54"/>
                  <a:gd name="T5" fmla="*/ 12 h 18"/>
                  <a:gd name="T6" fmla="*/ 12 w 54"/>
                  <a:gd name="T7" fmla="*/ 18 h 18"/>
                  <a:gd name="T8" fmla="*/ 18 w 54"/>
                  <a:gd name="T9" fmla="*/ 18 h 18"/>
                  <a:gd name="T10" fmla="*/ 24 w 54"/>
                  <a:gd name="T11" fmla="*/ 18 h 18"/>
                  <a:gd name="T12" fmla="*/ 36 w 54"/>
                  <a:gd name="T13" fmla="*/ 18 h 18"/>
                  <a:gd name="T14" fmla="*/ 42 w 54"/>
                  <a:gd name="T15" fmla="*/ 12 h 18"/>
                  <a:gd name="T16" fmla="*/ 48 w 54"/>
                  <a:gd name="T17" fmla="*/ 12 h 18"/>
                  <a:gd name="T18" fmla="*/ 54 w 54"/>
                  <a:gd name="T19" fmla="*/ 6 h 18"/>
                  <a:gd name="T20" fmla="*/ 48 w 54"/>
                  <a:gd name="T21" fmla="*/ 0 h 18"/>
                  <a:gd name="T22" fmla="*/ 48 w 54"/>
                  <a:gd name="T23" fmla="*/ 6 h 18"/>
                  <a:gd name="T24" fmla="*/ 42 w 54"/>
                  <a:gd name="T25" fmla="*/ 12 h 18"/>
                  <a:gd name="T26" fmla="*/ 36 w 54"/>
                  <a:gd name="T27" fmla="*/ 12 h 18"/>
                  <a:gd name="T28" fmla="*/ 24 w 54"/>
                  <a:gd name="T29" fmla="*/ 12 h 18"/>
                  <a:gd name="T30" fmla="*/ 18 w 54"/>
                  <a:gd name="T31" fmla="*/ 12 h 18"/>
                  <a:gd name="T32" fmla="*/ 12 w 54"/>
                  <a:gd name="T33" fmla="*/ 12 h 18"/>
                  <a:gd name="T34" fmla="*/ 6 w 54"/>
                  <a:gd name="T35" fmla="*/ 12 h 18"/>
                  <a:gd name="T36" fmla="*/ 0 w 54"/>
                  <a:gd name="T37" fmla="*/ 6 h 18"/>
                  <a:gd name="T38" fmla="*/ 0 w 54"/>
                  <a:gd name="T39" fmla="*/ 6 h 18"/>
                  <a:gd name="T40" fmla="*/ 0 w 54"/>
                  <a:gd name="T41" fmla="*/ 12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8"/>
                  <a:gd name="T65" fmla="*/ 54 w 5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8">
                    <a:moveTo>
                      <a:pt x="0" y="12"/>
                    </a:moveTo>
                    <a:lnTo>
                      <a:pt x="0" y="12"/>
                    </a:lnTo>
                    <a:lnTo>
                      <a:pt x="6" y="12"/>
                    </a:lnTo>
                    <a:lnTo>
                      <a:pt x="12" y="18"/>
                    </a:lnTo>
                    <a:lnTo>
                      <a:pt x="18" y="18"/>
                    </a:lnTo>
                    <a:lnTo>
                      <a:pt x="24" y="18"/>
                    </a:lnTo>
                    <a:lnTo>
                      <a:pt x="36" y="18"/>
                    </a:lnTo>
                    <a:lnTo>
                      <a:pt x="42" y="12"/>
                    </a:lnTo>
                    <a:lnTo>
                      <a:pt x="48" y="12"/>
                    </a:lnTo>
                    <a:lnTo>
                      <a:pt x="54" y="6"/>
                    </a:lnTo>
                    <a:lnTo>
                      <a:pt x="48" y="0"/>
                    </a:lnTo>
                    <a:lnTo>
                      <a:pt x="48" y="6"/>
                    </a:lnTo>
                    <a:lnTo>
                      <a:pt x="42" y="12"/>
                    </a:lnTo>
                    <a:lnTo>
                      <a:pt x="36" y="12"/>
                    </a:lnTo>
                    <a:lnTo>
                      <a:pt x="24" y="12"/>
                    </a:lnTo>
                    <a:lnTo>
                      <a:pt x="18" y="12"/>
                    </a:lnTo>
                    <a:lnTo>
                      <a:pt x="12" y="12"/>
                    </a:lnTo>
                    <a:lnTo>
                      <a:pt x="6" y="12"/>
                    </a:lnTo>
                    <a:lnTo>
                      <a:pt x="0" y="6"/>
                    </a:lnTo>
                    <a:lnTo>
                      <a:pt x="0" y="12"/>
                    </a:lnTo>
                    <a:close/>
                  </a:path>
                </a:pathLst>
              </a:custGeom>
              <a:solidFill>
                <a:srgbClr val="996600"/>
              </a:solidFill>
              <a:ln w="9525">
                <a:noFill/>
                <a:round/>
                <a:headEnd/>
                <a:tailEnd/>
              </a:ln>
            </p:spPr>
            <p:txBody>
              <a:bodyPr/>
              <a:lstStyle/>
              <a:p>
                <a:endParaRPr lang="en-US"/>
              </a:p>
            </p:txBody>
          </p:sp>
          <p:sp>
            <p:nvSpPr>
              <p:cNvPr id="21571" name="Freeform 65"/>
              <p:cNvSpPr>
                <a:spLocks/>
              </p:cNvSpPr>
              <p:nvPr/>
            </p:nvSpPr>
            <p:spPr bwMode="auto">
              <a:xfrm>
                <a:off x="4303" y="3491"/>
                <a:ext cx="102" cy="60"/>
              </a:xfrm>
              <a:custGeom>
                <a:avLst/>
                <a:gdLst>
                  <a:gd name="T0" fmla="*/ 0 w 102"/>
                  <a:gd name="T1" fmla="*/ 0 h 60"/>
                  <a:gd name="T2" fmla="*/ 0 w 102"/>
                  <a:gd name="T3" fmla="*/ 0 h 60"/>
                  <a:gd name="T4" fmla="*/ 12 w 102"/>
                  <a:gd name="T5" fmla="*/ 12 h 60"/>
                  <a:gd name="T6" fmla="*/ 24 w 102"/>
                  <a:gd name="T7" fmla="*/ 18 h 60"/>
                  <a:gd name="T8" fmla="*/ 36 w 102"/>
                  <a:gd name="T9" fmla="*/ 30 h 60"/>
                  <a:gd name="T10" fmla="*/ 48 w 102"/>
                  <a:gd name="T11" fmla="*/ 36 h 60"/>
                  <a:gd name="T12" fmla="*/ 60 w 102"/>
                  <a:gd name="T13" fmla="*/ 42 h 60"/>
                  <a:gd name="T14" fmla="*/ 72 w 102"/>
                  <a:gd name="T15" fmla="*/ 48 h 60"/>
                  <a:gd name="T16" fmla="*/ 84 w 102"/>
                  <a:gd name="T17" fmla="*/ 54 h 60"/>
                  <a:gd name="T18" fmla="*/ 102 w 102"/>
                  <a:gd name="T19" fmla="*/ 60 h 60"/>
                  <a:gd name="T20" fmla="*/ 102 w 102"/>
                  <a:gd name="T21" fmla="*/ 54 h 60"/>
                  <a:gd name="T22" fmla="*/ 90 w 102"/>
                  <a:gd name="T23" fmla="*/ 48 h 60"/>
                  <a:gd name="T24" fmla="*/ 72 w 102"/>
                  <a:gd name="T25" fmla="*/ 42 h 60"/>
                  <a:gd name="T26" fmla="*/ 60 w 102"/>
                  <a:gd name="T27" fmla="*/ 36 h 60"/>
                  <a:gd name="T28" fmla="*/ 48 w 102"/>
                  <a:gd name="T29" fmla="*/ 30 h 60"/>
                  <a:gd name="T30" fmla="*/ 36 w 102"/>
                  <a:gd name="T31" fmla="*/ 24 h 60"/>
                  <a:gd name="T32" fmla="*/ 24 w 102"/>
                  <a:gd name="T33" fmla="*/ 18 h 60"/>
                  <a:gd name="T34" fmla="*/ 18 w 102"/>
                  <a:gd name="T35" fmla="*/ 6 h 60"/>
                  <a:gd name="T36" fmla="*/ 6 w 102"/>
                  <a:gd name="T37" fmla="*/ 0 h 60"/>
                  <a:gd name="T38" fmla="*/ 6 w 102"/>
                  <a:gd name="T39" fmla="*/ 0 h 60"/>
                  <a:gd name="T40" fmla="*/ 0 w 102"/>
                  <a:gd name="T41" fmla="*/ 0 h 60"/>
                  <a:gd name="T42" fmla="*/ 0 w 102"/>
                  <a:gd name="T43" fmla="*/ 0 h 60"/>
                  <a:gd name="T44" fmla="*/ 0 w 102"/>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60"/>
                  <a:gd name="T71" fmla="*/ 102 w 102"/>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60">
                    <a:moveTo>
                      <a:pt x="0" y="0"/>
                    </a:moveTo>
                    <a:lnTo>
                      <a:pt x="0" y="0"/>
                    </a:lnTo>
                    <a:lnTo>
                      <a:pt x="12" y="12"/>
                    </a:lnTo>
                    <a:lnTo>
                      <a:pt x="24" y="18"/>
                    </a:lnTo>
                    <a:lnTo>
                      <a:pt x="36" y="30"/>
                    </a:lnTo>
                    <a:lnTo>
                      <a:pt x="48" y="36"/>
                    </a:lnTo>
                    <a:lnTo>
                      <a:pt x="60" y="42"/>
                    </a:lnTo>
                    <a:lnTo>
                      <a:pt x="72" y="48"/>
                    </a:lnTo>
                    <a:lnTo>
                      <a:pt x="84" y="54"/>
                    </a:lnTo>
                    <a:lnTo>
                      <a:pt x="102" y="60"/>
                    </a:lnTo>
                    <a:lnTo>
                      <a:pt x="102" y="54"/>
                    </a:lnTo>
                    <a:lnTo>
                      <a:pt x="90" y="48"/>
                    </a:lnTo>
                    <a:lnTo>
                      <a:pt x="72" y="42"/>
                    </a:lnTo>
                    <a:lnTo>
                      <a:pt x="60" y="36"/>
                    </a:lnTo>
                    <a:lnTo>
                      <a:pt x="48" y="30"/>
                    </a:lnTo>
                    <a:lnTo>
                      <a:pt x="36" y="24"/>
                    </a:lnTo>
                    <a:lnTo>
                      <a:pt x="24" y="18"/>
                    </a:lnTo>
                    <a:lnTo>
                      <a:pt x="18" y="6"/>
                    </a:lnTo>
                    <a:lnTo>
                      <a:pt x="6" y="0"/>
                    </a:lnTo>
                    <a:lnTo>
                      <a:pt x="0" y="0"/>
                    </a:lnTo>
                    <a:close/>
                  </a:path>
                </a:pathLst>
              </a:custGeom>
              <a:solidFill>
                <a:srgbClr val="996600"/>
              </a:solidFill>
              <a:ln w="9525">
                <a:noFill/>
                <a:round/>
                <a:headEnd/>
                <a:tailEnd/>
              </a:ln>
            </p:spPr>
            <p:txBody>
              <a:bodyPr/>
              <a:lstStyle/>
              <a:p>
                <a:endParaRPr lang="en-US"/>
              </a:p>
            </p:txBody>
          </p:sp>
          <p:sp>
            <p:nvSpPr>
              <p:cNvPr id="21572" name="Freeform 66"/>
              <p:cNvSpPr>
                <a:spLocks/>
              </p:cNvSpPr>
              <p:nvPr/>
            </p:nvSpPr>
            <p:spPr bwMode="auto">
              <a:xfrm>
                <a:off x="4303" y="3473"/>
                <a:ext cx="18" cy="18"/>
              </a:xfrm>
              <a:custGeom>
                <a:avLst/>
                <a:gdLst>
                  <a:gd name="T0" fmla="*/ 18 w 18"/>
                  <a:gd name="T1" fmla="*/ 0 h 18"/>
                  <a:gd name="T2" fmla="*/ 18 w 18"/>
                  <a:gd name="T3" fmla="*/ 0 h 18"/>
                  <a:gd name="T4" fmla="*/ 0 w 18"/>
                  <a:gd name="T5" fmla="*/ 18 h 18"/>
                  <a:gd name="T6" fmla="*/ 6 w 18"/>
                  <a:gd name="T7" fmla="*/ 18 h 18"/>
                  <a:gd name="T8" fmla="*/ 18 w 18"/>
                  <a:gd name="T9" fmla="*/ 6 h 18"/>
                  <a:gd name="T10" fmla="*/ 18 w 18"/>
                  <a:gd name="T11" fmla="*/ 6 h 18"/>
                  <a:gd name="T12" fmla="*/ 18 w 18"/>
                  <a:gd name="T13" fmla="*/ 0 h 18"/>
                  <a:gd name="T14" fmla="*/ 18 w 18"/>
                  <a:gd name="T15" fmla="*/ 0 h 18"/>
                  <a:gd name="T16" fmla="*/ 18 w 1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0"/>
                    </a:moveTo>
                    <a:lnTo>
                      <a:pt x="18" y="0"/>
                    </a:lnTo>
                    <a:lnTo>
                      <a:pt x="0" y="18"/>
                    </a:lnTo>
                    <a:lnTo>
                      <a:pt x="6" y="18"/>
                    </a:lnTo>
                    <a:lnTo>
                      <a:pt x="18" y="6"/>
                    </a:lnTo>
                    <a:lnTo>
                      <a:pt x="18" y="0"/>
                    </a:lnTo>
                    <a:close/>
                  </a:path>
                </a:pathLst>
              </a:custGeom>
              <a:solidFill>
                <a:srgbClr val="996600"/>
              </a:solidFill>
              <a:ln w="9525">
                <a:noFill/>
                <a:round/>
                <a:headEnd/>
                <a:tailEnd/>
              </a:ln>
            </p:spPr>
            <p:txBody>
              <a:bodyPr/>
              <a:lstStyle/>
              <a:p>
                <a:endParaRPr lang="en-US"/>
              </a:p>
            </p:txBody>
          </p:sp>
          <p:sp>
            <p:nvSpPr>
              <p:cNvPr id="21573" name="Freeform 67"/>
              <p:cNvSpPr>
                <a:spLocks/>
              </p:cNvSpPr>
              <p:nvPr/>
            </p:nvSpPr>
            <p:spPr bwMode="auto">
              <a:xfrm>
                <a:off x="4741" y="3545"/>
                <a:ext cx="114" cy="78"/>
              </a:xfrm>
              <a:custGeom>
                <a:avLst/>
                <a:gdLst>
                  <a:gd name="T0" fmla="*/ 42 w 114"/>
                  <a:gd name="T1" fmla="*/ 0 h 78"/>
                  <a:gd name="T2" fmla="*/ 42 w 114"/>
                  <a:gd name="T3" fmla="*/ 6 h 78"/>
                  <a:gd name="T4" fmla="*/ 42 w 114"/>
                  <a:gd name="T5" fmla="*/ 12 h 78"/>
                  <a:gd name="T6" fmla="*/ 48 w 114"/>
                  <a:gd name="T7" fmla="*/ 18 h 78"/>
                  <a:gd name="T8" fmla="*/ 54 w 114"/>
                  <a:gd name="T9" fmla="*/ 24 h 78"/>
                  <a:gd name="T10" fmla="*/ 60 w 114"/>
                  <a:gd name="T11" fmla="*/ 30 h 78"/>
                  <a:gd name="T12" fmla="*/ 66 w 114"/>
                  <a:gd name="T13" fmla="*/ 36 h 78"/>
                  <a:gd name="T14" fmla="*/ 72 w 114"/>
                  <a:gd name="T15" fmla="*/ 36 h 78"/>
                  <a:gd name="T16" fmla="*/ 78 w 114"/>
                  <a:gd name="T17" fmla="*/ 42 h 78"/>
                  <a:gd name="T18" fmla="*/ 84 w 114"/>
                  <a:gd name="T19" fmla="*/ 42 h 78"/>
                  <a:gd name="T20" fmla="*/ 90 w 114"/>
                  <a:gd name="T21" fmla="*/ 48 h 78"/>
                  <a:gd name="T22" fmla="*/ 96 w 114"/>
                  <a:gd name="T23" fmla="*/ 54 h 78"/>
                  <a:gd name="T24" fmla="*/ 102 w 114"/>
                  <a:gd name="T25" fmla="*/ 54 h 78"/>
                  <a:gd name="T26" fmla="*/ 108 w 114"/>
                  <a:gd name="T27" fmla="*/ 60 h 78"/>
                  <a:gd name="T28" fmla="*/ 108 w 114"/>
                  <a:gd name="T29" fmla="*/ 66 h 78"/>
                  <a:gd name="T30" fmla="*/ 114 w 114"/>
                  <a:gd name="T31" fmla="*/ 72 h 78"/>
                  <a:gd name="T32" fmla="*/ 114 w 114"/>
                  <a:gd name="T33" fmla="*/ 72 h 78"/>
                  <a:gd name="T34" fmla="*/ 102 w 114"/>
                  <a:gd name="T35" fmla="*/ 78 h 78"/>
                  <a:gd name="T36" fmla="*/ 90 w 114"/>
                  <a:gd name="T37" fmla="*/ 72 h 78"/>
                  <a:gd name="T38" fmla="*/ 84 w 114"/>
                  <a:gd name="T39" fmla="*/ 72 h 78"/>
                  <a:gd name="T40" fmla="*/ 78 w 114"/>
                  <a:gd name="T41" fmla="*/ 72 h 78"/>
                  <a:gd name="T42" fmla="*/ 78 w 114"/>
                  <a:gd name="T43" fmla="*/ 66 h 78"/>
                  <a:gd name="T44" fmla="*/ 72 w 114"/>
                  <a:gd name="T45" fmla="*/ 60 h 78"/>
                  <a:gd name="T46" fmla="*/ 66 w 114"/>
                  <a:gd name="T47" fmla="*/ 60 h 78"/>
                  <a:gd name="T48" fmla="*/ 66 w 114"/>
                  <a:gd name="T49" fmla="*/ 60 h 78"/>
                  <a:gd name="T50" fmla="*/ 48 w 114"/>
                  <a:gd name="T51" fmla="*/ 60 h 78"/>
                  <a:gd name="T52" fmla="*/ 36 w 114"/>
                  <a:gd name="T53" fmla="*/ 54 h 78"/>
                  <a:gd name="T54" fmla="*/ 24 w 114"/>
                  <a:gd name="T55" fmla="*/ 48 h 78"/>
                  <a:gd name="T56" fmla="*/ 18 w 114"/>
                  <a:gd name="T57" fmla="*/ 36 h 78"/>
                  <a:gd name="T58" fmla="*/ 12 w 114"/>
                  <a:gd name="T59" fmla="*/ 30 h 78"/>
                  <a:gd name="T60" fmla="*/ 12 w 114"/>
                  <a:gd name="T61" fmla="*/ 18 h 78"/>
                  <a:gd name="T62" fmla="*/ 6 w 114"/>
                  <a:gd name="T63" fmla="*/ 12 h 78"/>
                  <a:gd name="T64" fmla="*/ 0 w 114"/>
                  <a:gd name="T65" fmla="*/ 6 h 78"/>
                  <a:gd name="T66" fmla="*/ 42 w 114"/>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
                  <a:gd name="T103" fmla="*/ 0 h 78"/>
                  <a:gd name="T104" fmla="*/ 114 w 114"/>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 h="78">
                    <a:moveTo>
                      <a:pt x="42" y="0"/>
                    </a:moveTo>
                    <a:lnTo>
                      <a:pt x="42" y="6"/>
                    </a:lnTo>
                    <a:lnTo>
                      <a:pt x="42" y="12"/>
                    </a:lnTo>
                    <a:lnTo>
                      <a:pt x="48" y="18"/>
                    </a:lnTo>
                    <a:lnTo>
                      <a:pt x="54" y="24"/>
                    </a:lnTo>
                    <a:lnTo>
                      <a:pt x="60" y="30"/>
                    </a:lnTo>
                    <a:lnTo>
                      <a:pt x="66" y="36"/>
                    </a:lnTo>
                    <a:lnTo>
                      <a:pt x="72" y="36"/>
                    </a:lnTo>
                    <a:lnTo>
                      <a:pt x="78" y="42"/>
                    </a:lnTo>
                    <a:lnTo>
                      <a:pt x="84" y="42"/>
                    </a:lnTo>
                    <a:lnTo>
                      <a:pt x="90" y="48"/>
                    </a:lnTo>
                    <a:lnTo>
                      <a:pt x="96" y="54"/>
                    </a:lnTo>
                    <a:lnTo>
                      <a:pt x="102" y="54"/>
                    </a:lnTo>
                    <a:lnTo>
                      <a:pt x="108" y="60"/>
                    </a:lnTo>
                    <a:lnTo>
                      <a:pt x="108" y="66"/>
                    </a:lnTo>
                    <a:lnTo>
                      <a:pt x="114" y="72"/>
                    </a:lnTo>
                    <a:lnTo>
                      <a:pt x="102" y="78"/>
                    </a:lnTo>
                    <a:lnTo>
                      <a:pt x="90" y="72"/>
                    </a:lnTo>
                    <a:lnTo>
                      <a:pt x="84" y="72"/>
                    </a:lnTo>
                    <a:lnTo>
                      <a:pt x="78" y="72"/>
                    </a:lnTo>
                    <a:lnTo>
                      <a:pt x="78" y="66"/>
                    </a:lnTo>
                    <a:lnTo>
                      <a:pt x="72" y="60"/>
                    </a:lnTo>
                    <a:lnTo>
                      <a:pt x="66" y="60"/>
                    </a:lnTo>
                    <a:lnTo>
                      <a:pt x="48" y="60"/>
                    </a:lnTo>
                    <a:lnTo>
                      <a:pt x="36" y="54"/>
                    </a:lnTo>
                    <a:lnTo>
                      <a:pt x="24" y="48"/>
                    </a:lnTo>
                    <a:lnTo>
                      <a:pt x="18" y="36"/>
                    </a:lnTo>
                    <a:lnTo>
                      <a:pt x="12" y="30"/>
                    </a:lnTo>
                    <a:lnTo>
                      <a:pt x="12" y="18"/>
                    </a:lnTo>
                    <a:lnTo>
                      <a:pt x="6" y="12"/>
                    </a:lnTo>
                    <a:lnTo>
                      <a:pt x="0" y="6"/>
                    </a:lnTo>
                    <a:lnTo>
                      <a:pt x="42" y="0"/>
                    </a:lnTo>
                    <a:close/>
                  </a:path>
                </a:pathLst>
              </a:custGeom>
              <a:solidFill>
                <a:srgbClr val="996600"/>
              </a:solidFill>
              <a:ln w="9525">
                <a:noFill/>
                <a:round/>
                <a:headEnd/>
                <a:tailEnd/>
              </a:ln>
            </p:spPr>
            <p:txBody>
              <a:bodyPr/>
              <a:lstStyle/>
              <a:p>
                <a:endParaRPr lang="en-US"/>
              </a:p>
            </p:txBody>
          </p:sp>
          <p:sp>
            <p:nvSpPr>
              <p:cNvPr id="21574" name="Freeform 68"/>
              <p:cNvSpPr>
                <a:spLocks/>
              </p:cNvSpPr>
              <p:nvPr/>
            </p:nvSpPr>
            <p:spPr bwMode="auto">
              <a:xfrm>
                <a:off x="4777" y="3545"/>
                <a:ext cx="42" cy="42"/>
              </a:xfrm>
              <a:custGeom>
                <a:avLst/>
                <a:gdLst>
                  <a:gd name="T0" fmla="*/ 42 w 42"/>
                  <a:gd name="T1" fmla="*/ 42 h 42"/>
                  <a:gd name="T2" fmla="*/ 42 w 42"/>
                  <a:gd name="T3" fmla="*/ 42 h 42"/>
                  <a:gd name="T4" fmla="*/ 42 w 42"/>
                  <a:gd name="T5" fmla="*/ 36 h 42"/>
                  <a:gd name="T6" fmla="*/ 30 w 42"/>
                  <a:gd name="T7" fmla="*/ 30 h 42"/>
                  <a:gd name="T8" fmla="*/ 24 w 42"/>
                  <a:gd name="T9" fmla="*/ 24 h 42"/>
                  <a:gd name="T10" fmla="*/ 18 w 42"/>
                  <a:gd name="T11" fmla="*/ 18 h 42"/>
                  <a:gd name="T12" fmla="*/ 12 w 42"/>
                  <a:gd name="T13" fmla="*/ 18 h 42"/>
                  <a:gd name="T14" fmla="*/ 12 w 42"/>
                  <a:gd name="T15" fmla="*/ 12 h 42"/>
                  <a:gd name="T16" fmla="*/ 6 w 42"/>
                  <a:gd name="T17" fmla="*/ 6 h 42"/>
                  <a:gd name="T18" fmla="*/ 6 w 42"/>
                  <a:gd name="T19" fmla="*/ 0 h 42"/>
                  <a:gd name="T20" fmla="*/ 0 w 42"/>
                  <a:gd name="T21" fmla="*/ 0 h 42"/>
                  <a:gd name="T22" fmla="*/ 6 w 42"/>
                  <a:gd name="T23" fmla="*/ 6 h 42"/>
                  <a:gd name="T24" fmla="*/ 6 w 42"/>
                  <a:gd name="T25" fmla="*/ 12 h 42"/>
                  <a:gd name="T26" fmla="*/ 12 w 42"/>
                  <a:gd name="T27" fmla="*/ 18 h 42"/>
                  <a:gd name="T28" fmla="*/ 18 w 42"/>
                  <a:gd name="T29" fmla="*/ 24 h 42"/>
                  <a:gd name="T30" fmla="*/ 24 w 42"/>
                  <a:gd name="T31" fmla="*/ 30 h 42"/>
                  <a:gd name="T32" fmla="*/ 30 w 42"/>
                  <a:gd name="T33" fmla="*/ 36 h 42"/>
                  <a:gd name="T34" fmla="*/ 36 w 42"/>
                  <a:gd name="T35" fmla="*/ 42 h 42"/>
                  <a:gd name="T36" fmla="*/ 42 w 42"/>
                  <a:gd name="T37" fmla="*/ 42 h 42"/>
                  <a:gd name="T38" fmla="*/ 42 w 42"/>
                  <a:gd name="T39" fmla="*/ 42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42"/>
                  <a:gd name="T62" fmla="*/ 42 w 42"/>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42">
                    <a:moveTo>
                      <a:pt x="42" y="42"/>
                    </a:moveTo>
                    <a:lnTo>
                      <a:pt x="42" y="42"/>
                    </a:lnTo>
                    <a:lnTo>
                      <a:pt x="42" y="36"/>
                    </a:lnTo>
                    <a:lnTo>
                      <a:pt x="30" y="30"/>
                    </a:lnTo>
                    <a:lnTo>
                      <a:pt x="24" y="24"/>
                    </a:lnTo>
                    <a:lnTo>
                      <a:pt x="18" y="18"/>
                    </a:lnTo>
                    <a:lnTo>
                      <a:pt x="12" y="18"/>
                    </a:lnTo>
                    <a:lnTo>
                      <a:pt x="12" y="12"/>
                    </a:lnTo>
                    <a:lnTo>
                      <a:pt x="6" y="6"/>
                    </a:lnTo>
                    <a:lnTo>
                      <a:pt x="6" y="0"/>
                    </a:lnTo>
                    <a:lnTo>
                      <a:pt x="0" y="0"/>
                    </a:lnTo>
                    <a:lnTo>
                      <a:pt x="6" y="6"/>
                    </a:lnTo>
                    <a:lnTo>
                      <a:pt x="6" y="12"/>
                    </a:lnTo>
                    <a:lnTo>
                      <a:pt x="12" y="18"/>
                    </a:lnTo>
                    <a:lnTo>
                      <a:pt x="18" y="24"/>
                    </a:lnTo>
                    <a:lnTo>
                      <a:pt x="24" y="30"/>
                    </a:lnTo>
                    <a:lnTo>
                      <a:pt x="30" y="36"/>
                    </a:lnTo>
                    <a:lnTo>
                      <a:pt x="36" y="42"/>
                    </a:lnTo>
                    <a:lnTo>
                      <a:pt x="42" y="42"/>
                    </a:lnTo>
                    <a:close/>
                  </a:path>
                </a:pathLst>
              </a:custGeom>
              <a:solidFill>
                <a:srgbClr val="996600"/>
              </a:solidFill>
              <a:ln w="9525">
                <a:noFill/>
                <a:round/>
                <a:headEnd/>
                <a:tailEnd/>
              </a:ln>
            </p:spPr>
            <p:txBody>
              <a:bodyPr/>
              <a:lstStyle/>
              <a:p>
                <a:endParaRPr lang="en-US"/>
              </a:p>
            </p:txBody>
          </p:sp>
          <p:sp>
            <p:nvSpPr>
              <p:cNvPr id="21575" name="Freeform 69"/>
              <p:cNvSpPr>
                <a:spLocks/>
              </p:cNvSpPr>
              <p:nvPr/>
            </p:nvSpPr>
            <p:spPr bwMode="auto">
              <a:xfrm>
                <a:off x="4819" y="3587"/>
                <a:ext cx="36" cy="36"/>
              </a:xfrm>
              <a:custGeom>
                <a:avLst/>
                <a:gdLst>
                  <a:gd name="T0" fmla="*/ 36 w 36"/>
                  <a:gd name="T1" fmla="*/ 36 h 36"/>
                  <a:gd name="T2" fmla="*/ 36 w 36"/>
                  <a:gd name="T3" fmla="*/ 30 h 36"/>
                  <a:gd name="T4" fmla="*/ 36 w 36"/>
                  <a:gd name="T5" fmla="*/ 30 h 36"/>
                  <a:gd name="T6" fmla="*/ 36 w 36"/>
                  <a:gd name="T7" fmla="*/ 24 h 36"/>
                  <a:gd name="T8" fmla="*/ 30 w 36"/>
                  <a:gd name="T9" fmla="*/ 18 h 36"/>
                  <a:gd name="T10" fmla="*/ 24 w 36"/>
                  <a:gd name="T11" fmla="*/ 12 h 36"/>
                  <a:gd name="T12" fmla="*/ 18 w 36"/>
                  <a:gd name="T13" fmla="*/ 6 h 36"/>
                  <a:gd name="T14" fmla="*/ 12 w 36"/>
                  <a:gd name="T15" fmla="*/ 6 h 36"/>
                  <a:gd name="T16" fmla="*/ 6 w 36"/>
                  <a:gd name="T17" fmla="*/ 0 h 36"/>
                  <a:gd name="T18" fmla="*/ 0 w 36"/>
                  <a:gd name="T19" fmla="*/ 0 h 36"/>
                  <a:gd name="T20" fmla="*/ 0 w 36"/>
                  <a:gd name="T21" fmla="*/ 0 h 36"/>
                  <a:gd name="T22" fmla="*/ 0 w 36"/>
                  <a:gd name="T23" fmla="*/ 6 h 36"/>
                  <a:gd name="T24" fmla="*/ 6 w 36"/>
                  <a:gd name="T25" fmla="*/ 6 h 36"/>
                  <a:gd name="T26" fmla="*/ 12 w 36"/>
                  <a:gd name="T27" fmla="*/ 12 h 36"/>
                  <a:gd name="T28" fmla="*/ 18 w 36"/>
                  <a:gd name="T29" fmla="*/ 18 h 36"/>
                  <a:gd name="T30" fmla="*/ 24 w 36"/>
                  <a:gd name="T31" fmla="*/ 18 h 36"/>
                  <a:gd name="T32" fmla="*/ 30 w 36"/>
                  <a:gd name="T33" fmla="*/ 24 h 36"/>
                  <a:gd name="T34" fmla="*/ 36 w 36"/>
                  <a:gd name="T35" fmla="*/ 30 h 36"/>
                  <a:gd name="T36" fmla="*/ 36 w 36"/>
                  <a:gd name="T37" fmla="*/ 30 h 36"/>
                  <a:gd name="T38" fmla="*/ 36 w 36"/>
                  <a:gd name="T39" fmla="*/ 30 h 36"/>
                  <a:gd name="T40" fmla="*/ 36 w 36"/>
                  <a:gd name="T41" fmla="*/ 36 h 36"/>
                  <a:gd name="T42" fmla="*/ 36 w 36"/>
                  <a:gd name="T43" fmla="*/ 36 h 36"/>
                  <a:gd name="T44" fmla="*/ 36 w 36"/>
                  <a:gd name="T45" fmla="*/ 30 h 36"/>
                  <a:gd name="T46" fmla="*/ 36 w 36"/>
                  <a:gd name="T47" fmla="*/ 36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36"/>
                  <a:gd name="T74" fmla="*/ 36 w 36"/>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36">
                    <a:moveTo>
                      <a:pt x="36" y="36"/>
                    </a:moveTo>
                    <a:lnTo>
                      <a:pt x="36" y="30"/>
                    </a:lnTo>
                    <a:lnTo>
                      <a:pt x="36" y="24"/>
                    </a:lnTo>
                    <a:lnTo>
                      <a:pt x="30" y="18"/>
                    </a:lnTo>
                    <a:lnTo>
                      <a:pt x="24" y="12"/>
                    </a:lnTo>
                    <a:lnTo>
                      <a:pt x="18" y="6"/>
                    </a:lnTo>
                    <a:lnTo>
                      <a:pt x="12" y="6"/>
                    </a:lnTo>
                    <a:lnTo>
                      <a:pt x="6" y="0"/>
                    </a:lnTo>
                    <a:lnTo>
                      <a:pt x="0" y="0"/>
                    </a:lnTo>
                    <a:lnTo>
                      <a:pt x="0" y="6"/>
                    </a:lnTo>
                    <a:lnTo>
                      <a:pt x="6" y="6"/>
                    </a:lnTo>
                    <a:lnTo>
                      <a:pt x="12" y="12"/>
                    </a:lnTo>
                    <a:lnTo>
                      <a:pt x="18" y="18"/>
                    </a:lnTo>
                    <a:lnTo>
                      <a:pt x="24" y="18"/>
                    </a:lnTo>
                    <a:lnTo>
                      <a:pt x="30" y="24"/>
                    </a:lnTo>
                    <a:lnTo>
                      <a:pt x="36" y="30"/>
                    </a:lnTo>
                    <a:lnTo>
                      <a:pt x="36" y="36"/>
                    </a:lnTo>
                    <a:lnTo>
                      <a:pt x="36" y="30"/>
                    </a:lnTo>
                    <a:lnTo>
                      <a:pt x="36" y="36"/>
                    </a:lnTo>
                    <a:close/>
                  </a:path>
                </a:pathLst>
              </a:custGeom>
              <a:solidFill>
                <a:srgbClr val="996600"/>
              </a:solidFill>
              <a:ln w="9525">
                <a:noFill/>
                <a:round/>
                <a:headEnd/>
                <a:tailEnd/>
              </a:ln>
            </p:spPr>
            <p:txBody>
              <a:bodyPr/>
              <a:lstStyle/>
              <a:p>
                <a:endParaRPr lang="en-US"/>
              </a:p>
            </p:txBody>
          </p:sp>
          <p:sp>
            <p:nvSpPr>
              <p:cNvPr id="21576" name="Freeform 70"/>
              <p:cNvSpPr>
                <a:spLocks/>
              </p:cNvSpPr>
              <p:nvPr/>
            </p:nvSpPr>
            <p:spPr bwMode="auto">
              <a:xfrm>
                <a:off x="4807" y="3599"/>
                <a:ext cx="48" cy="24"/>
              </a:xfrm>
              <a:custGeom>
                <a:avLst/>
                <a:gdLst>
                  <a:gd name="T0" fmla="*/ 0 w 48"/>
                  <a:gd name="T1" fmla="*/ 6 h 24"/>
                  <a:gd name="T2" fmla="*/ 0 w 48"/>
                  <a:gd name="T3" fmla="*/ 6 h 24"/>
                  <a:gd name="T4" fmla="*/ 0 w 48"/>
                  <a:gd name="T5" fmla="*/ 6 h 24"/>
                  <a:gd name="T6" fmla="*/ 6 w 48"/>
                  <a:gd name="T7" fmla="*/ 12 h 24"/>
                  <a:gd name="T8" fmla="*/ 6 w 48"/>
                  <a:gd name="T9" fmla="*/ 12 h 24"/>
                  <a:gd name="T10" fmla="*/ 12 w 48"/>
                  <a:gd name="T11" fmla="*/ 18 h 24"/>
                  <a:gd name="T12" fmla="*/ 18 w 48"/>
                  <a:gd name="T13" fmla="*/ 18 h 24"/>
                  <a:gd name="T14" fmla="*/ 24 w 48"/>
                  <a:gd name="T15" fmla="*/ 24 h 24"/>
                  <a:gd name="T16" fmla="*/ 36 w 48"/>
                  <a:gd name="T17" fmla="*/ 24 h 24"/>
                  <a:gd name="T18" fmla="*/ 48 w 48"/>
                  <a:gd name="T19" fmla="*/ 24 h 24"/>
                  <a:gd name="T20" fmla="*/ 48 w 48"/>
                  <a:gd name="T21" fmla="*/ 18 h 24"/>
                  <a:gd name="T22" fmla="*/ 36 w 48"/>
                  <a:gd name="T23" fmla="*/ 18 h 24"/>
                  <a:gd name="T24" fmla="*/ 24 w 48"/>
                  <a:gd name="T25" fmla="*/ 18 h 24"/>
                  <a:gd name="T26" fmla="*/ 18 w 48"/>
                  <a:gd name="T27" fmla="*/ 18 h 24"/>
                  <a:gd name="T28" fmla="*/ 12 w 48"/>
                  <a:gd name="T29" fmla="*/ 12 h 24"/>
                  <a:gd name="T30" fmla="*/ 12 w 48"/>
                  <a:gd name="T31" fmla="*/ 12 h 24"/>
                  <a:gd name="T32" fmla="*/ 6 w 48"/>
                  <a:gd name="T33" fmla="*/ 6 h 24"/>
                  <a:gd name="T34" fmla="*/ 0 w 48"/>
                  <a:gd name="T35" fmla="*/ 6 h 24"/>
                  <a:gd name="T36" fmla="*/ 0 w 48"/>
                  <a:gd name="T37" fmla="*/ 0 h 24"/>
                  <a:gd name="T38" fmla="*/ 0 w 48"/>
                  <a:gd name="T39" fmla="*/ 0 h 24"/>
                  <a:gd name="T40" fmla="*/ 0 w 48"/>
                  <a:gd name="T41" fmla="*/ 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24"/>
                  <a:gd name="T65" fmla="*/ 48 w 48"/>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24">
                    <a:moveTo>
                      <a:pt x="0" y="6"/>
                    </a:moveTo>
                    <a:lnTo>
                      <a:pt x="0" y="6"/>
                    </a:lnTo>
                    <a:lnTo>
                      <a:pt x="6" y="12"/>
                    </a:lnTo>
                    <a:lnTo>
                      <a:pt x="12" y="18"/>
                    </a:lnTo>
                    <a:lnTo>
                      <a:pt x="18" y="18"/>
                    </a:lnTo>
                    <a:lnTo>
                      <a:pt x="24" y="24"/>
                    </a:lnTo>
                    <a:lnTo>
                      <a:pt x="36" y="24"/>
                    </a:lnTo>
                    <a:lnTo>
                      <a:pt x="48" y="24"/>
                    </a:lnTo>
                    <a:lnTo>
                      <a:pt x="48" y="18"/>
                    </a:lnTo>
                    <a:lnTo>
                      <a:pt x="36" y="18"/>
                    </a:lnTo>
                    <a:lnTo>
                      <a:pt x="24" y="18"/>
                    </a:lnTo>
                    <a:lnTo>
                      <a:pt x="18" y="18"/>
                    </a:lnTo>
                    <a:lnTo>
                      <a:pt x="12" y="12"/>
                    </a:lnTo>
                    <a:lnTo>
                      <a:pt x="6" y="6"/>
                    </a:lnTo>
                    <a:lnTo>
                      <a:pt x="0" y="6"/>
                    </a:lnTo>
                    <a:lnTo>
                      <a:pt x="0" y="0"/>
                    </a:lnTo>
                    <a:lnTo>
                      <a:pt x="0" y="6"/>
                    </a:lnTo>
                    <a:close/>
                  </a:path>
                </a:pathLst>
              </a:custGeom>
              <a:solidFill>
                <a:srgbClr val="996600"/>
              </a:solidFill>
              <a:ln w="9525">
                <a:noFill/>
                <a:round/>
                <a:headEnd/>
                <a:tailEnd/>
              </a:ln>
            </p:spPr>
            <p:txBody>
              <a:bodyPr/>
              <a:lstStyle/>
              <a:p>
                <a:endParaRPr lang="en-US"/>
              </a:p>
            </p:txBody>
          </p:sp>
          <p:sp>
            <p:nvSpPr>
              <p:cNvPr id="21577" name="Freeform 71"/>
              <p:cNvSpPr>
                <a:spLocks/>
              </p:cNvSpPr>
              <p:nvPr/>
            </p:nvSpPr>
            <p:spPr bwMode="auto">
              <a:xfrm>
                <a:off x="4735" y="3551"/>
                <a:ext cx="72" cy="54"/>
              </a:xfrm>
              <a:custGeom>
                <a:avLst/>
                <a:gdLst>
                  <a:gd name="T0" fmla="*/ 6 w 72"/>
                  <a:gd name="T1" fmla="*/ 0 h 54"/>
                  <a:gd name="T2" fmla="*/ 0 w 72"/>
                  <a:gd name="T3" fmla="*/ 0 h 54"/>
                  <a:gd name="T4" fmla="*/ 12 w 72"/>
                  <a:gd name="T5" fmla="*/ 6 h 54"/>
                  <a:gd name="T6" fmla="*/ 12 w 72"/>
                  <a:gd name="T7" fmla="*/ 12 h 54"/>
                  <a:gd name="T8" fmla="*/ 18 w 72"/>
                  <a:gd name="T9" fmla="*/ 24 h 54"/>
                  <a:gd name="T10" fmla="*/ 24 w 72"/>
                  <a:gd name="T11" fmla="*/ 36 h 54"/>
                  <a:gd name="T12" fmla="*/ 30 w 72"/>
                  <a:gd name="T13" fmla="*/ 42 h 54"/>
                  <a:gd name="T14" fmla="*/ 42 w 72"/>
                  <a:gd name="T15" fmla="*/ 48 h 54"/>
                  <a:gd name="T16" fmla="*/ 54 w 72"/>
                  <a:gd name="T17" fmla="*/ 54 h 54"/>
                  <a:gd name="T18" fmla="*/ 72 w 72"/>
                  <a:gd name="T19" fmla="*/ 54 h 54"/>
                  <a:gd name="T20" fmla="*/ 72 w 72"/>
                  <a:gd name="T21" fmla="*/ 48 h 54"/>
                  <a:gd name="T22" fmla="*/ 54 w 72"/>
                  <a:gd name="T23" fmla="*/ 48 h 54"/>
                  <a:gd name="T24" fmla="*/ 42 w 72"/>
                  <a:gd name="T25" fmla="*/ 48 h 54"/>
                  <a:gd name="T26" fmla="*/ 36 w 72"/>
                  <a:gd name="T27" fmla="*/ 36 h 54"/>
                  <a:gd name="T28" fmla="*/ 30 w 72"/>
                  <a:gd name="T29" fmla="*/ 30 h 54"/>
                  <a:gd name="T30" fmla="*/ 24 w 72"/>
                  <a:gd name="T31" fmla="*/ 24 h 54"/>
                  <a:gd name="T32" fmla="*/ 18 w 72"/>
                  <a:gd name="T33" fmla="*/ 12 h 54"/>
                  <a:gd name="T34" fmla="*/ 12 w 72"/>
                  <a:gd name="T35" fmla="*/ 6 h 54"/>
                  <a:gd name="T36" fmla="*/ 6 w 72"/>
                  <a:gd name="T37" fmla="*/ 0 h 54"/>
                  <a:gd name="T38" fmla="*/ 6 w 72"/>
                  <a:gd name="T39" fmla="*/ 0 h 54"/>
                  <a:gd name="T40" fmla="*/ 6 w 72"/>
                  <a:gd name="T41" fmla="*/ 0 h 54"/>
                  <a:gd name="T42" fmla="*/ 0 w 72"/>
                  <a:gd name="T43" fmla="*/ 0 h 54"/>
                  <a:gd name="T44" fmla="*/ 0 w 72"/>
                  <a:gd name="T45" fmla="*/ 0 h 54"/>
                  <a:gd name="T46" fmla="*/ 6 w 72"/>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54"/>
                  <a:gd name="T74" fmla="*/ 72 w 72"/>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54">
                    <a:moveTo>
                      <a:pt x="6" y="0"/>
                    </a:moveTo>
                    <a:lnTo>
                      <a:pt x="0" y="0"/>
                    </a:lnTo>
                    <a:lnTo>
                      <a:pt x="12" y="6"/>
                    </a:lnTo>
                    <a:lnTo>
                      <a:pt x="12" y="12"/>
                    </a:lnTo>
                    <a:lnTo>
                      <a:pt x="18" y="24"/>
                    </a:lnTo>
                    <a:lnTo>
                      <a:pt x="24" y="36"/>
                    </a:lnTo>
                    <a:lnTo>
                      <a:pt x="30" y="42"/>
                    </a:lnTo>
                    <a:lnTo>
                      <a:pt x="42" y="48"/>
                    </a:lnTo>
                    <a:lnTo>
                      <a:pt x="54" y="54"/>
                    </a:lnTo>
                    <a:lnTo>
                      <a:pt x="72" y="54"/>
                    </a:lnTo>
                    <a:lnTo>
                      <a:pt x="72" y="48"/>
                    </a:lnTo>
                    <a:lnTo>
                      <a:pt x="54" y="48"/>
                    </a:lnTo>
                    <a:lnTo>
                      <a:pt x="42" y="48"/>
                    </a:lnTo>
                    <a:lnTo>
                      <a:pt x="36" y="36"/>
                    </a:lnTo>
                    <a:lnTo>
                      <a:pt x="30" y="30"/>
                    </a:lnTo>
                    <a:lnTo>
                      <a:pt x="24" y="24"/>
                    </a:lnTo>
                    <a:lnTo>
                      <a:pt x="18" y="12"/>
                    </a:lnTo>
                    <a:lnTo>
                      <a:pt x="12" y="6"/>
                    </a:lnTo>
                    <a:lnTo>
                      <a:pt x="6" y="0"/>
                    </a:lnTo>
                    <a:lnTo>
                      <a:pt x="0" y="0"/>
                    </a:lnTo>
                    <a:lnTo>
                      <a:pt x="6" y="0"/>
                    </a:lnTo>
                    <a:close/>
                  </a:path>
                </a:pathLst>
              </a:custGeom>
              <a:solidFill>
                <a:srgbClr val="996600"/>
              </a:solidFill>
              <a:ln w="9525">
                <a:noFill/>
                <a:round/>
                <a:headEnd/>
                <a:tailEnd/>
              </a:ln>
            </p:spPr>
            <p:txBody>
              <a:bodyPr/>
              <a:lstStyle/>
              <a:p>
                <a:endParaRPr lang="en-US"/>
              </a:p>
            </p:txBody>
          </p:sp>
          <p:sp>
            <p:nvSpPr>
              <p:cNvPr id="21578" name="Freeform 72"/>
              <p:cNvSpPr>
                <a:spLocks/>
              </p:cNvSpPr>
              <p:nvPr/>
            </p:nvSpPr>
            <p:spPr bwMode="auto">
              <a:xfrm>
                <a:off x="4741" y="3539"/>
                <a:ext cx="42" cy="12"/>
              </a:xfrm>
              <a:custGeom>
                <a:avLst/>
                <a:gdLst>
                  <a:gd name="T0" fmla="*/ 42 w 42"/>
                  <a:gd name="T1" fmla="*/ 6 h 12"/>
                  <a:gd name="T2" fmla="*/ 42 w 42"/>
                  <a:gd name="T3" fmla="*/ 0 h 12"/>
                  <a:gd name="T4" fmla="*/ 0 w 42"/>
                  <a:gd name="T5" fmla="*/ 12 h 12"/>
                  <a:gd name="T6" fmla="*/ 0 w 42"/>
                  <a:gd name="T7" fmla="*/ 12 h 12"/>
                  <a:gd name="T8" fmla="*/ 42 w 42"/>
                  <a:gd name="T9" fmla="*/ 6 h 12"/>
                  <a:gd name="T10" fmla="*/ 36 w 42"/>
                  <a:gd name="T11" fmla="*/ 6 h 12"/>
                  <a:gd name="T12" fmla="*/ 42 w 42"/>
                  <a:gd name="T13" fmla="*/ 6 h 12"/>
                  <a:gd name="T14" fmla="*/ 42 w 42"/>
                  <a:gd name="T15" fmla="*/ 0 h 12"/>
                  <a:gd name="T16" fmla="*/ 42 w 42"/>
                  <a:gd name="T17" fmla="*/ 0 h 12"/>
                  <a:gd name="T18" fmla="*/ 42 w 42"/>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2"/>
                  <a:gd name="T32" fmla="*/ 42 w 4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2">
                    <a:moveTo>
                      <a:pt x="42" y="6"/>
                    </a:moveTo>
                    <a:lnTo>
                      <a:pt x="42" y="0"/>
                    </a:lnTo>
                    <a:lnTo>
                      <a:pt x="0" y="12"/>
                    </a:lnTo>
                    <a:lnTo>
                      <a:pt x="42" y="6"/>
                    </a:lnTo>
                    <a:lnTo>
                      <a:pt x="36" y="6"/>
                    </a:lnTo>
                    <a:lnTo>
                      <a:pt x="42" y="6"/>
                    </a:lnTo>
                    <a:lnTo>
                      <a:pt x="42" y="0"/>
                    </a:lnTo>
                    <a:lnTo>
                      <a:pt x="42" y="6"/>
                    </a:lnTo>
                    <a:close/>
                  </a:path>
                </a:pathLst>
              </a:custGeom>
              <a:solidFill>
                <a:srgbClr val="996600"/>
              </a:solidFill>
              <a:ln w="9525">
                <a:noFill/>
                <a:round/>
                <a:headEnd/>
                <a:tailEnd/>
              </a:ln>
            </p:spPr>
            <p:txBody>
              <a:bodyPr/>
              <a:lstStyle/>
              <a:p>
                <a:endParaRPr lang="en-US"/>
              </a:p>
            </p:txBody>
          </p:sp>
          <p:sp>
            <p:nvSpPr>
              <p:cNvPr id="21579" name="Freeform 73"/>
              <p:cNvSpPr>
                <a:spLocks/>
              </p:cNvSpPr>
              <p:nvPr/>
            </p:nvSpPr>
            <p:spPr bwMode="auto">
              <a:xfrm>
                <a:off x="3973" y="3197"/>
                <a:ext cx="1020" cy="810"/>
              </a:xfrm>
              <a:custGeom>
                <a:avLst/>
                <a:gdLst>
                  <a:gd name="T0" fmla="*/ 162 w 1020"/>
                  <a:gd name="T1" fmla="*/ 150 h 810"/>
                  <a:gd name="T2" fmla="*/ 216 w 1020"/>
                  <a:gd name="T3" fmla="*/ 66 h 810"/>
                  <a:gd name="T4" fmla="*/ 294 w 1020"/>
                  <a:gd name="T5" fmla="*/ 18 h 810"/>
                  <a:gd name="T6" fmla="*/ 366 w 1020"/>
                  <a:gd name="T7" fmla="*/ 0 h 810"/>
                  <a:gd name="T8" fmla="*/ 444 w 1020"/>
                  <a:gd name="T9" fmla="*/ 6 h 810"/>
                  <a:gd name="T10" fmla="*/ 522 w 1020"/>
                  <a:gd name="T11" fmla="*/ 18 h 810"/>
                  <a:gd name="T12" fmla="*/ 600 w 1020"/>
                  <a:gd name="T13" fmla="*/ 42 h 810"/>
                  <a:gd name="T14" fmla="*/ 672 w 1020"/>
                  <a:gd name="T15" fmla="*/ 78 h 810"/>
                  <a:gd name="T16" fmla="*/ 750 w 1020"/>
                  <a:gd name="T17" fmla="*/ 114 h 810"/>
                  <a:gd name="T18" fmla="*/ 822 w 1020"/>
                  <a:gd name="T19" fmla="*/ 144 h 810"/>
                  <a:gd name="T20" fmla="*/ 840 w 1020"/>
                  <a:gd name="T21" fmla="*/ 114 h 810"/>
                  <a:gd name="T22" fmla="*/ 846 w 1020"/>
                  <a:gd name="T23" fmla="*/ 102 h 810"/>
                  <a:gd name="T24" fmla="*/ 858 w 1020"/>
                  <a:gd name="T25" fmla="*/ 114 h 810"/>
                  <a:gd name="T26" fmla="*/ 876 w 1020"/>
                  <a:gd name="T27" fmla="*/ 144 h 810"/>
                  <a:gd name="T28" fmla="*/ 912 w 1020"/>
                  <a:gd name="T29" fmla="*/ 180 h 810"/>
                  <a:gd name="T30" fmla="*/ 954 w 1020"/>
                  <a:gd name="T31" fmla="*/ 210 h 810"/>
                  <a:gd name="T32" fmla="*/ 990 w 1020"/>
                  <a:gd name="T33" fmla="*/ 246 h 810"/>
                  <a:gd name="T34" fmla="*/ 1014 w 1020"/>
                  <a:gd name="T35" fmla="*/ 288 h 810"/>
                  <a:gd name="T36" fmla="*/ 1014 w 1020"/>
                  <a:gd name="T37" fmla="*/ 318 h 810"/>
                  <a:gd name="T38" fmla="*/ 1002 w 1020"/>
                  <a:gd name="T39" fmla="*/ 336 h 810"/>
                  <a:gd name="T40" fmla="*/ 960 w 1020"/>
                  <a:gd name="T41" fmla="*/ 348 h 810"/>
                  <a:gd name="T42" fmla="*/ 918 w 1020"/>
                  <a:gd name="T43" fmla="*/ 342 h 810"/>
                  <a:gd name="T44" fmla="*/ 870 w 1020"/>
                  <a:gd name="T45" fmla="*/ 336 h 810"/>
                  <a:gd name="T46" fmla="*/ 822 w 1020"/>
                  <a:gd name="T47" fmla="*/ 330 h 810"/>
                  <a:gd name="T48" fmla="*/ 810 w 1020"/>
                  <a:gd name="T49" fmla="*/ 348 h 810"/>
                  <a:gd name="T50" fmla="*/ 774 w 1020"/>
                  <a:gd name="T51" fmla="*/ 354 h 810"/>
                  <a:gd name="T52" fmla="*/ 738 w 1020"/>
                  <a:gd name="T53" fmla="*/ 366 h 810"/>
                  <a:gd name="T54" fmla="*/ 744 w 1020"/>
                  <a:gd name="T55" fmla="*/ 396 h 810"/>
                  <a:gd name="T56" fmla="*/ 768 w 1020"/>
                  <a:gd name="T57" fmla="*/ 420 h 810"/>
                  <a:gd name="T58" fmla="*/ 786 w 1020"/>
                  <a:gd name="T59" fmla="*/ 432 h 810"/>
                  <a:gd name="T60" fmla="*/ 810 w 1020"/>
                  <a:gd name="T61" fmla="*/ 450 h 810"/>
                  <a:gd name="T62" fmla="*/ 780 w 1020"/>
                  <a:gd name="T63" fmla="*/ 450 h 810"/>
                  <a:gd name="T64" fmla="*/ 762 w 1020"/>
                  <a:gd name="T65" fmla="*/ 438 h 810"/>
                  <a:gd name="T66" fmla="*/ 720 w 1020"/>
                  <a:gd name="T67" fmla="*/ 426 h 810"/>
                  <a:gd name="T68" fmla="*/ 702 w 1020"/>
                  <a:gd name="T69" fmla="*/ 390 h 810"/>
                  <a:gd name="T70" fmla="*/ 654 w 1020"/>
                  <a:gd name="T71" fmla="*/ 360 h 810"/>
                  <a:gd name="T72" fmla="*/ 594 w 1020"/>
                  <a:gd name="T73" fmla="*/ 342 h 810"/>
                  <a:gd name="T74" fmla="*/ 534 w 1020"/>
                  <a:gd name="T75" fmla="*/ 324 h 810"/>
                  <a:gd name="T76" fmla="*/ 474 w 1020"/>
                  <a:gd name="T77" fmla="*/ 312 h 810"/>
                  <a:gd name="T78" fmla="*/ 414 w 1020"/>
                  <a:gd name="T79" fmla="*/ 312 h 810"/>
                  <a:gd name="T80" fmla="*/ 360 w 1020"/>
                  <a:gd name="T81" fmla="*/ 318 h 810"/>
                  <a:gd name="T82" fmla="*/ 312 w 1020"/>
                  <a:gd name="T83" fmla="*/ 330 h 810"/>
                  <a:gd name="T84" fmla="*/ 258 w 1020"/>
                  <a:gd name="T85" fmla="*/ 342 h 810"/>
                  <a:gd name="T86" fmla="*/ 216 w 1020"/>
                  <a:gd name="T87" fmla="*/ 342 h 810"/>
                  <a:gd name="T88" fmla="*/ 180 w 1020"/>
                  <a:gd name="T89" fmla="*/ 336 h 810"/>
                  <a:gd name="T90" fmla="*/ 156 w 1020"/>
                  <a:gd name="T91" fmla="*/ 312 h 810"/>
                  <a:gd name="T92" fmla="*/ 150 w 1020"/>
                  <a:gd name="T93" fmla="*/ 276 h 810"/>
                  <a:gd name="T94" fmla="*/ 84 w 1020"/>
                  <a:gd name="T95" fmla="*/ 312 h 810"/>
                  <a:gd name="T96" fmla="*/ 42 w 1020"/>
                  <a:gd name="T97" fmla="*/ 372 h 810"/>
                  <a:gd name="T98" fmla="*/ 36 w 1020"/>
                  <a:gd name="T99" fmla="*/ 420 h 810"/>
                  <a:gd name="T100" fmla="*/ 48 w 1020"/>
                  <a:gd name="T101" fmla="*/ 462 h 810"/>
                  <a:gd name="T102" fmla="*/ 96 w 1020"/>
                  <a:gd name="T103" fmla="*/ 612 h 810"/>
                  <a:gd name="T104" fmla="*/ 108 w 1020"/>
                  <a:gd name="T105" fmla="*/ 786 h 810"/>
                  <a:gd name="T106" fmla="*/ 108 w 1020"/>
                  <a:gd name="T107" fmla="*/ 744 h 810"/>
                  <a:gd name="T108" fmla="*/ 84 w 1020"/>
                  <a:gd name="T109" fmla="*/ 666 h 810"/>
                  <a:gd name="T110" fmla="*/ 54 w 1020"/>
                  <a:gd name="T111" fmla="*/ 576 h 810"/>
                  <a:gd name="T112" fmla="*/ 18 w 1020"/>
                  <a:gd name="T113" fmla="*/ 486 h 810"/>
                  <a:gd name="T114" fmla="*/ 0 w 1020"/>
                  <a:gd name="T115" fmla="*/ 402 h 810"/>
                  <a:gd name="T116" fmla="*/ 18 w 1020"/>
                  <a:gd name="T117" fmla="*/ 324 h 810"/>
                  <a:gd name="T118" fmla="*/ 48 w 1020"/>
                  <a:gd name="T119" fmla="*/ 288 h 810"/>
                  <a:gd name="T120" fmla="*/ 72 w 1020"/>
                  <a:gd name="T121" fmla="*/ 264 h 810"/>
                  <a:gd name="T122" fmla="*/ 108 w 1020"/>
                  <a:gd name="T123" fmla="*/ 246 h 810"/>
                  <a:gd name="T124" fmla="*/ 144 w 1020"/>
                  <a:gd name="T125" fmla="*/ 234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0"/>
                  <a:gd name="T190" fmla="*/ 0 h 810"/>
                  <a:gd name="T191" fmla="*/ 1020 w 1020"/>
                  <a:gd name="T192" fmla="*/ 810 h 8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0" h="810">
                    <a:moveTo>
                      <a:pt x="156" y="228"/>
                    </a:moveTo>
                    <a:lnTo>
                      <a:pt x="156" y="198"/>
                    </a:lnTo>
                    <a:lnTo>
                      <a:pt x="156" y="174"/>
                    </a:lnTo>
                    <a:lnTo>
                      <a:pt x="162" y="150"/>
                    </a:lnTo>
                    <a:lnTo>
                      <a:pt x="174" y="126"/>
                    </a:lnTo>
                    <a:lnTo>
                      <a:pt x="180" y="102"/>
                    </a:lnTo>
                    <a:lnTo>
                      <a:pt x="198" y="84"/>
                    </a:lnTo>
                    <a:lnTo>
                      <a:pt x="216" y="66"/>
                    </a:lnTo>
                    <a:lnTo>
                      <a:pt x="234" y="48"/>
                    </a:lnTo>
                    <a:lnTo>
                      <a:pt x="258" y="36"/>
                    </a:lnTo>
                    <a:lnTo>
                      <a:pt x="276" y="30"/>
                    </a:lnTo>
                    <a:lnTo>
                      <a:pt x="294" y="18"/>
                    </a:lnTo>
                    <a:lnTo>
                      <a:pt x="312" y="12"/>
                    </a:lnTo>
                    <a:lnTo>
                      <a:pt x="330" y="6"/>
                    </a:lnTo>
                    <a:lnTo>
                      <a:pt x="348" y="6"/>
                    </a:lnTo>
                    <a:lnTo>
                      <a:pt x="366" y="0"/>
                    </a:lnTo>
                    <a:lnTo>
                      <a:pt x="384" y="0"/>
                    </a:lnTo>
                    <a:lnTo>
                      <a:pt x="408" y="0"/>
                    </a:lnTo>
                    <a:lnTo>
                      <a:pt x="426" y="0"/>
                    </a:lnTo>
                    <a:lnTo>
                      <a:pt x="444" y="6"/>
                    </a:lnTo>
                    <a:lnTo>
                      <a:pt x="462" y="6"/>
                    </a:lnTo>
                    <a:lnTo>
                      <a:pt x="480" y="12"/>
                    </a:lnTo>
                    <a:lnTo>
                      <a:pt x="504" y="12"/>
                    </a:lnTo>
                    <a:lnTo>
                      <a:pt x="522" y="18"/>
                    </a:lnTo>
                    <a:lnTo>
                      <a:pt x="540" y="24"/>
                    </a:lnTo>
                    <a:lnTo>
                      <a:pt x="558" y="30"/>
                    </a:lnTo>
                    <a:lnTo>
                      <a:pt x="576" y="36"/>
                    </a:lnTo>
                    <a:lnTo>
                      <a:pt x="600" y="42"/>
                    </a:lnTo>
                    <a:lnTo>
                      <a:pt x="618" y="54"/>
                    </a:lnTo>
                    <a:lnTo>
                      <a:pt x="636" y="60"/>
                    </a:lnTo>
                    <a:lnTo>
                      <a:pt x="654" y="72"/>
                    </a:lnTo>
                    <a:lnTo>
                      <a:pt x="672" y="78"/>
                    </a:lnTo>
                    <a:lnTo>
                      <a:pt x="690" y="84"/>
                    </a:lnTo>
                    <a:lnTo>
                      <a:pt x="714" y="96"/>
                    </a:lnTo>
                    <a:lnTo>
                      <a:pt x="732" y="102"/>
                    </a:lnTo>
                    <a:lnTo>
                      <a:pt x="750" y="114"/>
                    </a:lnTo>
                    <a:lnTo>
                      <a:pt x="768" y="120"/>
                    </a:lnTo>
                    <a:lnTo>
                      <a:pt x="786" y="126"/>
                    </a:lnTo>
                    <a:lnTo>
                      <a:pt x="804" y="138"/>
                    </a:lnTo>
                    <a:lnTo>
                      <a:pt x="822" y="144"/>
                    </a:lnTo>
                    <a:lnTo>
                      <a:pt x="840" y="150"/>
                    </a:lnTo>
                    <a:lnTo>
                      <a:pt x="840" y="138"/>
                    </a:lnTo>
                    <a:lnTo>
                      <a:pt x="840" y="126"/>
                    </a:lnTo>
                    <a:lnTo>
                      <a:pt x="840" y="114"/>
                    </a:lnTo>
                    <a:lnTo>
                      <a:pt x="840" y="108"/>
                    </a:lnTo>
                    <a:lnTo>
                      <a:pt x="840" y="102"/>
                    </a:lnTo>
                    <a:lnTo>
                      <a:pt x="846" y="102"/>
                    </a:lnTo>
                    <a:lnTo>
                      <a:pt x="852" y="102"/>
                    </a:lnTo>
                    <a:lnTo>
                      <a:pt x="852" y="108"/>
                    </a:lnTo>
                    <a:lnTo>
                      <a:pt x="858" y="108"/>
                    </a:lnTo>
                    <a:lnTo>
                      <a:pt x="858" y="114"/>
                    </a:lnTo>
                    <a:lnTo>
                      <a:pt x="864" y="114"/>
                    </a:lnTo>
                    <a:lnTo>
                      <a:pt x="870" y="126"/>
                    </a:lnTo>
                    <a:lnTo>
                      <a:pt x="870" y="138"/>
                    </a:lnTo>
                    <a:lnTo>
                      <a:pt x="876" y="144"/>
                    </a:lnTo>
                    <a:lnTo>
                      <a:pt x="882" y="150"/>
                    </a:lnTo>
                    <a:lnTo>
                      <a:pt x="888" y="162"/>
                    </a:lnTo>
                    <a:lnTo>
                      <a:pt x="900" y="168"/>
                    </a:lnTo>
                    <a:lnTo>
                      <a:pt x="912" y="180"/>
                    </a:lnTo>
                    <a:lnTo>
                      <a:pt x="924" y="186"/>
                    </a:lnTo>
                    <a:lnTo>
                      <a:pt x="936" y="192"/>
                    </a:lnTo>
                    <a:lnTo>
                      <a:pt x="942" y="204"/>
                    </a:lnTo>
                    <a:lnTo>
                      <a:pt x="954" y="210"/>
                    </a:lnTo>
                    <a:lnTo>
                      <a:pt x="966" y="216"/>
                    </a:lnTo>
                    <a:lnTo>
                      <a:pt x="972" y="228"/>
                    </a:lnTo>
                    <a:lnTo>
                      <a:pt x="984" y="234"/>
                    </a:lnTo>
                    <a:lnTo>
                      <a:pt x="990" y="246"/>
                    </a:lnTo>
                    <a:lnTo>
                      <a:pt x="996" y="258"/>
                    </a:lnTo>
                    <a:lnTo>
                      <a:pt x="1002" y="264"/>
                    </a:lnTo>
                    <a:lnTo>
                      <a:pt x="1008" y="276"/>
                    </a:lnTo>
                    <a:lnTo>
                      <a:pt x="1014" y="288"/>
                    </a:lnTo>
                    <a:lnTo>
                      <a:pt x="1020" y="300"/>
                    </a:lnTo>
                    <a:lnTo>
                      <a:pt x="1020" y="306"/>
                    </a:lnTo>
                    <a:lnTo>
                      <a:pt x="1020" y="312"/>
                    </a:lnTo>
                    <a:lnTo>
                      <a:pt x="1014" y="318"/>
                    </a:lnTo>
                    <a:lnTo>
                      <a:pt x="1014" y="324"/>
                    </a:lnTo>
                    <a:lnTo>
                      <a:pt x="1008" y="330"/>
                    </a:lnTo>
                    <a:lnTo>
                      <a:pt x="1008" y="336"/>
                    </a:lnTo>
                    <a:lnTo>
                      <a:pt x="1002" y="336"/>
                    </a:lnTo>
                    <a:lnTo>
                      <a:pt x="996" y="342"/>
                    </a:lnTo>
                    <a:lnTo>
                      <a:pt x="984" y="342"/>
                    </a:lnTo>
                    <a:lnTo>
                      <a:pt x="972" y="348"/>
                    </a:lnTo>
                    <a:lnTo>
                      <a:pt x="960" y="348"/>
                    </a:lnTo>
                    <a:lnTo>
                      <a:pt x="948" y="348"/>
                    </a:lnTo>
                    <a:lnTo>
                      <a:pt x="936" y="348"/>
                    </a:lnTo>
                    <a:lnTo>
                      <a:pt x="930" y="348"/>
                    </a:lnTo>
                    <a:lnTo>
                      <a:pt x="918" y="342"/>
                    </a:lnTo>
                    <a:lnTo>
                      <a:pt x="906" y="342"/>
                    </a:lnTo>
                    <a:lnTo>
                      <a:pt x="894" y="342"/>
                    </a:lnTo>
                    <a:lnTo>
                      <a:pt x="882" y="336"/>
                    </a:lnTo>
                    <a:lnTo>
                      <a:pt x="870" y="336"/>
                    </a:lnTo>
                    <a:lnTo>
                      <a:pt x="858" y="336"/>
                    </a:lnTo>
                    <a:lnTo>
                      <a:pt x="846" y="336"/>
                    </a:lnTo>
                    <a:lnTo>
                      <a:pt x="834" y="330"/>
                    </a:lnTo>
                    <a:lnTo>
                      <a:pt x="822" y="330"/>
                    </a:lnTo>
                    <a:lnTo>
                      <a:pt x="810" y="336"/>
                    </a:lnTo>
                    <a:lnTo>
                      <a:pt x="810" y="342"/>
                    </a:lnTo>
                    <a:lnTo>
                      <a:pt x="810" y="348"/>
                    </a:lnTo>
                    <a:lnTo>
                      <a:pt x="810" y="354"/>
                    </a:lnTo>
                    <a:lnTo>
                      <a:pt x="798" y="354"/>
                    </a:lnTo>
                    <a:lnTo>
                      <a:pt x="786" y="354"/>
                    </a:lnTo>
                    <a:lnTo>
                      <a:pt x="774" y="354"/>
                    </a:lnTo>
                    <a:lnTo>
                      <a:pt x="762" y="354"/>
                    </a:lnTo>
                    <a:lnTo>
                      <a:pt x="756" y="360"/>
                    </a:lnTo>
                    <a:lnTo>
                      <a:pt x="744" y="360"/>
                    </a:lnTo>
                    <a:lnTo>
                      <a:pt x="738" y="366"/>
                    </a:lnTo>
                    <a:lnTo>
                      <a:pt x="738" y="378"/>
                    </a:lnTo>
                    <a:lnTo>
                      <a:pt x="738" y="384"/>
                    </a:lnTo>
                    <a:lnTo>
                      <a:pt x="738" y="390"/>
                    </a:lnTo>
                    <a:lnTo>
                      <a:pt x="744" y="396"/>
                    </a:lnTo>
                    <a:lnTo>
                      <a:pt x="750" y="402"/>
                    </a:lnTo>
                    <a:lnTo>
                      <a:pt x="756" y="408"/>
                    </a:lnTo>
                    <a:lnTo>
                      <a:pt x="762" y="414"/>
                    </a:lnTo>
                    <a:lnTo>
                      <a:pt x="768" y="420"/>
                    </a:lnTo>
                    <a:lnTo>
                      <a:pt x="774" y="420"/>
                    </a:lnTo>
                    <a:lnTo>
                      <a:pt x="780" y="426"/>
                    </a:lnTo>
                    <a:lnTo>
                      <a:pt x="786" y="432"/>
                    </a:lnTo>
                    <a:lnTo>
                      <a:pt x="792" y="432"/>
                    </a:lnTo>
                    <a:lnTo>
                      <a:pt x="798" y="438"/>
                    </a:lnTo>
                    <a:lnTo>
                      <a:pt x="804" y="444"/>
                    </a:lnTo>
                    <a:lnTo>
                      <a:pt x="810" y="450"/>
                    </a:lnTo>
                    <a:lnTo>
                      <a:pt x="810" y="456"/>
                    </a:lnTo>
                    <a:lnTo>
                      <a:pt x="798" y="456"/>
                    </a:lnTo>
                    <a:lnTo>
                      <a:pt x="786" y="456"/>
                    </a:lnTo>
                    <a:lnTo>
                      <a:pt x="780" y="450"/>
                    </a:lnTo>
                    <a:lnTo>
                      <a:pt x="774" y="450"/>
                    </a:lnTo>
                    <a:lnTo>
                      <a:pt x="768" y="444"/>
                    </a:lnTo>
                    <a:lnTo>
                      <a:pt x="762" y="438"/>
                    </a:lnTo>
                    <a:lnTo>
                      <a:pt x="756" y="438"/>
                    </a:lnTo>
                    <a:lnTo>
                      <a:pt x="738" y="438"/>
                    </a:lnTo>
                    <a:lnTo>
                      <a:pt x="726" y="432"/>
                    </a:lnTo>
                    <a:lnTo>
                      <a:pt x="720" y="426"/>
                    </a:lnTo>
                    <a:lnTo>
                      <a:pt x="714" y="420"/>
                    </a:lnTo>
                    <a:lnTo>
                      <a:pt x="708" y="408"/>
                    </a:lnTo>
                    <a:lnTo>
                      <a:pt x="708" y="402"/>
                    </a:lnTo>
                    <a:lnTo>
                      <a:pt x="702" y="390"/>
                    </a:lnTo>
                    <a:lnTo>
                      <a:pt x="696" y="384"/>
                    </a:lnTo>
                    <a:lnTo>
                      <a:pt x="678" y="378"/>
                    </a:lnTo>
                    <a:lnTo>
                      <a:pt x="666" y="366"/>
                    </a:lnTo>
                    <a:lnTo>
                      <a:pt x="654" y="360"/>
                    </a:lnTo>
                    <a:lnTo>
                      <a:pt x="636" y="354"/>
                    </a:lnTo>
                    <a:lnTo>
                      <a:pt x="624" y="348"/>
                    </a:lnTo>
                    <a:lnTo>
                      <a:pt x="606" y="342"/>
                    </a:lnTo>
                    <a:lnTo>
                      <a:pt x="594" y="342"/>
                    </a:lnTo>
                    <a:lnTo>
                      <a:pt x="576" y="336"/>
                    </a:lnTo>
                    <a:lnTo>
                      <a:pt x="564" y="330"/>
                    </a:lnTo>
                    <a:lnTo>
                      <a:pt x="546" y="330"/>
                    </a:lnTo>
                    <a:lnTo>
                      <a:pt x="534" y="324"/>
                    </a:lnTo>
                    <a:lnTo>
                      <a:pt x="516" y="324"/>
                    </a:lnTo>
                    <a:lnTo>
                      <a:pt x="504" y="318"/>
                    </a:lnTo>
                    <a:lnTo>
                      <a:pt x="486" y="318"/>
                    </a:lnTo>
                    <a:lnTo>
                      <a:pt x="474" y="312"/>
                    </a:lnTo>
                    <a:lnTo>
                      <a:pt x="456" y="312"/>
                    </a:lnTo>
                    <a:lnTo>
                      <a:pt x="444" y="312"/>
                    </a:lnTo>
                    <a:lnTo>
                      <a:pt x="426" y="312"/>
                    </a:lnTo>
                    <a:lnTo>
                      <a:pt x="414" y="312"/>
                    </a:lnTo>
                    <a:lnTo>
                      <a:pt x="402" y="312"/>
                    </a:lnTo>
                    <a:lnTo>
                      <a:pt x="390" y="312"/>
                    </a:lnTo>
                    <a:lnTo>
                      <a:pt x="378" y="312"/>
                    </a:lnTo>
                    <a:lnTo>
                      <a:pt x="360" y="318"/>
                    </a:lnTo>
                    <a:lnTo>
                      <a:pt x="348" y="318"/>
                    </a:lnTo>
                    <a:lnTo>
                      <a:pt x="336" y="324"/>
                    </a:lnTo>
                    <a:lnTo>
                      <a:pt x="324" y="330"/>
                    </a:lnTo>
                    <a:lnTo>
                      <a:pt x="312" y="330"/>
                    </a:lnTo>
                    <a:lnTo>
                      <a:pt x="300" y="336"/>
                    </a:lnTo>
                    <a:lnTo>
                      <a:pt x="288" y="336"/>
                    </a:lnTo>
                    <a:lnTo>
                      <a:pt x="270" y="342"/>
                    </a:lnTo>
                    <a:lnTo>
                      <a:pt x="258" y="342"/>
                    </a:lnTo>
                    <a:lnTo>
                      <a:pt x="246" y="342"/>
                    </a:lnTo>
                    <a:lnTo>
                      <a:pt x="240" y="348"/>
                    </a:lnTo>
                    <a:lnTo>
                      <a:pt x="228" y="348"/>
                    </a:lnTo>
                    <a:lnTo>
                      <a:pt x="216" y="342"/>
                    </a:lnTo>
                    <a:lnTo>
                      <a:pt x="210" y="342"/>
                    </a:lnTo>
                    <a:lnTo>
                      <a:pt x="198" y="342"/>
                    </a:lnTo>
                    <a:lnTo>
                      <a:pt x="192" y="336"/>
                    </a:lnTo>
                    <a:lnTo>
                      <a:pt x="180" y="336"/>
                    </a:lnTo>
                    <a:lnTo>
                      <a:pt x="174" y="330"/>
                    </a:lnTo>
                    <a:lnTo>
                      <a:pt x="168" y="324"/>
                    </a:lnTo>
                    <a:lnTo>
                      <a:pt x="162" y="318"/>
                    </a:lnTo>
                    <a:lnTo>
                      <a:pt x="156" y="312"/>
                    </a:lnTo>
                    <a:lnTo>
                      <a:pt x="150" y="306"/>
                    </a:lnTo>
                    <a:lnTo>
                      <a:pt x="150" y="300"/>
                    </a:lnTo>
                    <a:lnTo>
                      <a:pt x="150" y="288"/>
                    </a:lnTo>
                    <a:lnTo>
                      <a:pt x="150" y="276"/>
                    </a:lnTo>
                    <a:lnTo>
                      <a:pt x="150" y="264"/>
                    </a:lnTo>
                    <a:lnTo>
                      <a:pt x="126" y="282"/>
                    </a:lnTo>
                    <a:lnTo>
                      <a:pt x="102" y="294"/>
                    </a:lnTo>
                    <a:lnTo>
                      <a:pt x="84" y="312"/>
                    </a:lnTo>
                    <a:lnTo>
                      <a:pt x="72" y="324"/>
                    </a:lnTo>
                    <a:lnTo>
                      <a:pt x="60" y="342"/>
                    </a:lnTo>
                    <a:lnTo>
                      <a:pt x="48" y="354"/>
                    </a:lnTo>
                    <a:lnTo>
                      <a:pt x="42" y="372"/>
                    </a:lnTo>
                    <a:lnTo>
                      <a:pt x="42" y="384"/>
                    </a:lnTo>
                    <a:lnTo>
                      <a:pt x="36" y="396"/>
                    </a:lnTo>
                    <a:lnTo>
                      <a:pt x="36" y="408"/>
                    </a:lnTo>
                    <a:lnTo>
                      <a:pt x="36" y="420"/>
                    </a:lnTo>
                    <a:lnTo>
                      <a:pt x="42" y="432"/>
                    </a:lnTo>
                    <a:lnTo>
                      <a:pt x="42" y="444"/>
                    </a:lnTo>
                    <a:lnTo>
                      <a:pt x="42" y="450"/>
                    </a:lnTo>
                    <a:lnTo>
                      <a:pt x="48" y="462"/>
                    </a:lnTo>
                    <a:lnTo>
                      <a:pt x="48" y="468"/>
                    </a:lnTo>
                    <a:lnTo>
                      <a:pt x="66" y="516"/>
                    </a:lnTo>
                    <a:lnTo>
                      <a:pt x="78" y="564"/>
                    </a:lnTo>
                    <a:lnTo>
                      <a:pt x="96" y="612"/>
                    </a:lnTo>
                    <a:lnTo>
                      <a:pt x="102" y="666"/>
                    </a:lnTo>
                    <a:lnTo>
                      <a:pt x="108" y="708"/>
                    </a:lnTo>
                    <a:lnTo>
                      <a:pt x="114" y="750"/>
                    </a:lnTo>
                    <a:lnTo>
                      <a:pt x="108" y="786"/>
                    </a:lnTo>
                    <a:lnTo>
                      <a:pt x="102" y="810"/>
                    </a:lnTo>
                    <a:lnTo>
                      <a:pt x="108" y="786"/>
                    </a:lnTo>
                    <a:lnTo>
                      <a:pt x="108" y="768"/>
                    </a:lnTo>
                    <a:lnTo>
                      <a:pt x="108" y="744"/>
                    </a:lnTo>
                    <a:lnTo>
                      <a:pt x="102" y="726"/>
                    </a:lnTo>
                    <a:lnTo>
                      <a:pt x="96" y="708"/>
                    </a:lnTo>
                    <a:lnTo>
                      <a:pt x="96" y="684"/>
                    </a:lnTo>
                    <a:lnTo>
                      <a:pt x="84" y="666"/>
                    </a:lnTo>
                    <a:lnTo>
                      <a:pt x="78" y="642"/>
                    </a:lnTo>
                    <a:lnTo>
                      <a:pt x="72" y="624"/>
                    </a:lnTo>
                    <a:lnTo>
                      <a:pt x="66" y="600"/>
                    </a:lnTo>
                    <a:lnTo>
                      <a:pt x="54" y="576"/>
                    </a:lnTo>
                    <a:lnTo>
                      <a:pt x="48" y="558"/>
                    </a:lnTo>
                    <a:lnTo>
                      <a:pt x="36" y="534"/>
                    </a:lnTo>
                    <a:lnTo>
                      <a:pt x="30" y="510"/>
                    </a:lnTo>
                    <a:lnTo>
                      <a:pt x="18" y="486"/>
                    </a:lnTo>
                    <a:lnTo>
                      <a:pt x="12" y="468"/>
                    </a:lnTo>
                    <a:lnTo>
                      <a:pt x="6" y="444"/>
                    </a:lnTo>
                    <a:lnTo>
                      <a:pt x="6" y="426"/>
                    </a:lnTo>
                    <a:lnTo>
                      <a:pt x="0" y="402"/>
                    </a:lnTo>
                    <a:lnTo>
                      <a:pt x="0" y="384"/>
                    </a:lnTo>
                    <a:lnTo>
                      <a:pt x="6" y="360"/>
                    </a:lnTo>
                    <a:lnTo>
                      <a:pt x="12" y="342"/>
                    </a:lnTo>
                    <a:lnTo>
                      <a:pt x="18" y="324"/>
                    </a:lnTo>
                    <a:lnTo>
                      <a:pt x="30" y="306"/>
                    </a:lnTo>
                    <a:lnTo>
                      <a:pt x="36" y="300"/>
                    </a:lnTo>
                    <a:lnTo>
                      <a:pt x="42" y="294"/>
                    </a:lnTo>
                    <a:lnTo>
                      <a:pt x="48" y="288"/>
                    </a:lnTo>
                    <a:lnTo>
                      <a:pt x="54" y="282"/>
                    </a:lnTo>
                    <a:lnTo>
                      <a:pt x="60" y="276"/>
                    </a:lnTo>
                    <a:lnTo>
                      <a:pt x="66" y="270"/>
                    </a:lnTo>
                    <a:lnTo>
                      <a:pt x="72" y="264"/>
                    </a:lnTo>
                    <a:lnTo>
                      <a:pt x="84" y="258"/>
                    </a:lnTo>
                    <a:lnTo>
                      <a:pt x="90" y="252"/>
                    </a:lnTo>
                    <a:lnTo>
                      <a:pt x="96" y="252"/>
                    </a:lnTo>
                    <a:lnTo>
                      <a:pt x="108" y="246"/>
                    </a:lnTo>
                    <a:lnTo>
                      <a:pt x="114" y="240"/>
                    </a:lnTo>
                    <a:lnTo>
                      <a:pt x="126" y="240"/>
                    </a:lnTo>
                    <a:lnTo>
                      <a:pt x="132" y="234"/>
                    </a:lnTo>
                    <a:lnTo>
                      <a:pt x="144" y="234"/>
                    </a:lnTo>
                    <a:lnTo>
                      <a:pt x="156" y="228"/>
                    </a:lnTo>
                    <a:close/>
                  </a:path>
                </a:pathLst>
              </a:custGeom>
              <a:solidFill>
                <a:srgbClr val="996600"/>
              </a:solidFill>
              <a:ln w="9525">
                <a:noFill/>
                <a:round/>
                <a:headEnd/>
                <a:tailEnd/>
              </a:ln>
            </p:spPr>
            <p:txBody>
              <a:bodyPr/>
              <a:lstStyle/>
              <a:p>
                <a:endParaRPr lang="en-US"/>
              </a:p>
            </p:txBody>
          </p:sp>
          <p:sp>
            <p:nvSpPr>
              <p:cNvPr id="21580" name="Freeform 74"/>
              <p:cNvSpPr>
                <a:spLocks/>
              </p:cNvSpPr>
              <p:nvPr/>
            </p:nvSpPr>
            <p:spPr bwMode="auto">
              <a:xfrm>
                <a:off x="4123" y="3245"/>
                <a:ext cx="90" cy="180"/>
              </a:xfrm>
              <a:custGeom>
                <a:avLst/>
                <a:gdLst>
                  <a:gd name="T0" fmla="*/ 84 w 90"/>
                  <a:gd name="T1" fmla="*/ 0 h 180"/>
                  <a:gd name="T2" fmla="*/ 84 w 90"/>
                  <a:gd name="T3" fmla="*/ 0 h 180"/>
                  <a:gd name="T4" fmla="*/ 66 w 90"/>
                  <a:gd name="T5" fmla="*/ 12 h 180"/>
                  <a:gd name="T6" fmla="*/ 48 w 90"/>
                  <a:gd name="T7" fmla="*/ 30 h 180"/>
                  <a:gd name="T8" fmla="*/ 30 w 90"/>
                  <a:gd name="T9" fmla="*/ 54 h 180"/>
                  <a:gd name="T10" fmla="*/ 18 w 90"/>
                  <a:gd name="T11" fmla="*/ 78 h 180"/>
                  <a:gd name="T12" fmla="*/ 12 w 90"/>
                  <a:gd name="T13" fmla="*/ 96 h 180"/>
                  <a:gd name="T14" fmla="*/ 6 w 90"/>
                  <a:gd name="T15" fmla="*/ 126 h 180"/>
                  <a:gd name="T16" fmla="*/ 0 w 90"/>
                  <a:gd name="T17" fmla="*/ 150 h 180"/>
                  <a:gd name="T18" fmla="*/ 0 w 90"/>
                  <a:gd name="T19" fmla="*/ 180 h 180"/>
                  <a:gd name="T20" fmla="*/ 6 w 90"/>
                  <a:gd name="T21" fmla="*/ 180 h 180"/>
                  <a:gd name="T22" fmla="*/ 6 w 90"/>
                  <a:gd name="T23" fmla="*/ 150 h 180"/>
                  <a:gd name="T24" fmla="*/ 12 w 90"/>
                  <a:gd name="T25" fmla="*/ 126 h 180"/>
                  <a:gd name="T26" fmla="*/ 12 w 90"/>
                  <a:gd name="T27" fmla="*/ 102 h 180"/>
                  <a:gd name="T28" fmla="*/ 24 w 90"/>
                  <a:gd name="T29" fmla="*/ 78 h 180"/>
                  <a:gd name="T30" fmla="*/ 36 w 90"/>
                  <a:gd name="T31" fmla="*/ 54 h 180"/>
                  <a:gd name="T32" fmla="*/ 48 w 90"/>
                  <a:gd name="T33" fmla="*/ 36 h 180"/>
                  <a:gd name="T34" fmla="*/ 66 w 90"/>
                  <a:gd name="T35" fmla="*/ 18 h 180"/>
                  <a:gd name="T36" fmla="*/ 90 w 90"/>
                  <a:gd name="T37" fmla="*/ 0 h 180"/>
                  <a:gd name="T38" fmla="*/ 90 w 90"/>
                  <a:gd name="T39" fmla="*/ 0 h 180"/>
                  <a:gd name="T40" fmla="*/ 84 w 90"/>
                  <a:gd name="T41" fmla="*/ 0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80"/>
                  <a:gd name="T65" fmla="*/ 90 w 90"/>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80">
                    <a:moveTo>
                      <a:pt x="84" y="0"/>
                    </a:moveTo>
                    <a:lnTo>
                      <a:pt x="84" y="0"/>
                    </a:lnTo>
                    <a:lnTo>
                      <a:pt x="66" y="12"/>
                    </a:lnTo>
                    <a:lnTo>
                      <a:pt x="48" y="30"/>
                    </a:lnTo>
                    <a:lnTo>
                      <a:pt x="30" y="54"/>
                    </a:lnTo>
                    <a:lnTo>
                      <a:pt x="18" y="78"/>
                    </a:lnTo>
                    <a:lnTo>
                      <a:pt x="12" y="96"/>
                    </a:lnTo>
                    <a:lnTo>
                      <a:pt x="6" y="126"/>
                    </a:lnTo>
                    <a:lnTo>
                      <a:pt x="0" y="150"/>
                    </a:lnTo>
                    <a:lnTo>
                      <a:pt x="0" y="180"/>
                    </a:lnTo>
                    <a:lnTo>
                      <a:pt x="6" y="180"/>
                    </a:lnTo>
                    <a:lnTo>
                      <a:pt x="6" y="150"/>
                    </a:lnTo>
                    <a:lnTo>
                      <a:pt x="12" y="126"/>
                    </a:lnTo>
                    <a:lnTo>
                      <a:pt x="12" y="102"/>
                    </a:lnTo>
                    <a:lnTo>
                      <a:pt x="24" y="78"/>
                    </a:lnTo>
                    <a:lnTo>
                      <a:pt x="36" y="54"/>
                    </a:lnTo>
                    <a:lnTo>
                      <a:pt x="48" y="36"/>
                    </a:lnTo>
                    <a:lnTo>
                      <a:pt x="66" y="18"/>
                    </a:lnTo>
                    <a:lnTo>
                      <a:pt x="90" y="0"/>
                    </a:lnTo>
                    <a:lnTo>
                      <a:pt x="84" y="0"/>
                    </a:lnTo>
                    <a:close/>
                  </a:path>
                </a:pathLst>
              </a:custGeom>
              <a:solidFill>
                <a:srgbClr val="996600"/>
              </a:solidFill>
              <a:ln w="9525">
                <a:noFill/>
                <a:round/>
                <a:headEnd/>
                <a:tailEnd/>
              </a:ln>
            </p:spPr>
            <p:txBody>
              <a:bodyPr/>
              <a:lstStyle/>
              <a:p>
                <a:endParaRPr lang="en-US"/>
              </a:p>
            </p:txBody>
          </p:sp>
          <p:sp>
            <p:nvSpPr>
              <p:cNvPr id="21581" name="Freeform 75"/>
              <p:cNvSpPr>
                <a:spLocks/>
              </p:cNvSpPr>
              <p:nvPr/>
            </p:nvSpPr>
            <p:spPr bwMode="auto">
              <a:xfrm>
                <a:off x="4207" y="3197"/>
                <a:ext cx="606" cy="156"/>
              </a:xfrm>
              <a:custGeom>
                <a:avLst/>
                <a:gdLst>
                  <a:gd name="T0" fmla="*/ 606 w 606"/>
                  <a:gd name="T1" fmla="*/ 150 h 156"/>
                  <a:gd name="T2" fmla="*/ 570 w 606"/>
                  <a:gd name="T3" fmla="*/ 132 h 156"/>
                  <a:gd name="T4" fmla="*/ 534 w 606"/>
                  <a:gd name="T5" fmla="*/ 120 h 156"/>
                  <a:gd name="T6" fmla="*/ 498 w 606"/>
                  <a:gd name="T7" fmla="*/ 102 h 156"/>
                  <a:gd name="T8" fmla="*/ 462 w 606"/>
                  <a:gd name="T9" fmla="*/ 84 h 156"/>
                  <a:gd name="T10" fmla="*/ 420 w 606"/>
                  <a:gd name="T11" fmla="*/ 66 h 156"/>
                  <a:gd name="T12" fmla="*/ 384 w 606"/>
                  <a:gd name="T13" fmla="*/ 48 h 156"/>
                  <a:gd name="T14" fmla="*/ 342 w 606"/>
                  <a:gd name="T15" fmla="*/ 36 h 156"/>
                  <a:gd name="T16" fmla="*/ 306 w 606"/>
                  <a:gd name="T17" fmla="*/ 24 h 156"/>
                  <a:gd name="T18" fmla="*/ 270 w 606"/>
                  <a:gd name="T19" fmla="*/ 12 h 156"/>
                  <a:gd name="T20" fmla="*/ 228 w 606"/>
                  <a:gd name="T21" fmla="*/ 6 h 156"/>
                  <a:gd name="T22" fmla="*/ 192 w 606"/>
                  <a:gd name="T23" fmla="*/ 0 h 156"/>
                  <a:gd name="T24" fmla="*/ 150 w 606"/>
                  <a:gd name="T25" fmla="*/ 0 h 156"/>
                  <a:gd name="T26" fmla="*/ 114 w 606"/>
                  <a:gd name="T27" fmla="*/ 0 h 156"/>
                  <a:gd name="T28" fmla="*/ 78 w 606"/>
                  <a:gd name="T29" fmla="*/ 12 h 156"/>
                  <a:gd name="T30" fmla="*/ 36 w 606"/>
                  <a:gd name="T31" fmla="*/ 24 h 156"/>
                  <a:gd name="T32" fmla="*/ 0 w 606"/>
                  <a:gd name="T33" fmla="*/ 48 h 156"/>
                  <a:gd name="T34" fmla="*/ 24 w 606"/>
                  <a:gd name="T35" fmla="*/ 42 h 156"/>
                  <a:gd name="T36" fmla="*/ 60 w 606"/>
                  <a:gd name="T37" fmla="*/ 24 h 156"/>
                  <a:gd name="T38" fmla="*/ 96 w 606"/>
                  <a:gd name="T39" fmla="*/ 12 h 156"/>
                  <a:gd name="T40" fmla="*/ 132 w 606"/>
                  <a:gd name="T41" fmla="*/ 6 h 156"/>
                  <a:gd name="T42" fmla="*/ 174 w 606"/>
                  <a:gd name="T43" fmla="*/ 6 h 156"/>
                  <a:gd name="T44" fmla="*/ 210 w 606"/>
                  <a:gd name="T45" fmla="*/ 6 h 156"/>
                  <a:gd name="T46" fmla="*/ 246 w 606"/>
                  <a:gd name="T47" fmla="*/ 12 h 156"/>
                  <a:gd name="T48" fmla="*/ 288 w 606"/>
                  <a:gd name="T49" fmla="*/ 24 h 156"/>
                  <a:gd name="T50" fmla="*/ 324 w 606"/>
                  <a:gd name="T51" fmla="*/ 36 h 156"/>
                  <a:gd name="T52" fmla="*/ 360 w 606"/>
                  <a:gd name="T53" fmla="*/ 48 h 156"/>
                  <a:gd name="T54" fmla="*/ 402 w 606"/>
                  <a:gd name="T55" fmla="*/ 60 h 156"/>
                  <a:gd name="T56" fmla="*/ 438 w 606"/>
                  <a:gd name="T57" fmla="*/ 78 h 156"/>
                  <a:gd name="T58" fmla="*/ 474 w 606"/>
                  <a:gd name="T59" fmla="*/ 96 h 156"/>
                  <a:gd name="T60" fmla="*/ 510 w 606"/>
                  <a:gd name="T61" fmla="*/ 114 h 156"/>
                  <a:gd name="T62" fmla="*/ 552 w 606"/>
                  <a:gd name="T63" fmla="*/ 132 h 156"/>
                  <a:gd name="T64" fmla="*/ 588 w 606"/>
                  <a:gd name="T65" fmla="*/ 144 h 156"/>
                  <a:gd name="T66" fmla="*/ 606 w 606"/>
                  <a:gd name="T67" fmla="*/ 150 h 156"/>
                  <a:gd name="T68" fmla="*/ 606 w 606"/>
                  <a:gd name="T69" fmla="*/ 156 h 156"/>
                  <a:gd name="T70" fmla="*/ 600 w 606"/>
                  <a:gd name="T71" fmla="*/ 150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6"/>
                  <a:gd name="T109" fmla="*/ 0 h 156"/>
                  <a:gd name="T110" fmla="*/ 606 w 606"/>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6" h="156">
                    <a:moveTo>
                      <a:pt x="600" y="150"/>
                    </a:moveTo>
                    <a:lnTo>
                      <a:pt x="606" y="150"/>
                    </a:lnTo>
                    <a:lnTo>
                      <a:pt x="588" y="138"/>
                    </a:lnTo>
                    <a:lnTo>
                      <a:pt x="570" y="132"/>
                    </a:lnTo>
                    <a:lnTo>
                      <a:pt x="552" y="126"/>
                    </a:lnTo>
                    <a:lnTo>
                      <a:pt x="534" y="120"/>
                    </a:lnTo>
                    <a:lnTo>
                      <a:pt x="516" y="108"/>
                    </a:lnTo>
                    <a:lnTo>
                      <a:pt x="498" y="102"/>
                    </a:lnTo>
                    <a:lnTo>
                      <a:pt x="480" y="90"/>
                    </a:lnTo>
                    <a:lnTo>
                      <a:pt x="462" y="84"/>
                    </a:lnTo>
                    <a:lnTo>
                      <a:pt x="438" y="78"/>
                    </a:lnTo>
                    <a:lnTo>
                      <a:pt x="420" y="66"/>
                    </a:lnTo>
                    <a:lnTo>
                      <a:pt x="402" y="60"/>
                    </a:lnTo>
                    <a:lnTo>
                      <a:pt x="384" y="48"/>
                    </a:lnTo>
                    <a:lnTo>
                      <a:pt x="366" y="42"/>
                    </a:lnTo>
                    <a:lnTo>
                      <a:pt x="342" y="36"/>
                    </a:lnTo>
                    <a:lnTo>
                      <a:pt x="324" y="30"/>
                    </a:lnTo>
                    <a:lnTo>
                      <a:pt x="306" y="24"/>
                    </a:lnTo>
                    <a:lnTo>
                      <a:pt x="288" y="18"/>
                    </a:lnTo>
                    <a:lnTo>
                      <a:pt x="270" y="12"/>
                    </a:lnTo>
                    <a:lnTo>
                      <a:pt x="246" y="6"/>
                    </a:lnTo>
                    <a:lnTo>
                      <a:pt x="228" y="6"/>
                    </a:lnTo>
                    <a:lnTo>
                      <a:pt x="210" y="0"/>
                    </a:lnTo>
                    <a:lnTo>
                      <a:pt x="192" y="0"/>
                    </a:lnTo>
                    <a:lnTo>
                      <a:pt x="174" y="0"/>
                    </a:lnTo>
                    <a:lnTo>
                      <a:pt x="150" y="0"/>
                    </a:lnTo>
                    <a:lnTo>
                      <a:pt x="132" y="0"/>
                    </a:lnTo>
                    <a:lnTo>
                      <a:pt x="114" y="0"/>
                    </a:lnTo>
                    <a:lnTo>
                      <a:pt x="96" y="6"/>
                    </a:lnTo>
                    <a:lnTo>
                      <a:pt x="78" y="12"/>
                    </a:lnTo>
                    <a:lnTo>
                      <a:pt x="60" y="18"/>
                    </a:lnTo>
                    <a:lnTo>
                      <a:pt x="36" y="24"/>
                    </a:lnTo>
                    <a:lnTo>
                      <a:pt x="18" y="36"/>
                    </a:lnTo>
                    <a:lnTo>
                      <a:pt x="0" y="48"/>
                    </a:lnTo>
                    <a:lnTo>
                      <a:pt x="6" y="48"/>
                    </a:lnTo>
                    <a:lnTo>
                      <a:pt x="24" y="42"/>
                    </a:lnTo>
                    <a:lnTo>
                      <a:pt x="42" y="30"/>
                    </a:lnTo>
                    <a:lnTo>
                      <a:pt x="60" y="24"/>
                    </a:lnTo>
                    <a:lnTo>
                      <a:pt x="78" y="18"/>
                    </a:lnTo>
                    <a:lnTo>
                      <a:pt x="96" y="12"/>
                    </a:lnTo>
                    <a:lnTo>
                      <a:pt x="114" y="6"/>
                    </a:lnTo>
                    <a:lnTo>
                      <a:pt x="132" y="6"/>
                    </a:lnTo>
                    <a:lnTo>
                      <a:pt x="150" y="6"/>
                    </a:lnTo>
                    <a:lnTo>
                      <a:pt x="174" y="6"/>
                    </a:lnTo>
                    <a:lnTo>
                      <a:pt x="192" y="6"/>
                    </a:lnTo>
                    <a:lnTo>
                      <a:pt x="210" y="6"/>
                    </a:lnTo>
                    <a:lnTo>
                      <a:pt x="228" y="6"/>
                    </a:lnTo>
                    <a:lnTo>
                      <a:pt x="246" y="12"/>
                    </a:lnTo>
                    <a:lnTo>
                      <a:pt x="270" y="18"/>
                    </a:lnTo>
                    <a:lnTo>
                      <a:pt x="288" y="24"/>
                    </a:lnTo>
                    <a:lnTo>
                      <a:pt x="306" y="24"/>
                    </a:lnTo>
                    <a:lnTo>
                      <a:pt x="324" y="36"/>
                    </a:lnTo>
                    <a:lnTo>
                      <a:pt x="342" y="42"/>
                    </a:lnTo>
                    <a:lnTo>
                      <a:pt x="360" y="48"/>
                    </a:lnTo>
                    <a:lnTo>
                      <a:pt x="384" y="54"/>
                    </a:lnTo>
                    <a:lnTo>
                      <a:pt x="402" y="60"/>
                    </a:lnTo>
                    <a:lnTo>
                      <a:pt x="420" y="72"/>
                    </a:lnTo>
                    <a:lnTo>
                      <a:pt x="438" y="78"/>
                    </a:lnTo>
                    <a:lnTo>
                      <a:pt x="456" y="90"/>
                    </a:lnTo>
                    <a:lnTo>
                      <a:pt x="474" y="96"/>
                    </a:lnTo>
                    <a:lnTo>
                      <a:pt x="492" y="108"/>
                    </a:lnTo>
                    <a:lnTo>
                      <a:pt x="510" y="114"/>
                    </a:lnTo>
                    <a:lnTo>
                      <a:pt x="534" y="120"/>
                    </a:lnTo>
                    <a:lnTo>
                      <a:pt x="552" y="132"/>
                    </a:lnTo>
                    <a:lnTo>
                      <a:pt x="570" y="138"/>
                    </a:lnTo>
                    <a:lnTo>
                      <a:pt x="588" y="144"/>
                    </a:lnTo>
                    <a:lnTo>
                      <a:pt x="606" y="150"/>
                    </a:lnTo>
                    <a:lnTo>
                      <a:pt x="606" y="156"/>
                    </a:lnTo>
                    <a:lnTo>
                      <a:pt x="606" y="150"/>
                    </a:lnTo>
                    <a:lnTo>
                      <a:pt x="600" y="150"/>
                    </a:lnTo>
                    <a:close/>
                  </a:path>
                </a:pathLst>
              </a:custGeom>
              <a:solidFill>
                <a:srgbClr val="996600"/>
              </a:solidFill>
              <a:ln w="9525">
                <a:noFill/>
                <a:round/>
                <a:headEnd/>
                <a:tailEnd/>
              </a:ln>
            </p:spPr>
            <p:txBody>
              <a:bodyPr/>
              <a:lstStyle/>
              <a:p>
                <a:endParaRPr lang="en-US"/>
              </a:p>
            </p:txBody>
          </p:sp>
          <p:sp>
            <p:nvSpPr>
              <p:cNvPr id="21582" name="Freeform 76"/>
              <p:cNvSpPr>
                <a:spLocks/>
              </p:cNvSpPr>
              <p:nvPr/>
            </p:nvSpPr>
            <p:spPr bwMode="auto">
              <a:xfrm>
                <a:off x="4807" y="3305"/>
                <a:ext cx="6" cy="42"/>
              </a:xfrm>
              <a:custGeom>
                <a:avLst/>
                <a:gdLst>
                  <a:gd name="T0" fmla="*/ 6 w 6"/>
                  <a:gd name="T1" fmla="*/ 0 h 42"/>
                  <a:gd name="T2" fmla="*/ 6 w 6"/>
                  <a:gd name="T3" fmla="*/ 0 h 42"/>
                  <a:gd name="T4" fmla="*/ 0 w 6"/>
                  <a:gd name="T5" fmla="*/ 6 h 42"/>
                  <a:gd name="T6" fmla="*/ 0 w 6"/>
                  <a:gd name="T7" fmla="*/ 18 h 42"/>
                  <a:gd name="T8" fmla="*/ 0 w 6"/>
                  <a:gd name="T9" fmla="*/ 30 h 42"/>
                  <a:gd name="T10" fmla="*/ 0 w 6"/>
                  <a:gd name="T11" fmla="*/ 42 h 42"/>
                  <a:gd name="T12" fmla="*/ 6 w 6"/>
                  <a:gd name="T13" fmla="*/ 42 h 42"/>
                  <a:gd name="T14" fmla="*/ 6 w 6"/>
                  <a:gd name="T15" fmla="*/ 30 h 42"/>
                  <a:gd name="T16" fmla="*/ 6 w 6"/>
                  <a:gd name="T17" fmla="*/ 18 h 42"/>
                  <a:gd name="T18" fmla="*/ 6 w 6"/>
                  <a:gd name="T19" fmla="*/ 6 h 42"/>
                  <a:gd name="T20" fmla="*/ 6 w 6"/>
                  <a:gd name="T21" fmla="*/ 0 h 42"/>
                  <a:gd name="T22" fmla="*/ 6 w 6"/>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2"/>
                  <a:gd name="T38" fmla="*/ 6 w 6"/>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2">
                    <a:moveTo>
                      <a:pt x="6" y="0"/>
                    </a:moveTo>
                    <a:lnTo>
                      <a:pt x="6" y="0"/>
                    </a:lnTo>
                    <a:lnTo>
                      <a:pt x="0" y="6"/>
                    </a:lnTo>
                    <a:lnTo>
                      <a:pt x="0" y="18"/>
                    </a:lnTo>
                    <a:lnTo>
                      <a:pt x="0" y="30"/>
                    </a:lnTo>
                    <a:lnTo>
                      <a:pt x="0" y="42"/>
                    </a:lnTo>
                    <a:lnTo>
                      <a:pt x="6" y="42"/>
                    </a:lnTo>
                    <a:lnTo>
                      <a:pt x="6" y="30"/>
                    </a:lnTo>
                    <a:lnTo>
                      <a:pt x="6" y="18"/>
                    </a:lnTo>
                    <a:lnTo>
                      <a:pt x="6" y="6"/>
                    </a:lnTo>
                    <a:lnTo>
                      <a:pt x="6" y="0"/>
                    </a:lnTo>
                    <a:close/>
                  </a:path>
                </a:pathLst>
              </a:custGeom>
              <a:solidFill>
                <a:srgbClr val="996600"/>
              </a:solidFill>
              <a:ln w="9525">
                <a:noFill/>
                <a:round/>
                <a:headEnd/>
                <a:tailEnd/>
              </a:ln>
            </p:spPr>
            <p:txBody>
              <a:bodyPr/>
              <a:lstStyle/>
              <a:p>
                <a:endParaRPr lang="en-US"/>
              </a:p>
            </p:txBody>
          </p:sp>
          <p:sp>
            <p:nvSpPr>
              <p:cNvPr id="21583" name="Freeform 77"/>
              <p:cNvSpPr>
                <a:spLocks/>
              </p:cNvSpPr>
              <p:nvPr/>
            </p:nvSpPr>
            <p:spPr bwMode="auto">
              <a:xfrm>
                <a:off x="4813" y="3299"/>
                <a:ext cx="24" cy="12"/>
              </a:xfrm>
              <a:custGeom>
                <a:avLst/>
                <a:gdLst>
                  <a:gd name="T0" fmla="*/ 24 w 24"/>
                  <a:gd name="T1" fmla="*/ 12 h 12"/>
                  <a:gd name="T2" fmla="*/ 24 w 24"/>
                  <a:gd name="T3" fmla="*/ 12 h 12"/>
                  <a:gd name="T4" fmla="*/ 24 w 24"/>
                  <a:gd name="T5" fmla="*/ 6 h 12"/>
                  <a:gd name="T6" fmla="*/ 18 w 24"/>
                  <a:gd name="T7" fmla="*/ 6 h 12"/>
                  <a:gd name="T8" fmla="*/ 18 w 24"/>
                  <a:gd name="T9" fmla="*/ 6 h 12"/>
                  <a:gd name="T10" fmla="*/ 12 w 24"/>
                  <a:gd name="T11" fmla="*/ 0 h 12"/>
                  <a:gd name="T12" fmla="*/ 6 w 24"/>
                  <a:gd name="T13" fmla="*/ 0 h 12"/>
                  <a:gd name="T14" fmla="*/ 6 w 24"/>
                  <a:gd name="T15" fmla="*/ 0 h 12"/>
                  <a:gd name="T16" fmla="*/ 0 w 24"/>
                  <a:gd name="T17" fmla="*/ 0 h 12"/>
                  <a:gd name="T18" fmla="*/ 0 w 24"/>
                  <a:gd name="T19" fmla="*/ 6 h 12"/>
                  <a:gd name="T20" fmla="*/ 0 w 24"/>
                  <a:gd name="T21" fmla="*/ 6 h 12"/>
                  <a:gd name="T22" fmla="*/ 6 w 24"/>
                  <a:gd name="T23" fmla="*/ 0 h 12"/>
                  <a:gd name="T24" fmla="*/ 6 w 24"/>
                  <a:gd name="T25" fmla="*/ 0 h 12"/>
                  <a:gd name="T26" fmla="*/ 6 w 24"/>
                  <a:gd name="T27" fmla="*/ 0 h 12"/>
                  <a:gd name="T28" fmla="*/ 12 w 24"/>
                  <a:gd name="T29" fmla="*/ 6 h 12"/>
                  <a:gd name="T30" fmla="*/ 12 w 24"/>
                  <a:gd name="T31" fmla="*/ 6 h 12"/>
                  <a:gd name="T32" fmla="*/ 18 w 24"/>
                  <a:gd name="T33" fmla="*/ 6 h 12"/>
                  <a:gd name="T34" fmla="*/ 18 w 24"/>
                  <a:gd name="T35" fmla="*/ 12 h 12"/>
                  <a:gd name="T36" fmla="*/ 24 w 24"/>
                  <a:gd name="T37" fmla="*/ 12 h 12"/>
                  <a:gd name="T38" fmla="*/ 18 w 24"/>
                  <a:gd name="T39" fmla="*/ 12 h 12"/>
                  <a:gd name="T40" fmla="*/ 24 w 24"/>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2"/>
                  <a:gd name="T65" fmla="*/ 24 w 2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2">
                    <a:moveTo>
                      <a:pt x="24" y="12"/>
                    </a:moveTo>
                    <a:lnTo>
                      <a:pt x="24" y="12"/>
                    </a:lnTo>
                    <a:lnTo>
                      <a:pt x="24" y="6"/>
                    </a:lnTo>
                    <a:lnTo>
                      <a:pt x="18" y="6"/>
                    </a:lnTo>
                    <a:lnTo>
                      <a:pt x="12" y="0"/>
                    </a:lnTo>
                    <a:lnTo>
                      <a:pt x="6" y="0"/>
                    </a:lnTo>
                    <a:lnTo>
                      <a:pt x="0" y="0"/>
                    </a:lnTo>
                    <a:lnTo>
                      <a:pt x="0" y="6"/>
                    </a:lnTo>
                    <a:lnTo>
                      <a:pt x="6" y="0"/>
                    </a:lnTo>
                    <a:lnTo>
                      <a:pt x="12" y="6"/>
                    </a:lnTo>
                    <a:lnTo>
                      <a:pt x="18" y="6"/>
                    </a:lnTo>
                    <a:lnTo>
                      <a:pt x="18" y="12"/>
                    </a:lnTo>
                    <a:lnTo>
                      <a:pt x="24" y="12"/>
                    </a:lnTo>
                    <a:lnTo>
                      <a:pt x="18" y="12"/>
                    </a:lnTo>
                    <a:lnTo>
                      <a:pt x="24" y="12"/>
                    </a:lnTo>
                    <a:close/>
                  </a:path>
                </a:pathLst>
              </a:custGeom>
              <a:solidFill>
                <a:srgbClr val="996600"/>
              </a:solidFill>
              <a:ln w="9525">
                <a:noFill/>
                <a:round/>
                <a:headEnd/>
                <a:tailEnd/>
              </a:ln>
            </p:spPr>
            <p:txBody>
              <a:bodyPr/>
              <a:lstStyle/>
              <a:p>
                <a:endParaRPr lang="en-US"/>
              </a:p>
            </p:txBody>
          </p:sp>
          <p:sp>
            <p:nvSpPr>
              <p:cNvPr id="21584" name="Freeform 78"/>
              <p:cNvSpPr>
                <a:spLocks/>
              </p:cNvSpPr>
              <p:nvPr/>
            </p:nvSpPr>
            <p:spPr bwMode="auto">
              <a:xfrm>
                <a:off x="4831" y="3311"/>
                <a:ext cx="24" cy="42"/>
              </a:xfrm>
              <a:custGeom>
                <a:avLst/>
                <a:gdLst>
                  <a:gd name="T0" fmla="*/ 24 w 24"/>
                  <a:gd name="T1" fmla="*/ 36 h 42"/>
                  <a:gd name="T2" fmla="*/ 24 w 24"/>
                  <a:gd name="T3" fmla="*/ 36 h 42"/>
                  <a:gd name="T4" fmla="*/ 18 w 24"/>
                  <a:gd name="T5" fmla="*/ 30 h 42"/>
                  <a:gd name="T6" fmla="*/ 18 w 24"/>
                  <a:gd name="T7" fmla="*/ 24 h 42"/>
                  <a:gd name="T8" fmla="*/ 12 w 24"/>
                  <a:gd name="T9" fmla="*/ 12 h 42"/>
                  <a:gd name="T10" fmla="*/ 6 w 24"/>
                  <a:gd name="T11" fmla="*/ 0 h 42"/>
                  <a:gd name="T12" fmla="*/ 0 w 24"/>
                  <a:gd name="T13" fmla="*/ 0 h 42"/>
                  <a:gd name="T14" fmla="*/ 6 w 24"/>
                  <a:gd name="T15" fmla="*/ 12 h 42"/>
                  <a:gd name="T16" fmla="*/ 12 w 24"/>
                  <a:gd name="T17" fmla="*/ 24 h 42"/>
                  <a:gd name="T18" fmla="*/ 12 w 24"/>
                  <a:gd name="T19" fmla="*/ 30 h 42"/>
                  <a:gd name="T20" fmla="*/ 18 w 24"/>
                  <a:gd name="T21" fmla="*/ 42 h 42"/>
                  <a:gd name="T22" fmla="*/ 18 w 24"/>
                  <a:gd name="T23" fmla="*/ 42 h 42"/>
                  <a:gd name="T24" fmla="*/ 24 w 24"/>
                  <a:gd name="T25" fmla="*/ 3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42"/>
                  <a:gd name="T41" fmla="*/ 24 w 24"/>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42">
                    <a:moveTo>
                      <a:pt x="24" y="36"/>
                    </a:moveTo>
                    <a:lnTo>
                      <a:pt x="24" y="36"/>
                    </a:lnTo>
                    <a:lnTo>
                      <a:pt x="18" y="30"/>
                    </a:lnTo>
                    <a:lnTo>
                      <a:pt x="18" y="24"/>
                    </a:lnTo>
                    <a:lnTo>
                      <a:pt x="12" y="12"/>
                    </a:lnTo>
                    <a:lnTo>
                      <a:pt x="6" y="0"/>
                    </a:lnTo>
                    <a:lnTo>
                      <a:pt x="0" y="0"/>
                    </a:lnTo>
                    <a:lnTo>
                      <a:pt x="6" y="12"/>
                    </a:lnTo>
                    <a:lnTo>
                      <a:pt x="12" y="24"/>
                    </a:lnTo>
                    <a:lnTo>
                      <a:pt x="12" y="30"/>
                    </a:lnTo>
                    <a:lnTo>
                      <a:pt x="18" y="42"/>
                    </a:lnTo>
                    <a:lnTo>
                      <a:pt x="24" y="36"/>
                    </a:lnTo>
                    <a:close/>
                  </a:path>
                </a:pathLst>
              </a:custGeom>
              <a:solidFill>
                <a:srgbClr val="996600"/>
              </a:solidFill>
              <a:ln w="9525">
                <a:noFill/>
                <a:round/>
                <a:headEnd/>
                <a:tailEnd/>
              </a:ln>
            </p:spPr>
            <p:txBody>
              <a:bodyPr/>
              <a:lstStyle/>
              <a:p>
                <a:endParaRPr lang="en-US"/>
              </a:p>
            </p:txBody>
          </p:sp>
          <p:sp>
            <p:nvSpPr>
              <p:cNvPr id="21585" name="Freeform 79"/>
              <p:cNvSpPr>
                <a:spLocks/>
              </p:cNvSpPr>
              <p:nvPr/>
            </p:nvSpPr>
            <p:spPr bwMode="auto">
              <a:xfrm>
                <a:off x="4849" y="3347"/>
                <a:ext cx="144" cy="150"/>
              </a:xfrm>
              <a:custGeom>
                <a:avLst/>
                <a:gdLst>
                  <a:gd name="T0" fmla="*/ 144 w 144"/>
                  <a:gd name="T1" fmla="*/ 150 h 150"/>
                  <a:gd name="T2" fmla="*/ 144 w 144"/>
                  <a:gd name="T3" fmla="*/ 150 h 150"/>
                  <a:gd name="T4" fmla="*/ 144 w 144"/>
                  <a:gd name="T5" fmla="*/ 138 h 150"/>
                  <a:gd name="T6" fmla="*/ 138 w 144"/>
                  <a:gd name="T7" fmla="*/ 126 h 150"/>
                  <a:gd name="T8" fmla="*/ 132 w 144"/>
                  <a:gd name="T9" fmla="*/ 114 h 150"/>
                  <a:gd name="T10" fmla="*/ 126 w 144"/>
                  <a:gd name="T11" fmla="*/ 108 h 150"/>
                  <a:gd name="T12" fmla="*/ 114 w 144"/>
                  <a:gd name="T13" fmla="*/ 96 h 150"/>
                  <a:gd name="T14" fmla="*/ 108 w 144"/>
                  <a:gd name="T15" fmla="*/ 84 h 150"/>
                  <a:gd name="T16" fmla="*/ 102 w 144"/>
                  <a:gd name="T17" fmla="*/ 78 h 150"/>
                  <a:gd name="T18" fmla="*/ 90 w 144"/>
                  <a:gd name="T19" fmla="*/ 66 h 150"/>
                  <a:gd name="T20" fmla="*/ 78 w 144"/>
                  <a:gd name="T21" fmla="*/ 60 h 150"/>
                  <a:gd name="T22" fmla="*/ 72 w 144"/>
                  <a:gd name="T23" fmla="*/ 48 h 150"/>
                  <a:gd name="T24" fmla="*/ 60 w 144"/>
                  <a:gd name="T25" fmla="*/ 42 h 150"/>
                  <a:gd name="T26" fmla="*/ 48 w 144"/>
                  <a:gd name="T27" fmla="*/ 30 h 150"/>
                  <a:gd name="T28" fmla="*/ 36 w 144"/>
                  <a:gd name="T29" fmla="*/ 24 h 150"/>
                  <a:gd name="T30" fmla="*/ 24 w 144"/>
                  <a:gd name="T31" fmla="*/ 18 h 150"/>
                  <a:gd name="T32" fmla="*/ 18 w 144"/>
                  <a:gd name="T33" fmla="*/ 12 h 150"/>
                  <a:gd name="T34" fmla="*/ 6 w 144"/>
                  <a:gd name="T35" fmla="*/ 0 h 150"/>
                  <a:gd name="T36" fmla="*/ 0 w 144"/>
                  <a:gd name="T37" fmla="*/ 6 h 150"/>
                  <a:gd name="T38" fmla="*/ 12 w 144"/>
                  <a:gd name="T39" fmla="*/ 12 h 150"/>
                  <a:gd name="T40" fmla="*/ 24 w 144"/>
                  <a:gd name="T41" fmla="*/ 24 h 150"/>
                  <a:gd name="T42" fmla="*/ 36 w 144"/>
                  <a:gd name="T43" fmla="*/ 30 h 150"/>
                  <a:gd name="T44" fmla="*/ 42 w 144"/>
                  <a:gd name="T45" fmla="*/ 36 h 150"/>
                  <a:gd name="T46" fmla="*/ 54 w 144"/>
                  <a:gd name="T47" fmla="*/ 48 h 150"/>
                  <a:gd name="T48" fmla="*/ 66 w 144"/>
                  <a:gd name="T49" fmla="*/ 54 h 150"/>
                  <a:gd name="T50" fmla="*/ 78 w 144"/>
                  <a:gd name="T51" fmla="*/ 60 h 150"/>
                  <a:gd name="T52" fmla="*/ 84 w 144"/>
                  <a:gd name="T53" fmla="*/ 72 h 150"/>
                  <a:gd name="T54" fmla="*/ 96 w 144"/>
                  <a:gd name="T55" fmla="*/ 78 h 150"/>
                  <a:gd name="T56" fmla="*/ 108 w 144"/>
                  <a:gd name="T57" fmla="*/ 90 h 150"/>
                  <a:gd name="T58" fmla="*/ 114 w 144"/>
                  <a:gd name="T59" fmla="*/ 96 h 150"/>
                  <a:gd name="T60" fmla="*/ 120 w 144"/>
                  <a:gd name="T61" fmla="*/ 108 h 150"/>
                  <a:gd name="T62" fmla="*/ 126 w 144"/>
                  <a:gd name="T63" fmla="*/ 120 h 150"/>
                  <a:gd name="T64" fmla="*/ 132 w 144"/>
                  <a:gd name="T65" fmla="*/ 132 h 150"/>
                  <a:gd name="T66" fmla="*/ 138 w 144"/>
                  <a:gd name="T67" fmla="*/ 144 h 150"/>
                  <a:gd name="T68" fmla="*/ 138 w 144"/>
                  <a:gd name="T69" fmla="*/ 150 h 150"/>
                  <a:gd name="T70" fmla="*/ 138 w 144"/>
                  <a:gd name="T71" fmla="*/ 150 h 150"/>
                  <a:gd name="T72" fmla="*/ 144 w 144"/>
                  <a:gd name="T73" fmla="*/ 150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150"/>
                  <a:gd name="T113" fmla="*/ 144 w 144"/>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150">
                    <a:moveTo>
                      <a:pt x="144" y="150"/>
                    </a:moveTo>
                    <a:lnTo>
                      <a:pt x="144" y="150"/>
                    </a:lnTo>
                    <a:lnTo>
                      <a:pt x="144" y="138"/>
                    </a:lnTo>
                    <a:lnTo>
                      <a:pt x="138" y="126"/>
                    </a:lnTo>
                    <a:lnTo>
                      <a:pt x="132" y="114"/>
                    </a:lnTo>
                    <a:lnTo>
                      <a:pt x="126" y="108"/>
                    </a:lnTo>
                    <a:lnTo>
                      <a:pt x="114" y="96"/>
                    </a:lnTo>
                    <a:lnTo>
                      <a:pt x="108" y="84"/>
                    </a:lnTo>
                    <a:lnTo>
                      <a:pt x="102" y="78"/>
                    </a:lnTo>
                    <a:lnTo>
                      <a:pt x="90" y="66"/>
                    </a:lnTo>
                    <a:lnTo>
                      <a:pt x="78" y="60"/>
                    </a:lnTo>
                    <a:lnTo>
                      <a:pt x="72" y="48"/>
                    </a:lnTo>
                    <a:lnTo>
                      <a:pt x="60" y="42"/>
                    </a:lnTo>
                    <a:lnTo>
                      <a:pt x="48" y="30"/>
                    </a:lnTo>
                    <a:lnTo>
                      <a:pt x="36" y="24"/>
                    </a:lnTo>
                    <a:lnTo>
                      <a:pt x="24" y="18"/>
                    </a:lnTo>
                    <a:lnTo>
                      <a:pt x="18" y="12"/>
                    </a:lnTo>
                    <a:lnTo>
                      <a:pt x="6" y="0"/>
                    </a:lnTo>
                    <a:lnTo>
                      <a:pt x="0" y="6"/>
                    </a:lnTo>
                    <a:lnTo>
                      <a:pt x="12" y="12"/>
                    </a:lnTo>
                    <a:lnTo>
                      <a:pt x="24" y="24"/>
                    </a:lnTo>
                    <a:lnTo>
                      <a:pt x="36" y="30"/>
                    </a:lnTo>
                    <a:lnTo>
                      <a:pt x="42" y="36"/>
                    </a:lnTo>
                    <a:lnTo>
                      <a:pt x="54" y="48"/>
                    </a:lnTo>
                    <a:lnTo>
                      <a:pt x="66" y="54"/>
                    </a:lnTo>
                    <a:lnTo>
                      <a:pt x="78" y="60"/>
                    </a:lnTo>
                    <a:lnTo>
                      <a:pt x="84" y="72"/>
                    </a:lnTo>
                    <a:lnTo>
                      <a:pt x="96" y="78"/>
                    </a:lnTo>
                    <a:lnTo>
                      <a:pt x="108" y="90"/>
                    </a:lnTo>
                    <a:lnTo>
                      <a:pt x="114" y="96"/>
                    </a:lnTo>
                    <a:lnTo>
                      <a:pt x="120" y="108"/>
                    </a:lnTo>
                    <a:lnTo>
                      <a:pt x="126" y="120"/>
                    </a:lnTo>
                    <a:lnTo>
                      <a:pt x="132" y="132"/>
                    </a:lnTo>
                    <a:lnTo>
                      <a:pt x="138" y="144"/>
                    </a:lnTo>
                    <a:lnTo>
                      <a:pt x="138" y="150"/>
                    </a:lnTo>
                    <a:lnTo>
                      <a:pt x="144" y="150"/>
                    </a:lnTo>
                    <a:close/>
                  </a:path>
                </a:pathLst>
              </a:custGeom>
              <a:solidFill>
                <a:srgbClr val="996600"/>
              </a:solidFill>
              <a:ln w="9525">
                <a:noFill/>
                <a:round/>
                <a:headEnd/>
                <a:tailEnd/>
              </a:ln>
            </p:spPr>
            <p:txBody>
              <a:bodyPr/>
              <a:lstStyle/>
              <a:p>
                <a:endParaRPr lang="en-US"/>
              </a:p>
            </p:txBody>
          </p:sp>
          <p:sp>
            <p:nvSpPr>
              <p:cNvPr id="21586" name="Freeform 80"/>
              <p:cNvSpPr>
                <a:spLocks/>
              </p:cNvSpPr>
              <p:nvPr/>
            </p:nvSpPr>
            <p:spPr bwMode="auto">
              <a:xfrm>
                <a:off x="4969" y="3497"/>
                <a:ext cx="24" cy="42"/>
              </a:xfrm>
              <a:custGeom>
                <a:avLst/>
                <a:gdLst>
                  <a:gd name="T0" fmla="*/ 0 w 24"/>
                  <a:gd name="T1" fmla="*/ 42 h 42"/>
                  <a:gd name="T2" fmla="*/ 0 w 24"/>
                  <a:gd name="T3" fmla="*/ 42 h 42"/>
                  <a:gd name="T4" fmla="*/ 6 w 24"/>
                  <a:gd name="T5" fmla="*/ 42 h 42"/>
                  <a:gd name="T6" fmla="*/ 12 w 24"/>
                  <a:gd name="T7" fmla="*/ 36 h 42"/>
                  <a:gd name="T8" fmla="*/ 18 w 24"/>
                  <a:gd name="T9" fmla="*/ 30 h 42"/>
                  <a:gd name="T10" fmla="*/ 18 w 24"/>
                  <a:gd name="T11" fmla="*/ 24 h 42"/>
                  <a:gd name="T12" fmla="*/ 24 w 24"/>
                  <a:gd name="T13" fmla="*/ 18 h 42"/>
                  <a:gd name="T14" fmla="*/ 24 w 24"/>
                  <a:gd name="T15" fmla="*/ 12 h 42"/>
                  <a:gd name="T16" fmla="*/ 24 w 24"/>
                  <a:gd name="T17" fmla="*/ 6 h 42"/>
                  <a:gd name="T18" fmla="*/ 24 w 24"/>
                  <a:gd name="T19" fmla="*/ 0 h 42"/>
                  <a:gd name="T20" fmla="*/ 18 w 24"/>
                  <a:gd name="T21" fmla="*/ 0 h 42"/>
                  <a:gd name="T22" fmla="*/ 18 w 24"/>
                  <a:gd name="T23" fmla="*/ 6 h 42"/>
                  <a:gd name="T24" fmla="*/ 18 w 24"/>
                  <a:gd name="T25" fmla="*/ 12 h 42"/>
                  <a:gd name="T26" fmla="*/ 18 w 24"/>
                  <a:gd name="T27" fmla="*/ 18 h 42"/>
                  <a:gd name="T28" fmla="*/ 12 w 24"/>
                  <a:gd name="T29" fmla="*/ 24 h 42"/>
                  <a:gd name="T30" fmla="*/ 12 w 24"/>
                  <a:gd name="T31" fmla="*/ 30 h 42"/>
                  <a:gd name="T32" fmla="*/ 6 w 24"/>
                  <a:gd name="T33" fmla="*/ 36 h 42"/>
                  <a:gd name="T34" fmla="*/ 6 w 24"/>
                  <a:gd name="T35" fmla="*/ 36 h 42"/>
                  <a:gd name="T36" fmla="*/ 0 w 24"/>
                  <a:gd name="T37" fmla="*/ 36 h 42"/>
                  <a:gd name="T38" fmla="*/ 0 w 24"/>
                  <a:gd name="T39" fmla="*/ 36 h 42"/>
                  <a:gd name="T40" fmla="*/ 0 w 2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42"/>
                  <a:gd name="T65" fmla="*/ 24 w 2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42">
                    <a:moveTo>
                      <a:pt x="0" y="42"/>
                    </a:moveTo>
                    <a:lnTo>
                      <a:pt x="0" y="42"/>
                    </a:lnTo>
                    <a:lnTo>
                      <a:pt x="6" y="42"/>
                    </a:lnTo>
                    <a:lnTo>
                      <a:pt x="12" y="36"/>
                    </a:lnTo>
                    <a:lnTo>
                      <a:pt x="18" y="30"/>
                    </a:lnTo>
                    <a:lnTo>
                      <a:pt x="18" y="24"/>
                    </a:lnTo>
                    <a:lnTo>
                      <a:pt x="24" y="18"/>
                    </a:lnTo>
                    <a:lnTo>
                      <a:pt x="24" y="12"/>
                    </a:lnTo>
                    <a:lnTo>
                      <a:pt x="24" y="6"/>
                    </a:lnTo>
                    <a:lnTo>
                      <a:pt x="24" y="0"/>
                    </a:lnTo>
                    <a:lnTo>
                      <a:pt x="18" y="0"/>
                    </a:lnTo>
                    <a:lnTo>
                      <a:pt x="18" y="6"/>
                    </a:lnTo>
                    <a:lnTo>
                      <a:pt x="18" y="12"/>
                    </a:lnTo>
                    <a:lnTo>
                      <a:pt x="18" y="18"/>
                    </a:lnTo>
                    <a:lnTo>
                      <a:pt x="12" y="24"/>
                    </a:lnTo>
                    <a:lnTo>
                      <a:pt x="12" y="30"/>
                    </a:lnTo>
                    <a:lnTo>
                      <a:pt x="6" y="36"/>
                    </a:lnTo>
                    <a:lnTo>
                      <a:pt x="0" y="36"/>
                    </a:lnTo>
                    <a:lnTo>
                      <a:pt x="0" y="42"/>
                    </a:lnTo>
                    <a:close/>
                  </a:path>
                </a:pathLst>
              </a:custGeom>
              <a:solidFill>
                <a:srgbClr val="996600"/>
              </a:solidFill>
              <a:ln w="9525">
                <a:noFill/>
                <a:round/>
                <a:headEnd/>
                <a:tailEnd/>
              </a:ln>
            </p:spPr>
            <p:txBody>
              <a:bodyPr/>
              <a:lstStyle/>
              <a:p>
                <a:endParaRPr lang="en-US"/>
              </a:p>
            </p:txBody>
          </p:sp>
          <p:sp>
            <p:nvSpPr>
              <p:cNvPr id="21587" name="Freeform 81"/>
              <p:cNvSpPr>
                <a:spLocks/>
              </p:cNvSpPr>
              <p:nvPr/>
            </p:nvSpPr>
            <p:spPr bwMode="auto">
              <a:xfrm>
                <a:off x="4783" y="3527"/>
                <a:ext cx="186" cy="18"/>
              </a:xfrm>
              <a:custGeom>
                <a:avLst/>
                <a:gdLst>
                  <a:gd name="T0" fmla="*/ 0 w 186"/>
                  <a:gd name="T1" fmla="*/ 6 h 18"/>
                  <a:gd name="T2" fmla="*/ 0 w 186"/>
                  <a:gd name="T3" fmla="*/ 6 h 18"/>
                  <a:gd name="T4" fmla="*/ 12 w 186"/>
                  <a:gd name="T5" fmla="*/ 6 h 18"/>
                  <a:gd name="T6" fmla="*/ 24 w 186"/>
                  <a:gd name="T7" fmla="*/ 6 h 18"/>
                  <a:gd name="T8" fmla="*/ 36 w 186"/>
                  <a:gd name="T9" fmla="*/ 6 h 18"/>
                  <a:gd name="T10" fmla="*/ 48 w 186"/>
                  <a:gd name="T11" fmla="*/ 6 h 18"/>
                  <a:gd name="T12" fmla="*/ 60 w 186"/>
                  <a:gd name="T13" fmla="*/ 6 h 18"/>
                  <a:gd name="T14" fmla="*/ 72 w 186"/>
                  <a:gd name="T15" fmla="*/ 12 h 18"/>
                  <a:gd name="T16" fmla="*/ 84 w 186"/>
                  <a:gd name="T17" fmla="*/ 12 h 18"/>
                  <a:gd name="T18" fmla="*/ 96 w 186"/>
                  <a:gd name="T19" fmla="*/ 12 h 18"/>
                  <a:gd name="T20" fmla="*/ 108 w 186"/>
                  <a:gd name="T21" fmla="*/ 18 h 18"/>
                  <a:gd name="T22" fmla="*/ 120 w 186"/>
                  <a:gd name="T23" fmla="*/ 18 h 18"/>
                  <a:gd name="T24" fmla="*/ 126 w 186"/>
                  <a:gd name="T25" fmla="*/ 18 h 18"/>
                  <a:gd name="T26" fmla="*/ 138 w 186"/>
                  <a:gd name="T27" fmla="*/ 18 h 18"/>
                  <a:gd name="T28" fmla="*/ 150 w 186"/>
                  <a:gd name="T29" fmla="*/ 18 h 18"/>
                  <a:gd name="T30" fmla="*/ 162 w 186"/>
                  <a:gd name="T31" fmla="*/ 18 h 18"/>
                  <a:gd name="T32" fmla="*/ 174 w 186"/>
                  <a:gd name="T33" fmla="*/ 18 h 18"/>
                  <a:gd name="T34" fmla="*/ 186 w 186"/>
                  <a:gd name="T35" fmla="*/ 12 h 18"/>
                  <a:gd name="T36" fmla="*/ 186 w 186"/>
                  <a:gd name="T37" fmla="*/ 6 h 18"/>
                  <a:gd name="T38" fmla="*/ 174 w 186"/>
                  <a:gd name="T39" fmla="*/ 12 h 18"/>
                  <a:gd name="T40" fmla="*/ 162 w 186"/>
                  <a:gd name="T41" fmla="*/ 12 h 18"/>
                  <a:gd name="T42" fmla="*/ 150 w 186"/>
                  <a:gd name="T43" fmla="*/ 12 h 18"/>
                  <a:gd name="T44" fmla="*/ 138 w 186"/>
                  <a:gd name="T45" fmla="*/ 12 h 18"/>
                  <a:gd name="T46" fmla="*/ 126 w 186"/>
                  <a:gd name="T47" fmla="*/ 12 h 18"/>
                  <a:gd name="T48" fmla="*/ 120 w 186"/>
                  <a:gd name="T49" fmla="*/ 12 h 18"/>
                  <a:gd name="T50" fmla="*/ 108 w 186"/>
                  <a:gd name="T51" fmla="*/ 12 h 18"/>
                  <a:gd name="T52" fmla="*/ 96 w 186"/>
                  <a:gd name="T53" fmla="*/ 12 h 18"/>
                  <a:gd name="T54" fmla="*/ 84 w 186"/>
                  <a:gd name="T55" fmla="*/ 6 h 18"/>
                  <a:gd name="T56" fmla="*/ 72 w 186"/>
                  <a:gd name="T57" fmla="*/ 6 h 18"/>
                  <a:gd name="T58" fmla="*/ 60 w 186"/>
                  <a:gd name="T59" fmla="*/ 6 h 18"/>
                  <a:gd name="T60" fmla="*/ 48 w 186"/>
                  <a:gd name="T61" fmla="*/ 0 h 18"/>
                  <a:gd name="T62" fmla="*/ 36 w 186"/>
                  <a:gd name="T63" fmla="*/ 0 h 18"/>
                  <a:gd name="T64" fmla="*/ 24 w 186"/>
                  <a:gd name="T65" fmla="*/ 0 h 18"/>
                  <a:gd name="T66" fmla="*/ 12 w 186"/>
                  <a:gd name="T67" fmla="*/ 0 h 18"/>
                  <a:gd name="T68" fmla="*/ 0 w 186"/>
                  <a:gd name="T69" fmla="*/ 0 h 18"/>
                  <a:gd name="T70" fmla="*/ 0 w 186"/>
                  <a:gd name="T71" fmla="*/ 0 h 18"/>
                  <a:gd name="T72" fmla="*/ 0 w 186"/>
                  <a:gd name="T73" fmla="*/ 6 h 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8"/>
                  <a:gd name="T113" fmla="*/ 186 w 186"/>
                  <a:gd name="T114" fmla="*/ 18 h 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8">
                    <a:moveTo>
                      <a:pt x="0" y="6"/>
                    </a:moveTo>
                    <a:lnTo>
                      <a:pt x="0" y="6"/>
                    </a:lnTo>
                    <a:lnTo>
                      <a:pt x="12" y="6"/>
                    </a:lnTo>
                    <a:lnTo>
                      <a:pt x="24" y="6"/>
                    </a:lnTo>
                    <a:lnTo>
                      <a:pt x="36" y="6"/>
                    </a:lnTo>
                    <a:lnTo>
                      <a:pt x="48" y="6"/>
                    </a:lnTo>
                    <a:lnTo>
                      <a:pt x="60" y="6"/>
                    </a:lnTo>
                    <a:lnTo>
                      <a:pt x="72" y="12"/>
                    </a:lnTo>
                    <a:lnTo>
                      <a:pt x="84" y="12"/>
                    </a:lnTo>
                    <a:lnTo>
                      <a:pt x="96" y="12"/>
                    </a:lnTo>
                    <a:lnTo>
                      <a:pt x="108" y="18"/>
                    </a:lnTo>
                    <a:lnTo>
                      <a:pt x="120" y="18"/>
                    </a:lnTo>
                    <a:lnTo>
                      <a:pt x="126" y="18"/>
                    </a:lnTo>
                    <a:lnTo>
                      <a:pt x="138" y="18"/>
                    </a:lnTo>
                    <a:lnTo>
                      <a:pt x="150" y="18"/>
                    </a:lnTo>
                    <a:lnTo>
                      <a:pt x="162" y="18"/>
                    </a:lnTo>
                    <a:lnTo>
                      <a:pt x="174" y="18"/>
                    </a:lnTo>
                    <a:lnTo>
                      <a:pt x="186" y="12"/>
                    </a:lnTo>
                    <a:lnTo>
                      <a:pt x="186" y="6"/>
                    </a:lnTo>
                    <a:lnTo>
                      <a:pt x="174" y="12"/>
                    </a:lnTo>
                    <a:lnTo>
                      <a:pt x="162" y="12"/>
                    </a:lnTo>
                    <a:lnTo>
                      <a:pt x="150" y="12"/>
                    </a:lnTo>
                    <a:lnTo>
                      <a:pt x="138" y="12"/>
                    </a:lnTo>
                    <a:lnTo>
                      <a:pt x="126" y="12"/>
                    </a:lnTo>
                    <a:lnTo>
                      <a:pt x="120" y="12"/>
                    </a:lnTo>
                    <a:lnTo>
                      <a:pt x="108" y="12"/>
                    </a:lnTo>
                    <a:lnTo>
                      <a:pt x="96" y="12"/>
                    </a:lnTo>
                    <a:lnTo>
                      <a:pt x="84" y="6"/>
                    </a:lnTo>
                    <a:lnTo>
                      <a:pt x="72" y="6"/>
                    </a:lnTo>
                    <a:lnTo>
                      <a:pt x="60" y="6"/>
                    </a:lnTo>
                    <a:lnTo>
                      <a:pt x="48" y="0"/>
                    </a:lnTo>
                    <a:lnTo>
                      <a:pt x="36" y="0"/>
                    </a:lnTo>
                    <a:lnTo>
                      <a:pt x="24" y="0"/>
                    </a:lnTo>
                    <a:lnTo>
                      <a:pt x="12" y="0"/>
                    </a:lnTo>
                    <a:lnTo>
                      <a:pt x="0" y="0"/>
                    </a:lnTo>
                    <a:lnTo>
                      <a:pt x="0" y="6"/>
                    </a:lnTo>
                    <a:close/>
                  </a:path>
                </a:pathLst>
              </a:custGeom>
              <a:solidFill>
                <a:srgbClr val="996600"/>
              </a:solidFill>
              <a:ln w="9525">
                <a:noFill/>
                <a:round/>
                <a:headEnd/>
                <a:tailEnd/>
              </a:ln>
            </p:spPr>
            <p:txBody>
              <a:bodyPr/>
              <a:lstStyle/>
              <a:p>
                <a:endParaRPr lang="en-US"/>
              </a:p>
            </p:txBody>
          </p:sp>
          <p:sp>
            <p:nvSpPr>
              <p:cNvPr id="21588" name="Freeform 82"/>
              <p:cNvSpPr>
                <a:spLocks/>
              </p:cNvSpPr>
              <p:nvPr/>
            </p:nvSpPr>
            <p:spPr bwMode="auto">
              <a:xfrm>
                <a:off x="4777" y="3527"/>
                <a:ext cx="12" cy="30"/>
              </a:xfrm>
              <a:custGeom>
                <a:avLst/>
                <a:gdLst>
                  <a:gd name="T0" fmla="*/ 6 w 12"/>
                  <a:gd name="T1" fmla="*/ 30 h 30"/>
                  <a:gd name="T2" fmla="*/ 6 w 12"/>
                  <a:gd name="T3" fmla="*/ 24 h 30"/>
                  <a:gd name="T4" fmla="*/ 6 w 12"/>
                  <a:gd name="T5" fmla="*/ 18 h 30"/>
                  <a:gd name="T6" fmla="*/ 6 w 12"/>
                  <a:gd name="T7" fmla="*/ 12 h 30"/>
                  <a:gd name="T8" fmla="*/ 6 w 12"/>
                  <a:gd name="T9" fmla="*/ 6 h 30"/>
                  <a:gd name="T10" fmla="*/ 6 w 12"/>
                  <a:gd name="T11" fmla="*/ 6 h 30"/>
                  <a:gd name="T12" fmla="*/ 6 w 12"/>
                  <a:gd name="T13" fmla="*/ 0 h 30"/>
                  <a:gd name="T14" fmla="*/ 6 w 12"/>
                  <a:gd name="T15" fmla="*/ 6 h 30"/>
                  <a:gd name="T16" fmla="*/ 0 w 12"/>
                  <a:gd name="T17" fmla="*/ 12 h 30"/>
                  <a:gd name="T18" fmla="*/ 0 w 12"/>
                  <a:gd name="T19" fmla="*/ 18 h 30"/>
                  <a:gd name="T20" fmla="*/ 6 w 12"/>
                  <a:gd name="T21" fmla="*/ 30 h 30"/>
                  <a:gd name="T22" fmla="*/ 6 w 12"/>
                  <a:gd name="T23" fmla="*/ 24 h 30"/>
                  <a:gd name="T24" fmla="*/ 6 w 12"/>
                  <a:gd name="T25" fmla="*/ 30 h 30"/>
                  <a:gd name="T26" fmla="*/ 12 w 12"/>
                  <a:gd name="T27" fmla="*/ 30 h 30"/>
                  <a:gd name="T28" fmla="*/ 6 w 12"/>
                  <a:gd name="T29" fmla="*/ 24 h 30"/>
                  <a:gd name="T30" fmla="*/ 6 w 12"/>
                  <a:gd name="T31" fmla="*/ 30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30"/>
                  <a:gd name="T50" fmla="*/ 12 w 1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30">
                    <a:moveTo>
                      <a:pt x="6" y="30"/>
                    </a:moveTo>
                    <a:lnTo>
                      <a:pt x="6" y="24"/>
                    </a:lnTo>
                    <a:lnTo>
                      <a:pt x="6" y="18"/>
                    </a:lnTo>
                    <a:lnTo>
                      <a:pt x="6" y="12"/>
                    </a:lnTo>
                    <a:lnTo>
                      <a:pt x="6" y="6"/>
                    </a:lnTo>
                    <a:lnTo>
                      <a:pt x="6" y="0"/>
                    </a:lnTo>
                    <a:lnTo>
                      <a:pt x="6" y="6"/>
                    </a:lnTo>
                    <a:lnTo>
                      <a:pt x="0" y="12"/>
                    </a:lnTo>
                    <a:lnTo>
                      <a:pt x="0" y="18"/>
                    </a:lnTo>
                    <a:lnTo>
                      <a:pt x="6" y="30"/>
                    </a:lnTo>
                    <a:lnTo>
                      <a:pt x="6" y="24"/>
                    </a:lnTo>
                    <a:lnTo>
                      <a:pt x="6" y="30"/>
                    </a:lnTo>
                    <a:lnTo>
                      <a:pt x="12" y="30"/>
                    </a:lnTo>
                    <a:lnTo>
                      <a:pt x="6" y="24"/>
                    </a:lnTo>
                    <a:lnTo>
                      <a:pt x="6" y="30"/>
                    </a:lnTo>
                    <a:close/>
                  </a:path>
                </a:pathLst>
              </a:custGeom>
              <a:solidFill>
                <a:srgbClr val="996600"/>
              </a:solidFill>
              <a:ln w="9525">
                <a:noFill/>
                <a:round/>
                <a:headEnd/>
                <a:tailEnd/>
              </a:ln>
            </p:spPr>
            <p:txBody>
              <a:bodyPr/>
              <a:lstStyle/>
              <a:p>
                <a:endParaRPr lang="en-US"/>
              </a:p>
            </p:txBody>
          </p:sp>
          <p:sp>
            <p:nvSpPr>
              <p:cNvPr id="21589" name="Freeform 83"/>
              <p:cNvSpPr>
                <a:spLocks/>
              </p:cNvSpPr>
              <p:nvPr/>
            </p:nvSpPr>
            <p:spPr bwMode="auto">
              <a:xfrm>
                <a:off x="4705" y="3551"/>
                <a:ext cx="78" cy="24"/>
              </a:xfrm>
              <a:custGeom>
                <a:avLst/>
                <a:gdLst>
                  <a:gd name="T0" fmla="*/ 6 w 78"/>
                  <a:gd name="T1" fmla="*/ 24 h 24"/>
                  <a:gd name="T2" fmla="*/ 6 w 78"/>
                  <a:gd name="T3" fmla="*/ 24 h 24"/>
                  <a:gd name="T4" fmla="*/ 6 w 78"/>
                  <a:gd name="T5" fmla="*/ 18 h 24"/>
                  <a:gd name="T6" fmla="*/ 12 w 78"/>
                  <a:gd name="T7" fmla="*/ 12 h 24"/>
                  <a:gd name="T8" fmla="*/ 24 w 78"/>
                  <a:gd name="T9" fmla="*/ 6 h 24"/>
                  <a:gd name="T10" fmla="*/ 30 w 78"/>
                  <a:gd name="T11" fmla="*/ 6 h 24"/>
                  <a:gd name="T12" fmla="*/ 42 w 78"/>
                  <a:gd name="T13" fmla="*/ 6 h 24"/>
                  <a:gd name="T14" fmla="*/ 54 w 78"/>
                  <a:gd name="T15" fmla="*/ 6 h 24"/>
                  <a:gd name="T16" fmla="*/ 66 w 78"/>
                  <a:gd name="T17" fmla="*/ 6 h 24"/>
                  <a:gd name="T18" fmla="*/ 78 w 78"/>
                  <a:gd name="T19" fmla="*/ 6 h 24"/>
                  <a:gd name="T20" fmla="*/ 78 w 78"/>
                  <a:gd name="T21" fmla="*/ 0 h 24"/>
                  <a:gd name="T22" fmla="*/ 66 w 78"/>
                  <a:gd name="T23" fmla="*/ 0 h 24"/>
                  <a:gd name="T24" fmla="*/ 54 w 78"/>
                  <a:gd name="T25" fmla="*/ 0 h 24"/>
                  <a:gd name="T26" fmla="*/ 42 w 78"/>
                  <a:gd name="T27" fmla="*/ 0 h 24"/>
                  <a:gd name="T28" fmla="*/ 30 w 78"/>
                  <a:gd name="T29" fmla="*/ 0 h 24"/>
                  <a:gd name="T30" fmla="*/ 18 w 78"/>
                  <a:gd name="T31" fmla="*/ 0 h 24"/>
                  <a:gd name="T32" fmla="*/ 12 w 78"/>
                  <a:gd name="T33" fmla="*/ 6 h 24"/>
                  <a:gd name="T34" fmla="*/ 6 w 78"/>
                  <a:gd name="T35" fmla="*/ 12 h 24"/>
                  <a:gd name="T36" fmla="*/ 0 w 78"/>
                  <a:gd name="T37" fmla="*/ 24 h 24"/>
                  <a:gd name="T38" fmla="*/ 0 w 78"/>
                  <a:gd name="T39" fmla="*/ 24 h 24"/>
                  <a:gd name="T40" fmla="*/ 6 w 78"/>
                  <a:gd name="T41" fmla="*/ 24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24"/>
                  <a:gd name="T65" fmla="*/ 78 w 78"/>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24">
                    <a:moveTo>
                      <a:pt x="6" y="24"/>
                    </a:moveTo>
                    <a:lnTo>
                      <a:pt x="6" y="24"/>
                    </a:lnTo>
                    <a:lnTo>
                      <a:pt x="6" y="18"/>
                    </a:lnTo>
                    <a:lnTo>
                      <a:pt x="12" y="12"/>
                    </a:lnTo>
                    <a:lnTo>
                      <a:pt x="24" y="6"/>
                    </a:lnTo>
                    <a:lnTo>
                      <a:pt x="30" y="6"/>
                    </a:lnTo>
                    <a:lnTo>
                      <a:pt x="42" y="6"/>
                    </a:lnTo>
                    <a:lnTo>
                      <a:pt x="54" y="6"/>
                    </a:lnTo>
                    <a:lnTo>
                      <a:pt x="66" y="6"/>
                    </a:lnTo>
                    <a:lnTo>
                      <a:pt x="78" y="6"/>
                    </a:lnTo>
                    <a:lnTo>
                      <a:pt x="78" y="0"/>
                    </a:lnTo>
                    <a:lnTo>
                      <a:pt x="66" y="0"/>
                    </a:lnTo>
                    <a:lnTo>
                      <a:pt x="54" y="0"/>
                    </a:lnTo>
                    <a:lnTo>
                      <a:pt x="42" y="0"/>
                    </a:lnTo>
                    <a:lnTo>
                      <a:pt x="30" y="0"/>
                    </a:lnTo>
                    <a:lnTo>
                      <a:pt x="18" y="0"/>
                    </a:lnTo>
                    <a:lnTo>
                      <a:pt x="12" y="6"/>
                    </a:lnTo>
                    <a:lnTo>
                      <a:pt x="6" y="12"/>
                    </a:lnTo>
                    <a:lnTo>
                      <a:pt x="0" y="24"/>
                    </a:lnTo>
                    <a:lnTo>
                      <a:pt x="6" y="24"/>
                    </a:lnTo>
                    <a:close/>
                  </a:path>
                </a:pathLst>
              </a:custGeom>
              <a:solidFill>
                <a:srgbClr val="996600"/>
              </a:solidFill>
              <a:ln w="9525">
                <a:noFill/>
                <a:round/>
                <a:headEnd/>
                <a:tailEnd/>
              </a:ln>
            </p:spPr>
            <p:txBody>
              <a:bodyPr/>
              <a:lstStyle/>
              <a:p>
                <a:endParaRPr lang="en-US"/>
              </a:p>
            </p:txBody>
          </p:sp>
          <p:sp>
            <p:nvSpPr>
              <p:cNvPr id="21590" name="Freeform 84"/>
              <p:cNvSpPr>
                <a:spLocks/>
              </p:cNvSpPr>
              <p:nvPr/>
            </p:nvSpPr>
            <p:spPr bwMode="auto">
              <a:xfrm>
                <a:off x="4705" y="3575"/>
                <a:ext cx="42" cy="48"/>
              </a:xfrm>
              <a:custGeom>
                <a:avLst/>
                <a:gdLst>
                  <a:gd name="T0" fmla="*/ 42 w 42"/>
                  <a:gd name="T1" fmla="*/ 42 h 48"/>
                  <a:gd name="T2" fmla="*/ 42 w 42"/>
                  <a:gd name="T3" fmla="*/ 42 h 48"/>
                  <a:gd name="T4" fmla="*/ 36 w 42"/>
                  <a:gd name="T5" fmla="*/ 36 h 48"/>
                  <a:gd name="T6" fmla="*/ 30 w 42"/>
                  <a:gd name="T7" fmla="*/ 30 h 48"/>
                  <a:gd name="T8" fmla="*/ 24 w 42"/>
                  <a:gd name="T9" fmla="*/ 30 h 48"/>
                  <a:gd name="T10" fmla="*/ 18 w 42"/>
                  <a:gd name="T11" fmla="*/ 24 h 48"/>
                  <a:gd name="T12" fmla="*/ 12 w 42"/>
                  <a:gd name="T13" fmla="*/ 18 h 48"/>
                  <a:gd name="T14" fmla="*/ 6 w 42"/>
                  <a:gd name="T15" fmla="*/ 12 h 48"/>
                  <a:gd name="T16" fmla="*/ 6 w 42"/>
                  <a:gd name="T17" fmla="*/ 6 h 48"/>
                  <a:gd name="T18" fmla="*/ 6 w 42"/>
                  <a:gd name="T19" fmla="*/ 0 h 48"/>
                  <a:gd name="T20" fmla="*/ 0 w 42"/>
                  <a:gd name="T21" fmla="*/ 0 h 48"/>
                  <a:gd name="T22" fmla="*/ 0 w 42"/>
                  <a:gd name="T23" fmla="*/ 6 h 48"/>
                  <a:gd name="T24" fmla="*/ 6 w 42"/>
                  <a:gd name="T25" fmla="*/ 12 h 48"/>
                  <a:gd name="T26" fmla="*/ 6 w 42"/>
                  <a:gd name="T27" fmla="*/ 18 h 48"/>
                  <a:gd name="T28" fmla="*/ 12 w 42"/>
                  <a:gd name="T29" fmla="*/ 24 h 48"/>
                  <a:gd name="T30" fmla="*/ 18 w 42"/>
                  <a:gd name="T31" fmla="*/ 30 h 48"/>
                  <a:gd name="T32" fmla="*/ 30 w 42"/>
                  <a:gd name="T33" fmla="*/ 36 h 48"/>
                  <a:gd name="T34" fmla="*/ 36 w 42"/>
                  <a:gd name="T35" fmla="*/ 42 h 48"/>
                  <a:gd name="T36" fmla="*/ 42 w 42"/>
                  <a:gd name="T37" fmla="*/ 48 h 48"/>
                  <a:gd name="T38" fmla="*/ 42 w 42"/>
                  <a:gd name="T39" fmla="*/ 48 h 48"/>
                  <a:gd name="T40" fmla="*/ 42 w 42"/>
                  <a:gd name="T41" fmla="*/ 42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48"/>
                  <a:gd name="T65" fmla="*/ 42 w 4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48">
                    <a:moveTo>
                      <a:pt x="42" y="42"/>
                    </a:moveTo>
                    <a:lnTo>
                      <a:pt x="42" y="42"/>
                    </a:lnTo>
                    <a:lnTo>
                      <a:pt x="36" y="36"/>
                    </a:lnTo>
                    <a:lnTo>
                      <a:pt x="30" y="30"/>
                    </a:lnTo>
                    <a:lnTo>
                      <a:pt x="24" y="30"/>
                    </a:lnTo>
                    <a:lnTo>
                      <a:pt x="18" y="24"/>
                    </a:lnTo>
                    <a:lnTo>
                      <a:pt x="12" y="18"/>
                    </a:lnTo>
                    <a:lnTo>
                      <a:pt x="6" y="12"/>
                    </a:lnTo>
                    <a:lnTo>
                      <a:pt x="6" y="6"/>
                    </a:lnTo>
                    <a:lnTo>
                      <a:pt x="6" y="0"/>
                    </a:lnTo>
                    <a:lnTo>
                      <a:pt x="0" y="0"/>
                    </a:lnTo>
                    <a:lnTo>
                      <a:pt x="0" y="6"/>
                    </a:lnTo>
                    <a:lnTo>
                      <a:pt x="6" y="12"/>
                    </a:lnTo>
                    <a:lnTo>
                      <a:pt x="6" y="18"/>
                    </a:lnTo>
                    <a:lnTo>
                      <a:pt x="12" y="24"/>
                    </a:lnTo>
                    <a:lnTo>
                      <a:pt x="18" y="30"/>
                    </a:lnTo>
                    <a:lnTo>
                      <a:pt x="30" y="36"/>
                    </a:lnTo>
                    <a:lnTo>
                      <a:pt x="36" y="42"/>
                    </a:lnTo>
                    <a:lnTo>
                      <a:pt x="42" y="48"/>
                    </a:lnTo>
                    <a:lnTo>
                      <a:pt x="42" y="42"/>
                    </a:lnTo>
                    <a:close/>
                  </a:path>
                </a:pathLst>
              </a:custGeom>
              <a:solidFill>
                <a:srgbClr val="996600"/>
              </a:solidFill>
              <a:ln w="9525">
                <a:noFill/>
                <a:round/>
                <a:headEnd/>
                <a:tailEnd/>
              </a:ln>
            </p:spPr>
            <p:txBody>
              <a:bodyPr/>
              <a:lstStyle/>
              <a:p>
                <a:endParaRPr lang="en-US"/>
              </a:p>
            </p:txBody>
          </p:sp>
          <p:sp>
            <p:nvSpPr>
              <p:cNvPr id="21591" name="Freeform 85"/>
              <p:cNvSpPr>
                <a:spLocks/>
              </p:cNvSpPr>
              <p:nvPr/>
            </p:nvSpPr>
            <p:spPr bwMode="auto">
              <a:xfrm>
                <a:off x="4747" y="3617"/>
                <a:ext cx="36" cy="36"/>
              </a:xfrm>
              <a:custGeom>
                <a:avLst/>
                <a:gdLst>
                  <a:gd name="T0" fmla="*/ 36 w 36"/>
                  <a:gd name="T1" fmla="*/ 36 h 36"/>
                  <a:gd name="T2" fmla="*/ 36 w 36"/>
                  <a:gd name="T3" fmla="*/ 36 h 36"/>
                  <a:gd name="T4" fmla="*/ 36 w 36"/>
                  <a:gd name="T5" fmla="*/ 30 h 36"/>
                  <a:gd name="T6" fmla="*/ 36 w 36"/>
                  <a:gd name="T7" fmla="*/ 24 h 36"/>
                  <a:gd name="T8" fmla="*/ 30 w 36"/>
                  <a:gd name="T9" fmla="*/ 18 h 36"/>
                  <a:gd name="T10" fmla="*/ 24 w 36"/>
                  <a:gd name="T11" fmla="*/ 12 h 36"/>
                  <a:gd name="T12" fmla="*/ 18 w 36"/>
                  <a:gd name="T13" fmla="*/ 6 h 36"/>
                  <a:gd name="T14" fmla="*/ 6 w 36"/>
                  <a:gd name="T15" fmla="*/ 6 h 36"/>
                  <a:gd name="T16" fmla="*/ 6 w 36"/>
                  <a:gd name="T17" fmla="*/ 0 h 36"/>
                  <a:gd name="T18" fmla="*/ 0 w 36"/>
                  <a:gd name="T19" fmla="*/ 0 h 36"/>
                  <a:gd name="T20" fmla="*/ 0 w 36"/>
                  <a:gd name="T21" fmla="*/ 6 h 36"/>
                  <a:gd name="T22" fmla="*/ 0 w 36"/>
                  <a:gd name="T23" fmla="*/ 6 h 36"/>
                  <a:gd name="T24" fmla="*/ 6 w 36"/>
                  <a:gd name="T25" fmla="*/ 12 h 36"/>
                  <a:gd name="T26" fmla="*/ 12 w 36"/>
                  <a:gd name="T27" fmla="*/ 12 h 36"/>
                  <a:gd name="T28" fmla="*/ 18 w 36"/>
                  <a:gd name="T29" fmla="*/ 18 h 36"/>
                  <a:gd name="T30" fmla="*/ 24 w 36"/>
                  <a:gd name="T31" fmla="*/ 24 h 36"/>
                  <a:gd name="T32" fmla="*/ 30 w 36"/>
                  <a:gd name="T33" fmla="*/ 24 h 36"/>
                  <a:gd name="T34" fmla="*/ 30 w 36"/>
                  <a:gd name="T35" fmla="*/ 30 h 36"/>
                  <a:gd name="T36" fmla="*/ 30 w 36"/>
                  <a:gd name="T37" fmla="*/ 36 h 36"/>
                  <a:gd name="T38" fmla="*/ 36 w 36"/>
                  <a:gd name="T39" fmla="*/ 30 h 36"/>
                  <a:gd name="T40" fmla="*/ 36 w 36"/>
                  <a:gd name="T41" fmla="*/ 36 h 36"/>
                  <a:gd name="T42" fmla="*/ 36 w 36"/>
                  <a:gd name="T43" fmla="*/ 36 h 36"/>
                  <a:gd name="T44" fmla="*/ 36 w 36"/>
                  <a:gd name="T45" fmla="*/ 3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36"/>
                  <a:gd name="T71" fmla="*/ 36 w 36"/>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36">
                    <a:moveTo>
                      <a:pt x="36" y="36"/>
                    </a:moveTo>
                    <a:lnTo>
                      <a:pt x="36" y="36"/>
                    </a:lnTo>
                    <a:lnTo>
                      <a:pt x="36" y="30"/>
                    </a:lnTo>
                    <a:lnTo>
                      <a:pt x="36" y="24"/>
                    </a:lnTo>
                    <a:lnTo>
                      <a:pt x="30" y="18"/>
                    </a:lnTo>
                    <a:lnTo>
                      <a:pt x="24" y="12"/>
                    </a:lnTo>
                    <a:lnTo>
                      <a:pt x="18" y="6"/>
                    </a:lnTo>
                    <a:lnTo>
                      <a:pt x="6" y="6"/>
                    </a:lnTo>
                    <a:lnTo>
                      <a:pt x="6" y="0"/>
                    </a:lnTo>
                    <a:lnTo>
                      <a:pt x="0" y="0"/>
                    </a:lnTo>
                    <a:lnTo>
                      <a:pt x="0" y="6"/>
                    </a:lnTo>
                    <a:lnTo>
                      <a:pt x="6" y="12"/>
                    </a:lnTo>
                    <a:lnTo>
                      <a:pt x="12" y="12"/>
                    </a:lnTo>
                    <a:lnTo>
                      <a:pt x="18" y="18"/>
                    </a:lnTo>
                    <a:lnTo>
                      <a:pt x="24" y="24"/>
                    </a:lnTo>
                    <a:lnTo>
                      <a:pt x="30" y="24"/>
                    </a:lnTo>
                    <a:lnTo>
                      <a:pt x="30" y="30"/>
                    </a:lnTo>
                    <a:lnTo>
                      <a:pt x="30" y="36"/>
                    </a:lnTo>
                    <a:lnTo>
                      <a:pt x="36" y="30"/>
                    </a:lnTo>
                    <a:lnTo>
                      <a:pt x="36" y="36"/>
                    </a:lnTo>
                    <a:close/>
                  </a:path>
                </a:pathLst>
              </a:custGeom>
              <a:solidFill>
                <a:srgbClr val="996600"/>
              </a:solidFill>
              <a:ln w="9525">
                <a:noFill/>
                <a:round/>
                <a:headEnd/>
                <a:tailEnd/>
              </a:ln>
            </p:spPr>
            <p:txBody>
              <a:bodyPr/>
              <a:lstStyle/>
              <a:p>
                <a:endParaRPr lang="en-US"/>
              </a:p>
            </p:txBody>
          </p:sp>
          <p:sp>
            <p:nvSpPr>
              <p:cNvPr id="21592" name="Freeform 86"/>
              <p:cNvSpPr>
                <a:spLocks/>
              </p:cNvSpPr>
              <p:nvPr/>
            </p:nvSpPr>
            <p:spPr bwMode="auto">
              <a:xfrm>
                <a:off x="4729" y="3629"/>
                <a:ext cx="54" cy="24"/>
              </a:xfrm>
              <a:custGeom>
                <a:avLst/>
                <a:gdLst>
                  <a:gd name="T0" fmla="*/ 0 w 54"/>
                  <a:gd name="T1" fmla="*/ 6 h 24"/>
                  <a:gd name="T2" fmla="*/ 0 w 54"/>
                  <a:gd name="T3" fmla="*/ 6 h 24"/>
                  <a:gd name="T4" fmla="*/ 6 w 54"/>
                  <a:gd name="T5" fmla="*/ 6 h 24"/>
                  <a:gd name="T6" fmla="*/ 6 w 54"/>
                  <a:gd name="T7" fmla="*/ 12 h 24"/>
                  <a:gd name="T8" fmla="*/ 12 w 54"/>
                  <a:gd name="T9" fmla="*/ 12 h 24"/>
                  <a:gd name="T10" fmla="*/ 18 w 54"/>
                  <a:gd name="T11" fmla="*/ 18 h 24"/>
                  <a:gd name="T12" fmla="*/ 24 w 54"/>
                  <a:gd name="T13" fmla="*/ 24 h 24"/>
                  <a:gd name="T14" fmla="*/ 30 w 54"/>
                  <a:gd name="T15" fmla="*/ 24 h 24"/>
                  <a:gd name="T16" fmla="*/ 42 w 54"/>
                  <a:gd name="T17" fmla="*/ 24 h 24"/>
                  <a:gd name="T18" fmla="*/ 54 w 54"/>
                  <a:gd name="T19" fmla="*/ 24 h 24"/>
                  <a:gd name="T20" fmla="*/ 54 w 54"/>
                  <a:gd name="T21" fmla="*/ 18 h 24"/>
                  <a:gd name="T22" fmla="*/ 42 w 54"/>
                  <a:gd name="T23" fmla="*/ 18 h 24"/>
                  <a:gd name="T24" fmla="*/ 30 w 54"/>
                  <a:gd name="T25" fmla="*/ 18 h 24"/>
                  <a:gd name="T26" fmla="*/ 24 w 54"/>
                  <a:gd name="T27" fmla="*/ 18 h 24"/>
                  <a:gd name="T28" fmla="*/ 18 w 54"/>
                  <a:gd name="T29" fmla="*/ 12 h 24"/>
                  <a:gd name="T30" fmla="*/ 12 w 54"/>
                  <a:gd name="T31" fmla="*/ 12 h 24"/>
                  <a:gd name="T32" fmla="*/ 12 w 54"/>
                  <a:gd name="T33" fmla="*/ 6 h 24"/>
                  <a:gd name="T34" fmla="*/ 6 w 54"/>
                  <a:gd name="T35" fmla="*/ 6 h 24"/>
                  <a:gd name="T36" fmla="*/ 0 w 54"/>
                  <a:gd name="T37" fmla="*/ 0 h 24"/>
                  <a:gd name="T38" fmla="*/ 0 w 54"/>
                  <a:gd name="T39" fmla="*/ 6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24"/>
                  <a:gd name="T62" fmla="*/ 54 w 5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24">
                    <a:moveTo>
                      <a:pt x="0" y="6"/>
                    </a:moveTo>
                    <a:lnTo>
                      <a:pt x="0" y="6"/>
                    </a:lnTo>
                    <a:lnTo>
                      <a:pt x="6" y="6"/>
                    </a:lnTo>
                    <a:lnTo>
                      <a:pt x="6" y="12"/>
                    </a:lnTo>
                    <a:lnTo>
                      <a:pt x="12" y="12"/>
                    </a:lnTo>
                    <a:lnTo>
                      <a:pt x="18" y="18"/>
                    </a:lnTo>
                    <a:lnTo>
                      <a:pt x="24" y="24"/>
                    </a:lnTo>
                    <a:lnTo>
                      <a:pt x="30" y="24"/>
                    </a:lnTo>
                    <a:lnTo>
                      <a:pt x="42" y="24"/>
                    </a:lnTo>
                    <a:lnTo>
                      <a:pt x="54" y="24"/>
                    </a:lnTo>
                    <a:lnTo>
                      <a:pt x="54" y="18"/>
                    </a:lnTo>
                    <a:lnTo>
                      <a:pt x="42" y="18"/>
                    </a:lnTo>
                    <a:lnTo>
                      <a:pt x="30" y="18"/>
                    </a:lnTo>
                    <a:lnTo>
                      <a:pt x="24" y="18"/>
                    </a:lnTo>
                    <a:lnTo>
                      <a:pt x="18" y="12"/>
                    </a:lnTo>
                    <a:lnTo>
                      <a:pt x="12" y="12"/>
                    </a:lnTo>
                    <a:lnTo>
                      <a:pt x="12" y="6"/>
                    </a:lnTo>
                    <a:lnTo>
                      <a:pt x="6" y="6"/>
                    </a:lnTo>
                    <a:lnTo>
                      <a:pt x="0" y="0"/>
                    </a:lnTo>
                    <a:lnTo>
                      <a:pt x="0" y="6"/>
                    </a:lnTo>
                    <a:close/>
                  </a:path>
                </a:pathLst>
              </a:custGeom>
              <a:solidFill>
                <a:srgbClr val="996600"/>
              </a:solidFill>
              <a:ln w="9525">
                <a:noFill/>
                <a:round/>
                <a:headEnd/>
                <a:tailEnd/>
              </a:ln>
            </p:spPr>
            <p:txBody>
              <a:bodyPr/>
              <a:lstStyle/>
              <a:p>
                <a:endParaRPr lang="en-US"/>
              </a:p>
            </p:txBody>
          </p:sp>
          <p:sp>
            <p:nvSpPr>
              <p:cNvPr id="21593" name="Freeform 87"/>
              <p:cNvSpPr>
                <a:spLocks/>
              </p:cNvSpPr>
              <p:nvPr/>
            </p:nvSpPr>
            <p:spPr bwMode="auto">
              <a:xfrm>
                <a:off x="4663" y="3581"/>
                <a:ext cx="66" cy="54"/>
              </a:xfrm>
              <a:custGeom>
                <a:avLst/>
                <a:gdLst>
                  <a:gd name="T0" fmla="*/ 0 w 66"/>
                  <a:gd name="T1" fmla="*/ 0 h 54"/>
                  <a:gd name="T2" fmla="*/ 0 w 66"/>
                  <a:gd name="T3" fmla="*/ 0 h 54"/>
                  <a:gd name="T4" fmla="*/ 6 w 66"/>
                  <a:gd name="T5" fmla="*/ 6 h 54"/>
                  <a:gd name="T6" fmla="*/ 12 w 66"/>
                  <a:gd name="T7" fmla="*/ 18 h 54"/>
                  <a:gd name="T8" fmla="*/ 18 w 66"/>
                  <a:gd name="T9" fmla="*/ 24 h 54"/>
                  <a:gd name="T10" fmla="*/ 24 w 66"/>
                  <a:gd name="T11" fmla="*/ 36 h 54"/>
                  <a:gd name="T12" fmla="*/ 30 w 66"/>
                  <a:gd name="T13" fmla="*/ 42 h 54"/>
                  <a:gd name="T14" fmla="*/ 36 w 66"/>
                  <a:gd name="T15" fmla="*/ 48 h 54"/>
                  <a:gd name="T16" fmla="*/ 48 w 66"/>
                  <a:gd name="T17" fmla="*/ 54 h 54"/>
                  <a:gd name="T18" fmla="*/ 66 w 66"/>
                  <a:gd name="T19" fmla="*/ 54 h 54"/>
                  <a:gd name="T20" fmla="*/ 66 w 66"/>
                  <a:gd name="T21" fmla="*/ 54 h 54"/>
                  <a:gd name="T22" fmla="*/ 48 w 66"/>
                  <a:gd name="T23" fmla="*/ 48 h 54"/>
                  <a:gd name="T24" fmla="*/ 42 w 66"/>
                  <a:gd name="T25" fmla="*/ 48 h 54"/>
                  <a:gd name="T26" fmla="*/ 30 w 66"/>
                  <a:gd name="T27" fmla="*/ 42 h 54"/>
                  <a:gd name="T28" fmla="*/ 24 w 66"/>
                  <a:gd name="T29" fmla="*/ 30 h 54"/>
                  <a:gd name="T30" fmla="*/ 24 w 66"/>
                  <a:gd name="T31" fmla="*/ 24 h 54"/>
                  <a:gd name="T32" fmla="*/ 18 w 66"/>
                  <a:gd name="T33" fmla="*/ 12 h 54"/>
                  <a:gd name="T34" fmla="*/ 12 w 66"/>
                  <a:gd name="T35" fmla="*/ 6 h 54"/>
                  <a:gd name="T36" fmla="*/ 6 w 66"/>
                  <a:gd name="T37" fmla="*/ 0 h 54"/>
                  <a:gd name="T38" fmla="*/ 6 w 66"/>
                  <a:gd name="T39" fmla="*/ 0 h 54"/>
                  <a:gd name="T40" fmla="*/ 0 w 66"/>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54"/>
                  <a:gd name="T65" fmla="*/ 66 w 66"/>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54">
                    <a:moveTo>
                      <a:pt x="0" y="0"/>
                    </a:moveTo>
                    <a:lnTo>
                      <a:pt x="0" y="0"/>
                    </a:lnTo>
                    <a:lnTo>
                      <a:pt x="6" y="6"/>
                    </a:lnTo>
                    <a:lnTo>
                      <a:pt x="12" y="18"/>
                    </a:lnTo>
                    <a:lnTo>
                      <a:pt x="18" y="24"/>
                    </a:lnTo>
                    <a:lnTo>
                      <a:pt x="24" y="36"/>
                    </a:lnTo>
                    <a:lnTo>
                      <a:pt x="30" y="42"/>
                    </a:lnTo>
                    <a:lnTo>
                      <a:pt x="36" y="48"/>
                    </a:lnTo>
                    <a:lnTo>
                      <a:pt x="48" y="54"/>
                    </a:lnTo>
                    <a:lnTo>
                      <a:pt x="66" y="54"/>
                    </a:lnTo>
                    <a:lnTo>
                      <a:pt x="48" y="48"/>
                    </a:lnTo>
                    <a:lnTo>
                      <a:pt x="42" y="48"/>
                    </a:lnTo>
                    <a:lnTo>
                      <a:pt x="30" y="42"/>
                    </a:lnTo>
                    <a:lnTo>
                      <a:pt x="24" y="30"/>
                    </a:lnTo>
                    <a:lnTo>
                      <a:pt x="24" y="24"/>
                    </a:lnTo>
                    <a:lnTo>
                      <a:pt x="18" y="12"/>
                    </a:lnTo>
                    <a:lnTo>
                      <a:pt x="12" y="6"/>
                    </a:lnTo>
                    <a:lnTo>
                      <a:pt x="6" y="0"/>
                    </a:lnTo>
                    <a:lnTo>
                      <a:pt x="0" y="0"/>
                    </a:lnTo>
                    <a:close/>
                  </a:path>
                </a:pathLst>
              </a:custGeom>
              <a:solidFill>
                <a:srgbClr val="996600"/>
              </a:solidFill>
              <a:ln w="9525">
                <a:noFill/>
                <a:round/>
                <a:headEnd/>
                <a:tailEnd/>
              </a:ln>
            </p:spPr>
            <p:txBody>
              <a:bodyPr/>
              <a:lstStyle/>
              <a:p>
                <a:endParaRPr lang="en-US"/>
              </a:p>
            </p:txBody>
          </p:sp>
          <p:sp>
            <p:nvSpPr>
              <p:cNvPr id="21594" name="Freeform 88"/>
              <p:cNvSpPr>
                <a:spLocks/>
              </p:cNvSpPr>
              <p:nvPr/>
            </p:nvSpPr>
            <p:spPr bwMode="auto">
              <a:xfrm>
                <a:off x="4429" y="3509"/>
                <a:ext cx="240" cy="72"/>
              </a:xfrm>
              <a:custGeom>
                <a:avLst/>
                <a:gdLst>
                  <a:gd name="T0" fmla="*/ 0 w 240"/>
                  <a:gd name="T1" fmla="*/ 0 h 72"/>
                  <a:gd name="T2" fmla="*/ 0 w 240"/>
                  <a:gd name="T3" fmla="*/ 0 h 72"/>
                  <a:gd name="T4" fmla="*/ 18 w 240"/>
                  <a:gd name="T5" fmla="*/ 6 h 72"/>
                  <a:gd name="T6" fmla="*/ 30 w 240"/>
                  <a:gd name="T7" fmla="*/ 6 h 72"/>
                  <a:gd name="T8" fmla="*/ 48 w 240"/>
                  <a:gd name="T9" fmla="*/ 12 h 72"/>
                  <a:gd name="T10" fmla="*/ 60 w 240"/>
                  <a:gd name="T11" fmla="*/ 12 h 72"/>
                  <a:gd name="T12" fmla="*/ 78 w 240"/>
                  <a:gd name="T13" fmla="*/ 18 h 72"/>
                  <a:gd name="T14" fmla="*/ 90 w 240"/>
                  <a:gd name="T15" fmla="*/ 18 h 72"/>
                  <a:gd name="T16" fmla="*/ 108 w 240"/>
                  <a:gd name="T17" fmla="*/ 24 h 72"/>
                  <a:gd name="T18" fmla="*/ 120 w 240"/>
                  <a:gd name="T19" fmla="*/ 24 h 72"/>
                  <a:gd name="T20" fmla="*/ 138 w 240"/>
                  <a:gd name="T21" fmla="*/ 30 h 72"/>
                  <a:gd name="T22" fmla="*/ 150 w 240"/>
                  <a:gd name="T23" fmla="*/ 36 h 72"/>
                  <a:gd name="T24" fmla="*/ 168 w 240"/>
                  <a:gd name="T25" fmla="*/ 42 h 72"/>
                  <a:gd name="T26" fmla="*/ 180 w 240"/>
                  <a:gd name="T27" fmla="*/ 48 h 72"/>
                  <a:gd name="T28" fmla="*/ 198 w 240"/>
                  <a:gd name="T29" fmla="*/ 54 h 72"/>
                  <a:gd name="T30" fmla="*/ 210 w 240"/>
                  <a:gd name="T31" fmla="*/ 60 h 72"/>
                  <a:gd name="T32" fmla="*/ 222 w 240"/>
                  <a:gd name="T33" fmla="*/ 66 h 72"/>
                  <a:gd name="T34" fmla="*/ 234 w 240"/>
                  <a:gd name="T35" fmla="*/ 72 h 72"/>
                  <a:gd name="T36" fmla="*/ 240 w 240"/>
                  <a:gd name="T37" fmla="*/ 72 h 72"/>
                  <a:gd name="T38" fmla="*/ 222 w 240"/>
                  <a:gd name="T39" fmla="*/ 60 h 72"/>
                  <a:gd name="T40" fmla="*/ 210 w 240"/>
                  <a:gd name="T41" fmla="*/ 54 h 72"/>
                  <a:gd name="T42" fmla="*/ 198 w 240"/>
                  <a:gd name="T43" fmla="*/ 48 h 72"/>
                  <a:gd name="T44" fmla="*/ 180 w 240"/>
                  <a:gd name="T45" fmla="*/ 42 h 72"/>
                  <a:gd name="T46" fmla="*/ 168 w 240"/>
                  <a:gd name="T47" fmla="*/ 36 h 72"/>
                  <a:gd name="T48" fmla="*/ 150 w 240"/>
                  <a:gd name="T49" fmla="*/ 30 h 72"/>
                  <a:gd name="T50" fmla="*/ 138 w 240"/>
                  <a:gd name="T51" fmla="*/ 24 h 72"/>
                  <a:gd name="T52" fmla="*/ 126 w 240"/>
                  <a:gd name="T53" fmla="*/ 18 h 72"/>
                  <a:gd name="T54" fmla="*/ 108 w 240"/>
                  <a:gd name="T55" fmla="*/ 18 h 72"/>
                  <a:gd name="T56" fmla="*/ 90 w 240"/>
                  <a:gd name="T57" fmla="*/ 12 h 72"/>
                  <a:gd name="T58" fmla="*/ 78 w 240"/>
                  <a:gd name="T59" fmla="*/ 12 h 72"/>
                  <a:gd name="T60" fmla="*/ 60 w 240"/>
                  <a:gd name="T61" fmla="*/ 6 h 72"/>
                  <a:gd name="T62" fmla="*/ 48 w 240"/>
                  <a:gd name="T63" fmla="*/ 6 h 72"/>
                  <a:gd name="T64" fmla="*/ 30 w 240"/>
                  <a:gd name="T65" fmla="*/ 0 h 72"/>
                  <a:gd name="T66" fmla="*/ 18 w 240"/>
                  <a:gd name="T67" fmla="*/ 0 h 72"/>
                  <a:gd name="T68" fmla="*/ 0 w 240"/>
                  <a:gd name="T69" fmla="*/ 0 h 72"/>
                  <a:gd name="T70" fmla="*/ 0 w 240"/>
                  <a:gd name="T71" fmla="*/ 0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72"/>
                  <a:gd name="T110" fmla="*/ 240 w 240"/>
                  <a:gd name="T111" fmla="*/ 72 h 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72">
                    <a:moveTo>
                      <a:pt x="0" y="0"/>
                    </a:moveTo>
                    <a:lnTo>
                      <a:pt x="0" y="0"/>
                    </a:lnTo>
                    <a:lnTo>
                      <a:pt x="18" y="6"/>
                    </a:lnTo>
                    <a:lnTo>
                      <a:pt x="30" y="6"/>
                    </a:lnTo>
                    <a:lnTo>
                      <a:pt x="48" y="12"/>
                    </a:lnTo>
                    <a:lnTo>
                      <a:pt x="60" y="12"/>
                    </a:lnTo>
                    <a:lnTo>
                      <a:pt x="78" y="18"/>
                    </a:lnTo>
                    <a:lnTo>
                      <a:pt x="90" y="18"/>
                    </a:lnTo>
                    <a:lnTo>
                      <a:pt x="108" y="24"/>
                    </a:lnTo>
                    <a:lnTo>
                      <a:pt x="120" y="24"/>
                    </a:lnTo>
                    <a:lnTo>
                      <a:pt x="138" y="30"/>
                    </a:lnTo>
                    <a:lnTo>
                      <a:pt x="150" y="36"/>
                    </a:lnTo>
                    <a:lnTo>
                      <a:pt x="168" y="42"/>
                    </a:lnTo>
                    <a:lnTo>
                      <a:pt x="180" y="48"/>
                    </a:lnTo>
                    <a:lnTo>
                      <a:pt x="198" y="54"/>
                    </a:lnTo>
                    <a:lnTo>
                      <a:pt x="210" y="60"/>
                    </a:lnTo>
                    <a:lnTo>
                      <a:pt x="222" y="66"/>
                    </a:lnTo>
                    <a:lnTo>
                      <a:pt x="234" y="72"/>
                    </a:lnTo>
                    <a:lnTo>
                      <a:pt x="240" y="72"/>
                    </a:lnTo>
                    <a:lnTo>
                      <a:pt x="222" y="60"/>
                    </a:lnTo>
                    <a:lnTo>
                      <a:pt x="210" y="54"/>
                    </a:lnTo>
                    <a:lnTo>
                      <a:pt x="198" y="48"/>
                    </a:lnTo>
                    <a:lnTo>
                      <a:pt x="180" y="42"/>
                    </a:lnTo>
                    <a:lnTo>
                      <a:pt x="168" y="36"/>
                    </a:lnTo>
                    <a:lnTo>
                      <a:pt x="150" y="30"/>
                    </a:lnTo>
                    <a:lnTo>
                      <a:pt x="138" y="24"/>
                    </a:lnTo>
                    <a:lnTo>
                      <a:pt x="126" y="18"/>
                    </a:lnTo>
                    <a:lnTo>
                      <a:pt x="108" y="18"/>
                    </a:lnTo>
                    <a:lnTo>
                      <a:pt x="90" y="12"/>
                    </a:lnTo>
                    <a:lnTo>
                      <a:pt x="78" y="12"/>
                    </a:lnTo>
                    <a:lnTo>
                      <a:pt x="60" y="6"/>
                    </a:lnTo>
                    <a:lnTo>
                      <a:pt x="48" y="6"/>
                    </a:lnTo>
                    <a:lnTo>
                      <a:pt x="30" y="0"/>
                    </a:lnTo>
                    <a:lnTo>
                      <a:pt x="18" y="0"/>
                    </a:lnTo>
                    <a:lnTo>
                      <a:pt x="0" y="0"/>
                    </a:lnTo>
                    <a:close/>
                  </a:path>
                </a:pathLst>
              </a:custGeom>
              <a:solidFill>
                <a:srgbClr val="996600"/>
              </a:solidFill>
              <a:ln w="9525">
                <a:noFill/>
                <a:round/>
                <a:headEnd/>
                <a:tailEnd/>
              </a:ln>
            </p:spPr>
            <p:txBody>
              <a:bodyPr/>
              <a:lstStyle/>
              <a:p>
                <a:endParaRPr lang="en-US"/>
              </a:p>
            </p:txBody>
          </p:sp>
          <p:sp>
            <p:nvSpPr>
              <p:cNvPr id="21595" name="Freeform 89"/>
              <p:cNvSpPr>
                <a:spLocks/>
              </p:cNvSpPr>
              <p:nvPr/>
            </p:nvSpPr>
            <p:spPr bwMode="auto">
              <a:xfrm>
                <a:off x="4219" y="3503"/>
                <a:ext cx="210" cy="42"/>
              </a:xfrm>
              <a:custGeom>
                <a:avLst/>
                <a:gdLst>
                  <a:gd name="T0" fmla="*/ 0 w 210"/>
                  <a:gd name="T1" fmla="*/ 42 h 42"/>
                  <a:gd name="T2" fmla="*/ 0 w 210"/>
                  <a:gd name="T3" fmla="*/ 42 h 42"/>
                  <a:gd name="T4" fmla="*/ 12 w 210"/>
                  <a:gd name="T5" fmla="*/ 42 h 42"/>
                  <a:gd name="T6" fmla="*/ 24 w 210"/>
                  <a:gd name="T7" fmla="*/ 36 h 42"/>
                  <a:gd name="T8" fmla="*/ 42 w 210"/>
                  <a:gd name="T9" fmla="*/ 36 h 42"/>
                  <a:gd name="T10" fmla="*/ 54 w 210"/>
                  <a:gd name="T11" fmla="*/ 30 h 42"/>
                  <a:gd name="T12" fmla="*/ 66 w 210"/>
                  <a:gd name="T13" fmla="*/ 24 h 42"/>
                  <a:gd name="T14" fmla="*/ 78 w 210"/>
                  <a:gd name="T15" fmla="*/ 24 h 42"/>
                  <a:gd name="T16" fmla="*/ 90 w 210"/>
                  <a:gd name="T17" fmla="*/ 18 h 42"/>
                  <a:gd name="T18" fmla="*/ 102 w 210"/>
                  <a:gd name="T19" fmla="*/ 18 h 42"/>
                  <a:gd name="T20" fmla="*/ 114 w 210"/>
                  <a:gd name="T21" fmla="*/ 12 h 42"/>
                  <a:gd name="T22" fmla="*/ 132 w 210"/>
                  <a:gd name="T23" fmla="*/ 12 h 42"/>
                  <a:gd name="T24" fmla="*/ 144 w 210"/>
                  <a:gd name="T25" fmla="*/ 6 h 42"/>
                  <a:gd name="T26" fmla="*/ 156 w 210"/>
                  <a:gd name="T27" fmla="*/ 6 h 42"/>
                  <a:gd name="T28" fmla="*/ 168 w 210"/>
                  <a:gd name="T29" fmla="*/ 6 h 42"/>
                  <a:gd name="T30" fmla="*/ 180 w 210"/>
                  <a:gd name="T31" fmla="*/ 6 h 42"/>
                  <a:gd name="T32" fmla="*/ 198 w 210"/>
                  <a:gd name="T33" fmla="*/ 6 h 42"/>
                  <a:gd name="T34" fmla="*/ 210 w 210"/>
                  <a:gd name="T35" fmla="*/ 6 h 42"/>
                  <a:gd name="T36" fmla="*/ 210 w 210"/>
                  <a:gd name="T37" fmla="*/ 6 h 42"/>
                  <a:gd name="T38" fmla="*/ 198 w 210"/>
                  <a:gd name="T39" fmla="*/ 0 h 42"/>
                  <a:gd name="T40" fmla="*/ 180 w 210"/>
                  <a:gd name="T41" fmla="*/ 0 h 42"/>
                  <a:gd name="T42" fmla="*/ 168 w 210"/>
                  <a:gd name="T43" fmla="*/ 0 h 42"/>
                  <a:gd name="T44" fmla="*/ 156 w 210"/>
                  <a:gd name="T45" fmla="*/ 0 h 42"/>
                  <a:gd name="T46" fmla="*/ 144 w 210"/>
                  <a:gd name="T47" fmla="*/ 6 h 42"/>
                  <a:gd name="T48" fmla="*/ 132 w 210"/>
                  <a:gd name="T49" fmla="*/ 6 h 42"/>
                  <a:gd name="T50" fmla="*/ 114 w 210"/>
                  <a:gd name="T51" fmla="*/ 12 h 42"/>
                  <a:gd name="T52" fmla="*/ 102 w 210"/>
                  <a:gd name="T53" fmla="*/ 12 h 42"/>
                  <a:gd name="T54" fmla="*/ 90 w 210"/>
                  <a:gd name="T55" fmla="*/ 18 h 42"/>
                  <a:gd name="T56" fmla="*/ 78 w 210"/>
                  <a:gd name="T57" fmla="*/ 18 h 42"/>
                  <a:gd name="T58" fmla="*/ 66 w 210"/>
                  <a:gd name="T59" fmla="*/ 24 h 42"/>
                  <a:gd name="T60" fmla="*/ 54 w 210"/>
                  <a:gd name="T61" fmla="*/ 24 h 42"/>
                  <a:gd name="T62" fmla="*/ 42 w 210"/>
                  <a:gd name="T63" fmla="*/ 30 h 42"/>
                  <a:gd name="T64" fmla="*/ 24 w 210"/>
                  <a:gd name="T65" fmla="*/ 30 h 42"/>
                  <a:gd name="T66" fmla="*/ 12 w 210"/>
                  <a:gd name="T67" fmla="*/ 36 h 42"/>
                  <a:gd name="T68" fmla="*/ 0 w 210"/>
                  <a:gd name="T69" fmla="*/ 36 h 42"/>
                  <a:gd name="T70" fmla="*/ 0 w 210"/>
                  <a:gd name="T71" fmla="*/ 36 h 42"/>
                  <a:gd name="T72" fmla="*/ 0 w 210"/>
                  <a:gd name="T73" fmla="*/ 42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0"/>
                  <a:gd name="T112" fmla="*/ 0 h 42"/>
                  <a:gd name="T113" fmla="*/ 210 w 210"/>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0" h="42">
                    <a:moveTo>
                      <a:pt x="0" y="42"/>
                    </a:moveTo>
                    <a:lnTo>
                      <a:pt x="0" y="42"/>
                    </a:lnTo>
                    <a:lnTo>
                      <a:pt x="12" y="42"/>
                    </a:lnTo>
                    <a:lnTo>
                      <a:pt x="24" y="36"/>
                    </a:lnTo>
                    <a:lnTo>
                      <a:pt x="42" y="36"/>
                    </a:lnTo>
                    <a:lnTo>
                      <a:pt x="54" y="30"/>
                    </a:lnTo>
                    <a:lnTo>
                      <a:pt x="66" y="24"/>
                    </a:lnTo>
                    <a:lnTo>
                      <a:pt x="78" y="24"/>
                    </a:lnTo>
                    <a:lnTo>
                      <a:pt x="90" y="18"/>
                    </a:lnTo>
                    <a:lnTo>
                      <a:pt x="102" y="18"/>
                    </a:lnTo>
                    <a:lnTo>
                      <a:pt x="114" y="12"/>
                    </a:lnTo>
                    <a:lnTo>
                      <a:pt x="132" y="12"/>
                    </a:lnTo>
                    <a:lnTo>
                      <a:pt x="144" y="6"/>
                    </a:lnTo>
                    <a:lnTo>
                      <a:pt x="156" y="6"/>
                    </a:lnTo>
                    <a:lnTo>
                      <a:pt x="168" y="6"/>
                    </a:lnTo>
                    <a:lnTo>
                      <a:pt x="180" y="6"/>
                    </a:lnTo>
                    <a:lnTo>
                      <a:pt x="198" y="6"/>
                    </a:lnTo>
                    <a:lnTo>
                      <a:pt x="210" y="6"/>
                    </a:lnTo>
                    <a:lnTo>
                      <a:pt x="198" y="0"/>
                    </a:lnTo>
                    <a:lnTo>
                      <a:pt x="180" y="0"/>
                    </a:lnTo>
                    <a:lnTo>
                      <a:pt x="168" y="0"/>
                    </a:lnTo>
                    <a:lnTo>
                      <a:pt x="156" y="0"/>
                    </a:lnTo>
                    <a:lnTo>
                      <a:pt x="144" y="6"/>
                    </a:lnTo>
                    <a:lnTo>
                      <a:pt x="132" y="6"/>
                    </a:lnTo>
                    <a:lnTo>
                      <a:pt x="114" y="12"/>
                    </a:lnTo>
                    <a:lnTo>
                      <a:pt x="102" y="12"/>
                    </a:lnTo>
                    <a:lnTo>
                      <a:pt x="90" y="18"/>
                    </a:lnTo>
                    <a:lnTo>
                      <a:pt x="78" y="18"/>
                    </a:lnTo>
                    <a:lnTo>
                      <a:pt x="66" y="24"/>
                    </a:lnTo>
                    <a:lnTo>
                      <a:pt x="54" y="24"/>
                    </a:lnTo>
                    <a:lnTo>
                      <a:pt x="42" y="30"/>
                    </a:lnTo>
                    <a:lnTo>
                      <a:pt x="24" y="30"/>
                    </a:lnTo>
                    <a:lnTo>
                      <a:pt x="12" y="36"/>
                    </a:lnTo>
                    <a:lnTo>
                      <a:pt x="0" y="36"/>
                    </a:lnTo>
                    <a:lnTo>
                      <a:pt x="0" y="42"/>
                    </a:lnTo>
                    <a:close/>
                  </a:path>
                </a:pathLst>
              </a:custGeom>
              <a:solidFill>
                <a:srgbClr val="996600"/>
              </a:solidFill>
              <a:ln w="9525">
                <a:noFill/>
                <a:round/>
                <a:headEnd/>
                <a:tailEnd/>
              </a:ln>
            </p:spPr>
            <p:txBody>
              <a:bodyPr/>
              <a:lstStyle/>
              <a:p>
                <a:endParaRPr lang="en-US"/>
              </a:p>
            </p:txBody>
          </p:sp>
          <p:sp>
            <p:nvSpPr>
              <p:cNvPr id="21596" name="Freeform 90"/>
              <p:cNvSpPr>
                <a:spLocks/>
              </p:cNvSpPr>
              <p:nvPr/>
            </p:nvSpPr>
            <p:spPr bwMode="auto">
              <a:xfrm>
                <a:off x="4117" y="3461"/>
                <a:ext cx="102" cy="84"/>
              </a:xfrm>
              <a:custGeom>
                <a:avLst/>
                <a:gdLst>
                  <a:gd name="T0" fmla="*/ 6 w 102"/>
                  <a:gd name="T1" fmla="*/ 6 h 84"/>
                  <a:gd name="T2" fmla="*/ 6 w 102"/>
                  <a:gd name="T3" fmla="*/ 0 h 84"/>
                  <a:gd name="T4" fmla="*/ 0 w 102"/>
                  <a:gd name="T5" fmla="*/ 12 h 84"/>
                  <a:gd name="T6" fmla="*/ 0 w 102"/>
                  <a:gd name="T7" fmla="*/ 24 h 84"/>
                  <a:gd name="T8" fmla="*/ 0 w 102"/>
                  <a:gd name="T9" fmla="*/ 36 h 84"/>
                  <a:gd name="T10" fmla="*/ 6 w 102"/>
                  <a:gd name="T11" fmla="*/ 42 h 84"/>
                  <a:gd name="T12" fmla="*/ 6 w 102"/>
                  <a:gd name="T13" fmla="*/ 48 h 84"/>
                  <a:gd name="T14" fmla="*/ 18 w 102"/>
                  <a:gd name="T15" fmla="*/ 54 h 84"/>
                  <a:gd name="T16" fmla="*/ 24 w 102"/>
                  <a:gd name="T17" fmla="*/ 66 h 84"/>
                  <a:gd name="T18" fmla="*/ 30 w 102"/>
                  <a:gd name="T19" fmla="*/ 66 h 84"/>
                  <a:gd name="T20" fmla="*/ 36 w 102"/>
                  <a:gd name="T21" fmla="*/ 72 h 84"/>
                  <a:gd name="T22" fmla="*/ 48 w 102"/>
                  <a:gd name="T23" fmla="*/ 78 h 84"/>
                  <a:gd name="T24" fmla="*/ 54 w 102"/>
                  <a:gd name="T25" fmla="*/ 78 h 84"/>
                  <a:gd name="T26" fmla="*/ 66 w 102"/>
                  <a:gd name="T27" fmla="*/ 84 h 84"/>
                  <a:gd name="T28" fmla="*/ 72 w 102"/>
                  <a:gd name="T29" fmla="*/ 84 h 84"/>
                  <a:gd name="T30" fmla="*/ 84 w 102"/>
                  <a:gd name="T31" fmla="*/ 84 h 84"/>
                  <a:gd name="T32" fmla="*/ 96 w 102"/>
                  <a:gd name="T33" fmla="*/ 84 h 84"/>
                  <a:gd name="T34" fmla="*/ 102 w 102"/>
                  <a:gd name="T35" fmla="*/ 84 h 84"/>
                  <a:gd name="T36" fmla="*/ 102 w 102"/>
                  <a:gd name="T37" fmla="*/ 78 h 84"/>
                  <a:gd name="T38" fmla="*/ 96 w 102"/>
                  <a:gd name="T39" fmla="*/ 78 h 84"/>
                  <a:gd name="T40" fmla="*/ 84 w 102"/>
                  <a:gd name="T41" fmla="*/ 78 h 84"/>
                  <a:gd name="T42" fmla="*/ 72 w 102"/>
                  <a:gd name="T43" fmla="*/ 78 h 84"/>
                  <a:gd name="T44" fmla="*/ 66 w 102"/>
                  <a:gd name="T45" fmla="*/ 78 h 84"/>
                  <a:gd name="T46" fmla="*/ 54 w 102"/>
                  <a:gd name="T47" fmla="*/ 72 h 84"/>
                  <a:gd name="T48" fmla="*/ 48 w 102"/>
                  <a:gd name="T49" fmla="*/ 72 h 84"/>
                  <a:gd name="T50" fmla="*/ 36 w 102"/>
                  <a:gd name="T51" fmla="*/ 66 h 84"/>
                  <a:gd name="T52" fmla="*/ 30 w 102"/>
                  <a:gd name="T53" fmla="*/ 66 h 84"/>
                  <a:gd name="T54" fmla="*/ 24 w 102"/>
                  <a:gd name="T55" fmla="*/ 60 h 84"/>
                  <a:gd name="T56" fmla="*/ 18 w 102"/>
                  <a:gd name="T57" fmla="*/ 54 h 84"/>
                  <a:gd name="T58" fmla="*/ 12 w 102"/>
                  <a:gd name="T59" fmla="*/ 48 h 84"/>
                  <a:gd name="T60" fmla="*/ 12 w 102"/>
                  <a:gd name="T61" fmla="*/ 42 h 84"/>
                  <a:gd name="T62" fmla="*/ 6 w 102"/>
                  <a:gd name="T63" fmla="*/ 36 h 84"/>
                  <a:gd name="T64" fmla="*/ 6 w 102"/>
                  <a:gd name="T65" fmla="*/ 24 h 84"/>
                  <a:gd name="T66" fmla="*/ 6 w 102"/>
                  <a:gd name="T67" fmla="*/ 12 h 84"/>
                  <a:gd name="T68" fmla="*/ 12 w 102"/>
                  <a:gd name="T69" fmla="*/ 0 h 84"/>
                  <a:gd name="T70" fmla="*/ 6 w 102"/>
                  <a:gd name="T71" fmla="*/ 0 h 84"/>
                  <a:gd name="T72" fmla="*/ 12 w 102"/>
                  <a:gd name="T73" fmla="*/ 0 h 84"/>
                  <a:gd name="T74" fmla="*/ 12 w 102"/>
                  <a:gd name="T75" fmla="*/ 0 h 84"/>
                  <a:gd name="T76" fmla="*/ 6 w 102"/>
                  <a:gd name="T77" fmla="*/ 0 h 84"/>
                  <a:gd name="T78" fmla="*/ 6 w 102"/>
                  <a:gd name="T79" fmla="*/ 6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84"/>
                  <a:gd name="T122" fmla="*/ 102 w 102"/>
                  <a:gd name="T123" fmla="*/ 84 h 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84">
                    <a:moveTo>
                      <a:pt x="6" y="6"/>
                    </a:moveTo>
                    <a:lnTo>
                      <a:pt x="6" y="0"/>
                    </a:lnTo>
                    <a:lnTo>
                      <a:pt x="0" y="12"/>
                    </a:lnTo>
                    <a:lnTo>
                      <a:pt x="0" y="24"/>
                    </a:lnTo>
                    <a:lnTo>
                      <a:pt x="0" y="36"/>
                    </a:lnTo>
                    <a:lnTo>
                      <a:pt x="6" y="42"/>
                    </a:lnTo>
                    <a:lnTo>
                      <a:pt x="6" y="48"/>
                    </a:lnTo>
                    <a:lnTo>
                      <a:pt x="18" y="54"/>
                    </a:lnTo>
                    <a:lnTo>
                      <a:pt x="24" y="66"/>
                    </a:lnTo>
                    <a:lnTo>
                      <a:pt x="30" y="66"/>
                    </a:lnTo>
                    <a:lnTo>
                      <a:pt x="36" y="72"/>
                    </a:lnTo>
                    <a:lnTo>
                      <a:pt x="48" y="78"/>
                    </a:lnTo>
                    <a:lnTo>
                      <a:pt x="54" y="78"/>
                    </a:lnTo>
                    <a:lnTo>
                      <a:pt x="66" y="84"/>
                    </a:lnTo>
                    <a:lnTo>
                      <a:pt x="72" y="84"/>
                    </a:lnTo>
                    <a:lnTo>
                      <a:pt x="84" y="84"/>
                    </a:lnTo>
                    <a:lnTo>
                      <a:pt x="96" y="84"/>
                    </a:lnTo>
                    <a:lnTo>
                      <a:pt x="102" y="84"/>
                    </a:lnTo>
                    <a:lnTo>
                      <a:pt x="102" y="78"/>
                    </a:lnTo>
                    <a:lnTo>
                      <a:pt x="96" y="78"/>
                    </a:lnTo>
                    <a:lnTo>
                      <a:pt x="84" y="78"/>
                    </a:lnTo>
                    <a:lnTo>
                      <a:pt x="72" y="78"/>
                    </a:lnTo>
                    <a:lnTo>
                      <a:pt x="66" y="78"/>
                    </a:lnTo>
                    <a:lnTo>
                      <a:pt x="54" y="72"/>
                    </a:lnTo>
                    <a:lnTo>
                      <a:pt x="48" y="72"/>
                    </a:lnTo>
                    <a:lnTo>
                      <a:pt x="36" y="66"/>
                    </a:lnTo>
                    <a:lnTo>
                      <a:pt x="30" y="66"/>
                    </a:lnTo>
                    <a:lnTo>
                      <a:pt x="24" y="60"/>
                    </a:lnTo>
                    <a:lnTo>
                      <a:pt x="18" y="54"/>
                    </a:lnTo>
                    <a:lnTo>
                      <a:pt x="12" y="48"/>
                    </a:lnTo>
                    <a:lnTo>
                      <a:pt x="12" y="42"/>
                    </a:lnTo>
                    <a:lnTo>
                      <a:pt x="6" y="36"/>
                    </a:lnTo>
                    <a:lnTo>
                      <a:pt x="6" y="24"/>
                    </a:lnTo>
                    <a:lnTo>
                      <a:pt x="6" y="12"/>
                    </a:lnTo>
                    <a:lnTo>
                      <a:pt x="12" y="0"/>
                    </a:lnTo>
                    <a:lnTo>
                      <a:pt x="6" y="0"/>
                    </a:lnTo>
                    <a:lnTo>
                      <a:pt x="12" y="0"/>
                    </a:lnTo>
                    <a:lnTo>
                      <a:pt x="6" y="0"/>
                    </a:lnTo>
                    <a:lnTo>
                      <a:pt x="6" y="6"/>
                    </a:lnTo>
                    <a:close/>
                  </a:path>
                </a:pathLst>
              </a:custGeom>
              <a:solidFill>
                <a:srgbClr val="996600"/>
              </a:solidFill>
              <a:ln w="9525">
                <a:noFill/>
                <a:round/>
                <a:headEnd/>
                <a:tailEnd/>
              </a:ln>
            </p:spPr>
            <p:txBody>
              <a:bodyPr/>
              <a:lstStyle/>
              <a:p>
                <a:endParaRPr lang="en-US"/>
              </a:p>
            </p:txBody>
          </p:sp>
          <p:sp>
            <p:nvSpPr>
              <p:cNvPr id="21597" name="Freeform 91"/>
              <p:cNvSpPr>
                <a:spLocks/>
              </p:cNvSpPr>
              <p:nvPr/>
            </p:nvSpPr>
            <p:spPr bwMode="auto">
              <a:xfrm>
                <a:off x="4009" y="3461"/>
                <a:ext cx="114" cy="204"/>
              </a:xfrm>
              <a:custGeom>
                <a:avLst/>
                <a:gdLst>
                  <a:gd name="T0" fmla="*/ 12 w 114"/>
                  <a:gd name="T1" fmla="*/ 198 h 204"/>
                  <a:gd name="T2" fmla="*/ 12 w 114"/>
                  <a:gd name="T3" fmla="*/ 198 h 204"/>
                  <a:gd name="T4" fmla="*/ 12 w 114"/>
                  <a:gd name="T5" fmla="*/ 192 h 204"/>
                  <a:gd name="T6" fmla="*/ 12 w 114"/>
                  <a:gd name="T7" fmla="*/ 186 h 204"/>
                  <a:gd name="T8" fmla="*/ 6 w 114"/>
                  <a:gd name="T9" fmla="*/ 180 h 204"/>
                  <a:gd name="T10" fmla="*/ 6 w 114"/>
                  <a:gd name="T11" fmla="*/ 168 h 204"/>
                  <a:gd name="T12" fmla="*/ 6 w 114"/>
                  <a:gd name="T13" fmla="*/ 156 h 204"/>
                  <a:gd name="T14" fmla="*/ 6 w 114"/>
                  <a:gd name="T15" fmla="*/ 144 h 204"/>
                  <a:gd name="T16" fmla="*/ 6 w 114"/>
                  <a:gd name="T17" fmla="*/ 132 h 204"/>
                  <a:gd name="T18" fmla="*/ 6 w 114"/>
                  <a:gd name="T19" fmla="*/ 120 h 204"/>
                  <a:gd name="T20" fmla="*/ 12 w 114"/>
                  <a:gd name="T21" fmla="*/ 108 h 204"/>
                  <a:gd name="T22" fmla="*/ 18 w 114"/>
                  <a:gd name="T23" fmla="*/ 90 h 204"/>
                  <a:gd name="T24" fmla="*/ 24 w 114"/>
                  <a:gd name="T25" fmla="*/ 78 h 204"/>
                  <a:gd name="T26" fmla="*/ 36 w 114"/>
                  <a:gd name="T27" fmla="*/ 60 h 204"/>
                  <a:gd name="T28" fmla="*/ 48 w 114"/>
                  <a:gd name="T29" fmla="*/ 48 h 204"/>
                  <a:gd name="T30" fmla="*/ 66 w 114"/>
                  <a:gd name="T31" fmla="*/ 36 h 204"/>
                  <a:gd name="T32" fmla="*/ 90 w 114"/>
                  <a:gd name="T33" fmla="*/ 18 h 204"/>
                  <a:gd name="T34" fmla="*/ 114 w 114"/>
                  <a:gd name="T35" fmla="*/ 6 h 204"/>
                  <a:gd name="T36" fmla="*/ 114 w 114"/>
                  <a:gd name="T37" fmla="*/ 0 h 204"/>
                  <a:gd name="T38" fmla="*/ 90 w 114"/>
                  <a:gd name="T39" fmla="*/ 12 h 204"/>
                  <a:gd name="T40" fmla="*/ 66 w 114"/>
                  <a:gd name="T41" fmla="*/ 30 h 204"/>
                  <a:gd name="T42" fmla="*/ 48 w 114"/>
                  <a:gd name="T43" fmla="*/ 42 h 204"/>
                  <a:gd name="T44" fmla="*/ 30 w 114"/>
                  <a:gd name="T45" fmla="*/ 60 h 204"/>
                  <a:gd name="T46" fmla="*/ 18 w 114"/>
                  <a:gd name="T47" fmla="*/ 72 h 204"/>
                  <a:gd name="T48" fmla="*/ 12 w 114"/>
                  <a:gd name="T49" fmla="*/ 90 h 204"/>
                  <a:gd name="T50" fmla="*/ 6 w 114"/>
                  <a:gd name="T51" fmla="*/ 102 h 204"/>
                  <a:gd name="T52" fmla="*/ 0 w 114"/>
                  <a:gd name="T53" fmla="*/ 120 h 204"/>
                  <a:gd name="T54" fmla="*/ 0 w 114"/>
                  <a:gd name="T55" fmla="*/ 132 h 204"/>
                  <a:gd name="T56" fmla="*/ 0 w 114"/>
                  <a:gd name="T57" fmla="*/ 144 h 204"/>
                  <a:gd name="T58" fmla="*/ 0 w 114"/>
                  <a:gd name="T59" fmla="*/ 156 h 204"/>
                  <a:gd name="T60" fmla="*/ 0 w 114"/>
                  <a:gd name="T61" fmla="*/ 168 h 204"/>
                  <a:gd name="T62" fmla="*/ 6 w 114"/>
                  <a:gd name="T63" fmla="*/ 180 h 204"/>
                  <a:gd name="T64" fmla="*/ 6 w 114"/>
                  <a:gd name="T65" fmla="*/ 186 h 204"/>
                  <a:gd name="T66" fmla="*/ 6 w 114"/>
                  <a:gd name="T67" fmla="*/ 198 h 204"/>
                  <a:gd name="T68" fmla="*/ 12 w 114"/>
                  <a:gd name="T69" fmla="*/ 204 h 204"/>
                  <a:gd name="T70" fmla="*/ 12 w 114"/>
                  <a:gd name="T71" fmla="*/ 204 h 204"/>
                  <a:gd name="T72" fmla="*/ 12 w 114"/>
                  <a:gd name="T73" fmla="*/ 198 h 2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4"/>
                  <a:gd name="T112" fmla="*/ 0 h 204"/>
                  <a:gd name="T113" fmla="*/ 114 w 114"/>
                  <a:gd name="T114" fmla="*/ 204 h 2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4" h="204">
                    <a:moveTo>
                      <a:pt x="12" y="198"/>
                    </a:moveTo>
                    <a:lnTo>
                      <a:pt x="12" y="198"/>
                    </a:lnTo>
                    <a:lnTo>
                      <a:pt x="12" y="192"/>
                    </a:lnTo>
                    <a:lnTo>
                      <a:pt x="12" y="186"/>
                    </a:lnTo>
                    <a:lnTo>
                      <a:pt x="6" y="180"/>
                    </a:lnTo>
                    <a:lnTo>
                      <a:pt x="6" y="168"/>
                    </a:lnTo>
                    <a:lnTo>
                      <a:pt x="6" y="156"/>
                    </a:lnTo>
                    <a:lnTo>
                      <a:pt x="6" y="144"/>
                    </a:lnTo>
                    <a:lnTo>
                      <a:pt x="6" y="132"/>
                    </a:lnTo>
                    <a:lnTo>
                      <a:pt x="6" y="120"/>
                    </a:lnTo>
                    <a:lnTo>
                      <a:pt x="12" y="108"/>
                    </a:lnTo>
                    <a:lnTo>
                      <a:pt x="18" y="90"/>
                    </a:lnTo>
                    <a:lnTo>
                      <a:pt x="24" y="78"/>
                    </a:lnTo>
                    <a:lnTo>
                      <a:pt x="36" y="60"/>
                    </a:lnTo>
                    <a:lnTo>
                      <a:pt x="48" y="48"/>
                    </a:lnTo>
                    <a:lnTo>
                      <a:pt x="66" y="36"/>
                    </a:lnTo>
                    <a:lnTo>
                      <a:pt x="90" y="18"/>
                    </a:lnTo>
                    <a:lnTo>
                      <a:pt x="114" y="6"/>
                    </a:lnTo>
                    <a:lnTo>
                      <a:pt x="114" y="0"/>
                    </a:lnTo>
                    <a:lnTo>
                      <a:pt x="90" y="12"/>
                    </a:lnTo>
                    <a:lnTo>
                      <a:pt x="66" y="30"/>
                    </a:lnTo>
                    <a:lnTo>
                      <a:pt x="48" y="42"/>
                    </a:lnTo>
                    <a:lnTo>
                      <a:pt x="30" y="60"/>
                    </a:lnTo>
                    <a:lnTo>
                      <a:pt x="18" y="72"/>
                    </a:lnTo>
                    <a:lnTo>
                      <a:pt x="12" y="90"/>
                    </a:lnTo>
                    <a:lnTo>
                      <a:pt x="6" y="102"/>
                    </a:lnTo>
                    <a:lnTo>
                      <a:pt x="0" y="120"/>
                    </a:lnTo>
                    <a:lnTo>
                      <a:pt x="0" y="132"/>
                    </a:lnTo>
                    <a:lnTo>
                      <a:pt x="0" y="144"/>
                    </a:lnTo>
                    <a:lnTo>
                      <a:pt x="0" y="156"/>
                    </a:lnTo>
                    <a:lnTo>
                      <a:pt x="0" y="168"/>
                    </a:lnTo>
                    <a:lnTo>
                      <a:pt x="6" y="180"/>
                    </a:lnTo>
                    <a:lnTo>
                      <a:pt x="6" y="186"/>
                    </a:lnTo>
                    <a:lnTo>
                      <a:pt x="6" y="198"/>
                    </a:lnTo>
                    <a:lnTo>
                      <a:pt x="12" y="204"/>
                    </a:lnTo>
                    <a:lnTo>
                      <a:pt x="12" y="198"/>
                    </a:lnTo>
                    <a:close/>
                  </a:path>
                </a:pathLst>
              </a:custGeom>
              <a:solidFill>
                <a:srgbClr val="996600"/>
              </a:solidFill>
              <a:ln w="9525">
                <a:noFill/>
                <a:round/>
                <a:headEnd/>
                <a:tailEnd/>
              </a:ln>
            </p:spPr>
            <p:txBody>
              <a:bodyPr/>
              <a:lstStyle/>
              <a:p>
                <a:endParaRPr lang="en-US"/>
              </a:p>
            </p:txBody>
          </p:sp>
          <p:sp>
            <p:nvSpPr>
              <p:cNvPr id="21598" name="Freeform 92"/>
              <p:cNvSpPr>
                <a:spLocks/>
              </p:cNvSpPr>
              <p:nvPr/>
            </p:nvSpPr>
            <p:spPr bwMode="auto">
              <a:xfrm>
                <a:off x="4021" y="3659"/>
                <a:ext cx="66" cy="366"/>
              </a:xfrm>
              <a:custGeom>
                <a:avLst/>
                <a:gdLst>
                  <a:gd name="T0" fmla="*/ 54 w 66"/>
                  <a:gd name="T1" fmla="*/ 348 h 366"/>
                  <a:gd name="T2" fmla="*/ 60 w 66"/>
                  <a:gd name="T3" fmla="*/ 348 h 366"/>
                  <a:gd name="T4" fmla="*/ 66 w 66"/>
                  <a:gd name="T5" fmla="*/ 324 h 366"/>
                  <a:gd name="T6" fmla="*/ 66 w 66"/>
                  <a:gd name="T7" fmla="*/ 288 h 366"/>
                  <a:gd name="T8" fmla="*/ 66 w 66"/>
                  <a:gd name="T9" fmla="*/ 246 h 366"/>
                  <a:gd name="T10" fmla="*/ 54 w 66"/>
                  <a:gd name="T11" fmla="*/ 204 h 366"/>
                  <a:gd name="T12" fmla="*/ 48 w 66"/>
                  <a:gd name="T13" fmla="*/ 150 h 366"/>
                  <a:gd name="T14" fmla="*/ 36 w 66"/>
                  <a:gd name="T15" fmla="*/ 102 h 366"/>
                  <a:gd name="T16" fmla="*/ 18 w 66"/>
                  <a:gd name="T17" fmla="*/ 48 h 366"/>
                  <a:gd name="T18" fmla="*/ 0 w 66"/>
                  <a:gd name="T19" fmla="*/ 0 h 366"/>
                  <a:gd name="T20" fmla="*/ 0 w 66"/>
                  <a:gd name="T21" fmla="*/ 6 h 366"/>
                  <a:gd name="T22" fmla="*/ 12 w 66"/>
                  <a:gd name="T23" fmla="*/ 54 h 366"/>
                  <a:gd name="T24" fmla="*/ 30 w 66"/>
                  <a:gd name="T25" fmla="*/ 102 h 366"/>
                  <a:gd name="T26" fmla="*/ 42 w 66"/>
                  <a:gd name="T27" fmla="*/ 150 h 366"/>
                  <a:gd name="T28" fmla="*/ 54 w 66"/>
                  <a:gd name="T29" fmla="*/ 204 h 366"/>
                  <a:gd name="T30" fmla="*/ 60 w 66"/>
                  <a:gd name="T31" fmla="*/ 246 h 366"/>
                  <a:gd name="T32" fmla="*/ 60 w 66"/>
                  <a:gd name="T33" fmla="*/ 288 h 366"/>
                  <a:gd name="T34" fmla="*/ 60 w 66"/>
                  <a:gd name="T35" fmla="*/ 324 h 366"/>
                  <a:gd name="T36" fmla="*/ 54 w 66"/>
                  <a:gd name="T37" fmla="*/ 348 h 366"/>
                  <a:gd name="T38" fmla="*/ 60 w 66"/>
                  <a:gd name="T39" fmla="*/ 348 h 366"/>
                  <a:gd name="T40" fmla="*/ 54 w 66"/>
                  <a:gd name="T41" fmla="*/ 348 h 366"/>
                  <a:gd name="T42" fmla="*/ 48 w 66"/>
                  <a:gd name="T43" fmla="*/ 366 h 366"/>
                  <a:gd name="T44" fmla="*/ 60 w 66"/>
                  <a:gd name="T45" fmla="*/ 348 h 366"/>
                  <a:gd name="T46" fmla="*/ 54 w 66"/>
                  <a:gd name="T47" fmla="*/ 348 h 3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366"/>
                  <a:gd name="T74" fmla="*/ 66 w 66"/>
                  <a:gd name="T75" fmla="*/ 366 h 3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366">
                    <a:moveTo>
                      <a:pt x="54" y="348"/>
                    </a:moveTo>
                    <a:lnTo>
                      <a:pt x="60" y="348"/>
                    </a:lnTo>
                    <a:lnTo>
                      <a:pt x="66" y="324"/>
                    </a:lnTo>
                    <a:lnTo>
                      <a:pt x="66" y="288"/>
                    </a:lnTo>
                    <a:lnTo>
                      <a:pt x="66" y="246"/>
                    </a:lnTo>
                    <a:lnTo>
                      <a:pt x="54" y="204"/>
                    </a:lnTo>
                    <a:lnTo>
                      <a:pt x="48" y="150"/>
                    </a:lnTo>
                    <a:lnTo>
                      <a:pt x="36" y="102"/>
                    </a:lnTo>
                    <a:lnTo>
                      <a:pt x="18" y="48"/>
                    </a:lnTo>
                    <a:lnTo>
                      <a:pt x="0" y="0"/>
                    </a:lnTo>
                    <a:lnTo>
                      <a:pt x="0" y="6"/>
                    </a:lnTo>
                    <a:lnTo>
                      <a:pt x="12" y="54"/>
                    </a:lnTo>
                    <a:lnTo>
                      <a:pt x="30" y="102"/>
                    </a:lnTo>
                    <a:lnTo>
                      <a:pt x="42" y="150"/>
                    </a:lnTo>
                    <a:lnTo>
                      <a:pt x="54" y="204"/>
                    </a:lnTo>
                    <a:lnTo>
                      <a:pt x="60" y="246"/>
                    </a:lnTo>
                    <a:lnTo>
                      <a:pt x="60" y="288"/>
                    </a:lnTo>
                    <a:lnTo>
                      <a:pt x="60" y="324"/>
                    </a:lnTo>
                    <a:lnTo>
                      <a:pt x="54" y="348"/>
                    </a:lnTo>
                    <a:lnTo>
                      <a:pt x="60" y="348"/>
                    </a:lnTo>
                    <a:lnTo>
                      <a:pt x="54" y="348"/>
                    </a:lnTo>
                    <a:lnTo>
                      <a:pt x="48" y="366"/>
                    </a:lnTo>
                    <a:lnTo>
                      <a:pt x="60" y="348"/>
                    </a:lnTo>
                    <a:lnTo>
                      <a:pt x="54" y="348"/>
                    </a:lnTo>
                    <a:close/>
                  </a:path>
                </a:pathLst>
              </a:custGeom>
              <a:solidFill>
                <a:srgbClr val="996600"/>
              </a:solidFill>
              <a:ln w="9525">
                <a:noFill/>
                <a:round/>
                <a:headEnd/>
                <a:tailEnd/>
              </a:ln>
            </p:spPr>
            <p:txBody>
              <a:bodyPr/>
              <a:lstStyle/>
              <a:p>
                <a:endParaRPr lang="en-US"/>
              </a:p>
            </p:txBody>
          </p:sp>
          <p:sp>
            <p:nvSpPr>
              <p:cNvPr id="21599" name="Freeform 93"/>
              <p:cNvSpPr>
                <a:spLocks/>
              </p:cNvSpPr>
              <p:nvPr/>
            </p:nvSpPr>
            <p:spPr bwMode="auto">
              <a:xfrm>
                <a:off x="4051" y="3839"/>
                <a:ext cx="36" cy="168"/>
              </a:xfrm>
              <a:custGeom>
                <a:avLst/>
                <a:gdLst>
                  <a:gd name="T0" fmla="*/ 0 w 36"/>
                  <a:gd name="T1" fmla="*/ 0 h 168"/>
                  <a:gd name="T2" fmla="*/ 0 w 36"/>
                  <a:gd name="T3" fmla="*/ 0 h 168"/>
                  <a:gd name="T4" fmla="*/ 6 w 36"/>
                  <a:gd name="T5" fmla="*/ 24 h 168"/>
                  <a:gd name="T6" fmla="*/ 12 w 36"/>
                  <a:gd name="T7" fmla="*/ 42 h 168"/>
                  <a:gd name="T8" fmla="*/ 18 w 36"/>
                  <a:gd name="T9" fmla="*/ 66 h 168"/>
                  <a:gd name="T10" fmla="*/ 24 w 36"/>
                  <a:gd name="T11" fmla="*/ 84 h 168"/>
                  <a:gd name="T12" fmla="*/ 24 w 36"/>
                  <a:gd name="T13" fmla="*/ 102 h 168"/>
                  <a:gd name="T14" fmla="*/ 30 w 36"/>
                  <a:gd name="T15" fmla="*/ 126 h 168"/>
                  <a:gd name="T16" fmla="*/ 24 w 36"/>
                  <a:gd name="T17" fmla="*/ 144 h 168"/>
                  <a:gd name="T18" fmla="*/ 24 w 36"/>
                  <a:gd name="T19" fmla="*/ 168 h 168"/>
                  <a:gd name="T20" fmla="*/ 30 w 36"/>
                  <a:gd name="T21" fmla="*/ 168 h 168"/>
                  <a:gd name="T22" fmla="*/ 30 w 36"/>
                  <a:gd name="T23" fmla="*/ 144 h 168"/>
                  <a:gd name="T24" fmla="*/ 36 w 36"/>
                  <a:gd name="T25" fmla="*/ 126 h 168"/>
                  <a:gd name="T26" fmla="*/ 30 w 36"/>
                  <a:gd name="T27" fmla="*/ 102 h 168"/>
                  <a:gd name="T28" fmla="*/ 30 w 36"/>
                  <a:gd name="T29" fmla="*/ 84 h 168"/>
                  <a:gd name="T30" fmla="*/ 24 w 36"/>
                  <a:gd name="T31" fmla="*/ 66 h 168"/>
                  <a:gd name="T32" fmla="*/ 18 w 36"/>
                  <a:gd name="T33" fmla="*/ 42 h 168"/>
                  <a:gd name="T34" fmla="*/ 12 w 36"/>
                  <a:gd name="T35" fmla="*/ 24 h 168"/>
                  <a:gd name="T36" fmla="*/ 6 w 36"/>
                  <a:gd name="T37" fmla="*/ 0 h 168"/>
                  <a:gd name="T38" fmla="*/ 6 w 36"/>
                  <a:gd name="T39" fmla="*/ 0 h 168"/>
                  <a:gd name="T40" fmla="*/ 0 w 36"/>
                  <a:gd name="T41" fmla="*/ 0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168"/>
                  <a:gd name="T65" fmla="*/ 36 w 36"/>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168">
                    <a:moveTo>
                      <a:pt x="0" y="0"/>
                    </a:moveTo>
                    <a:lnTo>
                      <a:pt x="0" y="0"/>
                    </a:lnTo>
                    <a:lnTo>
                      <a:pt x="6" y="24"/>
                    </a:lnTo>
                    <a:lnTo>
                      <a:pt x="12" y="42"/>
                    </a:lnTo>
                    <a:lnTo>
                      <a:pt x="18" y="66"/>
                    </a:lnTo>
                    <a:lnTo>
                      <a:pt x="24" y="84"/>
                    </a:lnTo>
                    <a:lnTo>
                      <a:pt x="24" y="102"/>
                    </a:lnTo>
                    <a:lnTo>
                      <a:pt x="30" y="126"/>
                    </a:lnTo>
                    <a:lnTo>
                      <a:pt x="24" y="144"/>
                    </a:lnTo>
                    <a:lnTo>
                      <a:pt x="24" y="168"/>
                    </a:lnTo>
                    <a:lnTo>
                      <a:pt x="30" y="168"/>
                    </a:lnTo>
                    <a:lnTo>
                      <a:pt x="30" y="144"/>
                    </a:lnTo>
                    <a:lnTo>
                      <a:pt x="36" y="126"/>
                    </a:lnTo>
                    <a:lnTo>
                      <a:pt x="30" y="102"/>
                    </a:lnTo>
                    <a:lnTo>
                      <a:pt x="30" y="84"/>
                    </a:lnTo>
                    <a:lnTo>
                      <a:pt x="24" y="66"/>
                    </a:lnTo>
                    <a:lnTo>
                      <a:pt x="18" y="42"/>
                    </a:lnTo>
                    <a:lnTo>
                      <a:pt x="12" y="24"/>
                    </a:lnTo>
                    <a:lnTo>
                      <a:pt x="6" y="0"/>
                    </a:lnTo>
                    <a:lnTo>
                      <a:pt x="0" y="0"/>
                    </a:lnTo>
                    <a:close/>
                  </a:path>
                </a:pathLst>
              </a:custGeom>
              <a:solidFill>
                <a:srgbClr val="996600"/>
              </a:solidFill>
              <a:ln w="9525">
                <a:noFill/>
                <a:round/>
                <a:headEnd/>
                <a:tailEnd/>
              </a:ln>
            </p:spPr>
            <p:txBody>
              <a:bodyPr/>
              <a:lstStyle/>
              <a:p>
                <a:endParaRPr lang="en-US"/>
              </a:p>
            </p:txBody>
          </p:sp>
          <p:sp>
            <p:nvSpPr>
              <p:cNvPr id="21600" name="Freeform 94"/>
              <p:cNvSpPr>
                <a:spLocks/>
              </p:cNvSpPr>
              <p:nvPr/>
            </p:nvSpPr>
            <p:spPr bwMode="auto">
              <a:xfrm>
                <a:off x="3973" y="3503"/>
                <a:ext cx="84" cy="336"/>
              </a:xfrm>
              <a:custGeom>
                <a:avLst/>
                <a:gdLst>
                  <a:gd name="T0" fmla="*/ 24 w 84"/>
                  <a:gd name="T1" fmla="*/ 0 h 336"/>
                  <a:gd name="T2" fmla="*/ 24 w 84"/>
                  <a:gd name="T3" fmla="*/ 0 h 336"/>
                  <a:gd name="T4" fmla="*/ 12 w 84"/>
                  <a:gd name="T5" fmla="*/ 18 h 336"/>
                  <a:gd name="T6" fmla="*/ 6 w 84"/>
                  <a:gd name="T7" fmla="*/ 36 h 336"/>
                  <a:gd name="T8" fmla="*/ 0 w 84"/>
                  <a:gd name="T9" fmla="*/ 54 h 336"/>
                  <a:gd name="T10" fmla="*/ 0 w 84"/>
                  <a:gd name="T11" fmla="*/ 78 h 336"/>
                  <a:gd name="T12" fmla="*/ 0 w 84"/>
                  <a:gd name="T13" fmla="*/ 96 h 336"/>
                  <a:gd name="T14" fmla="*/ 0 w 84"/>
                  <a:gd name="T15" fmla="*/ 120 h 336"/>
                  <a:gd name="T16" fmla="*/ 6 w 84"/>
                  <a:gd name="T17" fmla="*/ 138 h 336"/>
                  <a:gd name="T18" fmla="*/ 12 w 84"/>
                  <a:gd name="T19" fmla="*/ 162 h 336"/>
                  <a:gd name="T20" fmla="*/ 18 w 84"/>
                  <a:gd name="T21" fmla="*/ 186 h 336"/>
                  <a:gd name="T22" fmla="*/ 24 w 84"/>
                  <a:gd name="T23" fmla="*/ 204 h 336"/>
                  <a:gd name="T24" fmla="*/ 36 w 84"/>
                  <a:gd name="T25" fmla="*/ 228 h 336"/>
                  <a:gd name="T26" fmla="*/ 42 w 84"/>
                  <a:gd name="T27" fmla="*/ 252 h 336"/>
                  <a:gd name="T28" fmla="*/ 54 w 84"/>
                  <a:gd name="T29" fmla="*/ 270 h 336"/>
                  <a:gd name="T30" fmla="*/ 60 w 84"/>
                  <a:gd name="T31" fmla="*/ 294 h 336"/>
                  <a:gd name="T32" fmla="*/ 72 w 84"/>
                  <a:gd name="T33" fmla="*/ 318 h 336"/>
                  <a:gd name="T34" fmla="*/ 78 w 84"/>
                  <a:gd name="T35" fmla="*/ 336 h 336"/>
                  <a:gd name="T36" fmla="*/ 84 w 84"/>
                  <a:gd name="T37" fmla="*/ 336 h 336"/>
                  <a:gd name="T38" fmla="*/ 72 w 84"/>
                  <a:gd name="T39" fmla="*/ 318 h 336"/>
                  <a:gd name="T40" fmla="*/ 66 w 84"/>
                  <a:gd name="T41" fmla="*/ 294 h 336"/>
                  <a:gd name="T42" fmla="*/ 60 w 84"/>
                  <a:gd name="T43" fmla="*/ 270 h 336"/>
                  <a:gd name="T44" fmla="*/ 48 w 84"/>
                  <a:gd name="T45" fmla="*/ 246 h 336"/>
                  <a:gd name="T46" fmla="*/ 42 w 84"/>
                  <a:gd name="T47" fmla="*/ 228 h 336"/>
                  <a:gd name="T48" fmla="*/ 30 w 84"/>
                  <a:gd name="T49" fmla="*/ 204 h 336"/>
                  <a:gd name="T50" fmla="*/ 24 w 84"/>
                  <a:gd name="T51" fmla="*/ 180 h 336"/>
                  <a:gd name="T52" fmla="*/ 18 w 84"/>
                  <a:gd name="T53" fmla="*/ 162 h 336"/>
                  <a:gd name="T54" fmla="*/ 12 w 84"/>
                  <a:gd name="T55" fmla="*/ 138 h 336"/>
                  <a:gd name="T56" fmla="*/ 6 w 84"/>
                  <a:gd name="T57" fmla="*/ 120 h 336"/>
                  <a:gd name="T58" fmla="*/ 6 w 84"/>
                  <a:gd name="T59" fmla="*/ 96 h 336"/>
                  <a:gd name="T60" fmla="*/ 6 w 84"/>
                  <a:gd name="T61" fmla="*/ 78 h 336"/>
                  <a:gd name="T62" fmla="*/ 6 w 84"/>
                  <a:gd name="T63" fmla="*/ 54 h 336"/>
                  <a:gd name="T64" fmla="*/ 12 w 84"/>
                  <a:gd name="T65" fmla="*/ 36 h 336"/>
                  <a:gd name="T66" fmla="*/ 18 w 84"/>
                  <a:gd name="T67" fmla="*/ 18 h 336"/>
                  <a:gd name="T68" fmla="*/ 30 w 84"/>
                  <a:gd name="T69" fmla="*/ 6 h 336"/>
                  <a:gd name="T70" fmla="*/ 30 w 84"/>
                  <a:gd name="T71" fmla="*/ 6 h 336"/>
                  <a:gd name="T72" fmla="*/ 24 w 84"/>
                  <a:gd name="T73" fmla="*/ 0 h 3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336"/>
                  <a:gd name="T113" fmla="*/ 84 w 84"/>
                  <a:gd name="T114" fmla="*/ 336 h 3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336">
                    <a:moveTo>
                      <a:pt x="24" y="0"/>
                    </a:moveTo>
                    <a:lnTo>
                      <a:pt x="24" y="0"/>
                    </a:lnTo>
                    <a:lnTo>
                      <a:pt x="12" y="18"/>
                    </a:lnTo>
                    <a:lnTo>
                      <a:pt x="6" y="36"/>
                    </a:lnTo>
                    <a:lnTo>
                      <a:pt x="0" y="54"/>
                    </a:lnTo>
                    <a:lnTo>
                      <a:pt x="0" y="78"/>
                    </a:lnTo>
                    <a:lnTo>
                      <a:pt x="0" y="96"/>
                    </a:lnTo>
                    <a:lnTo>
                      <a:pt x="0" y="120"/>
                    </a:lnTo>
                    <a:lnTo>
                      <a:pt x="6" y="138"/>
                    </a:lnTo>
                    <a:lnTo>
                      <a:pt x="12" y="162"/>
                    </a:lnTo>
                    <a:lnTo>
                      <a:pt x="18" y="186"/>
                    </a:lnTo>
                    <a:lnTo>
                      <a:pt x="24" y="204"/>
                    </a:lnTo>
                    <a:lnTo>
                      <a:pt x="36" y="228"/>
                    </a:lnTo>
                    <a:lnTo>
                      <a:pt x="42" y="252"/>
                    </a:lnTo>
                    <a:lnTo>
                      <a:pt x="54" y="270"/>
                    </a:lnTo>
                    <a:lnTo>
                      <a:pt x="60" y="294"/>
                    </a:lnTo>
                    <a:lnTo>
                      <a:pt x="72" y="318"/>
                    </a:lnTo>
                    <a:lnTo>
                      <a:pt x="78" y="336"/>
                    </a:lnTo>
                    <a:lnTo>
                      <a:pt x="84" y="336"/>
                    </a:lnTo>
                    <a:lnTo>
                      <a:pt x="72" y="318"/>
                    </a:lnTo>
                    <a:lnTo>
                      <a:pt x="66" y="294"/>
                    </a:lnTo>
                    <a:lnTo>
                      <a:pt x="60" y="270"/>
                    </a:lnTo>
                    <a:lnTo>
                      <a:pt x="48" y="246"/>
                    </a:lnTo>
                    <a:lnTo>
                      <a:pt x="42" y="228"/>
                    </a:lnTo>
                    <a:lnTo>
                      <a:pt x="30" y="204"/>
                    </a:lnTo>
                    <a:lnTo>
                      <a:pt x="24" y="180"/>
                    </a:lnTo>
                    <a:lnTo>
                      <a:pt x="18" y="162"/>
                    </a:lnTo>
                    <a:lnTo>
                      <a:pt x="12" y="138"/>
                    </a:lnTo>
                    <a:lnTo>
                      <a:pt x="6" y="120"/>
                    </a:lnTo>
                    <a:lnTo>
                      <a:pt x="6" y="96"/>
                    </a:lnTo>
                    <a:lnTo>
                      <a:pt x="6" y="78"/>
                    </a:lnTo>
                    <a:lnTo>
                      <a:pt x="6" y="54"/>
                    </a:lnTo>
                    <a:lnTo>
                      <a:pt x="12" y="36"/>
                    </a:lnTo>
                    <a:lnTo>
                      <a:pt x="18" y="18"/>
                    </a:lnTo>
                    <a:lnTo>
                      <a:pt x="30" y="6"/>
                    </a:lnTo>
                    <a:lnTo>
                      <a:pt x="24" y="0"/>
                    </a:lnTo>
                    <a:close/>
                  </a:path>
                </a:pathLst>
              </a:custGeom>
              <a:solidFill>
                <a:srgbClr val="996600"/>
              </a:solidFill>
              <a:ln w="9525">
                <a:noFill/>
                <a:round/>
                <a:headEnd/>
                <a:tailEnd/>
              </a:ln>
            </p:spPr>
            <p:txBody>
              <a:bodyPr/>
              <a:lstStyle/>
              <a:p>
                <a:endParaRPr lang="en-US"/>
              </a:p>
            </p:txBody>
          </p:sp>
          <p:sp>
            <p:nvSpPr>
              <p:cNvPr id="21601" name="Freeform 95"/>
              <p:cNvSpPr>
                <a:spLocks/>
              </p:cNvSpPr>
              <p:nvPr/>
            </p:nvSpPr>
            <p:spPr bwMode="auto">
              <a:xfrm>
                <a:off x="3997" y="3425"/>
                <a:ext cx="132" cy="84"/>
              </a:xfrm>
              <a:custGeom>
                <a:avLst/>
                <a:gdLst>
                  <a:gd name="T0" fmla="*/ 126 w 132"/>
                  <a:gd name="T1" fmla="*/ 0 h 84"/>
                  <a:gd name="T2" fmla="*/ 126 w 132"/>
                  <a:gd name="T3" fmla="*/ 0 h 84"/>
                  <a:gd name="T4" fmla="*/ 120 w 132"/>
                  <a:gd name="T5" fmla="*/ 0 h 84"/>
                  <a:gd name="T6" fmla="*/ 108 w 132"/>
                  <a:gd name="T7" fmla="*/ 6 h 84"/>
                  <a:gd name="T8" fmla="*/ 96 w 132"/>
                  <a:gd name="T9" fmla="*/ 6 h 84"/>
                  <a:gd name="T10" fmla="*/ 90 w 132"/>
                  <a:gd name="T11" fmla="*/ 12 h 84"/>
                  <a:gd name="T12" fmla="*/ 78 w 132"/>
                  <a:gd name="T13" fmla="*/ 18 h 84"/>
                  <a:gd name="T14" fmla="*/ 72 w 132"/>
                  <a:gd name="T15" fmla="*/ 18 h 84"/>
                  <a:gd name="T16" fmla="*/ 66 w 132"/>
                  <a:gd name="T17" fmla="*/ 24 h 84"/>
                  <a:gd name="T18" fmla="*/ 54 w 132"/>
                  <a:gd name="T19" fmla="*/ 30 h 84"/>
                  <a:gd name="T20" fmla="*/ 48 w 132"/>
                  <a:gd name="T21" fmla="*/ 36 h 84"/>
                  <a:gd name="T22" fmla="*/ 42 w 132"/>
                  <a:gd name="T23" fmla="*/ 36 h 84"/>
                  <a:gd name="T24" fmla="*/ 36 w 132"/>
                  <a:gd name="T25" fmla="*/ 42 h 84"/>
                  <a:gd name="T26" fmla="*/ 30 w 132"/>
                  <a:gd name="T27" fmla="*/ 54 h 84"/>
                  <a:gd name="T28" fmla="*/ 24 w 132"/>
                  <a:gd name="T29" fmla="*/ 54 h 84"/>
                  <a:gd name="T30" fmla="*/ 18 w 132"/>
                  <a:gd name="T31" fmla="*/ 66 h 84"/>
                  <a:gd name="T32" fmla="*/ 6 w 132"/>
                  <a:gd name="T33" fmla="*/ 72 h 84"/>
                  <a:gd name="T34" fmla="*/ 0 w 132"/>
                  <a:gd name="T35" fmla="*/ 78 h 84"/>
                  <a:gd name="T36" fmla="*/ 6 w 132"/>
                  <a:gd name="T37" fmla="*/ 84 h 84"/>
                  <a:gd name="T38" fmla="*/ 12 w 132"/>
                  <a:gd name="T39" fmla="*/ 72 h 84"/>
                  <a:gd name="T40" fmla="*/ 18 w 132"/>
                  <a:gd name="T41" fmla="*/ 66 h 84"/>
                  <a:gd name="T42" fmla="*/ 24 w 132"/>
                  <a:gd name="T43" fmla="*/ 60 h 84"/>
                  <a:gd name="T44" fmla="*/ 30 w 132"/>
                  <a:gd name="T45" fmla="*/ 54 h 84"/>
                  <a:gd name="T46" fmla="*/ 36 w 132"/>
                  <a:gd name="T47" fmla="*/ 48 h 84"/>
                  <a:gd name="T48" fmla="*/ 42 w 132"/>
                  <a:gd name="T49" fmla="*/ 42 h 84"/>
                  <a:gd name="T50" fmla="*/ 54 w 132"/>
                  <a:gd name="T51" fmla="*/ 36 h 84"/>
                  <a:gd name="T52" fmla="*/ 60 w 132"/>
                  <a:gd name="T53" fmla="*/ 36 h 84"/>
                  <a:gd name="T54" fmla="*/ 66 w 132"/>
                  <a:gd name="T55" fmla="*/ 30 h 84"/>
                  <a:gd name="T56" fmla="*/ 72 w 132"/>
                  <a:gd name="T57" fmla="*/ 24 h 84"/>
                  <a:gd name="T58" fmla="*/ 84 w 132"/>
                  <a:gd name="T59" fmla="*/ 18 h 84"/>
                  <a:gd name="T60" fmla="*/ 90 w 132"/>
                  <a:gd name="T61" fmla="*/ 18 h 84"/>
                  <a:gd name="T62" fmla="*/ 102 w 132"/>
                  <a:gd name="T63" fmla="*/ 12 h 84"/>
                  <a:gd name="T64" fmla="*/ 108 w 132"/>
                  <a:gd name="T65" fmla="*/ 12 h 84"/>
                  <a:gd name="T66" fmla="*/ 120 w 132"/>
                  <a:gd name="T67" fmla="*/ 6 h 84"/>
                  <a:gd name="T68" fmla="*/ 132 w 132"/>
                  <a:gd name="T69" fmla="*/ 0 h 84"/>
                  <a:gd name="T70" fmla="*/ 132 w 132"/>
                  <a:gd name="T71" fmla="*/ 0 h 84"/>
                  <a:gd name="T72" fmla="*/ 132 w 132"/>
                  <a:gd name="T73" fmla="*/ 0 h 84"/>
                  <a:gd name="T74" fmla="*/ 132 w 132"/>
                  <a:gd name="T75" fmla="*/ 0 h 84"/>
                  <a:gd name="T76" fmla="*/ 132 w 132"/>
                  <a:gd name="T77" fmla="*/ 0 h 84"/>
                  <a:gd name="T78" fmla="*/ 126 w 132"/>
                  <a:gd name="T79" fmla="*/ 0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2"/>
                  <a:gd name="T121" fmla="*/ 0 h 84"/>
                  <a:gd name="T122" fmla="*/ 132 w 132"/>
                  <a:gd name="T123" fmla="*/ 84 h 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2" h="84">
                    <a:moveTo>
                      <a:pt x="126" y="0"/>
                    </a:moveTo>
                    <a:lnTo>
                      <a:pt x="126" y="0"/>
                    </a:lnTo>
                    <a:lnTo>
                      <a:pt x="120" y="0"/>
                    </a:lnTo>
                    <a:lnTo>
                      <a:pt x="108" y="6"/>
                    </a:lnTo>
                    <a:lnTo>
                      <a:pt x="96" y="6"/>
                    </a:lnTo>
                    <a:lnTo>
                      <a:pt x="90" y="12"/>
                    </a:lnTo>
                    <a:lnTo>
                      <a:pt x="78" y="18"/>
                    </a:lnTo>
                    <a:lnTo>
                      <a:pt x="72" y="18"/>
                    </a:lnTo>
                    <a:lnTo>
                      <a:pt x="66" y="24"/>
                    </a:lnTo>
                    <a:lnTo>
                      <a:pt x="54" y="30"/>
                    </a:lnTo>
                    <a:lnTo>
                      <a:pt x="48" y="36"/>
                    </a:lnTo>
                    <a:lnTo>
                      <a:pt x="42" y="36"/>
                    </a:lnTo>
                    <a:lnTo>
                      <a:pt x="36" y="42"/>
                    </a:lnTo>
                    <a:lnTo>
                      <a:pt x="30" y="54"/>
                    </a:lnTo>
                    <a:lnTo>
                      <a:pt x="24" y="54"/>
                    </a:lnTo>
                    <a:lnTo>
                      <a:pt x="18" y="66"/>
                    </a:lnTo>
                    <a:lnTo>
                      <a:pt x="6" y="72"/>
                    </a:lnTo>
                    <a:lnTo>
                      <a:pt x="0" y="78"/>
                    </a:lnTo>
                    <a:lnTo>
                      <a:pt x="6" y="84"/>
                    </a:lnTo>
                    <a:lnTo>
                      <a:pt x="12" y="72"/>
                    </a:lnTo>
                    <a:lnTo>
                      <a:pt x="18" y="66"/>
                    </a:lnTo>
                    <a:lnTo>
                      <a:pt x="24" y="60"/>
                    </a:lnTo>
                    <a:lnTo>
                      <a:pt x="30" y="54"/>
                    </a:lnTo>
                    <a:lnTo>
                      <a:pt x="36" y="48"/>
                    </a:lnTo>
                    <a:lnTo>
                      <a:pt x="42" y="42"/>
                    </a:lnTo>
                    <a:lnTo>
                      <a:pt x="54" y="36"/>
                    </a:lnTo>
                    <a:lnTo>
                      <a:pt x="60" y="36"/>
                    </a:lnTo>
                    <a:lnTo>
                      <a:pt x="66" y="30"/>
                    </a:lnTo>
                    <a:lnTo>
                      <a:pt x="72" y="24"/>
                    </a:lnTo>
                    <a:lnTo>
                      <a:pt x="84" y="18"/>
                    </a:lnTo>
                    <a:lnTo>
                      <a:pt x="90" y="18"/>
                    </a:lnTo>
                    <a:lnTo>
                      <a:pt x="102" y="12"/>
                    </a:lnTo>
                    <a:lnTo>
                      <a:pt x="108" y="12"/>
                    </a:lnTo>
                    <a:lnTo>
                      <a:pt x="120" y="6"/>
                    </a:lnTo>
                    <a:lnTo>
                      <a:pt x="132" y="0"/>
                    </a:lnTo>
                    <a:lnTo>
                      <a:pt x="126" y="0"/>
                    </a:lnTo>
                    <a:close/>
                  </a:path>
                </a:pathLst>
              </a:custGeom>
              <a:solidFill>
                <a:srgbClr val="996600"/>
              </a:solidFill>
              <a:ln w="9525">
                <a:noFill/>
                <a:round/>
                <a:headEnd/>
                <a:tailEnd/>
              </a:ln>
            </p:spPr>
            <p:txBody>
              <a:bodyPr/>
              <a:lstStyle/>
              <a:p>
                <a:endParaRPr lang="en-US"/>
              </a:p>
            </p:txBody>
          </p:sp>
          <p:sp>
            <p:nvSpPr>
              <p:cNvPr id="21602" name="Freeform 96"/>
              <p:cNvSpPr>
                <a:spLocks/>
              </p:cNvSpPr>
              <p:nvPr/>
            </p:nvSpPr>
            <p:spPr bwMode="auto">
              <a:xfrm>
                <a:off x="4711" y="3317"/>
                <a:ext cx="90" cy="102"/>
              </a:xfrm>
              <a:custGeom>
                <a:avLst/>
                <a:gdLst>
                  <a:gd name="T0" fmla="*/ 90 w 90"/>
                  <a:gd name="T1" fmla="*/ 84 h 102"/>
                  <a:gd name="T2" fmla="*/ 90 w 90"/>
                  <a:gd name="T3" fmla="*/ 72 h 102"/>
                  <a:gd name="T4" fmla="*/ 90 w 90"/>
                  <a:gd name="T5" fmla="*/ 60 h 102"/>
                  <a:gd name="T6" fmla="*/ 84 w 90"/>
                  <a:gd name="T7" fmla="*/ 48 h 102"/>
                  <a:gd name="T8" fmla="*/ 84 w 90"/>
                  <a:gd name="T9" fmla="*/ 42 h 102"/>
                  <a:gd name="T10" fmla="*/ 78 w 90"/>
                  <a:gd name="T11" fmla="*/ 30 h 102"/>
                  <a:gd name="T12" fmla="*/ 78 w 90"/>
                  <a:gd name="T13" fmla="*/ 24 h 102"/>
                  <a:gd name="T14" fmla="*/ 72 w 90"/>
                  <a:gd name="T15" fmla="*/ 18 h 102"/>
                  <a:gd name="T16" fmla="*/ 66 w 90"/>
                  <a:gd name="T17" fmla="*/ 12 h 102"/>
                  <a:gd name="T18" fmla="*/ 60 w 90"/>
                  <a:gd name="T19" fmla="*/ 6 h 102"/>
                  <a:gd name="T20" fmla="*/ 54 w 90"/>
                  <a:gd name="T21" fmla="*/ 6 h 102"/>
                  <a:gd name="T22" fmla="*/ 42 w 90"/>
                  <a:gd name="T23" fmla="*/ 0 h 102"/>
                  <a:gd name="T24" fmla="*/ 36 w 90"/>
                  <a:gd name="T25" fmla="*/ 0 h 102"/>
                  <a:gd name="T26" fmla="*/ 30 w 90"/>
                  <a:gd name="T27" fmla="*/ 0 h 102"/>
                  <a:gd name="T28" fmla="*/ 24 w 90"/>
                  <a:gd name="T29" fmla="*/ 0 h 102"/>
                  <a:gd name="T30" fmla="*/ 18 w 90"/>
                  <a:gd name="T31" fmla="*/ 6 h 102"/>
                  <a:gd name="T32" fmla="*/ 12 w 90"/>
                  <a:gd name="T33" fmla="*/ 12 h 102"/>
                  <a:gd name="T34" fmla="*/ 0 w 90"/>
                  <a:gd name="T35" fmla="*/ 24 h 102"/>
                  <a:gd name="T36" fmla="*/ 0 w 90"/>
                  <a:gd name="T37" fmla="*/ 36 h 102"/>
                  <a:gd name="T38" fmla="*/ 0 w 90"/>
                  <a:gd name="T39" fmla="*/ 48 h 102"/>
                  <a:gd name="T40" fmla="*/ 6 w 90"/>
                  <a:gd name="T41" fmla="*/ 60 h 102"/>
                  <a:gd name="T42" fmla="*/ 18 w 90"/>
                  <a:gd name="T43" fmla="*/ 72 h 102"/>
                  <a:gd name="T44" fmla="*/ 30 w 90"/>
                  <a:gd name="T45" fmla="*/ 84 h 102"/>
                  <a:gd name="T46" fmla="*/ 42 w 90"/>
                  <a:gd name="T47" fmla="*/ 90 h 102"/>
                  <a:gd name="T48" fmla="*/ 54 w 90"/>
                  <a:gd name="T49" fmla="*/ 102 h 102"/>
                  <a:gd name="T50" fmla="*/ 54 w 90"/>
                  <a:gd name="T51" fmla="*/ 102 h 102"/>
                  <a:gd name="T52" fmla="*/ 54 w 90"/>
                  <a:gd name="T53" fmla="*/ 96 h 102"/>
                  <a:gd name="T54" fmla="*/ 48 w 90"/>
                  <a:gd name="T55" fmla="*/ 96 h 102"/>
                  <a:gd name="T56" fmla="*/ 48 w 90"/>
                  <a:gd name="T57" fmla="*/ 96 h 102"/>
                  <a:gd name="T58" fmla="*/ 90 w 90"/>
                  <a:gd name="T59" fmla="*/ 84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102"/>
                  <a:gd name="T92" fmla="*/ 90 w 90"/>
                  <a:gd name="T93" fmla="*/ 102 h 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102">
                    <a:moveTo>
                      <a:pt x="90" y="84"/>
                    </a:moveTo>
                    <a:lnTo>
                      <a:pt x="90" y="72"/>
                    </a:lnTo>
                    <a:lnTo>
                      <a:pt x="90" y="60"/>
                    </a:lnTo>
                    <a:lnTo>
                      <a:pt x="84" y="48"/>
                    </a:lnTo>
                    <a:lnTo>
                      <a:pt x="84" y="42"/>
                    </a:lnTo>
                    <a:lnTo>
                      <a:pt x="78" y="30"/>
                    </a:lnTo>
                    <a:lnTo>
                      <a:pt x="78" y="24"/>
                    </a:lnTo>
                    <a:lnTo>
                      <a:pt x="72" y="18"/>
                    </a:lnTo>
                    <a:lnTo>
                      <a:pt x="66" y="12"/>
                    </a:lnTo>
                    <a:lnTo>
                      <a:pt x="60" y="6"/>
                    </a:lnTo>
                    <a:lnTo>
                      <a:pt x="54" y="6"/>
                    </a:lnTo>
                    <a:lnTo>
                      <a:pt x="42" y="0"/>
                    </a:lnTo>
                    <a:lnTo>
                      <a:pt x="36" y="0"/>
                    </a:lnTo>
                    <a:lnTo>
                      <a:pt x="30" y="0"/>
                    </a:lnTo>
                    <a:lnTo>
                      <a:pt x="24" y="0"/>
                    </a:lnTo>
                    <a:lnTo>
                      <a:pt x="18" y="6"/>
                    </a:lnTo>
                    <a:lnTo>
                      <a:pt x="12" y="12"/>
                    </a:lnTo>
                    <a:lnTo>
                      <a:pt x="0" y="24"/>
                    </a:lnTo>
                    <a:lnTo>
                      <a:pt x="0" y="36"/>
                    </a:lnTo>
                    <a:lnTo>
                      <a:pt x="0" y="48"/>
                    </a:lnTo>
                    <a:lnTo>
                      <a:pt x="6" y="60"/>
                    </a:lnTo>
                    <a:lnTo>
                      <a:pt x="18" y="72"/>
                    </a:lnTo>
                    <a:lnTo>
                      <a:pt x="30" y="84"/>
                    </a:lnTo>
                    <a:lnTo>
                      <a:pt x="42" y="90"/>
                    </a:lnTo>
                    <a:lnTo>
                      <a:pt x="54" y="102"/>
                    </a:lnTo>
                    <a:lnTo>
                      <a:pt x="54" y="96"/>
                    </a:lnTo>
                    <a:lnTo>
                      <a:pt x="48" y="96"/>
                    </a:lnTo>
                    <a:lnTo>
                      <a:pt x="90" y="84"/>
                    </a:lnTo>
                    <a:close/>
                  </a:path>
                </a:pathLst>
              </a:custGeom>
              <a:solidFill>
                <a:srgbClr val="996600"/>
              </a:solidFill>
              <a:ln w="9525">
                <a:noFill/>
                <a:round/>
                <a:headEnd/>
                <a:tailEnd/>
              </a:ln>
            </p:spPr>
            <p:txBody>
              <a:bodyPr/>
              <a:lstStyle/>
              <a:p>
                <a:endParaRPr lang="en-US"/>
              </a:p>
            </p:txBody>
          </p:sp>
          <p:sp>
            <p:nvSpPr>
              <p:cNvPr id="21603" name="Freeform 97"/>
              <p:cNvSpPr>
                <a:spLocks/>
              </p:cNvSpPr>
              <p:nvPr/>
            </p:nvSpPr>
            <p:spPr bwMode="auto">
              <a:xfrm>
                <a:off x="4789" y="3359"/>
                <a:ext cx="18" cy="42"/>
              </a:xfrm>
              <a:custGeom>
                <a:avLst/>
                <a:gdLst>
                  <a:gd name="T0" fmla="*/ 0 w 18"/>
                  <a:gd name="T1" fmla="*/ 0 h 42"/>
                  <a:gd name="T2" fmla="*/ 0 w 18"/>
                  <a:gd name="T3" fmla="*/ 0 h 42"/>
                  <a:gd name="T4" fmla="*/ 6 w 18"/>
                  <a:gd name="T5" fmla="*/ 6 h 42"/>
                  <a:gd name="T6" fmla="*/ 6 w 18"/>
                  <a:gd name="T7" fmla="*/ 18 h 42"/>
                  <a:gd name="T8" fmla="*/ 12 w 18"/>
                  <a:gd name="T9" fmla="*/ 30 h 42"/>
                  <a:gd name="T10" fmla="*/ 12 w 18"/>
                  <a:gd name="T11" fmla="*/ 42 h 42"/>
                  <a:gd name="T12" fmla="*/ 12 w 18"/>
                  <a:gd name="T13" fmla="*/ 42 h 42"/>
                  <a:gd name="T14" fmla="*/ 18 w 18"/>
                  <a:gd name="T15" fmla="*/ 30 h 42"/>
                  <a:gd name="T16" fmla="*/ 12 w 18"/>
                  <a:gd name="T17" fmla="*/ 18 h 42"/>
                  <a:gd name="T18" fmla="*/ 6 w 18"/>
                  <a:gd name="T19" fmla="*/ 6 h 42"/>
                  <a:gd name="T20" fmla="*/ 6 w 18"/>
                  <a:gd name="T21" fmla="*/ 0 h 42"/>
                  <a:gd name="T22" fmla="*/ 6 w 18"/>
                  <a:gd name="T23" fmla="*/ 0 h 42"/>
                  <a:gd name="T24" fmla="*/ 0 w 18"/>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42"/>
                  <a:gd name="T41" fmla="*/ 18 w 18"/>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42">
                    <a:moveTo>
                      <a:pt x="0" y="0"/>
                    </a:moveTo>
                    <a:lnTo>
                      <a:pt x="0" y="0"/>
                    </a:lnTo>
                    <a:lnTo>
                      <a:pt x="6" y="6"/>
                    </a:lnTo>
                    <a:lnTo>
                      <a:pt x="6" y="18"/>
                    </a:lnTo>
                    <a:lnTo>
                      <a:pt x="12" y="30"/>
                    </a:lnTo>
                    <a:lnTo>
                      <a:pt x="12" y="42"/>
                    </a:lnTo>
                    <a:lnTo>
                      <a:pt x="18" y="30"/>
                    </a:lnTo>
                    <a:lnTo>
                      <a:pt x="12" y="18"/>
                    </a:lnTo>
                    <a:lnTo>
                      <a:pt x="6" y="6"/>
                    </a:lnTo>
                    <a:lnTo>
                      <a:pt x="6" y="0"/>
                    </a:lnTo>
                    <a:lnTo>
                      <a:pt x="0" y="0"/>
                    </a:lnTo>
                    <a:close/>
                  </a:path>
                </a:pathLst>
              </a:custGeom>
              <a:solidFill>
                <a:srgbClr val="996600"/>
              </a:solidFill>
              <a:ln w="9525">
                <a:noFill/>
                <a:round/>
                <a:headEnd/>
                <a:tailEnd/>
              </a:ln>
            </p:spPr>
            <p:txBody>
              <a:bodyPr/>
              <a:lstStyle/>
              <a:p>
                <a:endParaRPr lang="en-US"/>
              </a:p>
            </p:txBody>
          </p:sp>
          <p:sp>
            <p:nvSpPr>
              <p:cNvPr id="21604" name="Freeform 98"/>
              <p:cNvSpPr>
                <a:spLocks/>
              </p:cNvSpPr>
              <p:nvPr/>
            </p:nvSpPr>
            <p:spPr bwMode="auto">
              <a:xfrm>
                <a:off x="4771" y="3329"/>
                <a:ext cx="24" cy="30"/>
              </a:xfrm>
              <a:custGeom>
                <a:avLst/>
                <a:gdLst>
                  <a:gd name="T0" fmla="*/ 0 w 24"/>
                  <a:gd name="T1" fmla="*/ 0 h 30"/>
                  <a:gd name="T2" fmla="*/ 0 w 24"/>
                  <a:gd name="T3" fmla="*/ 0 h 30"/>
                  <a:gd name="T4" fmla="*/ 6 w 24"/>
                  <a:gd name="T5" fmla="*/ 6 h 30"/>
                  <a:gd name="T6" fmla="*/ 12 w 24"/>
                  <a:gd name="T7" fmla="*/ 12 h 30"/>
                  <a:gd name="T8" fmla="*/ 18 w 24"/>
                  <a:gd name="T9" fmla="*/ 18 h 30"/>
                  <a:gd name="T10" fmla="*/ 18 w 24"/>
                  <a:gd name="T11" fmla="*/ 30 h 30"/>
                  <a:gd name="T12" fmla="*/ 24 w 24"/>
                  <a:gd name="T13" fmla="*/ 30 h 30"/>
                  <a:gd name="T14" fmla="*/ 24 w 24"/>
                  <a:gd name="T15" fmla="*/ 18 h 30"/>
                  <a:gd name="T16" fmla="*/ 18 w 24"/>
                  <a:gd name="T17" fmla="*/ 12 h 30"/>
                  <a:gd name="T18" fmla="*/ 12 w 24"/>
                  <a:gd name="T19" fmla="*/ 6 h 30"/>
                  <a:gd name="T20" fmla="*/ 6 w 24"/>
                  <a:gd name="T21" fmla="*/ 0 h 30"/>
                  <a:gd name="T22" fmla="*/ 6 w 24"/>
                  <a:gd name="T23" fmla="*/ 0 h 30"/>
                  <a:gd name="T24" fmla="*/ 0 w 24"/>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30"/>
                  <a:gd name="T41" fmla="*/ 24 w 24"/>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30">
                    <a:moveTo>
                      <a:pt x="0" y="0"/>
                    </a:moveTo>
                    <a:lnTo>
                      <a:pt x="0" y="0"/>
                    </a:lnTo>
                    <a:lnTo>
                      <a:pt x="6" y="6"/>
                    </a:lnTo>
                    <a:lnTo>
                      <a:pt x="12" y="12"/>
                    </a:lnTo>
                    <a:lnTo>
                      <a:pt x="18" y="18"/>
                    </a:lnTo>
                    <a:lnTo>
                      <a:pt x="18" y="30"/>
                    </a:lnTo>
                    <a:lnTo>
                      <a:pt x="24" y="30"/>
                    </a:lnTo>
                    <a:lnTo>
                      <a:pt x="24" y="18"/>
                    </a:lnTo>
                    <a:lnTo>
                      <a:pt x="18" y="12"/>
                    </a:lnTo>
                    <a:lnTo>
                      <a:pt x="12" y="6"/>
                    </a:lnTo>
                    <a:lnTo>
                      <a:pt x="6" y="0"/>
                    </a:lnTo>
                    <a:lnTo>
                      <a:pt x="0" y="0"/>
                    </a:lnTo>
                    <a:close/>
                  </a:path>
                </a:pathLst>
              </a:custGeom>
              <a:solidFill>
                <a:srgbClr val="996600"/>
              </a:solidFill>
              <a:ln w="9525">
                <a:noFill/>
                <a:round/>
                <a:headEnd/>
                <a:tailEnd/>
              </a:ln>
            </p:spPr>
            <p:txBody>
              <a:bodyPr/>
              <a:lstStyle/>
              <a:p>
                <a:endParaRPr lang="en-US"/>
              </a:p>
            </p:txBody>
          </p:sp>
          <p:sp>
            <p:nvSpPr>
              <p:cNvPr id="21605" name="Freeform 99"/>
              <p:cNvSpPr>
                <a:spLocks/>
              </p:cNvSpPr>
              <p:nvPr/>
            </p:nvSpPr>
            <p:spPr bwMode="auto">
              <a:xfrm>
                <a:off x="4717" y="3317"/>
                <a:ext cx="60" cy="12"/>
              </a:xfrm>
              <a:custGeom>
                <a:avLst/>
                <a:gdLst>
                  <a:gd name="T0" fmla="*/ 6 w 60"/>
                  <a:gd name="T1" fmla="*/ 12 h 12"/>
                  <a:gd name="T2" fmla="*/ 6 w 60"/>
                  <a:gd name="T3" fmla="*/ 12 h 12"/>
                  <a:gd name="T4" fmla="*/ 12 w 60"/>
                  <a:gd name="T5" fmla="*/ 6 h 12"/>
                  <a:gd name="T6" fmla="*/ 18 w 60"/>
                  <a:gd name="T7" fmla="*/ 6 h 12"/>
                  <a:gd name="T8" fmla="*/ 24 w 60"/>
                  <a:gd name="T9" fmla="*/ 6 h 12"/>
                  <a:gd name="T10" fmla="*/ 30 w 60"/>
                  <a:gd name="T11" fmla="*/ 6 h 12"/>
                  <a:gd name="T12" fmla="*/ 36 w 60"/>
                  <a:gd name="T13" fmla="*/ 6 h 12"/>
                  <a:gd name="T14" fmla="*/ 42 w 60"/>
                  <a:gd name="T15" fmla="*/ 6 h 12"/>
                  <a:gd name="T16" fmla="*/ 48 w 60"/>
                  <a:gd name="T17" fmla="*/ 12 h 12"/>
                  <a:gd name="T18" fmla="*/ 54 w 60"/>
                  <a:gd name="T19" fmla="*/ 12 h 12"/>
                  <a:gd name="T20" fmla="*/ 60 w 60"/>
                  <a:gd name="T21" fmla="*/ 12 h 12"/>
                  <a:gd name="T22" fmla="*/ 54 w 60"/>
                  <a:gd name="T23" fmla="*/ 6 h 12"/>
                  <a:gd name="T24" fmla="*/ 48 w 60"/>
                  <a:gd name="T25" fmla="*/ 0 h 12"/>
                  <a:gd name="T26" fmla="*/ 36 w 60"/>
                  <a:gd name="T27" fmla="*/ 0 h 12"/>
                  <a:gd name="T28" fmla="*/ 30 w 60"/>
                  <a:gd name="T29" fmla="*/ 0 h 12"/>
                  <a:gd name="T30" fmla="*/ 24 w 60"/>
                  <a:gd name="T31" fmla="*/ 0 h 12"/>
                  <a:gd name="T32" fmla="*/ 18 w 60"/>
                  <a:gd name="T33" fmla="*/ 0 h 12"/>
                  <a:gd name="T34" fmla="*/ 6 w 60"/>
                  <a:gd name="T35" fmla="*/ 6 h 12"/>
                  <a:gd name="T36" fmla="*/ 0 w 60"/>
                  <a:gd name="T37" fmla="*/ 6 h 12"/>
                  <a:gd name="T38" fmla="*/ 0 w 60"/>
                  <a:gd name="T39" fmla="*/ 6 h 12"/>
                  <a:gd name="T40" fmla="*/ 6 w 60"/>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12"/>
                  <a:gd name="T65" fmla="*/ 60 w 6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12">
                    <a:moveTo>
                      <a:pt x="6" y="12"/>
                    </a:moveTo>
                    <a:lnTo>
                      <a:pt x="6" y="12"/>
                    </a:lnTo>
                    <a:lnTo>
                      <a:pt x="12" y="6"/>
                    </a:lnTo>
                    <a:lnTo>
                      <a:pt x="18" y="6"/>
                    </a:lnTo>
                    <a:lnTo>
                      <a:pt x="24" y="6"/>
                    </a:lnTo>
                    <a:lnTo>
                      <a:pt x="30" y="6"/>
                    </a:lnTo>
                    <a:lnTo>
                      <a:pt x="36" y="6"/>
                    </a:lnTo>
                    <a:lnTo>
                      <a:pt x="42" y="6"/>
                    </a:lnTo>
                    <a:lnTo>
                      <a:pt x="48" y="12"/>
                    </a:lnTo>
                    <a:lnTo>
                      <a:pt x="54" y="12"/>
                    </a:lnTo>
                    <a:lnTo>
                      <a:pt x="60" y="12"/>
                    </a:lnTo>
                    <a:lnTo>
                      <a:pt x="54" y="6"/>
                    </a:lnTo>
                    <a:lnTo>
                      <a:pt x="48" y="0"/>
                    </a:lnTo>
                    <a:lnTo>
                      <a:pt x="36" y="0"/>
                    </a:lnTo>
                    <a:lnTo>
                      <a:pt x="30" y="0"/>
                    </a:lnTo>
                    <a:lnTo>
                      <a:pt x="24" y="0"/>
                    </a:lnTo>
                    <a:lnTo>
                      <a:pt x="18" y="0"/>
                    </a:lnTo>
                    <a:lnTo>
                      <a:pt x="6" y="6"/>
                    </a:lnTo>
                    <a:lnTo>
                      <a:pt x="0" y="6"/>
                    </a:lnTo>
                    <a:lnTo>
                      <a:pt x="6" y="12"/>
                    </a:lnTo>
                    <a:close/>
                  </a:path>
                </a:pathLst>
              </a:custGeom>
              <a:solidFill>
                <a:srgbClr val="996600"/>
              </a:solidFill>
              <a:ln w="9525">
                <a:noFill/>
                <a:round/>
                <a:headEnd/>
                <a:tailEnd/>
              </a:ln>
            </p:spPr>
            <p:txBody>
              <a:bodyPr/>
              <a:lstStyle/>
              <a:p>
                <a:endParaRPr lang="en-US"/>
              </a:p>
            </p:txBody>
          </p:sp>
          <p:sp>
            <p:nvSpPr>
              <p:cNvPr id="21606" name="Freeform 100"/>
              <p:cNvSpPr>
                <a:spLocks/>
              </p:cNvSpPr>
              <p:nvPr/>
            </p:nvSpPr>
            <p:spPr bwMode="auto">
              <a:xfrm>
                <a:off x="4705" y="3323"/>
                <a:ext cx="60" cy="96"/>
              </a:xfrm>
              <a:custGeom>
                <a:avLst/>
                <a:gdLst>
                  <a:gd name="T0" fmla="*/ 60 w 60"/>
                  <a:gd name="T1" fmla="*/ 96 h 96"/>
                  <a:gd name="T2" fmla="*/ 60 w 60"/>
                  <a:gd name="T3" fmla="*/ 90 h 96"/>
                  <a:gd name="T4" fmla="*/ 48 w 60"/>
                  <a:gd name="T5" fmla="*/ 84 h 96"/>
                  <a:gd name="T6" fmla="*/ 36 w 60"/>
                  <a:gd name="T7" fmla="*/ 72 h 96"/>
                  <a:gd name="T8" fmla="*/ 24 w 60"/>
                  <a:gd name="T9" fmla="*/ 66 h 96"/>
                  <a:gd name="T10" fmla="*/ 18 w 60"/>
                  <a:gd name="T11" fmla="*/ 54 h 96"/>
                  <a:gd name="T12" fmla="*/ 12 w 60"/>
                  <a:gd name="T13" fmla="*/ 42 h 96"/>
                  <a:gd name="T14" fmla="*/ 6 w 60"/>
                  <a:gd name="T15" fmla="*/ 30 h 96"/>
                  <a:gd name="T16" fmla="*/ 12 w 60"/>
                  <a:gd name="T17" fmla="*/ 18 h 96"/>
                  <a:gd name="T18" fmla="*/ 18 w 60"/>
                  <a:gd name="T19" fmla="*/ 6 h 96"/>
                  <a:gd name="T20" fmla="*/ 12 w 60"/>
                  <a:gd name="T21" fmla="*/ 0 h 96"/>
                  <a:gd name="T22" fmla="*/ 6 w 60"/>
                  <a:gd name="T23" fmla="*/ 18 h 96"/>
                  <a:gd name="T24" fmla="*/ 0 w 60"/>
                  <a:gd name="T25" fmla="*/ 30 h 96"/>
                  <a:gd name="T26" fmla="*/ 6 w 60"/>
                  <a:gd name="T27" fmla="*/ 42 h 96"/>
                  <a:gd name="T28" fmla="*/ 12 w 60"/>
                  <a:gd name="T29" fmla="*/ 54 h 96"/>
                  <a:gd name="T30" fmla="*/ 24 w 60"/>
                  <a:gd name="T31" fmla="*/ 66 h 96"/>
                  <a:gd name="T32" fmla="*/ 36 w 60"/>
                  <a:gd name="T33" fmla="*/ 78 h 96"/>
                  <a:gd name="T34" fmla="*/ 48 w 60"/>
                  <a:gd name="T35" fmla="*/ 90 h 96"/>
                  <a:gd name="T36" fmla="*/ 60 w 60"/>
                  <a:gd name="T37" fmla="*/ 96 h 96"/>
                  <a:gd name="T38" fmla="*/ 60 w 60"/>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96"/>
                  <a:gd name="T62" fmla="*/ 60 w 60"/>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96">
                    <a:moveTo>
                      <a:pt x="60" y="96"/>
                    </a:moveTo>
                    <a:lnTo>
                      <a:pt x="60" y="90"/>
                    </a:lnTo>
                    <a:lnTo>
                      <a:pt x="48" y="84"/>
                    </a:lnTo>
                    <a:lnTo>
                      <a:pt x="36" y="72"/>
                    </a:lnTo>
                    <a:lnTo>
                      <a:pt x="24" y="66"/>
                    </a:lnTo>
                    <a:lnTo>
                      <a:pt x="18" y="54"/>
                    </a:lnTo>
                    <a:lnTo>
                      <a:pt x="12" y="42"/>
                    </a:lnTo>
                    <a:lnTo>
                      <a:pt x="6" y="30"/>
                    </a:lnTo>
                    <a:lnTo>
                      <a:pt x="12" y="18"/>
                    </a:lnTo>
                    <a:lnTo>
                      <a:pt x="18" y="6"/>
                    </a:lnTo>
                    <a:lnTo>
                      <a:pt x="12" y="0"/>
                    </a:lnTo>
                    <a:lnTo>
                      <a:pt x="6" y="18"/>
                    </a:lnTo>
                    <a:lnTo>
                      <a:pt x="0" y="30"/>
                    </a:lnTo>
                    <a:lnTo>
                      <a:pt x="6" y="42"/>
                    </a:lnTo>
                    <a:lnTo>
                      <a:pt x="12" y="54"/>
                    </a:lnTo>
                    <a:lnTo>
                      <a:pt x="24" y="66"/>
                    </a:lnTo>
                    <a:lnTo>
                      <a:pt x="36" y="78"/>
                    </a:lnTo>
                    <a:lnTo>
                      <a:pt x="48" y="90"/>
                    </a:lnTo>
                    <a:lnTo>
                      <a:pt x="60" y="96"/>
                    </a:lnTo>
                    <a:close/>
                  </a:path>
                </a:pathLst>
              </a:custGeom>
              <a:solidFill>
                <a:srgbClr val="996600"/>
              </a:solidFill>
              <a:ln w="9525">
                <a:noFill/>
                <a:round/>
                <a:headEnd/>
                <a:tailEnd/>
              </a:ln>
            </p:spPr>
            <p:txBody>
              <a:bodyPr/>
              <a:lstStyle/>
              <a:p>
                <a:endParaRPr lang="en-US"/>
              </a:p>
            </p:txBody>
          </p:sp>
          <p:sp>
            <p:nvSpPr>
              <p:cNvPr id="21607" name="Freeform 101"/>
              <p:cNvSpPr>
                <a:spLocks/>
              </p:cNvSpPr>
              <p:nvPr/>
            </p:nvSpPr>
            <p:spPr bwMode="auto">
              <a:xfrm>
                <a:off x="4759" y="3413"/>
                <a:ext cx="6" cy="6"/>
              </a:xfrm>
              <a:custGeom>
                <a:avLst/>
                <a:gdLst>
                  <a:gd name="T0" fmla="*/ 0 w 6"/>
                  <a:gd name="T1" fmla="*/ 0 h 6"/>
                  <a:gd name="T2" fmla="*/ 0 w 6"/>
                  <a:gd name="T3" fmla="*/ 6 h 6"/>
                  <a:gd name="T4" fmla="*/ 0 w 6"/>
                  <a:gd name="T5" fmla="*/ 6 h 6"/>
                  <a:gd name="T6" fmla="*/ 6 w 6"/>
                  <a:gd name="T7" fmla="*/ 6 h 6"/>
                  <a:gd name="T8" fmla="*/ 6 w 6"/>
                  <a:gd name="T9" fmla="*/ 6 h 6"/>
                  <a:gd name="T10" fmla="*/ 6 w 6"/>
                  <a:gd name="T11" fmla="*/ 6 h 6"/>
                  <a:gd name="T12" fmla="*/ 6 w 6"/>
                  <a:gd name="T13" fmla="*/ 0 h 6"/>
                  <a:gd name="T14" fmla="*/ 6 w 6"/>
                  <a:gd name="T15" fmla="*/ 0 h 6"/>
                  <a:gd name="T16" fmla="*/ 6 w 6"/>
                  <a:gd name="T17" fmla="*/ 0 h 6"/>
                  <a:gd name="T18" fmla="*/ 0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0"/>
                    </a:moveTo>
                    <a:lnTo>
                      <a:pt x="0" y="6"/>
                    </a:lnTo>
                    <a:lnTo>
                      <a:pt x="6" y="6"/>
                    </a:lnTo>
                    <a:lnTo>
                      <a:pt x="6" y="0"/>
                    </a:lnTo>
                    <a:lnTo>
                      <a:pt x="0" y="0"/>
                    </a:lnTo>
                    <a:close/>
                  </a:path>
                </a:pathLst>
              </a:custGeom>
              <a:solidFill>
                <a:srgbClr val="996600"/>
              </a:solidFill>
              <a:ln w="9525">
                <a:noFill/>
                <a:round/>
                <a:headEnd/>
                <a:tailEnd/>
              </a:ln>
            </p:spPr>
            <p:txBody>
              <a:bodyPr/>
              <a:lstStyle/>
              <a:p>
                <a:endParaRPr lang="en-US"/>
              </a:p>
            </p:txBody>
          </p:sp>
        </p:grpSp>
        <p:grpSp>
          <p:nvGrpSpPr>
            <p:cNvPr id="5" name="Group 102"/>
            <p:cNvGrpSpPr>
              <a:grpSpLocks/>
            </p:cNvGrpSpPr>
            <p:nvPr/>
          </p:nvGrpSpPr>
          <p:grpSpPr bwMode="auto">
            <a:xfrm flipH="1">
              <a:off x="1166" y="3220"/>
              <a:ext cx="1020" cy="828"/>
              <a:chOff x="3973" y="3197"/>
              <a:chExt cx="1020" cy="828"/>
            </a:xfrm>
          </p:grpSpPr>
          <p:sp>
            <p:nvSpPr>
              <p:cNvPr id="21514" name="Freeform 103"/>
              <p:cNvSpPr>
                <a:spLocks/>
              </p:cNvSpPr>
              <p:nvPr/>
            </p:nvSpPr>
            <p:spPr bwMode="auto">
              <a:xfrm>
                <a:off x="4249" y="3521"/>
                <a:ext cx="150" cy="78"/>
              </a:xfrm>
              <a:custGeom>
                <a:avLst/>
                <a:gdLst>
                  <a:gd name="T0" fmla="*/ 12 w 150"/>
                  <a:gd name="T1" fmla="*/ 0 h 78"/>
                  <a:gd name="T2" fmla="*/ 18 w 150"/>
                  <a:gd name="T3" fmla="*/ 6 h 78"/>
                  <a:gd name="T4" fmla="*/ 30 w 150"/>
                  <a:gd name="T5" fmla="*/ 6 h 78"/>
                  <a:gd name="T6" fmla="*/ 42 w 150"/>
                  <a:gd name="T7" fmla="*/ 6 h 78"/>
                  <a:gd name="T8" fmla="*/ 48 w 150"/>
                  <a:gd name="T9" fmla="*/ 6 h 78"/>
                  <a:gd name="T10" fmla="*/ 60 w 150"/>
                  <a:gd name="T11" fmla="*/ 12 h 78"/>
                  <a:gd name="T12" fmla="*/ 66 w 150"/>
                  <a:gd name="T13" fmla="*/ 12 h 78"/>
                  <a:gd name="T14" fmla="*/ 78 w 150"/>
                  <a:gd name="T15" fmla="*/ 12 h 78"/>
                  <a:gd name="T16" fmla="*/ 84 w 150"/>
                  <a:gd name="T17" fmla="*/ 18 h 78"/>
                  <a:gd name="T18" fmla="*/ 96 w 150"/>
                  <a:gd name="T19" fmla="*/ 18 h 78"/>
                  <a:gd name="T20" fmla="*/ 102 w 150"/>
                  <a:gd name="T21" fmla="*/ 24 h 78"/>
                  <a:gd name="T22" fmla="*/ 114 w 150"/>
                  <a:gd name="T23" fmla="*/ 30 h 78"/>
                  <a:gd name="T24" fmla="*/ 120 w 150"/>
                  <a:gd name="T25" fmla="*/ 30 h 78"/>
                  <a:gd name="T26" fmla="*/ 126 w 150"/>
                  <a:gd name="T27" fmla="*/ 36 h 78"/>
                  <a:gd name="T28" fmla="*/ 138 w 150"/>
                  <a:gd name="T29" fmla="*/ 42 h 78"/>
                  <a:gd name="T30" fmla="*/ 144 w 150"/>
                  <a:gd name="T31" fmla="*/ 48 h 78"/>
                  <a:gd name="T32" fmla="*/ 150 w 150"/>
                  <a:gd name="T33" fmla="*/ 54 h 78"/>
                  <a:gd name="T34" fmla="*/ 150 w 150"/>
                  <a:gd name="T35" fmla="*/ 54 h 78"/>
                  <a:gd name="T36" fmla="*/ 150 w 150"/>
                  <a:gd name="T37" fmla="*/ 60 h 78"/>
                  <a:gd name="T38" fmla="*/ 150 w 150"/>
                  <a:gd name="T39" fmla="*/ 60 h 78"/>
                  <a:gd name="T40" fmla="*/ 150 w 150"/>
                  <a:gd name="T41" fmla="*/ 66 h 78"/>
                  <a:gd name="T42" fmla="*/ 144 w 150"/>
                  <a:gd name="T43" fmla="*/ 72 h 78"/>
                  <a:gd name="T44" fmla="*/ 138 w 150"/>
                  <a:gd name="T45" fmla="*/ 78 h 78"/>
                  <a:gd name="T46" fmla="*/ 126 w 150"/>
                  <a:gd name="T47" fmla="*/ 78 h 78"/>
                  <a:gd name="T48" fmla="*/ 120 w 150"/>
                  <a:gd name="T49" fmla="*/ 78 h 78"/>
                  <a:gd name="T50" fmla="*/ 114 w 150"/>
                  <a:gd name="T51" fmla="*/ 78 h 78"/>
                  <a:gd name="T52" fmla="*/ 108 w 150"/>
                  <a:gd name="T53" fmla="*/ 78 h 78"/>
                  <a:gd name="T54" fmla="*/ 102 w 150"/>
                  <a:gd name="T55" fmla="*/ 78 h 78"/>
                  <a:gd name="T56" fmla="*/ 96 w 150"/>
                  <a:gd name="T57" fmla="*/ 72 h 78"/>
                  <a:gd name="T58" fmla="*/ 78 w 150"/>
                  <a:gd name="T59" fmla="*/ 66 h 78"/>
                  <a:gd name="T60" fmla="*/ 66 w 150"/>
                  <a:gd name="T61" fmla="*/ 60 h 78"/>
                  <a:gd name="T62" fmla="*/ 54 w 150"/>
                  <a:gd name="T63" fmla="*/ 54 h 78"/>
                  <a:gd name="T64" fmla="*/ 42 w 150"/>
                  <a:gd name="T65" fmla="*/ 48 h 78"/>
                  <a:gd name="T66" fmla="*/ 30 w 150"/>
                  <a:gd name="T67" fmla="*/ 42 h 78"/>
                  <a:gd name="T68" fmla="*/ 18 w 150"/>
                  <a:gd name="T69" fmla="*/ 36 h 78"/>
                  <a:gd name="T70" fmla="*/ 6 w 150"/>
                  <a:gd name="T71" fmla="*/ 24 h 78"/>
                  <a:gd name="T72" fmla="*/ 0 w 150"/>
                  <a:gd name="T73" fmla="*/ 12 h 78"/>
                  <a:gd name="T74" fmla="*/ 12 w 150"/>
                  <a:gd name="T75" fmla="*/ 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0"/>
                  <a:gd name="T115" fmla="*/ 0 h 78"/>
                  <a:gd name="T116" fmla="*/ 150 w 15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0" h="78">
                    <a:moveTo>
                      <a:pt x="12" y="0"/>
                    </a:moveTo>
                    <a:lnTo>
                      <a:pt x="18" y="6"/>
                    </a:lnTo>
                    <a:lnTo>
                      <a:pt x="30" y="6"/>
                    </a:lnTo>
                    <a:lnTo>
                      <a:pt x="42" y="6"/>
                    </a:lnTo>
                    <a:lnTo>
                      <a:pt x="48" y="6"/>
                    </a:lnTo>
                    <a:lnTo>
                      <a:pt x="60" y="12"/>
                    </a:lnTo>
                    <a:lnTo>
                      <a:pt x="66" y="12"/>
                    </a:lnTo>
                    <a:lnTo>
                      <a:pt x="78" y="12"/>
                    </a:lnTo>
                    <a:lnTo>
                      <a:pt x="84" y="18"/>
                    </a:lnTo>
                    <a:lnTo>
                      <a:pt x="96" y="18"/>
                    </a:lnTo>
                    <a:lnTo>
                      <a:pt x="102" y="24"/>
                    </a:lnTo>
                    <a:lnTo>
                      <a:pt x="114" y="30"/>
                    </a:lnTo>
                    <a:lnTo>
                      <a:pt x="120" y="30"/>
                    </a:lnTo>
                    <a:lnTo>
                      <a:pt x="126" y="36"/>
                    </a:lnTo>
                    <a:lnTo>
                      <a:pt x="138" y="42"/>
                    </a:lnTo>
                    <a:lnTo>
                      <a:pt x="144" y="48"/>
                    </a:lnTo>
                    <a:lnTo>
                      <a:pt x="150" y="54"/>
                    </a:lnTo>
                    <a:lnTo>
                      <a:pt x="150" y="60"/>
                    </a:lnTo>
                    <a:lnTo>
                      <a:pt x="150" y="66"/>
                    </a:lnTo>
                    <a:lnTo>
                      <a:pt x="144" y="72"/>
                    </a:lnTo>
                    <a:lnTo>
                      <a:pt x="138" y="78"/>
                    </a:lnTo>
                    <a:lnTo>
                      <a:pt x="126" y="78"/>
                    </a:lnTo>
                    <a:lnTo>
                      <a:pt x="120" y="78"/>
                    </a:lnTo>
                    <a:lnTo>
                      <a:pt x="114" y="78"/>
                    </a:lnTo>
                    <a:lnTo>
                      <a:pt x="108" y="78"/>
                    </a:lnTo>
                    <a:lnTo>
                      <a:pt x="102" y="78"/>
                    </a:lnTo>
                    <a:lnTo>
                      <a:pt x="96" y="72"/>
                    </a:lnTo>
                    <a:lnTo>
                      <a:pt x="78" y="66"/>
                    </a:lnTo>
                    <a:lnTo>
                      <a:pt x="66" y="60"/>
                    </a:lnTo>
                    <a:lnTo>
                      <a:pt x="54" y="54"/>
                    </a:lnTo>
                    <a:lnTo>
                      <a:pt x="42" y="48"/>
                    </a:lnTo>
                    <a:lnTo>
                      <a:pt x="30" y="42"/>
                    </a:lnTo>
                    <a:lnTo>
                      <a:pt x="18" y="36"/>
                    </a:lnTo>
                    <a:lnTo>
                      <a:pt x="6" y="24"/>
                    </a:lnTo>
                    <a:lnTo>
                      <a:pt x="0" y="12"/>
                    </a:lnTo>
                    <a:lnTo>
                      <a:pt x="12" y="0"/>
                    </a:lnTo>
                    <a:close/>
                  </a:path>
                </a:pathLst>
              </a:custGeom>
              <a:solidFill>
                <a:srgbClr val="808080"/>
              </a:solidFill>
              <a:ln w="9525">
                <a:noFill/>
                <a:round/>
                <a:headEnd/>
                <a:tailEnd/>
              </a:ln>
            </p:spPr>
            <p:txBody>
              <a:bodyPr/>
              <a:lstStyle/>
              <a:p>
                <a:endParaRPr lang="en-US"/>
              </a:p>
            </p:txBody>
          </p:sp>
          <p:sp>
            <p:nvSpPr>
              <p:cNvPr id="21515" name="Freeform 104"/>
              <p:cNvSpPr>
                <a:spLocks/>
              </p:cNvSpPr>
              <p:nvPr/>
            </p:nvSpPr>
            <p:spPr bwMode="auto">
              <a:xfrm>
                <a:off x="4261" y="3521"/>
                <a:ext cx="144" cy="54"/>
              </a:xfrm>
              <a:custGeom>
                <a:avLst/>
                <a:gdLst>
                  <a:gd name="T0" fmla="*/ 144 w 144"/>
                  <a:gd name="T1" fmla="*/ 54 h 54"/>
                  <a:gd name="T2" fmla="*/ 144 w 144"/>
                  <a:gd name="T3" fmla="*/ 54 h 54"/>
                  <a:gd name="T4" fmla="*/ 132 w 144"/>
                  <a:gd name="T5" fmla="*/ 48 h 54"/>
                  <a:gd name="T6" fmla="*/ 126 w 144"/>
                  <a:gd name="T7" fmla="*/ 42 h 54"/>
                  <a:gd name="T8" fmla="*/ 120 w 144"/>
                  <a:gd name="T9" fmla="*/ 36 h 54"/>
                  <a:gd name="T10" fmla="*/ 108 w 144"/>
                  <a:gd name="T11" fmla="*/ 30 h 54"/>
                  <a:gd name="T12" fmla="*/ 102 w 144"/>
                  <a:gd name="T13" fmla="*/ 24 h 54"/>
                  <a:gd name="T14" fmla="*/ 90 w 144"/>
                  <a:gd name="T15" fmla="*/ 24 h 54"/>
                  <a:gd name="T16" fmla="*/ 84 w 144"/>
                  <a:gd name="T17" fmla="*/ 18 h 54"/>
                  <a:gd name="T18" fmla="*/ 72 w 144"/>
                  <a:gd name="T19" fmla="*/ 18 h 54"/>
                  <a:gd name="T20" fmla="*/ 66 w 144"/>
                  <a:gd name="T21" fmla="*/ 12 h 54"/>
                  <a:gd name="T22" fmla="*/ 54 w 144"/>
                  <a:gd name="T23" fmla="*/ 12 h 54"/>
                  <a:gd name="T24" fmla="*/ 48 w 144"/>
                  <a:gd name="T25" fmla="*/ 6 h 54"/>
                  <a:gd name="T26" fmla="*/ 36 w 144"/>
                  <a:gd name="T27" fmla="*/ 6 h 54"/>
                  <a:gd name="T28" fmla="*/ 30 w 144"/>
                  <a:gd name="T29" fmla="*/ 6 h 54"/>
                  <a:gd name="T30" fmla="*/ 18 w 144"/>
                  <a:gd name="T31" fmla="*/ 0 h 54"/>
                  <a:gd name="T32" fmla="*/ 6 w 144"/>
                  <a:gd name="T33" fmla="*/ 0 h 54"/>
                  <a:gd name="T34" fmla="*/ 0 w 144"/>
                  <a:gd name="T35" fmla="*/ 0 h 54"/>
                  <a:gd name="T36" fmla="*/ 0 w 144"/>
                  <a:gd name="T37" fmla="*/ 6 h 54"/>
                  <a:gd name="T38" fmla="*/ 6 w 144"/>
                  <a:gd name="T39" fmla="*/ 6 h 54"/>
                  <a:gd name="T40" fmla="*/ 18 w 144"/>
                  <a:gd name="T41" fmla="*/ 6 h 54"/>
                  <a:gd name="T42" fmla="*/ 30 w 144"/>
                  <a:gd name="T43" fmla="*/ 6 h 54"/>
                  <a:gd name="T44" fmla="*/ 36 w 144"/>
                  <a:gd name="T45" fmla="*/ 12 h 54"/>
                  <a:gd name="T46" fmla="*/ 48 w 144"/>
                  <a:gd name="T47" fmla="*/ 12 h 54"/>
                  <a:gd name="T48" fmla="*/ 54 w 144"/>
                  <a:gd name="T49" fmla="*/ 12 h 54"/>
                  <a:gd name="T50" fmla="*/ 66 w 144"/>
                  <a:gd name="T51" fmla="*/ 18 h 54"/>
                  <a:gd name="T52" fmla="*/ 72 w 144"/>
                  <a:gd name="T53" fmla="*/ 18 h 54"/>
                  <a:gd name="T54" fmla="*/ 84 w 144"/>
                  <a:gd name="T55" fmla="*/ 24 h 54"/>
                  <a:gd name="T56" fmla="*/ 90 w 144"/>
                  <a:gd name="T57" fmla="*/ 24 h 54"/>
                  <a:gd name="T58" fmla="*/ 96 w 144"/>
                  <a:gd name="T59" fmla="*/ 30 h 54"/>
                  <a:gd name="T60" fmla="*/ 108 w 144"/>
                  <a:gd name="T61" fmla="*/ 36 h 54"/>
                  <a:gd name="T62" fmla="*/ 114 w 144"/>
                  <a:gd name="T63" fmla="*/ 36 h 54"/>
                  <a:gd name="T64" fmla="*/ 120 w 144"/>
                  <a:gd name="T65" fmla="*/ 42 h 54"/>
                  <a:gd name="T66" fmla="*/ 132 w 144"/>
                  <a:gd name="T67" fmla="*/ 48 h 54"/>
                  <a:gd name="T68" fmla="*/ 138 w 144"/>
                  <a:gd name="T69" fmla="*/ 54 h 54"/>
                  <a:gd name="T70" fmla="*/ 138 w 144"/>
                  <a:gd name="T71" fmla="*/ 54 h 54"/>
                  <a:gd name="T72" fmla="*/ 144 w 144"/>
                  <a:gd name="T73" fmla="*/ 54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54"/>
                  <a:gd name="T113" fmla="*/ 144 w 144"/>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54">
                    <a:moveTo>
                      <a:pt x="144" y="54"/>
                    </a:moveTo>
                    <a:lnTo>
                      <a:pt x="144" y="54"/>
                    </a:lnTo>
                    <a:lnTo>
                      <a:pt x="132" y="48"/>
                    </a:lnTo>
                    <a:lnTo>
                      <a:pt x="126" y="42"/>
                    </a:lnTo>
                    <a:lnTo>
                      <a:pt x="120" y="36"/>
                    </a:lnTo>
                    <a:lnTo>
                      <a:pt x="108" y="30"/>
                    </a:lnTo>
                    <a:lnTo>
                      <a:pt x="102" y="24"/>
                    </a:lnTo>
                    <a:lnTo>
                      <a:pt x="90" y="24"/>
                    </a:lnTo>
                    <a:lnTo>
                      <a:pt x="84" y="18"/>
                    </a:lnTo>
                    <a:lnTo>
                      <a:pt x="72" y="18"/>
                    </a:lnTo>
                    <a:lnTo>
                      <a:pt x="66" y="12"/>
                    </a:lnTo>
                    <a:lnTo>
                      <a:pt x="54" y="12"/>
                    </a:lnTo>
                    <a:lnTo>
                      <a:pt x="48" y="6"/>
                    </a:lnTo>
                    <a:lnTo>
                      <a:pt x="36" y="6"/>
                    </a:lnTo>
                    <a:lnTo>
                      <a:pt x="30" y="6"/>
                    </a:lnTo>
                    <a:lnTo>
                      <a:pt x="18" y="0"/>
                    </a:lnTo>
                    <a:lnTo>
                      <a:pt x="6" y="0"/>
                    </a:lnTo>
                    <a:lnTo>
                      <a:pt x="0" y="0"/>
                    </a:lnTo>
                    <a:lnTo>
                      <a:pt x="0" y="6"/>
                    </a:lnTo>
                    <a:lnTo>
                      <a:pt x="6" y="6"/>
                    </a:lnTo>
                    <a:lnTo>
                      <a:pt x="18" y="6"/>
                    </a:lnTo>
                    <a:lnTo>
                      <a:pt x="30" y="6"/>
                    </a:lnTo>
                    <a:lnTo>
                      <a:pt x="36" y="12"/>
                    </a:lnTo>
                    <a:lnTo>
                      <a:pt x="48" y="12"/>
                    </a:lnTo>
                    <a:lnTo>
                      <a:pt x="54" y="12"/>
                    </a:lnTo>
                    <a:lnTo>
                      <a:pt x="66" y="18"/>
                    </a:lnTo>
                    <a:lnTo>
                      <a:pt x="72" y="18"/>
                    </a:lnTo>
                    <a:lnTo>
                      <a:pt x="84" y="24"/>
                    </a:lnTo>
                    <a:lnTo>
                      <a:pt x="90" y="24"/>
                    </a:lnTo>
                    <a:lnTo>
                      <a:pt x="96" y="30"/>
                    </a:lnTo>
                    <a:lnTo>
                      <a:pt x="108" y="36"/>
                    </a:lnTo>
                    <a:lnTo>
                      <a:pt x="114" y="36"/>
                    </a:lnTo>
                    <a:lnTo>
                      <a:pt x="120" y="42"/>
                    </a:lnTo>
                    <a:lnTo>
                      <a:pt x="132" y="48"/>
                    </a:lnTo>
                    <a:lnTo>
                      <a:pt x="138" y="54"/>
                    </a:lnTo>
                    <a:lnTo>
                      <a:pt x="144" y="54"/>
                    </a:lnTo>
                    <a:close/>
                  </a:path>
                </a:pathLst>
              </a:custGeom>
              <a:solidFill>
                <a:srgbClr val="808080"/>
              </a:solidFill>
              <a:ln w="9525">
                <a:noFill/>
                <a:round/>
                <a:headEnd/>
                <a:tailEnd/>
              </a:ln>
            </p:spPr>
            <p:txBody>
              <a:bodyPr/>
              <a:lstStyle/>
              <a:p>
                <a:endParaRPr lang="en-US"/>
              </a:p>
            </p:txBody>
          </p:sp>
          <p:sp>
            <p:nvSpPr>
              <p:cNvPr id="21516" name="Freeform 105"/>
              <p:cNvSpPr>
                <a:spLocks/>
              </p:cNvSpPr>
              <p:nvPr/>
            </p:nvSpPr>
            <p:spPr bwMode="auto">
              <a:xfrm>
                <a:off x="4393" y="3575"/>
                <a:ext cx="12" cy="12"/>
              </a:xfrm>
              <a:custGeom>
                <a:avLst/>
                <a:gdLst>
                  <a:gd name="T0" fmla="*/ 6 w 12"/>
                  <a:gd name="T1" fmla="*/ 12 h 12"/>
                  <a:gd name="T2" fmla="*/ 6 w 12"/>
                  <a:gd name="T3" fmla="*/ 12 h 12"/>
                  <a:gd name="T4" fmla="*/ 6 w 12"/>
                  <a:gd name="T5" fmla="*/ 12 h 12"/>
                  <a:gd name="T6" fmla="*/ 12 w 12"/>
                  <a:gd name="T7" fmla="*/ 6 h 12"/>
                  <a:gd name="T8" fmla="*/ 12 w 12"/>
                  <a:gd name="T9" fmla="*/ 0 h 12"/>
                  <a:gd name="T10" fmla="*/ 12 w 12"/>
                  <a:gd name="T11" fmla="*/ 0 h 12"/>
                  <a:gd name="T12" fmla="*/ 6 w 12"/>
                  <a:gd name="T13" fmla="*/ 0 h 12"/>
                  <a:gd name="T14" fmla="*/ 6 w 12"/>
                  <a:gd name="T15" fmla="*/ 0 h 12"/>
                  <a:gd name="T16" fmla="*/ 6 w 12"/>
                  <a:gd name="T17" fmla="*/ 6 h 12"/>
                  <a:gd name="T18" fmla="*/ 6 w 12"/>
                  <a:gd name="T19" fmla="*/ 6 h 12"/>
                  <a:gd name="T20" fmla="*/ 0 w 12"/>
                  <a:gd name="T21" fmla="*/ 12 h 12"/>
                  <a:gd name="T22" fmla="*/ 0 w 12"/>
                  <a:gd name="T23" fmla="*/ 12 h 12"/>
                  <a:gd name="T24" fmla="*/ 6 w 12"/>
                  <a:gd name="T25" fmla="*/ 1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2"/>
                  <a:gd name="T41" fmla="*/ 12 w 12"/>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2">
                    <a:moveTo>
                      <a:pt x="6" y="12"/>
                    </a:moveTo>
                    <a:lnTo>
                      <a:pt x="6" y="12"/>
                    </a:lnTo>
                    <a:lnTo>
                      <a:pt x="12" y="6"/>
                    </a:lnTo>
                    <a:lnTo>
                      <a:pt x="12" y="0"/>
                    </a:lnTo>
                    <a:lnTo>
                      <a:pt x="6" y="0"/>
                    </a:lnTo>
                    <a:lnTo>
                      <a:pt x="6" y="6"/>
                    </a:lnTo>
                    <a:lnTo>
                      <a:pt x="0" y="12"/>
                    </a:lnTo>
                    <a:lnTo>
                      <a:pt x="6" y="12"/>
                    </a:lnTo>
                    <a:close/>
                  </a:path>
                </a:pathLst>
              </a:custGeom>
              <a:solidFill>
                <a:srgbClr val="808080"/>
              </a:solidFill>
              <a:ln w="9525">
                <a:noFill/>
                <a:round/>
                <a:headEnd/>
                <a:tailEnd/>
              </a:ln>
            </p:spPr>
            <p:txBody>
              <a:bodyPr/>
              <a:lstStyle/>
              <a:p>
                <a:endParaRPr lang="en-US"/>
              </a:p>
            </p:txBody>
          </p:sp>
          <p:sp>
            <p:nvSpPr>
              <p:cNvPr id="21517" name="Freeform 106"/>
              <p:cNvSpPr>
                <a:spLocks/>
              </p:cNvSpPr>
              <p:nvPr/>
            </p:nvSpPr>
            <p:spPr bwMode="auto">
              <a:xfrm>
                <a:off x="4345" y="3587"/>
                <a:ext cx="54" cy="18"/>
              </a:xfrm>
              <a:custGeom>
                <a:avLst/>
                <a:gdLst>
                  <a:gd name="T0" fmla="*/ 0 w 54"/>
                  <a:gd name="T1" fmla="*/ 12 h 18"/>
                  <a:gd name="T2" fmla="*/ 0 w 54"/>
                  <a:gd name="T3" fmla="*/ 12 h 18"/>
                  <a:gd name="T4" fmla="*/ 6 w 54"/>
                  <a:gd name="T5" fmla="*/ 12 h 18"/>
                  <a:gd name="T6" fmla="*/ 12 w 54"/>
                  <a:gd name="T7" fmla="*/ 12 h 18"/>
                  <a:gd name="T8" fmla="*/ 18 w 54"/>
                  <a:gd name="T9" fmla="*/ 18 h 18"/>
                  <a:gd name="T10" fmla="*/ 24 w 54"/>
                  <a:gd name="T11" fmla="*/ 18 h 18"/>
                  <a:gd name="T12" fmla="*/ 36 w 54"/>
                  <a:gd name="T13" fmla="*/ 12 h 18"/>
                  <a:gd name="T14" fmla="*/ 42 w 54"/>
                  <a:gd name="T15" fmla="*/ 12 h 18"/>
                  <a:gd name="T16" fmla="*/ 48 w 54"/>
                  <a:gd name="T17" fmla="*/ 6 h 18"/>
                  <a:gd name="T18" fmla="*/ 54 w 54"/>
                  <a:gd name="T19" fmla="*/ 0 h 18"/>
                  <a:gd name="T20" fmla="*/ 48 w 54"/>
                  <a:gd name="T21" fmla="*/ 0 h 18"/>
                  <a:gd name="T22" fmla="*/ 48 w 54"/>
                  <a:gd name="T23" fmla="*/ 6 h 18"/>
                  <a:gd name="T24" fmla="*/ 42 w 54"/>
                  <a:gd name="T25" fmla="*/ 6 h 18"/>
                  <a:gd name="T26" fmla="*/ 30 w 54"/>
                  <a:gd name="T27" fmla="*/ 12 h 18"/>
                  <a:gd name="T28" fmla="*/ 24 w 54"/>
                  <a:gd name="T29" fmla="*/ 12 h 18"/>
                  <a:gd name="T30" fmla="*/ 18 w 54"/>
                  <a:gd name="T31" fmla="*/ 12 h 18"/>
                  <a:gd name="T32" fmla="*/ 12 w 54"/>
                  <a:gd name="T33" fmla="*/ 12 h 18"/>
                  <a:gd name="T34" fmla="*/ 6 w 54"/>
                  <a:gd name="T35" fmla="*/ 6 h 18"/>
                  <a:gd name="T36" fmla="*/ 0 w 54"/>
                  <a:gd name="T37" fmla="*/ 6 h 18"/>
                  <a:gd name="T38" fmla="*/ 0 w 54"/>
                  <a:gd name="T39" fmla="*/ 6 h 18"/>
                  <a:gd name="T40" fmla="*/ 0 w 54"/>
                  <a:gd name="T41" fmla="*/ 12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8"/>
                  <a:gd name="T65" fmla="*/ 54 w 5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8">
                    <a:moveTo>
                      <a:pt x="0" y="12"/>
                    </a:moveTo>
                    <a:lnTo>
                      <a:pt x="0" y="12"/>
                    </a:lnTo>
                    <a:lnTo>
                      <a:pt x="6" y="12"/>
                    </a:lnTo>
                    <a:lnTo>
                      <a:pt x="12" y="12"/>
                    </a:lnTo>
                    <a:lnTo>
                      <a:pt x="18" y="18"/>
                    </a:lnTo>
                    <a:lnTo>
                      <a:pt x="24" y="18"/>
                    </a:lnTo>
                    <a:lnTo>
                      <a:pt x="36" y="12"/>
                    </a:lnTo>
                    <a:lnTo>
                      <a:pt x="42" y="12"/>
                    </a:lnTo>
                    <a:lnTo>
                      <a:pt x="48" y="6"/>
                    </a:lnTo>
                    <a:lnTo>
                      <a:pt x="54" y="0"/>
                    </a:lnTo>
                    <a:lnTo>
                      <a:pt x="48" y="0"/>
                    </a:lnTo>
                    <a:lnTo>
                      <a:pt x="48" y="6"/>
                    </a:lnTo>
                    <a:lnTo>
                      <a:pt x="42" y="6"/>
                    </a:lnTo>
                    <a:lnTo>
                      <a:pt x="30" y="12"/>
                    </a:lnTo>
                    <a:lnTo>
                      <a:pt x="24" y="12"/>
                    </a:lnTo>
                    <a:lnTo>
                      <a:pt x="18" y="12"/>
                    </a:lnTo>
                    <a:lnTo>
                      <a:pt x="12" y="12"/>
                    </a:lnTo>
                    <a:lnTo>
                      <a:pt x="6" y="6"/>
                    </a:lnTo>
                    <a:lnTo>
                      <a:pt x="0" y="6"/>
                    </a:lnTo>
                    <a:lnTo>
                      <a:pt x="0" y="12"/>
                    </a:lnTo>
                    <a:close/>
                  </a:path>
                </a:pathLst>
              </a:custGeom>
              <a:solidFill>
                <a:srgbClr val="808080"/>
              </a:solidFill>
              <a:ln w="9525">
                <a:noFill/>
                <a:round/>
                <a:headEnd/>
                <a:tailEnd/>
              </a:ln>
            </p:spPr>
            <p:txBody>
              <a:bodyPr/>
              <a:lstStyle/>
              <a:p>
                <a:endParaRPr lang="en-US"/>
              </a:p>
            </p:txBody>
          </p:sp>
          <p:sp>
            <p:nvSpPr>
              <p:cNvPr id="21518" name="Freeform 107"/>
              <p:cNvSpPr>
                <a:spLocks/>
              </p:cNvSpPr>
              <p:nvPr/>
            </p:nvSpPr>
            <p:spPr bwMode="auto">
              <a:xfrm>
                <a:off x="4243" y="3533"/>
                <a:ext cx="102" cy="66"/>
              </a:xfrm>
              <a:custGeom>
                <a:avLst/>
                <a:gdLst>
                  <a:gd name="T0" fmla="*/ 0 w 102"/>
                  <a:gd name="T1" fmla="*/ 0 h 66"/>
                  <a:gd name="T2" fmla="*/ 0 w 102"/>
                  <a:gd name="T3" fmla="*/ 6 h 66"/>
                  <a:gd name="T4" fmla="*/ 12 w 102"/>
                  <a:gd name="T5" fmla="*/ 12 h 66"/>
                  <a:gd name="T6" fmla="*/ 24 w 102"/>
                  <a:gd name="T7" fmla="*/ 24 h 66"/>
                  <a:gd name="T8" fmla="*/ 36 w 102"/>
                  <a:gd name="T9" fmla="*/ 30 h 66"/>
                  <a:gd name="T10" fmla="*/ 48 w 102"/>
                  <a:gd name="T11" fmla="*/ 42 h 66"/>
                  <a:gd name="T12" fmla="*/ 60 w 102"/>
                  <a:gd name="T13" fmla="*/ 48 h 66"/>
                  <a:gd name="T14" fmla="*/ 72 w 102"/>
                  <a:gd name="T15" fmla="*/ 54 h 66"/>
                  <a:gd name="T16" fmla="*/ 84 w 102"/>
                  <a:gd name="T17" fmla="*/ 60 h 66"/>
                  <a:gd name="T18" fmla="*/ 102 w 102"/>
                  <a:gd name="T19" fmla="*/ 66 h 66"/>
                  <a:gd name="T20" fmla="*/ 102 w 102"/>
                  <a:gd name="T21" fmla="*/ 60 h 66"/>
                  <a:gd name="T22" fmla="*/ 90 w 102"/>
                  <a:gd name="T23" fmla="*/ 54 h 66"/>
                  <a:gd name="T24" fmla="*/ 72 w 102"/>
                  <a:gd name="T25" fmla="*/ 48 h 66"/>
                  <a:gd name="T26" fmla="*/ 60 w 102"/>
                  <a:gd name="T27" fmla="*/ 42 h 66"/>
                  <a:gd name="T28" fmla="*/ 48 w 102"/>
                  <a:gd name="T29" fmla="*/ 36 h 66"/>
                  <a:gd name="T30" fmla="*/ 36 w 102"/>
                  <a:gd name="T31" fmla="*/ 30 h 66"/>
                  <a:gd name="T32" fmla="*/ 24 w 102"/>
                  <a:gd name="T33" fmla="*/ 18 h 66"/>
                  <a:gd name="T34" fmla="*/ 12 w 102"/>
                  <a:gd name="T35" fmla="*/ 12 h 66"/>
                  <a:gd name="T36" fmla="*/ 6 w 102"/>
                  <a:gd name="T37" fmla="*/ 0 h 66"/>
                  <a:gd name="T38" fmla="*/ 6 w 102"/>
                  <a:gd name="T39" fmla="*/ 6 h 66"/>
                  <a:gd name="T40" fmla="*/ 0 w 102"/>
                  <a:gd name="T41" fmla="*/ 0 h 66"/>
                  <a:gd name="T42" fmla="*/ 0 w 102"/>
                  <a:gd name="T43" fmla="*/ 0 h 66"/>
                  <a:gd name="T44" fmla="*/ 0 w 102"/>
                  <a:gd name="T45" fmla="*/ 6 h 66"/>
                  <a:gd name="T46" fmla="*/ 0 w 102"/>
                  <a:gd name="T47" fmla="*/ 0 h 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
                  <a:gd name="T73" fmla="*/ 0 h 66"/>
                  <a:gd name="T74" fmla="*/ 102 w 102"/>
                  <a:gd name="T75" fmla="*/ 66 h 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 h="66">
                    <a:moveTo>
                      <a:pt x="0" y="0"/>
                    </a:moveTo>
                    <a:lnTo>
                      <a:pt x="0" y="6"/>
                    </a:lnTo>
                    <a:lnTo>
                      <a:pt x="12" y="12"/>
                    </a:lnTo>
                    <a:lnTo>
                      <a:pt x="24" y="24"/>
                    </a:lnTo>
                    <a:lnTo>
                      <a:pt x="36" y="30"/>
                    </a:lnTo>
                    <a:lnTo>
                      <a:pt x="48" y="42"/>
                    </a:lnTo>
                    <a:lnTo>
                      <a:pt x="60" y="48"/>
                    </a:lnTo>
                    <a:lnTo>
                      <a:pt x="72" y="54"/>
                    </a:lnTo>
                    <a:lnTo>
                      <a:pt x="84" y="60"/>
                    </a:lnTo>
                    <a:lnTo>
                      <a:pt x="102" y="66"/>
                    </a:lnTo>
                    <a:lnTo>
                      <a:pt x="102" y="60"/>
                    </a:lnTo>
                    <a:lnTo>
                      <a:pt x="90" y="54"/>
                    </a:lnTo>
                    <a:lnTo>
                      <a:pt x="72" y="48"/>
                    </a:lnTo>
                    <a:lnTo>
                      <a:pt x="60" y="42"/>
                    </a:lnTo>
                    <a:lnTo>
                      <a:pt x="48" y="36"/>
                    </a:lnTo>
                    <a:lnTo>
                      <a:pt x="36" y="30"/>
                    </a:lnTo>
                    <a:lnTo>
                      <a:pt x="24" y="18"/>
                    </a:lnTo>
                    <a:lnTo>
                      <a:pt x="12" y="12"/>
                    </a:lnTo>
                    <a:lnTo>
                      <a:pt x="6" y="0"/>
                    </a:lnTo>
                    <a:lnTo>
                      <a:pt x="6" y="6"/>
                    </a:lnTo>
                    <a:lnTo>
                      <a:pt x="0" y="0"/>
                    </a:lnTo>
                    <a:lnTo>
                      <a:pt x="0" y="6"/>
                    </a:lnTo>
                    <a:lnTo>
                      <a:pt x="0" y="0"/>
                    </a:lnTo>
                    <a:close/>
                  </a:path>
                </a:pathLst>
              </a:custGeom>
              <a:solidFill>
                <a:srgbClr val="808080"/>
              </a:solidFill>
              <a:ln w="9525">
                <a:noFill/>
                <a:round/>
                <a:headEnd/>
                <a:tailEnd/>
              </a:ln>
            </p:spPr>
            <p:txBody>
              <a:bodyPr/>
              <a:lstStyle/>
              <a:p>
                <a:endParaRPr lang="en-US"/>
              </a:p>
            </p:txBody>
          </p:sp>
          <p:sp>
            <p:nvSpPr>
              <p:cNvPr id="21519" name="Freeform 108"/>
              <p:cNvSpPr>
                <a:spLocks/>
              </p:cNvSpPr>
              <p:nvPr/>
            </p:nvSpPr>
            <p:spPr bwMode="auto">
              <a:xfrm>
                <a:off x="4243" y="3521"/>
                <a:ext cx="18" cy="18"/>
              </a:xfrm>
              <a:custGeom>
                <a:avLst/>
                <a:gdLst>
                  <a:gd name="T0" fmla="*/ 18 w 18"/>
                  <a:gd name="T1" fmla="*/ 0 h 18"/>
                  <a:gd name="T2" fmla="*/ 18 w 18"/>
                  <a:gd name="T3" fmla="*/ 0 h 18"/>
                  <a:gd name="T4" fmla="*/ 0 w 18"/>
                  <a:gd name="T5" fmla="*/ 12 h 18"/>
                  <a:gd name="T6" fmla="*/ 6 w 18"/>
                  <a:gd name="T7" fmla="*/ 18 h 18"/>
                  <a:gd name="T8" fmla="*/ 18 w 18"/>
                  <a:gd name="T9" fmla="*/ 0 h 18"/>
                  <a:gd name="T10" fmla="*/ 18 w 18"/>
                  <a:gd name="T11" fmla="*/ 6 h 18"/>
                  <a:gd name="T12" fmla="*/ 18 w 18"/>
                  <a:gd name="T13" fmla="*/ 0 h 18"/>
                  <a:gd name="T14" fmla="*/ 18 w 18"/>
                  <a:gd name="T15" fmla="*/ 0 h 18"/>
                  <a:gd name="T16" fmla="*/ 18 w 1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0"/>
                    </a:moveTo>
                    <a:lnTo>
                      <a:pt x="18" y="0"/>
                    </a:lnTo>
                    <a:lnTo>
                      <a:pt x="0" y="12"/>
                    </a:lnTo>
                    <a:lnTo>
                      <a:pt x="6" y="18"/>
                    </a:lnTo>
                    <a:lnTo>
                      <a:pt x="18" y="0"/>
                    </a:lnTo>
                    <a:lnTo>
                      <a:pt x="18" y="6"/>
                    </a:lnTo>
                    <a:lnTo>
                      <a:pt x="18" y="0"/>
                    </a:lnTo>
                    <a:close/>
                  </a:path>
                </a:pathLst>
              </a:custGeom>
              <a:solidFill>
                <a:srgbClr val="808080"/>
              </a:solidFill>
              <a:ln w="9525">
                <a:noFill/>
                <a:round/>
                <a:headEnd/>
                <a:tailEnd/>
              </a:ln>
            </p:spPr>
            <p:txBody>
              <a:bodyPr/>
              <a:lstStyle/>
              <a:p>
                <a:endParaRPr lang="en-US"/>
              </a:p>
            </p:txBody>
          </p:sp>
          <p:sp>
            <p:nvSpPr>
              <p:cNvPr id="21520" name="Freeform 109"/>
              <p:cNvSpPr>
                <a:spLocks/>
              </p:cNvSpPr>
              <p:nvPr/>
            </p:nvSpPr>
            <p:spPr bwMode="auto">
              <a:xfrm>
                <a:off x="4309" y="3479"/>
                <a:ext cx="156" cy="78"/>
              </a:xfrm>
              <a:custGeom>
                <a:avLst/>
                <a:gdLst>
                  <a:gd name="T0" fmla="*/ 12 w 156"/>
                  <a:gd name="T1" fmla="*/ 0 h 78"/>
                  <a:gd name="T2" fmla="*/ 24 w 156"/>
                  <a:gd name="T3" fmla="*/ 0 h 78"/>
                  <a:gd name="T4" fmla="*/ 30 w 156"/>
                  <a:gd name="T5" fmla="*/ 0 h 78"/>
                  <a:gd name="T6" fmla="*/ 42 w 156"/>
                  <a:gd name="T7" fmla="*/ 6 h 78"/>
                  <a:gd name="T8" fmla="*/ 48 w 156"/>
                  <a:gd name="T9" fmla="*/ 6 h 78"/>
                  <a:gd name="T10" fmla="*/ 60 w 156"/>
                  <a:gd name="T11" fmla="*/ 6 h 78"/>
                  <a:gd name="T12" fmla="*/ 66 w 156"/>
                  <a:gd name="T13" fmla="*/ 12 h 78"/>
                  <a:gd name="T14" fmla="*/ 78 w 156"/>
                  <a:gd name="T15" fmla="*/ 12 h 78"/>
                  <a:gd name="T16" fmla="*/ 84 w 156"/>
                  <a:gd name="T17" fmla="*/ 12 h 78"/>
                  <a:gd name="T18" fmla="*/ 96 w 156"/>
                  <a:gd name="T19" fmla="*/ 18 h 78"/>
                  <a:gd name="T20" fmla="*/ 102 w 156"/>
                  <a:gd name="T21" fmla="*/ 18 h 78"/>
                  <a:gd name="T22" fmla="*/ 114 w 156"/>
                  <a:gd name="T23" fmla="*/ 24 h 78"/>
                  <a:gd name="T24" fmla="*/ 120 w 156"/>
                  <a:gd name="T25" fmla="*/ 30 h 78"/>
                  <a:gd name="T26" fmla="*/ 132 w 156"/>
                  <a:gd name="T27" fmla="*/ 30 h 78"/>
                  <a:gd name="T28" fmla="*/ 138 w 156"/>
                  <a:gd name="T29" fmla="*/ 36 h 78"/>
                  <a:gd name="T30" fmla="*/ 144 w 156"/>
                  <a:gd name="T31" fmla="*/ 42 h 78"/>
                  <a:gd name="T32" fmla="*/ 150 w 156"/>
                  <a:gd name="T33" fmla="*/ 48 h 78"/>
                  <a:gd name="T34" fmla="*/ 156 w 156"/>
                  <a:gd name="T35" fmla="*/ 54 h 78"/>
                  <a:gd name="T36" fmla="*/ 150 w 156"/>
                  <a:gd name="T37" fmla="*/ 54 h 78"/>
                  <a:gd name="T38" fmla="*/ 150 w 156"/>
                  <a:gd name="T39" fmla="*/ 60 h 78"/>
                  <a:gd name="T40" fmla="*/ 150 w 156"/>
                  <a:gd name="T41" fmla="*/ 60 h 78"/>
                  <a:gd name="T42" fmla="*/ 144 w 156"/>
                  <a:gd name="T43" fmla="*/ 66 h 78"/>
                  <a:gd name="T44" fmla="*/ 138 w 156"/>
                  <a:gd name="T45" fmla="*/ 72 h 78"/>
                  <a:gd name="T46" fmla="*/ 132 w 156"/>
                  <a:gd name="T47" fmla="*/ 72 h 78"/>
                  <a:gd name="T48" fmla="*/ 120 w 156"/>
                  <a:gd name="T49" fmla="*/ 78 h 78"/>
                  <a:gd name="T50" fmla="*/ 114 w 156"/>
                  <a:gd name="T51" fmla="*/ 78 h 78"/>
                  <a:gd name="T52" fmla="*/ 108 w 156"/>
                  <a:gd name="T53" fmla="*/ 72 h 78"/>
                  <a:gd name="T54" fmla="*/ 102 w 156"/>
                  <a:gd name="T55" fmla="*/ 72 h 78"/>
                  <a:gd name="T56" fmla="*/ 96 w 156"/>
                  <a:gd name="T57" fmla="*/ 72 h 78"/>
                  <a:gd name="T58" fmla="*/ 84 w 156"/>
                  <a:gd name="T59" fmla="*/ 66 h 78"/>
                  <a:gd name="T60" fmla="*/ 66 w 156"/>
                  <a:gd name="T61" fmla="*/ 60 h 78"/>
                  <a:gd name="T62" fmla="*/ 54 w 156"/>
                  <a:gd name="T63" fmla="*/ 54 h 78"/>
                  <a:gd name="T64" fmla="*/ 42 w 156"/>
                  <a:gd name="T65" fmla="*/ 48 h 78"/>
                  <a:gd name="T66" fmla="*/ 30 w 156"/>
                  <a:gd name="T67" fmla="*/ 36 h 78"/>
                  <a:gd name="T68" fmla="*/ 18 w 156"/>
                  <a:gd name="T69" fmla="*/ 30 h 78"/>
                  <a:gd name="T70" fmla="*/ 6 w 156"/>
                  <a:gd name="T71" fmla="*/ 24 h 78"/>
                  <a:gd name="T72" fmla="*/ 0 w 156"/>
                  <a:gd name="T73" fmla="*/ 12 h 78"/>
                  <a:gd name="T74" fmla="*/ 12 w 156"/>
                  <a:gd name="T75" fmla="*/ 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78"/>
                  <a:gd name="T116" fmla="*/ 156 w 156"/>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78">
                    <a:moveTo>
                      <a:pt x="12" y="0"/>
                    </a:moveTo>
                    <a:lnTo>
                      <a:pt x="24" y="0"/>
                    </a:lnTo>
                    <a:lnTo>
                      <a:pt x="30" y="0"/>
                    </a:lnTo>
                    <a:lnTo>
                      <a:pt x="42" y="6"/>
                    </a:lnTo>
                    <a:lnTo>
                      <a:pt x="48" y="6"/>
                    </a:lnTo>
                    <a:lnTo>
                      <a:pt x="60" y="6"/>
                    </a:lnTo>
                    <a:lnTo>
                      <a:pt x="66" y="12"/>
                    </a:lnTo>
                    <a:lnTo>
                      <a:pt x="78" y="12"/>
                    </a:lnTo>
                    <a:lnTo>
                      <a:pt x="84" y="12"/>
                    </a:lnTo>
                    <a:lnTo>
                      <a:pt x="96" y="18"/>
                    </a:lnTo>
                    <a:lnTo>
                      <a:pt x="102" y="18"/>
                    </a:lnTo>
                    <a:lnTo>
                      <a:pt x="114" y="24"/>
                    </a:lnTo>
                    <a:lnTo>
                      <a:pt x="120" y="30"/>
                    </a:lnTo>
                    <a:lnTo>
                      <a:pt x="132" y="30"/>
                    </a:lnTo>
                    <a:lnTo>
                      <a:pt x="138" y="36"/>
                    </a:lnTo>
                    <a:lnTo>
                      <a:pt x="144" y="42"/>
                    </a:lnTo>
                    <a:lnTo>
                      <a:pt x="150" y="48"/>
                    </a:lnTo>
                    <a:lnTo>
                      <a:pt x="156" y="54"/>
                    </a:lnTo>
                    <a:lnTo>
                      <a:pt x="150" y="54"/>
                    </a:lnTo>
                    <a:lnTo>
                      <a:pt x="150" y="60"/>
                    </a:lnTo>
                    <a:lnTo>
                      <a:pt x="144" y="66"/>
                    </a:lnTo>
                    <a:lnTo>
                      <a:pt x="138" y="72"/>
                    </a:lnTo>
                    <a:lnTo>
                      <a:pt x="132" y="72"/>
                    </a:lnTo>
                    <a:lnTo>
                      <a:pt x="120" y="78"/>
                    </a:lnTo>
                    <a:lnTo>
                      <a:pt x="114" y="78"/>
                    </a:lnTo>
                    <a:lnTo>
                      <a:pt x="108" y="72"/>
                    </a:lnTo>
                    <a:lnTo>
                      <a:pt x="102" y="72"/>
                    </a:lnTo>
                    <a:lnTo>
                      <a:pt x="96" y="72"/>
                    </a:lnTo>
                    <a:lnTo>
                      <a:pt x="84" y="66"/>
                    </a:lnTo>
                    <a:lnTo>
                      <a:pt x="66" y="60"/>
                    </a:lnTo>
                    <a:lnTo>
                      <a:pt x="54" y="54"/>
                    </a:lnTo>
                    <a:lnTo>
                      <a:pt x="42" y="48"/>
                    </a:lnTo>
                    <a:lnTo>
                      <a:pt x="30" y="36"/>
                    </a:lnTo>
                    <a:lnTo>
                      <a:pt x="18" y="30"/>
                    </a:lnTo>
                    <a:lnTo>
                      <a:pt x="6" y="24"/>
                    </a:lnTo>
                    <a:lnTo>
                      <a:pt x="0" y="12"/>
                    </a:lnTo>
                    <a:lnTo>
                      <a:pt x="12" y="0"/>
                    </a:lnTo>
                    <a:close/>
                  </a:path>
                </a:pathLst>
              </a:custGeom>
              <a:solidFill>
                <a:srgbClr val="808080"/>
              </a:solidFill>
              <a:ln w="9525">
                <a:noFill/>
                <a:round/>
                <a:headEnd/>
                <a:tailEnd/>
              </a:ln>
            </p:spPr>
            <p:txBody>
              <a:bodyPr/>
              <a:lstStyle/>
              <a:p>
                <a:endParaRPr lang="en-US"/>
              </a:p>
            </p:txBody>
          </p:sp>
          <p:sp>
            <p:nvSpPr>
              <p:cNvPr id="21521" name="Freeform 110"/>
              <p:cNvSpPr>
                <a:spLocks/>
              </p:cNvSpPr>
              <p:nvPr/>
            </p:nvSpPr>
            <p:spPr bwMode="auto">
              <a:xfrm>
                <a:off x="4321" y="3473"/>
                <a:ext cx="144" cy="60"/>
              </a:xfrm>
              <a:custGeom>
                <a:avLst/>
                <a:gdLst>
                  <a:gd name="T0" fmla="*/ 144 w 144"/>
                  <a:gd name="T1" fmla="*/ 54 h 60"/>
                  <a:gd name="T2" fmla="*/ 144 w 144"/>
                  <a:gd name="T3" fmla="*/ 54 h 60"/>
                  <a:gd name="T4" fmla="*/ 132 w 144"/>
                  <a:gd name="T5" fmla="*/ 48 h 60"/>
                  <a:gd name="T6" fmla="*/ 126 w 144"/>
                  <a:gd name="T7" fmla="*/ 42 h 60"/>
                  <a:gd name="T8" fmla="*/ 120 w 144"/>
                  <a:gd name="T9" fmla="*/ 36 h 60"/>
                  <a:gd name="T10" fmla="*/ 108 w 144"/>
                  <a:gd name="T11" fmla="*/ 30 h 60"/>
                  <a:gd name="T12" fmla="*/ 102 w 144"/>
                  <a:gd name="T13" fmla="*/ 30 h 60"/>
                  <a:gd name="T14" fmla="*/ 90 w 144"/>
                  <a:gd name="T15" fmla="*/ 24 h 60"/>
                  <a:gd name="T16" fmla="*/ 84 w 144"/>
                  <a:gd name="T17" fmla="*/ 24 h 60"/>
                  <a:gd name="T18" fmla="*/ 72 w 144"/>
                  <a:gd name="T19" fmla="*/ 18 h 60"/>
                  <a:gd name="T20" fmla="*/ 66 w 144"/>
                  <a:gd name="T21" fmla="*/ 18 h 60"/>
                  <a:gd name="T22" fmla="*/ 54 w 144"/>
                  <a:gd name="T23" fmla="*/ 12 h 60"/>
                  <a:gd name="T24" fmla="*/ 48 w 144"/>
                  <a:gd name="T25" fmla="*/ 12 h 60"/>
                  <a:gd name="T26" fmla="*/ 36 w 144"/>
                  <a:gd name="T27" fmla="*/ 6 h 60"/>
                  <a:gd name="T28" fmla="*/ 30 w 144"/>
                  <a:gd name="T29" fmla="*/ 6 h 60"/>
                  <a:gd name="T30" fmla="*/ 18 w 144"/>
                  <a:gd name="T31" fmla="*/ 6 h 60"/>
                  <a:gd name="T32" fmla="*/ 12 w 144"/>
                  <a:gd name="T33" fmla="*/ 6 h 60"/>
                  <a:gd name="T34" fmla="*/ 0 w 144"/>
                  <a:gd name="T35" fmla="*/ 0 h 60"/>
                  <a:gd name="T36" fmla="*/ 0 w 144"/>
                  <a:gd name="T37" fmla="*/ 6 h 60"/>
                  <a:gd name="T38" fmla="*/ 12 w 144"/>
                  <a:gd name="T39" fmla="*/ 6 h 60"/>
                  <a:gd name="T40" fmla="*/ 18 w 144"/>
                  <a:gd name="T41" fmla="*/ 12 h 60"/>
                  <a:gd name="T42" fmla="*/ 30 w 144"/>
                  <a:gd name="T43" fmla="*/ 12 h 60"/>
                  <a:gd name="T44" fmla="*/ 36 w 144"/>
                  <a:gd name="T45" fmla="*/ 12 h 60"/>
                  <a:gd name="T46" fmla="*/ 48 w 144"/>
                  <a:gd name="T47" fmla="*/ 18 h 60"/>
                  <a:gd name="T48" fmla="*/ 54 w 144"/>
                  <a:gd name="T49" fmla="*/ 18 h 60"/>
                  <a:gd name="T50" fmla="*/ 66 w 144"/>
                  <a:gd name="T51" fmla="*/ 18 h 60"/>
                  <a:gd name="T52" fmla="*/ 72 w 144"/>
                  <a:gd name="T53" fmla="*/ 24 h 60"/>
                  <a:gd name="T54" fmla="*/ 84 w 144"/>
                  <a:gd name="T55" fmla="*/ 24 h 60"/>
                  <a:gd name="T56" fmla="*/ 90 w 144"/>
                  <a:gd name="T57" fmla="*/ 30 h 60"/>
                  <a:gd name="T58" fmla="*/ 102 w 144"/>
                  <a:gd name="T59" fmla="*/ 30 h 60"/>
                  <a:gd name="T60" fmla="*/ 108 w 144"/>
                  <a:gd name="T61" fmla="*/ 36 h 60"/>
                  <a:gd name="T62" fmla="*/ 114 w 144"/>
                  <a:gd name="T63" fmla="*/ 42 h 60"/>
                  <a:gd name="T64" fmla="*/ 126 w 144"/>
                  <a:gd name="T65" fmla="*/ 48 h 60"/>
                  <a:gd name="T66" fmla="*/ 132 w 144"/>
                  <a:gd name="T67" fmla="*/ 54 h 60"/>
                  <a:gd name="T68" fmla="*/ 138 w 144"/>
                  <a:gd name="T69" fmla="*/ 60 h 60"/>
                  <a:gd name="T70" fmla="*/ 138 w 144"/>
                  <a:gd name="T71" fmla="*/ 60 h 60"/>
                  <a:gd name="T72" fmla="*/ 144 w 144"/>
                  <a:gd name="T73" fmla="*/ 54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60"/>
                  <a:gd name="T113" fmla="*/ 144 w 144"/>
                  <a:gd name="T114" fmla="*/ 60 h 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60">
                    <a:moveTo>
                      <a:pt x="144" y="54"/>
                    </a:moveTo>
                    <a:lnTo>
                      <a:pt x="144" y="54"/>
                    </a:lnTo>
                    <a:lnTo>
                      <a:pt x="132" y="48"/>
                    </a:lnTo>
                    <a:lnTo>
                      <a:pt x="126" y="42"/>
                    </a:lnTo>
                    <a:lnTo>
                      <a:pt x="120" y="36"/>
                    </a:lnTo>
                    <a:lnTo>
                      <a:pt x="108" y="30"/>
                    </a:lnTo>
                    <a:lnTo>
                      <a:pt x="102" y="30"/>
                    </a:lnTo>
                    <a:lnTo>
                      <a:pt x="90" y="24"/>
                    </a:lnTo>
                    <a:lnTo>
                      <a:pt x="84" y="24"/>
                    </a:lnTo>
                    <a:lnTo>
                      <a:pt x="72" y="18"/>
                    </a:lnTo>
                    <a:lnTo>
                      <a:pt x="66" y="18"/>
                    </a:lnTo>
                    <a:lnTo>
                      <a:pt x="54" y="12"/>
                    </a:lnTo>
                    <a:lnTo>
                      <a:pt x="48" y="12"/>
                    </a:lnTo>
                    <a:lnTo>
                      <a:pt x="36" y="6"/>
                    </a:lnTo>
                    <a:lnTo>
                      <a:pt x="30" y="6"/>
                    </a:lnTo>
                    <a:lnTo>
                      <a:pt x="18" y="6"/>
                    </a:lnTo>
                    <a:lnTo>
                      <a:pt x="12" y="6"/>
                    </a:lnTo>
                    <a:lnTo>
                      <a:pt x="0" y="0"/>
                    </a:lnTo>
                    <a:lnTo>
                      <a:pt x="0" y="6"/>
                    </a:lnTo>
                    <a:lnTo>
                      <a:pt x="12" y="6"/>
                    </a:lnTo>
                    <a:lnTo>
                      <a:pt x="18" y="12"/>
                    </a:lnTo>
                    <a:lnTo>
                      <a:pt x="30" y="12"/>
                    </a:lnTo>
                    <a:lnTo>
                      <a:pt x="36" y="12"/>
                    </a:lnTo>
                    <a:lnTo>
                      <a:pt x="48" y="18"/>
                    </a:lnTo>
                    <a:lnTo>
                      <a:pt x="54" y="18"/>
                    </a:lnTo>
                    <a:lnTo>
                      <a:pt x="66" y="18"/>
                    </a:lnTo>
                    <a:lnTo>
                      <a:pt x="72" y="24"/>
                    </a:lnTo>
                    <a:lnTo>
                      <a:pt x="84" y="24"/>
                    </a:lnTo>
                    <a:lnTo>
                      <a:pt x="90" y="30"/>
                    </a:lnTo>
                    <a:lnTo>
                      <a:pt x="102" y="30"/>
                    </a:lnTo>
                    <a:lnTo>
                      <a:pt x="108" y="36"/>
                    </a:lnTo>
                    <a:lnTo>
                      <a:pt x="114" y="42"/>
                    </a:lnTo>
                    <a:lnTo>
                      <a:pt x="126" y="48"/>
                    </a:lnTo>
                    <a:lnTo>
                      <a:pt x="132" y="54"/>
                    </a:lnTo>
                    <a:lnTo>
                      <a:pt x="138" y="60"/>
                    </a:lnTo>
                    <a:lnTo>
                      <a:pt x="144" y="54"/>
                    </a:lnTo>
                    <a:close/>
                  </a:path>
                </a:pathLst>
              </a:custGeom>
              <a:solidFill>
                <a:srgbClr val="808080"/>
              </a:solidFill>
              <a:ln w="9525">
                <a:noFill/>
                <a:round/>
                <a:headEnd/>
                <a:tailEnd/>
              </a:ln>
            </p:spPr>
            <p:txBody>
              <a:bodyPr/>
              <a:lstStyle/>
              <a:p>
                <a:endParaRPr lang="en-US"/>
              </a:p>
            </p:txBody>
          </p:sp>
          <p:sp>
            <p:nvSpPr>
              <p:cNvPr id="21522" name="Freeform 111"/>
              <p:cNvSpPr>
                <a:spLocks/>
              </p:cNvSpPr>
              <p:nvPr/>
            </p:nvSpPr>
            <p:spPr bwMode="auto">
              <a:xfrm>
                <a:off x="4453" y="3527"/>
                <a:ext cx="12" cy="18"/>
              </a:xfrm>
              <a:custGeom>
                <a:avLst/>
                <a:gdLst>
                  <a:gd name="T0" fmla="*/ 6 w 12"/>
                  <a:gd name="T1" fmla="*/ 18 h 18"/>
                  <a:gd name="T2" fmla="*/ 6 w 12"/>
                  <a:gd name="T3" fmla="*/ 18 h 18"/>
                  <a:gd name="T4" fmla="*/ 12 w 12"/>
                  <a:gd name="T5" fmla="*/ 12 h 18"/>
                  <a:gd name="T6" fmla="*/ 12 w 12"/>
                  <a:gd name="T7" fmla="*/ 6 h 18"/>
                  <a:gd name="T8" fmla="*/ 12 w 12"/>
                  <a:gd name="T9" fmla="*/ 6 h 18"/>
                  <a:gd name="T10" fmla="*/ 12 w 12"/>
                  <a:gd name="T11" fmla="*/ 0 h 18"/>
                  <a:gd name="T12" fmla="*/ 6 w 12"/>
                  <a:gd name="T13" fmla="*/ 6 h 18"/>
                  <a:gd name="T14" fmla="*/ 6 w 12"/>
                  <a:gd name="T15" fmla="*/ 6 h 18"/>
                  <a:gd name="T16" fmla="*/ 6 w 12"/>
                  <a:gd name="T17" fmla="*/ 6 h 18"/>
                  <a:gd name="T18" fmla="*/ 6 w 12"/>
                  <a:gd name="T19" fmla="*/ 12 h 18"/>
                  <a:gd name="T20" fmla="*/ 6 w 12"/>
                  <a:gd name="T21" fmla="*/ 12 h 18"/>
                  <a:gd name="T22" fmla="*/ 0 w 12"/>
                  <a:gd name="T23" fmla="*/ 12 h 18"/>
                  <a:gd name="T24" fmla="*/ 6 w 12"/>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6" y="18"/>
                    </a:moveTo>
                    <a:lnTo>
                      <a:pt x="6" y="18"/>
                    </a:lnTo>
                    <a:lnTo>
                      <a:pt x="12" y="12"/>
                    </a:lnTo>
                    <a:lnTo>
                      <a:pt x="12" y="6"/>
                    </a:lnTo>
                    <a:lnTo>
                      <a:pt x="12" y="0"/>
                    </a:lnTo>
                    <a:lnTo>
                      <a:pt x="6" y="6"/>
                    </a:lnTo>
                    <a:lnTo>
                      <a:pt x="6" y="12"/>
                    </a:lnTo>
                    <a:lnTo>
                      <a:pt x="0" y="12"/>
                    </a:lnTo>
                    <a:lnTo>
                      <a:pt x="6" y="18"/>
                    </a:lnTo>
                    <a:close/>
                  </a:path>
                </a:pathLst>
              </a:custGeom>
              <a:solidFill>
                <a:srgbClr val="808080"/>
              </a:solidFill>
              <a:ln w="9525">
                <a:noFill/>
                <a:round/>
                <a:headEnd/>
                <a:tailEnd/>
              </a:ln>
            </p:spPr>
            <p:txBody>
              <a:bodyPr/>
              <a:lstStyle/>
              <a:p>
                <a:endParaRPr lang="en-US"/>
              </a:p>
            </p:txBody>
          </p:sp>
          <p:sp>
            <p:nvSpPr>
              <p:cNvPr id="21523" name="Freeform 112"/>
              <p:cNvSpPr>
                <a:spLocks/>
              </p:cNvSpPr>
              <p:nvPr/>
            </p:nvSpPr>
            <p:spPr bwMode="auto">
              <a:xfrm>
                <a:off x="4405" y="3539"/>
                <a:ext cx="54" cy="18"/>
              </a:xfrm>
              <a:custGeom>
                <a:avLst/>
                <a:gdLst>
                  <a:gd name="T0" fmla="*/ 0 w 54"/>
                  <a:gd name="T1" fmla="*/ 12 h 18"/>
                  <a:gd name="T2" fmla="*/ 0 w 54"/>
                  <a:gd name="T3" fmla="*/ 12 h 18"/>
                  <a:gd name="T4" fmla="*/ 6 w 54"/>
                  <a:gd name="T5" fmla="*/ 12 h 18"/>
                  <a:gd name="T6" fmla="*/ 12 w 54"/>
                  <a:gd name="T7" fmla="*/ 18 h 18"/>
                  <a:gd name="T8" fmla="*/ 18 w 54"/>
                  <a:gd name="T9" fmla="*/ 18 h 18"/>
                  <a:gd name="T10" fmla="*/ 24 w 54"/>
                  <a:gd name="T11" fmla="*/ 18 h 18"/>
                  <a:gd name="T12" fmla="*/ 36 w 54"/>
                  <a:gd name="T13" fmla="*/ 18 h 18"/>
                  <a:gd name="T14" fmla="*/ 42 w 54"/>
                  <a:gd name="T15" fmla="*/ 12 h 18"/>
                  <a:gd name="T16" fmla="*/ 48 w 54"/>
                  <a:gd name="T17" fmla="*/ 12 h 18"/>
                  <a:gd name="T18" fmla="*/ 54 w 54"/>
                  <a:gd name="T19" fmla="*/ 6 h 18"/>
                  <a:gd name="T20" fmla="*/ 48 w 54"/>
                  <a:gd name="T21" fmla="*/ 0 h 18"/>
                  <a:gd name="T22" fmla="*/ 48 w 54"/>
                  <a:gd name="T23" fmla="*/ 6 h 18"/>
                  <a:gd name="T24" fmla="*/ 42 w 54"/>
                  <a:gd name="T25" fmla="*/ 12 h 18"/>
                  <a:gd name="T26" fmla="*/ 36 w 54"/>
                  <a:gd name="T27" fmla="*/ 12 h 18"/>
                  <a:gd name="T28" fmla="*/ 24 w 54"/>
                  <a:gd name="T29" fmla="*/ 12 h 18"/>
                  <a:gd name="T30" fmla="*/ 18 w 54"/>
                  <a:gd name="T31" fmla="*/ 12 h 18"/>
                  <a:gd name="T32" fmla="*/ 12 w 54"/>
                  <a:gd name="T33" fmla="*/ 12 h 18"/>
                  <a:gd name="T34" fmla="*/ 6 w 54"/>
                  <a:gd name="T35" fmla="*/ 12 h 18"/>
                  <a:gd name="T36" fmla="*/ 0 w 54"/>
                  <a:gd name="T37" fmla="*/ 6 h 18"/>
                  <a:gd name="T38" fmla="*/ 0 w 54"/>
                  <a:gd name="T39" fmla="*/ 6 h 18"/>
                  <a:gd name="T40" fmla="*/ 0 w 54"/>
                  <a:gd name="T41" fmla="*/ 12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8"/>
                  <a:gd name="T65" fmla="*/ 54 w 5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8">
                    <a:moveTo>
                      <a:pt x="0" y="12"/>
                    </a:moveTo>
                    <a:lnTo>
                      <a:pt x="0" y="12"/>
                    </a:lnTo>
                    <a:lnTo>
                      <a:pt x="6" y="12"/>
                    </a:lnTo>
                    <a:lnTo>
                      <a:pt x="12" y="18"/>
                    </a:lnTo>
                    <a:lnTo>
                      <a:pt x="18" y="18"/>
                    </a:lnTo>
                    <a:lnTo>
                      <a:pt x="24" y="18"/>
                    </a:lnTo>
                    <a:lnTo>
                      <a:pt x="36" y="18"/>
                    </a:lnTo>
                    <a:lnTo>
                      <a:pt x="42" y="12"/>
                    </a:lnTo>
                    <a:lnTo>
                      <a:pt x="48" y="12"/>
                    </a:lnTo>
                    <a:lnTo>
                      <a:pt x="54" y="6"/>
                    </a:lnTo>
                    <a:lnTo>
                      <a:pt x="48" y="0"/>
                    </a:lnTo>
                    <a:lnTo>
                      <a:pt x="48" y="6"/>
                    </a:lnTo>
                    <a:lnTo>
                      <a:pt x="42" y="12"/>
                    </a:lnTo>
                    <a:lnTo>
                      <a:pt x="36" y="12"/>
                    </a:lnTo>
                    <a:lnTo>
                      <a:pt x="24" y="12"/>
                    </a:lnTo>
                    <a:lnTo>
                      <a:pt x="18" y="12"/>
                    </a:lnTo>
                    <a:lnTo>
                      <a:pt x="12" y="12"/>
                    </a:lnTo>
                    <a:lnTo>
                      <a:pt x="6" y="12"/>
                    </a:lnTo>
                    <a:lnTo>
                      <a:pt x="0" y="6"/>
                    </a:lnTo>
                    <a:lnTo>
                      <a:pt x="0" y="12"/>
                    </a:lnTo>
                    <a:close/>
                  </a:path>
                </a:pathLst>
              </a:custGeom>
              <a:solidFill>
                <a:srgbClr val="808080"/>
              </a:solidFill>
              <a:ln w="9525">
                <a:noFill/>
                <a:round/>
                <a:headEnd/>
                <a:tailEnd/>
              </a:ln>
            </p:spPr>
            <p:txBody>
              <a:bodyPr/>
              <a:lstStyle/>
              <a:p>
                <a:endParaRPr lang="en-US"/>
              </a:p>
            </p:txBody>
          </p:sp>
          <p:sp>
            <p:nvSpPr>
              <p:cNvPr id="21524" name="Freeform 113"/>
              <p:cNvSpPr>
                <a:spLocks/>
              </p:cNvSpPr>
              <p:nvPr/>
            </p:nvSpPr>
            <p:spPr bwMode="auto">
              <a:xfrm>
                <a:off x="4303" y="3491"/>
                <a:ext cx="102" cy="60"/>
              </a:xfrm>
              <a:custGeom>
                <a:avLst/>
                <a:gdLst>
                  <a:gd name="T0" fmla="*/ 0 w 102"/>
                  <a:gd name="T1" fmla="*/ 0 h 60"/>
                  <a:gd name="T2" fmla="*/ 0 w 102"/>
                  <a:gd name="T3" fmla="*/ 0 h 60"/>
                  <a:gd name="T4" fmla="*/ 12 w 102"/>
                  <a:gd name="T5" fmla="*/ 12 h 60"/>
                  <a:gd name="T6" fmla="*/ 24 w 102"/>
                  <a:gd name="T7" fmla="*/ 18 h 60"/>
                  <a:gd name="T8" fmla="*/ 36 w 102"/>
                  <a:gd name="T9" fmla="*/ 30 h 60"/>
                  <a:gd name="T10" fmla="*/ 48 w 102"/>
                  <a:gd name="T11" fmla="*/ 36 h 60"/>
                  <a:gd name="T12" fmla="*/ 60 w 102"/>
                  <a:gd name="T13" fmla="*/ 42 h 60"/>
                  <a:gd name="T14" fmla="*/ 72 w 102"/>
                  <a:gd name="T15" fmla="*/ 48 h 60"/>
                  <a:gd name="T16" fmla="*/ 84 w 102"/>
                  <a:gd name="T17" fmla="*/ 54 h 60"/>
                  <a:gd name="T18" fmla="*/ 102 w 102"/>
                  <a:gd name="T19" fmla="*/ 60 h 60"/>
                  <a:gd name="T20" fmla="*/ 102 w 102"/>
                  <a:gd name="T21" fmla="*/ 54 h 60"/>
                  <a:gd name="T22" fmla="*/ 90 w 102"/>
                  <a:gd name="T23" fmla="*/ 48 h 60"/>
                  <a:gd name="T24" fmla="*/ 72 w 102"/>
                  <a:gd name="T25" fmla="*/ 42 h 60"/>
                  <a:gd name="T26" fmla="*/ 60 w 102"/>
                  <a:gd name="T27" fmla="*/ 36 h 60"/>
                  <a:gd name="T28" fmla="*/ 48 w 102"/>
                  <a:gd name="T29" fmla="*/ 30 h 60"/>
                  <a:gd name="T30" fmla="*/ 36 w 102"/>
                  <a:gd name="T31" fmla="*/ 24 h 60"/>
                  <a:gd name="T32" fmla="*/ 24 w 102"/>
                  <a:gd name="T33" fmla="*/ 18 h 60"/>
                  <a:gd name="T34" fmla="*/ 18 w 102"/>
                  <a:gd name="T35" fmla="*/ 6 h 60"/>
                  <a:gd name="T36" fmla="*/ 6 w 102"/>
                  <a:gd name="T37" fmla="*/ 0 h 60"/>
                  <a:gd name="T38" fmla="*/ 6 w 102"/>
                  <a:gd name="T39" fmla="*/ 0 h 60"/>
                  <a:gd name="T40" fmla="*/ 0 w 102"/>
                  <a:gd name="T41" fmla="*/ 0 h 60"/>
                  <a:gd name="T42" fmla="*/ 0 w 102"/>
                  <a:gd name="T43" fmla="*/ 0 h 60"/>
                  <a:gd name="T44" fmla="*/ 0 w 102"/>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60"/>
                  <a:gd name="T71" fmla="*/ 102 w 102"/>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60">
                    <a:moveTo>
                      <a:pt x="0" y="0"/>
                    </a:moveTo>
                    <a:lnTo>
                      <a:pt x="0" y="0"/>
                    </a:lnTo>
                    <a:lnTo>
                      <a:pt x="12" y="12"/>
                    </a:lnTo>
                    <a:lnTo>
                      <a:pt x="24" y="18"/>
                    </a:lnTo>
                    <a:lnTo>
                      <a:pt x="36" y="30"/>
                    </a:lnTo>
                    <a:lnTo>
                      <a:pt x="48" y="36"/>
                    </a:lnTo>
                    <a:lnTo>
                      <a:pt x="60" y="42"/>
                    </a:lnTo>
                    <a:lnTo>
                      <a:pt x="72" y="48"/>
                    </a:lnTo>
                    <a:lnTo>
                      <a:pt x="84" y="54"/>
                    </a:lnTo>
                    <a:lnTo>
                      <a:pt x="102" y="60"/>
                    </a:lnTo>
                    <a:lnTo>
                      <a:pt x="102" y="54"/>
                    </a:lnTo>
                    <a:lnTo>
                      <a:pt x="90" y="48"/>
                    </a:lnTo>
                    <a:lnTo>
                      <a:pt x="72" y="42"/>
                    </a:lnTo>
                    <a:lnTo>
                      <a:pt x="60" y="36"/>
                    </a:lnTo>
                    <a:lnTo>
                      <a:pt x="48" y="30"/>
                    </a:lnTo>
                    <a:lnTo>
                      <a:pt x="36" y="24"/>
                    </a:lnTo>
                    <a:lnTo>
                      <a:pt x="24" y="18"/>
                    </a:lnTo>
                    <a:lnTo>
                      <a:pt x="18" y="6"/>
                    </a:lnTo>
                    <a:lnTo>
                      <a:pt x="6" y="0"/>
                    </a:lnTo>
                    <a:lnTo>
                      <a:pt x="0" y="0"/>
                    </a:lnTo>
                    <a:close/>
                  </a:path>
                </a:pathLst>
              </a:custGeom>
              <a:solidFill>
                <a:srgbClr val="808080"/>
              </a:solidFill>
              <a:ln w="9525">
                <a:noFill/>
                <a:round/>
                <a:headEnd/>
                <a:tailEnd/>
              </a:ln>
            </p:spPr>
            <p:txBody>
              <a:bodyPr/>
              <a:lstStyle/>
              <a:p>
                <a:endParaRPr lang="en-US"/>
              </a:p>
            </p:txBody>
          </p:sp>
          <p:sp>
            <p:nvSpPr>
              <p:cNvPr id="21525" name="Freeform 114"/>
              <p:cNvSpPr>
                <a:spLocks/>
              </p:cNvSpPr>
              <p:nvPr/>
            </p:nvSpPr>
            <p:spPr bwMode="auto">
              <a:xfrm>
                <a:off x="4303" y="3473"/>
                <a:ext cx="18" cy="18"/>
              </a:xfrm>
              <a:custGeom>
                <a:avLst/>
                <a:gdLst>
                  <a:gd name="T0" fmla="*/ 18 w 18"/>
                  <a:gd name="T1" fmla="*/ 0 h 18"/>
                  <a:gd name="T2" fmla="*/ 18 w 18"/>
                  <a:gd name="T3" fmla="*/ 0 h 18"/>
                  <a:gd name="T4" fmla="*/ 0 w 18"/>
                  <a:gd name="T5" fmla="*/ 18 h 18"/>
                  <a:gd name="T6" fmla="*/ 6 w 18"/>
                  <a:gd name="T7" fmla="*/ 18 h 18"/>
                  <a:gd name="T8" fmla="*/ 18 w 18"/>
                  <a:gd name="T9" fmla="*/ 6 h 18"/>
                  <a:gd name="T10" fmla="*/ 18 w 18"/>
                  <a:gd name="T11" fmla="*/ 6 h 18"/>
                  <a:gd name="T12" fmla="*/ 18 w 18"/>
                  <a:gd name="T13" fmla="*/ 0 h 18"/>
                  <a:gd name="T14" fmla="*/ 18 w 18"/>
                  <a:gd name="T15" fmla="*/ 0 h 18"/>
                  <a:gd name="T16" fmla="*/ 18 w 1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0"/>
                    </a:moveTo>
                    <a:lnTo>
                      <a:pt x="18" y="0"/>
                    </a:lnTo>
                    <a:lnTo>
                      <a:pt x="0" y="18"/>
                    </a:lnTo>
                    <a:lnTo>
                      <a:pt x="6" y="18"/>
                    </a:lnTo>
                    <a:lnTo>
                      <a:pt x="18" y="6"/>
                    </a:lnTo>
                    <a:lnTo>
                      <a:pt x="18" y="0"/>
                    </a:lnTo>
                    <a:close/>
                  </a:path>
                </a:pathLst>
              </a:custGeom>
              <a:solidFill>
                <a:srgbClr val="808080"/>
              </a:solidFill>
              <a:ln w="9525">
                <a:noFill/>
                <a:round/>
                <a:headEnd/>
                <a:tailEnd/>
              </a:ln>
            </p:spPr>
            <p:txBody>
              <a:bodyPr/>
              <a:lstStyle/>
              <a:p>
                <a:endParaRPr lang="en-US"/>
              </a:p>
            </p:txBody>
          </p:sp>
          <p:sp>
            <p:nvSpPr>
              <p:cNvPr id="21526" name="Freeform 115"/>
              <p:cNvSpPr>
                <a:spLocks/>
              </p:cNvSpPr>
              <p:nvPr/>
            </p:nvSpPr>
            <p:spPr bwMode="auto">
              <a:xfrm>
                <a:off x="4741" y="3545"/>
                <a:ext cx="114" cy="78"/>
              </a:xfrm>
              <a:custGeom>
                <a:avLst/>
                <a:gdLst>
                  <a:gd name="T0" fmla="*/ 42 w 114"/>
                  <a:gd name="T1" fmla="*/ 0 h 78"/>
                  <a:gd name="T2" fmla="*/ 42 w 114"/>
                  <a:gd name="T3" fmla="*/ 6 h 78"/>
                  <a:gd name="T4" fmla="*/ 42 w 114"/>
                  <a:gd name="T5" fmla="*/ 12 h 78"/>
                  <a:gd name="T6" fmla="*/ 48 w 114"/>
                  <a:gd name="T7" fmla="*/ 18 h 78"/>
                  <a:gd name="T8" fmla="*/ 54 w 114"/>
                  <a:gd name="T9" fmla="*/ 24 h 78"/>
                  <a:gd name="T10" fmla="*/ 60 w 114"/>
                  <a:gd name="T11" fmla="*/ 30 h 78"/>
                  <a:gd name="T12" fmla="*/ 66 w 114"/>
                  <a:gd name="T13" fmla="*/ 36 h 78"/>
                  <a:gd name="T14" fmla="*/ 72 w 114"/>
                  <a:gd name="T15" fmla="*/ 36 h 78"/>
                  <a:gd name="T16" fmla="*/ 78 w 114"/>
                  <a:gd name="T17" fmla="*/ 42 h 78"/>
                  <a:gd name="T18" fmla="*/ 84 w 114"/>
                  <a:gd name="T19" fmla="*/ 42 h 78"/>
                  <a:gd name="T20" fmla="*/ 90 w 114"/>
                  <a:gd name="T21" fmla="*/ 48 h 78"/>
                  <a:gd name="T22" fmla="*/ 96 w 114"/>
                  <a:gd name="T23" fmla="*/ 54 h 78"/>
                  <a:gd name="T24" fmla="*/ 102 w 114"/>
                  <a:gd name="T25" fmla="*/ 54 h 78"/>
                  <a:gd name="T26" fmla="*/ 108 w 114"/>
                  <a:gd name="T27" fmla="*/ 60 h 78"/>
                  <a:gd name="T28" fmla="*/ 108 w 114"/>
                  <a:gd name="T29" fmla="*/ 66 h 78"/>
                  <a:gd name="T30" fmla="*/ 114 w 114"/>
                  <a:gd name="T31" fmla="*/ 72 h 78"/>
                  <a:gd name="T32" fmla="*/ 114 w 114"/>
                  <a:gd name="T33" fmla="*/ 72 h 78"/>
                  <a:gd name="T34" fmla="*/ 102 w 114"/>
                  <a:gd name="T35" fmla="*/ 78 h 78"/>
                  <a:gd name="T36" fmla="*/ 90 w 114"/>
                  <a:gd name="T37" fmla="*/ 72 h 78"/>
                  <a:gd name="T38" fmla="*/ 84 w 114"/>
                  <a:gd name="T39" fmla="*/ 72 h 78"/>
                  <a:gd name="T40" fmla="*/ 78 w 114"/>
                  <a:gd name="T41" fmla="*/ 72 h 78"/>
                  <a:gd name="T42" fmla="*/ 78 w 114"/>
                  <a:gd name="T43" fmla="*/ 66 h 78"/>
                  <a:gd name="T44" fmla="*/ 72 w 114"/>
                  <a:gd name="T45" fmla="*/ 60 h 78"/>
                  <a:gd name="T46" fmla="*/ 66 w 114"/>
                  <a:gd name="T47" fmla="*/ 60 h 78"/>
                  <a:gd name="T48" fmla="*/ 66 w 114"/>
                  <a:gd name="T49" fmla="*/ 60 h 78"/>
                  <a:gd name="T50" fmla="*/ 48 w 114"/>
                  <a:gd name="T51" fmla="*/ 60 h 78"/>
                  <a:gd name="T52" fmla="*/ 36 w 114"/>
                  <a:gd name="T53" fmla="*/ 54 h 78"/>
                  <a:gd name="T54" fmla="*/ 24 w 114"/>
                  <a:gd name="T55" fmla="*/ 48 h 78"/>
                  <a:gd name="T56" fmla="*/ 18 w 114"/>
                  <a:gd name="T57" fmla="*/ 36 h 78"/>
                  <a:gd name="T58" fmla="*/ 12 w 114"/>
                  <a:gd name="T59" fmla="*/ 30 h 78"/>
                  <a:gd name="T60" fmla="*/ 12 w 114"/>
                  <a:gd name="T61" fmla="*/ 18 h 78"/>
                  <a:gd name="T62" fmla="*/ 6 w 114"/>
                  <a:gd name="T63" fmla="*/ 12 h 78"/>
                  <a:gd name="T64" fmla="*/ 0 w 114"/>
                  <a:gd name="T65" fmla="*/ 6 h 78"/>
                  <a:gd name="T66" fmla="*/ 42 w 114"/>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
                  <a:gd name="T103" fmla="*/ 0 h 78"/>
                  <a:gd name="T104" fmla="*/ 114 w 114"/>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 h="78">
                    <a:moveTo>
                      <a:pt x="42" y="0"/>
                    </a:moveTo>
                    <a:lnTo>
                      <a:pt x="42" y="6"/>
                    </a:lnTo>
                    <a:lnTo>
                      <a:pt x="42" y="12"/>
                    </a:lnTo>
                    <a:lnTo>
                      <a:pt x="48" y="18"/>
                    </a:lnTo>
                    <a:lnTo>
                      <a:pt x="54" y="24"/>
                    </a:lnTo>
                    <a:lnTo>
                      <a:pt x="60" y="30"/>
                    </a:lnTo>
                    <a:lnTo>
                      <a:pt x="66" y="36"/>
                    </a:lnTo>
                    <a:lnTo>
                      <a:pt x="72" y="36"/>
                    </a:lnTo>
                    <a:lnTo>
                      <a:pt x="78" y="42"/>
                    </a:lnTo>
                    <a:lnTo>
                      <a:pt x="84" y="42"/>
                    </a:lnTo>
                    <a:lnTo>
                      <a:pt x="90" y="48"/>
                    </a:lnTo>
                    <a:lnTo>
                      <a:pt x="96" y="54"/>
                    </a:lnTo>
                    <a:lnTo>
                      <a:pt x="102" y="54"/>
                    </a:lnTo>
                    <a:lnTo>
                      <a:pt x="108" y="60"/>
                    </a:lnTo>
                    <a:lnTo>
                      <a:pt x="108" y="66"/>
                    </a:lnTo>
                    <a:lnTo>
                      <a:pt x="114" y="72"/>
                    </a:lnTo>
                    <a:lnTo>
                      <a:pt x="102" y="78"/>
                    </a:lnTo>
                    <a:lnTo>
                      <a:pt x="90" y="72"/>
                    </a:lnTo>
                    <a:lnTo>
                      <a:pt x="84" y="72"/>
                    </a:lnTo>
                    <a:lnTo>
                      <a:pt x="78" y="72"/>
                    </a:lnTo>
                    <a:lnTo>
                      <a:pt x="78" y="66"/>
                    </a:lnTo>
                    <a:lnTo>
                      <a:pt x="72" y="60"/>
                    </a:lnTo>
                    <a:lnTo>
                      <a:pt x="66" y="60"/>
                    </a:lnTo>
                    <a:lnTo>
                      <a:pt x="48" y="60"/>
                    </a:lnTo>
                    <a:lnTo>
                      <a:pt x="36" y="54"/>
                    </a:lnTo>
                    <a:lnTo>
                      <a:pt x="24" y="48"/>
                    </a:lnTo>
                    <a:lnTo>
                      <a:pt x="18" y="36"/>
                    </a:lnTo>
                    <a:lnTo>
                      <a:pt x="12" y="30"/>
                    </a:lnTo>
                    <a:lnTo>
                      <a:pt x="12" y="18"/>
                    </a:lnTo>
                    <a:lnTo>
                      <a:pt x="6" y="12"/>
                    </a:lnTo>
                    <a:lnTo>
                      <a:pt x="0" y="6"/>
                    </a:lnTo>
                    <a:lnTo>
                      <a:pt x="42" y="0"/>
                    </a:lnTo>
                    <a:close/>
                  </a:path>
                </a:pathLst>
              </a:custGeom>
              <a:solidFill>
                <a:srgbClr val="808080"/>
              </a:solidFill>
              <a:ln w="9525">
                <a:noFill/>
                <a:round/>
                <a:headEnd/>
                <a:tailEnd/>
              </a:ln>
            </p:spPr>
            <p:txBody>
              <a:bodyPr/>
              <a:lstStyle/>
              <a:p>
                <a:endParaRPr lang="en-US"/>
              </a:p>
            </p:txBody>
          </p:sp>
          <p:sp>
            <p:nvSpPr>
              <p:cNvPr id="21527" name="Freeform 116"/>
              <p:cNvSpPr>
                <a:spLocks/>
              </p:cNvSpPr>
              <p:nvPr/>
            </p:nvSpPr>
            <p:spPr bwMode="auto">
              <a:xfrm>
                <a:off x="4777" y="3545"/>
                <a:ext cx="42" cy="42"/>
              </a:xfrm>
              <a:custGeom>
                <a:avLst/>
                <a:gdLst>
                  <a:gd name="T0" fmla="*/ 42 w 42"/>
                  <a:gd name="T1" fmla="*/ 42 h 42"/>
                  <a:gd name="T2" fmla="*/ 42 w 42"/>
                  <a:gd name="T3" fmla="*/ 42 h 42"/>
                  <a:gd name="T4" fmla="*/ 42 w 42"/>
                  <a:gd name="T5" fmla="*/ 36 h 42"/>
                  <a:gd name="T6" fmla="*/ 30 w 42"/>
                  <a:gd name="T7" fmla="*/ 30 h 42"/>
                  <a:gd name="T8" fmla="*/ 24 w 42"/>
                  <a:gd name="T9" fmla="*/ 24 h 42"/>
                  <a:gd name="T10" fmla="*/ 18 w 42"/>
                  <a:gd name="T11" fmla="*/ 18 h 42"/>
                  <a:gd name="T12" fmla="*/ 12 w 42"/>
                  <a:gd name="T13" fmla="*/ 18 h 42"/>
                  <a:gd name="T14" fmla="*/ 12 w 42"/>
                  <a:gd name="T15" fmla="*/ 12 h 42"/>
                  <a:gd name="T16" fmla="*/ 6 w 42"/>
                  <a:gd name="T17" fmla="*/ 6 h 42"/>
                  <a:gd name="T18" fmla="*/ 6 w 42"/>
                  <a:gd name="T19" fmla="*/ 0 h 42"/>
                  <a:gd name="T20" fmla="*/ 0 w 42"/>
                  <a:gd name="T21" fmla="*/ 0 h 42"/>
                  <a:gd name="T22" fmla="*/ 6 w 42"/>
                  <a:gd name="T23" fmla="*/ 6 h 42"/>
                  <a:gd name="T24" fmla="*/ 6 w 42"/>
                  <a:gd name="T25" fmla="*/ 12 h 42"/>
                  <a:gd name="T26" fmla="*/ 12 w 42"/>
                  <a:gd name="T27" fmla="*/ 18 h 42"/>
                  <a:gd name="T28" fmla="*/ 18 w 42"/>
                  <a:gd name="T29" fmla="*/ 24 h 42"/>
                  <a:gd name="T30" fmla="*/ 24 w 42"/>
                  <a:gd name="T31" fmla="*/ 30 h 42"/>
                  <a:gd name="T32" fmla="*/ 30 w 42"/>
                  <a:gd name="T33" fmla="*/ 36 h 42"/>
                  <a:gd name="T34" fmla="*/ 36 w 42"/>
                  <a:gd name="T35" fmla="*/ 42 h 42"/>
                  <a:gd name="T36" fmla="*/ 42 w 42"/>
                  <a:gd name="T37" fmla="*/ 42 h 42"/>
                  <a:gd name="T38" fmla="*/ 42 w 42"/>
                  <a:gd name="T39" fmla="*/ 42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42"/>
                  <a:gd name="T62" fmla="*/ 42 w 42"/>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42">
                    <a:moveTo>
                      <a:pt x="42" y="42"/>
                    </a:moveTo>
                    <a:lnTo>
                      <a:pt x="42" y="42"/>
                    </a:lnTo>
                    <a:lnTo>
                      <a:pt x="42" y="36"/>
                    </a:lnTo>
                    <a:lnTo>
                      <a:pt x="30" y="30"/>
                    </a:lnTo>
                    <a:lnTo>
                      <a:pt x="24" y="24"/>
                    </a:lnTo>
                    <a:lnTo>
                      <a:pt x="18" y="18"/>
                    </a:lnTo>
                    <a:lnTo>
                      <a:pt x="12" y="18"/>
                    </a:lnTo>
                    <a:lnTo>
                      <a:pt x="12" y="12"/>
                    </a:lnTo>
                    <a:lnTo>
                      <a:pt x="6" y="6"/>
                    </a:lnTo>
                    <a:lnTo>
                      <a:pt x="6" y="0"/>
                    </a:lnTo>
                    <a:lnTo>
                      <a:pt x="0" y="0"/>
                    </a:lnTo>
                    <a:lnTo>
                      <a:pt x="6" y="6"/>
                    </a:lnTo>
                    <a:lnTo>
                      <a:pt x="6" y="12"/>
                    </a:lnTo>
                    <a:lnTo>
                      <a:pt x="12" y="18"/>
                    </a:lnTo>
                    <a:lnTo>
                      <a:pt x="18" y="24"/>
                    </a:lnTo>
                    <a:lnTo>
                      <a:pt x="24" y="30"/>
                    </a:lnTo>
                    <a:lnTo>
                      <a:pt x="30" y="36"/>
                    </a:lnTo>
                    <a:lnTo>
                      <a:pt x="36" y="42"/>
                    </a:lnTo>
                    <a:lnTo>
                      <a:pt x="42" y="42"/>
                    </a:lnTo>
                    <a:close/>
                  </a:path>
                </a:pathLst>
              </a:custGeom>
              <a:solidFill>
                <a:srgbClr val="808080"/>
              </a:solidFill>
              <a:ln w="9525">
                <a:noFill/>
                <a:round/>
                <a:headEnd/>
                <a:tailEnd/>
              </a:ln>
            </p:spPr>
            <p:txBody>
              <a:bodyPr/>
              <a:lstStyle/>
              <a:p>
                <a:endParaRPr lang="en-US"/>
              </a:p>
            </p:txBody>
          </p:sp>
          <p:sp>
            <p:nvSpPr>
              <p:cNvPr id="21528" name="Freeform 117"/>
              <p:cNvSpPr>
                <a:spLocks/>
              </p:cNvSpPr>
              <p:nvPr/>
            </p:nvSpPr>
            <p:spPr bwMode="auto">
              <a:xfrm>
                <a:off x="4819" y="3587"/>
                <a:ext cx="36" cy="36"/>
              </a:xfrm>
              <a:custGeom>
                <a:avLst/>
                <a:gdLst>
                  <a:gd name="T0" fmla="*/ 36 w 36"/>
                  <a:gd name="T1" fmla="*/ 36 h 36"/>
                  <a:gd name="T2" fmla="*/ 36 w 36"/>
                  <a:gd name="T3" fmla="*/ 30 h 36"/>
                  <a:gd name="T4" fmla="*/ 36 w 36"/>
                  <a:gd name="T5" fmla="*/ 30 h 36"/>
                  <a:gd name="T6" fmla="*/ 36 w 36"/>
                  <a:gd name="T7" fmla="*/ 24 h 36"/>
                  <a:gd name="T8" fmla="*/ 30 w 36"/>
                  <a:gd name="T9" fmla="*/ 18 h 36"/>
                  <a:gd name="T10" fmla="*/ 24 w 36"/>
                  <a:gd name="T11" fmla="*/ 12 h 36"/>
                  <a:gd name="T12" fmla="*/ 18 w 36"/>
                  <a:gd name="T13" fmla="*/ 6 h 36"/>
                  <a:gd name="T14" fmla="*/ 12 w 36"/>
                  <a:gd name="T15" fmla="*/ 6 h 36"/>
                  <a:gd name="T16" fmla="*/ 6 w 36"/>
                  <a:gd name="T17" fmla="*/ 0 h 36"/>
                  <a:gd name="T18" fmla="*/ 0 w 36"/>
                  <a:gd name="T19" fmla="*/ 0 h 36"/>
                  <a:gd name="T20" fmla="*/ 0 w 36"/>
                  <a:gd name="T21" fmla="*/ 0 h 36"/>
                  <a:gd name="T22" fmla="*/ 0 w 36"/>
                  <a:gd name="T23" fmla="*/ 6 h 36"/>
                  <a:gd name="T24" fmla="*/ 6 w 36"/>
                  <a:gd name="T25" fmla="*/ 6 h 36"/>
                  <a:gd name="T26" fmla="*/ 12 w 36"/>
                  <a:gd name="T27" fmla="*/ 12 h 36"/>
                  <a:gd name="T28" fmla="*/ 18 w 36"/>
                  <a:gd name="T29" fmla="*/ 18 h 36"/>
                  <a:gd name="T30" fmla="*/ 24 w 36"/>
                  <a:gd name="T31" fmla="*/ 18 h 36"/>
                  <a:gd name="T32" fmla="*/ 30 w 36"/>
                  <a:gd name="T33" fmla="*/ 24 h 36"/>
                  <a:gd name="T34" fmla="*/ 36 w 36"/>
                  <a:gd name="T35" fmla="*/ 30 h 36"/>
                  <a:gd name="T36" fmla="*/ 36 w 36"/>
                  <a:gd name="T37" fmla="*/ 30 h 36"/>
                  <a:gd name="T38" fmla="*/ 36 w 36"/>
                  <a:gd name="T39" fmla="*/ 30 h 36"/>
                  <a:gd name="T40" fmla="*/ 36 w 36"/>
                  <a:gd name="T41" fmla="*/ 36 h 36"/>
                  <a:gd name="T42" fmla="*/ 36 w 36"/>
                  <a:gd name="T43" fmla="*/ 36 h 36"/>
                  <a:gd name="T44" fmla="*/ 36 w 36"/>
                  <a:gd name="T45" fmla="*/ 30 h 36"/>
                  <a:gd name="T46" fmla="*/ 36 w 36"/>
                  <a:gd name="T47" fmla="*/ 36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36"/>
                  <a:gd name="T74" fmla="*/ 36 w 36"/>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36">
                    <a:moveTo>
                      <a:pt x="36" y="36"/>
                    </a:moveTo>
                    <a:lnTo>
                      <a:pt x="36" y="30"/>
                    </a:lnTo>
                    <a:lnTo>
                      <a:pt x="36" y="24"/>
                    </a:lnTo>
                    <a:lnTo>
                      <a:pt x="30" y="18"/>
                    </a:lnTo>
                    <a:lnTo>
                      <a:pt x="24" y="12"/>
                    </a:lnTo>
                    <a:lnTo>
                      <a:pt x="18" y="6"/>
                    </a:lnTo>
                    <a:lnTo>
                      <a:pt x="12" y="6"/>
                    </a:lnTo>
                    <a:lnTo>
                      <a:pt x="6" y="0"/>
                    </a:lnTo>
                    <a:lnTo>
                      <a:pt x="0" y="0"/>
                    </a:lnTo>
                    <a:lnTo>
                      <a:pt x="0" y="6"/>
                    </a:lnTo>
                    <a:lnTo>
                      <a:pt x="6" y="6"/>
                    </a:lnTo>
                    <a:lnTo>
                      <a:pt x="12" y="12"/>
                    </a:lnTo>
                    <a:lnTo>
                      <a:pt x="18" y="18"/>
                    </a:lnTo>
                    <a:lnTo>
                      <a:pt x="24" y="18"/>
                    </a:lnTo>
                    <a:lnTo>
                      <a:pt x="30" y="24"/>
                    </a:lnTo>
                    <a:lnTo>
                      <a:pt x="36" y="30"/>
                    </a:lnTo>
                    <a:lnTo>
                      <a:pt x="36" y="36"/>
                    </a:lnTo>
                    <a:lnTo>
                      <a:pt x="36" y="30"/>
                    </a:lnTo>
                    <a:lnTo>
                      <a:pt x="36" y="36"/>
                    </a:lnTo>
                    <a:close/>
                  </a:path>
                </a:pathLst>
              </a:custGeom>
              <a:solidFill>
                <a:srgbClr val="808080"/>
              </a:solidFill>
              <a:ln w="9525">
                <a:noFill/>
                <a:round/>
                <a:headEnd/>
                <a:tailEnd/>
              </a:ln>
            </p:spPr>
            <p:txBody>
              <a:bodyPr/>
              <a:lstStyle/>
              <a:p>
                <a:endParaRPr lang="en-US"/>
              </a:p>
            </p:txBody>
          </p:sp>
          <p:sp>
            <p:nvSpPr>
              <p:cNvPr id="21529" name="Freeform 118"/>
              <p:cNvSpPr>
                <a:spLocks/>
              </p:cNvSpPr>
              <p:nvPr/>
            </p:nvSpPr>
            <p:spPr bwMode="auto">
              <a:xfrm>
                <a:off x="4807" y="3599"/>
                <a:ext cx="48" cy="24"/>
              </a:xfrm>
              <a:custGeom>
                <a:avLst/>
                <a:gdLst>
                  <a:gd name="T0" fmla="*/ 0 w 48"/>
                  <a:gd name="T1" fmla="*/ 6 h 24"/>
                  <a:gd name="T2" fmla="*/ 0 w 48"/>
                  <a:gd name="T3" fmla="*/ 6 h 24"/>
                  <a:gd name="T4" fmla="*/ 0 w 48"/>
                  <a:gd name="T5" fmla="*/ 6 h 24"/>
                  <a:gd name="T6" fmla="*/ 6 w 48"/>
                  <a:gd name="T7" fmla="*/ 12 h 24"/>
                  <a:gd name="T8" fmla="*/ 6 w 48"/>
                  <a:gd name="T9" fmla="*/ 12 h 24"/>
                  <a:gd name="T10" fmla="*/ 12 w 48"/>
                  <a:gd name="T11" fmla="*/ 18 h 24"/>
                  <a:gd name="T12" fmla="*/ 18 w 48"/>
                  <a:gd name="T13" fmla="*/ 18 h 24"/>
                  <a:gd name="T14" fmla="*/ 24 w 48"/>
                  <a:gd name="T15" fmla="*/ 24 h 24"/>
                  <a:gd name="T16" fmla="*/ 36 w 48"/>
                  <a:gd name="T17" fmla="*/ 24 h 24"/>
                  <a:gd name="T18" fmla="*/ 48 w 48"/>
                  <a:gd name="T19" fmla="*/ 24 h 24"/>
                  <a:gd name="T20" fmla="*/ 48 w 48"/>
                  <a:gd name="T21" fmla="*/ 18 h 24"/>
                  <a:gd name="T22" fmla="*/ 36 w 48"/>
                  <a:gd name="T23" fmla="*/ 18 h 24"/>
                  <a:gd name="T24" fmla="*/ 24 w 48"/>
                  <a:gd name="T25" fmla="*/ 18 h 24"/>
                  <a:gd name="T26" fmla="*/ 18 w 48"/>
                  <a:gd name="T27" fmla="*/ 18 h 24"/>
                  <a:gd name="T28" fmla="*/ 12 w 48"/>
                  <a:gd name="T29" fmla="*/ 12 h 24"/>
                  <a:gd name="T30" fmla="*/ 12 w 48"/>
                  <a:gd name="T31" fmla="*/ 12 h 24"/>
                  <a:gd name="T32" fmla="*/ 6 w 48"/>
                  <a:gd name="T33" fmla="*/ 6 h 24"/>
                  <a:gd name="T34" fmla="*/ 0 w 48"/>
                  <a:gd name="T35" fmla="*/ 6 h 24"/>
                  <a:gd name="T36" fmla="*/ 0 w 48"/>
                  <a:gd name="T37" fmla="*/ 0 h 24"/>
                  <a:gd name="T38" fmla="*/ 0 w 48"/>
                  <a:gd name="T39" fmla="*/ 0 h 24"/>
                  <a:gd name="T40" fmla="*/ 0 w 48"/>
                  <a:gd name="T41" fmla="*/ 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24"/>
                  <a:gd name="T65" fmla="*/ 48 w 48"/>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24">
                    <a:moveTo>
                      <a:pt x="0" y="6"/>
                    </a:moveTo>
                    <a:lnTo>
                      <a:pt x="0" y="6"/>
                    </a:lnTo>
                    <a:lnTo>
                      <a:pt x="6" y="12"/>
                    </a:lnTo>
                    <a:lnTo>
                      <a:pt x="12" y="18"/>
                    </a:lnTo>
                    <a:lnTo>
                      <a:pt x="18" y="18"/>
                    </a:lnTo>
                    <a:lnTo>
                      <a:pt x="24" y="24"/>
                    </a:lnTo>
                    <a:lnTo>
                      <a:pt x="36" y="24"/>
                    </a:lnTo>
                    <a:lnTo>
                      <a:pt x="48" y="24"/>
                    </a:lnTo>
                    <a:lnTo>
                      <a:pt x="48" y="18"/>
                    </a:lnTo>
                    <a:lnTo>
                      <a:pt x="36" y="18"/>
                    </a:lnTo>
                    <a:lnTo>
                      <a:pt x="24" y="18"/>
                    </a:lnTo>
                    <a:lnTo>
                      <a:pt x="18" y="18"/>
                    </a:lnTo>
                    <a:lnTo>
                      <a:pt x="12" y="12"/>
                    </a:lnTo>
                    <a:lnTo>
                      <a:pt x="6" y="6"/>
                    </a:lnTo>
                    <a:lnTo>
                      <a:pt x="0" y="6"/>
                    </a:lnTo>
                    <a:lnTo>
                      <a:pt x="0" y="0"/>
                    </a:lnTo>
                    <a:lnTo>
                      <a:pt x="0" y="6"/>
                    </a:lnTo>
                    <a:close/>
                  </a:path>
                </a:pathLst>
              </a:custGeom>
              <a:solidFill>
                <a:srgbClr val="808080"/>
              </a:solidFill>
              <a:ln w="9525">
                <a:noFill/>
                <a:round/>
                <a:headEnd/>
                <a:tailEnd/>
              </a:ln>
            </p:spPr>
            <p:txBody>
              <a:bodyPr/>
              <a:lstStyle/>
              <a:p>
                <a:endParaRPr lang="en-US"/>
              </a:p>
            </p:txBody>
          </p:sp>
          <p:sp>
            <p:nvSpPr>
              <p:cNvPr id="21530" name="Freeform 119"/>
              <p:cNvSpPr>
                <a:spLocks/>
              </p:cNvSpPr>
              <p:nvPr/>
            </p:nvSpPr>
            <p:spPr bwMode="auto">
              <a:xfrm>
                <a:off x="4735" y="3551"/>
                <a:ext cx="72" cy="54"/>
              </a:xfrm>
              <a:custGeom>
                <a:avLst/>
                <a:gdLst>
                  <a:gd name="T0" fmla="*/ 6 w 72"/>
                  <a:gd name="T1" fmla="*/ 0 h 54"/>
                  <a:gd name="T2" fmla="*/ 0 w 72"/>
                  <a:gd name="T3" fmla="*/ 0 h 54"/>
                  <a:gd name="T4" fmla="*/ 12 w 72"/>
                  <a:gd name="T5" fmla="*/ 6 h 54"/>
                  <a:gd name="T6" fmla="*/ 12 w 72"/>
                  <a:gd name="T7" fmla="*/ 12 h 54"/>
                  <a:gd name="T8" fmla="*/ 18 w 72"/>
                  <a:gd name="T9" fmla="*/ 24 h 54"/>
                  <a:gd name="T10" fmla="*/ 24 w 72"/>
                  <a:gd name="T11" fmla="*/ 36 h 54"/>
                  <a:gd name="T12" fmla="*/ 30 w 72"/>
                  <a:gd name="T13" fmla="*/ 42 h 54"/>
                  <a:gd name="T14" fmla="*/ 42 w 72"/>
                  <a:gd name="T15" fmla="*/ 48 h 54"/>
                  <a:gd name="T16" fmla="*/ 54 w 72"/>
                  <a:gd name="T17" fmla="*/ 54 h 54"/>
                  <a:gd name="T18" fmla="*/ 72 w 72"/>
                  <a:gd name="T19" fmla="*/ 54 h 54"/>
                  <a:gd name="T20" fmla="*/ 72 w 72"/>
                  <a:gd name="T21" fmla="*/ 48 h 54"/>
                  <a:gd name="T22" fmla="*/ 54 w 72"/>
                  <a:gd name="T23" fmla="*/ 48 h 54"/>
                  <a:gd name="T24" fmla="*/ 42 w 72"/>
                  <a:gd name="T25" fmla="*/ 48 h 54"/>
                  <a:gd name="T26" fmla="*/ 36 w 72"/>
                  <a:gd name="T27" fmla="*/ 36 h 54"/>
                  <a:gd name="T28" fmla="*/ 30 w 72"/>
                  <a:gd name="T29" fmla="*/ 30 h 54"/>
                  <a:gd name="T30" fmla="*/ 24 w 72"/>
                  <a:gd name="T31" fmla="*/ 24 h 54"/>
                  <a:gd name="T32" fmla="*/ 18 w 72"/>
                  <a:gd name="T33" fmla="*/ 12 h 54"/>
                  <a:gd name="T34" fmla="*/ 12 w 72"/>
                  <a:gd name="T35" fmla="*/ 6 h 54"/>
                  <a:gd name="T36" fmla="*/ 6 w 72"/>
                  <a:gd name="T37" fmla="*/ 0 h 54"/>
                  <a:gd name="T38" fmla="*/ 6 w 72"/>
                  <a:gd name="T39" fmla="*/ 0 h 54"/>
                  <a:gd name="T40" fmla="*/ 6 w 72"/>
                  <a:gd name="T41" fmla="*/ 0 h 54"/>
                  <a:gd name="T42" fmla="*/ 0 w 72"/>
                  <a:gd name="T43" fmla="*/ 0 h 54"/>
                  <a:gd name="T44" fmla="*/ 0 w 72"/>
                  <a:gd name="T45" fmla="*/ 0 h 54"/>
                  <a:gd name="T46" fmla="*/ 6 w 72"/>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54"/>
                  <a:gd name="T74" fmla="*/ 72 w 72"/>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54">
                    <a:moveTo>
                      <a:pt x="6" y="0"/>
                    </a:moveTo>
                    <a:lnTo>
                      <a:pt x="0" y="0"/>
                    </a:lnTo>
                    <a:lnTo>
                      <a:pt x="12" y="6"/>
                    </a:lnTo>
                    <a:lnTo>
                      <a:pt x="12" y="12"/>
                    </a:lnTo>
                    <a:lnTo>
                      <a:pt x="18" y="24"/>
                    </a:lnTo>
                    <a:lnTo>
                      <a:pt x="24" y="36"/>
                    </a:lnTo>
                    <a:lnTo>
                      <a:pt x="30" y="42"/>
                    </a:lnTo>
                    <a:lnTo>
                      <a:pt x="42" y="48"/>
                    </a:lnTo>
                    <a:lnTo>
                      <a:pt x="54" y="54"/>
                    </a:lnTo>
                    <a:lnTo>
                      <a:pt x="72" y="54"/>
                    </a:lnTo>
                    <a:lnTo>
                      <a:pt x="72" y="48"/>
                    </a:lnTo>
                    <a:lnTo>
                      <a:pt x="54" y="48"/>
                    </a:lnTo>
                    <a:lnTo>
                      <a:pt x="42" y="48"/>
                    </a:lnTo>
                    <a:lnTo>
                      <a:pt x="36" y="36"/>
                    </a:lnTo>
                    <a:lnTo>
                      <a:pt x="30" y="30"/>
                    </a:lnTo>
                    <a:lnTo>
                      <a:pt x="24" y="24"/>
                    </a:lnTo>
                    <a:lnTo>
                      <a:pt x="18" y="12"/>
                    </a:lnTo>
                    <a:lnTo>
                      <a:pt x="12" y="6"/>
                    </a:lnTo>
                    <a:lnTo>
                      <a:pt x="6" y="0"/>
                    </a:lnTo>
                    <a:lnTo>
                      <a:pt x="0" y="0"/>
                    </a:lnTo>
                    <a:lnTo>
                      <a:pt x="6" y="0"/>
                    </a:lnTo>
                    <a:close/>
                  </a:path>
                </a:pathLst>
              </a:custGeom>
              <a:solidFill>
                <a:srgbClr val="808080"/>
              </a:solidFill>
              <a:ln w="9525">
                <a:noFill/>
                <a:round/>
                <a:headEnd/>
                <a:tailEnd/>
              </a:ln>
            </p:spPr>
            <p:txBody>
              <a:bodyPr/>
              <a:lstStyle/>
              <a:p>
                <a:endParaRPr lang="en-US"/>
              </a:p>
            </p:txBody>
          </p:sp>
          <p:sp>
            <p:nvSpPr>
              <p:cNvPr id="21531" name="Freeform 120"/>
              <p:cNvSpPr>
                <a:spLocks/>
              </p:cNvSpPr>
              <p:nvPr/>
            </p:nvSpPr>
            <p:spPr bwMode="auto">
              <a:xfrm>
                <a:off x="4741" y="3539"/>
                <a:ext cx="42" cy="12"/>
              </a:xfrm>
              <a:custGeom>
                <a:avLst/>
                <a:gdLst>
                  <a:gd name="T0" fmla="*/ 42 w 42"/>
                  <a:gd name="T1" fmla="*/ 6 h 12"/>
                  <a:gd name="T2" fmla="*/ 42 w 42"/>
                  <a:gd name="T3" fmla="*/ 0 h 12"/>
                  <a:gd name="T4" fmla="*/ 0 w 42"/>
                  <a:gd name="T5" fmla="*/ 12 h 12"/>
                  <a:gd name="T6" fmla="*/ 0 w 42"/>
                  <a:gd name="T7" fmla="*/ 12 h 12"/>
                  <a:gd name="T8" fmla="*/ 42 w 42"/>
                  <a:gd name="T9" fmla="*/ 6 h 12"/>
                  <a:gd name="T10" fmla="*/ 36 w 42"/>
                  <a:gd name="T11" fmla="*/ 6 h 12"/>
                  <a:gd name="T12" fmla="*/ 42 w 42"/>
                  <a:gd name="T13" fmla="*/ 6 h 12"/>
                  <a:gd name="T14" fmla="*/ 42 w 42"/>
                  <a:gd name="T15" fmla="*/ 0 h 12"/>
                  <a:gd name="T16" fmla="*/ 42 w 42"/>
                  <a:gd name="T17" fmla="*/ 0 h 12"/>
                  <a:gd name="T18" fmla="*/ 42 w 42"/>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2"/>
                  <a:gd name="T32" fmla="*/ 42 w 4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2">
                    <a:moveTo>
                      <a:pt x="42" y="6"/>
                    </a:moveTo>
                    <a:lnTo>
                      <a:pt x="42" y="0"/>
                    </a:lnTo>
                    <a:lnTo>
                      <a:pt x="0" y="12"/>
                    </a:lnTo>
                    <a:lnTo>
                      <a:pt x="42" y="6"/>
                    </a:lnTo>
                    <a:lnTo>
                      <a:pt x="36" y="6"/>
                    </a:lnTo>
                    <a:lnTo>
                      <a:pt x="42" y="6"/>
                    </a:lnTo>
                    <a:lnTo>
                      <a:pt x="42" y="0"/>
                    </a:lnTo>
                    <a:lnTo>
                      <a:pt x="42" y="6"/>
                    </a:lnTo>
                    <a:close/>
                  </a:path>
                </a:pathLst>
              </a:custGeom>
              <a:solidFill>
                <a:srgbClr val="808080"/>
              </a:solidFill>
              <a:ln w="9525">
                <a:noFill/>
                <a:round/>
                <a:headEnd/>
                <a:tailEnd/>
              </a:ln>
            </p:spPr>
            <p:txBody>
              <a:bodyPr/>
              <a:lstStyle/>
              <a:p>
                <a:endParaRPr lang="en-US"/>
              </a:p>
            </p:txBody>
          </p:sp>
          <p:sp>
            <p:nvSpPr>
              <p:cNvPr id="21532" name="Freeform 121"/>
              <p:cNvSpPr>
                <a:spLocks/>
              </p:cNvSpPr>
              <p:nvPr/>
            </p:nvSpPr>
            <p:spPr bwMode="auto">
              <a:xfrm>
                <a:off x="3973" y="3197"/>
                <a:ext cx="1020" cy="810"/>
              </a:xfrm>
              <a:custGeom>
                <a:avLst/>
                <a:gdLst>
                  <a:gd name="T0" fmla="*/ 162 w 1020"/>
                  <a:gd name="T1" fmla="*/ 150 h 810"/>
                  <a:gd name="T2" fmla="*/ 216 w 1020"/>
                  <a:gd name="T3" fmla="*/ 66 h 810"/>
                  <a:gd name="T4" fmla="*/ 294 w 1020"/>
                  <a:gd name="T5" fmla="*/ 18 h 810"/>
                  <a:gd name="T6" fmla="*/ 366 w 1020"/>
                  <a:gd name="T7" fmla="*/ 0 h 810"/>
                  <a:gd name="T8" fmla="*/ 444 w 1020"/>
                  <a:gd name="T9" fmla="*/ 6 h 810"/>
                  <a:gd name="T10" fmla="*/ 522 w 1020"/>
                  <a:gd name="T11" fmla="*/ 18 h 810"/>
                  <a:gd name="T12" fmla="*/ 600 w 1020"/>
                  <a:gd name="T13" fmla="*/ 42 h 810"/>
                  <a:gd name="T14" fmla="*/ 672 w 1020"/>
                  <a:gd name="T15" fmla="*/ 78 h 810"/>
                  <a:gd name="T16" fmla="*/ 750 w 1020"/>
                  <a:gd name="T17" fmla="*/ 114 h 810"/>
                  <a:gd name="T18" fmla="*/ 822 w 1020"/>
                  <a:gd name="T19" fmla="*/ 144 h 810"/>
                  <a:gd name="T20" fmla="*/ 840 w 1020"/>
                  <a:gd name="T21" fmla="*/ 114 h 810"/>
                  <a:gd name="T22" fmla="*/ 846 w 1020"/>
                  <a:gd name="T23" fmla="*/ 102 h 810"/>
                  <a:gd name="T24" fmla="*/ 858 w 1020"/>
                  <a:gd name="T25" fmla="*/ 114 h 810"/>
                  <a:gd name="T26" fmla="*/ 876 w 1020"/>
                  <a:gd name="T27" fmla="*/ 144 h 810"/>
                  <a:gd name="T28" fmla="*/ 912 w 1020"/>
                  <a:gd name="T29" fmla="*/ 180 h 810"/>
                  <a:gd name="T30" fmla="*/ 954 w 1020"/>
                  <a:gd name="T31" fmla="*/ 210 h 810"/>
                  <a:gd name="T32" fmla="*/ 990 w 1020"/>
                  <a:gd name="T33" fmla="*/ 246 h 810"/>
                  <a:gd name="T34" fmla="*/ 1014 w 1020"/>
                  <a:gd name="T35" fmla="*/ 288 h 810"/>
                  <a:gd name="T36" fmla="*/ 1014 w 1020"/>
                  <a:gd name="T37" fmla="*/ 318 h 810"/>
                  <a:gd name="T38" fmla="*/ 1002 w 1020"/>
                  <a:gd name="T39" fmla="*/ 336 h 810"/>
                  <a:gd name="T40" fmla="*/ 960 w 1020"/>
                  <a:gd name="T41" fmla="*/ 348 h 810"/>
                  <a:gd name="T42" fmla="*/ 918 w 1020"/>
                  <a:gd name="T43" fmla="*/ 342 h 810"/>
                  <a:gd name="T44" fmla="*/ 870 w 1020"/>
                  <a:gd name="T45" fmla="*/ 336 h 810"/>
                  <a:gd name="T46" fmla="*/ 822 w 1020"/>
                  <a:gd name="T47" fmla="*/ 330 h 810"/>
                  <a:gd name="T48" fmla="*/ 810 w 1020"/>
                  <a:gd name="T49" fmla="*/ 348 h 810"/>
                  <a:gd name="T50" fmla="*/ 774 w 1020"/>
                  <a:gd name="T51" fmla="*/ 354 h 810"/>
                  <a:gd name="T52" fmla="*/ 738 w 1020"/>
                  <a:gd name="T53" fmla="*/ 366 h 810"/>
                  <a:gd name="T54" fmla="*/ 744 w 1020"/>
                  <a:gd name="T55" fmla="*/ 396 h 810"/>
                  <a:gd name="T56" fmla="*/ 768 w 1020"/>
                  <a:gd name="T57" fmla="*/ 420 h 810"/>
                  <a:gd name="T58" fmla="*/ 786 w 1020"/>
                  <a:gd name="T59" fmla="*/ 432 h 810"/>
                  <a:gd name="T60" fmla="*/ 810 w 1020"/>
                  <a:gd name="T61" fmla="*/ 450 h 810"/>
                  <a:gd name="T62" fmla="*/ 780 w 1020"/>
                  <a:gd name="T63" fmla="*/ 450 h 810"/>
                  <a:gd name="T64" fmla="*/ 762 w 1020"/>
                  <a:gd name="T65" fmla="*/ 438 h 810"/>
                  <a:gd name="T66" fmla="*/ 720 w 1020"/>
                  <a:gd name="T67" fmla="*/ 426 h 810"/>
                  <a:gd name="T68" fmla="*/ 702 w 1020"/>
                  <a:gd name="T69" fmla="*/ 390 h 810"/>
                  <a:gd name="T70" fmla="*/ 654 w 1020"/>
                  <a:gd name="T71" fmla="*/ 360 h 810"/>
                  <a:gd name="T72" fmla="*/ 594 w 1020"/>
                  <a:gd name="T73" fmla="*/ 342 h 810"/>
                  <a:gd name="T74" fmla="*/ 534 w 1020"/>
                  <a:gd name="T75" fmla="*/ 324 h 810"/>
                  <a:gd name="T76" fmla="*/ 474 w 1020"/>
                  <a:gd name="T77" fmla="*/ 312 h 810"/>
                  <a:gd name="T78" fmla="*/ 414 w 1020"/>
                  <a:gd name="T79" fmla="*/ 312 h 810"/>
                  <a:gd name="T80" fmla="*/ 360 w 1020"/>
                  <a:gd name="T81" fmla="*/ 318 h 810"/>
                  <a:gd name="T82" fmla="*/ 312 w 1020"/>
                  <a:gd name="T83" fmla="*/ 330 h 810"/>
                  <a:gd name="T84" fmla="*/ 258 w 1020"/>
                  <a:gd name="T85" fmla="*/ 342 h 810"/>
                  <a:gd name="T86" fmla="*/ 216 w 1020"/>
                  <a:gd name="T87" fmla="*/ 342 h 810"/>
                  <a:gd name="T88" fmla="*/ 180 w 1020"/>
                  <a:gd name="T89" fmla="*/ 336 h 810"/>
                  <a:gd name="T90" fmla="*/ 156 w 1020"/>
                  <a:gd name="T91" fmla="*/ 312 h 810"/>
                  <a:gd name="T92" fmla="*/ 150 w 1020"/>
                  <a:gd name="T93" fmla="*/ 276 h 810"/>
                  <a:gd name="T94" fmla="*/ 84 w 1020"/>
                  <a:gd name="T95" fmla="*/ 312 h 810"/>
                  <a:gd name="T96" fmla="*/ 42 w 1020"/>
                  <a:gd name="T97" fmla="*/ 372 h 810"/>
                  <a:gd name="T98" fmla="*/ 36 w 1020"/>
                  <a:gd name="T99" fmla="*/ 420 h 810"/>
                  <a:gd name="T100" fmla="*/ 48 w 1020"/>
                  <a:gd name="T101" fmla="*/ 462 h 810"/>
                  <a:gd name="T102" fmla="*/ 96 w 1020"/>
                  <a:gd name="T103" fmla="*/ 612 h 810"/>
                  <a:gd name="T104" fmla="*/ 108 w 1020"/>
                  <a:gd name="T105" fmla="*/ 786 h 810"/>
                  <a:gd name="T106" fmla="*/ 108 w 1020"/>
                  <a:gd name="T107" fmla="*/ 744 h 810"/>
                  <a:gd name="T108" fmla="*/ 84 w 1020"/>
                  <a:gd name="T109" fmla="*/ 666 h 810"/>
                  <a:gd name="T110" fmla="*/ 54 w 1020"/>
                  <a:gd name="T111" fmla="*/ 576 h 810"/>
                  <a:gd name="T112" fmla="*/ 18 w 1020"/>
                  <a:gd name="T113" fmla="*/ 486 h 810"/>
                  <a:gd name="T114" fmla="*/ 0 w 1020"/>
                  <a:gd name="T115" fmla="*/ 402 h 810"/>
                  <a:gd name="T116" fmla="*/ 18 w 1020"/>
                  <a:gd name="T117" fmla="*/ 324 h 810"/>
                  <a:gd name="T118" fmla="*/ 48 w 1020"/>
                  <a:gd name="T119" fmla="*/ 288 h 810"/>
                  <a:gd name="T120" fmla="*/ 72 w 1020"/>
                  <a:gd name="T121" fmla="*/ 264 h 810"/>
                  <a:gd name="T122" fmla="*/ 108 w 1020"/>
                  <a:gd name="T123" fmla="*/ 246 h 810"/>
                  <a:gd name="T124" fmla="*/ 144 w 1020"/>
                  <a:gd name="T125" fmla="*/ 234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0"/>
                  <a:gd name="T190" fmla="*/ 0 h 810"/>
                  <a:gd name="T191" fmla="*/ 1020 w 1020"/>
                  <a:gd name="T192" fmla="*/ 810 h 8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0" h="810">
                    <a:moveTo>
                      <a:pt x="156" y="228"/>
                    </a:moveTo>
                    <a:lnTo>
                      <a:pt x="156" y="198"/>
                    </a:lnTo>
                    <a:lnTo>
                      <a:pt x="156" y="174"/>
                    </a:lnTo>
                    <a:lnTo>
                      <a:pt x="162" y="150"/>
                    </a:lnTo>
                    <a:lnTo>
                      <a:pt x="174" y="126"/>
                    </a:lnTo>
                    <a:lnTo>
                      <a:pt x="180" y="102"/>
                    </a:lnTo>
                    <a:lnTo>
                      <a:pt x="198" y="84"/>
                    </a:lnTo>
                    <a:lnTo>
                      <a:pt x="216" y="66"/>
                    </a:lnTo>
                    <a:lnTo>
                      <a:pt x="234" y="48"/>
                    </a:lnTo>
                    <a:lnTo>
                      <a:pt x="258" y="36"/>
                    </a:lnTo>
                    <a:lnTo>
                      <a:pt x="276" y="30"/>
                    </a:lnTo>
                    <a:lnTo>
                      <a:pt x="294" y="18"/>
                    </a:lnTo>
                    <a:lnTo>
                      <a:pt x="312" y="12"/>
                    </a:lnTo>
                    <a:lnTo>
                      <a:pt x="330" y="6"/>
                    </a:lnTo>
                    <a:lnTo>
                      <a:pt x="348" y="6"/>
                    </a:lnTo>
                    <a:lnTo>
                      <a:pt x="366" y="0"/>
                    </a:lnTo>
                    <a:lnTo>
                      <a:pt x="384" y="0"/>
                    </a:lnTo>
                    <a:lnTo>
                      <a:pt x="408" y="0"/>
                    </a:lnTo>
                    <a:lnTo>
                      <a:pt x="426" y="0"/>
                    </a:lnTo>
                    <a:lnTo>
                      <a:pt x="444" y="6"/>
                    </a:lnTo>
                    <a:lnTo>
                      <a:pt x="462" y="6"/>
                    </a:lnTo>
                    <a:lnTo>
                      <a:pt x="480" y="12"/>
                    </a:lnTo>
                    <a:lnTo>
                      <a:pt x="504" y="12"/>
                    </a:lnTo>
                    <a:lnTo>
                      <a:pt x="522" y="18"/>
                    </a:lnTo>
                    <a:lnTo>
                      <a:pt x="540" y="24"/>
                    </a:lnTo>
                    <a:lnTo>
                      <a:pt x="558" y="30"/>
                    </a:lnTo>
                    <a:lnTo>
                      <a:pt x="576" y="36"/>
                    </a:lnTo>
                    <a:lnTo>
                      <a:pt x="600" y="42"/>
                    </a:lnTo>
                    <a:lnTo>
                      <a:pt x="618" y="54"/>
                    </a:lnTo>
                    <a:lnTo>
                      <a:pt x="636" y="60"/>
                    </a:lnTo>
                    <a:lnTo>
                      <a:pt x="654" y="72"/>
                    </a:lnTo>
                    <a:lnTo>
                      <a:pt x="672" y="78"/>
                    </a:lnTo>
                    <a:lnTo>
                      <a:pt x="690" y="84"/>
                    </a:lnTo>
                    <a:lnTo>
                      <a:pt x="714" y="96"/>
                    </a:lnTo>
                    <a:lnTo>
                      <a:pt x="732" y="102"/>
                    </a:lnTo>
                    <a:lnTo>
                      <a:pt x="750" y="114"/>
                    </a:lnTo>
                    <a:lnTo>
                      <a:pt x="768" y="120"/>
                    </a:lnTo>
                    <a:lnTo>
                      <a:pt x="786" y="126"/>
                    </a:lnTo>
                    <a:lnTo>
                      <a:pt x="804" y="138"/>
                    </a:lnTo>
                    <a:lnTo>
                      <a:pt x="822" y="144"/>
                    </a:lnTo>
                    <a:lnTo>
                      <a:pt x="840" y="150"/>
                    </a:lnTo>
                    <a:lnTo>
                      <a:pt x="840" y="138"/>
                    </a:lnTo>
                    <a:lnTo>
                      <a:pt x="840" y="126"/>
                    </a:lnTo>
                    <a:lnTo>
                      <a:pt x="840" y="114"/>
                    </a:lnTo>
                    <a:lnTo>
                      <a:pt x="840" y="108"/>
                    </a:lnTo>
                    <a:lnTo>
                      <a:pt x="840" y="102"/>
                    </a:lnTo>
                    <a:lnTo>
                      <a:pt x="846" y="102"/>
                    </a:lnTo>
                    <a:lnTo>
                      <a:pt x="852" y="102"/>
                    </a:lnTo>
                    <a:lnTo>
                      <a:pt x="852" y="108"/>
                    </a:lnTo>
                    <a:lnTo>
                      <a:pt x="858" y="108"/>
                    </a:lnTo>
                    <a:lnTo>
                      <a:pt x="858" y="114"/>
                    </a:lnTo>
                    <a:lnTo>
                      <a:pt x="864" y="114"/>
                    </a:lnTo>
                    <a:lnTo>
                      <a:pt x="870" y="126"/>
                    </a:lnTo>
                    <a:lnTo>
                      <a:pt x="870" y="138"/>
                    </a:lnTo>
                    <a:lnTo>
                      <a:pt x="876" y="144"/>
                    </a:lnTo>
                    <a:lnTo>
                      <a:pt x="882" y="150"/>
                    </a:lnTo>
                    <a:lnTo>
                      <a:pt x="888" y="162"/>
                    </a:lnTo>
                    <a:lnTo>
                      <a:pt x="900" y="168"/>
                    </a:lnTo>
                    <a:lnTo>
                      <a:pt x="912" y="180"/>
                    </a:lnTo>
                    <a:lnTo>
                      <a:pt x="924" y="186"/>
                    </a:lnTo>
                    <a:lnTo>
                      <a:pt x="936" y="192"/>
                    </a:lnTo>
                    <a:lnTo>
                      <a:pt x="942" y="204"/>
                    </a:lnTo>
                    <a:lnTo>
                      <a:pt x="954" y="210"/>
                    </a:lnTo>
                    <a:lnTo>
                      <a:pt x="966" y="216"/>
                    </a:lnTo>
                    <a:lnTo>
                      <a:pt x="972" y="228"/>
                    </a:lnTo>
                    <a:lnTo>
                      <a:pt x="984" y="234"/>
                    </a:lnTo>
                    <a:lnTo>
                      <a:pt x="990" y="246"/>
                    </a:lnTo>
                    <a:lnTo>
                      <a:pt x="996" y="258"/>
                    </a:lnTo>
                    <a:lnTo>
                      <a:pt x="1002" y="264"/>
                    </a:lnTo>
                    <a:lnTo>
                      <a:pt x="1008" y="276"/>
                    </a:lnTo>
                    <a:lnTo>
                      <a:pt x="1014" y="288"/>
                    </a:lnTo>
                    <a:lnTo>
                      <a:pt x="1020" y="300"/>
                    </a:lnTo>
                    <a:lnTo>
                      <a:pt x="1020" y="306"/>
                    </a:lnTo>
                    <a:lnTo>
                      <a:pt x="1020" y="312"/>
                    </a:lnTo>
                    <a:lnTo>
                      <a:pt x="1014" y="318"/>
                    </a:lnTo>
                    <a:lnTo>
                      <a:pt x="1014" y="324"/>
                    </a:lnTo>
                    <a:lnTo>
                      <a:pt x="1008" y="330"/>
                    </a:lnTo>
                    <a:lnTo>
                      <a:pt x="1008" y="336"/>
                    </a:lnTo>
                    <a:lnTo>
                      <a:pt x="1002" y="336"/>
                    </a:lnTo>
                    <a:lnTo>
                      <a:pt x="996" y="342"/>
                    </a:lnTo>
                    <a:lnTo>
                      <a:pt x="984" y="342"/>
                    </a:lnTo>
                    <a:lnTo>
                      <a:pt x="972" y="348"/>
                    </a:lnTo>
                    <a:lnTo>
                      <a:pt x="960" y="348"/>
                    </a:lnTo>
                    <a:lnTo>
                      <a:pt x="948" y="348"/>
                    </a:lnTo>
                    <a:lnTo>
                      <a:pt x="936" y="348"/>
                    </a:lnTo>
                    <a:lnTo>
                      <a:pt x="930" y="348"/>
                    </a:lnTo>
                    <a:lnTo>
                      <a:pt x="918" y="342"/>
                    </a:lnTo>
                    <a:lnTo>
                      <a:pt x="906" y="342"/>
                    </a:lnTo>
                    <a:lnTo>
                      <a:pt x="894" y="342"/>
                    </a:lnTo>
                    <a:lnTo>
                      <a:pt x="882" y="336"/>
                    </a:lnTo>
                    <a:lnTo>
                      <a:pt x="870" y="336"/>
                    </a:lnTo>
                    <a:lnTo>
                      <a:pt x="858" y="336"/>
                    </a:lnTo>
                    <a:lnTo>
                      <a:pt x="846" y="336"/>
                    </a:lnTo>
                    <a:lnTo>
                      <a:pt x="834" y="330"/>
                    </a:lnTo>
                    <a:lnTo>
                      <a:pt x="822" y="330"/>
                    </a:lnTo>
                    <a:lnTo>
                      <a:pt x="810" y="336"/>
                    </a:lnTo>
                    <a:lnTo>
                      <a:pt x="810" y="342"/>
                    </a:lnTo>
                    <a:lnTo>
                      <a:pt x="810" y="348"/>
                    </a:lnTo>
                    <a:lnTo>
                      <a:pt x="810" y="354"/>
                    </a:lnTo>
                    <a:lnTo>
                      <a:pt x="798" y="354"/>
                    </a:lnTo>
                    <a:lnTo>
                      <a:pt x="786" y="354"/>
                    </a:lnTo>
                    <a:lnTo>
                      <a:pt x="774" y="354"/>
                    </a:lnTo>
                    <a:lnTo>
                      <a:pt x="762" y="354"/>
                    </a:lnTo>
                    <a:lnTo>
                      <a:pt x="756" y="360"/>
                    </a:lnTo>
                    <a:lnTo>
                      <a:pt x="744" y="360"/>
                    </a:lnTo>
                    <a:lnTo>
                      <a:pt x="738" y="366"/>
                    </a:lnTo>
                    <a:lnTo>
                      <a:pt x="738" y="378"/>
                    </a:lnTo>
                    <a:lnTo>
                      <a:pt x="738" y="384"/>
                    </a:lnTo>
                    <a:lnTo>
                      <a:pt x="738" y="390"/>
                    </a:lnTo>
                    <a:lnTo>
                      <a:pt x="744" y="396"/>
                    </a:lnTo>
                    <a:lnTo>
                      <a:pt x="750" y="402"/>
                    </a:lnTo>
                    <a:lnTo>
                      <a:pt x="756" y="408"/>
                    </a:lnTo>
                    <a:lnTo>
                      <a:pt x="762" y="414"/>
                    </a:lnTo>
                    <a:lnTo>
                      <a:pt x="768" y="420"/>
                    </a:lnTo>
                    <a:lnTo>
                      <a:pt x="774" y="420"/>
                    </a:lnTo>
                    <a:lnTo>
                      <a:pt x="780" y="426"/>
                    </a:lnTo>
                    <a:lnTo>
                      <a:pt x="786" y="432"/>
                    </a:lnTo>
                    <a:lnTo>
                      <a:pt x="792" y="432"/>
                    </a:lnTo>
                    <a:lnTo>
                      <a:pt x="798" y="438"/>
                    </a:lnTo>
                    <a:lnTo>
                      <a:pt x="804" y="444"/>
                    </a:lnTo>
                    <a:lnTo>
                      <a:pt x="810" y="450"/>
                    </a:lnTo>
                    <a:lnTo>
                      <a:pt x="810" y="456"/>
                    </a:lnTo>
                    <a:lnTo>
                      <a:pt x="798" y="456"/>
                    </a:lnTo>
                    <a:lnTo>
                      <a:pt x="786" y="456"/>
                    </a:lnTo>
                    <a:lnTo>
                      <a:pt x="780" y="450"/>
                    </a:lnTo>
                    <a:lnTo>
                      <a:pt x="774" y="450"/>
                    </a:lnTo>
                    <a:lnTo>
                      <a:pt x="768" y="444"/>
                    </a:lnTo>
                    <a:lnTo>
                      <a:pt x="762" y="438"/>
                    </a:lnTo>
                    <a:lnTo>
                      <a:pt x="756" y="438"/>
                    </a:lnTo>
                    <a:lnTo>
                      <a:pt x="738" y="438"/>
                    </a:lnTo>
                    <a:lnTo>
                      <a:pt x="726" y="432"/>
                    </a:lnTo>
                    <a:lnTo>
                      <a:pt x="720" y="426"/>
                    </a:lnTo>
                    <a:lnTo>
                      <a:pt x="714" y="420"/>
                    </a:lnTo>
                    <a:lnTo>
                      <a:pt x="708" y="408"/>
                    </a:lnTo>
                    <a:lnTo>
                      <a:pt x="708" y="402"/>
                    </a:lnTo>
                    <a:lnTo>
                      <a:pt x="702" y="390"/>
                    </a:lnTo>
                    <a:lnTo>
                      <a:pt x="696" y="384"/>
                    </a:lnTo>
                    <a:lnTo>
                      <a:pt x="678" y="378"/>
                    </a:lnTo>
                    <a:lnTo>
                      <a:pt x="666" y="366"/>
                    </a:lnTo>
                    <a:lnTo>
                      <a:pt x="654" y="360"/>
                    </a:lnTo>
                    <a:lnTo>
                      <a:pt x="636" y="354"/>
                    </a:lnTo>
                    <a:lnTo>
                      <a:pt x="624" y="348"/>
                    </a:lnTo>
                    <a:lnTo>
                      <a:pt x="606" y="342"/>
                    </a:lnTo>
                    <a:lnTo>
                      <a:pt x="594" y="342"/>
                    </a:lnTo>
                    <a:lnTo>
                      <a:pt x="576" y="336"/>
                    </a:lnTo>
                    <a:lnTo>
                      <a:pt x="564" y="330"/>
                    </a:lnTo>
                    <a:lnTo>
                      <a:pt x="546" y="330"/>
                    </a:lnTo>
                    <a:lnTo>
                      <a:pt x="534" y="324"/>
                    </a:lnTo>
                    <a:lnTo>
                      <a:pt x="516" y="324"/>
                    </a:lnTo>
                    <a:lnTo>
                      <a:pt x="504" y="318"/>
                    </a:lnTo>
                    <a:lnTo>
                      <a:pt x="486" y="318"/>
                    </a:lnTo>
                    <a:lnTo>
                      <a:pt x="474" y="312"/>
                    </a:lnTo>
                    <a:lnTo>
                      <a:pt x="456" y="312"/>
                    </a:lnTo>
                    <a:lnTo>
                      <a:pt x="444" y="312"/>
                    </a:lnTo>
                    <a:lnTo>
                      <a:pt x="426" y="312"/>
                    </a:lnTo>
                    <a:lnTo>
                      <a:pt x="414" y="312"/>
                    </a:lnTo>
                    <a:lnTo>
                      <a:pt x="402" y="312"/>
                    </a:lnTo>
                    <a:lnTo>
                      <a:pt x="390" y="312"/>
                    </a:lnTo>
                    <a:lnTo>
                      <a:pt x="378" y="312"/>
                    </a:lnTo>
                    <a:lnTo>
                      <a:pt x="360" y="318"/>
                    </a:lnTo>
                    <a:lnTo>
                      <a:pt x="348" y="318"/>
                    </a:lnTo>
                    <a:lnTo>
                      <a:pt x="336" y="324"/>
                    </a:lnTo>
                    <a:lnTo>
                      <a:pt x="324" y="330"/>
                    </a:lnTo>
                    <a:lnTo>
                      <a:pt x="312" y="330"/>
                    </a:lnTo>
                    <a:lnTo>
                      <a:pt x="300" y="336"/>
                    </a:lnTo>
                    <a:lnTo>
                      <a:pt x="288" y="336"/>
                    </a:lnTo>
                    <a:lnTo>
                      <a:pt x="270" y="342"/>
                    </a:lnTo>
                    <a:lnTo>
                      <a:pt x="258" y="342"/>
                    </a:lnTo>
                    <a:lnTo>
                      <a:pt x="246" y="342"/>
                    </a:lnTo>
                    <a:lnTo>
                      <a:pt x="240" y="348"/>
                    </a:lnTo>
                    <a:lnTo>
                      <a:pt x="228" y="348"/>
                    </a:lnTo>
                    <a:lnTo>
                      <a:pt x="216" y="342"/>
                    </a:lnTo>
                    <a:lnTo>
                      <a:pt x="210" y="342"/>
                    </a:lnTo>
                    <a:lnTo>
                      <a:pt x="198" y="342"/>
                    </a:lnTo>
                    <a:lnTo>
                      <a:pt x="192" y="336"/>
                    </a:lnTo>
                    <a:lnTo>
                      <a:pt x="180" y="336"/>
                    </a:lnTo>
                    <a:lnTo>
                      <a:pt x="174" y="330"/>
                    </a:lnTo>
                    <a:lnTo>
                      <a:pt x="168" y="324"/>
                    </a:lnTo>
                    <a:lnTo>
                      <a:pt x="162" y="318"/>
                    </a:lnTo>
                    <a:lnTo>
                      <a:pt x="156" y="312"/>
                    </a:lnTo>
                    <a:lnTo>
                      <a:pt x="150" y="306"/>
                    </a:lnTo>
                    <a:lnTo>
                      <a:pt x="150" y="300"/>
                    </a:lnTo>
                    <a:lnTo>
                      <a:pt x="150" y="288"/>
                    </a:lnTo>
                    <a:lnTo>
                      <a:pt x="150" y="276"/>
                    </a:lnTo>
                    <a:lnTo>
                      <a:pt x="150" y="264"/>
                    </a:lnTo>
                    <a:lnTo>
                      <a:pt x="126" y="282"/>
                    </a:lnTo>
                    <a:lnTo>
                      <a:pt x="102" y="294"/>
                    </a:lnTo>
                    <a:lnTo>
                      <a:pt x="84" y="312"/>
                    </a:lnTo>
                    <a:lnTo>
                      <a:pt x="72" y="324"/>
                    </a:lnTo>
                    <a:lnTo>
                      <a:pt x="60" y="342"/>
                    </a:lnTo>
                    <a:lnTo>
                      <a:pt x="48" y="354"/>
                    </a:lnTo>
                    <a:lnTo>
                      <a:pt x="42" y="372"/>
                    </a:lnTo>
                    <a:lnTo>
                      <a:pt x="42" y="384"/>
                    </a:lnTo>
                    <a:lnTo>
                      <a:pt x="36" y="396"/>
                    </a:lnTo>
                    <a:lnTo>
                      <a:pt x="36" y="408"/>
                    </a:lnTo>
                    <a:lnTo>
                      <a:pt x="36" y="420"/>
                    </a:lnTo>
                    <a:lnTo>
                      <a:pt x="42" y="432"/>
                    </a:lnTo>
                    <a:lnTo>
                      <a:pt x="42" y="444"/>
                    </a:lnTo>
                    <a:lnTo>
                      <a:pt x="42" y="450"/>
                    </a:lnTo>
                    <a:lnTo>
                      <a:pt x="48" y="462"/>
                    </a:lnTo>
                    <a:lnTo>
                      <a:pt x="48" y="468"/>
                    </a:lnTo>
                    <a:lnTo>
                      <a:pt x="66" y="516"/>
                    </a:lnTo>
                    <a:lnTo>
                      <a:pt x="78" y="564"/>
                    </a:lnTo>
                    <a:lnTo>
                      <a:pt x="96" y="612"/>
                    </a:lnTo>
                    <a:lnTo>
                      <a:pt x="102" y="666"/>
                    </a:lnTo>
                    <a:lnTo>
                      <a:pt x="108" y="708"/>
                    </a:lnTo>
                    <a:lnTo>
                      <a:pt x="114" y="750"/>
                    </a:lnTo>
                    <a:lnTo>
                      <a:pt x="108" y="786"/>
                    </a:lnTo>
                    <a:lnTo>
                      <a:pt x="102" y="810"/>
                    </a:lnTo>
                    <a:lnTo>
                      <a:pt x="108" y="786"/>
                    </a:lnTo>
                    <a:lnTo>
                      <a:pt x="108" y="768"/>
                    </a:lnTo>
                    <a:lnTo>
                      <a:pt x="108" y="744"/>
                    </a:lnTo>
                    <a:lnTo>
                      <a:pt x="102" y="726"/>
                    </a:lnTo>
                    <a:lnTo>
                      <a:pt x="96" y="708"/>
                    </a:lnTo>
                    <a:lnTo>
                      <a:pt x="96" y="684"/>
                    </a:lnTo>
                    <a:lnTo>
                      <a:pt x="84" y="666"/>
                    </a:lnTo>
                    <a:lnTo>
                      <a:pt x="78" y="642"/>
                    </a:lnTo>
                    <a:lnTo>
                      <a:pt x="72" y="624"/>
                    </a:lnTo>
                    <a:lnTo>
                      <a:pt x="66" y="600"/>
                    </a:lnTo>
                    <a:lnTo>
                      <a:pt x="54" y="576"/>
                    </a:lnTo>
                    <a:lnTo>
                      <a:pt x="48" y="558"/>
                    </a:lnTo>
                    <a:lnTo>
                      <a:pt x="36" y="534"/>
                    </a:lnTo>
                    <a:lnTo>
                      <a:pt x="30" y="510"/>
                    </a:lnTo>
                    <a:lnTo>
                      <a:pt x="18" y="486"/>
                    </a:lnTo>
                    <a:lnTo>
                      <a:pt x="12" y="468"/>
                    </a:lnTo>
                    <a:lnTo>
                      <a:pt x="6" y="444"/>
                    </a:lnTo>
                    <a:lnTo>
                      <a:pt x="6" y="426"/>
                    </a:lnTo>
                    <a:lnTo>
                      <a:pt x="0" y="402"/>
                    </a:lnTo>
                    <a:lnTo>
                      <a:pt x="0" y="384"/>
                    </a:lnTo>
                    <a:lnTo>
                      <a:pt x="6" y="360"/>
                    </a:lnTo>
                    <a:lnTo>
                      <a:pt x="12" y="342"/>
                    </a:lnTo>
                    <a:lnTo>
                      <a:pt x="18" y="324"/>
                    </a:lnTo>
                    <a:lnTo>
                      <a:pt x="30" y="306"/>
                    </a:lnTo>
                    <a:lnTo>
                      <a:pt x="36" y="300"/>
                    </a:lnTo>
                    <a:lnTo>
                      <a:pt x="42" y="294"/>
                    </a:lnTo>
                    <a:lnTo>
                      <a:pt x="48" y="288"/>
                    </a:lnTo>
                    <a:lnTo>
                      <a:pt x="54" y="282"/>
                    </a:lnTo>
                    <a:lnTo>
                      <a:pt x="60" y="276"/>
                    </a:lnTo>
                    <a:lnTo>
                      <a:pt x="66" y="270"/>
                    </a:lnTo>
                    <a:lnTo>
                      <a:pt x="72" y="264"/>
                    </a:lnTo>
                    <a:lnTo>
                      <a:pt x="84" y="258"/>
                    </a:lnTo>
                    <a:lnTo>
                      <a:pt x="90" y="252"/>
                    </a:lnTo>
                    <a:lnTo>
                      <a:pt x="96" y="252"/>
                    </a:lnTo>
                    <a:lnTo>
                      <a:pt x="108" y="246"/>
                    </a:lnTo>
                    <a:lnTo>
                      <a:pt x="114" y="240"/>
                    </a:lnTo>
                    <a:lnTo>
                      <a:pt x="126" y="240"/>
                    </a:lnTo>
                    <a:lnTo>
                      <a:pt x="132" y="234"/>
                    </a:lnTo>
                    <a:lnTo>
                      <a:pt x="144" y="234"/>
                    </a:lnTo>
                    <a:lnTo>
                      <a:pt x="156" y="228"/>
                    </a:lnTo>
                    <a:close/>
                  </a:path>
                </a:pathLst>
              </a:custGeom>
              <a:solidFill>
                <a:srgbClr val="808080"/>
              </a:solidFill>
              <a:ln w="9525">
                <a:noFill/>
                <a:round/>
                <a:headEnd/>
                <a:tailEnd/>
              </a:ln>
            </p:spPr>
            <p:txBody>
              <a:bodyPr/>
              <a:lstStyle/>
              <a:p>
                <a:endParaRPr lang="en-US"/>
              </a:p>
            </p:txBody>
          </p:sp>
          <p:sp>
            <p:nvSpPr>
              <p:cNvPr id="21533" name="Freeform 122"/>
              <p:cNvSpPr>
                <a:spLocks/>
              </p:cNvSpPr>
              <p:nvPr/>
            </p:nvSpPr>
            <p:spPr bwMode="auto">
              <a:xfrm>
                <a:off x="4123" y="3245"/>
                <a:ext cx="90" cy="180"/>
              </a:xfrm>
              <a:custGeom>
                <a:avLst/>
                <a:gdLst>
                  <a:gd name="T0" fmla="*/ 84 w 90"/>
                  <a:gd name="T1" fmla="*/ 0 h 180"/>
                  <a:gd name="T2" fmla="*/ 84 w 90"/>
                  <a:gd name="T3" fmla="*/ 0 h 180"/>
                  <a:gd name="T4" fmla="*/ 66 w 90"/>
                  <a:gd name="T5" fmla="*/ 12 h 180"/>
                  <a:gd name="T6" fmla="*/ 48 w 90"/>
                  <a:gd name="T7" fmla="*/ 30 h 180"/>
                  <a:gd name="T8" fmla="*/ 30 w 90"/>
                  <a:gd name="T9" fmla="*/ 54 h 180"/>
                  <a:gd name="T10" fmla="*/ 18 w 90"/>
                  <a:gd name="T11" fmla="*/ 78 h 180"/>
                  <a:gd name="T12" fmla="*/ 12 w 90"/>
                  <a:gd name="T13" fmla="*/ 96 h 180"/>
                  <a:gd name="T14" fmla="*/ 6 w 90"/>
                  <a:gd name="T15" fmla="*/ 126 h 180"/>
                  <a:gd name="T16" fmla="*/ 0 w 90"/>
                  <a:gd name="T17" fmla="*/ 150 h 180"/>
                  <a:gd name="T18" fmla="*/ 0 w 90"/>
                  <a:gd name="T19" fmla="*/ 180 h 180"/>
                  <a:gd name="T20" fmla="*/ 6 w 90"/>
                  <a:gd name="T21" fmla="*/ 180 h 180"/>
                  <a:gd name="T22" fmla="*/ 6 w 90"/>
                  <a:gd name="T23" fmla="*/ 150 h 180"/>
                  <a:gd name="T24" fmla="*/ 12 w 90"/>
                  <a:gd name="T25" fmla="*/ 126 h 180"/>
                  <a:gd name="T26" fmla="*/ 12 w 90"/>
                  <a:gd name="T27" fmla="*/ 102 h 180"/>
                  <a:gd name="T28" fmla="*/ 24 w 90"/>
                  <a:gd name="T29" fmla="*/ 78 h 180"/>
                  <a:gd name="T30" fmla="*/ 36 w 90"/>
                  <a:gd name="T31" fmla="*/ 54 h 180"/>
                  <a:gd name="T32" fmla="*/ 48 w 90"/>
                  <a:gd name="T33" fmla="*/ 36 h 180"/>
                  <a:gd name="T34" fmla="*/ 66 w 90"/>
                  <a:gd name="T35" fmla="*/ 18 h 180"/>
                  <a:gd name="T36" fmla="*/ 90 w 90"/>
                  <a:gd name="T37" fmla="*/ 0 h 180"/>
                  <a:gd name="T38" fmla="*/ 90 w 90"/>
                  <a:gd name="T39" fmla="*/ 0 h 180"/>
                  <a:gd name="T40" fmla="*/ 84 w 90"/>
                  <a:gd name="T41" fmla="*/ 0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80"/>
                  <a:gd name="T65" fmla="*/ 90 w 90"/>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80">
                    <a:moveTo>
                      <a:pt x="84" y="0"/>
                    </a:moveTo>
                    <a:lnTo>
                      <a:pt x="84" y="0"/>
                    </a:lnTo>
                    <a:lnTo>
                      <a:pt x="66" y="12"/>
                    </a:lnTo>
                    <a:lnTo>
                      <a:pt x="48" y="30"/>
                    </a:lnTo>
                    <a:lnTo>
                      <a:pt x="30" y="54"/>
                    </a:lnTo>
                    <a:lnTo>
                      <a:pt x="18" y="78"/>
                    </a:lnTo>
                    <a:lnTo>
                      <a:pt x="12" y="96"/>
                    </a:lnTo>
                    <a:lnTo>
                      <a:pt x="6" y="126"/>
                    </a:lnTo>
                    <a:lnTo>
                      <a:pt x="0" y="150"/>
                    </a:lnTo>
                    <a:lnTo>
                      <a:pt x="0" y="180"/>
                    </a:lnTo>
                    <a:lnTo>
                      <a:pt x="6" y="180"/>
                    </a:lnTo>
                    <a:lnTo>
                      <a:pt x="6" y="150"/>
                    </a:lnTo>
                    <a:lnTo>
                      <a:pt x="12" y="126"/>
                    </a:lnTo>
                    <a:lnTo>
                      <a:pt x="12" y="102"/>
                    </a:lnTo>
                    <a:lnTo>
                      <a:pt x="24" y="78"/>
                    </a:lnTo>
                    <a:lnTo>
                      <a:pt x="36" y="54"/>
                    </a:lnTo>
                    <a:lnTo>
                      <a:pt x="48" y="36"/>
                    </a:lnTo>
                    <a:lnTo>
                      <a:pt x="66" y="18"/>
                    </a:lnTo>
                    <a:lnTo>
                      <a:pt x="90" y="0"/>
                    </a:lnTo>
                    <a:lnTo>
                      <a:pt x="84" y="0"/>
                    </a:lnTo>
                    <a:close/>
                  </a:path>
                </a:pathLst>
              </a:custGeom>
              <a:solidFill>
                <a:srgbClr val="808080"/>
              </a:solidFill>
              <a:ln w="9525">
                <a:noFill/>
                <a:round/>
                <a:headEnd/>
                <a:tailEnd/>
              </a:ln>
            </p:spPr>
            <p:txBody>
              <a:bodyPr/>
              <a:lstStyle/>
              <a:p>
                <a:endParaRPr lang="en-US"/>
              </a:p>
            </p:txBody>
          </p:sp>
          <p:sp>
            <p:nvSpPr>
              <p:cNvPr id="21534" name="Freeform 123"/>
              <p:cNvSpPr>
                <a:spLocks/>
              </p:cNvSpPr>
              <p:nvPr/>
            </p:nvSpPr>
            <p:spPr bwMode="auto">
              <a:xfrm>
                <a:off x="4207" y="3197"/>
                <a:ext cx="606" cy="156"/>
              </a:xfrm>
              <a:custGeom>
                <a:avLst/>
                <a:gdLst>
                  <a:gd name="T0" fmla="*/ 606 w 606"/>
                  <a:gd name="T1" fmla="*/ 150 h 156"/>
                  <a:gd name="T2" fmla="*/ 570 w 606"/>
                  <a:gd name="T3" fmla="*/ 132 h 156"/>
                  <a:gd name="T4" fmla="*/ 534 w 606"/>
                  <a:gd name="T5" fmla="*/ 120 h 156"/>
                  <a:gd name="T6" fmla="*/ 498 w 606"/>
                  <a:gd name="T7" fmla="*/ 102 h 156"/>
                  <a:gd name="T8" fmla="*/ 462 w 606"/>
                  <a:gd name="T9" fmla="*/ 84 h 156"/>
                  <a:gd name="T10" fmla="*/ 420 w 606"/>
                  <a:gd name="T11" fmla="*/ 66 h 156"/>
                  <a:gd name="T12" fmla="*/ 384 w 606"/>
                  <a:gd name="T13" fmla="*/ 48 h 156"/>
                  <a:gd name="T14" fmla="*/ 342 w 606"/>
                  <a:gd name="T15" fmla="*/ 36 h 156"/>
                  <a:gd name="T16" fmla="*/ 306 w 606"/>
                  <a:gd name="T17" fmla="*/ 24 h 156"/>
                  <a:gd name="T18" fmla="*/ 270 w 606"/>
                  <a:gd name="T19" fmla="*/ 12 h 156"/>
                  <a:gd name="T20" fmla="*/ 228 w 606"/>
                  <a:gd name="T21" fmla="*/ 6 h 156"/>
                  <a:gd name="T22" fmla="*/ 192 w 606"/>
                  <a:gd name="T23" fmla="*/ 0 h 156"/>
                  <a:gd name="T24" fmla="*/ 150 w 606"/>
                  <a:gd name="T25" fmla="*/ 0 h 156"/>
                  <a:gd name="T26" fmla="*/ 114 w 606"/>
                  <a:gd name="T27" fmla="*/ 0 h 156"/>
                  <a:gd name="T28" fmla="*/ 78 w 606"/>
                  <a:gd name="T29" fmla="*/ 12 h 156"/>
                  <a:gd name="T30" fmla="*/ 36 w 606"/>
                  <a:gd name="T31" fmla="*/ 24 h 156"/>
                  <a:gd name="T32" fmla="*/ 0 w 606"/>
                  <a:gd name="T33" fmla="*/ 48 h 156"/>
                  <a:gd name="T34" fmla="*/ 24 w 606"/>
                  <a:gd name="T35" fmla="*/ 42 h 156"/>
                  <a:gd name="T36" fmla="*/ 60 w 606"/>
                  <a:gd name="T37" fmla="*/ 24 h 156"/>
                  <a:gd name="T38" fmla="*/ 96 w 606"/>
                  <a:gd name="T39" fmla="*/ 12 h 156"/>
                  <a:gd name="T40" fmla="*/ 132 w 606"/>
                  <a:gd name="T41" fmla="*/ 6 h 156"/>
                  <a:gd name="T42" fmla="*/ 174 w 606"/>
                  <a:gd name="T43" fmla="*/ 6 h 156"/>
                  <a:gd name="T44" fmla="*/ 210 w 606"/>
                  <a:gd name="T45" fmla="*/ 6 h 156"/>
                  <a:gd name="T46" fmla="*/ 246 w 606"/>
                  <a:gd name="T47" fmla="*/ 12 h 156"/>
                  <a:gd name="T48" fmla="*/ 288 w 606"/>
                  <a:gd name="T49" fmla="*/ 24 h 156"/>
                  <a:gd name="T50" fmla="*/ 324 w 606"/>
                  <a:gd name="T51" fmla="*/ 36 h 156"/>
                  <a:gd name="T52" fmla="*/ 360 w 606"/>
                  <a:gd name="T53" fmla="*/ 48 h 156"/>
                  <a:gd name="T54" fmla="*/ 402 w 606"/>
                  <a:gd name="T55" fmla="*/ 60 h 156"/>
                  <a:gd name="T56" fmla="*/ 438 w 606"/>
                  <a:gd name="T57" fmla="*/ 78 h 156"/>
                  <a:gd name="T58" fmla="*/ 474 w 606"/>
                  <a:gd name="T59" fmla="*/ 96 h 156"/>
                  <a:gd name="T60" fmla="*/ 510 w 606"/>
                  <a:gd name="T61" fmla="*/ 114 h 156"/>
                  <a:gd name="T62" fmla="*/ 552 w 606"/>
                  <a:gd name="T63" fmla="*/ 132 h 156"/>
                  <a:gd name="T64" fmla="*/ 588 w 606"/>
                  <a:gd name="T65" fmla="*/ 144 h 156"/>
                  <a:gd name="T66" fmla="*/ 606 w 606"/>
                  <a:gd name="T67" fmla="*/ 150 h 156"/>
                  <a:gd name="T68" fmla="*/ 606 w 606"/>
                  <a:gd name="T69" fmla="*/ 156 h 156"/>
                  <a:gd name="T70" fmla="*/ 600 w 606"/>
                  <a:gd name="T71" fmla="*/ 150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6"/>
                  <a:gd name="T109" fmla="*/ 0 h 156"/>
                  <a:gd name="T110" fmla="*/ 606 w 606"/>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6" h="156">
                    <a:moveTo>
                      <a:pt x="600" y="150"/>
                    </a:moveTo>
                    <a:lnTo>
                      <a:pt x="606" y="150"/>
                    </a:lnTo>
                    <a:lnTo>
                      <a:pt x="588" y="138"/>
                    </a:lnTo>
                    <a:lnTo>
                      <a:pt x="570" y="132"/>
                    </a:lnTo>
                    <a:lnTo>
                      <a:pt x="552" y="126"/>
                    </a:lnTo>
                    <a:lnTo>
                      <a:pt x="534" y="120"/>
                    </a:lnTo>
                    <a:lnTo>
                      <a:pt x="516" y="108"/>
                    </a:lnTo>
                    <a:lnTo>
                      <a:pt x="498" y="102"/>
                    </a:lnTo>
                    <a:lnTo>
                      <a:pt x="480" y="90"/>
                    </a:lnTo>
                    <a:lnTo>
                      <a:pt x="462" y="84"/>
                    </a:lnTo>
                    <a:lnTo>
                      <a:pt x="438" y="78"/>
                    </a:lnTo>
                    <a:lnTo>
                      <a:pt x="420" y="66"/>
                    </a:lnTo>
                    <a:lnTo>
                      <a:pt x="402" y="60"/>
                    </a:lnTo>
                    <a:lnTo>
                      <a:pt x="384" y="48"/>
                    </a:lnTo>
                    <a:lnTo>
                      <a:pt x="366" y="42"/>
                    </a:lnTo>
                    <a:lnTo>
                      <a:pt x="342" y="36"/>
                    </a:lnTo>
                    <a:lnTo>
                      <a:pt x="324" y="30"/>
                    </a:lnTo>
                    <a:lnTo>
                      <a:pt x="306" y="24"/>
                    </a:lnTo>
                    <a:lnTo>
                      <a:pt x="288" y="18"/>
                    </a:lnTo>
                    <a:lnTo>
                      <a:pt x="270" y="12"/>
                    </a:lnTo>
                    <a:lnTo>
                      <a:pt x="246" y="6"/>
                    </a:lnTo>
                    <a:lnTo>
                      <a:pt x="228" y="6"/>
                    </a:lnTo>
                    <a:lnTo>
                      <a:pt x="210" y="0"/>
                    </a:lnTo>
                    <a:lnTo>
                      <a:pt x="192" y="0"/>
                    </a:lnTo>
                    <a:lnTo>
                      <a:pt x="174" y="0"/>
                    </a:lnTo>
                    <a:lnTo>
                      <a:pt x="150" y="0"/>
                    </a:lnTo>
                    <a:lnTo>
                      <a:pt x="132" y="0"/>
                    </a:lnTo>
                    <a:lnTo>
                      <a:pt x="114" y="0"/>
                    </a:lnTo>
                    <a:lnTo>
                      <a:pt x="96" y="6"/>
                    </a:lnTo>
                    <a:lnTo>
                      <a:pt x="78" y="12"/>
                    </a:lnTo>
                    <a:lnTo>
                      <a:pt x="60" y="18"/>
                    </a:lnTo>
                    <a:lnTo>
                      <a:pt x="36" y="24"/>
                    </a:lnTo>
                    <a:lnTo>
                      <a:pt x="18" y="36"/>
                    </a:lnTo>
                    <a:lnTo>
                      <a:pt x="0" y="48"/>
                    </a:lnTo>
                    <a:lnTo>
                      <a:pt x="6" y="48"/>
                    </a:lnTo>
                    <a:lnTo>
                      <a:pt x="24" y="42"/>
                    </a:lnTo>
                    <a:lnTo>
                      <a:pt x="42" y="30"/>
                    </a:lnTo>
                    <a:lnTo>
                      <a:pt x="60" y="24"/>
                    </a:lnTo>
                    <a:lnTo>
                      <a:pt x="78" y="18"/>
                    </a:lnTo>
                    <a:lnTo>
                      <a:pt x="96" y="12"/>
                    </a:lnTo>
                    <a:lnTo>
                      <a:pt x="114" y="6"/>
                    </a:lnTo>
                    <a:lnTo>
                      <a:pt x="132" y="6"/>
                    </a:lnTo>
                    <a:lnTo>
                      <a:pt x="150" y="6"/>
                    </a:lnTo>
                    <a:lnTo>
                      <a:pt x="174" y="6"/>
                    </a:lnTo>
                    <a:lnTo>
                      <a:pt x="192" y="6"/>
                    </a:lnTo>
                    <a:lnTo>
                      <a:pt x="210" y="6"/>
                    </a:lnTo>
                    <a:lnTo>
                      <a:pt x="228" y="6"/>
                    </a:lnTo>
                    <a:lnTo>
                      <a:pt x="246" y="12"/>
                    </a:lnTo>
                    <a:lnTo>
                      <a:pt x="270" y="18"/>
                    </a:lnTo>
                    <a:lnTo>
                      <a:pt x="288" y="24"/>
                    </a:lnTo>
                    <a:lnTo>
                      <a:pt x="306" y="24"/>
                    </a:lnTo>
                    <a:lnTo>
                      <a:pt x="324" y="36"/>
                    </a:lnTo>
                    <a:lnTo>
                      <a:pt x="342" y="42"/>
                    </a:lnTo>
                    <a:lnTo>
                      <a:pt x="360" y="48"/>
                    </a:lnTo>
                    <a:lnTo>
                      <a:pt x="384" y="54"/>
                    </a:lnTo>
                    <a:lnTo>
                      <a:pt x="402" y="60"/>
                    </a:lnTo>
                    <a:lnTo>
                      <a:pt x="420" y="72"/>
                    </a:lnTo>
                    <a:lnTo>
                      <a:pt x="438" y="78"/>
                    </a:lnTo>
                    <a:lnTo>
                      <a:pt x="456" y="90"/>
                    </a:lnTo>
                    <a:lnTo>
                      <a:pt x="474" y="96"/>
                    </a:lnTo>
                    <a:lnTo>
                      <a:pt x="492" y="108"/>
                    </a:lnTo>
                    <a:lnTo>
                      <a:pt x="510" y="114"/>
                    </a:lnTo>
                    <a:lnTo>
                      <a:pt x="534" y="120"/>
                    </a:lnTo>
                    <a:lnTo>
                      <a:pt x="552" y="132"/>
                    </a:lnTo>
                    <a:lnTo>
                      <a:pt x="570" y="138"/>
                    </a:lnTo>
                    <a:lnTo>
                      <a:pt x="588" y="144"/>
                    </a:lnTo>
                    <a:lnTo>
                      <a:pt x="606" y="150"/>
                    </a:lnTo>
                    <a:lnTo>
                      <a:pt x="606" y="156"/>
                    </a:lnTo>
                    <a:lnTo>
                      <a:pt x="606" y="150"/>
                    </a:lnTo>
                    <a:lnTo>
                      <a:pt x="600" y="150"/>
                    </a:lnTo>
                    <a:close/>
                  </a:path>
                </a:pathLst>
              </a:custGeom>
              <a:solidFill>
                <a:srgbClr val="808080"/>
              </a:solidFill>
              <a:ln w="9525">
                <a:noFill/>
                <a:round/>
                <a:headEnd/>
                <a:tailEnd/>
              </a:ln>
            </p:spPr>
            <p:txBody>
              <a:bodyPr/>
              <a:lstStyle/>
              <a:p>
                <a:endParaRPr lang="en-US"/>
              </a:p>
            </p:txBody>
          </p:sp>
          <p:sp>
            <p:nvSpPr>
              <p:cNvPr id="21535" name="Freeform 124"/>
              <p:cNvSpPr>
                <a:spLocks/>
              </p:cNvSpPr>
              <p:nvPr/>
            </p:nvSpPr>
            <p:spPr bwMode="auto">
              <a:xfrm>
                <a:off x="4807" y="3305"/>
                <a:ext cx="6" cy="42"/>
              </a:xfrm>
              <a:custGeom>
                <a:avLst/>
                <a:gdLst>
                  <a:gd name="T0" fmla="*/ 6 w 6"/>
                  <a:gd name="T1" fmla="*/ 0 h 42"/>
                  <a:gd name="T2" fmla="*/ 6 w 6"/>
                  <a:gd name="T3" fmla="*/ 0 h 42"/>
                  <a:gd name="T4" fmla="*/ 0 w 6"/>
                  <a:gd name="T5" fmla="*/ 6 h 42"/>
                  <a:gd name="T6" fmla="*/ 0 w 6"/>
                  <a:gd name="T7" fmla="*/ 18 h 42"/>
                  <a:gd name="T8" fmla="*/ 0 w 6"/>
                  <a:gd name="T9" fmla="*/ 30 h 42"/>
                  <a:gd name="T10" fmla="*/ 0 w 6"/>
                  <a:gd name="T11" fmla="*/ 42 h 42"/>
                  <a:gd name="T12" fmla="*/ 6 w 6"/>
                  <a:gd name="T13" fmla="*/ 42 h 42"/>
                  <a:gd name="T14" fmla="*/ 6 w 6"/>
                  <a:gd name="T15" fmla="*/ 30 h 42"/>
                  <a:gd name="T16" fmla="*/ 6 w 6"/>
                  <a:gd name="T17" fmla="*/ 18 h 42"/>
                  <a:gd name="T18" fmla="*/ 6 w 6"/>
                  <a:gd name="T19" fmla="*/ 6 h 42"/>
                  <a:gd name="T20" fmla="*/ 6 w 6"/>
                  <a:gd name="T21" fmla="*/ 0 h 42"/>
                  <a:gd name="T22" fmla="*/ 6 w 6"/>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2"/>
                  <a:gd name="T38" fmla="*/ 6 w 6"/>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2">
                    <a:moveTo>
                      <a:pt x="6" y="0"/>
                    </a:moveTo>
                    <a:lnTo>
                      <a:pt x="6" y="0"/>
                    </a:lnTo>
                    <a:lnTo>
                      <a:pt x="0" y="6"/>
                    </a:lnTo>
                    <a:lnTo>
                      <a:pt x="0" y="18"/>
                    </a:lnTo>
                    <a:lnTo>
                      <a:pt x="0" y="30"/>
                    </a:lnTo>
                    <a:lnTo>
                      <a:pt x="0" y="42"/>
                    </a:lnTo>
                    <a:lnTo>
                      <a:pt x="6" y="42"/>
                    </a:lnTo>
                    <a:lnTo>
                      <a:pt x="6" y="30"/>
                    </a:lnTo>
                    <a:lnTo>
                      <a:pt x="6" y="18"/>
                    </a:lnTo>
                    <a:lnTo>
                      <a:pt x="6" y="6"/>
                    </a:lnTo>
                    <a:lnTo>
                      <a:pt x="6" y="0"/>
                    </a:lnTo>
                    <a:close/>
                  </a:path>
                </a:pathLst>
              </a:custGeom>
              <a:solidFill>
                <a:srgbClr val="808080"/>
              </a:solidFill>
              <a:ln w="9525">
                <a:noFill/>
                <a:round/>
                <a:headEnd/>
                <a:tailEnd/>
              </a:ln>
            </p:spPr>
            <p:txBody>
              <a:bodyPr/>
              <a:lstStyle/>
              <a:p>
                <a:endParaRPr lang="en-US"/>
              </a:p>
            </p:txBody>
          </p:sp>
          <p:sp>
            <p:nvSpPr>
              <p:cNvPr id="21536" name="Freeform 125"/>
              <p:cNvSpPr>
                <a:spLocks/>
              </p:cNvSpPr>
              <p:nvPr/>
            </p:nvSpPr>
            <p:spPr bwMode="auto">
              <a:xfrm>
                <a:off x="4813" y="3299"/>
                <a:ext cx="24" cy="12"/>
              </a:xfrm>
              <a:custGeom>
                <a:avLst/>
                <a:gdLst>
                  <a:gd name="T0" fmla="*/ 24 w 24"/>
                  <a:gd name="T1" fmla="*/ 12 h 12"/>
                  <a:gd name="T2" fmla="*/ 24 w 24"/>
                  <a:gd name="T3" fmla="*/ 12 h 12"/>
                  <a:gd name="T4" fmla="*/ 24 w 24"/>
                  <a:gd name="T5" fmla="*/ 6 h 12"/>
                  <a:gd name="T6" fmla="*/ 18 w 24"/>
                  <a:gd name="T7" fmla="*/ 6 h 12"/>
                  <a:gd name="T8" fmla="*/ 18 w 24"/>
                  <a:gd name="T9" fmla="*/ 6 h 12"/>
                  <a:gd name="T10" fmla="*/ 12 w 24"/>
                  <a:gd name="T11" fmla="*/ 0 h 12"/>
                  <a:gd name="T12" fmla="*/ 6 w 24"/>
                  <a:gd name="T13" fmla="*/ 0 h 12"/>
                  <a:gd name="T14" fmla="*/ 6 w 24"/>
                  <a:gd name="T15" fmla="*/ 0 h 12"/>
                  <a:gd name="T16" fmla="*/ 0 w 24"/>
                  <a:gd name="T17" fmla="*/ 0 h 12"/>
                  <a:gd name="T18" fmla="*/ 0 w 24"/>
                  <a:gd name="T19" fmla="*/ 6 h 12"/>
                  <a:gd name="T20" fmla="*/ 0 w 24"/>
                  <a:gd name="T21" fmla="*/ 6 h 12"/>
                  <a:gd name="T22" fmla="*/ 6 w 24"/>
                  <a:gd name="T23" fmla="*/ 0 h 12"/>
                  <a:gd name="T24" fmla="*/ 6 w 24"/>
                  <a:gd name="T25" fmla="*/ 0 h 12"/>
                  <a:gd name="T26" fmla="*/ 6 w 24"/>
                  <a:gd name="T27" fmla="*/ 0 h 12"/>
                  <a:gd name="T28" fmla="*/ 12 w 24"/>
                  <a:gd name="T29" fmla="*/ 6 h 12"/>
                  <a:gd name="T30" fmla="*/ 12 w 24"/>
                  <a:gd name="T31" fmla="*/ 6 h 12"/>
                  <a:gd name="T32" fmla="*/ 18 w 24"/>
                  <a:gd name="T33" fmla="*/ 6 h 12"/>
                  <a:gd name="T34" fmla="*/ 18 w 24"/>
                  <a:gd name="T35" fmla="*/ 12 h 12"/>
                  <a:gd name="T36" fmla="*/ 24 w 24"/>
                  <a:gd name="T37" fmla="*/ 12 h 12"/>
                  <a:gd name="T38" fmla="*/ 18 w 24"/>
                  <a:gd name="T39" fmla="*/ 12 h 12"/>
                  <a:gd name="T40" fmla="*/ 24 w 24"/>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2"/>
                  <a:gd name="T65" fmla="*/ 24 w 2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2">
                    <a:moveTo>
                      <a:pt x="24" y="12"/>
                    </a:moveTo>
                    <a:lnTo>
                      <a:pt x="24" y="12"/>
                    </a:lnTo>
                    <a:lnTo>
                      <a:pt x="24" y="6"/>
                    </a:lnTo>
                    <a:lnTo>
                      <a:pt x="18" y="6"/>
                    </a:lnTo>
                    <a:lnTo>
                      <a:pt x="12" y="0"/>
                    </a:lnTo>
                    <a:lnTo>
                      <a:pt x="6" y="0"/>
                    </a:lnTo>
                    <a:lnTo>
                      <a:pt x="0" y="0"/>
                    </a:lnTo>
                    <a:lnTo>
                      <a:pt x="0" y="6"/>
                    </a:lnTo>
                    <a:lnTo>
                      <a:pt x="6" y="0"/>
                    </a:lnTo>
                    <a:lnTo>
                      <a:pt x="12" y="6"/>
                    </a:lnTo>
                    <a:lnTo>
                      <a:pt x="18" y="6"/>
                    </a:lnTo>
                    <a:lnTo>
                      <a:pt x="18" y="12"/>
                    </a:lnTo>
                    <a:lnTo>
                      <a:pt x="24" y="12"/>
                    </a:lnTo>
                    <a:lnTo>
                      <a:pt x="18" y="12"/>
                    </a:lnTo>
                    <a:lnTo>
                      <a:pt x="24" y="12"/>
                    </a:lnTo>
                    <a:close/>
                  </a:path>
                </a:pathLst>
              </a:custGeom>
              <a:solidFill>
                <a:srgbClr val="808080"/>
              </a:solidFill>
              <a:ln w="9525">
                <a:noFill/>
                <a:round/>
                <a:headEnd/>
                <a:tailEnd/>
              </a:ln>
            </p:spPr>
            <p:txBody>
              <a:bodyPr/>
              <a:lstStyle/>
              <a:p>
                <a:endParaRPr lang="en-US"/>
              </a:p>
            </p:txBody>
          </p:sp>
          <p:sp>
            <p:nvSpPr>
              <p:cNvPr id="21537" name="Freeform 126"/>
              <p:cNvSpPr>
                <a:spLocks/>
              </p:cNvSpPr>
              <p:nvPr/>
            </p:nvSpPr>
            <p:spPr bwMode="auto">
              <a:xfrm>
                <a:off x="4831" y="3311"/>
                <a:ext cx="24" cy="42"/>
              </a:xfrm>
              <a:custGeom>
                <a:avLst/>
                <a:gdLst>
                  <a:gd name="T0" fmla="*/ 24 w 24"/>
                  <a:gd name="T1" fmla="*/ 36 h 42"/>
                  <a:gd name="T2" fmla="*/ 24 w 24"/>
                  <a:gd name="T3" fmla="*/ 36 h 42"/>
                  <a:gd name="T4" fmla="*/ 18 w 24"/>
                  <a:gd name="T5" fmla="*/ 30 h 42"/>
                  <a:gd name="T6" fmla="*/ 18 w 24"/>
                  <a:gd name="T7" fmla="*/ 24 h 42"/>
                  <a:gd name="T8" fmla="*/ 12 w 24"/>
                  <a:gd name="T9" fmla="*/ 12 h 42"/>
                  <a:gd name="T10" fmla="*/ 6 w 24"/>
                  <a:gd name="T11" fmla="*/ 0 h 42"/>
                  <a:gd name="T12" fmla="*/ 0 w 24"/>
                  <a:gd name="T13" fmla="*/ 0 h 42"/>
                  <a:gd name="T14" fmla="*/ 6 w 24"/>
                  <a:gd name="T15" fmla="*/ 12 h 42"/>
                  <a:gd name="T16" fmla="*/ 12 w 24"/>
                  <a:gd name="T17" fmla="*/ 24 h 42"/>
                  <a:gd name="T18" fmla="*/ 12 w 24"/>
                  <a:gd name="T19" fmla="*/ 30 h 42"/>
                  <a:gd name="T20" fmla="*/ 18 w 24"/>
                  <a:gd name="T21" fmla="*/ 42 h 42"/>
                  <a:gd name="T22" fmla="*/ 18 w 24"/>
                  <a:gd name="T23" fmla="*/ 42 h 42"/>
                  <a:gd name="T24" fmla="*/ 24 w 24"/>
                  <a:gd name="T25" fmla="*/ 3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42"/>
                  <a:gd name="T41" fmla="*/ 24 w 24"/>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42">
                    <a:moveTo>
                      <a:pt x="24" y="36"/>
                    </a:moveTo>
                    <a:lnTo>
                      <a:pt x="24" y="36"/>
                    </a:lnTo>
                    <a:lnTo>
                      <a:pt x="18" y="30"/>
                    </a:lnTo>
                    <a:lnTo>
                      <a:pt x="18" y="24"/>
                    </a:lnTo>
                    <a:lnTo>
                      <a:pt x="12" y="12"/>
                    </a:lnTo>
                    <a:lnTo>
                      <a:pt x="6" y="0"/>
                    </a:lnTo>
                    <a:lnTo>
                      <a:pt x="0" y="0"/>
                    </a:lnTo>
                    <a:lnTo>
                      <a:pt x="6" y="12"/>
                    </a:lnTo>
                    <a:lnTo>
                      <a:pt x="12" y="24"/>
                    </a:lnTo>
                    <a:lnTo>
                      <a:pt x="12" y="30"/>
                    </a:lnTo>
                    <a:lnTo>
                      <a:pt x="18" y="42"/>
                    </a:lnTo>
                    <a:lnTo>
                      <a:pt x="24" y="36"/>
                    </a:lnTo>
                    <a:close/>
                  </a:path>
                </a:pathLst>
              </a:custGeom>
              <a:solidFill>
                <a:srgbClr val="808080"/>
              </a:solidFill>
              <a:ln w="9525">
                <a:noFill/>
                <a:round/>
                <a:headEnd/>
                <a:tailEnd/>
              </a:ln>
            </p:spPr>
            <p:txBody>
              <a:bodyPr/>
              <a:lstStyle/>
              <a:p>
                <a:endParaRPr lang="en-US"/>
              </a:p>
            </p:txBody>
          </p:sp>
          <p:sp>
            <p:nvSpPr>
              <p:cNvPr id="21538" name="Freeform 127"/>
              <p:cNvSpPr>
                <a:spLocks/>
              </p:cNvSpPr>
              <p:nvPr/>
            </p:nvSpPr>
            <p:spPr bwMode="auto">
              <a:xfrm>
                <a:off x="4849" y="3347"/>
                <a:ext cx="144" cy="150"/>
              </a:xfrm>
              <a:custGeom>
                <a:avLst/>
                <a:gdLst>
                  <a:gd name="T0" fmla="*/ 144 w 144"/>
                  <a:gd name="T1" fmla="*/ 150 h 150"/>
                  <a:gd name="T2" fmla="*/ 144 w 144"/>
                  <a:gd name="T3" fmla="*/ 150 h 150"/>
                  <a:gd name="T4" fmla="*/ 144 w 144"/>
                  <a:gd name="T5" fmla="*/ 138 h 150"/>
                  <a:gd name="T6" fmla="*/ 138 w 144"/>
                  <a:gd name="T7" fmla="*/ 126 h 150"/>
                  <a:gd name="T8" fmla="*/ 132 w 144"/>
                  <a:gd name="T9" fmla="*/ 114 h 150"/>
                  <a:gd name="T10" fmla="*/ 126 w 144"/>
                  <a:gd name="T11" fmla="*/ 108 h 150"/>
                  <a:gd name="T12" fmla="*/ 114 w 144"/>
                  <a:gd name="T13" fmla="*/ 96 h 150"/>
                  <a:gd name="T14" fmla="*/ 108 w 144"/>
                  <a:gd name="T15" fmla="*/ 84 h 150"/>
                  <a:gd name="T16" fmla="*/ 102 w 144"/>
                  <a:gd name="T17" fmla="*/ 78 h 150"/>
                  <a:gd name="T18" fmla="*/ 90 w 144"/>
                  <a:gd name="T19" fmla="*/ 66 h 150"/>
                  <a:gd name="T20" fmla="*/ 78 w 144"/>
                  <a:gd name="T21" fmla="*/ 60 h 150"/>
                  <a:gd name="T22" fmla="*/ 72 w 144"/>
                  <a:gd name="T23" fmla="*/ 48 h 150"/>
                  <a:gd name="T24" fmla="*/ 60 w 144"/>
                  <a:gd name="T25" fmla="*/ 42 h 150"/>
                  <a:gd name="T26" fmla="*/ 48 w 144"/>
                  <a:gd name="T27" fmla="*/ 30 h 150"/>
                  <a:gd name="T28" fmla="*/ 36 w 144"/>
                  <a:gd name="T29" fmla="*/ 24 h 150"/>
                  <a:gd name="T30" fmla="*/ 24 w 144"/>
                  <a:gd name="T31" fmla="*/ 18 h 150"/>
                  <a:gd name="T32" fmla="*/ 18 w 144"/>
                  <a:gd name="T33" fmla="*/ 12 h 150"/>
                  <a:gd name="T34" fmla="*/ 6 w 144"/>
                  <a:gd name="T35" fmla="*/ 0 h 150"/>
                  <a:gd name="T36" fmla="*/ 0 w 144"/>
                  <a:gd name="T37" fmla="*/ 6 h 150"/>
                  <a:gd name="T38" fmla="*/ 12 w 144"/>
                  <a:gd name="T39" fmla="*/ 12 h 150"/>
                  <a:gd name="T40" fmla="*/ 24 w 144"/>
                  <a:gd name="T41" fmla="*/ 24 h 150"/>
                  <a:gd name="T42" fmla="*/ 36 w 144"/>
                  <a:gd name="T43" fmla="*/ 30 h 150"/>
                  <a:gd name="T44" fmla="*/ 42 w 144"/>
                  <a:gd name="T45" fmla="*/ 36 h 150"/>
                  <a:gd name="T46" fmla="*/ 54 w 144"/>
                  <a:gd name="T47" fmla="*/ 48 h 150"/>
                  <a:gd name="T48" fmla="*/ 66 w 144"/>
                  <a:gd name="T49" fmla="*/ 54 h 150"/>
                  <a:gd name="T50" fmla="*/ 78 w 144"/>
                  <a:gd name="T51" fmla="*/ 60 h 150"/>
                  <a:gd name="T52" fmla="*/ 84 w 144"/>
                  <a:gd name="T53" fmla="*/ 72 h 150"/>
                  <a:gd name="T54" fmla="*/ 96 w 144"/>
                  <a:gd name="T55" fmla="*/ 78 h 150"/>
                  <a:gd name="T56" fmla="*/ 108 w 144"/>
                  <a:gd name="T57" fmla="*/ 90 h 150"/>
                  <a:gd name="T58" fmla="*/ 114 w 144"/>
                  <a:gd name="T59" fmla="*/ 96 h 150"/>
                  <a:gd name="T60" fmla="*/ 120 w 144"/>
                  <a:gd name="T61" fmla="*/ 108 h 150"/>
                  <a:gd name="T62" fmla="*/ 126 w 144"/>
                  <a:gd name="T63" fmla="*/ 120 h 150"/>
                  <a:gd name="T64" fmla="*/ 132 w 144"/>
                  <a:gd name="T65" fmla="*/ 132 h 150"/>
                  <a:gd name="T66" fmla="*/ 138 w 144"/>
                  <a:gd name="T67" fmla="*/ 144 h 150"/>
                  <a:gd name="T68" fmla="*/ 138 w 144"/>
                  <a:gd name="T69" fmla="*/ 150 h 150"/>
                  <a:gd name="T70" fmla="*/ 138 w 144"/>
                  <a:gd name="T71" fmla="*/ 150 h 150"/>
                  <a:gd name="T72" fmla="*/ 144 w 144"/>
                  <a:gd name="T73" fmla="*/ 150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150"/>
                  <a:gd name="T113" fmla="*/ 144 w 144"/>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150">
                    <a:moveTo>
                      <a:pt x="144" y="150"/>
                    </a:moveTo>
                    <a:lnTo>
                      <a:pt x="144" y="150"/>
                    </a:lnTo>
                    <a:lnTo>
                      <a:pt x="144" y="138"/>
                    </a:lnTo>
                    <a:lnTo>
                      <a:pt x="138" y="126"/>
                    </a:lnTo>
                    <a:lnTo>
                      <a:pt x="132" y="114"/>
                    </a:lnTo>
                    <a:lnTo>
                      <a:pt x="126" y="108"/>
                    </a:lnTo>
                    <a:lnTo>
                      <a:pt x="114" y="96"/>
                    </a:lnTo>
                    <a:lnTo>
                      <a:pt x="108" y="84"/>
                    </a:lnTo>
                    <a:lnTo>
                      <a:pt x="102" y="78"/>
                    </a:lnTo>
                    <a:lnTo>
                      <a:pt x="90" y="66"/>
                    </a:lnTo>
                    <a:lnTo>
                      <a:pt x="78" y="60"/>
                    </a:lnTo>
                    <a:lnTo>
                      <a:pt x="72" y="48"/>
                    </a:lnTo>
                    <a:lnTo>
                      <a:pt x="60" y="42"/>
                    </a:lnTo>
                    <a:lnTo>
                      <a:pt x="48" y="30"/>
                    </a:lnTo>
                    <a:lnTo>
                      <a:pt x="36" y="24"/>
                    </a:lnTo>
                    <a:lnTo>
                      <a:pt x="24" y="18"/>
                    </a:lnTo>
                    <a:lnTo>
                      <a:pt x="18" y="12"/>
                    </a:lnTo>
                    <a:lnTo>
                      <a:pt x="6" y="0"/>
                    </a:lnTo>
                    <a:lnTo>
                      <a:pt x="0" y="6"/>
                    </a:lnTo>
                    <a:lnTo>
                      <a:pt x="12" y="12"/>
                    </a:lnTo>
                    <a:lnTo>
                      <a:pt x="24" y="24"/>
                    </a:lnTo>
                    <a:lnTo>
                      <a:pt x="36" y="30"/>
                    </a:lnTo>
                    <a:lnTo>
                      <a:pt x="42" y="36"/>
                    </a:lnTo>
                    <a:lnTo>
                      <a:pt x="54" y="48"/>
                    </a:lnTo>
                    <a:lnTo>
                      <a:pt x="66" y="54"/>
                    </a:lnTo>
                    <a:lnTo>
                      <a:pt x="78" y="60"/>
                    </a:lnTo>
                    <a:lnTo>
                      <a:pt x="84" y="72"/>
                    </a:lnTo>
                    <a:lnTo>
                      <a:pt x="96" y="78"/>
                    </a:lnTo>
                    <a:lnTo>
                      <a:pt x="108" y="90"/>
                    </a:lnTo>
                    <a:lnTo>
                      <a:pt x="114" y="96"/>
                    </a:lnTo>
                    <a:lnTo>
                      <a:pt x="120" y="108"/>
                    </a:lnTo>
                    <a:lnTo>
                      <a:pt x="126" y="120"/>
                    </a:lnTo>
                    <a:lnTo>
                      <a:pt x="132" y="132"/>
                    </a:lnTo>
                    <a:lnTo>
                      <a:pt x="138" y="144"/>
                    </a:lnTo>
                    <a:lnTo>
                      <a:pt x="138" y="150"/>
                    </a:lnTo>
                    <a:lnTo>
                      <a:pt x="144" y="150"/>
                    </a:lnTo>
                    <a:close/>
                  </a:path>
                </a:pathLst>
              </a:custGeom>
              <a:solidFill>
                <a:srgbClr val="808080"/>
              </a:solidFill>
              <a:ln w="9525">
                <a:noFill/>
                <a:round/>
                <a:headEnd/>
                <a:tailEnd/>
              </a:ln>
            </p:spPr>
            <p:txBody>
              <a:bodyPr/>
              <a:lstStyle/>
              <a:p>
                <a:endParaRPr lang="en-US"/>
              </a:p>
            </p:txBody>
          </p:sp>
          <p:sp>
            <p:nvSpPr>
              <p:cNvPr id="21539" name="Freeform 128"/>
              <p:cNvSpPr>
                <a:spLocks/>
              </p:cNvSpPr>
              <p:nvPr/>
            </p:nvSpPr>
            <p:spPr bwMode="auto">
              <a:xfrm>
                <a:off x="4969" y="3497"/>
                <a:ext cx="24" cy="42"/>
              </a:xfrm>
              <a:custGeom>
                <a:avLst/>
                <a:gdLst>
                  <a:gd name="T0" fmla="*/ 0 w 24"/>
                  <a:gd name="T1" fmla="*/ 42 h 42"/>
                  <a:gd name="T2" fmla="*/ 0 w 24"/>
                  <a:gd name="T3" fmla="*/ 42 h 42"/>
                  <a:gd name="T4" fmla="*/ 6 w 24"/>
                  <a:gd name="T5" fmla="*/ 42 h 42"/>
                  <a:gd name="T6" fmla="*/ 12 w 24"/>
                  <a:gd name="T7" fmla="*/ 36 h 42"/>
                  <a:gd name="T8" fmla="*/ 18 w 24"/>
                  <a:gd name="T9" fmla="*/ 30 h 42"/>
                  <a:gd name="T10" fmla="*/ 18 w 24"/>
                  <a:gd name="T11" fmla="*/ 24 h 42"/>
                  <a:gd name="T12" fmla="*/ 24 w 24"/>
                  <a:gd name="T13" fmla="*/ 18 h 42"/>
                  <a:gd name="T14" fmla="*/ 24 w 24"/>
                  <a:gd name="T15" fmla="*/ 12 h 42"/>
                  <a:gd name="T16" fmla="*/ 24 w 24"/>
                  <a:gd name="T17" fmla="*/ 6 h 42"/>
                  <a:gd name="T18" fmla="*/ 24 w 24"/>
                  <a:gd name="T19" fmla="*/ 0 h 42"/>
                  <a:gd name="T20" fmla="*/ 18 w 24"/>
                  <a:gd name="T21" fmla="*/ 0 h 42"/>
                  <a:gd name="T22" fmla="*/ 18 w 24"/>
                  <a:gd name="T23" fmla="*/ 6 h 42"/>
                  <a:gd name="T24" fmla="*/ 18 w 24"/>
                  <a:gd name="T25" fmla="*/ 12 h 42"/>
                  <a:gd name="T26" fmla="*/ 18 w 24"/>
                  <a:gd name="T27" fmla="*/ 18 h 42"/>
                  <a:gd name="T28" fmla="*/ 12 w 24"/>
                  <a:gd name="T29" fmla="*/ 24 h 42"/>
                  <a:gd name="T30" fmla="*/ 12 w 24"/>
                  <a:gd name="T31" fmla="*/ 30 h 42"/>
                  <a:gd name="T32" fmla="*/ 6 w 24"/>
                  <a:gd name="T33" fmla="*/ 36 h 42"/>
                  <a:gd name="T34" fmla="*/ 6 w 24"/>
                  <a:gd name="T35" fmla="*/ 36 h 42"/>
                  <a:gd name="T36" fmla="*/ 0 w 24"/>
                  <a:gd name="T37" fmla="*/ 36 h 42"/>
                  <a:gd name="T38" fmla="*/ 0 w 24"/>
                  <a:gd name="T39" fmla="*/ 36 h 42"/>
                  <a:gd name="T40" fmla="*/ 0 w 2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42"/>
                  <a:gd name="T65" fmla="*/ 24 w 2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42">
                    <a:moveTo>
                      <a:pt x="0" y="42"/>
                    </a:moveTo>
                    <a:lnTo>
                      <a:pt x="0" y="42"/>
                    </a:lnTo>
                    <a:lnTo>
                      <a:pt x="6" y="42"/>
                    </a:lnTo>
                    <a:lnTo>
                      <a:pt x="12" y="36"/>
                    </a:lnTo>
                    <a:lnTo>
                      <a:pt x="18" y="30"/>
                    </a:lnTo>
                    <a:lnTo>
                      <a:pt x="18" y="24"/>
                    </a:lnTo>
                    <a:lnTo>
                      <a:pt x="24" y="18"/>
                    </a:lnTo>
                    <a:lnTo>
                      <a:pt x="24" y="12"/>
                    </a:lnTo>
                    <a:lnTo>
                      <a:pt x="24" y="6"/>
                    </a:lnTo>
                    <a:lnTo>
                      <a:pt x="24" y="0"/>
                    </a:lnTo>
                    <a:lnTo>
                      <a:pt x="18" y="0"/>
                    </a:lnTo>
                    <a:lnTo>
                      <a:pt x="18" y="6"/>
                    </a:lnTo>
                    <a:lnTo>
                      <a:pt x="18" y="12"/>
                    </a:lnTo>
                    <a:lnTo>
                      <a:pt x="18" y="18"/>
                    </a:lnTo>
                    <a:lnTo>
                      <a:pt x="12" y="24"/>
                    </a:lnTo>
                    <a:lnTo>
                      <a:pt x="12" y="30"/>
                    </a:lnTo>
                    <a:lnTo>
                      <a:pt x="6" y="36"/>
                    </a:lnTo>
                    <a:lnTo>
                      <a:pt x="0" y="36"/>
                    </a:lnTo>
                    <a:lnTo>
                      <a:pt x="0" y="42"/>
                    </a:lnTo>
                    <a:close/>
                  </a:path>
                </a:pathLst>
              </a:custGeom>
              <a:solidFill>
                <a:srgbClr val="808080"/>
              </a:solidFill>
              <a:ln w="9525">
                <a:noFill/>
                <a:round/>
                <a:headEnd/>
                <a:tailEnd/>
              </a:ln>
            </p:spPr>
            <p:txBody>
              <a:bodyPr/>
              <a:lstStyle/>
              <a:p>
                <a:endParaRPr lang="en-US"/>
              </a:p>
            </p:txBody>
          </p:sp>
          <p:sp>
            <p:nvSpPr>
              <p:cNvPr id="21540" name="Freeform 129"/>
              <p:cNvSpPr>
                <a:spLocks/>
              </p:cNvSpPr>
              <p:nvPr/>
            </p:nvSpPr>
            <p:spPr bwMode="auto">
              <a:xfrm>
                <a:off x="4783" y="3527"/>
                <a:ext cx="186" cy="18"/>
              </a:xfrm>
              <a:custGeom>
                <a:avLst/>
                <a:gdLst>
                  <a:gd name="T0" fmla="*/ 0 w 186"/>
                  <a:gd name="T1" fmla="*/ 6 h 18"/>
                  <a:gd name="T2" fmla="*/ 0 w 186"/>
                  <a:gd name="T3" fmla="*/ 6 h 18"/>
                  <a:gd name="T4" fmla="*/ 12 w 186"/>
                  <a:gd name="T5" fmla="*/ 6 h 18"/>
                  <a:gd name="T6" fmla="*/ 24 w 186"/>
                  <a:gd name="T7" fmla="*/ 6 h 18"/>
                  <a:gd name="T8" fmla="*/ 36 w 186"/>
                  <a:gd name="T9" fmla="*/ 6 h 18"/>
                  <a:gd name="T10" fmla="*/ 48 w 186"/>
                  <a:gd name="T11" fmla="*/ 6 h 18"/>
                  <a:gd name="T12" fmla="*/ 60 w 186"/>
                  <a:gd name="T13" fmla="*/ 6 h 18"/>
                  <a:gd name="T14" fmla="*/ 72 w 186"/>
                  <a:gd name="T15" fmla="*/ 12 h 18"/>
                  <a:gd name="T16" fmla="*/ 84 w 186"/>
                  <a:gd name="T17" fmla="*/ 12 h 18"/>
                  <a:gd name="T18" fmla="*/ 96 w 186"/>
                  <a:gd name="T19" fmla="*/ 12 h 18"/>
                  <a:gd name="T20" fmla="*/ 108 w 186"/>
                  <a:gd name="T21" fmla="*/ 18 h 18"/>
                  <a:gd name="T22" fmla="*/ 120 w 186"/>
                  <a:gd name="T23" fmla="*/ 18 h 18"/>
                  <a:gd name="T24" fmla="*/ 126 w 186"/>
                  <a:gd name="T25" fmla="*/ 18 h 18"/>
                  <a:gd name="T26" fmla="*/ 138 w 186"/>
                  <a:gd name="T27" fmla="*/ 18 h 18"/>
                  <a:gd name="T28" fmla="*/ 150 w 186"/>
                  <a:gd name="T29" fmla="*/ 18 h 18"/>
                  <a:gd name="T30" fmla="*/ 162 w 186"/>
                  <a:gd name="T31" fmla="*/ 18 h 18"/>
                  <a:gd name="T32" fmla="*/ 174 w 186"/>
                  <a:gd name="T33" fmla="*/ 18 h 18"/>
                  <a:gd name="T34" fmla="*/ 186 w 186"/>
                  <a:gd name="T35" fmla="*/ 12 h 18"/>
                  <a:gd name="T36" fmla="*/ 186 w 186"/>
                  <a:gd name="T37" fmla="*/ 6 h 18"/>
                  <a:gd name="T38" fmla="*/ 174 w 186"/>
                  <a:gd name="T39" fmla="*/ 12 h 18"/>
                  <a:gd name="T40" fmla="*/ 162 w 186"/>
                  <a:gd name="T41" fmla="*/ 12 h 18"/>
                  <a:gd name="T42" fmla="*/ 150 w 186"/>
                  <a:gd name="T43" fmla="*/ 12 h 18"/>
                  <a:gd name="T44" fmla="*/ 138 w 186"/>
                  <a:gd name="T45" fmla="*/ 12 h 18"/>
                  <a:gd name="T46" fmla="*/ 126 w 186"/>
                  <a:gd name="T47" fmla="*/ 12 h 18"/>
                  <a:gd name="T48" fmla="*/ 120 w 186"/>
                  <a:gd name="T49" fmla="*/ 12 h 18"/>
                  <a:gd name="T50" fmla="*/ 108 w 186"/>
                  <a:gd name="T51" fmla="*/ 12 h 18"/>
                  <a:gd name="T52" fmla="*/ 96 w 186"/>
                  <a:gd name="T53" fmla="*/ 12 h 18"/>
                  <a:gd name="T54" fmla="*/ 84 w 186"/>
                  <a:gd name="T55" fmla="*/ 6 h 18"/>
                  <a:gd name="T56" fmla="*/ 72 w 186"/>
                  <a:gd name="T57" fmla="*/ 6 h 18"/>
                  <a:gd name="T58" fmla="*/ 60 w 186"/>
                  <a:gd name="T59" fmla="*/ 6 h 18"/>
                  <a:gd name="T60" fmla="*/ 48 w 186"/>
                  <a:gd name="T61" fmla="*/ 0 h 18"/>
                  <a:gd name="T62" fmla="*/ 36 w 186"/>
                  <a:gd name="T63" fmla="*/ 0 h 18"/>
                  <a:gd name="T64" fmla="*/ 24 w 186"/>
                  <a:gd name="T65" fmla="*/ 0 h 18"/>
                  <a:gd name="T66" fmla="*/ 12 w 186"/>
                  <a:gd name="T67" fmla="*/ 0 h 18"/>
                  <a:gd name="T68" fmla="*/ 0 w 186"/>
                  <a:gd name="T69" fmla="*/ 0 h 18"/>
                  <a:gd name="T70" fmla="*/ 0 w 186"/>
                  <a:gd name="T71" fmla="*/ 0 h 18"/>
                  <a:gd name="T72" fmla="*/ 0 w 186"/>
                  <a:gd name="T73" fmla="*/ 6 h 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8"/>
                  <a:gd name="T113" fmla="*/ 186 w 186"/>
                  <a:gd name="T114" fmla="*/ 18 h 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8">
                    <a:moveTo>
                      <a:pt x="0" y="6"/>
                    </a:moveTo>
                    <a:lnTo>
                      <a:pt x="0" y="6"/>
                    </a:lnTo>
                    <a:lnTo>
                      <a:pt x="12" y="6"/>
                    </a:lnTo>
                    <a:lnTo>
                      <a:pt x="24" y="6"/>
                    </a:lnTo>
                    <a:lnTo>
                      <a:pt x="36" y="6"/>
                    </a:lnTo>
                    <a:lnTo>
                      <a:pt x="48" y="6"/>
                    </a:lnTo>
                    <a:lnTo>
                      <a:pt x="60" y="6"/>
                    </a:lnTo>
                    <a:lnTo>
                      <a:pt x="72" y="12"/>
                    </a:lnTo>
                    <a:lnTo>
                      <a:pt x="84" y="12"/>
                    </a:lnTo>
                    <a:lnTo>
                      <a:pt x="96" y="12"/>
                    </a:lnTo>
                    <a:lnTo>
                      <a:pt x="108" y="18"/>
                    </a:lnTo>
                    <a:lnTo>
                      <a:pt x="120" y="18"/>
                    </a:lnTo>
                    <a:lnTo>
                      <a:pt x="126" y="18"/>
                    </a:lnTo>
                    <a:lnTo>
                      <a:pt x="138" y="18"/>
                    </a:lnTo>
                    <a:lnTo>
                      <a:pt x="150" y="18"/>
                    </a:lnTo>
                    <a:lnTo>
                      <a:pt x="162" y="18"/>
                    </a:lnTo>
                    <a:lnTo>
                      <a:pt x="174" y="18"/>
                    </a:lnTo>
                    <a:lnTo>
                      <a:pt x="186" y="12"/>
                    </a:lnTo>
                    <a:lnTo>
                      <a:pt x="186" y="6"/>
                    </a:lnTo>
                    <a:lnTo>
                      <a:pt x="174" y="12"/>
                    </a:lnTo>
                    <a:lnTo>
                      <a:pt x="162" y="12"/>
                    </a:lnTo>
                    <a:lnTo>
                      <a:pt x="150" y="12"/>
                    </a:lnTo>
                    <a:lnTo>
                      <a:pt x="138" y="12"/>
                    </a:lnTo>
                    <a:lnTo>
                      <a:pt x="126" y="12"/>
                    </a:lnTo>
                    <a:lnTo>
                      <a:pt x="120" y="12"/>
                    </a:lnTo>
                    <a:lnTo>
                      <a:pt x="108" y="12"/>
                    </a:lnTo>
                    <a:lnTo>
                      <a:pt x="96" y="12"/>
                    </a:lnTo>
                    <a:lnTo>
                      <a:pt x="84" y="6"/>
                    </a:lnTo>
                    <a:lnTo>
                      <a:pt x="72" y="6"/>
                    </a:lnTo>
                    <a:lnTo>
                      <a:pt x="60" y="6"/>
                    </a:lnTo>
                    <a:lnTo>
                      <a:pt x="48" y="0"/>
                    </a:lnTo>
                    <a:lnTo>
                      <a:pt x="36" y="0"/>
                    </a:lnTo>
                    <a:lnTo>
                      <a:pt x="24" y="0"/>
                    </a:lnTo>
                    <a:lnTo>
                      <a:pt x="12" y="0"/>
                    </a:lnTo>
                    <a:lnTo>
                      <a:pt x="0" y="0"/>
                    </a:lnTo>
                    <a:lnTo>
                      <a:pt x="0" y="6"/>
                    </a:lnTo>
                    <a:close/>
                  </a:path>
                </a:pathLst>
              </a:custGeom>
              <a:solidFill>
                <a:srgbClr val="808080"/>
              </a:solidFill>
              <a:ln w="9525">
                <a:noFill/>
                <a:round/>
                <a:headEnd/>
                <a:tailEnd/>
              </a:ln>
            </p:spPr>
            <p:txBody>
              <a:bodyPr/>
              <a:lstStyle/>
              <a:p>
                <a:endParaRPr lang="en-US"/>
              </a:p>
            </p:txBody>
          </p:sp>
          <p:sp>
            <p:nvSpPr>
              <p:cNvPr id="21541" name="Freeform 130"/>
              <p:cNvSpPr>
                <a:spLocks/>
              </p:cNvSpPr>
              <p:nvPr/>
            </p:nvSpPr>
            <p:spPr bwMode="auto">
              <a:xfrm>
                <a:off x="4777" y="3527"/>
                <a:ext cx="12" cy="30"/>
              </a:xfrm>
              <a:custGeom>
                <a:avLst/>
                <a:gdLst>
                  <a:gd name="T0" fmla="*/ 6 w 12"/>
                  <a:gd name="T1" fmla="*/ 30 h 30"/>
                  <a:gd name="T2" fmla="*/ 6 w 12"/>
                  <a:gd name="T3" fmla="*/ 24 h 30"/>
                  <a:gd name="T4" fmla="*/ 6 w 12"/>
                  <a:gd name="T5" fmla="*/ 18 h 30"/>
                  <a:gd name="T6" fmla="*/ 6 w 12"/>
                  <a:gd name="T7" fmla="*/ 12 h 30"/>
                  <a:gd name="T8" fmla="*/ 6 w 12"/>
                  <a:gd name="T9" fmla="*/ 6 h 30"/>
                  <a:gd name="T10" fmla="*/ 6 w 12"/>
                  <a:gd name="T11" fmla="*/ 6 h 30"/>
                  <a:gd name="T12" fmla="*/ 6 w 12"/>
                  <a:gd name="T13" fmla="*/ 0 h 30"/>
                  <a:gd name="T14" fmla="*/ 6 w 12"/>
                  <a:gd name="T15" fmla="*/ 6 h 30"/>
                  <a:gd name="T16" fmla="*/ 0 w 12"/>
                  <a:gd name="T17" fmla="*/ 12 h 30"/>
                  <a:gd name="T18" fmla="*/ 0 w 12"/>
                  <a:gd name="T19" fmla="*/ 18 h 30"/>
                  <a:gd name="T20" fmla="*/ 6 w 12"/>
                  <a:gd name="T21" fmla="*/ 30 h 30"/>
                  <a:gd name="T22" fmla="*/ 6 w 12"/>
                  <a:gd name="T23" fmla="*/ 24 h 30"/>
                  <a:gd name="T24" fmla="*/ 6 w 12"/>
                  <a:gd name="T25" fmla="*/ 30 h 30"/>
                  <a:gd name="T26" fmla="*/ 12 w 12"/>
                  <a:gd name="T27" fmla="*/ 30 h 30"/>
                  <a:gd name="T28" fmla="*/ 6 w 12"/>
                  <a:gd name="T29" fmla="*/ 24 h 30"/>
                  <a:gd name="T30" fmla="*/ 6 w 12"/>
                  <a:gd name="T31" fmla="*/ 30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30"/>
                  <a:gd name="T50" fmla="*/ 12 w 1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30">
                    <a:moveTo>
                      <a:pt x="6" y="30"/>
                    </a:moveTo>
                    <a:lnTo>
                      <a:pt x="6" y="24"/>
                    </a:lnTo>
                    <a:lnTo>
                      <a:pt x="6" y="18"/>
                    </a:lnTo>
                    <a:lnTo>
                      <a:pt x="6" y="12"/>
                    </a:lnTo>
                    <a:lnTo>
                      <a:pt x="6" y="6"/>
                    </a:lnTo>
                    <a:lnTo>
                      <a:pt x="6" y="0"/>
                    </a:lnTo>
                    <a:lnTo>
                      <a:pt x="6" y="6"/>
                    </a:lnTo>
                    <a:lnTo>
                      <a:pt x="0" y="12"/>
                    </a:lnTo>
                    <a:lnTo>
                      <a:pt x="0" y="18"/>
                    </a:lnTo>
                    <a:lnTo>
                      <a:pt x="6" y="30"/>
                    </a:lnTo>
                    <a:lnTo>
                      <a:pt x="6" y="24"/>
                    </a:lnTo>
                    <a:lnTo>
                      <a:pt x="6" y="30"/>
                    </a:lnTo>
                    <a:lnTo>
                      <a:pt x="12" y="30"/>
                    </a:lnTo>
                    <a:lnTo>
                      <a:pt x="6" y="24"/>
                    </a:lnTo>
                    <a:lnTo>
                      <a:pt x="6" y="30"/>
                    </a:lnTo>
                    <a:close/>
                  </a:path>
                </a:pathLst>
              </a:custGeom>
              <a:solidFill>
                <a:srgbClr val="808080"/>
              </a:solidFill>
              <a:ln w="9525">
                <a:noFill/>
                <a:round/>
                <a:headEnd/>
                <a:tailEnd/>
              </a:ln>
            </p:spPr>
            <p:txBody>
              <a:bodyPr/>
              <a:lstStyle/>
              <a:p>
                <a:endParaRPr lang="en-US"/>
              </a:p>
            </p:txBody>
          </p:sp>
          <p:sp>
            <p:nvSpPr>
              <p:cNvPr id="21542" name="Freeform 131"/>
              <p:cNvSpPr>
                <a:spLocks/>
              </p:cNvSpPr>
              <p:nvPr/>
            </p:nvSpPr>
            <p:spPr bwMode="auto">
              <a:xfrm>
                <a:off x="4705" y="3551"/>
                <a:ext cx="78" cy="24"/>
              </a:xfrm>
              <a:custGeom>
                <a:avLst/>
                <a:gdLst>
                  <a:gd name="T0" fmla="*/ 6 w 78"/>
                  <a:gd name="T1" fmla="*/ 24 h 24"/>
                  <a:gd name="T2" fmla="*/ 6 w 78"/>
                  <a:gd name="T3" fmla="*/ 24 h 24"/>
                  <a:gd name="T4" fmla="*/ 6 w 78"/>
                  <a:gd name="T5" fmla="*/ 18 h 24"/>
                  <a:gd name="T6" fmla="*/ 12 w 78"/>
                  <a:gd name="T7" fmla="*/ 12 h 24"/>
                  <a:gd name="T8" fmla="*/ 24 w 78"/>
                  <a:gd name="T9" fmla="*/ 6 h 24"/>
                  <a:gd name="T10" fmla="*/ 30 w 78"/>
                  <a:gd name="T11" fmla="*/ 6 h 24"/>
                  <a:gd name="T12" fmla="*/ 42 w 78"/>
                  <a:gd name="T13" fmla="*/ 6 h 24"/>
                  <a:gd name="T14" fmla="*/ 54 w 78"/>
                  <a:gd name="T15" fmla="*/ 6 h 24"/>
                  <a:gd name="T16" fmla="*/ 66 w 78"/>
                  <a:gd name="T17" fmla="*/ 6 h 24"/>
                  <a:gd name="T18" fmla="*/ 78 w 78"/>
                  <a:gd name="T19" fmla="*/ 6 h 24"/>
                  <a:gd name="T20" fmla="*/ 78 w 78"/>
                  <a:gd name="T21" fmla="*/ 0 h 24"/>
                  <a:gd name="T22" fmla="*/ 66 w 78"/>
                  <a:gd name="T23" fmla="*/ 0 h 24"/>
                  <a:gd name="T24" fmla="*/ 54 w 78"/>
                  <a:gd name="T25" fmla="*/ 0 h 24"/>
                  <a:gd name="T26" fmla="*/ 42 w 78"/>
                  <a:gd name="T27" fmla="*/ 0 h 24"/>
                  <a:gd name="T28" fmla="*/ 30 w 78"/>
                  <a:gd name="T29" fmla="*/ 0 h 24"/>
                  <a:gd name="T30" fmla="*/ 18 w 78"/>
                  <a:gd name="T31" fmla="*/ 0 h 24"/>
                  <a:gd name="T32" fmla="*/ 12 w 78"/>
                  <a:gd name="T33" fmla="*/ 6 h 24"/>
                  <a:gd name="T34" fmla="*/ 6 w 78"/>
                  <a:gd name="T35" fmla="*/ 12 h 24"/>
                  <a:gd name="T36" fmla="*/ 0 w 78"/>
                  <a:gd name="T37" fmla="*/ 24 h 24"/>
                  <a:gd name="T38" fmla="*/ 0 w 78"/>
                  <a:gd name="T39" fmla="*/ 24 h 24"/>
                  <a:gd name="T40" fmla="*/ 6 w 78"/>
                  <a:gd name="T41" fmla="*/ 24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24"/>
                  <a:gd name="T65" fmla="*/ 78 w 78"/>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24">
                    <a:moveTo>
                      <a:pt x="6" y="24"/>
                    </a:moveTo>
                    <a:lnTo>
                      <a:pt x="6" y="24"/>
                    </a:lnTo>
                    <a:lnTo>
                      <a:pt x="6" y="18"/>
                    </a:lnTo>
                    <a:lnTo>
                      <a:pt x="12" y="12"/>
                    </a:lnTo>
                    <a:lnTo>
                      <a:pt x="24" y="6"/>
                    </a:lnTo>
                    <a:lnTo>
                      <a:pt x="30" y="6"/>
                    </a:lnTo>
                    <a:lnTo>
                      <a:pt x="42" y="6"/>
                    </a:lnTo>
                    <a:lnTo>
                      <a:pt x="54" y="6"/>
                    </a:lnTo>
                    <a:lnTo>
                      <a:pt x="66" y="6"/>
                    </a:lnTo>
                    <a:lnTo>
                      <a:pt x="78" y="6"/>
                    </a:lnTo>
                    <a:lnTo>
                      <a:pt x="78" y="0"/>
                    </a:lnTo>
                    <a:lnTo>
                      <a:pt x="66" y="0"/>
                    </a:lnTo>
                    <a:lnTo>
                      <a:pt x="54" y="0"/>
                    </a:lnTo>
                    <a:lnTo>
                      <a:pt x="42" y="0"/>
                    </a:lnTo>
                    <a:lnTo>
                      <a:pt x="30" y="0"/>
                    </a:lnTo>
                    <a:lnTo>
                      <a:pt x="18" y="0"/>
                    </a:lnTo>
                    <a:lnTo>
                      <a:pt x="12" y="6"/>
                    </a:lnTo>
                    <a:lnTo>
                      <a:pt x="6" y="12"/>
                    </a:lnTo>
                    <a:lnTo>
                      <a:pt x="0" y="24"/>
                    </a:lnTo>
                    <a:lnTo>
                      <a:pt x="6" y="24"/>
                    </a:lnTo>
                    <a:close/>
                  </a:path>
                </a:pathLst>
              </a:custGeom>
              <a:solidFill>
                <a:srgbClr val="808080"/>
              </a:solidFill>
              <a:ln w="9525">
                <a:noFill/>
                <a:round/>
                <a:headEnd/>
                <a:tailEnd/>
              </a:ln>
            </p:spPr>
            <p:txBody>
              <a:bodyPr/>
              <a:lstStyle/>
              <a:p>
                <a:endParaRPr lang="en-US"/>
              </a:p>
            </p:txBody>
          </p:sp>
          <p:sp>
            <p:nvSpPr>
              <p:cNvPr id="21543" name="Freeform 132"/>
              <p:cNvSpPr>
                <a:spLocks/>
              </p:cNvSpPr>
              <p:nvPr/>
            </p:nvSpPr>
            <p:spPr bwMode="auto">
              <a:xfrm>
                <a:off x="4705" y="3575"/>
                <a:ext cx="42" cy="48"/>
              </a:xfrm>
              <a:custGeom>
                <a:avLst/>
                <a:gdLst>
                  <a:gd name="T0" fmla="*/ 42 w 42"/>
                  <a:gd name="T1" fmla="*/ 42 h 48"/>
                  <a:gd name="T2" fmla="*/ 42 w 42"/>
                  <a:gd name="T3" fmla="*/ 42 h 48"/>
                  <a:gd name="T4" fmla="*/ 36 w 42"/>
                  <a:gd name="T5" fmla="*/ 36 h 48"/>
                  <a:gd name="T6" fmla="*/ 30 w 42"/>
                  <a:gd name="T7" fmla="*/ 30 h 48"/>
                  <a:gd name="T8" fmla="*/ 24 w 42"/>
                  <a:gd name="T9" fmla="*/ 30 h 48"/>
                  <a:gd name="T10" fmla="*/ 18 w 42"/>
                  <a:gd name="T11" fmla="*/ 24 h 48"/>
                  <a:gd name="T12" fmla="*/ 12 w 42"/>
                  <a:gd name="T13" fmla="*/ 18 h 48"/>
                  <a:gd name="T14" fmla="*/ 6 w 42"/>
                  <a:gd name="T15" fmla="*/ 12 h 48"/>
                  <a:gd name="T16" fmla="*/ 6 w 42"/>
                  <a:gd name="T17" fmla="*/ 6 h 48"/>
                  <a:gd name="T18" fmla="*/ 6 w 42"/>
                  <a:gd name="T19" fmla="*/ 0 h 48"/>
                  <a:gd name="T20" fmla="*/ 0 w 42"/>
                  <a:gd name="T21" fmla="*/ 0 h 48"/>
                  <a:gd name="T22" fmla="*/ 0 w 42"/>
                  <a:gd name="T23" fmla="*/ 6 h 48"/>
                  <a:gd name="T24" fmla="*/ 6 w 42"/>
                  <a:gd name="T25" fmla="*/ 12 h 48"/>
                  <a:gd name="T26" fmla="*/ 6 w 42"/>
                  <a:gd name="T27" fmla="*/ 18 h 48"/>
                  <a:gd name="T28" fmla="*/ 12 w 42"/>
                  <a:gd name="T29" fmla="*/ 24 h 48"/>
                  <a:gd name="T30" fmla="*/ 18 w 42"/>
                  <a:gd name="T31" fmla="*/ 30 h 48"/>
                  <a:gd name="T32" fmla="*/ 30 w 42"/>
                  <a:gd name="T33" fmla="*/ 36 h 48"/>
                  <a:gd name="T34" fmla="*/ 36 w 42"/>
                  <a:gd name="T35" fmla="*/ 42 h 48"/>
                  <a:gd name="T36" fmla="*/ 42 w 42"/>
                  <a:gd name="T37" fmla="*/ 48 h 48"/>
                  <a:gd name="T38" fmla="*/ 42 w 42"/>
                  <a:gd name="T39" fmla="*/ 48 h 48"/>
                  <a:gd name="T40" fmla="*/ 42 w 42"/>
                  <a:gd name="T41" fmla="*/ 42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48"/>
                  <a:gd name="T65" fmla="*/ 42 w 4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48">
                    <a:moveTo>
                      <a:pt x="42" y="42"/>
                    </a:moveTo>
                    <a:lnTo>
                      <a:pt x="42" y="42"/>
                    </a:lnTo>
                    <a:lnTo>
                      <a:pt x="36" y="36"/>
                    </a:lnTo>
                    <a:lnTo>
                      <a:pt x="30" y="30"/>
                    </a:lnTo>
                    <a:lnTo>
                      <a:pt x="24" y="30"/>
                    </a:lnTo>
                    <a:lnTo>
                      <a:pt x="18" y="24"/>
                    </a:lnTo>
                    <a:lnTo>
                      <a:pt x="12" y="18"/>
                    </a:lnTo>
                    <a:lnTo>
                      <a:pt x="6" y="12"/>
                    </a:lnTo>
                    <a:lnTo>
                      <a:pt x="6" y="6"/>
                    </a:lnTo>
                    <a:lnTo>
                      <a:pt x="6" y="0"/>
                    </a:lnTo>
                    <a:lnTo>
                      <a:pt x="0" y="0"/>
                    </a:lnTo>
                    <a:lnTo>
                      <a:pt x="0" y="6"/>
                    </a:lnTo>
                    <a:lnTo>
                      <a:pt x="6" y="12"/>
                    </a:lnTo>
                    <a:lnTo>
                      <a:pt x="6" y="18"/>
                    </a:lnTo>
                    <a:lnTo>
                      <a:pt x="12" y="24"/>
                    </a:lnTo>
                    <a:lnTo>
                      <a:pt x="18" y="30"/>
                    </a:lnTo>
                    <a:lnTo>
                      <a:pt x="30" y="36"/>
                    </a:lnTo>
                    <a:lnTo>
                      <a:pt x="36" y="42"/>
                    </a:lnTo>
                    <a:lnTo>
                      <a:pt x="42" y="48"/>
                    </a:lnTo>
                    <a:lnTo>
                      <a:pt x="42" y="42"/>
                    </a:lnTo>
                    <a:close/>
                  </a:path>
                </a:pathLst>
              </a:custGeom>
              <a:solidFill>
                <a:srgbClr val="808080"/>
              </a:solidFill>
              <a:ln w="9525">
                <a:noFill/>
                <a:round/>
                <a:headEnd/>
                <a:tailEnd/>
              </a:ln>
            </p:spPr>
            <p:txBody>
              <a:bodyPr/>
              <a:lstStyle/>
              <a:p>
                <a:endParaRPr lang="en-US"/>
              </a:p>
            </p:txBody>
          </p:sp>
          <p:sp>
            <p:nvSpPr>
              <p:cNvPr id="21544" name="Freeform 133"/>
              <p:cNvSpPr>
                <a:spLocks/>
              </p:cNvSpPr>
              <p:nvPr/>
            </p:nvSpPr>
            <p:spPr bwMode="auto">
              <a:xfrm>
                <a:off x="4747" y="3617"/>
                <a:ext cx="36" cy="36"/>
              </a:xfrm>
              <a:custGeom>
                <a:avLst/>
                <a:gdLst>
                  <a:gd name="T0" fmla="*/ 36 w 36"/>
                  <a:gd name="T1" fmla="*/ 36 h 36"/>
                  <a:gd name="T2" fmla="*/ 36 w 36"/>
                  <a:gd name="T3" fmla="*/ 36 h 36"/>
                  <a:gd name="T4" fmla="*/ 36 w 36"/>
                  <a:gd name="T5" fmla="*/ 30 h 36"/>
                  <a:gd name="T6" fmla="*/ 36 w 36"/>
                  <a:gd name="T7" fmla="*/ 24 h 36"/>
                  <a:gd name="T8" fmla="*/ 30 w 36"/>
                  <a:gd name="T9" fmla="*/ 18 h 36"/>
                  <a:gd name="T10" fmla="*/ 24 w 36"/>
                  <a:gd name="T11" fmla="*/ 12 h 36"/>
                  <a:gd name="T12" fmla="*/ 18 w 36"/>
                  <a:gd name="T13" fmla="*/ 6 h 36"/>
                  <a:gd name="T14" fmla="*/ 6 w 36"/>
                  <a:gd name="T15" fmla="*/ 6 h 36"/>
                  <a:gd name="T16" fmla="*/ 6 w 36"/>
                  <a:gd name="T17" fmla="*/ 0 h 36"/>
                  <a:gd name="T18" fmla="*/ 0 w 36"/>
                  <a:gd name="T19" fmla="*/ 0 h 36"/>
                  <a:gd name="T20" fmla="*/ 0 w 36"/>
                  <a:gd name="T21" fmla="*/ 6 h 36"/>
                  <a:gd name="T22" fmla="*/ 0 w 36"/>
                  <a:gd name="T23" fmla="*/ 6 h 36"/>
                  <a:gd name="T24" fmla="*/ 6 w 36"/>
                  <a:gd name="T25" fmla="*/ 12 h 36"/>
                  <a:gd name="T26" fmla="*/ 12 w 36"/>
                  <a:gd name="T27" fmla="*/ 12 h 36"/>
                  <a:gd name="T28" fmla="*/ 18 w 36"/>
                  <a:gd name="T29" fmla="*/ 18 h 36"/>
                  <a:gd name="T30" fmla="*/ 24 w 36"/>
                  <a:gd name="T31" fmla="*/ 24 h 36"/>
                  <a:gd name="T32" fmla="*/ 30 w 36"/>
                  <a:gd name="T33" fmla="*/ 24 h 36"/>
                  <a:gd name="T34" fmla="*/ 30 w 36"/>
                  <a:gd name="T35" fmla="*/ 30 h 36"/>
                  <a:gd name="T36" fmla="*/ 30 w 36"/>
                  <a:gd name="T37" fmla="*/ 36 h 36"/>
                  <a:gd name="T38" fmla="*/ 36 w 36"/>
                  <a:gd name="T39" fmla="*/ 30 h 36"/>
                  <a:gd name="T40" fmla="*/ 36 w 36"/>
                  <a:gd name="T41" fmla="*/ 36 h 36"/>
                  <a:gd name="T42" fmla="*/ 36 w 36"/>
                  <a:gd name="T43" fmla="*/ 36 h 36"/>
                  <a:gd name="T44" fmla="*/ 36 w 36"/>
                  <a:gd name="T45" fmla="*/ 3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36"/>
                  <a:gd name="T71" fmla="*/ 36 w 36"/>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36">
                    <a:moveTo>
                      <a:pt x="36" y="36"/>
                    </a:moveTo>
                    <a:lnTo>
                      <a:pt x="36" y="36"/>
                    </a:lnTo>
                    <a:lnTo>
                      <a:pt x="36" y="30"/>
                    </a:lnTo>
                    <a:lnTo>
                      <a:pt x="36" y="24"/>
                    </a:lnTo>
                    <a:lnTo>
                      <a:pt x="30" y="18"/>
                    </a:lnTo>
                    <a:lnTo>
                      <a:pt x="24" y="12"/>
                    </a:lnTo>
                    <a:lnTo>
                      <a:pt x="18" y="6"/>
                    </a:lnTo>
                    <a:lnTo>
                      <a:pt x="6" y="6"/>
                    </a:lnTo>
                    <a:lnTo>
                      <a:pt x="6" y="0"/>
                    </a:lnTo>
                    <a:lnTo>
                      <a:pt x="0" y="0"/>
                    </a:lnTo>
                    <a:lnTo>
                      <a:pt x="0" y="6"/>
                    </a:lnTo>
                    <a:lnTo>
                      <a:pt x="6" y="12"/>
                    </a:lnTo>
                    <a:lnTo>
                      <a:pt x="12" y="12"/>
                    </a:lnTo>
                    <a:lnTo>
                      <a:pt x="18" y="18"/>
                    </a:lnTo>
                    <a:lnTo>
                      <a:pt x="24" y="24"/>
                    </a:lnTo>
                    <a:lnTo>
                      <a:pt x="30" y="24"/>
                    </a:lnTo>
                    <a:lnTo>
                      <a:pt x="30" y="30"/>
                    </a:lnTo>
                    <a:lnTo>
                      <a:pt x="30" y="36"/>
                    </a:lnTo>
                    <a:lnTo>
                      <a:pt x="36" y="30"/>
                    </a:lnTo>
                    <a:lnTo>
                      <a:pt x="36" y="36"/>
                    </a:lnTo>
                    <a:close/>
                  </a:path>
                </a:pathLst>
              </a:custGeom>
              <a:solidFill>
                <a:srgbClr val="808080"/>
              </a:solidFill>
              <a:ln w="9525">
                <a:noFill/>
                <a:round/>
                <a:headEnd/>
                <a:tailEnd/>
              </a:ln>
            </p:spPr>
            <p:txBody>
              <a:bodyPr/>
              <a:lstStyle/>
              <a:p>
                <a:endParaRPr lang="en-US"/>
              </a:p>
            </p:txBody>
          </p:sp>
          <p:sp>
            <p:nvSpPr>
              <p:cNvPr id="21545" name="Freeform 134"/>
              <p:cNvSpPr>
                <a:spLocks/>
              </p:cNvSpPr>
              <p:nvPr/>
            </p:nvSpPr>
            <p:spPr bwMode="auto">
              <a:xfrm>
                <a:off x="4729" y="3629"/>
                <a:ext cx="54" cy="24"/>
              </a:xfrm>
              <a:custGeom>
                <a:avLst/>
                <a:gdLst>
                  <a:gd name="T0" fmla="*/ 0 w 54"/>
                  <a:gd name="T1" fmla="*/ 6 h 24"/>
                  <a:gd name="T2" fmla="*/ 0 w 54"/>
                  <a:gd name="T3" fmla="*/ 6 h 24"/>
                  <a:gd name="T4" fmla="*/ 6 w 54"/>
                  <a:gd name="T5" fmla="*/ 6 h 24"/>
                  <a:gd name="T6" fmla="*/ 6 w 54"/>
                  <a:gd name="T7" fmla="*/ 12 h 24"/>
                  <a:gd name="T8" fmla="*/ 12 w 54"/>
                  <a:gd name="T9" fmla="*/ 12 h 24"/>
                  <a:gd name="T10" fmla="*/ 18 w 54"/>
                  <a:gd name="T11" fmla="*/ 18 h 24"/>
                  <a:gd name="T12" fmla="*/ 24 w 54"/>
                  <a:gd name="T13" fmla="*/ 24 h 24"/>
                  <a:gd name="T14" fmla="*/ 30 w 54"/>
                  <a:gd name="T15" fmla="*/ 24 h 24"/>
                  <a:gd name="T16" fmla="*/ 42 w 54"/>
                  <a:gd name="T17" fmla="*/ 24 h 24"/>
                  <a:gd name="T18" fmla="*/ 54 w 54"/>
                  <a:gd name="T19" fmla="*/ 24 h 24"/>
                  <a:gd name="T20" fmla="*/ 54 w 54"/>
                  <a:gd name="T21" fmla="*/ 18 h 24"/>
                  <a:gd name="T22" fmla="*/ 42 w 54"/>
                  <a:gd name="T23" fmla="*/ 18 h 24"/>
                  <a:gd name="T24" fmla="*/ 30 w 54"/>
                  <a:gd name="T25" fmla="*/ 18 h 24"/>
                  <a:gd name="T26" fmla="*/ 24 w 54"/>
                  <a:gd name="T27" fmla="*/ 18 h 24"/>
                  <a:gd name="T28" fmla="*/ 18 w 54"/>
                  <a:gd name="T29" fmla="*/ 12 h 24"/>
                  <a:gd name="T30" fmla="*/ 12 w 54"/>
                  <a:gd name="T31" fmla="*/ 12 h 24"/>
                  <a:gd name="T32" fmla="*/ 12 w 54"/>
                  <a:gd name="T33" fmla="*/ 6 h 24"/>
                  <a:gd name="T34" fmla="*/ 6 w 54"/>
                  <a:gd name="T35" fmla="*/ 6 h 24"/>
                  <a:gd name="T36" fmla="*/ 0 w 54"/>
                  <a:gd name="T37" fmla="*/ 0 h 24"/>
                  <a:gd name="T38" fmla="*/ 0 w 54"/>
                  <a:gd name="T39" fmla="*/ 6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24"/>
                  <a:gd name="T62" fmla="*/ 54 w 5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24">
                    <a:moveTo>
                      <a:pt x="0" y="6"/>
                    </a:moveTo>
                    <a:lnTo>
                      <a:pt x="0" y="6"/>
                    </a:lnTo>
                    <a:lnTo>
                      <a:pt x="6" y="6"/>
                    </a:lnTo>
                    <a:lnTo>
                      <a:pt x="6" y="12"/>
                    </a:lnTo>
                    <a:lnTo>
                      <a:pt x="12" y="12"/>
                    </a:lnTo>
                    <a:lnTo>
                      <a:pt x="18" y="18"/>
                    </a:lnTo>
                    <a:lnTo>
                      <a:pt x="24" y="24"/>
                    </a:lnTo>
                    <a:lnTo>
                      <a:pt x="30" y="24"/>
                    </a:lnTo>
                    <a:lnTo>
                      <a:pt x="42" y="24"/>
                    </a:lnTo>
                    <a:lnTo>
                      <a:pt x="54" y="24"/>
                    </a:lnTo>
                    <a:lnTo>
                      <a:pt x="54" y="18"/>
                    </a:lnTo>
                    <a:lnTo>
                      <a:pt x="42" y="18"/>
                    </a:lnTo>
                    <a:lnTo>
                      <a:pt x="30" y="18"/>
                    </a:lnTo>
                    <a:lnTo>
                      <a:pt x="24" y="18"/>
                    </a:lnTo>
                    <a:lnTo>
                      <a:pt x="18" y="12"/>
                    </a:lnTo>
                    <a:lnTo>
                      <a:pt x="12" y="12"/>
                    </a:lnTo>
                    <a:lnTo>
                      <a:pt x="12" y="6"/>
                    </a:lnTo>
                    <a:lnTo>
                      <a:pt x="6" y="6"/>
                    </a:lnTo>
                    <a:lnTo>
                      <a:pt x="0" y="0"/>
                    </a:lnTo>
                    <a:lnTo>
                      <a:pt x="0" y="6"/>
                    </a:lnTo>
                    <a:close/>
                  </a:path>
                </a:pathLst>
              </a:custGeom>
              <a:solidFill>
                <a:srgbClr val="808080"/>
              </a:solidFill>
              <a:ln w="9525">
                <a:noFill/>
                <a:round/>
                <a:headEnd/>
                <a:tailEnd/>
              </a:ln>
            </p:spPr>
            <p:txBody>
              <a:bodyPr/>
              <a:lstStyle/>
              <a:p>
                <a:endParaRPr lang="en-US"/>
              </a:p>
            </p:txBody>
          </p:sp>
          <p:sp>
            <p:nvSpPr>
              <p:cNvPr id="21546" name="Freeform 135"/>
              <p:cNvSpPr>
                <a:spLocks/>
              </p:cNvSpPr>
              <p:nvPr/>
            </p:nvSpPr>
            <p:spPr bwMode="auto">
              <a:xfrm>
                <a:off x="4663" y="3581"/>
                <a:ext cx="66" cy="54"/>
              </a:xfrm>
              <a:custGeom>
                <a:avLst/>
                <a:gdLst>
                  <a:gd name="T0" fmla="*/ 0 w 66"/>
                  <a:gd name="T1" fmla="*/ 0 h 54"/>
                  <a:gd name="T2" fmla="*/ 0 w 66"/>
                  <a:gd name="T3" fmla="*/ 0 h 54"/>
                  <a:gd name="T4" fmla="*/ 6 w 66"/>
                  <a:gd name="T5" fmla="*/ 6 h 54"/>
                  <a:gd name="T6" fmla="*/ 12 w 66"/>
                  <a:gd name="T7" fmla="*/ 18 h 54"/>
                  <a:gd name="T8" fmla="*/ 18 w 66"/>
                  <a:gd name="T9" fmla="*/ 24 h 54"/>
                  <a:gd name="T10" fmla="*/ 24 w 66"/>
                  <a:gd name="T11" fmla="*/ 36 h 54"/>
                  <a:gd name="T12" fmla="*/ 30 w 66"/>
                  <a:gd name="T13" fmla="*/ 42 h 54"/>
                  <a:gd name="T14" fmla="*/ 36 w 66"/>
                  <a:gd name="T15" fmla="*/ 48 h 54"/>
                  <a:gd name="T16" fmla="*/ 48 w 66"/>
                  <a:gd name="T17" fmla="*/ 54 h 54"/>
                  <a:gd name="T18" fmla="*/ 66 w 66"/>
                  <a:gd name="T19" fmla="*/ 54 h 54"/>
                  <a:gd name="T20" fmla="*/ 66 w 66"/>
                  <a:gd name="T21" fmla="*/ 54 h 54"/>
                  <a:gd name="T22" fmla="*/ 48 w 66"/>
                  <a:gd name="T23" fmla="*/ 48 h 54"/>
                  <a:gd name="T24" fmla="*/ 42 w 66"/>
                  <a:gd name="T25" fmla="*/ 48 h 54"/>
                  <a:gd name="T26" fmla="*/ 30 w 66"/>
                  <a:gd name="T27" fmla="*/ 42 h 54"/>
                  <a:gd name="T28" fmla="*/ 24 w 66"/>
                  <a:gd name="T29" fmla="*/ 30 h 54"/>
                  <a:gd name="T30" fmla="*/ 24 w 66"/>
                  <a:gd name="T31" fmla="*/ 24 h 54"/>
                  <a:gd name="T32" fmla="*/ 18 w 66"/>
                  <a:gd name="T33" fmla="*/ 12 h 54"/>
                  <a:gd name="T34" fmla="*/ 12 w 66"/>
                  <a:gd name="T35" fmla="*/ 6 h 54"/>
                  <a:gd name="T36" fmla="*/ 6 w 66"/>
                  <a:gd name="T37" fmla="*/ 0 h 54"/>
                  <a:gd name="T38" fmla="*/ 6 w 66"/>
                  <a:gd name="T39" fmla="*/ 0 h 54"/>
                  <a:gd name="T40" fmla="*/ 0 w 66"/>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54"/>
                  <a:gd name="T65" fmla="*/ 66 w 66"/>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54">
                    <a:moveTo>
                      <a:pt x="0" y="0"/>
                    </a:moveTo>
                    <a:lnTo>
                      <a:pt x="0" y="0"/>
                    </a:lnTo>
                    <a:lnTo>
                      <a:pt x="6" y="6"/>
                    </a:lnTo>
                    <a:lnTo>
                      <a:pt x="12" y="18"/>
                    </a:lnTo>
                    <a:lnTo>
                      <a:pt x="18" y="24"/>
                    </a:lnTo>
                    <a:lnTo>
                      <a:pt x="24" y="36"/>
                    </a:lnTo>
                    <a:lnTo>
                      <a:pt x="30" y="42"/>
                    </a:lnTo>
                    <a:lnTo>
                      <a:pt x="36" y="48"/>
                    </a:lnTo>
                    <a:lnTo>
                      <a:pt x="48" y="54"/>
                    </a:lnTo>
                    <a:lnTo>
                      <a:pt x="66" y="54"/>
                    </a:lnTo>
                    <a:lnTo>
                      <a:pt x="48" y="48"/>
                    </a:lnTo>
                    <a:lnTo>
                      <a:pt x="42" y="48"/>
                    </a:lnTo>
                    <a:lnTo>
                      <a:pt x="30" y="42"/>
                    </a:lnTo>
                    <a:lnTo>
                      <a:pt x="24" y="30"/>
                    </a:lnTo>
                    <a:lnTo>
                      <a:pt x="24" y="24"/>
                    </a:lnTo>
                    <a:lnTo>
                      <a:pt x="18" y="12"/>
                    </a:lnTo>
                    <a:lnTo>
                      <a:pt x="12" y="6"/>
                    </a:lnTo>
                    <a:lnTo>
                      <a:pt x="6" y="0"/>
                    </a:lnTo>
                    <a:lnTo>
                      <a:pt x="0" y="0"/>
                    </a:lnTo>
                    <a:close/>
                  </a:path>
                </a:pathLst>
              </a:custGeom>
              <a:solidFill>
                <a:srgbClr val="808080"/>
              </a:solidFill>
              <a:ln w="9525">
                <a:noFill/>
                <a:round/>
                <a:headEnd/>
                <a:tailEnd/>
              </a:ln>
            </p:spPr>
            <p:txBody>
              <a:bodyPr/>
              <a:lstStyle/>
              <a:p>
                <a:endParaRPr lang="en-US"/>
              </a:p>
            </p:txBody>
          </p:sp>
          <p:sp>
            <p:nvSpPr>
              <p:cNvPr id="21547" name="Freeform 136"/>
              <p:cNvSpPr>
                <a:spLocks/>
              </p:cNvSpPr>
              <p:nvPr/>
            </p:nvSpPr>
            <p:spPr bwMode="auto">
              <a:xfrm>
                <a:off x="4429" y="3509"/>
                <a:ext cx="240" cy="72"/>
              </a:xfrm>
              <a:custGeom>
                <a:avLst/>
                <a:gdLst>
                  <a:gd name="T0" fmla="*/ 0 w 240"/>
                  <a:gd name="T1" fmla="*/ 0 h 72"/>
                  <a:gd name="T2" fmla="*/ 0 w 240"/>
                  <a:gd name="T3" fmla="*/ 0 h 72"/>
                  <a:gd name="T4" fmla="*/ 18 w 240"/>
                  <a:gd name="T5" fmla="*/ 6 h 72"/>
                  <a:gd name="T6" fmla="*/ 30 w 240"/>
                  <a:gd name="T7" fmla="*/ 6 h 72"/>
                  <a:gd name="T8" fmla="*/ 48 w 240"/>
                  <a:gd name="T9" fmla="*/ 12 h 72"/>
                  <a:gd name="T10" fmla="*/ 60 w 240"/>
                  <a:gd name="T11" fmla="*/ 12 h 72"/>
                  <a:gd name="T12" fmla="*/ 78 w 240"/>
                  <a:gd name="T13" fmla="*/ 18 h 72"/>
                  <a:gd name="T14" fmla="*/ 90 w 240"/>
                  <a:gd name="T15" fmla="*/ 18 h 72"/>
                  <a:gd name="T16" fmla="*/ 108 w 240"/>
                  <a:gd name="T17" fmla="*/ 24 h 72"/>
                  <a:gd name="T18" fmla="*/ 120 w 240"/>
                  <a:gd name="T19" fmla="*/ 24 h 72"/>
                  <a:gd name="T20" fmla="*/ 138 w 240"/>
                  <a:gd name="T21" fmla="*/ 30 h 72"/>
                  <a:gd name="T22" fmla="*/ 150 w 240"/>
                  <a:gd name="T23" fmla="*/ 36 h 72"/>
                  <a:gd name="T24" fmla="*/ 168 w 240"/>
                  <a:gd name="T25" fmla="*/ 42 h 72"/>
                  <a:gd name="T26" fmla="*/ 180 w 240"/>
                  <a:gd name="T27" fmla="*/ 48 h 72"/>
                  <a:gd name="T28" fmla="*/ 198 w 240"/>
                  <a:gd name="T29" fmla="*/ 54 h 72"/>
                  <a:gd name="T30" fmla="*/ 210 w 240"/>
                  <a:gd name="T31" fmla="*/ 60 h 72"/>
                  <a:gd name="T32" fmla="*/ 222 w 240"/>
                  <a:gd name="T33" fmla="*/ 66 h 72"/>
                  <a:gd name="T34" fmla="*/ 234 w 240"/>
                  <a:gd name="T35" fmla="*/ 72 h 72"/>
                  <a:gd name="T36" fmla="*/ 240 w 240"/>
                  <a:gd name="T37" fmla="*/ 72 h 72"/>
                  <a:gd name="T38" fmla="*/ 222 w 240"/>
                  <a:gd name="T39" fmla="*/ 60 h 72"/>
                  <a:gd name="T40" fmla="*/ 210 w 240"/>
                  <a:gd name="T41" fmla="*/ 54 h 72"/>
                  <a:gd name="T42" fmla="*/ 198 w 240"/>
                  <a:gd name="T43" fmla="*/ 48 h 72"/>
                  <a:gd name="T44" fmla="*/ 180 w 240"/>
                  <a:gd name="T45" fmla="*/ 42 h 72"/>
                  <a:gd name="T46" fmla="*/ 168 w 240"/>
                  <a:gd name="T47" fmla="*/ 36 h 72"/>
                  <a:gd name="T48" fmla="*/ 150 w 240"/>
                  <a:gd name="T49" fmla="*/ 30 h 72"/>
                  <a:gd name="T50" fmla="*/ 138 w 240"/>
                  <a:gd name="T51" fmla="*/ 24 h 72"/>
                  <a:gd name="T52" fmla="*/ 126 w 240"/>
                  <a:gd name="T53" fmla="*/ 18 h 72"/>
                  <a:gd name="T54" fmla="*/ 108 w 240"/>
                  <a:gd name="T55" fmla="*/ 18 h 72"/>
                  <a:gd name="T56" fmla="*/ 90 w 240"/>
                  <a:gd name="T57" fmla="*/ 12 h 72"/>
                  <a:gd name="T58" fmla="*/ 78 w 240"/>
                  <a:gd name="T59" fmla="*/ 12 h 72"/>
                  <a:gd name="T60" fmla="*/ 60 w 240"/>
                  <a:gd name="T61" fmla="*/ 6 h 72"/>
                  <a:gd name="T62" fmla="*/ 48 w 240"/>
                  <a:gd name="T63" fmla="*/ 6 h 72"/>
                  <a:gd name="T64" fmla="*/ 30 w 240"/>
                  <a:gd name="T65" fmla="*/ 0 h 72"/>
                  <a:gd name="T66" fmla="*/ 18 w 240"/>
                  <a:gd name="T67" fmla="*/ 0 h 72"/>
                  <a:gd name="T68" fmla="*/ 0 w 240"/>
                  <a:gd name="T69" fmla="*/ 0 h 72"/>
                  <a:gd name="T70" fmla="*/ 0 w 240"/>
                  <a:gd name="T71" fmla="*/ 0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72"/>
                  <a:gd name="T110" fmla="*/ 240 w 240"/>
                  <a:gd name="T111" fmla="*/ 72 h 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72">
                    <a:moveTo>
                      <a:pt x="0" y="0"/>
                    </a:moveTo>
                    <a:lnTo>
                      <a:pt x="0" y="0"/>
                    </a:lnTo>
                    <a:lnTo>
                      <a:pt x="18" y="6"/>
                    </a:lnTo>
                    <a:lnTo>
                      <a:pt x="30" y="6"/>
                    </a:lnTo>
                    <a:lnTo>
                      <a:pt x="48" y="12"/>
                    </a:lnTo>
                    <a:lnTo>
                      <a:pt x="60" y="12"/>
                    </a:lnTo>
                    <a:lnTo>
                      <a:pt x="78" y="18"/>
                    </a:lnTo>
                    <a:lnTo>
                      <a:pt x="90" y="18"/>
                    </a:lnTo>
                    <a:lnTo>
                      <a:pt x="108" y="24"/>
                    </a:lnTo>
                    <a:lnTo>
                      <a:pt x="120" y="24"/>
                    </a:lnTo>
                    <a:lnTo>
                      <a:pt x="138" y="30"/>
                    </a:lnTo>
                    <a:lnTo>
                      <a:pt x="150" y="36"/>
                    </a:lnTo>
                    <a:lnTo>
                      <a:pt x="168" y="42"/>
                    </a:lnTo>
                    <a:lnTo>
                      <a:pt x="180" y="48"/>
                    </a:lnTo>
                    <a:lnTo>
                      <a:pt x="198" y="54"/>
                    </a:lnTo>
                    <a:lnTo>
                      <a:pt x="210" y="60"/>
                    </a:lnTo>
                    <a:lnTo>
                      <a:pt x="222" y="66"/>
                    </a:lnTo>
                    <a:lnTo>
                      <a:pt x="234" y="72"/>
                    </a:lnTo>
                    <a:lnTo>
                      <a:pt x="240" y="72"/>
                    </a:lnTo>
                    <a:lnTo>
                      <a:pt x="222" y="60"/>
                    </a:lnTo>
                    <a:lnTo>
                      <a:pt x="210" y="54"/>
                    </a:lnTo>
                    <a:lnTo>
                      <a:pt x="198" y="48"/>
                    </a:lnTo>
                    <a:lnTo>
                      <a:pt x="180" y="42"/>
                    </a:lnTo>
                    <a:lnTo>
                      <a:pt x="168" y="36"/>
                    </a:lnTo>
                    <a:lnTo>
                      <a:pt x="150" y="30"/>
                    </a:lnTo>
                    <a:lnTo>
                      <a:pt x="138" y="24"/>
                    </a:lnTo>
                    <a:lnTo>
                      <a:pt x="126" y="18"/>
                    </a:lnTo>
                    <a:lnTo>
                      <a:pt x="108" y="18"/>
                    </a:lnTo>
                    <a:lnTo>
                      <a:pt x="90" y="12"/>
                    </a:lnTo>
                    <a:lnTo>
                      <a:pt x="78" y="12"/>
                    </a:lnTo>
                    <a:lnTo>
                      <a:pt x="60" y="6"/>
                    </a:lnTo>
                    <a:lnTo>
                      <a:pt x="48" y="6"/>
                    </a:lnTo>
                    <a:lnTo>
                      <a:pt x="30" y="0"/>
                    </a:lnTo>
                    <a:lnTo>
                      <a:pt x="18" y="0"/>
                    </a:lnTo>
                    <a:lnTo>
                      <a:pt x="0" y="0"/>
                    </a:lnTo>
                    <a:close/>
                  </a:path>
                </a:pathLst>
              </a:custGeom>
              <a:solidFill>
                <a:srgbClr val="808080"/>
              </a:solidFill>
              <a:ln w="9525">
                <a:noFill/>
                <a:round/>
                <a:headEnd/>
                <a:tailEnd/>
              </a:ln>
            </p:spPr>
            <p:txBody>
              <a:bodyPr/>
              <a:lstStyle/>
              <a:p>
                <a:endParaRPr lang="en-US"/>
              </a:p>
            </p:txBody>
          </p:sp>
          <p:sp>
            <p:nvSpPr>
              <p:cNvPr id="21548" name="Freeform 137"/>
              <p:cNvSpPr>
                <a:spLocks/>
              </p:cNvSpPr>
              <p:nvPr/>
            </p:nvSpPr>
            <p:spPr bwMode="auto">
              <a:xfrm>
                <a:off x="4219" y="3503"/>
                <a:ext cx="210" cy="42"/>
              </a:xfrm>
              <a:custGeom>
                <a:avLst/>
                <a:gdLst>
                  <a:gd name="T0" fmla="*/ 0 w 210"/>
                  <a:gd name="T1" fmla="*/ 42 h 42"/>
                  <a:gd name="T2" fmla="*/ 0 w 210"/>
                  <a:gd name="T3" fmla="*/ 42 h 42"/>
                  <a:gd name="T4" fmla="*/ 12 w 210"/>
                  <a:gd name="T5" fmla="*/ 42 h 42"/>
                  <a:gd name="T6" fmla="*/ 24 w 210"/>
                  <a:gd name="T7" fmla="*/ 36 h 42"/>
                  <a:gd name="T8" fmla="*/ 42 w 210"/>
                  <a:gd name="T9" fmla="*/ 36 h 42"/>
                  <a:gd name="T10" fmla="*/ 54 w 210"/>
                  <a:gd name="T11" fmla="*/ 30 h 42"/>
                  <a:gd name="T12" fmla="*/ 66 w 210"/>
                  <a:gd name="T13" fmla="*/ 24 h 42"/>
                  <a:gd name="T14" fmla="*/ 78 w 210"/>
                  <a:gd name="T15" fmla="*/ 24 h 42"/>
                  <a:gd name="T16" fmla="*/ 90 w 210"/>
                  <a:gd name="T17" fmla="*/ 18 h 42"/>
                  <a:gd name="T18" fmla="*/ 102 w 210"/>
                  <a:gd name="T19" fmla="*/ 18 h 42"/>
                  <a:gd name="T20" fmla="*/ 114 w 210"/>
                  <a:gd name="T21" fmla="*/ 12 h 42"/>
                  <a:gd name="T22" fmla="*/ 132 w 210"/>
                  <a:gd name="T23" fmla="*/ 12 h 42"/>
                  <a:gd name="T24" fmla="*/ 144 w 210"/>
                  <a:gd name="T25" fmla="*/ 6 h 42"/>
                  <a:gd name="T26" fmla="*/ 156 w 210"/>
                  <a:gd name="T27" fmla="*/ 6 h 42"/>
                  <a:gd name="T28" fmla="*/ 168 w 210"/>
                  <a:gd name="T29" fmla="*/ 6 h 42"/>
                  <a:gd name="T30" fmla="*/ 180 w 210"/>
                  <a:gd name="T31" fmla="*/ 6 h 42"/>
                  <a:gd name="T32" fmla="*/ 198 w 210"/>
                  <a:gd name="T33" fmla="*/ 6 h 42"/>
                  <a:gd name="T34" fmla="*/ 210 w 210"/>
                  <a:gd name="T35" fmla="*/ 6 h 42"/>
                  <a:gd name="T36" fmla="*/ 210 w 210"/>
                  <a:gd name="T37" fmla="*/ 6 h 42"/>
                  <a:gd name="T38" fmla="*/ 198 w 210"/>
                  <a:gd name="T39" fmla="*/ 0 h 42"/>
                  <a:gd name="T40" fmla="*/ 180 w 210"/>
                  <a:gd name="T41" fmla="*/ 0 h 42"/>
                  <a:gd name="T42" fmla="*/ 168 w 210"/>
                  <a:gd name="T43" fmla="*/ 0 h 42"/>
                  <a:gd name="T44" fmla="*/ 156 w 210"/>
                  <a:gd name="T45" fmla="*/ 0 h 42"/>
                  <a:gd name="T46" fmla="*/ 144 w 210"/>
                  <a:gd name="T47" fmla="*/ 6 h 42"/>
                  <a:gd name="T48" fmla="*/ 132 w 210"/>
                  <a:gd name="T49" fmla="*/ 6 h 42"/>
                  <a:gd name="T50" fmla="*/ 114 w 210"/>
                  <a:gd name="T51" fmla="*/ 12 h 42"/>
                  <a:gd name="T52" fmla="*/ 102 w 210"/>
                  <a:gd name="T53" fmla="*/ 12 h 42"/>
                  <a:gd name="T54" fmla="*/ 90 w 210"/>
                  <a:gd name="T55" fmla="*/ 18 h 42"/>
                  <a:gd name="T56" fmla="*/ 78 w 210"/>
                  <a:gd name="T57" fmla="*/ 18 h 42"/>
                  <a:gd name="T58" fmla="*/ 66 w 210"/>
                  <a:gd name="T59" fmla="*/ 24 h 42"/>
                  <a:gd name="T60" fmla="*/ 54 w 210"/>
                  <a:gd name="T61" fmla="*/ 24 h 42"/>
                  <a:gd name="T62" fmla="*/ 42 w 210"/>
                  <a:gd name="T63" fmla="*/ 30 h 42"/>
                  <a:gd name="T64" fmla="*/ 24 w 210"/>
                  <a:gd name="T65" fmla="*/ 30 h 42"/>
                  <a:gd name="T66" fmla="*/ 12 w 210"/>
                  <a:gd name="T67" fmla="*/ 36 h 42"/>
                  <a:gd name="T68" fmla="*/ 0 w 210"/>
                  <a:gd name="T69" fmla="*/ 36 h 42"/>
                  <a:gd name="T70" fmla="*/ 0 w 210"/>
                  <a:gd name="T71" fmla="*/ 36 h 42"/>
                  <a:gd name="T72" fmla="*/ 0 w 210"/>
                  <a:gd name="T73" fmla="*/ 42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0"/>
                  <a:gd name="T112" fmla="*/ 0 h 42"/>
                  <a:gd name="T113" fmla="*/ 210 w 210"/>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0" h="42">
                    <a:moveTo>
                      <a:pt x="0" y="42"/>
                    </a:moveTo>
                    <a:lnTo>
                      <a:pt x="0" y="42"/>
                    </a:lnTo>
                    <a:lnTo>
                      <a:pt x="12" y="42"/>
                    </a:lnTo>
                    <a:lnTo>
                      <a:pt x="24" y="36"/>
                    </a:lnTo>
                    <a:lnTo>
                      <a:pt x="42" y="36"/>
                    </a:lnTo>
                    <a:lnTo>
                      <a:pt x="54" y="30"/>
                    </a:lnTo>
                    <a:lnTo>
                      <a:pt x="66" y="24"/>
                    </a:lnTo>
                    <a:lnTo>
                      <a:pt x="78" y="24"/>
                    </a:lnTo>
                    <a:lnTo>
                      <a:pt x="90" y="18"/>
                    </a:lnTo>
                    <a:lnTo>
                      <a:pt x="102" y="18"/>
                    </a:lnTo>
                    <a:lnTo>
                      <a:pt x="114" y="12"/>
                    </a:lnTo>
                    <a:lnTo>
                      <a:pt x="132" y="12"/>
                    </a:lnTo>
                    <a:lnTo>
                      <a:pt x="144" y="6"/>
                    </a:lnTo>
                    <a:lnTo>
                      <a:pt x="156" y="6"/>
                    </a:lnTo>
                    <a:lnTo>
                      <a:pt x="168" y="6"/>
                    </a:lnTo>
                    <a:lnTo>
                      <a:pt x="180" y="6"/>
                    </a:lnTo>
                    <a:lnTo>
                      <a:pt x="198" y="6"/>
                    </a:lnTo>
                    <a:lnTo>
                      <a:pt x="210" y="6"/>
                    </a:lnTo>
                    <a:lnTo>
                      <a:pt x="198" y="0"/>
                    </a:lnTo>
                    <a:lnTo>
                      <a:pt x="180" y="0"/>
                    </a:lnTo>
                    <a:lnTo>
                      <a:pt x="168" y="0"/>
                    </a:lnTo>
                    <a:lnTo>
                      <a:pt x="156" y="0"/>
                    </a:lnTo>
                    <a:lnTo>
                      <a:pt x="144" y="6"/>
                    </a:lnTo>
                    <a:lnTo>
                      <a:pt x="132" y="6"/>
                    </a:lnTo>
                    <a:lnTo>
                      <a:pt x="114" y="12"/>
                    </a:lnTo>
                    <a:lnTo>
                      <a:pt x="102" y="12"/>
                    </a:lnTo>
                    <a:lnTo>
                      <a:pt x="90" y="18"/>
                    </a:lnTo>
                    <a:lnTo>
                      <a:pt x="78" y="18"/>
                    </a:lnTo>
                    <a:lnTo>
                      <a:pt x="66" y="24"/>
                    </a:lnTo>
                    <a:lnTo>
                      <a:pt x="54" y="24"/>
                    </a:lnTo>
                    <a:lnTo>
                      <a:pt x="42" y="30"/>
                    </a:lnTo>
                    <a:lnTo>
                      <a:pt x="24" y="30"/>
                    </a:lnTo>
                    <a:lnTo>
                      <a:pt x="12" y="36"/>
                    </a:lnTo>
                    <a:lnTo>
                      <a:pt x="0" y="36"/>
                    </a:lnTo>
                    <a:lnTo>
                      <a:pt x="0" y="42"/>
                    </a:lnTo>
                    <a:close/>
                  </a:path>
                </a:pathLst>
              </a:custGeom>
              <a:solidFill>
                <a:srgbClr val="808080"/>
              </a:solidFill>
              <a:ln w="9525">
                <a:noFill/>
                <a:round/>
                <a:headEnd/>
                <a:tailEnd/>
              </a:ln>
            </p:spPr>
            <p:txBody>
              <a:bodyPr/>
              <a:lstStyle/>
              <a:p>
                <a:endParaRPr lang="en-US"/>
              </a:p>
            </p:txBody>
          </p:sp>
          <p:sp>
            <p:nvSpPr>
              <p:cNvPr id="21549" name="Freeform 138"/>
              <p:cNvSpPr>
                <a:spLocks/>
              </p:cNvSpPr>
              <p:nvPr/>
            </p:nvSpPr>
            <p:spPr bwMode="auto">
              <a:xfrm>
                <a:off x="4117" y="3461"/>
                <a:ext cx="102" cy="84"/>
              </a:xfrm>
              <a:custGeom>
                <a:avLst/>
                <a:gdLst>
                  <a:gd name="T0" fmla="*/ 6 w 102"/>
                  <a:gd name="T1" fmla="*/ 6 h 84"/>
                  <a:gd name="T2" fmla="*/ 6 w 102"/>
                  <a:gd name="T3" fmla="*/ 0 h 84"/>
                  <a:gd name="T4" fmla="*/ 0 w 102"/>
                  <a:gd name="T5" fmla="*/ 12 h 84"/>
                  <a:gd name="T6" fmla="*/ 0 w 102"/>
                  <a:gd name="T7" fmla="*/ 24 h 84"/>
                  <a:gd name="T8" fmla="*/ 0 w 102"/>
                  <a:gd name="T9" fmla="*/ 36 h 84"/>
                  <a:gd name="T10" fmla="*/ 6 w 102"/>
                  <a:gd name="T11" fmla="*/ 42 h 84"/>
                  <a:gd name="T12" fmla="*/ 6 w 102"/>
                  <a:gd name="T13" fmla="*/ 48 h 84"/>
                  <a:gd name="T14" fmla="*/ 18 w 102"/>
                  <a:gd name="T15" fmla="*/ 54 h 84"/>
                  <a:gd name="T16" fmla="*/ 24 w 102"/>
                  <a:gd name="T17" fmla="*/ 66 h 84"/>
                  <a:gd name="T18" fmla="*/ 30 w 102"/>
                  <a:gd name="T19" fmla="*/ 66 h 84"/>
                  <a:gd name="T20" fmla="*/ 36 w 102"/>
                  <a:gd name="T21" fmla="*/ 72 h 84"/>
                  <a:gd name="T22" fmla="*/ 48 w 102"/>
                  <a:gd name="T23" fmla="*/ 78 h 84"/>
                  <a:gd name="T24" fmla="*/ 54 w 102"/>
                  <a:gd name="T25" fmla="*/ 78 h 84"/>
                  <a:gd name="T26" fmla="*/ 66 w 102"/>
                  <a:gd name="T27" fmla="*/ 84 h 84"/>
                  <a:gd name="T28" fmla="*/ 72 w 102"/>
                  <a:gd name="T29" fmla="*/ 84 h 84"/>
                  <a:gd name="T30" fmla="*/ 84 w 102"/>
                  <a:gd name="T31" fmla="*/ 84 h 84"/>
                  <a:gd name="T32" fmla="*/ 96 w 102"/>
                  <a:gd name="T33" fmla="*/ 84 h 84"/>
                  <a:gd name="T34" fmla="*/ 102 w 102"/>
                  <a:gd name="T35" fmla="*/ 84 h 84"/>
                  <a:gd name="T36" fmla="*/ 102 w 102"/>
                  <a:gd name="T37" fmla="*/ 78 h 84"/>
                  <a:gd name="T38" fmla="*/ 96 w 102"/>
                  <a:gd name="T39" fmla="*/ 78 h 84"/>
                  <a:gd name="T40" fmla="*/ 84 w 102"/>
                  <a:gd name="T41" fmla="*/ 78 h 84"/>
                  <a:gd name="T42" fmla="*/ 72 w 102"/>
                  <a:gd name="T43" fmla="*/ 78 h 84"/>
                  <a:gd name="T44" fmla="*/ 66 w 102"/>
                  <a:gd name="T45" fmla="*/ 78 h 84"/>
                  <a:gd name="T46" fmla="*/ 54 w 102"/>
                  <a:gd name="T47" fmla="*/ 72 h 84"/>
                  <a:gd name="T48" fmla="*/ 48 w 102"/>
                  <a:gd name="T49" fmla="*/ 72 h 84"/>
                  <a:gd name="T50" fmla="*/ 36 w 102"/>
                  <a:gd name="T51" fmla="*/ 66 h 84"/>
                  <a:gd name="T52" fmla="*/ 30 w 102"/>
                  <a:gd name="T53" fmla="*/ 66 h 84"/>
                  <a:gd name="T54" fmla="*/ 24 w 102"/>
                  <a:gd name="T55" fmla="*/ 60 h 84"/>
                  <a:gd name="T56" fmla="*/ 18 w 102"/>
                  <a:gd name="T57" fmla="*/ 54 h 84"/>
                  <a:gd name="T58" fmla="*/ 12 w 102"/>
                  <a:gd name="T59" fmla="*/ 48 h 84"/>
                  <a:gd name="T60" fmla="*/ 12 w 102"/>
                  <a:gd name="T61" fmla="*/ 42 h 84"/>
                  <a:gd name="T62" fmla="*/ 6 w 102"/>
                  <a:gd name="T63" fmla="*/ 36 h 84"/>
                  <a:gd name="T64" fmla="*/ 6 w 102"/>
                  <a:gd name="T65" fmla="*/ 24 h 84"/>
                  <a:gd name="T66" fmla="*/ 6 w 102"/>
                  <a:gd name="T67" fmla="*/ 12 h 84"/>
                  <a:gd name="T68" fmla="*/ 12 w 102"/>
                  <a:gd name="T69" fmla="*/ 0 h 84"/>
                  <a:gd name="T70" fmla="*/ 6 w 102"/>
                  <a:gd name="T71" fmla="*/ 0 h 84"/>
                  <a:gd name="T72" fmla="*/ 12 w 102"/>
                  <a:gd name="T73" fmla="*/ 0 h 84"/>
                  <a:gd name="T74" fmla="*/ 12 w 102"/>
                  <a:gd name="T75" fmla="*/ 0 h 84"/>
                  <a:gd name="T76" fmla="*/ 6 w 102"/>
                  <a:gd name="T77" fmla="*/ 0 h 84"/>
                  <a:gd name="T78" fmla="*/ 6 w 102"/>
                  <a:gd name="T79" fmla="*/ 6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84"/>
                  <a:gd name="T122" fmla="*/ 102 w 102"/>
                  <a:gd name="T123" fmla="*/ 84 h 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84">
                    <a:moveTo>
                      <a:pt x="6" y="6"/>
                    </a:moveTo>
                    <a:lnTo>
                      <a:pt x="6" y="0"/>
                    </a:lnTo>
                    <a:lnTo>
                      <a:pt x="0" y="12"/>
                    </a:lnTo>
                    <a:lnTo>
                      <a:pt x="0" y="24"/>
                    </a:lnTo>
                    <a:lnTo>
                      <a:pt x="0" y="36"/>
                    </a:lnTo>
                    <a:lnTo>
                      <a:pt x="6" y="42"/>
                    </a:lnTo>
                    <a:lnTo>
                      <a:pt x="6" y="48"/>
                    </a:lnTo>
                    <a:lnTo>
                      <a:pt x="18" y="54"/>
                    </a:lnTo>
                    <a:lnTo>
                      <a:pt x="24" y="66"/>
                    </a:lnTo>
                    <a:lnTo>
                      <a:pt x="30" y="66"/>
                    </a:lnTo>
                    <a:lnTo>
                      <a:pt x="36" y="72"/>
                    </a:lnTo>
                    <a:lnTo>
                      <a:pt x="48" y="78"/>
                    </a:lnTo>
                    <a:lnTo>
                      <a:pt x="54" y="78"/>
                    </a:lnTo>
                    <a:lnTo>
                      <a:pt x="66" y="84"/>
                    </a:lnTo>
                    <a:lnTo>
                      <a:pt x="72" y="84"/>
                    </a:lnTo>
                    <a:lnTo>
                      <a:pt x="84" y="84"/>
                    </a:lnTo>
                    <a:lnTo>
                      <a:pt x="96" y="84"/>
                    </a:lnTo>
                    <a:lnTo>
                      <a:pt x="102" y="84"/>
                    </a:lnTo>
                    <a:lnTo>
                      <a:pt x="102" y="78"/>
                    </a:lnTo>
                    <a:lnTo>
                      <a:pt x="96" y="78"/>
                    </a:lnTo>
                    <a:lnTo>
                      <a:pt x="84" y="78"/>
                    </a:lnTo>
                    <a:lnTo>
                      <a:pt x="72" y="78"/>
                    </a:lnTo>
                    <a:lnTo>
                      <a:pt x="66" y="78"/>
                    </a:lnTo>
                    <a:lnTo>
                      <a:pt x="54" y="72"/>
                    </a:lnTo>
                    <a:lnTo>
                      <a:pt x="48" y="72"/>
                    </a:lnTo>
                    <a:lnTo>
                      <a:pt x="36" y="66"/>
                    </a:lnTo>
                    <a:lnTo>
                      <a:pt x="30" y="66"/>
                    </a:lnTo>
                    <a:lnTo>
                      <a:pt x="24" y="60"/>
                    </a:lnTo>
                    <a:lnTo>
                      <a:pt x="18" y="54"/>
                    </a:lnTo>
                    <a:lnTo>
                      <a:pt x="12" y="48"/>
                    </a:lnTo>
                    <a:lnTo>
                      <a:pt x="12" y="42"/>
                    </a:lnTo>
                    <a:lnTo>
                      <a:pt x="6" y="36"/>
                    </a:lnTo>
                    <a:lnTo>
                      <a:pt x="6" y="24"/>
                    </a:lnTo>
                    <a:lnTo>
                      <a:pt x="6" y="12"/>
                    </a:lnTo>
                    <a:lnTo>
                      <a:pt x="12" y="0"/>
                    </a:lnTo>
                    <a:lnTo>
                      <a:pt x="6" y="0"/>
                    </a:lnTo>
                    <a:lnTo>
                      <a:pt x="12" y="0"/>
                    </a:lnTo>
                    <a:lnTo>
                      <a:pt x="6" y="0"/>
                    </a:lnTo>
                    <a:lnTo>
                      <a:pt x="6" y="6"/>
                    </a:lnTo>
                    <a:close/>
                  </a:path>
                </a:pathLst>
              </a:custGeom>
              <a:solidFill>
                <a:srgbClr val="808080"/>
              </a:solidFill>
              <a:ln w="9525">
                <a:noFill/>
                <a:round/>
                <a:headEnd/>
                <a:tailEnd/>
              </a:ln>
            </p:spPr>
            <p:txBody>
              <a:bodyPr/>
              <a:lstStyle/>
              <a:p>
                <a:endParaRPr lang="en-US"/>
              </a:p>
            </p:txBody>
          </p:sp>
          <p:sp>
            <p:nvSpPr>
              <p:cNvPr id="21550" name="Freeform 139"/>
              <p:cNvSpPr>
                <a:spLocks/>
              </p:cNvSpPr>
              <p:nvPr/>
            </p:nvSpPr>
            <p:spPr bwMode="auto">
              <a:xfrm>
                <a:off x="4009" y="3461"/>
                <a:ext cx="114" cy="204"/>
              </a:xfrm>
              <a:custGeom>
                <a:avLst/>
                <a:gdLst>
                  <a:gd name="T0" fmla="*/ 12 w 114"/>
                  <a:gd name="T1" fmla="*/ 198 h 204"/>
                  <a:gd name="T2" fmla="*/ 12 w 114"/>
                  <a:gd name="T3" fmla="*/ 198 h 204"/>
                  <a:gd name="T4" fmla="*/ 12 w 114"/>
                  <a:gd name="T5" fmla="*/ 192 h 204"/>
                  <a:gd name="T6" fmla="*/ 12 w 114"/>
                  <a:gd name="T7" fmla="*/ 186 h 204"/>
                  <a:gd name="T8" fmla="*/ 6 w 114"/>
                  <a:gd name="T9" fmla="*/ 180 h 204"/>
                  <a:gd name="T10" fmla="*/ 6 w 114"/>
                  <a:gd name="T11" fmla="*/ 168 h 204"/>
                  <a:gd name="T12" fmla="*/ 6 w 114"/>
                  <a:gd name="T13" fmla="*/ 156 h 204"/>
                  <a:gd name="T14" fmla="*/ 6 w 114"/>
                  <a:gd name="T15" fmla="*/ 144 h 204"/>
                  <a:gd name="T16" fmla="*/ 6 w 114"/>
                  <a:gd name="T17" fmla="*/ 132 h 204"/>
                  <a:gd name="T18" fmla="*/ 6 w 114"/>
                  <a:gd name="T19" fmla="*/ 120 h 204"/>
                  <a:gd name="T20" fmla="*/ 12 w 114"/>
                  <a:gd name="T21" fmla="*/ 108 h 204"/>
                  <a:gd name="T22" fmla="*/ 18 w 114"/>
                  <a:gd name="T23" fmla="*/ 90 h 204"/>
                  <a:gd name="T24" fmla="*/ 24 w 114"/>
                  <a:gd name="T25" fmla="*/ 78 h 204"/>
                  <a:gd name="T26" fmla="*/ 36 w 114"/>
                  <a:gd name="T27" fmla="*/ 60 h 204"/>
                  <a:gd name="T28" fmla="*/ 48 w 114"/>
                  <a:gd name="T29" fmla="*/ 48 h 204"/>
                  <a:gd name="T30" fmla="*/ 66 w 114"/>
                  <a:gd name="T31" fmla="*/ 36 h 204"/>
                  <a:gd name="T32" fmla="*/ 90 w 114"/>
                  <a:gd name="T33" fmla="*/ 18 h 204"/>
                  <a:gd name="T34" fmla="*/ 114 w 114"/>
                  <a:gd name="T35" fmla="*/ 6 h 204"/>
                  <a:gd name="T36" fmla="*/ 114 w 114"/>
                  <a:gd name="T37" fmla="*/ 0 h 204"/>
                  <a:gd name="T38" fmla="*/ 90 w 114"/>
                  <a:gd name="T39" fmla="*/ 12 h 204"/>
                  <a:gd name="T40" fmla="*/ 66 w 114"/>
                  <a:gd name="T41" fmla="*/ 30 h 204"/>
                  <a:gd name="T42" fmla="*/ 48 w 114"/>
                  <a:gd name="T43" fmla="*/ 42 h 204"/>
                  <a:gd name="T44" fmla="*/ 30 w 114"/>
                  <a:gd name="T45" fmla="*/ 60 h 204"/>
                  <a:gd name="T46" fmla="*/ 18 w 114"/>
                  <a:gd name="T47" fmla="*/ 72 h 204"/>
                  <a:gd name="T48" fmla="*/ 12 w 114"/>
                  <a:gd name="T49" fmla="*/ 90 h 204"/>
                  <a:gd name="T50" fmla="*/ 6 w 114"/>
                  <a:gd name="T51" fmla="*/ 102 h 204"/>
                  <a:gd name="T52" fmla="*/ 0 w 114"/>
                  <a:gd name="T53" fmla="*/ 120 h 204"/>
                  <a:gd name="T54" fmla="*/ 0 w 114"/>
                  <a:gd name="T55" fmla="*/ 132 h 204"/>
                  <a:gd name="T56" fmla="*/ 0 w 114"/>
                  <a:gd name="T57" fmla="*/ 144 h 204"/>
                  <a:gd name="T58" fmla="*/ 0 w 114"/>
                  <a:gd name="T59" fmla="*/ 156 h 204"/>
                  <a:gd name="T60" fmla="*/ 0 w 114"/>
                  <a:gd name="T61" fmla="*/ 168 h 204"/>
                  <a:gd name="T62" fmla="*/ 6 w 114"/>
                  <a:gd name="T63" fmla="*/ 180 h 204"/>
                  <a:gd name="T64" fmla="*/ 6 w 114"/>
                  <a:gd name="T65" fmla="*/ 186 h 204"/>
                  <a:gd name="T66" fmla="*/ 6 w 114"/>
                  <a:gd name="T67" fmla="*/ 198 h 204"/>
                  <a:gd name="T68" fmla="*/ 12 w 114"/>
                  <a:gd name="T69" fmla="*/ 204 h 204"/>
                  <a:gd name="T70" fmla="*/ 12 w 114"/>
                  <a:gd name="T71" fmla="*/ 204 h 204"/>
                  <a:gd name="T72" fmla="*/ 12 w 114"/>
                  <a:gd name="T73" fmla="*/ 198 h 2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4"/>
                  <a:gd name="T112" fmla="*/ 0 h 204"/>
                  <a:gd name="T113" fmla="*/ 114 w 114"/>
                  <a:gd name="T114" fmla="*/ 204 h 2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4" h="204">
                    <a:moveTo>
                      <a:pt x="12" y="198"/>
                    </a:moveTo>
                    <a:lnTo>
                      <a:pt x="12" y="198"/>
                    </a:lnTo>
                    <a:lnTo>
                      <a:pt x="12" y="192"/>
                    </a:lnTo>
                    <a:lnTo>
                      <a:pt x="12" y="186"/>
                    </a:lnTo>
                    <a:lnTo>
                      <a:pt x="6" y="180"/>
                    </a:lnTo>
                    <a:lnTo>
                      <a:pt x="6" y="168"/>
                    </a:lnTo>
                    <a:lnTo>
                      <a:pt x="6" y="156"/>
                    </a:lnTo>
                    <a:lnTo>
                      <a:pt x="6" y="144"/>
                    </a:lnTo>
                    <a:lnTo>
                      <a:pt x="6" y="132"/>
                    </a:lnTo>
                    <a:lnTo>
                      <a:pt x="6" y="120"/>
                    </a:lnTo>
                    <a:lnTo>
                      <a:pt x="12" y="108"/>
                    </a:lnTo>
                    <a:lnTo>
                      <a:pt x="18" y="90"/>
                    </a:lnTo>
                    <a:lnTo>
                      <a:pt x="24" y="78"/>
                    </a:lnTo>
                    <a:lnTo>
                      <a:pt x="36" y="60"/>
                    </a:lnTo>
                    <a:lnTo>
                      <a:pt x="48" y="48"/>
                    </a:lnTo>
                    <a:lnTo>
                      <a:pt x="66" y="36"/>
                    </a:lnTo>
                    <a:lnTo>
                      <a:pt x="90" y="18"/>
                    </a:lnTo>
                    <a:lnTo>
                      <a:pt x="114" y="6"/>
                    </a:lnTo>
                    <a:lnTo>
                      <a:pt x="114" y="0"/>
                    </a:lnTo>
                    <a:lnTo>
                      <a:pt x="90" y="12"/>
                    </a:lnTo>
                    <a:lnTo>
                      <a:pt x="66" y="30"/>
                    </a:lnTo>
                    <a:lnTo>
                      <a:pt x="48" y="42"/>
                    </a:lnTo>
                    <a:lnTo>
                      <a:pt x="30" y="60"/>
                    </a:lnTo>
                    <a:lnTo>
                      <a:pt x="18" y="72"/>
                    </a:lnTo>
                    <a:lnTo>
                      <a:pt x="12" y="90"/>
                    </a:lnTo>
                    <a:lnTo>
                      <a:pt x="6" y="102"/>
                    </a:lnTo>
                    <a:lnTo>
                      <a:pt x="0" y="120"/>
                    </a:lnTo>
                    <a:lnTo>
                      <a:pt x="0" y="132"/>
                    </a:lnTo>
                    <a:lnTo>
                      <a:pt x="0" y="144"/>
                    </a:lnTo>
                    <a:lnTo>
                      <a:pt x="0" y="156"/>
                    </a:lnTo>
                    <a:lnTo>
                      <a:pt x="0" y="168"/>
                    </a:lnTo>
                    <a:lnTo>
                      <a:pt x="6" y="180"/>
                    </a:lnTo>
                    <a:lnTo>
                      <a:pt x="6" y="186"/>
                    </a:lnTo>
                    <a:lnTo>
                      <a:pt x="6" y="198"/>
                    </a:lnTo>
                    <a:lnTo>
                      <a:pt x="12" y="204"/>
                    </a:lnTo>
                    <a:lnTo>
                      <a:pt x="12" y="198"/>
                    </a:lnTo>
                    <a:close/>
                  </a:path>
                </a:pathLst>
              </a:custGeom>
              <a:solidFill>
                <a:srgbClr val="808080"/>
              </a:solidFill>
              <a:ln w="9525">
                <a:noFill/>
                <a:round/>
                <a:headEnd/>
                <a:tailEnd/>
              </a:ln>
            </p:spPr>
            <p:txBody>
              <a:bodyPr/>
              <a:lstStyle/>
              <a:p>
                <a:endParaRPr lang="en-US"/>
              </a:p>
            </p:txBody>
          </p:sp>
          <p:sp>
            <p:nvSpPr>
              <p:cNvPr id="21551" name="Freeform 140"/>
              <p:cNvSpPr>
                <a:spLocks/>
              </p:cNvSpPr>
              <p:nvPr/>
            </p:nvSpPr>
            <p:spPr bwMode="auto">
              <a:xfrm>
                <a:off x="4021" y="3659"/>
                <a:ext cx="66" cy="366"/>
              </a:xfrm>
              <a:custGeom>
                <a:avLst/>
                <a:gdLst>
                  <a:gd name="T0" fmla="*/ 54 w 66"/>
                  <a:gd name="T1" fmla="*/ 348 h 366"/>
                  <a:gd name="T2" fmla="*/ 60 w 66"/>
                  <a:gd name="T3" fmla="*/ 348 h 366"/>
                  <a:gd name="T4" fmla="*/ 66 w 66"/>
                  <a:gd name="T5" fmla="*/ 324 h 366"/>
                  <a:gd name="T6" fmla="*/ 66 w 66"/>
                  <a:gd name="T7" fmla="*/ 288 h 366"/>
                  <a:gd name="T8" fmla="*/ 66 w 66"/>
                  <a:gd name="T9" fmla="*/ 246 h 366"/>
                  <a:gd name="T10" fmla="*/ 54 w 66"/>
                  <a:gd name="T11" fmla="*/ 204 h 366"/>
                  <a:gd name="T12" fmla="*/ 48 w 66"/>
                  <a:gd name="T13" fmla="*/ 150 h 366"/>
                  <a:gd name="T14" fmla="*/ 36 w 66"/>
                  <a:gd name="T15" fmla="*/ 102 h 366"/>
                  <a:gd name="T16" fmla="*/ 18 w 66"/>
                  <a:gd name="T17" fmla="*/ 48 h 366"/>
                  <a:gd name="T18" fmla="*/ 0 w 66"/>
                  <a:gd name="T19" fmla="*/ 0 h 366"/>
                  <a:gd name="T20" fmla="*/ 0 w 66"/>
                  <a:gd name="T21" fmla="*/ 6 h 366"/>
                  <a:gd name="T22" fmla="*/ 12 w 66"/>
                  <a:gd name="T23" fmla="*/ 54 h 366"/>
                  <a:gd name="T24" fmla="*/ 30 w 66"/>
                  <a:gd name="T25" fmla="*/ 102 h 366"/>
                  <a:gd name="T26" fmla="*/ 42 w 66"/>
                  <a:gd name="T27" fmla="*/ 150 h 366"/>
                  <a:gd name="T28" fmla="*/ 54 w 66"/>
                  <a:gd name="T29" fmla="*/ 204 h 366"/>
                  <a:gd name="T30" fmla="*/ 60 w 66"/>
                  <a:gd name="T31" fmla="*/ 246 h 366"/>
                  <a:gd name="T32" fmla="*/ 60 w 66"/>
                  <a:gd name="T33" fmla="*/ 288 h 366"/>
                  <a:gd name="T34" fmla="*/ 60 w 66"/>
                  <a:gd name="T35" fmla="*/ 324 h 366"/>
                  <a:gd name="T36" fmla="*/ 54 w 66"/>
                  <a:gd name="T37" fmla="*/ 348 h 366"/>
                  <a:gd name="T38" fmla="*/ 60 w 66"/>
                  <a:gd name="T39" fmla="*/ 348 h 366"/>
                  <a:gd name="T40" fmla="*/ 54 w 66"/>
                  <a:gd name="T41" fmla="*/ 348 h 366"/>
                  <a:gd name="T42" fmla="*/ 48 w 66"/>
                  <a:gd name="T43" fmla="*/ 366 h 366"/>
                  <a:gd name="T44" fmla="*/ 60 w 66"/>
                  <a:gd name="T45" fmla="*/ 348 h 366"/>
                  <a:gd name="T46" fmla="*/ 54 w 66"/>
                  <a:gd name="T47" fmla="*/ 348 h 3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366"/>
                  <a:gd name="T74" fmla="*/ 66 w 66"/>
                  <a:gd name="T75" fmla="*/ 366 h 3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366">
                    <a:moveTo>
                      <a:pt x="54" y="348"/>
                    </a:moveTo>
                    <a:lnTo>
                      <a:pt x="60" y="348"/>
                    </a:lnTo>
                    <a:lnTo>
                      <a:pt x="66" y="324"/>
                    </a:lnTo>
                    <a:lnTo>
                      <a:pt x="66" y="288"/>
                    </a:lnTo>
                    <a:lnTo>
                      <a:pt x="66" y="246"/>
                    </a:lnTo>
                    <a:lnTo>
                      <a:pt x="54" y="204"/>
                    </a:lnTo>
                    <a:lnTo>
                      <a:pt x="48" y="150"/>
                    </a:lnTo>
                    <a:lnTo>
                      <a:pt x="36" y="102"/>
                    </a:lnTo>
                    <a:lnTo>
                      <a:pt x="18" y="48"/>
                    </a:lnTo>
                    <a:lnTo>
                      <a:pt x="0" y="0"/>
                    </a:lnTo>
                    <a:lnTo>
                      <a:pt x="0" y="6"/>
                    </a:lnTo>
                    <a:lnTo>
                      <a:pt x="12" y="54"/>
                    </a:lnTo>
                    <a:lnTo>
                      <a:pt x="30" y="102"/>
                    </a:lnTo>
                    <a:lnTo>
                      <a:pt x="42" y="150"/>
                    </a:lnTo>
                    <a:lnTo>
                      <a:pt x="54" y="204"/>
                    </a:lnTo>
                    <a:lnTo>
                      <a:pt x="60" y="246"/>
                    </a:lnTo>
                    <a:lnTo>
                      <a:pt x="60" y="288"/>
                    </a:lnTo>
                    <a:lnTo>
                      <a:pt x="60" y="324"/>
                    </a:lnTo>
                    <a:lnTo>
                      <a:pt x="54" y="348"/>
                    </a:lnTo>
                    <a:lnTo>
                      <a:pt x="60" y="348"/>
                    </a:lnTo>
                    <a:lnTo>
                      <a:pt x="54" y="348"/>
                    </a:lnTo>
                    <a:lnTo>
                      <a:pt x="48" y="366"/>
                    </a:lnTo>
                    <a:lnTo>
                      <a:pt x="60" y="348"/>
                    </a:lnTo>
                    <a:lnTo>
                      <a:pt x="54" y="348"/>
                    </a:lnTo>
                    <a:close/>
                  </a:path>
                </a:pathLst>
              </a:custGeom>
              <a:solidFill>
                <a:srgbClr val="808080"/>
              </a:solidFill>
              <a:ln w="9525">
                <a:noFill/>
                <a:round/>
                <a:headEnd/>
                <a:tailEnd/>
              </a:ln>
            </p:spPr>
            <p:txBody>
              <a:bodyPr/>
              <a:lstStyle/>
              <a:p>
                <a:endParaRPr lang="en-US"/>
              </a:p>
            </p:txBody>
          </p:sp>
          <p:sp>
            <p:nvSpPr>
              <p:cNvPr id="21552" name="Freeform 141"/>
              <p:cNvSpPr>
                <a:spLocks/>
              </p:cNvSpPr>
              <p:nvPr/>
            </p:nvSpPr>
            <p:spPr bwMode="auto">
              <a:xfrm>
                <a:off x="4051" y="3839"/>
                <a:ext cx="36" cy="168"/>
              </a:xfrm>
              <a:custGeom>
                <a:avLst/>
                <a:gdLst>
                  <a:gd name="T0" fmla="*/ 0 w 36"/>
                  <a:gd name="T1" fmla="*/ 0 h 168"/>
                  <a:gd name="T2" fmla="*/ 0 w 36"/>
                  <a:gd name="T3" fmla="*/ 0 h 168"/>
                  <a:gd name="T4" fmla="*/ 6 w 36"/>
                  <a:gd name="T5" fmla="*/ 24 h 168"/>
                  <a:gd name="T6" fmla="*/ 12 w 36"/>
                  <a:gd name="T7" fmla="*/ 42 h 168"/>
                  <a:gd name="T8" fmla="*/ 18 w 36"/>
                  <a:gd name="T9" fmla="*/ 66 h 168"/>
                  <a:gd name="T10" fmla="*/ 24 w 36"/>
                  <a:gd name="T11" fmla="*/ 84 h 168"/>
                  <a:gd name="T12" fmla="*/ 24 w 36"/>
                  <a:gd name="T13" fmla="*/ 102 h 168"/>
                  <a:gd name="T14" fmla="*/ 30 w 36"/>
                  <a:gd name="T15" fmla="*/ 126 h 168"/>
                  <a:gd name="T16" fmla="*/ 24 w 36"/>
                  <a:gd name="T17" fmla="*/ 144 h 168"/>
                  <a:gd name="T18" fmla="*/ 24 w 36"/>
                  <a:gd name="T19" fmla="*/ 168 h 168"/>
                  <a:gd name="T20" fmla="*/ 30 w 36"/>
                  <a:gd name="T21" fmla="*/ 168 h 168"/>
                  <a:gd name="T22" fmla="*/ 30 w 36"/>
                  <a:gd name="T23" fmla="*/ 144 h 168"/>
                  <a:gd name="T24" fmla="*/ 36 w 36"/>
                  <a:gd name="T25" fmla="*/ 126 h 168"/>
                  <a:gd name="T26" fmla="*/ 30 w 36"/>
                  <a:gd name="T27" fmla="*/ 102 h 168"/>
                  <a:gd name="T28" fmla="*/ 30 w 36"/>
                  <a:gd name="T29" fmla="*/ 84 h 168"/>
                  <a:gd name="T30" fmla="*/ 24 w 36"/>
                  <a:gd name="T31" fmla="*/ 66 h 168"/>
                  <a:gd name="T32" fmla="*/ 18 w 36"/>
                  <a:gd name="T33" fmla="*/ 42 h 168"/>
                  <a:gd name="T34" fmla="*/ 12 w 36"/>
                  <a:gd name="T35" fmla="*/ 24 h 168"/>
                  <a:gd name="T36" fmla="*/ 6 w 36"/>
                  <a:gd name="T37" fmla="*/ 0 h 168"/>
                  <a:gd name="T38" fmla="*/ 6 w 36"/>
                  <a:gd name="T39" fmla="*/ 0 h 168"/>
                  <a:gd name="T40" fmla="*/ 0 w 36"/>
                  <a:gd name="T41" fmla="*/ 0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168"/>
                  <a:gd name="T65" fmla="*/ 36 w 36"/>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168">
                    <a:moveTo>
                      <a:pt x="0" y="0"/>
                    </a:moveTo>
                    <a:lnTo>
                      <a:pt x="0" y="0"/>
                    </a:lnTo>
                    <a:lnTo>
                      <a:pt x="6" y="24"/>
                    </a:lnTo>
                    <a:lnTo>
                      <a:pt x="12" y="42"/>
                    </a:lnTo>
                    <a:lnTo>
                      <a:pt x="18" y="66"/>
                    </a:lnTo>
                    <a:lnTo>
                      <a:pt x="24" y="84"/>
                    </a:lnTo>
                    <a:lnTo>
                      <a:pt x="24" y="102"/>
                    </a:lnTo>
                    <a:lnTo>
                      <a:pt x="30" y="126"/>
                    </a:lnTo>
                    <a:lnTo>
                      <a:pt x="24" y="144"/>
                    </a:lnTo>
                    <a:lnTo>
                      <a:pt x="24" y="168"/>
                    </a:lnTo>
                    <a:lnTo>
                      <a:pt x="30" y="168"/>
                    </a:lnTo>
                    <a:lnTo>
                      <a:pt x="30" y="144"/>
                    </a:lnTo>
                    <a:lnTo>
                      <a:pt x="36" y="126"/>
                    </a:lnTo>
                    <a:lnTo>
                      <a:pt x="30" y="102"/>
                    </a:lnTo>
                    <a:lnTo>
                      <a:pt x="30" y="84"/>
                    </a:lnTo>
                    <a:lnTo>
                      <a:pt x="24" y="66"/>
                    </a:lnTo>
                    <a:lnTo>
                      <a:pt x="18" y="42"/>
                    </a:lnTo>
                    <a:lnTo>
                      <a:pt x="12" y="24"/>
                    </a:lnTo>
                    <a:lnTo>
                      <a:pt x="6" y="0"/>
                    </a:lnTo>
                    <a:lnTo>
                      <a:pt x="0" y="0"/>
                    </a:lnTo>
                    <a:close/>
                  </a:path>
                </a:pathLst>
              </a:custGeom>
              <a:solidFill>
                <a:srgbClr val="808080"/>
              </a:solidFill>
              <a:ln w="9525">
                <a:noFill/>
                <a:round/>
                <a:headEnd/>
                <a:tailEnd/>
              </a:ln>
            </p:spPr>
            <p:txBody>
              <a:bodyPr/>
              <a:lstStyle/>
              <a:p>
                <a:endParaRPr lang="en-US"/>
              </a:p>
            </p:txBody>
          </p:sp>
          <p:sp>
            <p:nvSpPr>
              <p:cNvPr id="21553" name="Freeform 142"/>
              <p:cNvSpPr>
                <a:spLocks/>
              </p:cNvSpPr>
              <p:nvPr/>
            </p:nvSpPr>
            <p:spPr bwMode="auto">
              <a:xfrm>
                <a:off x="3973" y="3503"/>
                <a:ext cx="84" cy="336"/>
              </a:xfrm>
              <a:custGeom>
                <a:avLst/>
                <a:gdLst>
                  <a:gd name="T0" fmla="*/ 24 w 84"/>
                  <a:gd name="T1" fmla="*/ 0 h 336"/>
                  <a:gd name="T2" fmla="*/ 24 w 84"/>
                  <a:gd name="T3" fmla="*/ 0 h 336"/>
                  <a:gd name="T4" fmla="*/ 12 w 84"/>
                  <a:gd name="T5" fmla="*/ 18 h 336"/>
                  <a:gd name="T6" fmla="*/ 6 w 84"/>
                  <a:gd name="T7" fmla="*/ 36 h 336"/>
                  <a:gd name="T8" fmla="*/ 0 w 84"/>
                  <a:gd name="T9" fmla="*/ 54 h 336"/>
                  <a:gd name="T10" fmla="*/ 0 w 84"/>
                  <a:gd name="T11" fmla="*/ 78 h 336"/>
                  <a:gd name="T12" fmla="*/ 0 w 84"/>
                  <a:gd name="T13" fmla="*/ 96 h 336"/>
                  <a:gd name="T14" fmla="*/ 0 w 84"/>
                  <a:gd name="T15" fmla="*/ 120 h 336"/>
                  <a:gd name="T16" fmla="*/ 6 w 84"/>
                  <a:gd name="T17" fmla="*/ 138 h 336"/>
                  <a:gd name="T18" fmla="*/ 12 w 84"/>
                  <a:gd name="T19" fmla="*/ 162 h 336"/>
                  <a:gd name="T20" fmla="*/ 18 w 84"/>
                  <a:gd name="T21" fmla="*/ 186 h 336"/>
                  <a:gd name="T22" fmla="*/ 24 w 84"/>
                  <a:gd name="T23" fmla="*/ 204 h 336"/>
                  <a:gd name="T24" fmla="*/ 36 w 84"/>
                  <a:gd name="T25" fmla="*/ 228 h 336"/>
                  <a:gd name="T26" fmla="*/ 42 w 84"/>
                  <a:gd name="T27" fmla="*/ 252 h 336"/>
                  <a:gd name="T28" fmla="*/ 54 w 84"/>
                  <a:gd name="T29" fmla="*/ 270 h 336"/>
                  <a:gd name="T30" fmla="*/ 60 w 84"/>
                  <a:gd name="T31" fmla="*/ 294 h 336"/>
                  <a:gd name="T32" fmla="*/ 72 w 84"/>
                  <a:gd name="T33" fmla="*/ 318 h 336"/>
                  <a:gd name="T34" fmla="*/ 78 w 84"/>
                  <a:gd name="T35" fmla="*/ 336 h 336"/>
                  <a:gd name="T36" fmla="*/ 84 w 84"/>
                  <a:gd name="T37" fmla="*/ 336 h 336"/>
                  <a:gd name="T38" fmla="*/ 72 w 84"/>
                  <a:gd name="T39" fmla="*/ 318 h 336"/>
                  <a:gd name="T40" fmla="*/ 66 w 84"/>
                  <a:gd name="T41" fmla="*/ 294 h 336"/>
                  <a:gd name="T42" fmla="*/ 60 w 84"/>
                  <a:gd name="T43" fmla="*/ 270 h 336"/>
                  <a:gd name="T44" fmla="*/ 48 w 84"/>
                  <a:gd name="T45" fmla="*/ 246 h 336"/>
                  <a:gd name="T46" fmla="*/ 42 w 84"/>
                  <a:gd name="T47" fmla="*/ 228 h 336"/>
                  <a:gd name="T48" fmla="*/ 30 w 84"/>
                  <a:gd name="T49" fmla="*/ 204 h 336"/>
                  <a:gd name="T50" fmla="*/ 24 w 84"/>
                  <a:gd name="T51" fmla="*/ 180 h 336"/>
                  <a:gd name="T52" fmla="*/ 18 w 84"/>
                  <a:gd name="T53" fmla="*/ 162 h 336"/>
                  <a:gd name="T54" fmla="*/ 12 w 84"/>
                  <a:gd name="T55" fmla="*/ 138 h 336"/>
                  <a:gd name="T56" fmla="*/ 6 w 84"/>
                  <a:gd name="T57" fmla="*/ 120 h 336"/>
                  <a:gd name="T58" fmla="*/ 6 w 84"/>
                  <a:gd name="T59" fmla="*/ 96 h 336"/>
                  <a:gd name="T60" fmla="*/ 6 w 84"/>
                  <a:gd name="T61" fmla="*/ 78 h 336"/>
                  <a:gd name="T62" fmla="*/ 6 w 84"/>
                  <a:gd name="T63" fmla="*/ 54 h 336"/>
                  <a:gd name="T64" fmla="*/ 12 w 84"/>
                  <a:gd name="T65" fmla="*/ 36 h 336"/>
                  <a:gd name="T66" fmla="*/ 18 w 84"/>
                  <a:gd name="T67" fmla="*/ 18 h 336"/>
                  <a:gd name="T68" fmla="*/ 30 w 84"/>
                  <a:gd name="T69" fmla="*/ 6 h 336"/>
                  <a:gd name="T70" fmla="*/ 30 w 84"/>
                  <a:gd name="T71" fmla="*/ 6 h 336"/>
                  <a:gd name="T72" fmla="*/ 24 w 84"/>
                  <a:gd name="T73" fmla="*/ 0 h 3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336"/>
                  <a:gd name="T113" fmla="*/ 84 w 84"/>
                  <a:gd name="T114" fmla="*/ 336 h 3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336">
                    <a:moveTo>
                      <a:pt x="24" y="0"/>
                    </a:moveTo>
                    <a:lnTo>
                      <a:pt x="24" y="0"/>
                    </a:lnTo>
                    <a:lnTo>
                      <a:pt x="12" y="18"/>
                    </a:lnTo>
                    <a:lnTo>
                      <a:pt x="6" y="36"/>
                    </a:lnTo>
                    <a:lnTo>
                      <a:pt x="0" y="54"/>
                    </a:lnTo>
                    <a:lnTo>
                      <a:pt x="0" y="78"/>
                    </a:lnTo>
                    <a:lnTo>
                      <a:pt x="0" y="96"/>
                    </a:lnTo>
                    <a:lnTo>
                      <a:pt x="0" y="120"/>
                    </a:lnTo>
                    <a:lnTo>
                      <a:pt x="6" y="138"/>
                    </a:lnTo>
                    <a:lnTo>
                      <a:pt x="12" y="162"/>
                    </a:lnTo>
                    <a:lnTo>
                      <a:pt x="18" y="186"/>
                    </a:lnTo>
                    <a:lnTo>
                      <a:pt x="24" y="204"/>
                    </a:lnTo>
                    <a:lnTo>
                      <a:pt x="36" y="228"/>
                    </a:lnTo>
                    <a:lnTo>
                      <a:pt x="42" y="252"/>
                    </a:lnTo>
                    <a:lnTo>
                      <a:pt x="54" y="270"/>
                    </a:lnTo>
                    <a:lnTo>
                      <a:pt x="60" y="294"/>
                    </a:lnTo>
                    <a:lnTo>
                      <a:pt x="72" y="318"/>
                    </a:lnTo>
                    <a:lnTo>
                      <a:pt x="78" y="336"/>
                    </a:lnTo>
                    <a:lnTo>
                      <a:pt x="84" y="336"/>
                    </a:lnTo>
                    <a:lnTo>
                      <a:pt x="72" y="318"/>
                    </a:lnTo>
                    <a:lnTo>
                      <a:pt x="66" y="294"/>
                    </a:lnTo>
                    <a:lnTo>
                      <a:pt x="60" y="270"/>
                    </a:lnTo>
                    <a:lnTo>
                      <a:pt x="48" y="246"/>
                    </a:lnTo>
                    <a:lnTo>
                      <a:pt x="42" y="228"/>
                    </a:lnTo>
                    <a:lnTo>
                      <a:pt x="30" y="204"/>
                    </a:lnTo>
                    <a:lnTo>
                      <a:pt x="24" y="180"/>
                    </a:lnTo>
                    <a:lnTo>
                      <a:pt x="18" y="162"/>
                    </a:lnTo>
                    <a:lnTo>
                      <a:pt x="12" y="138"/>
                    </a:lnTo>
                    <a:lnTo>
                      <a:pt x="6" y="120"/>
                    </a:lnTo>
                    <a:lnTo>
                      <a:pt x="6" y="96"/>
                    </a:lnTo>
                    <a:lnTo>
                      <a:pt x="6" y="78"/>
                    </a:lnTo>
                    <a:lnTo>
                      <a:pt x="6" y="54"/>
                    </a:lnTo>
                    <a:lnTo>
                      <a:pt x="12" y="36"/>
                    </a:lnTo>
                    <a:lnTo>
                      <a:pt x="18" y="18"/>
                    </a:lnTo>
                    <a:lnTo>
                      <a:pt x="30" y="6"/>
                    </a:lnTo>
                    <a:lnTo>
                      <a:pt x="24" y="0"/>
                    </a:lnTo>
                    <a:close/>
                  </a:path>
                </a:pathLst>
              </a:custGeom>
              <a:solidFill>
                <a:srgbClr val="808080"/>
              </a:solidFill>
              <a:ln w="9525">
                <a:noFill/>
                <a:round/>
                <a:headEnd/>
                <a:tailEnd/>
              </a:ln>
            </p:spPr>
            <p:txBody>
              <a:bodyPr/>
              <a:lstStyle/>
              <a:p>
                <a:endParaRPr lang="en-US"/>
              </a:p>
            </p:txBody>
          </p:sp>
          <p:sp>
            <p:nvSpPr>
              <p:cNvPr id="21554" name="Freeform 143"/>
              <p:cNvSpPr>
                <a:spLocks/>
              </p:cNvSpPr>
              <p:nvPr/>
            </p:nvSpPr>
            <p:spPr bwMode="auto">
              <a:xfrm>
                <a:off x="3997" y="3425"/>
                <a:ext cx="132" cy="84"/>
              </a:xfrm>
              <a:custGeom>
                <a:avLst/>
                <a:gdLst>
                  <a:gd name="T0" fmla="*/ 126 w 132"/>
                  <a:gd name="T1" fmla="*/ 0 h 84"/>
                  <a:gd name="T2" fmla="*/ 126 w 132"/>
                  <a:gd name="T3" fmla="*/ 0 h 84"/>
                  <a:gd name="T4" fmla="*/ 120 w 132"/>
                  <a:gd name="T5" fmla="*/ 0 h 84"/>
                  <a:gd name="T6" fmla="*/ 108 w 132"/>
                  <a:gd name="T7" fmla="*/ 6 h 84"/>
                  <a:gd name="T8" fmla="*/ 96 w 132"/>
                  <a:gd name="T9" fmla="*/ 6 h 84"/>
                  <a:gd name="T10" fmla="*/ 90 w 132"/>
                  <a:gd name="T11" fmla="*/ 12 h 84"/>
                  <a:gd name="T12" fmla="*/ 78 w 132"/>
                  <a:gd name="T13" fmla="*/ 18 h 84"/>
                  <a:gd name="T14" fmla="*/ 72 w 132"/>
                  <a:gd name="T15" fmla="*/ 18 h 84"/>
                  <a:gd name="T16" fmla="*/ 66 w 132"/>
                  <a:gd name="T17" fmla="*/ 24 h 84"/>
                  <a:gd name="T18" fmla="*/ 54 w 132"/>
                  <a:gd name="T19" fmla="*/ 30 h 84"/>
                  <a:gd name="T20" fmla="*/ 48 w 132"/>
                  <a:gd name="T21" fmla="*/ 36 h 84"/>
                  <a:gd name="T22" fmla="*/ 42 w 132"/>
                  <a:gd name="T23" fmla="*/ 36 h 84"/>
                  <a:gd name="T24" fmla="*/ 36 w 132"/>
                  <a:gd name="T25" fmla="*/ 42 h 84"/>
                  <a:gd name="T26" fmla="*/ 30 w 132"/>
                  <a:gd name="T27" fmla="*/ 54 h 84"/>
                  <a:gd name="T28" fmla="*/ 24 w 132"/>
                  <a:gd name="T29" fmla="*/ 54 h 84"/>
                  <a:gd name="T30" fmla="*/ 18 w 132"/>
                  <a:gd name="T31" fmla="*/ 66 h 84"/>
                  <a:gd name="T32" fmla="*/ 6 w 132"/>
                  <a:gd name="T33" fmla="*/ 72 h 84"/>
                  <a:gd name="T34" fmla="*/ 0 w 132"/>
                  <a:gd name="T35" fmla="*/ 78 h 84"/>
                  <a:gd name="T36" fmla="*/ 6 w 132"/>
                  <a:gd name="T37" fmla="*/ 84 h 84"/>
                  <a:gd name="T38" fmla="*/ 12 w 132"/>
                  <a:gd name="T39" fmla="*/ 72 h 84"/>
                  <a:gd name="T40" fmla="*/ 18 w 132"/>
                  <a:gd name="T41" fmla="*/ 66 h 84"/>
                  <a:gd name="T42" fmla="*/ 24 w 132"/>
                  <a:gd name="T43" fmla="*/ 60 h 84"/>
                  <a:gd name="T44" fmla="*/ 30 w 132"/>
                  <a:gd name="T45" fmla="*/ 54 h 84"/>
                  <a:gd name="T46" fmla="*/ 36 w 132"/>
                  <a:gd name="T47" fmla="*/ 48 h 84"/>
                  <a:gd name="T48" fmla="*/ 42 w 132"/>
                  <a:gd name="T49" fmla="*/ 42 h 84"/>
                  <a:gd name="T50" fmla="*/ 54 w 132"/>
                  <a:gd name="T51" fmla="*/ 36 h 84"/>
                  <a:gd name="T52" fmla="*/ 60 w 132"/>
                  <a:gd name="T53" fmla="*/ 36 h 84"/>
                  <a:gd name="T54" fmla="*/ 66 w 132"/>
                  <a:gd name="T55" fmla="*/ 30 h 84"/>
                  <a:gd name="T56" fmla="*/ 72 w 132"/>
                  <a:gd name="T57" fmla="*/ 24 h 84"/>
                  <a:gd name="T58" fmla="*/ 84 w 132"/>
                  <a:gd name="T59" fmla="*/ 18 h 84"/>
                  <a:gd name="T60" fmla="*/ 90 w 132"/>
                  <a:gd name="T61" fmla="*/ 18 h 84"/>
                  <a:gd name="T62" fmla="*/ 102 w 132"/>
                  <a:gd name="T63" fmla="*/ 12 h 84"/>
                  <a:gd name="T64" fmla="*/ 108 w 132"/>
                  <a:gd name="T65" fmla="*/ 12 h 84"/>
                  <a:gd name="T66" fmla="*/ 120 w 132"/>
                  <a:gd name="T67" fmla="*/ 6 h 84"/>
                  <a:gd name="T68" fmla="*/ 132 w 132"/>
                  <a:gd name="T69" fmla="*/ 0 h 84"/>
                  <a:gd name="T70" fmla="*/ 132 w 132"/>
                  <a:gd name="T71" fmla="*/ 0 h 84"/>
                  <a:gd name="T72" fmla="*/ 132 w 132"/>
                  <a:gd name="T73" fmla="*/ 0 h 84"/>
                  <a:gd name="T74" fmla="*/ 132 w 132"/>
                  <a:gd name="T75" fmla="*/ 0 h 84"/>
                  <a:gd name="T76" fmla="*/ 132 w 132"/>
                  <a:gd name="T77" fmla="*/ 0 h 84"/>
                  <a:gd name="T78" fmla="*/ 126 w 132"/>
                  <a:gd name="T79" fmla="*/ 0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2"/>
                  <a:gd name="T121" fmla="*/ 0 h 84"/>
                  <a:gd name="T122" fmla="*/ 132 w 132"/>
                  <a:gd name="T123" fmla="*/ 84 h 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2" h="84">
                    <a:moveTo>
                      <a:pt x="126" y="0"/>
                    </a:moveTo>
                    <a:lnTo>
                      <a:pt x="126" y="0"/>
                    </a:lnTo>
                    <a:lnTo>
                      <a:pt x="120" y="0"/>
                    </a:lnTo>
                    <a:lnTo>
                      <a:pt x="108" y="6"/>
                    </a:lnTo>
                    <a:lnTo>
                      <a:pt x="96" y="6"/>
                    </a:lnTo>
                    <a:lnTo>
                      <a:pt x="90" y="12"/>
                    </a:lnTo>
                    <a:lnTo>
                      <a:pt x="78" y="18"/>
                    </a:lnTo>
                    <a:lnTo>
                      <a:pt x="72" y="18"/>
                    </a:lnTo>
                    <a:lnTo>
                      <a:pt x="66" y="24"/>
                    </a:lnTo>
                    <a:lnTo>
                      <a:pt x="54" y="30"/>
                    </a:lnTo>
                    <a:lnTo>
                      <a:pt x="48" y="36"/>
                    </a:lnTo>
                    <a:lnTo>
                      <a:pt x="42" y="36"/>
                    </a:lnTo>
                    <a:lnTo>
                      <a:pt x="36" y="42"/>
                    </a:lnTo>
                    <a:lnTo>
                      <a:pt x="30" y="54"/>
                    </a:lnTo>
                    <a:lnTo>
                      <a:pt x="24" y="54"/>
                    </a:lnTo>
                    <a:lnTo>
                      <a:pt x="18" y="66"/>
                    </a:lnTo>
                    <a:lnTo>
                      <a:pt x="6" y="72"/>
                    </a:lnTo>
                    <a:lnTo>
                      <a:pt x="0" y="78"/>
                    </a:lnTo>
                    <a:lnTo>
                      <a:pt x="6" y="84"/>
                    </a:lnTo>
                    <a:lnTo>
                      <a:pt x="12" y="72"/>
                    </a:lnTo>
                    <a:lnTo>
                      <a:pt x="18" y="66"/>
                    </a:lnTo>
                    <a:lnTo>
                      <a:pt x="24" y="60"/>
                    </a:lnTo>
                    <a:lnTo>
                      <a:pt x="30" y="54"/>
                    </a:lnTo>
                    <a:lnTo>
                      <a:pt x="36" y="48"/>
                    </a:lnTo>
                    <a:lnTo>
                      <a:pt x="42" y="42"/>
                    </a:lnTo>
                    <a:lnTo>
                      <a:pt x="54" y="36"/>
                    </a:lnTo>
                    <a:lnTo>
                      <a:pt x="60" y="36"/>
                    </a:lnTo>
                    <a:lnTo>
                      <a:pt x="66" y="30"/>
                    </a:lnTo>
                    <a:lnTo>
                      <a:pt x="72" y="24"/>
                    </a:lnTo>
                    <a:lnTo>
                      <a:pt x="84" y="18"/>
                    </a:lnTo>
                    <a:lnTo>
                      <a:pt x="90" y="18"/>
                    </a:lnTo>
                    <a:lnTo>
                      <a:pt x="102" y="12"/>
                    </a:lnTo>
                    <a:lnTo>
                      <a:pt x="108" y="12"/>
                    </a:lnTo>
                    <a:lnTo>
                      <a:pt x="120" y="6"/>
                    </a:lnTo>
                    <a:lnTo>
                      <a:pt x="132" y="0"/>
                    </a:lnTo>
                    <a:lnTo>
                      <a:pt x="126" y="0"/>
                    </a:lnTo>
                    <a:close/>
                  </a:path>
                </a:pathLst>
              </a:custGeom>
              <a:solidFill>
                <a:srgbClr val="808080"/>
              </a:solidFill>
              <a:ln w="9525">
                <a:noFill/>
                <a:round/>
                <a:headEnd/>
                <a:tailEnd/>
              </a:ln>
            </p:spPr>
            <p:txBody>
              <a:bodyPr/>
              <a:lstStyle/>
              <a:p>
                <a:endParaRPr lang="en-US"/>
              </a:p>
            </p:txBody>
          </p:sp>
          <p:sp>
            <p:nvSpPr>
              <p:cNvPr id="21555" name="Freeform 144"/>
              <p:cNvSpPr>
                <a:spLocks/>
              </p:cNvSpPr>
              <p:nvPr/>
            </p:nvSpPr>
            <p:spPr bwMode="auto">
              <a:xfrm>
                <a:off x="4711" y="3317"/>
                <a:ext cx="90" cy="102"/>
              </a:xfrm>
              <a:custGeom>
                <a:avLst/>
                <a:gdLst>
                  <a:gd name="T0" fmla="*/ 90 w 90"/>
                  <a:gd name="T1" fmla="*/ 84 h 102"/>
                  <a:gd name="T2" fmla="*/ 90 w 90"/>
                  <a:gd name="T3" fmla="*/ 72 h 102"/>
                  <a:gd name="T4" fmla="*/ 90 w 90"/>
                  <a:gd name="T5" fmla="*/ 60 h 102"/>
                  <a:gd name="T6" fmla="*/ 84 w 90"/>
                  <a:gd name="T7" fmla="*/ 48 h 102"/>
                  <a:gd name="T8" fmla="*/ 84 w 90"/>
                  <a:gd name="T9" fmla="*/ 42 h 102"/>
                  <a:gd name="T10" fmla="*/ 78 w 90"/>
                  <a:gd name="T11" fmla="*/ 30 h 102"/>
                  <a:gd name="T12" fmla="*/ 78 w 90"/>
                  <a:gd name="T13" fmla="*/ 24 h 102"/>
                  <a:gd name="T14" fmla="*/ 72 w 90"/>
                  <a:gd name="T15" fmla="*/ 18 h 102"/>
                  <a:gd name="T16" fmla="*/ 66 w 90"/>
                  <a:gd name="T17" fmla="*/ 12 h 102"/>
                  <a:gd name="T18" fmla="*/ 60 w 90"/>
                  <a:gd name="T19" fmla="*/ 6 h 102"/>
                  <a:gd name="T20" fmla="*/ 54 w 90"/>
                  <a:gd name="T21" fmla="*/ 6 h 102"/>
                  <a:gd name="T22" fmla="*/ 42 w 90"/>
                  <a:gd name="T23" fmla="*/ 0 h 102"/>
                  <a:gd name="T24" fmla="*/ 36 w 90"/>
                  <a:gd name="T25" fmla="*/ 0 h 102"/>
                  <a:gd name="T26" fmla="*/ 30 w 90"/>
                  <a:gd name="T27" fmla="*/ 0 h 102"/>
                  <a:gd name="T28" fmla="*/ 24 w 90"/>
                  <a:gd name="T29" fmla="*/ 0 h 102"/>
                  <a:gd name="T30" fmla="*/ 18 w 90"/>
                  <a:gd name="T31" fmla="*/ 6 h 102"/>
                  <a:gd name="T32" fmla="*/ 12 w 90"/>
                  <a:gd name="T33" fmla="*/ 12 h 102"/>
                  <a:gd name="T34" fmla="*/ 0 w 90"/>
                  <a:gd name="T35" fmla="*/ 24 h 102"/>
                  <a:gd name="T36" fmla="*/ 0 w 90"/>
                  <a:gd name="T37" fmla="*/ 36 h 102"/>
                  <a:gd name="T38" fmla="*/ 0 w 90"/>
                  <a:gd name="T39" fmla="*/ 48 h 102"/>
                  <a:gd name="T40" fmla="*/ 6 w 90"/>
                  <a:gd name="T41" fmla="*/ 60 h 102"/>
                  <a:gd name="T42" fmla="*/ 18 w 90"/>
                  <a:gd name="T43" fmla="*/ 72 h 102"/>
                  <a:gd name="T44" fmla="*/ 30 w 90"/>
                  <a:gd name="T45" fmla="*/ 84 h 102"/>
                  <a:gd name="T46" fmla="*/ 42 w 90"/>
                  <a:gd name="T47" fmla="*/ 90 h 102"/>
                  <a:gd name="T48" fmla="*/ 54 w 90"/>
                  <a:gd name="T49" fmla="*/ 102 h 102"/>
                  <a:gd name="T50" fmla="*/ 54 w 90"/>
                  <a:gd name="T51" fmla="*/ 102 h 102"/>
                  <a:gd name="T52" fmla="*/ 54 w 90"/>
                  <a:gd name="T53" fmla="*/ 96 h 102"/>
                  <a:gd name="T54" fmla="*/ 48 w 90"/>
                  <a:gd name="T55" fmla="*/ 96 h 102"/>
                  <a:gd name="T56" fmla="*/ 48 w 90"/>
                  <a:gd name="T57" fmla="*/ 96 h 102"/>
                  <a:gd name="T58" fmla="*/ 90 w 90"/>
                  <a:gd name="T59" fmla="*/ 84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102"/>
                  <a:gd name="T92" fmla="*/ 90 w 90"/>
                  <a:gd name="T93" fmla="*/ 102 h 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102">
                    <a:moveTo>
                      <a:pt x="90" y="84"/>
                    </a:moveTo>
                    <a:lnTo>
                      <a:pt x="90" y="72"/>
                    </a:lnTo>
                    <a:lnTo>
                      <a:pt x="90" y="60"/>
                    </a:lnTo>
                    <a:lnTo>
                      <a:pt x="84" y="48"/>
                    </a:lnTo>
                    <a:lnTo>
                      <a:pt x="84" y="42"/>
                    </a:lnTo>
                    <a:lnTo>
                      <a:pt x="78" y="30"/>
                    </a:lnTo>
                    <a:lnTo>
                      <a:pt x="78" y="24"/>
                    </a:lnTo>
                    <a:lnTo>
                      <a:pt x="72" y="18"/>
                    </a:lnTo>
                    <a:lnTo>
                      <a:pt x="66" y="12"/>
                    </a:lnTo>
                    <a:lnTo>
                      <a:pt x="60" y="6"/>
                    </a:lnTo>
                    <a:lnTo>
                      <a:pt x="54" y="6"/>
                    </a:lnTo>
                    <a:lnTo>
                      <a:pt x="42" y="0"/>
                    </a:lnTo>
                    <a:lnTo>
                      <a:pt x="36" y="0"/>
                    </a:lnTo>
                    <a:lnTo>
                      <a:pt x="30" y="0"/>
                    </a:lnTo>
                    <a:lnTo>
                      <a:pt x="24" y="0"/>
                    </a:lnTo>
                    <a:lnTo>
                      <a:pt x="18" y="6"/>
                    </a:lnTo>
                    <a:lnTo>
                      <a:pt x="12" y="12"/>
                    </a:lnTo>
                    <a:lnTo>
                      <a:pt x="0" y="24"/>
                    </a:lnTo>
                    <a:lnTo>
                      <a:pt x="0" y="36"/>
                    </a:lnTo>
                    <a:lnTo>
                      <a:pt x="0" y="48"/>
                    </a:lnTo>
                    <a:lnTo>
                      <a:pt x="6" y="60"/>
                    </a:lnTo>
                    <a:lnTo>
                      <a:pt x="18" y="72"/>
                    </a:lnTo>
                    <a:lnTo>
                      <a:pt x="30" y="84"/>
                    </a:lnTo>
                    <a:lnTo>
                      <a:pt x="42" y="90"/>
                    </a:lnTo>
                    <a:lnTo>
                      <a:pt x="54" y="102"/>
                    </a:lnTo>
                    <a:lnTo>
                      <a:pt x="54" y="96"/>
                    </a:lnTo>
                    <a:lnTo>
                      <a:pt x="48" y="96"/>
                    </a:lnTo>
                    <a:lnTo>
                      <a:pt x="90" y="84"/>
                    </a:lnTo>
                    <a:close/>
                  </a:path>
                </a:pathLst>
              </a:custGeom>
              <a:solidFill>
                <a:srgbClr val="808080"/>
              </a:solidFill>
              <a:ln w="9525">
                <a:noFill/>
                <a:round/>
                <a:headEnd/>
                <a:tailEnd/>
              </a:ln>
            </p:spPr>
            <p:txBody>
              <a:bodyPr/>
              <a:lstStyle/>
              <a:p>
                <a:endParaRPr lang="en-US"/>
              </a:p>
            </p:txBody>
          </p:sp>
          <p:sp>
            <p:nvSpPr>
              <p:cNvPr id="21556" name="Freeform 145"/>
              <p:cNvSpPr>
                <a:spLocks/>
              </p:cNvSpPr>
              <p:nvPr/>
            </p:nvSpPr>
            <p:spPr bwMode="auto">
              <a:xfrm>
                <a:off x="4789" y="3359"/>
                <a:ext cx="18" cy="42"/>
              </a:xfrm>
              <a:custGeom>
                <a:avLst/>
                <a:gdLst>
                  <a:gd name="T0" fmla="*/ 0 w 18"/>
                  <a:gd name="T1" fmla="*/ 0 h 42"/>
                  <a:gd name="T2" fmla="*/ 0 w 18"/>
                  <a:gd name="T3" fmla="*/ 0 h 42"/>
                  <a:gd name="T4" fmla="*/ 6 w 18"/>
                  <a:gd name="T5" fmla="*/ 6 h 42"/>
                  <a:gd name="T6" fmla="*/ 6 w 18"/>
                  <a:gd name="T7" fmla="*/ 18 h 42"/>
                  <a:gd name="T8" fmla="*/ 12 w 18"/>
                  <a:gd name="T9" fmla="*/ 30 h 42"/>
                  <a:gd name="T10" fmla="*/ 12 w 18"/>
                  <a:gd name="T11" fmla="*/ 42 h 42"/>
                  <a:gd name="T12" fmla="*/ 12 w 18"/>
                  <a:gd name="T13" fmla="*/ 42 h 42"/>
                  <a:gd name="T14" fmla="*/ 18 w 18"/>
                  <a:gd name="T15" fmla="*/ 30 h 42"/>
                  <a:gd name="T16" fmla="*/ 12 w 18"/>
                  <a:gd name="T17" fmla="*/ 18 h 42"/>
                  <a:gd name="T18" fmla="*/ 6 w 18"/>
                  <a:gd name="T19" fmla="*/ 6 h 42"/>
                  <a:gd name="T20" fmla="*/ 6 w 18"/>
                  <a:gd name="T21" fmla="*/ 0 h 42"/>
                  <a:gd name="T22" fmla="*/ 6 w 18"/>
                  <a:gd name="T23" fmla="*/ 0 h 42"/>
                  <a:gd name="T24" fmla="*/ 0 w 18"/>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42"/>
                  <a:gd name="T41" fmla="*/ 18 w 18"/>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42">
                    <a:moveTo>
                      <a:pt x="0" y="0"/>
                    </a:moveTo>
                    <a:lnTo>
                      <a:pt x="0" y="0"/>
                    </a:lnTo>
                    <a:lnTo>
                      <a:pt x="6" y="6"/>
                    </a:lnTo>
                    <a:lnTo>
                      <a:pt x="6" y="18"/>
                    </a:lnTo>
                    <a:lnTo>
                      <a:pt x="12" y="30"/>
                    </a:lnTo>
                    <a:lnTo>
                      <a:pt x="12" y="42"/>
                    </a:lnTo>
                    <a:lnTo>
                      <a:pt x="18" y="30"/>
                    </a:lnTo>
                    <a:lnTo>
                      <a:pt x="12" y="18"/>
                    </a:lnTo>
                    <a:lnTo>
                      <a:pt x="6" y="6"/>
                    </a:lnTo>
                    <a:lnTo>
                      <a:pt x="6" y="0"/>
                    </a:lnTo>
                    <a:lnTo>
                      <a:pt x="0" y="0"/>
                    </a:lnTo>
                    <a:close/>
                  </a:path>
                </a:pathLst>
              </a:custGeom>
              <a:solidFill>
                <a:srgbClr val="808080"/>
              </a:solidFill>
              <a:ln w="9525">
                <a:noFill/>
                <a:round/>
                <a:headEnd/>
                <a:tailEnd/>
              </a:ln>
            </p:spPr>
            <p:txBody>
              <a:bodyPr/>
              <a:lstStyle/>
              <a:p>
                <a:endParaRPr lang="en-US"/>
              </a:p>
            </p:txBody>
          </p:sp>
          <p:sp>
            <p:nvSpPr>
              <p:cNvPr id="21557" name="Freeform 146"/>
              <p:cNvSpPr>
                <a:spLocks/>
              </p:cNvSpPr>
              <p:nvPr/>
            </p:nvSpPr>
            <p:spPr bwMode="auto">
              <a:xfrm>
                <a:off x="4771" y="3329"/>
                <a:ext cx="24" cy="30"/>
              </a:xfrm>
              <a:custGeom>
                <a:avLst/>
                <a:gdLst>
                  <a:gd name="T0" fmla="*/ 0 w 24"/>
                  <a:gd name="T1" fmla="*/ 0 h 30"/>
                  <a:gd name="T2" fmla="*/ 0 w 24"/>
                  <a:gd name="T3" fmla="*/ 0 h 30"/>
                  <a:gd name="T4" fmla="*/ 6 w 24"/>
                  <a:gd name="T5" fmla="*/ 6 h 30"/>
                  <a:gd name="T6" fmla="*/ 12 w 24"/>
                  <a:gd name="T7" fmla="*/ 12 h 30"/>
                  <a:gd name="T8" fmla="*/ 18 w 24"/>
                  <a:gd name="T9" fmla="*/ 18 h 30"/>
                  <a:gd name="T10" fmla="*/ 18 w 24"/>
                  <a:gd name="T11" fmla="*/ 30 h 30"/>
                  <a:gd name="T12" fmla="*/ 24 w 24"/>
                  <a:gd name="T13" fmla="*/ 30 h 30"/>
                  <a:gd name="T14" fmla="*/ 24 w 24"/>
                  <a:gd name="T15" fmla="*/ 18 h 30"/>
                  <a:gd name="T16" fmla="*/ 18 w 24"/>
                  <a:gd name="T17" fmla="*/ 12 h 30"/>
                  <a:gd name="T18" fmla="*/ 12 w 24"/>
                  <a:gd name="T19" fmla="*/ 6 h 30"/>
                  <a:gd name="T20" fmla="*/ 6 w 24"/>
                  <a:gd name="T21" fmla="*/ 0 h 30"/>
                  <a:gd name="T22" fmla="*/ 6 w 24"/>
                  <a:gd name="T23" fmla="*/ 0 h 30"/>
                  <a:gd name="T24" fmla="*/ 0 w 24"/>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30"/>
                  <a:gd name="T41" fmla="*/ 24 w 24"/>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30">
                    <a:moveTo>
                      <a:pt x="0" y="0"/>
                    </a:moveTo>
                    <a:lnTo>
                      <a:pt x="0" y="0"/>
                    </a:lnTo>
                    <a:lnTo>
                      <a:pt x="6" y="6"/>
                    </a:lnTo>
                    <a:lnTo>
                      <a:pt x="12" y="12"/>
                    </a:lnTo>
                    <a:lnTo>
                      <a:pt x="18" y="18"/>
                    </a:lnTo>
                    <a:lnTo>
                      <a:pt x="18" y="30"/>
                    </a:lnTo>
                    <a:lnTo>
                      <a:pt x="24" y="30"/>
                    </a:lnTo>
                    <a:lnTo>
                      <a:pt x="24" y="18"/>
                    </a:lnTo>
                    <a:lnTo>
                      <a:pt x="18" y="12"/>
                    </a:lnTo>
                    <a:lnTo>
                      <a:pt x="12" y="6"/>
                    </a:lnTo>
                    <a:lnTo>
                      <a:pt x="6" y="0"/>
                    </a:lnTo>
                    <a:lnTo>
                      <a:pt x="0" y="0"/>
                    </a:lnTo>
                    <a:close/>
                  </a:path>
                </a:pathLst>
              </a:custGeom>
              <a:solidFill>
                <a:srgbClr val="808080"/>
              </a:solidFill>
              <a:ln w="9525">
                <a:noFill/>
                <a:round/>
                <a:headEnd/>
                <a:tailEnd/>
              </a:ln>
            </p:spPr>
            <p:txBody>
              <a:bodyPr/>
              <a:lstStyle/>
              <a:p>
                <a:endParaRPr lang="en-US"/>
              </a:p>
            </p:txBody>
          </p:sp>
          <p:sp>
            <p:nvSpPr>
              <p:cNvPr id="21558" name="Freeform 147"/>
              <p:cNvSpPr>
                <a:spLocks/>
              </p:cNvSpPr>
              <p:nvPr/>
            </p:nvSpPr>
            <p:spPr bwMode="auto">
              <a:xfrm>
                <a:off x="4717" y="3317"/>
                <a:ext cx="60" cy="12"/>
              </a:xfrm>
              <a:custGeom>
                <a:avLst/>
                <a:gdLst>
                  <a:gd name="T0" fmla="*/ 6 w 60"/>
                  <a:gd name="T1" fmla="*/ 12 h 12"/>
                  <a:gd name="T2" fmla="*/ 6 w 60"/>
                  <a:gd name="T3" fmla="*/ 12 h 12"/>
                  <a:gd name="T4" fmla="*/ 12 w 60"/>
                  <a:gd name="T5" fmla="*/ 6 h 12"/>
                  <a:gd name="T6" fmla="*/ 18 w 60"/>
                  <a:gd name="T7" fmla="*/ 6 h 12"/>
                  <a:gd name="T8" fmla="*/ 24 w 60"/>
                  <a:gd name="T9" fmla="*/ 6 h 12"/>
                  <a:gd name="T10" fmla="*/ 30 w 60"/>
                  <a:gd name="T11" fmla="*/ 6 h 12"/>
                  <a:gd name="T12" fmla="*/ 36 w 60"/>
                  <a:gd name="T13" fmla="*/ 6 h 12"/>
                  <a:gd name="T14" fmla="*/ 42 w 60"/>
                  <a:gd name="T15" fmla="*/ 6 h 12"/>
                  <a:gd name="T16" fmla="*/ 48 w 60"/>
                  <a:gd name="T17" fmla="*/ 12 h 12"/>
                  <a:gd name="T18" fmla="*/ 54 w 60"/>
                  <a:gd name="T19" fmla="*/ 12 h 12"/>
                  <a:gd name="T20" fmla="*/ 60 w 60"/>
                  <a:gd name="T21" fmla="*/ 12 h 12"/>
                  <a:gd name="T22" fmla="*/ 54 w 60"/>
                  <a:gd name="T23" fmla="*/ 6 h 12"/>
                  <a:gd name="T24" fmla="*/ 48 w 60"/>
                  <a:gd name="T25" fmla="*/ 0 h 12"/>
                  <a:gd name="T26" fmla="*/ 36 w 60"/>
                  <a:gd name="T27" fmla="*/ 0 h 12"/>
                  <a:gd name="T28" fmla="*/ 30 w 60"/>
                  <a:gd name="T29" fmla="*/ 0 h 12"/>
                  <a:gd name="T30" fmla="*/ 24 w 60"/>
                  <a:gd name="T31" fmla="*/ 0 h 12"/>
                  <a:gd name="T32" fmla="*/ 18 w 60"/>
                  <a:gd name="T33" fmla="*/ 0 h 12"/>
                  <a:gd name="T34" fmla="*/ 6 w 60"/>
                  <a:gd name="T35" fmla="*/ 6 h 12"/>
                  <a:gd name="T36" fmla="*/ 0 w 60"/>
                  <a:gd name="T37" fmla="*/ 6 h 12"/>
                  <a:gd name="T38" fmla="*/ 0 w 60"/>
                  <a:gd name="T39" fmla="*/ 6 h 12"/>
                  <a:gd name="T40" fmla="*/ 6 w 60"/>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12"/>
                  <a:gd name="T65" fmla="*/ 60 w 6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12">
                    <a:moveTo>
                      <a:pt x="6" y="12"/>
                    </a:moveTo>
                    <a:lnTo>
                      <a:pt x="6" y="12"/>
                    </a:lnTo>
                    <a:lnTo>
                      <a:pt x="12" y="6"/>
                    </a:lnTo>
                    <a:lnTo>
                      <a:pt x="18" y="6"/>
                    </a:lnTo>
                    <a:lnTo>
                      <a:pt x="24" y="6"/>
                    </a:lnTo>
                    <a:lnTo>
                      <a:pt x="30" y="6"/>
                    </a:lnTo>
                    <a:lnTo>
                      <a:pt x="36" y="6"/>
                    </a:lnTo>
                    <a:lnTo>
                      <a:pt x="42" y="6"/>
                    </a:lnTo>
                    <a:lnTo>
                      <a:pt x="48" y="12"/>
                    </a:lnTo>
                    <a:lnTo>
                      <a:pt x="54" y="12"/>
                    </a:lnTo>
                    <a:lnTo>
                      <a:pt x="60" y="12"/>
                    </a:lnTo>
                    <a:lnTo>
                      <a:pt x="54" y="6"/>
                    </a:lnTo>
                    <a:lnTo>
                      <a:pt x="48" y="0"/>
                    </a:lnTo>
                    <a:lnTo>
                      <a:pt x="36" y="0"/>
                    </a:lnTo>
                    <a:lnTo>
                      <a:pt x="30" y="0"/>
                    </a:lnTo>
                    <a:lnTo>
                      <a:pt x="24" y="0"/>
                    </a:lnTo>
                    <a:lnTo>
                      <a:pt x="18" y="0"/>
                    </a:lnTo>
                    <a:lnTo>
                      <a:pt x="6" y="6"/>
                    </a:lnTo>
                    <a:lnTo>
                      <a:pt x="0" y="6"/>
                    </a:lnTo>
                    <a:lnTo>
                      <a:pt x="6" y="12"/>
                    </a:lnTo>
                    <a:close/>
                  </a:path>
                </a:pathLst>
              </a:custGeom>
              <a:solidFill>
                <a:srgbClr val="808080"/>
              </a:solidFill>
              <a:ln w="9525">
                <a:noFill/>
                <a:round/>
                <a:headEnd/>
                <a:tailEnd/>
              </a:ln>
            </p:spPr>
            <p:txBody>
              <a:bodyPr/>
              <a:lstStyle/>
              <a:p>
                <a:endParaRPr lang="en-US"/>
              </a:p>
            </p:txBody>
          </p:sp>
          <p:sp>
            <p:nvSpPr>
              <p:cNvPr id="21559" name="Freeform 148"/>
              <p:cNvSpPr>
                <a:spLocks/>
              </p:cNvSpPr>
              <p:nvPr/>
            </p:nvSpPr>
            <p:spPr bwMode="auto">
              <a:xfrm>
                <a:off x="4705" y="3323"/>
                <a:ext cx="60" cy="96"/>
              </a:xfrm>
              <a:custGeom>
                <a:avLst/>
                <a:gdLst>
                  <a:gd name="T0" fmla="*/ 60 w 60"/>
                  <a:gd name="T1" fmla="*/ 96 h 96"/>
                  <a:gd name="T2" fmla="*/ 60 w 60"/>
                  <a:gd name="T3" fmla="*/ 90 h 96"/>
                  <a:gd name="T4" fmla="*/ 48 w 60"/>
                  <a:gd name="T5" fmla="*/ 84 h 96"/>
                  <a:gd name="T6" fmla="*/ 36 w 60"/>
                  <a:gd name="T7" fmla="*/ 72 h 96"/>
                  <a:gd name="T8" fmla="*/ 24 w 60"/>
                  <a:gd name="T9" fmla="*/ 66 h 96"/>
                  <a:gd name="T10" fmla="*/ 18 w 60"/>
                  <a:gd name="T11" fmla="*/ 54 h 96"/>
                  <a:gd name="T12" fmla="*/ 12 w 60"/>
                  <a:gd name="T13" fmla="*/ 42 h 96"/>
                  <a:gd name="T14" fmla="*/ 6 w 60"/>
                  <a:gd name="T15" fmla="*/ 30 h 96"/>
                  <a:gd name="T16" fmla="*/ 12 w 60"/>
                  <a:gd name="T17" fmla="*/ 18 h 96"/>
                  <a:gd name="T18" fmla="*/ 18 w 60"/>
                  <a:gd name="T19" fmla="*/ 6 h 96"/>
                  <a:gd name="T20" fmla="*/ 12 w 60"/>
                  <a:gd name="T21" fmla="*/ 0 h 96"/>
                  <a:gd name="T22" fmla="*/ 6 w 60"/>
                  <a:gd name="T23" fmla="*/ 18 h 96"/>
                  <a:gd name="T24" fmla="*/ 0 w 60"/>
                  <a:gd name="T25" fmla="*/ 30 h 96"/>
                  <a:gd name="T26" fmla="*/ 6 w 60"/>
                  <a:gd name="T27" fmla="*/ 42 h 96"/>
                  <a:gd name="T28" fmla="*/ 12 w 60"/>
                  <a:gd name="T29" fmla="*/ 54 h 96"/>
                  <a:gd name="T30" fmla="*/ 24 w 60"/>
                  <a:gd name="T31" fmla="*/ 66 h 96"/>
                  <a:gd name="T32" fmla="*/ 36 w 60"/>
                  <a:gd name="T33" fmla="*/ 78 h 96"/>
                  <a:gd name="T34" fmla="*/ 48 w 60"/>
                  <a:gd name="T35" fmla="*/ 90 h 96"/>
                  <a:gd name="T36" fmla="*/ 60 w 60"/>
                  <a:gd name="T37" fmla="*/ 96 h 96"/>
                  <a:gd name="T38" fmla="*/ 60 w 60"/>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96"/>
                  <a:gd name="T62" fmla="*/ 60 w 60"/>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96">
                    <a:moveTo>
                      <a:pt x="60" y="96"/>
                    </a:moveTo>
                    <a:lnTo>
                      <a:pt x="60" y="90"/>
                    </a:lnTo>
                    <a:lnTo>
                      <a:pt x="48" y="84"/>
                    </a:lnTo>
                    <a:lnTo>
                      <a:pt x="36" y="72"/>
                    </a:lnTo>
                    <a:lnTo>
                      <a:pt x="24" y="66"/>
                    </a:lnTo>
                    <a:lnTo>
                      <a:pt x="18" y="54"/>
                    </a:lnTo>
                    <a:lnTo>
                      <a:pt x="12" y="42"/>
                    </a:lnTo>
                    <a:lnTo>
                      <a:pt x="6" y="30"/>
                    </a:lnTo>
                    <a:lnTo>
                      <a:pt x="12" y="18"/>
                    </a:lnTo>
                    <a:lnTo>
                      <a:pt x="18" y="6"/>
                    </a:lnTo>
                    <a:lnTo>
                      <a:pt x="12" y="0"/>
                    </a:lnTo>
                    <a:lnTo>
                      <a:pt x="6" y="18"/>
                    </a:lnTo>
                    <a:lnTo>
                      <a:pt x="0" y="30"/>
                    </a:lnTo>
                    <a:lnTo>
                      <a:pt x="6" y="42"/>
                    </a:lnTo>
                    <a:lnTo>
                      <a:pt x="12" y="54"/>
                    </a:lnTo>
                    <a:lnTo>
                      <a:pt x="24" y="66"/>
                    </a:lnTo>
                    <a:lnTo>
                      <a:pt x="36" y="78"/>
                    </a:lnTo>
                    <a:lnTo>
                      <a:pt x="48" y="90"/>
                    </a:lnTo>
                    <a:lnTo>
                      <a:pt x="60" y="96"/>
                    </a:lnTo>
                    <a:close/>
                  </a:path>
                </a:pathLst>
              </a:custGeom>
              <a:solidFill>
                <a:srgbClr val="808080"/>
              </a:solidFill>
              <a:ln w="9525">
                <a:noFill/>
                <a:round/>
                <a:headEnd/>
                <a:tailEnd/>
              </a:ln>
            </p:spPr>
            <p:txBody>
              <a:bodyPr/>
              <a:lstStyle/>
              <a:p>
                <a:endParaRPr lang="en-US"/>
              </a:p>
            </p:txBody>
          </p:sp>
          <p:sp>
            <p:nvSpPr>
              <p:cNvPr id="21560" name="Freeform 149"/>
              <p:cNvSpPr>
                <a:spLocks/>
              </p:cNvSpPr>
              <p:nvPr/>
            </p:nvSpPr>
            <p:spPr bwMode="auto">
              <a:xfrm>
                <a:off x="4759" y="3413"/>
                <a:ext cx="6" cy="6"/>
              </a:xfrm>
              <a:custGeom>
                <a:avLst/>
                <a:gdLst>
                  <a:gd name="T0" fmla="*/ 0 w 6"/>
                  <a:gd name="T1" fmla="*/ 0 h 6"/>
                  <a:gd name="T2" fmla="*/ 0 w 6"/>
                  <a:gd name="T3" fmla="*/ 6 h 6"/>
                  <a:gd name="T4" fmla="*/ 0 w 6"/>
                  <a:gd name="T5" fmla="*/ 6 h 6"/>
                  <a:gd name="T6" fmla="*/ 6 w 6"/>
                  <a:gd name="T7" fmla="*/ 6 h 6"/>
                  <a:gd name="T8" fmla="*/ 6 w 6"/>
                  <a:gd name="T9" fmla="*/ 6 h 6"/>
                  <a:gd name="T10" fmla="*/ 6 w 6"/>
                  <a:gd name="T11" fmla="*/ 6 h 6"/>
                  <a:gd name="T12" fmla="*/ 6 w 6"/>
                  <a:gd name="T13" fmla="*/ 0 h 6"/>
                  <a:gd name="T14" fmla="*/ 6 w 6"/>
                  <a:gd name="T15" fmla="*/ 0 h 6"/>
                  <a:gd name="T16" fmla="*/ 6 w 6"/>
                  <a:gd name="T17" fmla="*/ 0 h 6"/>
                  <a:gd name="T18" fmla="*/ 0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0"/>
                    </a:moveTo>
                    <a:lnTo>
                      <a:pt x="0" y="6"/>
                    </a:lnTo>
                    <a:lnTo>
                      <a:pt x="6" y="6"/>
                    </a:lnTo>
                    <a:lnTo>
                      <a:pt x="6" y="0"/>
                    </a:lnTo>
                    <a:lnTo>
                      <a:pt x="0" y="0"/>
                    </a:lnTo>
                    <a:close/>
                  </a:path>
                </a:pathLst>
              </a:custGeom>
              <a:solidFill>
                <a:srgbClr val="808080"/>
              </a:solidFill>
              <a:ln w="9525">
                <a:noFill/>
                <a:round/>
                <a:headEnd/>
                <a:tailEnd/>
              </a:ln>
            </p:spPr>
            <p:txBody>
              <a:bodyPr/>
              <a:lstStyle/>
              <a:p>
                <a:endParaRPr lang="en-US"/>
              </a:p>
            </p:txBody>
          </p:sp>
        </p:grpSp>
      </p:grpSp>
    </p:spTree>
    <p:extLst>
      <p:ext uri="{BB962C8B-B14F-4D97-AF65-F5344CB8AC3E}">
        <p14:creationId xmlns:p14="http://schemas.microsoft.com/office/powerpoint/2010/main" val="12356506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a:t>
            </a:r>
            <a:r>
              <a:rPr lang="id-ID" sz="3600" dirty="0"/>
              <a:t>3</a:t>
            </a:r>
            <a:r>
              <a:rPr lang="en-US" sz="3600" dirty="0"/>
              <a:t>.2 Process of User Interface Design</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399</a:t>
            </a:fld>
            <a:endParaRPr lang="en-US">
              <a:solidFill>
                <a:prstClr val="black">
                  <a:tint val="75000"/>
                </a:prstClr>
              </a:solidFill>
            </a:endParaRPr>
          </a:p>
        </p:txBody>
      </p:sp>
    </p:spTree>
    <p:extLst>
      <p:ext uri="{BB962C8B-B14F-4D97-AF65-F5344CB8AC3E}">
        <p14:creationId xmlns:p14="http://schemas.microsoft.com/office/powerpoint/2010/main" val="3405296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Textbook</a:t>
            </a:r>
            <a:r>
              <a:rPr lang="id-ID" dirty="0"/>
              <a:t>s</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a:t>
            </a:fld>
            <a:endParaRPr lang="en-US">
              <a:solidFill>
                <a:prstClr val="black">
                  <a:tint val="75000"/>
                </a:prstClr>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11073" y="253303"/>
            <a:ext cx="3100239" cy="3966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407" t="20523" r="37398" b="11156"/>
          <a:stretch/>
        </p:blipFill>
        <p:spPr bwMode="auto">
          <a:xfrm>
            <a:off x="5330992" y="604754"/>
            <a:ext cx="3014038" cy="4108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2376" t="22666" r="28125" b="7889"/>
          <a:stretch/>
        </p:blipFill>
        <p:spPr bwMode="auto">
          <a:xfrm>
            <a:off x="5925102" y="2658765"/>
            <a:ext cx="2975686" cy="3940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32D8C97C-666F-4E13-8F6C-D71EC04B42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456"/>
          <a:stretch/>
        </p:blipFill>
        <p:spPr bwMode="auto">
          <a:xfrm>
            <a:off x="3444405" y="2085011"/>
            <a:ext cx="3161017" cy="41877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33C2B769-CE40-41EA-8D8A-12D769F15A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90373" y="2847124"/>
            <a:ext cx="3043113" cy="3893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53" y="1295108"/>
            <a:ext cx="3161017" cy="3951271"/>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167274865"/>
              </p:ext>
            </p:extLst>
          </p:nvPr>
        </p:nvGraphicFramePr>
        <p:xfrm>
          <a:off x="304800" y="1066800"/>
          <a:ext cx="866775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id-ID" dirty="0"/>
              <a:t>Planning</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4867768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0"/>
            <a:ext cx="7886700" cy="5265128"/>
          </a:xfrm>
        </p:spPr>
        <p:txBody>
          <a:bodyPr>
            <a:normAutofit lnSpcReduction="10000"/>
          </a:bodyPr>
          <a:lstStyle/>
          <a:p>
            <a:pPr marL="514350" indent="-514350">
              <a:buFont typeface="+mj-lt"/>
              <a:buAutoNum type="arabicPeriod"/>
            </a:pPr>
            <a:r>
              <a:rPr lang="en-US" dirty="0">
                <a:solidFill>
                  <a:srgbClr val="C00000"/>
                </a:solidFill>
              </a:rPr>
              <a:t>Look at use cases </a:t>
            </a:r>
            <a:r>
              <a:rPr lang="en-US" dirty="0"/>
              <a:t>and sequence diagrams</a:t>
            </a:r>
          </a:p>
          <a:p>
            <a:pPr lvl="1"/>
            <a:r>
              <a:rPr lang="en-US" dirty="0"/>
              <a:t>Develop </a:t>
            </a:r>
            <a:r>
              <a:rPr lang="en-US" dirty="0">
                <a:solidFill>
                  <a:srgbClr val="0070C0"/>
                </a:solidFill>
              </a:rPr>
              <a:t>use scenarios</a:t>
            </a:r>
            <a:r>
              <a:rPr lang="en-US" dirty="0"/>
              <a:t>:</a:t>
            </a:r>
          </a:p>
          <a:p>
            <a:pPr lvl="2"/>
            <a:r>
              <a:rPr lang="en-US" dirty="0"/>
              <a:t>How will the users use the interface</a:t>
            </a:r>
          </a:p>
          <a:p>
            <a:pPr lvl="1"/>
            <a:r>
              <a:rPr lang="en-US" dirty="0"/>
              <a:t>ID common </a:t>
            </a:r>
            <a:r>
              <a:rPr lang="en-US" dirty="0">
                <a:solidFill>
                  <a:srgbClr val="0070C0"/>
                </a:solidFill>
              </a:rPr>
              <a:t>user actions</a:t>
            </a:r>
          </a:p>
          <a:p>
            <a:pPr marL="514350" indent="-514350">
              <a:buFont typeface="+mj-lt"/>
              <a:buAutoNum type="arabicPeriod"/>
            </a:pPr>
            <a:r>
              <a:rPr lang="en-US" dirty="0"/>
              <a:t>Develop </a:t>
            </a:r>
            <a:r>
              <a:rPr lang="en-US" dirty="0">
                <a:solidFill>
                  <a:srgbClr val="C00000"/>
                </a:solidFill>
              </a:rPr>
              <a:t>Window Navigation Diagram </a:t>
            </a:r>
            <a:r>
              <a:rPr lang="en-US" dirty="0"/>
              <a:t>(WND)</a:t>
            </a:r>
          </a:p>
          <a:p>
            <a:pPr marL="514350" indent="-514350">
              <a:buFont typeface="+mj-lt"/>
              <a:buAutoNum type="arabicPeriod"/>
            </a:pPr>
            <a:r>
              <a:rPr lang="en-US" dirty="0"/>
              <a:t>Design </a:t>
            </a:r>
            <a:r>
              <a:rPr lang="en-US" dirty="0">
                <a:solidFill>
                  <a:srgbClr val="C00000"/>
                </a:solidFill>
              </a:rPr>
              <a:t>Interface Standards</a:t>
            </a:r>
          </a:p>
          <a:p>
            <a:pPr lvl="1"/>
            <a:r>
              <a:rPr lang="en-US" dirty="0"/>
              <a:t>Basic design elements upon which interfaces are designed</a:t>
            </a:r>
          </a:p>
          <a:p>
            <a:pPr marL="514350" indent="-514350">
              <a:buFont typeface="+mj-lt"/>
              <a:buAutoNum type="arabicPeriod"/>
            </a:pPr>
            <a:r>
              <a:rPr lang="en-US" dirty="0"/>
              <a:t>Create </a:t>
            </a:r>
            <a:r>
              <a:rPr lang="en-US" dirty="0">
                <a:solidFill>
                  <a:srgbClr val="C00000"/>
                </a:solidFill>
              </a:rPr>
              <a:t>Interface Design Prototype</a:t>
            </a:r>
          </a:p>
          <a:p>
            <a:pPr lvl="1"/>
            <a:r>
              <a:rPr lang="en-US" dirty="0"/>
              <a:t>One for each interface in the system</a:t>
            </a:r>
          </a:p>
          <a:p>
            <a:pPr lvl="1"/>
            <a:r>
              <a:rPr lang="en-US" dirty="0"/>
              <a:t>Use </a:t>
            </a:r>
            <a:r>
              <a:rPr lang="en-US" dirty="0">
                <a:solidFill>
                  <a:srgbClr val="0070C0"/>
                </a:solidFill>
              </a:rPr>
              <a:t>real use cases</a:t>
            </a:r>
          </a:p>
          <a:p>
            <a:pPr marL="514350" indent="-514350">
              <a:buFont typeface="+mj-lt"/>
              <a:buAutoNum type="arabicPeriod"/>
            </a:pPr>
            <a:r>
              <a:rPr lang="en-US" dirty="0"/>
              <a:t>Perform </a:t>
            </a:r>
            <a:r>
              <a:rPr lang="en-US" dirty="0">
                <a:solidFill>
                  <a:srgbClr val="C00000"/>
                </a:solidFill>
              </a:rPr>
              <a:t>interface evaluations</a:t>
            </a:r>
          </a:p>
          <a:p>
            <a:pPr lvl="1"/>
            <a:r>
              <a:rPr lang="en-US" dirty="0"/>
              <a:t>Are the interfaces ok?</a:t>
            </a:r>
          </a:p>
        </p:txBody>
      </p:sp>
      <p:sp>
        <p:nvSpPr>
          <p:cNvPr id="2" name="Title 1"/>
          <p:cNvSpPr>
            <a:spLocks noGrp="1"/>
          </p:cNvSpPr>
          <p:nvPr>
            <p:ph type="title"/>
          </p:nvPr>
        </p:nvSpPr>
        <p:spPr/>
        <p:txBody>
          <a:bodyPr/>
          <a:lstStyle/>
          <a:p>
            <a:r>
              <a:rPr lang="en-US" dirty="0"/>
              <a:t>Five Step Process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400</a:t>
            </a:fld>
            <a:endParaRPr lang="en-US">
              <a:solidFill>
                <a:prstClr val="black">
                  <a:tint val="75000"/>
                </a:prstClr>
              </a:solidFill>
            </a:endParaRPr>
          </a:p>
        </p:txBody>
      </p:sp>
    </p:spTree>
    <p:extLst>
      <p:ext uri="{BB962C8B-B14F-4D97-AF65-F5344CB8AC3E}">
        <p14:creationId xmlns:p14="http://schemas.microsoft.com/office/powerpoint/2010/main" val="23025663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descr="Rectangle: Click to edit Master text styles&#10;Second level&#10;Third level&#10;Fourth level&#10;Fifth level"/>
          <p:cNvSpPr>
            <a:spLocks noGrp="1" noChangeArrowheads="1"/>
          </p:cNvSpPr>
          <p:nvPr>
            <p:ph idx="1"/>
          </p:nvPr>
        </p:nvSpPr>
        <p:spPr>
          <a:xfrm>
            <a:off x="620706" y="1219200"/>
            <a:ext cx="8229600" cy="5173663"/>
          </a:xfrm>
        </p:spPr>
        <p:txBody>
          <a:bodyPr/>
          <a:lstStyle/>
          <a:p>
            <a:pPr marL="685800" indent="-685800" eaLnBrk="1" hangingPunct="1">
              <a:buFont typeface="Wingdings" pitchFamily="2" charset="2"/>
              <a:buNone/>
            </a:pPr>
            <a:endParaRPr lang="en-US" dirty="0"/>
          </a:p>
        </p:txBody>
      </p:sp>
      <p:sp>
        <p:nvSpPr>
          <p:cNvPr id="26627" name="Rectangle 2"/>
          <p:cNvSpPr>
            <a:spLocks noGrp="1" noChangeArrowheads="1"/>
          </p:cNvSpPr>
          <p:nvPr>
            <p:ph type="title"/>
          </p:nvPr>
        </p:nvSpPr>
        <p:spPr/>
        <p:txBody>
          <a:bodyPr/>
          <a:lstStyle/>
          <a:p>
            <a:pPr eaLnBrk="1" hangingPunct="1"/>
            <a:r>
              <a:rPr lang="en-US" dirty="0"/>
              <a:t>Interface Evaluation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401</a:t>
            </a:fld>
            <a:endParaRPr lang="en-US">
              <a:solidFill>
                <a:prstClr val="black">
                  <a:tint val="75000"/>
                </a:prstClr>
              </a:solidFill>
            </a:endParaRPr>
          </a:p>
        </p:txBody>
      </p:sp>
      <p:pic>
        <p:nvPicPr>
          <p:cNvPr id="26629" name="Picture 4"/>
          <p:cNvPicPr>
            <a:picLocks noChangeAspect="1" noChangeArrowheads="1"/>
          </p:cNvPicPr>
          <p:nvPr/>
        </p:nvPicPr>
        <p:blipFill>
          <a:blip r:embed="rId2" cstate="print"/>
          <a:srcRect/>
          <a:stretch>
            <a:fillRect/>
          </a:stretch>
        </p:blipFill>
        <p:spPr bwMode="auto">
          <a:xfrm>
            <a:off x="914400" y="1676400"/>
            <a:ext cx="6792907" cy="4497388"/>
          </a:xfrm>
          <a:prstGeom prst="rect">
            <a:avLst/>
          </a:prstGeom>
          <a:noFill/>
          <a:ln w="12700">
            <a:noFill/>
            <a:miter lim="800000"/>
            <a:headEnd/>
            <a:tailEnd/>
          </a:ln>
        </p:spPr>
      </p:pic>
    </p:spTree>
    <p:extLst>
      <p:ext uri="{BB962C8B-B14F-4D97-AF65-F5344CB8AC3E}">
        <p14:creationId xmlns:p14="http://schemas.microsoft.com/office/powerpoint/2010/main" val="22086974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descr="Rectangle: Click to edit Master text styles&#10;Second level&#10;Third level&#10;Fourth level&#10;Fifth level"/>
          <p:cNvSpPr>
            <a:spLocks noGrp="1" noChangeArrowheads="1"/>
          </p:cNvSpPr>
          <p:nvPr>
            <p:ph idx="1"/>
          </p:nvPr>
        </p:nvSpPr>
        <p:spPr>
          <a:xfrm>
            <a:off x="628649" y="1371600"/>
            <a:ext cx="8115300" cy="4495800"/>
          </a:xfrm>
        </p:spPr>
        <p:txBody>
          <a:bodyPr>
            <a:normAutofit/>
          </a:bodyPr>
          <a:lstStyle/>
          <a:p>
            <a:pPr eaLnBrk="1" hangingPunct="1"/>
            <a:r>
              <a:rPr lang="en-US" sz="3200" dirty="0"/>
              <a:t>Outline of </a:t>
            </a:r>
            <a:r>
              <a:rPr lang="en-US" sz="3200" dirty="0">
                <a:solidFill>
                  <a:srgbClr val="C00000"/>
                </a:solidFill>
              </a:rPr>
              <a:t>steps users use </a:t>
            </a:r>
            <a:r>
              <a:rPr lang="en-US" sz="3200" dirty="0"/>
              <a:t>to perform their work</a:t>
            </a:r>
          </a:p>
          <a:p>
            <a:pPr eaLnBrk="1" hangingPunct="1"/>
            <a:endParaRPr lang="id-ID" sz="3200" dirty="0"/>
          </a:p>
          <a:p>
            <a:pPr eaLnBrk="1" hangingPunct="1"/>
            <a:r>
              <a:rPr lang="en-US" sz="3200" dirty="0"/>
              <a:t>Presented in a </a:t>
            </a:r>
            <a:r>
              <a:rPr lang="en-US" sz="3200" dirty="0">
                <a:solidFill>
                  <a:srgbClr val="C00000"/>
                </a:solidFill>
              </a:rPr>
              <a:t>simple narrative</a:t>
            </a:r>
            <a:endParaRPr lang="id-ID" sz="3200" dirty="0"/>
          </a:p>
          <a:p>
            <a:pPr eaLnBrk="1" hangingPunct="1"/>
            <a:endParaRPr lang="id-ID" sz="3200" dirty="0"/>
          </a:p>
          <a:p>
            <a:pPr eaLnBrk="1" hangingPunct="1"/>
            <a:r>
              <a:rPr lang="en-US" sz="3200" dirty="0">
                <a:solidFill>
                  <a:srgbClr val="C00000"/>
                </a:solidFill>
              </a:rPr>
              <a:t>Document the most common cases </a:t>
            </a:r>
            <a:r>
              <a:rPr lang="en-US" sz="3200" dirty="0"/>
              <a:t>so interface designs will be easy to use for those situations</a:t>
            </a:r>
          </a:p>
        </p:txBody>
      </p:sp>
      <p:sp>
        <p:nvSpPr>
          <p:cNvPr id="27651" name="Rectangle 2"/>
          <p:cNvSpPr>
            <a:spLocks noGrp="1" noChangeArrowheads="1"/>
          </p:cNvSpPr>
          <p:nvPr>
            <p:ph type="title"/>
          </p:nvPr>
        </p:nvSpPr>
        <p:spPr/>
        <p:txBody>
          <a:bodyPr/>
          <a:lstStyle/>
          <a:p>
            <a:pPr eaLnBrk="1" hangingPunct="1"/>
            <a:r>
              <a:rPr lang="en-US"/>
              <a:t>1. Use Scenario Development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402</a:t>
            </a:fld>
            <a:endParaRPr lang="en-US">
              <a:solidFill>
                <a:prstClr val="black">
                  <a:tint val="75000"/>
                </a:prstClr>
              </a:solidFill>
            </a:endParaRPr>
          </a:p>
        </p:txBody>
      </p:sp>
    </p:spTree>
    <p:extLst>
      <p:ext uri="{BB962C8B-B14F-4D97-AF65-F5344CB8AC3E}">
        <p14:creationId xmlns:p14="http://schemas.microsoft.com/office/powerpoint/2010/main" val="195652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a:t>2. Interface Structure Design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403</a:t>
            </a:fld>
            <a:endParaRPr lang="en-US">
              <a:solidFill>
                <a:prstClr val="black">
                  <a:tint val="75000"/>
                </a:prstClr>
              </a:solidFill>
            </a:endParaRPr>
          </a:p>
        </p:txBody>
      </p:sp>
      <p:sp>
        <p:nvSpPr>
          <p:cNvPr id="28676" name="Rectangle 3" descr="Rectangle: Click to edit Master text styles&#10;Second level&#10;Third level&#10;Fourth level&#10;Fifth level"/>
          <p:cNvSpPr>
            <a:spLocks noGrp="1" noChangeArrowheads="1"/>
          </p:cNvSpPr>
          <p:nvPr>
            <p:ph type="body" idx="4294967295"/>
          </p:nvPr>
        </p:nvSpPr>
        <p:spPr>
          <a:xfrm>
            <a:off x="628649" y="1295400"/>
            <a:ext cx="8229600" cy="4792663"/>
          </a:xfrm>
        </p:spPr>
        <p:txBody>
          <a:bodyPr/>
          <a:lstStyle/>
          <a:p>
            <a:pPr eaLnBrk="1" hangingPunct="1">
              <a:lnSpc>
                <a:spcPct val="90000"/>
              </a:lnSpc>
            </a:pPr>
            <a:r>
              <a:rPr lang="en-US" sz="3200" dirty="0"/>
              <a:t>Window navigation diagram (</a:t>
            </a:r>
            <a:r>
              <a:rPr lang="en-US" sz="3200" dirty="0">
                <a:solidFill>
                  <a:srgbClr val="C00000"/>
                </a:solidFill>
              </a:rPr>
              <a:t>WND</a:t>
            </a:r>
            <a:r>
              <a:rPr lang="en-US" sz="3200" dirty="0"/>
              <a:t>)</a:t>
            </a:r>
          </a:p>
          <a:p>
            <a:pPr lvl="1" eaLnBrk="1" hangingPunct="1">
              <a:lnSpc>
                <a:spcPct val="90000"/>
              </a:lnSpc>
            </a:pPr>
            <a:r>
              <a:rPr lang="en-US" sz="2800" dirty="0"/>
              <a:t>Shows </a:t>
            </a:r>
            <a:r>
              <a:rPr lang="en-US" sz="2800" dirty="0">
                <a:solidFill>
                  <a:srgbClr val="0070C0"/>
                </a:solidFill>
              </a:rPr>
              <a:t>how all screens</a:t>
            </a:r>
            <a:r>
              <a:rPr lang="en-US" sz="2800" dirty="0"/>
              <a:t>, forms, and reports are related</a:t>
            </a:r>
          </a:p>
          <a:p>
            <a:pPr lvl="1" eaLnBrk="1" hangingPunct="1">
              <a:lnSpc>
                <a:spcPct val="90000"/>
              </a:lnSpc>
            </a:pPr>
            <a:r>
              <a:rPr lang="en-US" sz="2800" dirty="0"/>
              <a:t>Shows </a:t>
            </a:r>
            <a:r>
              <a:rPr lang="en-US" sz="2800" dirty="0">
                <a:solidFill>
                  <a:srgbClr val="0070C0"/>
                </a:solidFill>
              </a:rPr>
              <a:t>how user moves </a:t>
            </a:r>
            <a:r>
              <a:rPr lang="en-US" sz="2800" dirty="0"/>
              <a:t>from one to another</a:t>
            </a:r>
          </a:p>
          <a:p>
            <a:pPr lvl="1" eaLnBrk="1" hangingPunct="1">
              <a:lnSpc>
                <a:spcPct val="90000"/>
              </a:lnSpc>
            </a:pPr>
            <a:r>
              <a:rPr lang="en-US" sz="2800" dirty="0"/>
              <a:t>Like a </a:t>
            </a:r>
            <a:r>
              <a:rPr lang="en-US" sz="2800" dirty="0">
                <a:solidFill>
                  <a:srgbClr val="0070C0"/>
                </a:solidFill>
              </a:rPr>
              <a:t>state diagram for the user interface</a:t>
            </a:r>
          </a:p>
          <a:p>
            <a:pPr lvl="2" eaLnBrk="1" hangingPunct="1">
              <a:lnSpc>
                <a:spcPct val="90000"/>
              </a:lnSpc>
            </a:pPr>
            <a:r>
              <a:rPr lang="en-US" sz="2400" dirty="0">
                <a:solidFill>
                  <a:srgbClr val="00B050"/>
                </a:solidFill>
              </a:rPr>
              <a:t>Boxes</a:t>
            </a:r>
            <a:r>
              <a:rPr lang="en-US" sz="2400" dirty="0"/>
              <a:t> represent components</a:t>
            </a:r>
          </a:p>
          <a:p>
            <a:pPr lvl="2" eaLnBrk="1" hangingPunct="1">
              <a:lnSpc>
                <a:spcPct val="90000"/>
              </a:lnSpc>
            </a:pPr>
            <a:r>
              <a:rPr lang="en-US" sz="2400" dirty="0">
                <a:solidFill>
                  <a:srgbClr val="00B050"/>
                </a:solidFill>
              </a:rPr>
              <a:t>Arrows</a:t>
            </a:r>
            <a:r>
              <a:rPr lang="en-US" sz="2400" dirty="0"/>
              <a:t> represent transitions</a:t>
            </a:r>
          </a:p>
          <a:p>
            <a:pPr lvl="2" eaLnBrk="1" hangingPunct="1">
              <a:lnSpc>
                <a:spcPct val="90000"/>
              </a:lnSpc>
            </a:pPr>
            <a:r>
              <a:rPr lang="en-US" sz="2400" dirty="0">
                <a:solidFill>
                  <a:srgbClr val="00B050"/>
                </a:solidFill>
              </a:rPr>
              <a:t>Stereotypes</a:t>
            </a:r>
            <a:r>
              <a:rPr lang="en-US" sz="2400" dirty="0"/>
              <a:t> show interface type</a:t>
            </a:r>
          </a:p>
        </p:txBody>
      </p:sp>
    </p:spTree>
    <p:extLst>
      <p:ext uri="{BB962C8B-B14F-4D97-AF65-F5344CB8AC3E}">
        <p14:creationId xmlns:p14="http://schemas.microsoft.com/office/powerpoint/2010/main" val="2703861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609600" y="326834"/>
            <a:ext cx="8420100" cy="457200"/>
          </a:xfrm>
        </p:spPr>
        <p:txBody>
          <a:bodyPr>
            <a:noAutofit/>
          </a:bodyPr>
          <a:lstStyle/>
          <a:p>
            <a:pPr eaLnBrk="1" hangingPunct="1"/>
            <a:r>
              <a:rPr lang="en-US" sz="4000" dirty="0"/>
              <a:t>Window Navigation Diagram</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404</a:t>
            </a:fld>
            <a:endParaRPr lang="en-US">
              <a:solidFill>
                <a:prstClr val="black">
                  <a:tint val="75000"/>
                </a:prstClr>
              </a:solidFill>
            </a:endParaRPr>
          </a:p>
        </p:txBody>
      </p:sp>
      <p:pic>
        <p:nvPicPr>
          <p:cNvPr id="29700" name="Picture 3"/>
          <p:cNvPicPr>
            <a:picLocks noChangeAspect="1" noChangeArrowheads="1"/>
          </p:cNvPicPr>
          <p:nvPr/>
        </p:nvPicPr>
        <p:blipFill>
          <a:blip r:embed="rId2" cstate="print"/>
          <a:srcRect/>
          <a:stretch>
            <a:fillRect/>
          </a:stretch>
        </p:blipFill>
        <p:spPr bwMode="auto">
          <a:xfrm>
            <a:off x="76200" y="1066800"/>
            <a:ext cx="8991600" cy="5334000"/>
          </a:xfrm>
          <a:prstGeom prst="rect">
            <a:avLst/>
          </a:prstGeom>
          <a:noFill/>
          <a:ln w="12700">
            <a:noFill/>
            <a:miter lim="800000"/>
            <a:headEnd/>
            <a:tailEnd/>
          </a:ln>
        </p:spPr>
      </p:pic>
    </p:spTree>
    <p:extLst>
      <p:ext uri="{BB962C8B-B14F-4D97-AF65-F5344CB8AC3E}">
        <p14:creationId xmlns:p14="http://schemas.microsoft.com/office/powerpoint/2010/main" val="25456121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descr="Rectangle: Click to edit Master text styles&#10;Second level&#10;Third level&#10;Fourth level&#10;Fifth level"/>
          <p:cNvSpPr>
            <a:spLocks noGrp="1" noChangeArrowheads="1"/>
          </p:cNvSpPr>
          <p:nvPr>
            <p:ph idx="1"/>
          </p:nvPr>
        </p:nvSpPr>
        <p:spPr>
          <a:xfrm>
            <a:off x="628650" y="1403836"/>
            <a:ext cx="7962900" cy="4495800"/>
          </a:xfrm>
        </p:spPr>
        <p:txBody>
          <a:bodyPr>
            <a:normAutofit lnSpcReduction="10000"/>
          </a:bodyPr>
          <a:lstStyle/>
          <a:p>
            <a:pPr eaLnBrk="1" hangingPunct="1"/>
            <a:r>
              <a:rPr lang="en-US" sz="3600" dirty="0"/>
              <a:t>The </a:t>
            </a:r>
            <a:r>
              <a:rPr lang="en-US" sz="3600" dirty="0">
                <a:solidFill>
                  <a:srgbClr val="C00000"/>
                </a:solidFill>
              </a:rPr>
              <a:t>basic elements </a:t>
            </a:r>
            <a:r>
              <a:rPr lang="en-US" sz="3600" dirty="0"/>
              <a:t>that are common across</a:t>
            </a:r>
          </a:p>
          <a:p>
            <a:pPr lvl="1" eaLnBrk="1" hangingPunct="1"/>
            <a:r>
              <a:rPr lang="en-US" sz="2400" dirty="0">
                <a:solidFill>
                  <a:srgbClr val="0070C0"/>
                </a:solidFill>
              </a:rPr>
              <a:t>Screens</a:t>
            </a:r>
          </a:p>
          <a:p>
            <a:pPr lvl="1" eaLnBrk="1" hangingPunct="1"/>
            <a:r>
              <a:rPr lang="en-US" sz="2400" dirty="0">
                <a:solidFill>
                  <a:srgbClr val="0070C0"/>
                </a:solidFill>
              </a:rPr>
              <a:t>Forms</a:t>
            </a:r>
          </a:p>
          <a:p>
            <a:pPr lvl="1" eaLnBrk="1" hangingPunct="1"/>
            <a:r>
              <a:rPr lang="en-US" sz="2400" dirty="0">
                <a:solidFill>
                  <a:srgbClr val="0070C0"/>
                </a:solidFill>
              </a:rPr>
              <a:t>Reports</a:t>
            </a:r>
            <a:endParaRPr lang="id-ID" sz="2400" dirty="0">
              <a:solidFill>
                <a:srgbClr val="0070C0"/>
              </a:solidFill>
            </a:endParaRPr>
          </a:p>
          <a:p>
            <a:pPr lvl="1" eaLnBrk="1" hangingPunct="1"/>
            <a:endParaRPr lang="en-US" sz="2400" dirty="0"/>
          </a:p>
          <a:p>
            <a:pPr eaLnBrk="1" hangingPunct="1"/>
            <a:r>
              <a:rPr lang="en-US" sz="3600" dirty="0"/>
              <a:t>Interface metaphor</a:t>
            </a:r>
          </a:p>
          <a:p>
            <a:pPr lvl="1" eaLnBrk="1" hangingPunct="1"/>
            <a:r>
              <a:rPr lang="en-US" sz="2800" dirty="0"/>
              <a:t>A concept from the </a:t>
            </a:r>
            <a:r>
              <a:rPr lang="en-US" sz="2800" dirty="0">
                <a:solidFill>
                  <a:srgbClr val="0070C0"/>
                </a:solidFill>
              </a:rPr>
              <a:t>real world</a:t>
            </a:r>
          </a:p>
          <a:p>
            <a:pPr lvl="1" eaLnBrk="1" hangingPunct="1"/>
            <a:r>
              <a:rPr lang="en-US" sz="2800" dirty="0"/>
              <a:t>Used as a model for the computer system</a:t>
            </a:r>
          </a:p>
          <a:p>
            <a:pPr lvl="1" eaLnBrk="1" hangingPunct="1"/>
            <a:r>
              <a:rPr lang="en-US" sz="2800" dirty="0"/>
              <a:t>Desktop, checkbook, shopping cart</a:t>
            </a:r>
          </a:p>
        </p:txBody>
      </p:sp>
      <p:sp>
        <p:nvSpPr>
          <p:cNvPr id="30723" name="Rectangle 2"/>
          <p:cNvSpPr>
            <a:spLocks noGrp="1" noChangeArrowheads="1"/>
          </p:cNvSpPr>
          <p:nvPr>
            <p:ph type="title"/>
          </p:nvPr>
        </p:nvSpPr>
        <p:spPr/>
        <p:txBody>
          <a:bodyPr/>
          <a:lstStyle/>
          <a:p>
            <a:pPr eaLnBrk="1" hangingPunct="1"/>
            <a:r>
              <a:rPr lang="en-US"/>
              <a:t>3. Interface Standards Design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405</a:t>
            </a:fld>
            <a:endParaRPr lang="en-US">
              <a:solidFill>
                <a:prstClr val="black">
                  <a:tint val="75000"/>
                </a:prstClr>
              </a:solidFill>
            </a:endParaRPr>
          </a:p>
        </p:txBody>
      </p:sp>
    </p:spTree>
    <p:extLst>
      <p:ext uri="{BB962C8B-B14F-4D97-AF65-F5344CB8AC3E}">
        <p14:creationId xmlns:p14="http://schemas.microsoft.com/office/powerpoint/2010/main" val="239650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descr="Rectangle: Click to edit Master text styles&#10;Second level&#10;Third level&#10;Fourth level&#10;Fifth level"/>
          <p:cNvSpPr>
            <a:spLocks noGrp="1" noChangeArrowheads="1"/>
          </p:cNvSpPr>
          <p:nvPr>
            <p:ph idx="1"/>
          </p:nvPr>
        </p:nvSpPr>
        <p:spPr>
          <a:xfrm>
            <a:off x="628650" y="1066800"/>
            <a:ext cx="7886700" cy="5276851"/>
          </a:xfrm>
        </p:spPr>
        <p:txBody>
          <a:bodyPr>
            <a:normAutofit/>
          </a:bodyPr>
          <a:lstStyle/>
          <a:p>
            <a:pPr eaLnBrk="1" hangingPunct="1">
              <a:lnSpc>
                <a:spcPct val="80000"/>
              </a:lnSpc>
            </a:pPr>
            <a:r>
              <a:rPr lang="en-US" dirty="0"/>
              <a:t>Interface </a:t>
            </a:r>
            <a:r>
              <a:rPr lang="en-US" dirty="0">
                <a:solidFill>
                  <a:srgbClr val="C00000"/>
                </a:solidFill>
              </a:rPr>
              <a:t>objects</a:t>
            </a:r>
          </a:p>
          <a:p>
            <a:pPr lvl="1" eaLnBrk="1" hangingPunct="1">
              <a:lnSpc>
                <a:spcPct val="80000"/>
              </a:lnSpc>
            </a:pPr>
            <a:r>
              <a:rPr lang="en-US" dirty="0"/>
              <a:t>Building blocks of the interface</a:t>
            </a:r>
          </a:p>
          <a:p>
            <a:pPr lvl="1" eaLnBrk="1" hangingPunct="1">
              <a:lnSpc>
                <a:spcPct val="80000"/>
              </a:lnSpc>
            </a:pPr>
            <a:r>
              <a:rPr lang="en-US" dirty="0"/>
              <a:t>Give each object an understandable name</a:t>
            </a:r>
          </a:p>
          <a:p>
            <a:pPr lvl="1" eaLnBrk="1" hangingPunct="1">
              <a:lnSpc>
                <a:spcPct val="80000"/>
              </a:lnSpc>
            </a:pPr>
            <a:r>
              <a:rPr lang="en-US" dirty="0"/>
              <a:t>Understandable names are better than precise names</a:t>
            </a:r>
          </a:p>
          <a:p>
            <a:pPr eaLnBrk="1" hangingPunct="1">
              <a:lnSpc>
                <a:spcPct val="80000"/>
              </a:lnSpc>
            </a:pPr>
            <a:r>
              <a:rPr lang="en-US" dirty="0"/>
              <a:t>Interface </a:t>
            </a:r>
            <a:r>
              <a:rPr lang="en-US" dirty="0">
                <a:solidFill>
                  <a:srgbClr val="C00000"/>
                </a:solidFill>
              </a:rPr>
              <a:t>actions</a:t>
            </a:r>
          </a:p>
          <a:p>
            <a:pPr lvl="1" eaLnBrk="1" hangingPunct="1">
              <a:lnSpc>
                <a:spcPct val="80000"/>
              </a:lnSpc>
            </a:pPr>
            <a:r>
              <a:rPr lang="en-US" dirty="0"/>
              <a:t>Navigation and command</a:t>
            </a:r>
          </a:p>
          <a:p>
            <a:pPr lvl="2" eaLnBrk="1" hangingPunct="1">
              <a:lnSpc>
                <a:spcPct val="80000"/>
              </a:lnSpc>
            </a:pPr>
            <a:r>
              <a:rPr lang="en-US" dirty="0"/>
              <a:t>Menu, buttons, drop-down lists</a:t>
            </a:r>
          </a:p>
          <a:p>
            <a:pPr lvl="1" eaLnBrk="1" hangingPunct="1">
              <a:lnSpc>
                <a:spcPct val="80000"/>
              </a:lnSpc>
            </a:pPr>
            <a:r>
              <a:rPr lang="en-US" dirty="0"/>
              <a:t>Grammar</a:t>
            </a:r>
          </a:p>
          <a:p>
            <a:pPr lvl="2" eaLnBrk="1" hangingPunct="1">
              <a:lnSpc>
                <a:spcPct val="80000"/>
              </a:lnSpc>
            </a:pPr>
            <a:r>
              <a:rPr lang="en-US" dirty="0"/>
              <a:t>Buy vs. purchase</a:t>
            </a:r>
          </a:p>
          <a:p>
            <a:pPr lvl="2" eaLnBrk="1" hangingPunct="1">
              <a:lnSpc>
                <a:spcPct val="80000"/>
              </a:lnSpc>
            </a:pPr>
            <a:r>
              <a:rPr lang="en-US" dirty="0"/>
              <a:t>Modify vs. change</a:t>
            </a:r>
          </a:p>
          <a:p>
            <a:pPr eaLnBrk="1" hangingPunct="1">
              <a:lnSpc>
                <a:spcPct val="80000"/>
              </a:lnSpc>
            </a:pPr>
            <a:r>
              <a:rPr lang="en-US" dirty="0"/>
              <a:t>Interface </a:t>
            </a:r>
            <a:r>
              <a:rPr lang="en-US" dirty="0">
                <a:solidFill>
                  <a:srgbClr val="C00000"/>
                </a:solidFill>
              </a:rPr>
              <a:t>icons</a:t>
            </a:r>
          </a:p>
          <a:p>
            <a:pPr lvl="1" eaLnBrk="1" hangingPunct="1">
              <a:lnSpc>
                <a:spcPct val="80000"/>
              </a:lnSpc>
            </a:pPr>
            <a:r>
              <a:rPr lang="en-US" dirty="0"/>
              <a:t>Represent interface objects &amp; actions</a:t>
            </a:r>
          </a:p>
          <a:p>
            <a:pPr eaLnBrk="1" hangingPunct="1">
              <a:lnSpc>
                <a:spcPct val="80000"/>
              </a:lnSpc>
            </a:pPr>
            <a:r>
              <a:rPr lang="en-US" dirty="0"/>
              <a:t>Interface templates</a:t>
            </a:r>
          </a:p>
          <a:p>
            <a:pPr lvl="1" eaLnBrk="1" hangingPunct="1">
              <a:lnSpc>
                <a:spcPct val="80000"/>
              </a:lnSpc>
            </a:pPr>
            <a:r>
              <a:rPr lang="en-US" dirty="0"/>
              <a:t>Templates for screens, forms, reports</a:t>
            </a:r>
          </a:p>
        </p:txBody>
      </p:sp>
      <p:sp>
        <p:nvSpPr>
          <p:cNvPr id="31747" name="Rectangle 2"/>
          <p:cNvSpPr>
            <a:spLocks noGrp="1" noChangeArrowheads="1"/>
          </p:cNvSpPr>
          <p:nvPr>
            <p:ph type="title"/>
          </p:nvPr>
        </p:nvSpPr>
        <p:spPr/>
        <p:txBody>
          <a:bodyPr/>
          <a:lstStyle/>
          <a:p>
            <a:pPr eaLnBrk="1" hangingPunct="1"/>
            <a:r>
              <a:rPr lang="en-US"/>
              <a:t>4. Interface Elements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406</a:t>
            </a:fld>
            <a:endParaRPr lang="en-US">
              <a:solidFill>
                <a:prstClr val="black">
                  <a:tint val="75000"/>
                </a:prstClr>
              </a:solidFill>
            </a:endParaRPr>
          </a:p>
        </p:txBody>
      </p:sp>
    </p:spTree>
    <p:extLst>
      <p:ext uri="{BB962C8B-B14F-4D97-AF65-F5344CB8AC3E}">
        <p14:creationId xmlns:p14="http://schemas.microsoft.com/office/powerpoint/2010/main" val="2764206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descr="Rectangle: Click to edit Master text styles&#10;Second level&#10;Third level&#10;Fourth level&#10;Fifth level"/>
          <p:cNvSpPr>
            <a:spLocks noGrp="1" noChangeArrowheads="1"/>
          </p:cNvSpPr>
          <p:nvPr>
            <p:ph idx="1"/>
          </p:nvPr>
        </p:nvSpPr>
        <p:spPr>
          <a:xfrm>
            <a:off x="628649" y="1219200"/>
            <a:ext cx="8382000" cy="5181600"/>
          </a:xfrm>
        </p:spPr>
        <p:txBody>
          <a:bodyPr/>
          <a:lstStyle/>
          <a:p>
            <a:pPr eaLnBrk="1" hangingPunct="1"/>
            <a:r>
              <a:rPr lang="en-US" sz="3200" dirty="0"/>
              <a:t>A </a:t>
            </a:r>
            <a:r>
              <a:rPr lang="en-US" sz="3200" dirty="0">
                <a:solidFill>
                  <a:srgbClr val="C00000"/>
                </a:solidFill>
              </a:rPr>
              <a:t>mock-up or simulation of screen</a:t>
            </a:r>
            <a:r>
              <a:rPr lang="en-US" sz="3200" dirty="0"/>
              <a:t>, form, or report</a:t>
            </a:r>
          </a:p>
          <a:p>
            <a:pPr eaLnBrk="1" hangingPunct="1"/>
            <a:endParaRPr lang="id-ID" sz="3200" dirty="0"/>
          </a:p>
          <a:p>
            <a:pPr eaLnBrk="1" hangingPunct="1"/>
            <a:r>
              <a:rPr lang="en-US" sz="3200" dirty="0"/>
              <a:t>Common methods include</a:t>
            </a:r>
          </a:p>
          <a:p>
            <a:pPr lvl="1" eaLnBrk="1" hangingPunct="1"/>
            <a:r>
              <a:rPr lang="en-US" dirty="0"/>
              <a:t>Paper Forms</a:t>
            </a:r>
          </a:p>
          <a:p>
            <a:pPr lvl="1" eaLnBrk="1" hangingPunct="1"/>
            <a:r>
              <a:rPr lang="en-US" dirty="0">
                <a:solidFill>
                  <a:srgbClr val="C00000"/>
                </a:solidFill>
              </a:rPr>
              <a:t>Storyboarding</a:t>
            </a:r>
          </a:p>
          <a:p>
            <a:pPr lvl="1" eaLnBrk="1" hangingPunct="1"/>
            <a:r>
              <a:rPr lang="en-US" dirty="0"/>
              <a:t>HTML</a:t>
            </a:r>
          </a:p>
          <a:p>
            <a:pPr lvl="1" eaLnBrk="1" hangingPunct="1"/>
            <a:r>
              <a:rPr lang="en-US" dirty="0"/>
              <a:t>Language</a:t>
            </a:r>
          </a:p>
        </p:txBody>
      </p:sp>
      <p:sp>
        <p:nvSpPr>
          <p:cNvPr id="32771" name="Rectangle 2"/>
          <p:cNvSpPr>
            <a:spLocks noGrp="1" noChangeArrowheads="1"/>
          </p:cNvSpPr>
          <p:nvPr>
            <p:ph type="title"/>
          </p:nvPr>
        </p:nvSpPr>
        <p:spPr/>
        <p:txBody>
          <a:bodyPr/>
          <a:lstStyle/>
          <a:p>
            <a:pPr eaLnBrk="1" hangingPunct="1"/>
            <a:r>
              <a:rPr lang="en-US"/>
              <a:t>4. Interface Design Prototyping</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407</a:t>
            </a:fld>
            <a:endParaRPr lang="en-US">
              <a:solidFill>
                <a:prstClr val="black">
                  <a:tint val="75000"/>
                </a:prstClr>
              </a:solidFill>
            </a:endParaRPr>
          </a:p>
        </p:txBody>
      </p:sp>
    </p:spTree>
    <p:extLst>
      <p:ext uri="{BB962C8B-B14F-4D97-AF65-F5344CB8AC3E}">
        <p14:creationId xmlns:p14="http://schemas.microsoft.com/office/powerpoint/2010/main" val="1891684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a:t>Storyboard Example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408</a:t>
            </a:fld>
            <a:endParaRPr lang="en-US">
              <a:solidFill>
                <a:prstClr val="black">
                  <a:tint val="75000"/>
                </a:prstClr>
              </a:solidFill>
            </a:endParaRPr>
          </a:p>
        </p:txBody>
      </p:sp>
      <p:pic>
        <p:nvPicPr>
          <p:cNvPr id="33796" name="Picture 3" descr="10-09_W-"/>
          <p:cNvPicPr>
            <a:picLocks noChangeAspect="1" noChangeArrowheads="1"/>
          </p:cNvPicPr>
          <p:nvPr/>
        </p:nvPicPr>
        <p:blipFill>
          <a:blip r:embed="rId2" cstate="print"/>
          <a:srcRect/>
          <a:stretch>
            <a:fillRect/>
          </a:stretch>
        </p:blipFill>
        <p:spPr bwMode="auto">
          <a:xfrm>
            <a:off x="304800" y="1323241"/>
            <a:ext cx="8681962" cy="5105400"/>
          </a:xfrm>
          <a:prstGeom prst="rect">
            <a:avLst/>
          </a:prstGeom>
          <a:noFill/>
          <a:ln w="9525">
            <a:noFill/>
            <a:miter lim="800000"/>
            <a:headEnd/>
            <a:tailEnd/>
          </a:ln>
        </p:spPr>
      </p:pic>
    </p:spTree>
    <p:extLst>
      <p:ext uri="{BB962C8B-B14F-4D97-AF65-F5344CB8AC3E}">
        <p14:creationId xmlns:p14="http://schemas.microsoft.com/office/powerpoint/2010/main" val="3453492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descr="Rectangle: Click to edit Master text styles&#10;Second level&#10;Third level&#10;Fourth level&#10;Fifth level"/>
          <p:cNvSpPr>
            <a:spLocks noGrp="1" noChangeArrowheads="1"/>
          </p:cNvSpPr>
          <p:nvPr>
            <p:ph idx="1"/>
          </p:nvPr>
        </p:nvSpPr>
        <p:spPr>
          <a:xfrm>
            <a:off x="628649" y="1247041"/>
            <a:ext cx="8115300" cy="5306159"/>
          </a:xfrm>
        </p:spPr>
        <p:txBody>
          <a:bodyPr>
            <a:normAutofit fontScale="85000" lnSpcReduction="20000"/>
          </a:bodyPr>
          <a:lstStyle/>
          <a:p>
            <a:pPr eaLnBrk="1" hangingPunct="1">
              <a:lnSpc>
                <a:spcPct val="80000"/>
              </a:lnSpc>
            </a:pPr>
            <a:r>
              <a:rPr lang="en-US" sz="3000" dirty="0"/>
              <a:t>Understand how to </a:t>
            </a:r>
            <a:r>
              <a:rPr lang="en-US" sz="3000" dirty="0">
                <a:solidFill>
                  <a:srgbClr val="C00000"/>
                </a:solidFill>
              </a:rPr>
              <a:t>improve the interface</a:t>
            </a:r>
          </a:p>
          <a:p>
            <a:pPr eaLnBrk="1" hangingPunct="1">
              <a:lnSpc>
                <a:spcPct val="80000"/>
              </a:lnSpc>
            </a:pPr>
            <a:r>
              <a:rPr lang="en-US" sz="3000" dirty="0"/>
              <a:t>Should be </a:t>
            </a:r>
            <a:r>
              <a:rPr lang="en-US" sz="3000" dirty="0">
                <a:solidFill>
                  <a:srgbClr val="C00000"/>
                </a:solidFill>
              </a:rPr>
              <a:t>done before system is fin</a:t>
            </a:r>
            <a:r>
              <a:rPr lang="en-US" sz="3000" dirty="0"/>
              <a:t>ished</a:t>
            </a:r>
          </a:p>
          <a:p>
            <a:pPr eaLnBrk="1" hangingPunct="1">
              <a:lnSpc>
                <a:spcPct val="80000"/>
              </a:lnSpc>
            </a:pPr>
            <a:r>
              <a:rPr lang="en-US" sz="3000" dirty="0">
                <a:solidFill>
                  <a:srgbClr val="C00000"/>
                </a:solidFill>
              </a:rPr>
              <a:t>Heuristic evaluation</a:t>
            </a:r>
          </a:p>
          <a:p>
            <a:pPr lvl="1" eaLnBrk="1" hangingPunct="1">
              <a:lnSpc>
                <a:spcPct val="80000"/>
              </a:lnSpc>
            </a:pPr>
            <a:r>
              <a:rPr lang="en-US" sz="2800" dirty="0"/>
              <a:t>Check the prototype</a:t>
            </a:r>
          </a:p>
          <a:p>
            <a:pPr lvl="1" eaLnBrk="1" hangingPunct="1">
              <a:lnSpc>
                <a:spcPct val="80000"/>
              </a:lnSpc>
            </a:pPr>
            <a:r>
              <a:rPr lang="en-US" sz="2800" dirty="0"/>
              <a:t>Design by checklist</a:t>
            </a:r>
          </a:p>
          <a:p>
            <a:pPr lvl="1" eaLnBrk="1" hangingPunct="1">
              <a:lnSpc>
                <a:spcPct val="80000"/>
              </a:lnSpc>
            </a:pPr>
            <a:r>
              <a:rPr lang="en-US" sz="2800" dirty="0"/>
              <a:t>At least three people should participate</a:t>
            </a:r>
          </a:p>
          <a:p>
            <a:pPr eaLnBrk="1" hangingPunct="1">
              <a:lnSpc>
                <a:spcPct val="80000"/>
              </a:lnSpc>
            </a:pPr>
            <a:r>
              <a:rPr lang="en-US" sz="3000" dirty="0">
                <a:solidFill>
                  <a:srgbClr val="C00000"/>
                </a:solidFill>
              </a:rPr>
              <a:t>Walkthrough evaluation</a:t>
            </a:r>
          </a:p>
          <a:p>
            <a:pPr lvl="1" eaLnBrk="1" hangingPunct="1">
              <a:lnSpc>
                <a:spcPct val="80000"/>
              </a:lnSpc>
            </a:pPr>
            <a:r>
              <a:rPr lang="en-US" sz="2800" dirty="0"/>
              <a:t>Walk users through the system</a:t>
            </a:r>
          </a:p>
          <a:p>
            <a:pPr lvl="1" eaLnBrk="1" hangingPunct="1">
              <a:lnSpc>
                <a:spcPct val="80000"/>
              </a:lnSpc>
            </a:pPr>
            <a:r>
              <a:rPr lang="en-US" sz="2800" dirty="0"/>
              <a:t>Team simulates movement through components</a:t>
            </a:r>
          </a:p>
          <a:p>
            <a:r>
              <a:rPr lang="en-US" sz="3000" dirty="0">
                <a:solidFill>
                  <a:srgbClr val="C00000"/>
                </a:solidFill>
              </a:rPr>
              <a:t>Interactive evaluation</a:t>
            </a:r>
          </a:p>
          <a:p>
            <a:pPr lvl="1"/>
            <a:r>
              <a:rPr lang="en-US" sz="2800" dirty="0"/>
              <a:t>Use prototype</a:t>
            </a:r>
          </a:p>
          <a:p>
            <a:pPr lvl="1"/>
            <a:r>
              <a:rPr lang="en-US" sz="2800" dirty="0"/>
              <a:t>User tries out the system with a team member present</a:t>
            </a:r>
          </a:p>
          <a:p>
            <a:r>
              <a:rPr lang="en-US" sz="3000" dirty="0">
                <a:solidFill>
                  <a:srgbClr val="C00000"/>
                </a:solidFill>
              </a:rPr>
              <a:t>Formal usability testing</a:t>
            </a:r>
          </a:p>
          <a:p>
            <a:pPr lvl="1"/>
            <a:r>
              <a:rPr lang="en-US" sz="2800" dirty="0"/>
              <a:t>Expensive</a:t>
            </a:r>
          </a:p>
          <a:p>
            <a:pPr lvl="1"/>
            <a:r>
              <a:rPr lang="en-US" sz="2800" dirty="0"/>
              <a:t>Detailed use of special lab testing</a:t>
            </a:r>
            <a:endParaRPr lang="en-US" sz="2100" dirty="0"/>
          </a:p>
        </p:txBody>
      </p:sp>
      <p:sp>
        <p:nvSpPr>
          <p:cNvPr id="34819" name="Rectangle 2"/>
          <p:cNvSpPr>
            <a:spLocks noGrp="1" noChangeArrowheads="1"/>
          </p:cNvSpPr>
          <p:nvPr>
            <p:ph type="title"/>
          </p:nvPr>
        </p:nvSpPr>
        <p:spPr/>
        <p:txBody>
          <a:bodyPr/>
          <a:lstStyle/>
          <a:p>
            <a:pPr eaLnBrk="1" hangingPunct="1"/>
            <a:r>
              <a:rPr lang="en-US"/>
              <a:t>5. Interface Evaluation Methods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409</a:t>
            </a:fld>
            <a:endParaRPr lang="en-US">
              <a:solidFill>
                <a:prstClr val="black">
                  <a:tint val="75000"/>
                </a:prstClr>
              </a:solidFill>
            </a:endParaRPr>
          </a:p>
        </p:txBody>
      </p:sp>
    </p:spTree>
    <p:extLst>
      <p:ext uri="{BB962C8B-B14F-4D97-AF65-F5344CB8AC3E}">
        <p14:creationId xmlns:p14="http://schemas.microsoft.com/office/powerpoint/2010/main" val="1910641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07577238"/>
              </p:ext>
            </p:extLst>
          </p:nvPr>
        </p:nvGraphicFramePr>
        <p:xfrm>
          <a:off x="76200" y="1"/>
          <a:ext cx="8991600" cy="6850998"/>
        </p:xfrm>
        <a:graphic>
          <a:graphicData uri="http://schemas.openxmlformats.org/drawingml/2006/table">
            <a:tbl>
              <a:tblPr/>
              <a:tblGrid>
                <a:gridCol w="1640305">
                  <a:extLst>
                    <a:ext uri="{9D8B030D-6E8A-4147-A177-3AD203B41FA5}">
                      <a16:colId xmlns:a16="http://schemas.microsoft.com/office/drawing/2014/main" val="20000"/>
                    </a:ext>
                  </a:extLst>
                </a:gridCol>
                <a:gridCol w="7351295">
                  <a:extLst>
                    <a:ext uri="{9D8B030D-6E8A-4147-A177-3AD203B41FA5}">
                      <a16:colId xmlns:a16="http://schemas.microsoft.com/office/drawing/2014/main" val="20001"/>
                    </a:ext>
                  </a:extLst>
                </a:gridCol>
              </a:tblGrid>
              <a:tr h="268919">
                <a:tc gridSpan="2">
                  <a:txBody>
                    <a:bodyPr/>
                    <a:lstStyle/>
                    <a:p>
                      <a:pPr algn="ctr" fontAlgn="t"/>
                      <a:r>
                        <a:rPr lang="en-US" sz="2000" b="1" i="0" u="none" strike="noStrike" dirty="0">
                          <a:solidFill>
                            <a:schemeClr val="tx1"/>
                          </a:solidFill>
                          <a:effectLst>
                            <a:outerShdw blurRad="38100" dist="38100" dir="2700000" algn="tl">
                              <a:srgbClr val="000000">
                                <a:alpha val="43137"/>
                              </a:srgbClr>
                            </a:outerShdw>
                          </a:effectLst>
                          <a:latin typeface="+mn-lt"/>
                        </a:rPr>
                        <a:t>System Request</a:t>
                      </a:r>
                      <a:r>
                        <a:rPr lang="en-US" sz="2000" b="1" i="0" u="none" strike="noStrike" baseline="0" dirty="0">
                          <a:solidFill>
                            <a:srgbClr val="000000"/>
                          </a:solidFill>
                          <a:effectLst>
                            <a:outerShdw blurRad="38100" dist="38100" dir="2700000" algn="tl">
                              <a:srgbClr val="000000">
                                <a:alpha val="43137"/>
                              </a:srgbClr>
                            </a:outerShdw>
                          </a:effectLst>
                          <a:latin typeface="+mn-lt"/>
                        </a:rPr>
                        <a:t>: </a:t>
                      </a:r>
                      <a:r>
                        <a:rPr lang="id-ID" sz="2000" b="1" i="0" u="none" strike="noStrike" dirty="0">
                          <a:solidFill>
                            <a:srgbClr val="000000"/>
                          </a:solidFill>
                          <a:effectLst>
                            <a:outerShdw blurRad="38100" dist="38100" dir="2700000" algn="tl">
                              <a:srgbClr val="000000">
                                <a:alpha val="43137"/>
                              </a:srgbClr>
                            </a:outerShdw>
                          </a:effectLst>
                          <a:latin typeface="+mn-lt"/>
                        </a:rPr>
                        <a:t>Sistem Penjualan Musik Online</a:t>
                      </a:r>
                      <a:endParaRPr lang="en-US" sz="2000" b="1" i="0" u="none" strike="noStrike" dirty="0">
                        <a:solidFill>
                          <a:srgbClr val="000000"/>
                        </a:solidFill>
                        <a:effectLst>
                          <a:outerShdw blurRad="38100" dist="38100" dir="2700000" algn="tl">
                            <a:srgbClr val="000000">
                              <a:alpha val="43137"/>
                            </a:srgbClr>
                          </a:outerShdw>
                        </a:effectLst>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268919">
                <a:tc>
                  <a:txBody>
                    <a:bodyPr/>
                    <a:lstStyle/>
                    <a:p>
                      <a:pPr algn="l" fontAlgn="t"/>
                      <a:r>
                        <a:rPr lang="en-US" sz="1800" b="1" i="0" u="none" strike="noStrike" dirty="0">
                          <a:solidFill>
                            <a:srgbClr val="000000"/>
                          </a:solidFill>
                          <a:latin typeface="+mn-lt"/>
                        </a:rPr>
                        <a:t>Project Sponsor:</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en-US" sz="1800" b="0" i="0" u="none" strike="noStrike">
                          <a:solidFill>
                            <a:srgbClr val="000000"/>
                          </a:solidFill>
                          <a:latin typeface="+mn-lt"/>
                        </a:rPr>
                        <a:t>Margaret Mooney, Vice President of Marketing</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1300080">
                <a:tc>
                  <a:txBody>
                    <a:bodyPr/>
                    <a:lstStyle/>
                    <a:p>
                      <a:pPr algn="l" fontAlgn="t"/>
                      <a:r>
                        <a:rPr lang="en-US" sz="1800" b="1" i="0" u="none" strike="noStrike" dirty="0">
                          <a:solidFill>
                            <a:srgbClr val="000000"/>
                          </a:solidFill>
                          <a:latin typeface="+mn-lt"/>
                        </a:rPr>
                        <a:t>Business Needs:</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id-ID" sz="1800" b="0" i="0" u="none" strike="noStrike" dirty="0">
                          <a:solidFill>
                            <a:srgbClr val="000000"/>
                          </a:solidFill>
                          <a:latin typeface="+mn-lt"/>
                        </a:rPr>
                        <a:t>Project ini dibangun untuk:</a:t>
                      </a:r>
                    </a:p>
                    <a:p>
                      <a:pPr marL="342900" indent="-342900" algn="l" fontAlgn="t">
                        <a:buAutoNum type="arabicPeriod"/>
                      </a:pPr>
                      <a:r>
                        <a:rPr lang="id-ID" sz="1800" b="0" i="0" u="none" strike="noStrike" dirty="0">
                          <a:solidFill>
                            <a:srgbClr val="000000"/>
                          </a:solidFill>
                          <a:latin typeface="+mn-lt"/>
                        </a:rPr>
                        <a:t>Mendapatkan pelanggan baru lewat Internet</a:t>
                      </a:r>
                    </a:p>
                    <a:p>
                      <a:pPr marL="342900" indent="-342900" algn="l" fontAlgn="t">
                        <a:buAutoNum type="arabicPeriod"/>
                      </a:pPr>
                      <a:endParaRPr lang="id-ID" sz="1800" b="0" i="0" u="none" strike="noStrike" dirty="0">
                        <a:solidFill>
                          <a:srgbClr val="000000"/>
                        </a:solidFill>
                        <a:latin typeface="+mn-lt"/>
                      </a:endParaRPr>
                    </a:p>
                    <a:p>
                      <a:pPr marL="342900" indent="-342900" algn="l" fontAlgn="t">
                        <a:buAutoNum type="arabicPeriod"/>
                      </a:pPr>
                      <a:r>
                        <a:rPr lang="id-ID" sz="1800" b="0" i="0" u="none" strike="noStrike">
                          <a:solidFill>
                            <a:srgbClr val="000000"/>
                          </a:solidFill>
                          <a:latin typeface="+mn-lt"/>
                        </a:rPr>
                        <a:t>Meningkatkan efisiensi penanganan masalah pelanggan melalui internet</a:t>
                      </a:r>
                      <a:endParaRPr lang="en-US" sz="1100" b="0" i="0" u="none" strike="noStrike" dirty="0">
                        <a:solidFill>
                          <a:srgbClr val="000000"/>
                        </a:solidFill>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68919">
                <a:tc gridSpan="2">
                  <a:txBody>
                    <a:bodyPr/>
                    <a:lstStyle/>
                    <a:p>
                      <a:pPr algn="l" fontAlgn="t"/>
                      <a:r>
                        <a:rPr lang="en-US" sz="1800" b="1" i="0" u="none" strike="noStrike" dirty="0">
                          <a:solidFill>
                            <a:srgbClr val="000000"/>
                          </a:solidFill>
                          <a:latin typeface="+mn-lt"/>
                        </a:rPr>
                        <a:t>Business Requirements:</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3"/>
                  </a:ext>
                </a:extLst>
              </a:tr>
              <a:tr h="1680469">
                <a:tc gridSpan="2">
                  <a:txBody>
                    <a:bodyPr/>
                    <a:lstStyle/>
                    <a:p>
                      <a:pPr algn="l" fontAlgn="t"/>
                      <a:r>
                        <a:rPr lang="id-ID" sz="1800" b="0" i="0" u="none" strike="noStrike" dirty="0">
                          <a:solidFill>
                            <a:srgbClr val="000000"/>
                          </a:solidFill>
                          <a:latin typeface="+mn-lt"/>
                        </a:rPr>
                        <a:t>Sistem yang mendukung penjualan musik secara </a:t>
                      </a:r>
                      <a:r>
                        <a:rPr lang="id-ID" sz="1800" b="0" i="0" u="none" strike="noStrike" dirty="0" err="1">
                          <a:solidFill>
                            <a:srgbClr val="000000"/>
                          </a:solidFill>
                          <a:latin typeface="+mn-lt"/>
                        </a:rPr>
                        <a:t>online</a:t>
                      </a:r>
                      <a:r>
                        <a:rPr lang="id-ID" sz="1800" b="0" i="0" u="none" strike="noStrike" dirty="0">
                          <a:solidFill>
                            <a:srgbClr val="000000"/>
                          </a:solidFill>
                          <a:latin typeface="+mn-lt"/>
                        </a:rPr>
                        <a:t>.</a:t>
                      </a:r>
                      <a:r>
                        <a:rPr lang="en-US" sz="1800" b="0" i="0" u="none" strike="noStrike" dirty="0">
                          <a:solidFill>
                            <a:srgbClr val="000000"/>
                          </a:solidFill>
                          <a:latin typeface="+mn-lt"/>
                        </a:rPr>
                        <a:t> </a:t>
                      </a:r>
                      <a:r>
                        <a:rPr lang="id-ID" sz="1800" b="0" i="0" u="none" strike="noStrike" dirty="0">
                          <a:solidFill>
                            <a:srgbClr val="000000"/>
                          </a:solidFill>
                          <a:latin typeface="+mn-lt"/>
                        </a:rPr>
                        <a:t>Fitur-fitur yang harus ada</a:t>
                      </a:r>
                      <a:r>
                        <a:rPr lang="en-US" sz="1800" b="0" i="0" u="none" strike="noStrike" dirty="0">
                          <a:solidFill>
                            <a:srgbClr val="000000"/>
                          </a:solidFill>
                          <a:latin typeface="+mn-lt"/>
                        </a:rPr>
                        <a:t>:</a:t>
                      </a: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Pencarian Produk</a:t>
                      </a: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Pencarian Toko yang Menyediakan Stok Produk</a:t>
                      </a:r>
                      <a:endParaRPr lang="en-US" sz="1800" b="0" i="0" u="none" strike="noStrike" dirty="0">
                        <a:solidFill>
                          <a:srgbClr val="C00000"/>
                        </a:solidFill>
                        <a:latin typeface="+mn-lt"/>
                      </a:endParaRP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Pemesanan Produk Melalui Toko yang Menyediakan</a:t>
                      </a:r>
                      <a:endParaRPr lang="en-US" sz="1800" b="0" i="0" u="none" strike="noStrike" dirty="0">
                        <a:solidFill>
                          <a:srgbClr val="000000"/>
                        </a:solidFill>
                        <a:latin typeface="+mn-lt"/>
                      </a:endParaRP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Pembayaran dengan Berbagai Pilihan Pembayaran</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4"/>
                  </a:ext>
                </a:extLst>
              </a:tr>
              <a:tr h="268919">
                <a:tc gridSpan="2">
                  <a:txBody>
                    <a:bodyPr/>
                    <a:lstStyle/>
                    <a:p>
                      <a:pPr algn="l" fontAlgn="t"/>
                      <a:r>
                        <a:rPr lang="en-US" sz="1800" b="1" i="0" u="none" strike="noStrike" dirty="0">
                          <a:solidFill>
                            <a:srgbClr val="000000"/>
                          </a:solidFill>
                          <a:latin typeface="+mn-lt"/>
                        </a:rPr>
                        <a:t>Business Value:</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5"/>
                  </a:ext>
                </a:extLst>
              </a:tr>
              <a:tr h="2725573">
                <a:tc gridSpan="2">
                  <a:txBody>
                    <a:bodyPr/>
                    <a:lstStyle/>
                    <a:p>
                      <a:pPr algn="l" fontAlgn="t"/>
                      <a:r>
                        <a:rPr lang="en-US" sz="1800" b="0" i="1" u="none" strike="noStrike" dirty="0">
                          <a:solidFill>
                            <a:srgbClr val="000000"/>
                          </a:solidFill>
                          <a:latin typeface="+mn-lt"/>
                        </a:rPr>
                        <a:t>Intangible Value:</a:t>
                      </a:r>
                    </a:p>
                    <a:p>
                      <a:pPr marL="742950" lvl="1" indent="-285750" algn="l" fontAlgn="t">
                        <a:buFont typeface="Wingdings" panose="05000000000000000000" pitchFamily="2" charset="2"/>
                        <a:buChar char="§"/>
                      </a:pPr>
                      <a:r>
                        <a:rPr lang="id-ID" sz="1800" b="0" i="0" u="none" strike="noStrike" dirty="0">
                          <a:solidFill>
                            <a:srgbClr val="000000"/>
                          </a:solidFill>
                          <a:latin typeface="+mn-lt"/>
                        </a:rPr>
                        <a:t>Meningkatkan kenyamanan dan </a:t>
                      </a:r>
                      <a:r>
                        <a:rPr lang="id-ID" sz="1800" b="0" i="0" u="none" strike="noStrike" dirty="0">
                          <a:solidFill>
                            <a:srgbClr val="C00000"/>
                          </a:solidFill>
                          <a:latin typeface="+mn-lt"/>
                        </a:rPr>
                        <a:t>kepuasan pelanggan</a:t>
                      </a:r>
                      <a:endParaRPr lang="en-US" sz="1800" b="0" i="0" u="none" strike="noStrike" dirty="0">
                        <a:solidFill>
                          <a:srgbClr val="C00000"/>
                        </a:solidFill>
                        <a:latin typeface="+mn-lt"/>
                      </a:endParaRPr>
                    </a:p>
                    <a:p>
                      <a:pPr marL="742950" lvl="1" indent="-285750" algn="l" fontAlgn="t">
                        <a:buFont typeface="Wingdings" panose="05000000000000000000" pitchFamily="2" charset="2"/>
                        <a:buChar char="§"/>
                      </a:pPr>
                      <a:r>
                        <a:rPr lang="id-ID" sz="1800" b="0" i="0" u="none" strike="noStrike" baseline="0" dirty="0">
                          <a:solidFill>
                            <a:srgbClr val="000000"/>
                          </a:solidFill>
                          <a:latin typeface="+mn-lt"/>
                        </a:rPr>
                        <a:t>Meningkatkan </a:t>
                      </a:r>
                      <a:r>
                        <a:rPr lang="id-ID" sz="1800" b="0" i="0" u="none" strike="noStrike" baseline="0" dirty="0" err="1">
                          <a:solidFill>
                            <a:srgbClr val="0070C0"/>
                          </a:solidFill>
                          <a:latin typeface="+mn-lt"/>
                        </a:rPr>
                        <a:t>brand</a:t>
                      </a:r>
                      <a:r>
                        <a:rPr lang="id-ID" sz="1800" b="0" i="0" u="none" strike="noStrike" baseline="0" dirty="0">
                          <a:solidFill>
                            <a:srgbClr val="0070C0"/>
                          </a:solidFill>
                          <a:latin typeface="+mn-lt"/>
                        </a:rPr>
                        <a:t> </a:t>
                      </a:r>
                      <a:r>
                        <a:rPr lang="id-ID" sz="1800" b="0" i="0" u="none" strike="noStrike" baseline="0" dirty="0" err="1">
                          <a:solidFill>
                            <a:srgbClr val="0070C0"/>
                          </a:solidFill>
                          <a:latin typeface="+mn-lt"/>
                        </a:rPr>
                        <a:t>recognition</a:t>
                      </a:r>
                      <a:r>
                        <a:rPr lang="id-ID" sz="1800" b="0" i="0" u="none" strike="noStrike" baseline="0" dirty="0">
                          <a:solidFill>
                            <a:srgbClr val="0070C0"/>
                          </a:solidFill>
                          <a:latin typeface="+mn-lt"/>
                        </a:rPr>
                        <a:t> </a:t>
                      </a:r>
                      <a:r>
                        <a:rPr lang="id-ID" sz="1800" b="0" i="0" u="none" strike="noStrike" baseline="0" dirty="0">
                          <a:solidFill>
                            <a:srgbClr val="000000"/>
                          </a:solidFill>
                          <a:latin typeface="+mn-lt"/>
                        </a:rPr>
                        <a:t>tentang perusahaan di dunia Internet</a:t>
                      </a:r>
                      <a:endParaRPr lang="en-US" sz="1800" b="0" i="0" u="none" strike="noStrike" dirty="0">
                        <a:solidFill>
                          <a:srgbClr val="000000"/>
                        </a:solidFill>
                        <a:latin typeface="+mn-lt"/>
                      </a:endParaRPr>
                    </a:p>
                    <a:p>
                      <a:pPr algn="l" fontAlgn="t"/>
                      <a:endParaRPr lang="en-US" sz="1000" b="0" i="0" u="none" strike="noStrike" dirty="0">
                        <a:solidFill>
                          <a:srgbClr val="000000"/>
                        </a:solidFill>
                        <a:latin typeface="+mn-lt"/>
                      </a:endParaRPr>
                    </a:p>
                    <a:p>
                      <a:pPr algn="l" fontAlgn="t"/>
                      <a:r>
                        <a:rPr lang="en-US" sz="1800" b="0" i="1" u="none" strike="noStrike" dirty="0">
                          <a:solidFill>
                            <a:srgbClr val="000000"/>
                          </a:solidFill>
                          <a:latin typeface="+mn-lt"/>
                        </a:rPr>
                        <a:t>Tangible Value: </a:t>
                      </a:r>
                    </a:p>
                    <a:p>
                      <a:pPr marL="457200" lvl="1" indent="0" algn="l" fontAlgn="t">
                        <a:buFont typeface="Wingdings" panose="05000000000000000000" pitchFamily="2" charset="2"/>
                        <a:buNone/>
                      </a:pPr>
                      <a:r>
                        <a:rPr lang="id-ID" sz="1800" b="0" i="0" u="none" strike="noStrike" dirty="0">
                          <a:solidFill>
                            <a:srgbClr val="0070C0"/>
                          </a:solidFill>
                          <a:latin typeface="+mn-lt"/>
                        </a:rPr>
                        <a:t>1. Meningkatkan penjualan dari pelanggan baru lewat Internet:</a:t>
                      </a:r>
                      <a:endParaRPr lang="en-US" sz="1800" b="0" i="0" u="none" strike="noStrike" dirty="0">
                        <a:solidFill>
                          <a:srgbClr val="0070C0"/>
                        </a:solidFill>
                        <a:latin typeface="+mn-lt"/>
                      </a:endParaRPr>
                    </a:p>
                    <a:p>
                      <a:pPr marL="1257300" lvl="2" indent="-342900" algn="l" fontAlgn="t">
                        <a:buFont typeface="Arial" panose="020B0604020202020204" pitchFamily="34" charset="0"/>
                        <a:buChar char="•"/>
                      </a:pPr>
                      <a:r>
                        <a:rPr lang="id-ID" sz="1800" b="0" i="0" u="none" strike="noStrike" dirty="0">
                          <a:solidFill>
                            <a:srgbClr val="000000"/>
                          </a:solidFill>
                          <a:latin typeface="+mn-lt"/>
                        </a:rPr>
                        <a:t>Rp 400 juta </a:t>
                      </a:r>
                      <a:r>
                        <a:rPr lang="id-ID" sz="1800" b="0" i="0" u="none" strike="noStrike" dirty="0">
                          <a:solidFill>
                            <a:srgbClr val="00B050"/>
                          </a:solidFill>
                          <a:latin typeface="+mn-lt"/>
                        </a:rPr>
                        <a:t>peningkatan penjualan </a:t>
                      </a:r>
                      <a:r>
                        <a:rPr lang="id-ID" sz="1800" b="0" i="0" u="none" strike="noStrike" dirty="0">
                          <a:solidFill>
                            <a:srgbClr val="000000"/>
                          </a:solidFill>
                          <a:latin typeface="+mn-lt"/>
                        </a:rPr>
                        <a:t>dari pelanggan baru dan </a:t>
                      </a:r>
                      <a:r>
                        <a:rPr lang="en-US" sz="1800" b="0" i="0" u="none" strike="noStrike" dirty="0">
                          <a:solidFill>
                            <a:srgbClr val="000000"/>
                          </a:solidFill>
                          <a:latin typeface="+mn-lt"/>
                        </a:rPr>
                        <a:t>R</a:t>
                      </a:r>
                      <a:r>
                        <a:rPr lang="id-ID" sz="1800" b="0" i="0" u="none" strike="noStrike" dirty="0">
                          <a:solidFill>
                            <a:srgbClr val="000000"/>
                          </a:solidFill>
                          <a:latin typeface="+mn-lt"/>
                        </a:rPr>
                        <a:t>p 600 juta dari pelanggan lama</a:t>
                      </a:r>
                      <a:endParaRPr lang="en-US" sz="1800" b="0" i="0" u="none" strike="noStrike" dirty="0">
                        <a:solidFill>
                          <a:srgbClr val="000000"/>
                        </a:solidFill>
                        <a:latin typeface="+mn-lt"/>
                      </a:endParaRPr>
                    </a:p>
                    <a:p>
                      <a:pPr marL="457200" lvl="1" indent="0" algn="l" fontAlgn="t">
                        <a:buFont typeface="Wingdings" panose="05000000000000000000" pitchFamily="2" charset="2"/>
                        <a:buNone/>
                      </a:pPr>
                      <a:r>
                        <a:rPr lang="id-ID" sz="1800" b="0" i="0" u="none" strike="noStrike" dirty="0">
                          <a:solidFill>
                            <a:srgbClr val="C00000"/>
                          </a:solidFill>
                          <a:latin typeface="+mn-lt"/>
                        </a:rPr>
                        <a:t>2. Mengurangi biaya operasional untuk menangani komplain dari pelanggan</a:t>
                      </a:r>
                      <a:endParaRPr lang="en-US" sz="1800" b="0" i="0" u="none" strike="noStrike" dirty="0">
                        <a:solidFill>
                          <a:srgbClr val="000000"/>
                        </a:solidFill>
                        <a:latin typeface="+mn-lt"/>
                      </a:endParaRPr>
                    </a:p>
                    <a:p>
                      <a:pPr marL="1257300" lvl="2" indent="-342900" algn="l" fontAlgn="t">
                        <a:buFont typeface="Arial" panose="020B0604020202020204" pitchFamily="34" charset="0"/>
                        <a:buChar char="•"/>
                      </a:pPr>
                      <a:r>
                        <a:rPr lang="id-ID" sz="1800" b="0" i="0" u="none" strike="noStrike" dirty="0">
                          <a:solidFill>
                            <a:srgbClr val="000000"/>
                          </a:solidFill>
                          <a:latin typeface="+mn-lt"/>
                        </a:rPr>
                        <a:t>Rp 100 juta </a:t>
                      </a:r>
                      <a:r>
                        <a:rPr lang="id-ID" sz="1800" b="0" i="0" u="none" strike="noStrike" dirty="0">
                          <a:solidFill>
                            <a:srgbClr val="00B050"/>
                          </a:solidFill>
                          <a:latin typeface="+mn-lt"/>
                        </a:rPr>
                        <a:t>pengurangan</a:t>
                      </a:r>
                      <a:r>
                        <a:rPr lang="id-ID" sz="1800" b="0" i="0" u="none" strike="noStrike" dirty="0">
                          <a:solidFill>
                            <a:srgbClr val="000000"/>
                          </a:solidFill>
                          <a:latin typeface="+mn-lt"/>
                        </a:rPr>
                        <a:t> tahunan biaya telepon untuk menangani pelanggan</a:t>
                      </a:r>
                      <a:endParaRPr lang="en-US" sz="1800" b="0" i="0" u="none" strike="noStrike" dirty="0">
                        <a:solidFill>
                          <a:srgbClr val="000000"/>
                        </a:solidFill>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Rectangle: Rounded Corners 4"/>
          <p:cNvSpPr/>
          <p:nvPr/>
        </p:nvSpPr>
        <p:spPr>
          <a:xfrm>
            <a:off x="762000" y="838200"/>
            <a:ext cx="5943600" cy="3048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p:cNvCxnSpPr>
          <p:nvPr/>
        </p:nvCxnSpPr>
        <p:spPr>
          <a:xfrm>
            <a:off x="1085850" y="1139798"/>
            <a:ext cx="457200" cy="42704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1543050" y="1368511"/>
            <a:ext cx="7296150" cy="4602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flipH="1">
            <a:off x="4648200" y="1828800"/>
            <a:ext cx="3276600" cy="441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a:off x="4343400" y="1828800"/>
            <a:ext cx="2514601" cy="2590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1636538" y="1139798"/>
            <a:ext cx="878062" cy="35846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654268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4.</a:t>
            </a:r>
            <a:r>
              <a:rPr lang="id-ID" sz="4000" dirty="0"/>
              <a:t>3</a:t>
            </a:r>
            <a:r>
              <a:rPr lang="en-US" sz="4000" dirty="0"/>
              <a:t>.3 </a:t>
            </a:r>
            <a:r>
              <a:rPr lang="id-ID" sz="4000" dirty="0" err="1"/>
              <a:t>Navigation</a:t>
            </a:r>
            <a:r>
              <a:rPr lang="id-ID" sz="4000" dirty="0"/>
              <a:t> </a:t>
            </a:r>
            <a:r>
              <a:rPr lang="id-ID" sz="4000" dirty="0" err="1"/>
              <a:t>Design</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410</a:t>
            </a:fld>
            <a:endParaRPr lang="en-US">
              <a:solidFill>
                <a:prstClr val="black">
                  <a:tint val="75000"/>
                </a:prstClr>
              </a:solidFill>
            </a:endParaRPr>
          </a:p>
        </p:txBody>
      </p:sp>
    </p:spTree>
    <p:extLst>
      <p:ext uri="{BB962C8B-B14F-4D97-AF65-F5344CB8AC3E}">
        <p14:creationId xmlns:p14="http://schemas.microsoft.com/office/powerpoint/2010/main" val="6622871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descr="Rectangle: Click to edit Master text styles&#10;Second level&#10;Third level&#10;Fourth level&#10;Fifth level"/>
          <p:cNvSpPr>
            <a:spLocks noGrp="1" noChangeArrowheads="1"/>
          </p:cNvSpPr>
          <p:nvPr>
            <p:ph idx="1"/>
          </p:nvPr>
        </p:nvSpPr>
        <p:spPr>
          <a:xfrm>
            <a:off x="628650" y="1143000"/>
            <a:ext cx="7886700" cy="5489125"/>
          </a:xfrm>
        </p:spPr>
        <p:txBody>
          <a:bodyPr>
            <a:normAutofit/>
          </a:bodyPr>
          <a:lstStyle/>
          <a:p>
            <a:r>
              <a:rPr lang="en-US" sz="3600" dirty="0"/>
              <a:t>Assume </a:t>
            </a:r>
            <a:r>
              <a:rPr lang="en-US" sz="3600" dirty="0">
                <a:solidFill>
                  <a:srgbClr val="C00000"/>
                </a:solidFill>
              </a:rPr>
              <a:t>users</a:t>
            </a:r>
            <a:r>
              <a:rPr lang="en-US" sz="3600" dirty="0"/>
              <a:t>:</a:t>
            </a:r>
          </a:p>
          <a:p>
            <a:pPr lvl="1" eaLnBrk="1" hangingPunct="1"/>
            <a:r>
              <a:rPr lang="en-US" sz="3200" dirty="0"/>
              <a:t>Have </a:t>
            </a:r>
            <a:r>
              <a:rPr lang="en-US" sz="3200" dirty="0">
                <a:solidFill>
                  <a:srgbClr val="0070C0"/>
                </a:solidFill>
              </a:rPr>
              <a:t>not read the manual</a:t>
            </a:r>
          </a:p>
          <a:p>
            <a:pPr lvl="1" eaLnBrk="1" hangingPunct="1"/>
            <a:r>
              <a:rPr lang="en-US" sz="3200" dirty="0"/>
              <a:t>Have </a:t>
            </a:r>
            <a:r>
              <a:rPr lang="en-US" sz="3200" dirty="0">
                <a:solidFill>
                  <a:srgbClr val="0070C0"/>
                </a:solidFill>
              </a:rPr>
              <a:t>not attended training</a:t>
            </a:r>
          </a:p>
          <a:p>
            <a:pPr lvl="1" eaLnBrk="1" hangingPunct="1"/>
            <a:r>
              <a:rPr lang="en-US" sz="3200" dirty="0"/>
              <a:t>Do not have external help readily at hand</a:t>
            </a:r>
          </a:p>
          <a:p>
            <a:endParaRPr lang="id-ID" sz="3600" dirty="0">
              <a:solidFill>
                <a:srgbClr val="C00000"/>
              </a:solidFill>
            </a:endParaRPr>
          </a:p>
          <a:p>
            <a:r>
              <a:rPr lang="en-US" sz="3600" dirty="0">
                <a:solidFill>
                  <a:srgbClr val="C00000"/>
                </a:solidFill>
              </a:rPr>
              <a:t>Controls</a:t>
            </a:r>
            <a:r>
              <a:rPr lang="en-US" sz="3600" dirty="0"/>
              <a:t> should be:</a:t>
            </a:r>
          </a:p>
          <a:p>
            <a:pPr lvl="1"/>
            <a:r>
              <a:rPr lang="en-US" sz="2900" dirty="0"/>
              <a:t>Clear and </a:t>
            </a:r>
            <a:r>
              <a:rPr lang="en-US" sz="2900" dirty="0">
                <a:solidFill>
                  <a:srgbClr val="0070C0"/>
                </a:solidFill>
              </a:rPr>
              <a:t>understandable</a:t>
            </a:r>
          </a:p>
          <a:p>
            <a:pPr lvl="1"/>
            <a:r>
              <a:rPr lang="en-US" sz="2900" dirty="0"/>
              <a:t>Placed in an </a:t>
            </a:r>
            <a:r>
              <a:rPr lang="en-US" sz="2900" dirty="0">
                <a:solidFill>
                  <a:srgbClr val="0070C0"/>
                </a:solidFill>
              </a:rPr>
              <a:t>intuitive location </a:t>
            </a:r>
            <a:r>
              <a:rPr lang="en-US" sz="2900" dirty="0"/>
              <a:t>on the screen</a:t>
            </a:r>
          </a:p>
          <a:p>
            <a:pPr lvl="1"/>
            <a:r>
              <a:rPr lang="en-US" sz="2900" dirty="0"/>
              <a:t>Anticipate what the </a:t>
            </a:r>
            <a:r>
              <a:rPr lang="en-US" sz="2900" dirty="0">
                <a:solidFill>
                  <a:srgbClr val="0070C0"/>
                </a:solidFill>
              </a:rPr>
              <a:t>user will do</a:t>
            </a:r>
          </a:p>
          <a:p>
            <a:endParaRPr lang="en-US" sz="3200" dirty="0"/>
          </a:p>
          <a:p>
            <a:pPr eaLnBrk="1" hangingPunct="1"/>
            <a:endParaRPr lang="en-US" sz="4000" dirty="0"/>
          </a:p>
        </p:txBody>
      </p:sp>
      <p:sp>
        <p:nvSpPr>
          <p:cNvPr id="37891" name="Rectangle 2"/>
          <p:cNvSpPr>
            <a:spLocks noGrp="1" noChangeArrowheads="1"/>
          </p:cNvSpPr>
          <p:nvPr>
            <p:ph type="title"/>
          </p:nvPr>
        </p:nvSpPr>
        <p:spPr/>
        <p:txBody>
          <a:bodyPr/>
          <a:lstStyle/>
          <a:p>
            <a:pPr eaLnBrk="1" hangingPunct="1"/>
            <a:r>
              <a:rPr lang="en-US"/>
              <a:t>Basic Principles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411</a:t>
            </a:fld>
            <a:endParaRPr lang="en-US">
              <a:solidFill>
                <a:prstClr val="black">
                  <a:tint val="75000"/>
                </a:prstClr>
              </a:solidFill>
            </a:endParaRPr>
          </a:p>
        </p:txBody>
      </p:sp>
    </p:spTree>
    <p:extLst>
      <p:ext uri="{BB962C8B-B14F-4D97-AF65-F5344CB8AC3E}">
        <p14:creationId xmlns:p14="http://schemas.microsoft.com/office/powerpoint/2010/main" val="1493549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3" descr="Rectangle: Click to edit Master text styles&#10;Second level&#10;Third level&#10;Fourth level&#10;Fifth level"/>
          <p:cNvSpPr>
            <a:spLocks noGrp="1" noChangeArrowheads="1"/>
          </p:cNvSpPr>
          <p:nvPr>
            <p:ph idx="1"/>
          </p:nvPr>
        </p:nvSpPr>
        <p:spPr>
          <a:xfrm>
            <a:off x="628649" y="1089752"/>
            <a:ext cx="8115300" cy="5539648"/>
          </a:xfrm>
        </p:spPr>
        <p:txBody>
          <a:bodyPr>
            <a:normAutofit fontScale="85000" lnSpcReduction="20000"/>
          </a:bodyPr>
          <a:lstStyle/>
          <a:p>
            <a:r>
              <a:rPr lang="en-US" sz="3300" dirty="0">
                <a:solidFill>
                  <a:srgbClr val="C00000"/>
                </a:solidFill>
              </a:rPr>
              <a:t>Prevent mistakes</a:t>
            </a:r>
          </a:p>
          <a:p>
            <a:pPr lvl="1"/>
            <a:r>
              <a:rPr lang="en-US" sz="2600" dirty="0">
                <a:solidFill>
                  <a:srgbClr val="0070C0"/>
                </a:solidFill>
              </a:rPr>
              <a:t>Limit</a:t>
            </a:r>
            <a:r>
              <a:rPr lang="en-US" sz="2600" dirty="0"/>
              <a:t> choices</a:t>
            </a:r>
          </a:p>
          <a:p>
            <a:pPr lvl="1"/>
            <a:r>
              <a:rPr lang="en-US" sz="2600" dirty="0"/>
              <a:t>Never display commands that can’t be used</a:t>
            </a:r>
          </a:p>
          <a:p>
            <a:pPr lvl="1"/>
            <a:r>
              <a:rPr lang="en-US" sz="2600" dirty="0"/>
              <a:t>Confirm actions that are difficult or impossible to undo</a:t>
            </a:r>
          </a:p>
          <a:p>
            <a:pPr eaLnBrk="1" hangingPunct="1">
              <a:lnSpc>
                <a:spcPct val="90000"/>
              </a:lnSpc>
            </a:pPr>
            <a:endParaRPr lang="id-ID" sz="1600" dirty="0"/>
          </a:p>
          <a:p>
            <a:pPr eaLnBrk="1" hangingPunct="1">
              <a:lnSpc>
                <a:spcPct val="90000"/>
              </a:lnSpc>
            </a:pPr>
            <a:r>
              <a:rPr lang="en-US" sz="3000" dirty="0">
                <a:solidFill>
                  <a:srgbClr val="C00000"/>
                </a:solidFill>
              </a:rPr>
              <a:t>Simplify recover </a:t>
            </a:r>
            <a:r>
              <a:rPr lang="en-US" sz="3000" dirty="0"/>
              <a:t>from mistakes</a:t>
            </a:r>
          </a:p>
          <a:p>
            <a:pPr lvl="1" eaLnBrk="1" hangingPunct="1">
              <a:lnSpc>
                <a:spcPct val="90000"/>
              </a:lnSpc>
            </a:pPr>
            <a:r>
              <a:rPr lang="en-US" sz="2600" dirty="0"/>
              <a:t>No matter how hard you try, </a:t>
            </a:r>
            <a:r>
              <a:rPr lang="en-US" sz="2600" dirty="0">
                <a:solidFill>
                  <a:srgbClr val="0070C0"/>
                </a:solidFill>
              </a:rPr>
              <a:t>users will make mistakes</a:t>
            </a:r>
          </a:p>
          <a:p>
            <a:pPr lvl="1" eaLnBrk="1" hangingPunct="1">
              <a:lnSpc>
                <a:spcPct val="90000"/>
              </a:lnSpc>
            </a:pPr>
            <a:r>
              <a:rPr lang="en-US" sz="2600" dirty="0"/>
              <a:t>If possible</a:t>
            </a:r>
            <a:r>
              <a:rPr lang="id-ID" sz="2600" dirty="0"/>
              <a:t>:</a:t>
            </a:r>
          </a:p>
          <a:p>
            <a:pPr lvl="2"/>
            <a:r>
              <a:rPr lang="id-ID" dirty="0">
                <a:solidFill>
                  <a:srgbClr val="0070C0"/>
                </a:solidFill>
              </a:rPr>
              <a:t>H</a:t>
            </a:r>
            <a:r>
              <a:rPr lang="en-US" dirty="0" err="1">
                <a:solidFill>
                  <a:srgbClr val="0070C0"/>
                </a:solidFill>
              </a:rPr>
              <a:t>ave</a:t>
            </a:r>
            <a:r>
              <a:rPr lang="en-US" dirty="0">
                <a:solidFill>
                  <a:srgbClr val="0070C0"/>
                </a:solidFill>
              </a:rPr>
              <a:t> an "undo"</a:t>
            </a:r>
          </a:p>
          <a:p>
            <a:pPr lvl="2"/>
            <a:r>
              <a:rPr lang="en-US" sz="2200" dirty="0"/>
              <a:t>Transaction </a:t>
            </a:r>
            <a:r>
              <a:rPr lang="en-US" sz="2200" dirty="0">
                <a:solidFill>
                  <a:srgbClr val="0070C0"/>
                </a:solidFill>
              </a:rPr>
              <a:t>rollbacks</a:t>
            </a:r>
          </a:p>
          <a:p>
            <a:pPr lvl="2"/>
            <a:r>
              <a:rPr lang="en-US" sz="2200" dirty="0"/>
              <a:t>Automatic backups</a:t>
            </a:r>
          </a:p>
          <a:p>
            <a:pPr eaLnBrk="1" hangingPunct="1">
              <a:lnSpc>
                <a:spcPct val="90000"/>
              </a:lnSpc>
            </a:pPr>
            <a:endParaRPr lang="id-ID" sz="1600" dirty="0"/>
          </a:p>
          <a:p>
            <a:pPr eaLnBrk="1" hangingPunct="1">
              <a:lnSpc>
                <a:spcPct val="90000"/>
              </a:lnSpc>
            </a:pPr>
            <a:r>
              <a:rPr lang="en-US" sz="3000" dirty="0"/>
              <a:t>Use </a:t>
            </a:r>
            <a:r>
              <a:rPr lang="en-US" sz="3000" dirty="0">
                <a:solidFill>
                  <a:srgbClr val="C00000"/>
                </a:solidFill>
              </a:rPr>
              <a:t>consistent grammar order</a:t>
            </a:r>
          </a:p>
          <a:p>
            <a:pPr lvl="1" eaLnBrk="1" hangingPunct="1">
              <a:lnSpc>
                <a:spcPct val="90000"/>
              </a:lnSpc>
            </a:pPr>
            <a:r>
              <a:rPr lang="en-US" sz="2600" dirty="0"/>
              <a:t>Normally specify an Action and an Object</a:t>
            </a:r>
          </a:p>
          <a:p>
            <a:pPr lvl="1" eaLnBrk="1" hangingPunct="1">
              <a:lnSpc>
                <a:spcPct val="90000"/>
              </a:lnSpc>
            </a:pPr>
            <a:r>
              <a:rPr lang="en-US" sz="2600" dirty="0"/>
              <a:t>Can use Action-Object, or Object-Action</a:t>
            </a:r>
          </a:p>
          <a:p>
            <a:pPr lvl="1" eaLnBrk="1" hangingPunct="1">
              <a:lnSpc>
                <a:spcPct val="90000"/>
              </a:lnSpc>
            </a:pPr>
            <a:r>
              <a:rPr lang="en-US" sz="2600" dirty="0"/>
              <a:t>Windows uses </a:t>
            </a:r>
            <a:r>
              <a:rPr lang="en-US" sz="2600" dirty="0">
                <a:solidFill>
                  <a:srgbClr val="0070C0"/>
                </a:solidFill>
              </a:rPr>
              <a:t>Object-Action</a:t>
            </a:r>
            <a:r>
              <a:rPr lang="en-US" sz="2600" dirty="0"/>
              <a:t> (</a:t>
            </a:r>
            <a:r>
              <a:rPr lang="en-US" sz="2600" dirty="0">
                <a:solidFill>
                  <a:srgbClr val="0070C0"/>
                </a:solidFill>
              </a:rPr>
              <a:t>cut and paste</a:t>
            </a:r>
            <a:r>
              <a:rPr lang="en-US" sz="2600" dirty="0"/>
              <a:t>)</a:t>
            </a:r>
          </a:p>
          <a:p>
            <a:pPr lvl="1" eaLnBrk="1" hangingPunct="1">
              <a:lnSpc>
                <a:spcPct val="90000"/>
              </a:lnSpc>
            </a:pPr>
            <a:r>
              <a:rPr lang="en-US" sz="2600" dirty="0"/>
              <a:t>Whatever you choose, it should be used </a:t>
            </a:r>
            <a:r>
              <a:rPr lang="en-US" sz="2600" dirty="0">
                <a:solidFill>
                  <a:srgbClr val="0070C0"/>
                </a:solidFill>
              </a:rPr>
              <a:t>consistently</a:t>
            </a:r>
          </a:p>
        </p:txBody>
      </p:sp>
      <p:sp>
        <p:nvSpPr>
          <p:cNvPr id="41987" name="Rectangle 2"/>
          <p:cNvSpPr>
            <a:spLocks noGrp="1" noChangeArrowheads="1"/>
          </p:cNvSpPr>
          <p:nvPr>
            <p:ph type="title"/>
          </p:nvPr>
        </p:nvSpPr>
        <p:spPr/>
        <p:txBody>
          <a:bodyPr/>
          <a:lstStyle/>
          <a:p>
            <a:pPr eaLnBrk="1" hangingPunct="1"/>
            <a:r>
              <a:rPr lang="en-US"/>
              <a:t>Basic Principles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412</a:t>
            </a:fld>
            <a:endParaRPr lang="en-US">
              <a:solidFill>
                <a:prstClr val="black">
                  <a:tint val="75000"/>
                </a:prstClr>
              </a:solidFill>
            </a:endParaRPr>
          </a:p>
        </p:txBody>
      </p:sp>
    </p:spTree>
    <p:extLst>
      <p:ext uri="{BB962C8B-B14F-4D97-AF65-F5344CB8AC3E}">
        <p14:creationId xmlns:p14="http://schemas.microsoft.com/office/powerpoint/2010/main" val="3361280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descr="Rectangle: Click to edit Master text styles&#10;Second level&#10;Third level&#10;Fourth level&#10;Fifth level"/>
          <p:cNvSpPr>
            <a:spLocks noGrp="1" noChangeArrowheads="1"/>
          </p:cNvSpPr>
          <p:nvPr>
            <p:ph idx="1"/>
          </p:nvPr>
        </p:nvSpPr>
        <p:spPr>
          <a:xfrm>
            <a:off x="628649" y="1143000"/>
            <a:ext cx="7886700" cy="5638800"/>
          </a:xfrm>
        </p:spPr>
        <p:txBody>
          <a:bodyPr>
            <a:normAutofit fontScale="85000" lnSpcReduction="20000"/>
          </a:bodyPr>
          <a:lstStyle/>
          <a:p>
            <a:pPr eaLnBrk="1" hangingPunct="1"/>
            <a:r>
              <a:rPr lang="en-US" sz="3000" dirty="0">
                <a:solidFill>
                  <a:srgbClr val="C00000"/>
                </a:solidFill>
              </a:rPr>
              <a:t>Languages</a:t>
            </a:r>
          </a:p>
          <a:p>
            <a:pPr lvl="1" eaLnBrk="1" hangingPunct="1"/>
            <a:r>
              <a:rPr lang="en-US" sz="2800" dirty="0">
                <a:solidFill>
                  <a:srgbClr val="0070C0"/>
                </a:solidFill>
              </a:rPr>
              <a:t>Command</a:t>
            </a:r>
            <a:r>
              <a:rPr lang="en-US" sz="2800" dirty="0"/>
              <a:t> language</a:t>
            </a:r>
          </a:p>
          <a:p>
            <a:pPr lvl="2" eaLnBrk="1" hangingPunct="1"/>
            <a:r>
              <a:rPr lang="en-US" sz="2400" dirty="0"/>
              <a:t>User enters commands using special language</a:t>
            </a:r>
          </a:p>
          <a:p>
            <a:pPr lvl="2" eaLnBrk="1" hangingPunct="1"/>
            <a:r>
              <a:rPr lang="en-US" sz="2400" dirty="0"/>
              <a:t>UNIX, DOS, SQL, etc.</a:t>
            </a:r>
          </a:p>
          <a:p>
            <a:pPr lvl="2" eaLnBrk="1" hangingPunct="1"/>
            <a:r>
              <a:rPr lang="en-US" sz="2400" dirty="0"/>
              <a:t>Hard to learn, </a:t>
            </a:r>
            <a:r>
              <a:rPr lang="en-US" sz="2400" dirty="0">
                <a:solidFill>
                  <a:srgbClr val="00B050"/>
                </a:solidFill>
              </a:rPr>
              <a:t>fast and easy to use</a:t>
            </a:r>
          </a:p>
          <a:p>
            <a:pPr lvl="1" eaLnBrk="1" hangingPunct="1"/>
            <a:r>
              <a:rPr lang="en-US" sz="2800" dirty="0">
                <a:solidFill>
                  <a:srgbClr val="0070C0"/>
                </a:solidFill>
              </a:rPr>
              <a:t>Natural</a:t>
            </a:r>
            <a:r>
              <a:rPr lang="en-US" sz="2800" dirty="0"/>
              <a:t> language</a:t>
            </a:r>
          </a:p>
          <a:p>
            <a:pPr lvl="2" eaLnBrk="1" hangingPunct="1"/>
            <a:r>
              <a:rPr lang="en-US" sz="2600" dirty="0">
                <a:solidFill>
                  <a:srgbClr val="00B050"/>
                </a:solidFill>
              </a:rPr>
              <a:t>Easy</a:t>
            </a:r>
            <a:r>
              <a:rPr lang="en-US" sz="2600" dirty="0"/>
              <a:t> to learn</a:t>
            </a:r>
          </a:p>
          <a:p>
            <a:pPr lvl="2" eaLnBrk="1" hangingPunct="1"/>
            <a:r>
              <a:rPr lang="en-US" sz="2600" dirty="0">
                <a:solidFill>
                  <a:srgbClr val="00B050"/>
                </a:solidFill>
              </a:rPr>
              <a:t>Slow</a:t>
            </a:r>
            <a:r>
              <a:rPr lang="en-US" sz="2600" dirty="0"/>
              <a:t> and imprecise </a:t>
            </a:r>
          </a:p>
          <a:p>
            <a:endParaRPr lang="id-ID" sz="1600" dirty="0">
              <a:solidFill>
                <a:srgbClr val="C00000"/>
              </a:solidFill>
            </a:endParaRPr>
          </a:p>
          <a:p>
            <a:r>
              <a:rPr lang="en-US" sz="3000" dirty="0">
                <a:solidFill>
                  <a:srgbClr val="C00000"/>
                </a:solidFill>
              </a:rPr>
              <a:t>Menus</a:t>
            </a:r>
          </a:p>
          <a:p>
            <a:pPr lvl="1"/>
            <a:r>
              <a:rPr lang="en-US" sz="2800" dirty="0"/>
              <a:t>Generally aim at broad shallow menus</a:t>
            </a:r>
          </a:p>
          <a:p>
            <a:pPr lvl="1"/>
            <a:r>
              <a:rPr lang="en-US" sz="2800" dirty="0"/>
              <a:t>Consider using </a:t>
            </a:r>
            <a:r>
              <a:rPr lang="en-US" sz="2800" dirty="0">
                <a:solidFill>
                  <a:srgbClr val="0070C0"/>
                </a:solidFill>
              </a:rPr>
              <a:t>“hot keys”</a:t>
            </a:r>
          </a:p>
          <a:p>
            <a:endParaRPr lang="id-ID" sz="1900" dirty="0"/>
          </a:p>
          <a:p>
            <a:r>
              <a:rPr lang="en-US" sz="3000" dirty="0">
                <a:solidFill>
                  <a:srgbClr val="C00000"/>
                </a:solidFill>
              </a:rPr>
              <a:t>Direct</a:t>
            </a:r>
            <a:r>
              <a:rPr lang="en-US" sz="3000" dirty="0"/>
              <a:t> Manipulation</a:t>
            </a:r>
          </a:p>
          <a:p>
            <a:pPr lvl="1"/>
            <a:r>
              <a:rPr lang="en-US" sz="2800" dirty="0"/>
              <a:t>Used with icons to start programs</a:t>
            </a:r>
          </a:p>
          <a:p>
            <a:pPr lvl="1"/>
            <a:r>
              <a:rPr lang="en-US" sz="2800" dirty="0"/>
              <a:t>Used to shape and size objects</a:t>
            </a:r>
          </a:p>
          <a:p>
            <a:pPr lvl="1"/>
            <a:r>
              <a:rPr lang="en-US" sz="2800" dirty="0"/>
              <a:t>May not be intuitive for all commands</a:t>
            </a:r>
            <a:endParaRPr lang="en-US" dirty="0"/>
          </a:p>
          <a:p>
            <a:pPr lvl="2" eaLnBrk="1" hangingPunct="1"/>
            <a:endParaRPr lang="en-US" sz="2600" dirty="0"/>
          </a:p>
        </p:txBody>
      </p:sp>
      <p:sp>
        <p:nvSpPr>
          <p:cNvPr id="43011" name="Rectangle 2"/>
          <p:cNvSpPr>
            <a:spLocks noGrp="1" noChangeArrowheads="1"/>
          </p:cNvSpPr>
          <p:nvPr>
            <p:ph type="title"/>
          </p:nvPr>
        </p:nvSpPr>
        <p:spPr/>
        <p:txBody>
          <a:bodyPr/>
          <a:lstStyle/>
          <a:p>
            <a:pPr eaLnBrk="1" hangingPunct="1"/>
            <a:r>
              <a:rPr lang="en-US"/>
              <a:t>Types of Navigation Control</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413</a:t>
            </a:fld>
            <a:endParaRPr lang="en-US">
              <a:solidFill>
                <a:prstClr val="black">
                  <a:tint val="75000"/>
                </a:prstClr>
              </a:solidFill>
            </a:endParaRPr>
          </a:p>
        </p:txBody>
      </p:sp>
    </p:spTree>
    <p:extLst>
      <p:ext uri="{BB962C8B-B14F-4D97-AF65-F5344CB8AC3E}">
        <p14:creationId xmlns:p14="http://schemas.microsoft.com/office/powerpoint/2010/main" val="40890228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descr="Rectangle: Click to edit Master text styles&#10;Second level&#10;Third level&#10;Fourth level&#10;Fifth level"/>
          <p:cNvSpPr>
            <a:spLocks noGrp="1" noChangeArrowheads="1"/>
          </p:cNvSpPr>
          <p:nvPr>
            <p:ph idx="1"/>
          </p:nvPr>
        </p:nvSpPr>
        <p:spPr>
          <a:xfrm>
            <a:off x="628649" y="914400"/>
            <a:ext cx="7886700" cy="1676399"/>
          </a:xfrm>
        </p:spPr>
        <p:txBody>
          <a:bodyPr>
            <a:normAutofit fontScale="85000" lnSpcReduction="10000"/>
          </a:bodyPr>
          <a:lstStyle/>
          <a:p>
            <a:pPr eaLnBrk="1" hangingPunct="1"/>
            <a:r>
              <a:rPr lang="en-US" sz="3200" dirty="0"/>
              <a:t>Should be </a:t>
            </a:r>
            <a:r>
              <a:rPr lang="en-US" sz="3200" dirty="0">
                <a:solidFill>
                  <a:srgbClr val="C00000"/>
                </a:solidFill>
              </a:rPr>
              <a:t>clear</a:t>
            </a:r>
            <a:r>
              <a:rPr lang="en-US" sz="3200" dirty="0"/>
              <a:t>, concise, and </a:t>
            </a:r>
            <a:r>
              <a:rPr lang="en-US" sz="3200" dirty="0">
                <a:solidFill>
                  <a:srgbClr val="C00000"/>
                </a:solidFill>
              </a:rPr>
              <a:t>complete</a:t>
            </a:r>
          </a:p>
          <a:p>
            <a:pPr eaLnBrk="1" hangingPunct="1"/>
            <a:r>
              <a:rPr lang="en-US" sz="3200" dirty="0"/>
              <a:t>Should be </a:t>
            </a:r>
            <a:r>
              <a:rPr lang="en-US" sz="3200" dirty="0">
                <a:solidFill>
                  <a:srgbClr val="C00000"/>
                </a:solidFill>
              </a:rPr>
              <a:t>grammatically correct </a:t>
            </a:r>
            <a:r>
              <a:rPr lang="en-US" sz="3200" dirty="0"/>
              <a:t>and free of jargon and abbreviations (unless they are the users)</a:t>
            </a:r>
          </a:p>
          <a:p>
            <a:pPr eaLnBrk="1" hangingPunct="1"/>
            <a:r>
              <a:rPr lang="en-US" sz="3200" dirty="0">
                <a:solidFill>
                  <a:srgbClr val="C00000"/>
                </a:solidFill>
              </a:rPr>
              <a:t>Avoid negatives </a:t>
            </a:r>
            <a:r>
              <a:rPr lang="en-US" sz="3200" dirty="0"/>
              <a:t>and humor</a:t>
            </a:r>
          </a:p>
        </p:txBody>
      </p:sp>
      <p:sp>
        <p:nvSpPr>
          <p:cNvPr id="45059" name="Rectangle 2"/>
          <p:cNvSpPr>
            <a:spLocks noGrp="1" noChangeArrowheads="1"/>
          </p:cNvSpPr>
          <p:nvPr>
            <p:ph type="title"/>
          </p:nvPr>
        </p:nvSpPr>
        <p:spPr/>
        <p:txBody>
          <a:bodyPr/>
          <a:lstStyle/>
          <a:p>
            <a:pPr eaLnBrk="1" hangingPunct="1"/>
            <a:r>
              <a:rPr lang="en-US"/>
              <a:t>Message Tips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414</a:t>
            </a:fld>
            <a:endParaRPr lang="en-US">
              <a:solidFill>
                <a:prstClr val="black">
                  <a:tint val="75000"/>
                </a:prstClr>
              </a:solidFill>
            </a:endParaRPr>
          </a:p>
        </p:txBody>
      </p:sp>
      <p:pic>
        <p:nvPicPr>
          <p:cNvPr id="5" name="Picture 3" descr="11-06_W-">
            <a:extLst>
              <a:ext uri="{FF2B5EF4-FFF2-40B4-BE49-F238E27FC236}">
                <a16:creationId xmlns:a16="http://schemas.microsoft.com/office/drawing/2014/main" id="{A93E828C-9ED1-4E78-B41B-8E99532C09E5}"/>
              </a:ext>
            </a:extLst>
          </p:cNvPr>
          <p:cNvPicPr>
            <a:picLocks noChangeAspect="1" noChangeArrowheads="1"/>
          </p:cNvPicPr>
          <p:nvPr/>
        </p:nvPicPr>
        <p:blipFill>
          <a:blip r:embed="rId2" cstate="print"/>
          <a:srcRect/>
          <a:stretch>
            <a:fillRect/>
          </a:stretch>
        </p:blipFill>
        <p:spPr bwMode="auto">
          <a:xfrm>
            <a:off x="3543300" y="2518200"/>
            <a:ext cx="5372100" cy="4353052"/>
          </a:xfrm>
          <a:prstGeom prst="rect">
            <a:avLst/>
          </a:prstGeom>
          <a:noFill/>
          <a:ln w="9525">
            <a:noFill/>
            <a:miter lim="800000"/>
            <a:headEnd/>
            <a:tailEnd/>
          </a:ln>
        </p:spPr>
      </p:pic>
    </p:spTree>
    <p:extLst>
      <p:ext uri="{BB962C8B-B14F-4D97-AF65-F5344CB8AC3E}">
        <p14:creationId xmlns:p14="http://schemas.microsoft.com/office/powerpoint/2010/main" val="3913961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411663"/>
          </a:xfrm>
        </p:spPr>
        <p:txBody>
          <a:bodyPr/>
          <a:lstStyle/>
          <a:p>
            <a:pPr marL="514350" indent="-514350">
              <a:buFont typeface="+mj-lt"/>
              <a:buAutoNum type="arabicPeriod"/>
            </a:pPr>
            <a:r>
              <a:rPr lang="en-US" sz="3200" dirty="0" err="1"/>
              <a:t>Lihat</a:t>
            </a:r>
            <a:r>
              <a:rPr lang="en-US" sz="3200" dirty="0"/>
              <a:t> </a:t>
            </a:r>
            <a:r>
              <a:rPr lang="en-US" sz="3200" dirty="0" err="1"/>
              <a:t>kembali</a:t>
            </a:r>
            <a:r>
              <a:rPr lang="id-ID" sz="3200" dirty="0"/>
              <a:t> Activity Diagram, Use Case Diagram, Sequence Diagram dan Class Diagram yang telah anda buat</a:t>
            </a:r>
          </a:p>
          <a:p>
            <a:pPr marL="514350" indent="-514350">
              <a:buFont typeface="+mj-lt"/>
              <a:buAutoNum type="arabicPeriod"/>
            </a:pPr>
            <a:r>
              <a:rPr lang="id-ID" sz="3200" dirty="0"/>
              <a:t>Lanjutkan dengan membuat </a:t>
            </a:r>
            <a:r>
              <a:rPr lang="id-ID" sz="3200" dirty="0">
                <a:solidFill>
                  <a:srgbClr val="C00000"/>
                </a:solidFill>
              </a:rPr>
              <a:t>User Interface Design </a:t>
            </a:r>
            <a:r>
              <a:rPr lang="id-ID" sz="3200" dirty="0"/>
              <a:t>dengan menggunakan </a:t>
            </a:r>
            <a:r>
              <a:rPr lang="id-ID" sz="3200" dirty="0">
                <a:solidFill>
                  <a:srgbClr val="C00000"/>
                </a:solidFill>
              </a:rPr>
              <a:t>Java Frame </a:t>
            </a:r>
            <a:r>
              <a:rPr lang="id-ID" sz="3200" dirty="0"/>
              <a:t>dengan </a:t>
            </a:r>
            <a:r>
              <a:rPr lang="id-ID" sz="3200" dirty="0">
                <a:solidFill>
                  <a:srgbClr val="C00000"/>
                </a:solidFill>
              </a:rPr>
              <a:t>Netbeans</a:t>
            </a:r>
          </a:p>
          <a:p>
            <a:pPr marL="514350" indent="-514350">
              <a:buFont typeface="+mj-lt"/>
              <a:buAutoNum type="arabicPeriod"/>
            </a:pPr>
            <a:r>
              <a:rPr lang="id-ID" sz="3200" dirty="0"/>
              <a:t>User Interface Design diekstraksi dari </a:t>
            </a:r>
            <a:r>
              <a:rPr lang="id-ID" sz="3200" dirty="0">
                <a:solidFill>
                  <a:srgbClr val="C00000"/>
                </a:solidFill>
              </a:rPr>
              <a:t>Entity Class</a:t>
            </a:r>
          </a:p>
          <a:p>
            <a:pPr marL="0" indent="0">
              <a:buNone/>
            </a:pPr>
            <a:endParaRPr lang="en-US" sz="3200" dirty="0">
              <a:solidFill>
                <a:srgbClr val="C00000"/>
              </a:solidFill>
            </a:endParaRPr>
          </a:p>
        </p:txBody>
      </p:sp>
      <p:sp>
        <p:nvSpPr>
          <p:cNvPr id="2" name="Title 1"/>
          <p:cNvSpPr>
            <a:spLocks noGrp="1"/>
          </p:cNvSpPr>
          <p:nvPr>
            <p:ph type="title"/>
          </p:nvPr>
        </p:nvSpPr>
        <p:spPr/>
        <p:txBody>
          <a:bodyPr/>
          <a:lstStyle/>
          <a:p>
            <a:r>
              <a:rPr lang="id-ID" dirty="0"/>
              <a:t>Exercise: User Interface Design</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415</a:t>
            </a:fld>
            <a:endParaRPr lang="en-US">
              <a:solidFill>
                <a:prstClr val="black">
                  <a:tint val="75000"/>
                </a:prstClr>
              </a:solidFill>
            </a:endParaRPr>
          </a:p>
        </p:txBody>
      </p:sp>
    </p:spTree>
    <p:extLst>
      <p:ext uri="{BB962C8B-B14F-4D97-AF65-F5344CB8AC3E}">
        <p14:creationId xmlns:p14="http://schemas.microsoft.com/office/powerpoint/2010/main" val="354672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27FB-C1A6-4D22-A01F-B64708F95E2E}"/>
              </a:ext>
            </a:extLst>
          </p:cNvPr>
          <p:cNvSpPr>
            <a:spLocks noGrp="1"/>
          </p:cNvSpPr>
          <p:nvPr>
            <p:ph type="title"/>
          </p:nvPr>
        </p:nvSpPr>
        <p:spPr/>
        <p:txBody>
          <a:bodyPr>
            <a:normAutofit/>
          </a:bodyPr>
          <a:lstStyle/>
          <a:p>
            <a:pPr lvl="0"/>
            <a:r>
              <a:rPr lang="id-ID" sz="4000" dirty="0"/>
              <a:t>4.4 Pemodelan Data Model</a:t>
            </a:r>
          </a:p>
        </p:txBody>
      </p:sp>
      <p:sp>
        <p:nvSpPr>
          <p:cNvPr id="3" name="Text Placeholder 2">
            <a:extLst>
              <a:ext uri="{FF2B5EF4-FFF2-40B4-BE49-F238E27FC236}">
                <a16:creationId xmlns:a16="http://schemas.microsoft.com/office/drawing/2014/main" id="{F09628FF-EF41-49F4-98C7-5061BBF108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0211A0-C885-42D1-9872-4A0FBD70060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416</a:t>
            </a:fld>
            <a:endParaRPr lang="en-US">
              <a:solidFill>
                <a:prstClr val="black">
                  <a:tint val="75000"/>
                </a:prstClr>
              </a:solidFill>
            </a:endParaRPr>
          </a:p>
        </p:txBody>
      </p:sp>
    </p:spTree>
    <p:extLst>
      <p:ext uri="{BB962C8B-B14F-4D97-AF65-F5344CB8AC3E}">
        <p14:creationId xmlns:p14="http://schemas.microsoft.com/office/powerpoint/2010/main" val="4920225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417</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60839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628649" y="1233487"/>
            <a:ext cx="8229600" cy="5076825"/>
          </a:xfrm>
          <a:noFill/>
          <a:ln/>
        </p:spPr>
        <p:txBody>
          <a:bodyPr/>
          <a:lstStyle/>
          <a:p>
            <a:r>
              <a:rPr lang="en-US" sz="3200" dirty="0"/>
              <a:t>Database system is a </a:t>
            </a:r>
            <a:r>
              <a:rPr lang="en-US" sz="3200" dirty="0">
                <a:solidFill>
                  <a:srgbClr val="C00000"/>
                </a:solidFill>
              </a:rPr>
              <a:t>computer based record keeping system</a:t>
            </a:r>
          </a:p>
          <a:p>
            <a:endParaRPr lang="id-ID" sz="3200" dirty="0"/>
          </a:p>
          <a:p>
            <a:r>
              <a:rPr lang="en-US" sz="3200" dirty="0"/>
              <a:t>It is a system whose overall purpose is </a:t>
            </a:r>
            <a:r>
              <a:rPr lang="en-US" sz="3200" dirty="0">
                <a:solidFill>
                  <a:srgbClr val="C00000"/>
                </a:solidFill>
              </a:rPr>
              <a:t>to record and maintain information</a:t>
            </a:r>
            <a:r>
              <a:rPr lang="en-US" sz="3200" dirty="0"/>
              <a:t> that is deemed important to the organization</a:t>
            </a:r>
          </a:p>
          <a:p>
            <a:endParaRPr lang="id-ID" sz="3200" dirty="0"/>
          </a:p>
          <a:p>
            <a:r>
              <a:rPr lang="en-US" sz="3200" dirty="0"/>
              <a:t>Database is </a:t>
            </a:r>
            <a:r>
              <a:rPr lang="en-US" sz="3200" dirty="0">
                <a:solidFill>
                  <a:srgbClr val="C00000"/>
                </a:solidFill>
              </a:rPr>
              <a:t>collection of stored operational data </a:t>
            </a:r>
            <a:r>
              <a:rPr lang="en-US" sz="3200" dirty="0"/>
              <a:t>which can be used and shared by different applications and users of any organization</a:t>
            </a:r>
          </a:p>
        </p:txBody>
      </p:sp>
      <p:sp>
        <p:nvSpPr>
          <p:cNvPr id="4098" name="Rectangle 2"/>
          <p:cNvSpPr>
            <a:spLocks noGrp="1" noChangeArrowheads="1"/>
          </p:cNvSpPr>
          <p:nvPr>
            <p:ph type="title"/>
          </p:nvPr>
        </p:nvSpPr>
        <p:spPr>
          <a:noFill/>
          <a:ln/>
        </p:spPr>
        <p:txBody>
          <a:bodyPr/>
          <a:lstStyle/>
          <a:p>
            <a:r>
              <a:rPr lang="id-ID" dirty="0"/>
              <a:t>What is </a:t>
            </a:r>
            <a:r>
              <a:rPr lang="en-US" dirty="0"/>
              <a:t>Database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418</a:t>
            </a:fld>
            <a:endParaRPr lang="en-US">
              <a:solidFill>
                <a:prstClr val="black">
                  <a:tint val="75000"/>
                </a:prstClr>
              </a:solidFill>
            </a:endParaRPr>
          </a:p>
        </p:txBody>
      </p:sp>
    </p:spTree>
    <p:extLst>
      <p:ext uri="{BB962C8B-B14F-4D97-AF65-F5344CB8AC3E}">
        <p14:creationId xmlns:p14="http://schemas.microsoft.com/office/powerpoint/2010/main" val="3604212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noFill/>
          <a:ln/>
        </p:spPr>
        <p:txBody>
          <a:bodyPr/>
          <a:lstStyle/>
          <a:p>
            <a:r>
              <a:rPr lang="en-US" sz="3200" dirty="0"/>
              <a:t>Database system provides the organization with </a:t>
            </a:r>
            <a:r>
              <a:rPr lang="en-US" sz="3200" dirty="0">
                <a:solidFill>
                  <a:srgbClr val="C00000"/>
                </a:solidFill>
              </a:rPr>
              <a:t>centralized control of its operational data</a:t>
            </a:r>
            <a:r>
              <a:rPr lang="en-US" sz="3200" dirty="0"/>
              <a:t>, which is one of its most valuable assets</a:t>
            </a:r>
          </a:p>
          <a:p>
            <a:endParaRPr lang="id-ID" sz="3200" dirty="0"/>
          </a:p>
          <a:p>
            <a:r>
              <a:rPr lang="en-US" sz="3200" dirty="0"/>
              <a:t>This is totally opposite of the situation that is happening in many organizations, where typically </a:t>
            </a:r>
            <a:r>
              <a:rPr lang="en-US" sz="3200" dirty="0">
                <a:solidFill>
                  <a:srgbClr val="C00000"/>
                </a:solidFill>
              </a:rPr>
              <a:t>each application has its own private files</a:t>
            </a:r>
            <a:r>
              <a:rPr lang="en-US" sz="3200" dirty="0"/>
              <a:t> (flat file)</a:t>
            </a:r>
            <a:endParaRPr lang="id-ID" sz="3200" dirty="0"/>
          </a:p>
          <a:p>
            <a:pPr lvl="1"/>
            <a:r>
              <a:rPr lang="en-US" sz="2800" dirty="0"/>
              <a:t>This makes the operational data widely dispersed and </a:t>
            </a:r>
            <a:r>
              <a:rPr lang="en-US" sz="2800" dirty="0">
                <a:solidFill>
                  <a:srgbClr val="0070C0"/>
                </a:solidFill>
              </a:rPr>
              <a:t>difficult to control</a:t>
            </a:r>
          </a:p>
        </p:txBody>
      </p:sp>
      <p:sp>
        <p:nvSpPr>
          <p:cNvPr id="5122" name="Rectangle 2"/>
          <p:cNvSpPr>
            <a:spLocks noGrp="1" noChangeArrowheads="1"/>
          </p:cNvSpPr>
          <p:nvPr>
            <p:ph type="title"/>
          </p:nvPr>
        </p:nvSpPr>
        <p:spPr>
          <a:noFill/>
          <a:ln/>
        </p:spPr>
        <p:txBody>
          <a:bodyPr/>
          <a:lstStyle/>
          <a:p>
            <a:r>
              <a:rPr lang="en-US" dirty="0"/>
              <a:t>Why Database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419</a:t>
            </a:fld>
            <a:endParaRPr lang="en-US">
              <a:solidFill>
                <a:prstClr val="black">
                  <a:tint val="75000"/>
                </a:prstClr>
              </a:solidFill>
            </a:endParaRPr>
          </a:p>
        </p:txBody>
      </p:sp>
    </p:spTree>
    <p:extLst>
      <p:ext uri="{BB962C8B-B14F-4D97-AF65-F5344CB8AC3E}">
        <p14:creationId xmlns:p14="http://schemas.microsoft.com/office/powerpoint/2010/main" val="2321339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76200" y="0"/>
          <a:ext cx="8991600" cy="6842406"/>
        </p:xfrm>
        <a:graphic>
          <a:graphicData uri="http://schemas.openxmlformats.org/drawingml/2006/table">
            <a:tbl>
              <a:tblPr firstRow="1">
                <a:tableStyleId>{5DA37D80-6434-44D0-A028-1B22A696006F}</a:tableStyleId>
              </a:tblPr>
              <a:tblGrid>
                <a:gridCol w="8991600">
                  <a:extLst>
                    <a:ext uri="{9D8B030D-6E8A-4147-A177-3AD203B41FA5}">
                      <a16:colId xmlns:a16="http://schemas.microsoft.com/office/drawing/2014/main" val="20000"/>
                    </a:ext>
                  </a:extLst>
                </a:gridCol>
              </a:tblGrid>
              <a:tr h="675923">
                <a:tc>
                  <a:txBody>
                    <a:bodyPr/>
                    <a:lstStyle/>
                    <a:p>
                      <a:pPr algn="ctr"/>
                      <a:r>
                        <a:rPr lang="id-ID" sz="2800" dirty="0">
                          <a:effectLst>
                            <a:outerShdw blurRad="38100" dist="38100" dir="2700000" algn="tl">
                              <a:srgbClr val="000000">
                                <a:alpha val="43137"/>
                              </a:srgbClr>
                            </a:outerShdw>
                          </a:effectLst>
                        </a:rPr>
                        <a:t>Studi Kelayakan Sistem Penjualan Musik Online</a:t>
                      </a:r>
                      <a:endParaRPr lang="en-US" sz="2800" b="1" dirty="0">
                        <a:effectLst>
                          <a:outerShdw blurRad="38100" dist="38100" dir="2700000" algn="tl">
                            <a:srgbClr val="000000">
                              <a:alpha val="43137"/>
                            </a:srgbClr>
                          </a:outerShdw>
                        </a:effectLst>
                        <a:latin typeface="Arial" pitchFamily="34" charset="0"/>
                        <a:cs typeface="Arial" pitchFamily="34" charset="0"/>
                      </a:endParaRPr>
                    </a:p>
                  </a:txBody>
                  <a:tcPr marL="0" marR="0" marT="0" marB="0" anchor="ctr">
                    <a:solidFill>
                      <a:schemeClr val="bg1"/>
                    </a:solidFill>
                  </a:tcPr>
                </a:tc>
                <a:extLst>
                  <a:ext uri="{0D108BD9-81ED-4DB2-BD59-A6C34878D82A}">
                    <a16:rowId xmlns:a16="http://schemas.microsoft.com/office/drawing/2014/main" val="10000"/>
                  </a:ext>
                </a:extLst>
              </a:tr>
              <a:tr h="695677">
                <a:tc>
                  <a:txBody>
                    <a:bodyPr/>
                    <a:lstStyle/>
                    <a:p>
                      <a:pPr algn="l"/>
                      <a:r>
                        <a:rPr lang="en-US" sz="2000" dirty="0"/>
                        <a:t>Margaret Mooney </a:t>
                      </a:r>
                      <a:r>
                        <a:rPr lang="id-ID" sz="2000" dirty="0"/>
                        <a:t>dan</a:t>
                      </a:r>
                      <a:r>
                        <a:rPr lang="en-US" sz="2000" dirty="0"/>
                        <a:t> Alec Adams </a:t>
                      </a:r>
                      <a:r>
                        <a:rPr lang="id-ID" sz="2000" dirty="0"/>
                        <a:t>membuat studi</a:t>
                      </a:r>
                      <a:r>
                        <a:rPr lang="id-ID" sz="2000" baseline="0" dirty="0"/>
                        <a:t> kelayakan untuk pengembangan Sistem </a:t>
                      </a:r>
                      <a:r>
                        <a:rPr lang="id-ID" sz="2000" dirty="0"/>
                        <a:t>Penjualan Musik</a:t>
                      </a:r>
                      <a:r>
                        <a:rPr lang="en-US" sz="2000" dirty="0"/>
                        <a:t> </a:t>
                      </a:r>
                      <a:r>
                        <a:rPr lang="id-ID" sz="2000" dirty="0"/>
                        <a:t>Online</a:t>
                      </a:r>
                    </a:p>
                  </a:txBody>
                  <a:tcPr marL="14886" marR="14886" marT="7443" marB="7443">
                    <a:solidFill>
                      <a:schemeClr val="bg1"/>
                    </a:solidFill>
                  </a:tcPr>
                </a:tc>
                <a:extLst>
                  <a:ext uri="{0D108BD9-81ED-4DB2-BD59-A6C34878D82A}">
                    <a16:rowId xmlns:a16="http://schemas.microsoft.com/office/drawing/2014/main" val="10001"/>
                  </a:ext>
                </a:extLst>
              </a:tr>
              <a:tr h="5401359">
                <a:tc>
                  <a:txBody>
                    <a:bodyPr/>
                    <a:lstStyle/>
                    <a:p>
                      <a:pPr algn="l"/>
                      <a:r>
                        <a:rPr lang="id-ID" sz="2400" b="1" dirty="0"/>
                        <a:t>Kelayakan Teknis</a:t>
                      </a:r>
                      <a:endParaRPr lang="en-US" sz="2400" b="1" dirty="0"/>
                    </a:p>
                    <a:p>
                      <a:pPr algn="l"/>
                      <a:endParaRPr lang="id-ID" sz="1100" dirty="0"/>
                    </a:p>
                    <a:p>
                      <a:pPr algn="l"/>
                      <a:r>
                        <a:rPr lang="en-ID" sz="2000" dirty="0" err="1"/>
                        <a:t>Sistem</a:t>
                      </a:r>
                      <a:r>
                        <a:rPr lang="en-ID" sz="2000" dirty="0"/>
                        <a:t> </a:t>
                      </a:r>
                      <a:r>
                        <a:rPr lang="id-ID" sz="2000" dirty="0"/>
                        <a:t>penjualan</a:t>
                      </a:r>
                      <a:r>
                        <a:rPr lang="id-ID" sz="2000" baseline="0" dirty="0"/>
                        <a:t> musik </a:t>
                      </a:r>
                      <a:r>
                        <a:rPr lang="id-ID" sz="2000" baseline="0" dirty="0" err="1"/>
                        <a:t>online</a:t>
                      </a:r>
                      <a:r>
                        <a:rPr lang="id-ID" sz="2000" baseline="0" dirty="0"/>
                        <a:t> </a:t>
                      </a:r>
                      <a:r>
                        <a:rPr lang="id-ID" sz="2000" dirty="0"/>
                        <a:t>layak secara</a:t>
                      </a:r>
                      <a:r>
                        <a:rPr lang="id-ID" sz="2000" baseline="0" dirty="0"/>
                        <a:t> teknis, meskipun memiliki beberapa risiko.</a:t>
                      </a:r>
                      <a:r>
                        <a:rPr lang="en-US" sz="2000" dirty="0"/>
                        <a:t> </a:t>
                      </a:r>
                    </a:p>
                    <a:p>
                      <a:pPr algn="l"/>
                      <a:endParaRPr lang="en-US" sz="1050" dirty="0"/>
                    </a:p>
                    <a:p>
                      <a:pPr algn="l"/>
                      <a:r>
                        <a:rPr lang="id-ID" sz="2000" dirty="0"/>
                        <a:t>Risiko Berhubungan dengan </a:t>
                      </a:r>
                      <a:r>
                        <a:rPr lang="id-ID" sz="2000" b="1" dirty="0" err="1">
                          <a:solidFill>
                            <a:srgbClr val="C00000"/>
                          </a:solidFill>
                        </a:rPr>
                        <a:t>Kefamilieran</a:t>
                      </a:r>
                      <a:r>
                        <a:rPr lang="id-ID" sz="2000" b="1" dirty="0">
                          <a:solidFill>
                            <a:srgbClr val="C00000"/>
                          </a:solidFill>
                        </a:rPr>
                        <a:t> dengan Aplikasi</a:t>
                      </a:r>
                      <a:r>
                        <a:rPr lang="id-ID" sz="2000" baseline="0" dirty="0"/>
                        <a:t>: </a:t>
                      </a:r>
                      <a:r>
                        <a:rPr lang="id-ID" sz="2000" baseline="0" dirty="0" err="1"/>
                        <a:t>Resiko</a:t>
                      </a:r>
                      <a:r>
                        <a:rPr lang="id-ID" sz="2000" baseline="0" dirty="0"/>
                        <a:t> </a:t>
                      </a:r>
                      <a:r>
                        <a:rPr lang="id-ID" sz="2000" baseline="0" dirty="0">
                          <a:solidFill>
                            <a:srgbClr val="0070C0"/>
                          </a:solidFill>
                        </a:rPr>
                        <a:t>Tinggi</a:t>
                      </a:r>
                      <a:endParaRPr lang="en-US" sz="2000" b="1" dirty="0">
                        <a:solidFill>
                          <a:srgbClr val="0070C0"/>
                        </a:solidFill>
                      </a:endParaRPr>
                    </a:p>
                    <a:p>
                      <a:pPr marL="800100" lvl="1" indent="-342900" algn="l">
                        <a:buFont typeface="Arial" panose="020B0604020202020204" pitchFamily="34" charset="0"/>
                        <a:buChar char="•"/>
                      </a:pPr>
                      <a:r>
                        <a:rPr lang="id-ID" sz="1800" dirty="0"/>
                        <a:t>Divisi </a:t>
                      </a:r>
                      <a:r>
                        <a:rPr lang="id-ID" sz="1800" dirty="0" err="1"/>
                        <a:t>Marketing</a:t>
                      </a:r>
                      <a:r>
                        <a:rPr lang="id-ID" sz="1800" dirty="0"/>
                        <a:t> </a:t>
                      </a:r>
                      <a:r>
                        <a:rPr lang="id-ID" sz="1800" dirty="0">
                          <a:solidFill>
                            <a:srgbClr val="00B050"/>
                          </a:solidFill>
                        </a:rPr>
                        <a:t>tidak</a:t>
                      </a:r>
                      <a:r>
                        <a:rPr lang="id-ID" sz="1800" baseline="0" dirty="0">
                          <a:solidFill>
                            <a:srgbClr val="00B050"/>
                          </a:solidFill>
                        </a:rPr>
                        <a:t> memiliki pengalaman </a:t>
                      </a:r>
                      <a:r>
                        <a:rPr lang="id-ID" sz="1800" baseline="0" dirty="0"/>
                        <a:t>menggunakan sistem penjualan </a:t>
                      </a:r>
                      <a:r>
                        <a:rPr lang="id-ID" sz="1800" baseline="0" dirty="0" err="1"/>
                        <a:t>online</a:t>
                      </a:r>
                      <a:endParaRPr lang="en-US" sz="1800" dirty="0"/>
                    </a:p>
                    <a:p>
                      <a:pPr marL="800100" lvl="1" indent="-342900" algn="l">
                        <a:buFont typeface="Arial" panose="020B0604020202020204" pitchFamily="34" charset="0"/>
                        <a:buChar char="•"/>
                      </a:pPr>
                      <a:r>
                        <a:rPr lang="id-ID" sz="1800" dirty="0"/>
                        <a:t>Divisi IT memiliki pemahaman yang baik tentang sistem penjualan </a:t>
                      </a:r>
                      <a:r>
                        <a:rPr lang="id-ID" sz="1800" dirty="0" err="1"/>
                        <a:t>offline</a:t>
                      </a:r>
                      <a:r>
                        <a:rPr lang="id-ID" sz="1800" baseline="0" dirty="0"/>
                        <a:t>, akan tetapi </a:t>
                      </a:r>
                      <a:r>
                        <a:rPr lang="id-ID" sz="1800" baseline="0" dirty="0">
                          <a:solidFill>
                            <a:srgbClr val="00B050"/>
                          </a:solidFill>
                        </a:rPr>
                        <a:t>tidak berpengalaman </a:t>
                      </a:r>
                      <a:r>
                        <a:rPr lang="id-ID" sz="1800" baseline="0" dirty="0"/>
                        <a:t>mengembangkan sistem penjualan musik </a:t>
                      </a:r>
                      <a:r>
                        <a:rPr lang="id-ID" sz="1800" baseline="0" dirty="0" err="1"/>
                        <a:t>online</a:t>
                      </a:r>
                      <a:endParaRPr lang="id-ID" sz="1800" baseline="0" dirty="0"/>
                    </a:p>
                    <a:p>
                      <a:pPr marL="800100" lvl="1" indent="-342900" algn="l">
                        <a:buFont typeface="Arial" panose="020B0604020202020204" pitchFamily="34" charset="0"/>
                        <a:buChar char="•"/>
                      </a:pPr>
                      <a:endParaRPr lang="en-US" sz="1050" dirty="0">
                        <a:solidFill>
                          <a:srgbClr val="0070C0"/>
                        </a:solidFill>
                      </a:endParaRPr>
                    </a:p>
                    <a:p>
                      <a:pPr algn="l"/>
                      <a:r>
                        <a:rPr lang="en-US" sz="2000" dirty="0" err="1"/>
                        <a:t>Risiko</a:t>
                      </a:r>
                      <a:r>
                        <a:rPr lang="en-US" sz="2000" dirty="0"/>
                        <a:t> </a:t>
                      </a:r>
                      <a:r>
                        <a:rPr lang="en-US" sz="2000" dirty="0" err="1"/>
                        <a:t>Berhubungan</a:t>
                      </a:r>
                      <a:r>
                        <a:rPr lang="en-US" sz="2000" dirty="0"/>
                        <a:t> </a:t>
                      </a:r>
                      <a:r>
                        <a:rPr lang="en-US" sz="2000" b="0" dirty="0" err="1">
                          <a:solidFill>
                            <a:schemeClr val="tx1"/>
                          </a:solidFill>
                        </a:rPr>
                        <a:t>dengan</a:t>
                      </a:r>
                      <a:r>
                        <a:rPr lang="en-US" sz="2000" b="1" dirty="0">
                          <a:solidFill>
                            <a:srgbClr val="C00000"/>
                          </a:solidFill>
                        </a:rPr>
                        <a:t> </a:t>
                      </a:r>
                      <a:r>
                        <a:rPr lang="en-US" sz="2000" b="1" dirty="0" err="1">
                          <a:solidFill>
                            <a:srgbClr val="C00000"/>
                          </a:solidFill>
                        </a:rPr>
                        <a:t>Kefamili</a:t>
                      </a:r>
                      <a:r>
                        <a:rPr lang="id-ID" sz="2000" b="1" dirty="0">
                          <a:solidFill>
                            <a:srgbClr val="C00000"/>
                          </a:solidFill>
                        </a:rPr>
                        <a:t>e</a:t>
                      </a:r>
                      <a:r>
                        <a:rPr lang="en-US" sz="2000" b="1" dirty="0">
                          <a:solidFill>
                            <a:srgbClr val="C00000"/>
                          </a:solidFill>
                        </a:rPr>
                        <a:t>ran </a:t>
                      </a:r>
                      <a:r>
                        <a:rPr lang="en-US" sz="2000" b="1" dirty="0" err="1">
                          <a:solidFill>
                            <a:srgbClr val="C00000"/>
                          </a:solidFill>
                        </a:rPr>
                        <a:t>dengan</a:t>
                      </a:r>
                      <a:r>
                        <a:rPr lang="en-US" sz="2000" b="1" dirty="0">
                          <a:solidFill>
                            <a:srgbClr val="C00000"/>
                          </a:solidFill>
                        </a:rPr>
                        <a:t> </a:t>
                      </a:r>
                      <a:r>
                        <a:rPr lang="id-ID" sz="2000" b="1" dirty="0">
                          <a:solidFill>
                            <a:srgbClr val="C00000"/>
                          </a:solidFill>
                        </a:rPr>
                        <a:t>Teknologi</a:t>
                      </a:r>
                      <a:r>
                        <a:rPr lang="en-US" sz="2000" dirty="0"/>
                        <a:t>: </a:t>
                      </a:r>
                      <a:r>
                        <a:rPr lang="en-US" sz="2000" dirty="0" err="1"/>
                        <a:t>Resiko</a:t>
                      </a:r>
                      <a:r>
                        <a:rPr lang="en-US" sz="2000" dirty="0"/>
                        <a:t> </a:t>
                      </a:r>
                      <a:r>
                        <a:rPr lang="id-ID" sz="2000" dirty="0">
                          <a:solidFill>
                            <a:srgbClr val="0070C0"/>
                          </a:solidFill>
                        </a:rPr>
                        <a:t>Sedang</a:t>
                      </a:r>
                      <a:r>
                        <a:rPr lang="en-US" sz="2000" b="1" dirty="0">
                          <a:solidFill>
                            <a:srgbClr val="C00000"/>
                          </a:solidFill>
                        </a:rPr>
                        <a:t> </a:t>
                      </a:r>
                    </a:p>
                    <a:p>
                      <a:pPr marL="800100" lvl="1" indent="-342900" algn="l">
                        <a:buFont typeface="Arial" pitchFamily="34" charset="0"/>
                        <a:buChar char="•"/>
                      </a:pPr>
                      <a:r>
                        <a:rPr lang="id-ID" sz="1800" dirty="0"/>
                        <a:t>Divisi IT tidak menguasai </a:t>
                      </a:r>
                      <a:r>
                        <a:rPr lang="id-ID" sz="1800" baseline="0" dirty="0"/>
                        <a:t>masalah infrastruktur dan ISP, tetapi </a:t>
                      </a:r>
                      <a:r>
                        <a:rPr lang="id-ID" sz="1800" dirty="0"/>
                        <a:t>akan menyewa konsultan</a:t>
                      </a:r>
                      <a:r>
                        <a:rPr lang="id-ID" sz="1800" baseline="0" dirty="0"/>
                        <a:t>  </a:t>
                      </a:r>
                      <a:endParaRPr lang="en-US" sz="1800" dirty="0"/>
                    </a:p>
                    <a:p>
                      <a:pPr marL="800100" lvl="1" indent="-342900" algn="l">
                        <a:buFont typeface="Arial" pitchFamily="34" charset="0"/>
                        <a:buChar char="•"/>
                      </a:pPr>
                      <a:r>
                        <a:rPr lang="id-ID" sz="1800" dirty="0"/>
                        <a:t>Divisi IT cukup familier dengan </a:t>
                      </a:r>
                      <a:r>
                        <a:rPr lang="id-ID" sz="1800" dirty="0" err="1"/>
                        <a:t>framework</a:t>
                      </a:r>
                      <a:r>
                        <a:rPr lang="id-ID" sz="1800" dirty="0"/>
                        <a:t> dan IDE yang akan digunakan</a:t>
                      </a:r>
                    </a:p>
                    <a:p>
                      <a:pPr marL="800100" lvl="1" indent="-342900" algn="l">
                        <a:buFont typeface="Arial" pitchFamily="34" charset="0"/>
                        <a:buChar char="•"/>
                      </a:pPr>
                      <a:r>
                        <a:rPr lang="id-ID" sz="1800" dirty="0"/>
                        <a:t>Divisi </a:t>
                      </a:r>
                      <a:r>
                        <a:rPr lang="id-ID" sz="1800" dirty="0" err="1"/>
                        <a:t>Marketing</a:t>
                      </a:r>
                      <a:r>
                        <a:rPr lang="id-ID" sz="1800" baseline="0" dirty="0"/>
                        <a:t> tidak memiliki pengalaman menggunakan teknologi Web</a:t>
                      </a:r>
                    </a:p>
                    <a:p>
                      <a:pPr marL="800100" lvl="1" indent="-342900" algn="l">
                        <a:buFont typeface="Arial" pitchFamily="34" charset="0"/>
                        <a:buChar char="•"/>
                      </a:pPr>
                      <a:endParaRPr lang="id-ID" sz="1100" dirty="0"/>
                    </a:p>
                    <a:p>
                      <a:pPr algn="l"/>
                      <a:r>
                        <a:rPr lang="id-ID" sz="2000" dirty="0"/>
                        <a:t>Risiko berhubungan dengan</a:t>
                      </a:r>
                      <a:r>
                        <a:rPr lang="id-ID" sz="2000" baseline="0" dirty="0"/>
                        <a:t> </a:t>
                      </a:r>
                      <a:r>
                        <a:rPr lang="id-ID" sz="2000" b="1" baseline="0" dirty="0">
                          <a:solidFill>
                            <a:srgbClr val="C00000"/>
                          </a:solidFill>
                        </a:rPr>
                        <a:t>Ukuran Project</a:t>
                      </a:r>
                      <a:r>
                        <a:rPr lang="id-ID" sz="2000" baseline="0" dirty="0"/>
                        <a:t>: Risiko </a:t>
                      </a:r>
                      <a:r>
                        <a:rPr lang="id-ID" sz="2000" baseline="0" dirty="0">
                          <a:solidFill>
                            <a:srgbClr val="0070C0"/>
                          </a:solidFill>
                        </a:rPr>
                        <a:t>Rendah</a:t>
                      </a:r>
                      <a:endParaRPr lang="id-ID" sz="2000" dirty="0">
                        <a:solidFill>
                          <a:srgbClr val="0070C0"/>
                        </a:solidFill>
                      </a:endParaRPr>
                    </a:p>
                    <a:p>
                      <a:pPr marL="800100" lvl="1" indent="-342900" algn="l">
                        <a:buFont typeface="Arial" pitchFamily="34" charset="0"/>
                        <a:buChar char="•"/>
                      </a:pPr>
                      <a:r>
                        <a:rPr lang="id-ID" sz="1800" dirty="0"/>
                        <a:t>Perusahaan memiliki total </a:t>
                      </a:r>
                      <a:r>
                        <a:rPr lang="id-ID" sz="1800" dirty="0">
                          <a:solidFill>
                            <a:srgbClr val="00B050"/>
                          </a:solidFill>
                        </a:rPr>
                        <a:t>30 orang pengembang </a:t>
                      </a:r>
                    </a:p>
                    <a:p>
                      <a:pPr marL="800100" lvl="1" indent="-342900" algn="l">
                        <a:buFont typeface="Arial" pitchFamily="34" charset="0"/>
                        <a:buChar char="•"/>
                      </a:pPr>
                      <a:r>
                        <a:rPr lang="id-ID" sz="1800" dirty="0"/>
                        <a:t>Project dikerjakan oleh </a:t>
                      </a:r>
                      <a:r>
                        <a:rPr lang="id-ID" sz="1800" dirty="0">
                          <a:solidFill>
                            <a:srgbClr val="00B050"/>
                          </a:solidFill>
                        </a:rPr>
                        <a:t>5 orang pengembang </a:t>
                      </a:r>
                      <a:r>
                        <a:rPr lang="id-ID" sz="1800" dirty="0"/>
                        <a:t>dengan</a:t>
                      </a:r>
                      <a:r>
                        <a:rPr lang="id-ID" sz="1800" baseline="0" dirty="0"/>
                        <a:t> estimasi waktu </a:t>
                      </a:r>
                      <a:r>
                        <a:rPr lang="id-ID" sz="1800" baseline="0" dirty="0">
                          <a:solidFill>
                            <a:srgbClr val="00B050"/>
                          </a:solidFill>
                        </a:rPr>
                        <a:t>6 bulan</a:t>
                      </a:r>
                    </a:p>
                    <a:p>
                      <a:pPr marL="800100" lvl="1" indent="-342900" algn="l">
                        <a:buFont typeface="Arial" pitchFamily="34" charset="0"/>
                        <a:buChar char="•"/>
                      </a:pPr>
                      <a:endParaRPr lang="en-US" sz="1100" b="0" dirty="0">
                        <a:solidFill>
                          <a:srgbClr val="0070C0"/>
                        </a:solidFill>
                      </a:endParaRPr>
                    </a:p>
                    <a:p>
                      <a:pPr algn="l"/>
                      <a:r>
                        <a:rPr lang="id-ID" sz="2000" b="1" dirty="0">
                          <a:solidFill>
                            <a:srgbClr val="C00000"/>
                          </a:solidFill>
                        </a:rPr>
                        <a:t>Kompatibilitas</a:t>
                      </a:r>
                      <a:r>
                        <a:rPr lang="id-ID" sz="2000" baseline="0" dirty="0"/>
                        <a:t> dengan sistem dan infrastruktur yang ada: Risiko </a:t>
                      </a:r>
                      <a:r>
                        <a:rPr lang="id-ID" sz="2000" baseline="0" dirty="0">
                          <a:solidFill>
                            <a:srgbClr val="0070C0"/>
                          </a:solidFill>
                        </a:rPr>
                        <a:t>Rendah</a:t>
                      </a:r>
                    </a:p>
                    <a:p>
                      <a:pPr marL="800100" lvl="1" indent="-342900" algn="l">
                        <a:buFont typeface="Arial" pitchFamily="34" charset="0"/>
                        <a:buChar char="•"/>
                      </a:pPr>
                      <a:r>
                        <a:rPr lang="id-ID" sz="1800" dirty="0"/>
                        <a:t>Sistem pemesanan yang ada sekarang menggunakan </a:t>
                      </a:r>
                      <a:r>
                        <a:rPr lang="id-ID" sz="1800" i="1" dirty="0"/>
                        <a:t>open </a:t>
                      </a:r>
                      <a:r>
                        <a:rPr lang="id-ID" sz="1800" i="1" dirty="0" err="1"/>
                        <a:t>standard</a:t>
                      </a:r>
                      <a:r>
                        <a:rPr lang="id-ID" sz="1800" dirty="0"/>
                        <a:t>, jadi sangat </a:t>
                      </a:r>
                      <a:r>
                        <a:rPr lang="id-ID" sz="1800" dirty="0">
                          <a:solidFill>
                            <a:srgbClr val="00B050"/>
                          </a:solidFill>
                        </a:rPr>
                        <a:t>kompatibel</a:t>
                      </a:r>
                      <a:r>
                        <a:rPr lang="id-ID" sz="1800" baseline="0" dirty="0"/>
                        <a:t> dengan sistem penjualan berbasis web yang akan dibangun</a:t>
                      </a:r>
                      <a:endParaRPr lang="en-US" sz="1800" dirty="0"/>
                    </a:p>
                  </a:txBody>
                  <a:tcPr marL="14886" marR="14886" marT="7443" marB="7443">
                    <a:solidFill>
                      <a:schemeClr val="bg1"/>
                    </a:solidFill>
                  </a:tcPr>
                </a:tc>
                <a:extLst>
                  <a:ext uri="{0D108BD9-81ED-4DB2-BD59-A6C34878D82A}">
                    <a16:rowId xmlns:a16="http://schemas.microsoft.com/office/drawing/2014/main" val="10002"/>
                  </a:ext>
                </a:extLst>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4101811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noFill/>
          <a:ln/>
        </p:spPr>
        <p:txBody>
          <a:bodyPr/>
          <a:lstStyle/>
          <a:p>
            <a:r>
              <a:rPr lang="en-US" dirty="0">
                <a:solidFill>
                  <a:srgbClr val="C00000"/>
                </a:solidFill>
              </a:rPr>
              <a:t>Redundancy</a:t>
            </a:r>
            <a:r>
              <a:rPr lang="en-US" dirty="0"/>
              <a:t> can be reduced</a:t>
            </a:r>
          </a:p>
          <a:p>
            <a:r>
              <a:rPr lang="en-US" dirty="0">
                <a:solidFill>
                  <a:srgbClr val="C00000"/>
                </a:solidFill>
              </a:rPr>
              <a:t>Inconsistency</a:t>
            </a:r>
            <a:r>
              <a:rPr lang="en-US" dirty="0"/>
              <a:t> can be avoided</a:t>
            </a:r>
          </a:p>
          <a:p>
            <a:r>
              <a:rPr lang="en-US" dirty="0">
                <a:solidFill>
                  <a:srgbClr val="C00000"/>
                </a:solidFill>
              </a:rPr>
              <a:t>Data</a:t>
            </a:r>
            <a:r>
              <a:rPr lang="en-US" dirty="0"/>
              <a:t> can be shared</a:t>
            </a:r>
          </a:p>
          <a:p>
            <a:r>
              <a:rPr lang="en-US" dirty="0">
                <a:solidFill>
                  <a:srgbClr val="C00000"/>
                </a:solidFill>
              </a:rPr>
              <a:t>Standards</a:t>
            </a:r>
            <a:r>
              <a:rPr lang="en-US" dirty="0"/>
              <a:t> can be enforced</a:t>
            </a:r>
          </a:p>
          <a:p>
            <a:r>
              <a:rPr lang="en-US" dirty="0">
                <a:solidFill>
                  <a:srgbClr val="C00000"/>
                </a:solidFill>
              </a:rPr>
              <a:t>Security restrictions </a:t>
            </a:r>
            <a:r>
              <a:rPr lang="en-US" dirty="0"/>
              <a:t>can be applied</a:t>
            </a:r>
          </a:p>
          <a:p>
            <a:r>
              <a:rPr lang="en-US" dirty="0">
                <a:solidFill>
                  <a:srgbClr val="C00000"/>
                </a:solidFill>
              </a:rPr>
              <a:t>Integrity</a:t>
            </a:r>
            <a:r>
              <a:rPr lang="en-US" dirty="0"/>
              <a:t> can be maintained</a:t>
            </a:r>
          </a:p>
          <a:p>
            <a:r>
              <a:rPr lang="en-US" dirty="0">
                <a:solidFill>
                  <a:srgbClr val="C00000"/>
                </a:solidFill>
              </a:rPr>
              <a:t>Conflicting requirements </a:t>
            </a:r>
            <a:r>
              <a:rPr lang="en-US" dirty="0"/>
              <a:t>can be balanced</a:t>
            </a:r>
          </a:p>
        </p:txBody>
      </p:sp>
      <p:sp>
        <p:nvSpPr>
          <p:cNvPr id="6146" name="Rectangle 2"/>
          <p:cNvSpPr>
            <a:spLocks noGrp="1" noChangeArrowheads="1"/>
          </p:cNvSpPr>
          <p:nvPr>
            <p:ph type="title"/>
          </p:nvPr>
        </p:nvSpPr>
        <p:spPr>
          <a:noFill/>
          <a:ln/>
        </p:spPr>
        <p:txBody>
          <a:bodyPr>
            <a:normAutofit/>
          </a:bodyPr>
          <a:lstStyle/>
          <a:p>
            <a:r>
              <a:rPr lang="en-US" dirty="0"/>
              <a:t>Advantage of Centralized Database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420</a:t>
            </a:fld>
            <a:endParaRPr lang="en-US">
              <a:solidFill>
                <a:prstClr val="black">
                  <a:tint val="75000"/>
                </a:prstClr>
              </a:solidFill>
            </a:endParaRPr>
          </a:p>
        </p:txBody>
      </p:sp>
    </p:spTree>
    <p:extLst>
      <p:ext uri="{BB962C8B-B14F-4D97-AF65-F5344CB8AC3E}">
        <p14:creationId xmlns:p14="http://schemas.microsoft.com/office/powerpoint/2010/main" val="17089073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628649" y="1219200"/>
            <a:ext cx="8229600" cy="5410200"/>
          </a:xfrm>
          <a:noFill/>
          <a:ln/>
        </p:spPr>
        <p:txBody>
          <a:bodyPr/>
          <a:lstStyle/>
          <a:p>
            <a:r>
              <a:rPr lang="en-US" dirty="0"/>
              <a:t>Database is </a:t>
            </a:r>
            <a:r>
              <a:rPr lang="en-US" dirty="0">
                <a:solidFill>
                  <a:srgbClr val="C00000"/>
                </a:solidFill>
              </a:rPr>
              <a:t>more vulnerable </a:t>
            </a:r>
            <a:r>
              <a:rPr lang="en-US" dirty="0"/>
              <a:t>to destruction thru:</a:t>
            </a:r>
          </a:p>
          <a:p>
            <a:pPr lvl="1"/>
            <a:r>
              <a:rPr lang="en-US" dirty="0"/>
              <a:t>machine malfunction</a:t>
            </a:r>
          </a:p>
          <a:p>
            <a:pPr lvl="1"/>
            <a:r>
              <a:rPr lang="en-US" dirty="0"/>
              <a:t>personal error</a:t>
            </a:r>
          </a:p>
          <a:p>
            <a:pPr lvl="1"/>
            <a:r>
              <a:rPr lang="en-US" dirty="0"/>
              <a:t>Deliberate human tampering</a:t>
            </a:r>
          </a:p>
          <a:p>
            <a:endParaRPr lang="id-ID" dirty="0">
              <a:solidFill>
                <a:srgbClr val="C00000"/>
              </a:solidFill>
            </a:endParaRPr>
          </a:p>
          <a:p>
            <a:r>
              <a:rPr lang="en-US" dirty="0">
                <a:solidFill>
                  <a:srgbClr val="C00000"/>
                </a:solidFill>
              </a:rPr>
              <a:t>Cost</a:t>
            </a:r>
            <a:r>
              <a:rPr lang="en-US" dirty="0"/>
              <a:t>: the cost of required hardware, DB development, and DB maintenance is high</a:t>
            </a:r>
          </a:p>
          <a:p>
            <a:endParaRPr lang="id-ID" dirty="0">
              <a:solidFill>
                <a:srgbClr val="C00000"/>
              </a:solidFill>
            </a:endParaRPr>
          </a:p>
          <a:p>
            <a:r>
              <a:rPr lang="en-US" dirty="0">
                <a:solidFill>
                  <a:srgbClr val="C00000"/>
                </a:solidFill>
              </a:rPr>
              <a:t>Complexity</a:t>
            </a:r>
            <a:r>
              <a:rPr lang="en-US" dirty="0"/>
              <a:t>: Due to its complexity, the user should understand it well enough to use it efficiently and effectively</a:t>
            </a:r>
          </a:p>
        </p:txBody>
      </p:sp>
      <p:sp>
        <p:nvSpPr>
          <p:cNvPr id="15362" name="Rectangle 2"/>
          <p:cNvSpPr>
            <a:spLocks noGrp="1" noChangeArrowheads="1"/>
          </p:cNvSpPr>
          <p:nvPr>
            <p:ph type="title"/>
          </p:nvPr>
        </p:nvSpPr>
        <p:spPr>
          <a:noFill/>
          <a:ln/>
        </p:spPr>
        <p:txBody>
          <a:bodyPr>
            <a:normAutofit/>
          </a:bodyPr>
          <a:lstStyle/>
          <a:p>
            <a:r>
              <a:rPr lang="en-US" sz="4000" dirty="0"/>
              <a:t>Disadvantage of Database Systems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421</a:t>
            </a:fld>
            <a:endParaRPr lang="en-US">
              <a:solidFill>
                <a:prstClr val="black">
                  <a:tint val="75000"/>
                </a:prstClr>
              </a:solidFill>
            </a:endParaRPr>
          </a:p>
        </p:txBody>
      </p:sp>
    </p:spTree>
    <p:extLst>
      <p:ext uri="{BB962C8B-B14F-4D97-AF65-F5344CB8AC3E}">
        <p14:creationId xmlns:p14="http://schemas.microsoft.com/office/powerpoint/2010/main" val="31730394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381000" y="1219200"/>
            <a:ext cx="8915400" cy="5249863"/>
          </a:xfrm>
          <a:noFill/>
          <a:ln/>
        </p:spPr>
        <p:txBody>
          <a:bodyPr/>
          <a:lstStyle/>
          <a:p>
            <a:pPr>
              <a:buNone/>
            </a:pPr>
            <a:r>
              <a:rPr lang="en-US" sz="2200" dirty="0"/>
              <a:t>	</a:t>
            </a:r>
            <a:r>
              <a:rPr lang="en-US" sz="2800" dirty="0"/>
              <a:t>MODEL			PRODUCT		VENDOR</a:t>
            </a:r>
          </a:p>
          <a:p>
            <a:pPr marL="801687" lvl="1" indent="-457200">
              <a:buNone/>
            </a:pPr>
            <a:r>
              <a:rPr lang="en-US" sz="2200" dirty="0">
                <a:solidFill>
                  <a:srgbClr val="C00000"/>
                </a:solidFill>
              </a:rPr>
              <a:t>1. Relational</a:t>
            </a:r>
            <a:r>
              <a:rPr lang="en-US" sz="2200" dirty="0"/>
              <a:t>         		DB2    			IBMSQL/DS                    	                       		Ingress			Relational Tech.</a:t>
            </a:r>
          </a:p>
          <a:p>
            <a:pPr lvl="1">
              <a:buFontTx/>
              <a:buNone/>
            </a:pPr>
            <a:r>
              <a:rPr lang="en-US" sz="2200" dirty="0"/>
              <a:t>                          		Oracle          		Oracle </a:t>
            </a:r>
            <a:r>
              <a:rPr lang="en-US" sz="2200" dirty="0" err="1"/>
              <a:t>corp</a:t>
            </a:r>
            <a:endParaRPr lang="en-US" sz="2200" dirty="0"/>
          </a:p>
          <a:p>
            <a:pPr lvl="1">
              <a:buFontTx/>
              <a:buNone/>
            </a:pPr>
            <a:r>
              <a:rPr lang="en-US" sz="2200" dirty="0"/>
              <a:t>                 			Access        		Microsoft </a:t>
            </a:r>
          </a:p>
          <a:p>
            <a:pPr lvl="1">
              <a:buFontTx/>
              <a:buNone/>
            </a:pPr>
            <a:r>
              <a:rPr lang="en-US" sz="2200" dirty="0"/>
              <a:t>					</a:t>
            </a:r>
            <a:r>
              <a:rPr lang="en-US" sz="2200" dirty="0" err="1"/>
              <a:t>PostgreSQL</a:t>
            </a:r>
            <a:endParaRPr lang="en-US" sz="2200" dirty="0"/>
          </a:p>
          <a:p>
            <a:pPr lvl="1">
              <a:buFontTx/>
              <a:buNone/>
            </a:pPr>
            <a:r>
              <a:rPr lang="en-US" sz="2200" dirty="0"/>
              <a:t>					MySQL 			                          </a:t>
            </a:r>
          </a:p>
          <a:p>
            <a:pPr marL="801687" lvl="1" indent="-457200">
              <a:buNone/>
            </a:pPr>
            <a:r>
              <a:rPr lang="en-US" sz="2200" dirty="0">
                <a:solidFill>
                  <a:srgbClr val="C00000"/>
                </a:solidFill>
              </a:rPr>
              <a:t>2. Network           		</a:t>
            </a:r>
            <a:r>
              <a:rPr lang="en-US" sz="2200" dirty="0"/>
              <a:t>DMS100    		</a:t>
            </a:r>
            <a:r>
              <a:rPr lang="en-US" sz="2200" dirty="0" err="1"/>
              <a:t>Unysis</a:t>
            </a:r>
            <a:endParaRPr lang="en-US" sz="2200" dirty="0"/>
          </a:p>
          <a:p>
            <a:pPr lvl="1">
              <a:buFontTx/>
              <a:buNone/>
            </a:pPr>
            <a:r>
              <a:rPr lang="en-US" sz="2200" dirty="0"/>
              <a:t>                              		IDMS        	 	</a:t>
            </a:r>
            <a:r>
              <a:rPr lang="en-US" sz="2200" dirty="0" err="1"/>
              <a:t>Cullinet</a:t>
            </a:r>
            <a:endParaRPr lang="en-US" sz="2200" dirty="0"/>
          </a:p>
          <a:p>
            <a:pPr lvl="1">
              <a:buNone/>
            </a:pPr>
            <a:r>
              <a:rPr lang="en-US" sz="2200" dirty="0">
                <a:solidFill>
                  <a:srgbClr val="C00000"/>
                </a:solidFill>
              </a:rPr>
              <a:t>3. </a:t>
            </a:r>
            <a:r>
              <a:rPr lang="en-US" sz="2200" dirty="0" err="1">
                <a:solidFill>
                  <a:srgbClr val="C00000"/>
                </a:solidFill>
              </a:rPr>
              <a:t>Heirarchical</a:t>
            </a:r>
            <a:r>
              <a:rPr lang="en-US" sz="2200" dirty="0">
                <a:solidFill>
                  <a:srgbClr val="C00000"/>
                </a:solidFill>
              </a:rPr>
              <a:t>       		</a:t>
            </a:r>
            <a:r>
              <a:rPr lang="en-US" sz="2200" dirty="0"/>
              <a:t>IMS       	 	IBM</a:t>
            </a:r>
          </a:p>
          <a:p>
            <a:pPr lvl="1">
              <a:buFontTx/>
              <a:buNone/>
            </a:pPr>
            <a:r>
              <a:rPr lang="en-US" sz="2200" dirty="0"/>
              <a:t>                              		System 2000		 Intel</a:t>
            </a:r>
          </a:p>
          <a:p>
            <a:pPr lvl="1">
              <a:buNone/>
            </a:pPr>
            <a:r>
              <a:rPr lang="en-US" sz="2200" dirty="0">
                <a:solidFill>
                  <a:srgbClr val="C00000"/>
                </a:solidFill>
              </a:rPr>
              <a:t>4. Object oriented 		</a:t>
            </a:r>
            <a:r>
              <a:rPr lang="en-US" sz="2200" dirty="0"/>
              <a:t>Starburst   	 	IBM</a:t>
            </a:r>
          </a:p>
          <a:p>
            <a:pPr lvl="1">
              <a:buFontTx/>
              <a:buNone/>
            </a:pPr>
            <a:r>
              <a:rPr lang="en-US" sz="2200" dirty="0"/>
              <a:t>                              		Gemstone</a:t>
            </a:r>
          </a:p>
          <a:p>
            <a:pPr lvl="1">
              <a:buFontTx/>
              <a:buNone/>
            </a:pPr>
            <a:r>
              <a:rPr lang="en-US" sz="2200" dirty="0"/>
              <a:t>                              		Orion</a:t>
            </a:r>
          </a:p>
        </p:txBody>
      </p:sp>
      <p:sp>
        <p:nvSpPr>
          <p:cNvPr id="17410" name="Rectangle 2"/>
          <p:cNvSpPr>
            <a:spLocks noGrp="1" noChangeArrowheads="1"/>
          </p:cNvSpPr>
          <p:nvPr>
            <p:ph type="title"/>
          </p:nvPr>
        </p:nvSpPr>
        <p:spPr>
          <a:noFill/>
          <a:ln/>
        </p:spPr>
        <p:txBody>
          <a:bodyPr>
            <a:normAutofit/>
          </a:bodyPr>
          <a:lstStyle/>
          <a:p>
            <a:r>
              <a:rPr lang="en-US" dirty="0"/>
              <a:t>Database Models - Product - Vendor</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422</a:t>
            </a:fld>
            <a:endParaRPr lang="en-US">
              <a:solidFill>
                <a:prstClr val="black">
                  <a:tint val="75000"/>
                </a:prstClr>
              </a:solidFill>
            </a:endParaRPr>
          </a:p>
        </p:txBody>
      </p:sp>
    </p:spTree>
    <p:extLst>
      <p:ext uri="{BB962C8B-B14F-4D97-AF65-F5344CB8AC3E}">
        <p14:creationId xmlns:p14="http://schemas.microsoft.com/office/powerpoint/2010/main" val="3451685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628649" y="1066800"/>
            <a:ext cx="7886700" cy="5333549"/>
          </a:xfrm>
          <a:noFill/>
          <a:ln/>
        </p:spPr>
        <p:txBody>
          <a:bodyPr>
            <a:normAutofit/>
          </a:bodyPr>
          <a:lstStyle/>
          <a:p>
            <a:r>
              <a:rPr lang="en-US" sz="2400" dirty="0"/>
              <a:t>Relational database is a </a:t>
            </a:r>
            <a:r>
              <a:rPr lang="en-US" sz="2400" dirty="0">
                <a:solidFill>
                  <a:srgbClr val="C00000"/>
                </a:solidFill>
              </a:rPr>
              <a:t>collection of tables</a:t>
            </a:r>
          </a:p>
          <a:p>
            <a:r>
              <a:rPr lang="en-US" sz="2400" dirty="0"/>
              <a:t>Formally a </a:t>
            </a:r>
            <a:r>
              <a:rPr lang="en-US" sz="2400" dirty="0">
                <a:solidFill>
                  <a:srgbClr val="C00000"/>
                </a:solidFill>
              </a:rPr>
              <a:t>table is called a relation</a:t>
            </a:r>
          </a:p>
          <a:p>
            <a:r>
              <a:rPr lang="en-US" sz="2400" dirty="0"/>
              <a:t>Database is a </a:t>
            </a:r>
            <a:r>
              <a:rPr lang="en-US" sz="2400" dirty="0">
                <a:solidFill>
                  <a:srgbClr val="C00000"/>
                </a:solidFill>
              </a:rPr>
              <a:t>structure that can hold information about tables, rows, and columns</a:t>
            </a:r>
          </a:p>
        </p:txBody>
      </p:sp>
      <p:sp>
        <p:nvSpPr>
          <p:cNvPr id="18434" name="Rectangle 2"/>
          <p:cNvSpPr>
            <a:spLocks noGrp="1" noChangeArrowheads="1"/>
          </p:cNvSpPr>
          <p:nvPr>
            <p:ph type="title"/>
          </p:nvPr>
        </p:nvSpPr>
        <p:spPr>
          <a:noFill/>
          <a:ln/>
        </p:spPr>
        <p:txBody>
          <a:bodyPr/>
          <a:lstStyle/>
          <a:p>
            <a:r>
              <a:rPr lang="en-US"/>
              <a:t>Relational Database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423</a:t>
            </a:fld>
            <a:endParaRPr lang="en-US">
              <a:solidFill>
                <a:prstClr val="black">
                  <a:tint val="75000"/>
                </a:prstClr>
              </a:solidFill>
            </a:endParaRPr>
          </a:p>
        </p:txBody>
      </p:sp>
      <p:sp>
        <p:nvSpPr>
          <p:cNvPr id="5" name="Rectangle 3">
            <a:extLst>
              <a:ext uri="{FF2B5EF4-FFF2-40B4-BE49-F238E27FC236}">
                <a16:creationId xmlns:a16="http://schemas.microsoft.com/office/drawing/2014/main" id="{62270A19-F0EB-4578-9365-6FF887443B1B}"/>
              </a:ext>
            </a:extLst>
          </p:cNvPr>
          <p:cNvSpPr txBox="1">
            <a:spLocks noChangeArrowheads="1"/>
          </p:cNvSpPr>
          <p:nvPr/>
        </p:nvSpPr>
        <p:spPr>
          <a:xfrm>
            <a:off x="952498" y="2971800"/>
            <a:ext cx="7239001" cy="3505200"/>
          </a:xfrm>
          <a:prstGeom prst="rect">
            <a:avLst/>
          </a:prstGeom>
          <a:noFill/>
          <a:ln>
            <a:solidFill>
              <a:srgbClr val="00B0F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Monotype Sorts" charset="2"/>
              <a:buNone/>
            </a:pPr>
            <a:r>
              <a:rPr kumimoji="0" lang="en-US" sz="2400" dirty="0">
                <a:solidFill>
                  <a:srgbClr val="0070C0"/>
                </a:solidFill>
                <a:effectLst/>
              </a:rPr>
              <a:t>Relational 		Relational                 </a:t>
            </a:r>
            <a:r>
              <a:rPr kumimoji="0" lang="id-ID" sz="2400" dirty="0">
                <a:solidFill>
                  <a:srgbClr val="0070C0"/>
                </a:solidFill>
                <a:effectLst/>
              </a:rPr>
              <a:t>	</a:t>
            </a:r>
            <a:r>
              <a:rPr kumimoji="0" lang="en-US" sz="2400" dirty="0">
                <a:solidFill>
                  <a:srgbClr val="0070C0"/>
                </a:solidFill>
                <a:effectLst/>
              </a:rPr>
              <a:t>Traditional</a:t>
            </a:r>
          </a:p>
          <a:p>
            <a:pPr fontAlgn="auto">
              <a:spcAft>
                <a:spcPts val="0"/>
              </a:spcAft>
              <a:buFont typeface="Monotype Sorts" charset="2"/>
              <a:buNone/>
            </a:pPr>
            <a:r>
              <a:rPr kumimoji="0" lang="en-US" sz="2400" u="sng" dirty="0">
                <a:solidFill>
                  <a:srgbClr val="0070C0"/>
                </a:solidFill>
                <a:effectLst/>
              </a:rPr>
              <a:t>Model</a:t>
            </a:r>
            <a:r>
              <a:rPr kumimoji="0" lang="en-US" sz="2400" dirty="0">
                <a:solidFill>
                  <a:srgbClr val="0070C0"/>
                </a:solidFill>
                <a:effectLst/>
              </a:rPr>
              <a:t>		   	</a:t>
            </a:r>
            <a:r>
              <a:rPr kumimoji="0" lang="en-US" sz="2400" u="sng" dirty="0">
                <a:solidFill>
                  <a:srgbClr val="0070C0"/>
                </a:solidFill>
                <a:effectLst/>
              </a:rPr>
              <a:t>DBMS</a:t>
            </a:r>
            <a:r>
              <a:rPr kumimoji="0" lang="en-US" sz="2400" dirty="0">
                <a:solidFill>
                  <a:srgbClr val="0070C0"/>
                </a:solidFill>
                <a:effectLst/>
              </a:rPr>
              <a:t>             	</a:t>
            </a:r>
            <a:r>
              <a:rPr kumimoji="0" lang="id-ID" sz="2400" dirty="0">
                <a:solidFill>
                  <a:srgbClr val="0070C0"/>
                </a:solidFill>
                <a:effectLst/>
              </a:rPr>
              <a:t>	</a:t>
            </a:r>
            <a:r>
              <a:rPr kumimoji="0" lang="en-US" sz="2400" u="sng" dirty="0">
                <a:solidFill>
                  <a:srgbClr val="0070C0"/>
                </a:solidFill>
                <a:effectLst/>
              </a:rPr>
              <a:t>File System</a:t>
            </a:r>
          </a:p>
          <a:p>
            <a:pPr fontAlgn="auto">
              <a:spcAft>
                <a:spcPts val="0"/>
              </a:spcAft>
              <a:buFont typeface="Monotype Sorts" charset="2"/>
              <a:buNone/>
            </a:pPr>
            <a:endParaRPr kumimoji="0" lang="en-US" sz="2400" dirty="0">
              <a:effectLst/>
            </a:endParaRPr>
          </a:p>
          <a:p>
            <a:pPr fontAlgn="auto">
              <a:spcAft>
                <a:spcPts val="0"/>
              </a:spcAft>
              <a:buFont typeface="Monotype Sorts" charset="2"/>
              <a:buNone/>
            </a:pPr>
            <a:r>
              <a:rPr kumimoji="0" lang="en-US" sz="2400" dirty="0">
                <a:effectLst/>
              </a:rPr>
              <a:t>Relation                  	Table             		File</a:t>
            </a:r>
          </a:p>
          <a:p>
            <a:pPr fontAlgn="auto">
              <a:spcAft>
                <a:spcPts val="0"/>
              </a:spcAft>
              <a:buFont typeface="Monotype Sorts" charset="2"/>
              <a:buNone/>
            </a:pPr>
            <a:r>
              <a:rPr kumimoji="0" lang="en-US" sz="2400" dirty="0">
                <a:effectLst/>
              </a:rPr>
              <a:t>Tuple                       	Row              		Record</a:t>
            </a:r>
          </a:p>
          <a:p>
            <a:pPr fontAlgn="auto">
              <a:spcAft>
                <a:spcPts val="0"/>
              </a:spcAft>
              <a:buFont typeface="Monotype Sorts" charset="2"/>
              <a:buNone/>
            </a:pPr>
            <a:r>
              <a:rPr kumimoji="0" lang="en-US" sz="2400" dirty="0">
                <a:effectLst/>
              </a:rPr>
              <a:t>Attribute                 	Column            	</a:t>
            </a:r>
            <a:r>
              <a:rPr kumimoji="0" lang="id-ID" sz="2400" dirty="0">
                <a:effectLst/>
              </a:rPr>
              <a:t>	</a:t>
            </a:r>
            <a:r>
              <a:rPr kumimoji="0" lang="en-US" sz="2400" dirty="0">
                <a:effectLst/>
              </a:rPr>
              <a:t>Field</a:t>
            </a:r>
          </a:p>
          <a:p>
            <a:pPr fontAlgn="auto">
              <a:spcAft>
                <a:spcPts val="0"/>
              </a:spcAft>
              <a:buFont typeface="Monotype Sorts" charset="2"/>
              <a:buNone/>
            </a:pPr>
            <a:r>
              <a:rPr kumimoji="0" lang="en-US" sz="2400" dirty="0">
                <a:effectLst/>
              </a:rPr>
              <a:t>Primary Key (PK)    	Primary Key (PK)    	Search Key</a:t>
            </a:r>
          </a:p>
          <a:p>
            <a:pPr fontAlgn="auto">
              <a:spcAft>
                <a:spcPts val="0"/>
              </a:spcAft>
              <a:buFont typeface="Monotype Sorts" charset="2"/>
              <a:buNone/>
            </a:pPr>
            <a:r>
              <a:rPr kumimoji="0" lang="en-US" sz="2400" dirty="0">
                <a:effectLst/>
              </a:rPr>
              <a:t>Relationship (FK)    	Relationship (FK)    </a:t>
            </a:r>
            <a:r>
              <a:rPr kumimoji="0" lang="id-ID" sz="2400" dirty="0">
                <a:effectLst/>
              </a:rPr>
              <a:t>	</a:t>
            </a:r>
            <a:r>
              <a:rPr kumimoji="0" lang="en-US" sz="2400" dirty="0">
                <a:effectLst/>
              </a:rPr>
              <a:t>Not Used</a:t>
            </a:r>
          </a:p>
        </p:txBody>
      </p:sp>
    </p:spTree>
    <p:extLst>
      <p:ext uri="{BB962C8B-B14F-4D97-AF65-F5344CB8AC3E}">
        <p14:creationId xmlns:p14="http://schemas.microsoft.com/office/powerpoint/2010/main" val="1734510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noFill/>
          <a:ln/>
        </p:spPr>
        <p:txBody>
          <a:bodyPr/>
          <a:lstStyle/>
          <a:p>
            <a:pPr marL="514350" indent="-514350">
              <a:buFont typeface="+mj-lt"/>
              <a:buAutoNum type="arabicPeriod"/>
            </a:pPr>
            <a:r>
              <a:rPr lang="en-US" sz="3200" dirty="0">
                <a:solidFill>
                  <a:srgbClr val="C00000"/>
                </a:solidFill>
              </a:rPr>
              <a:t>Primary Key </a:t>
            </a:r>
            <a:r>
              <a:rPr lang="en-US" sz="3200" dirty="0"/>
              <a:t>(PK): An attribute which can </a:t>
            </a:r>
            <a:r>
              <a:rPr lang="en-US" sz="3200" dirty="0">
                <a:solidFill>
                  <a:srgbClr val="0070C0"/>
                </a:solidFill>
              </a:rPr>
              <a:t>uniquely identify each record </a:t>
            </a:r>
            <a:r>
              <a:rPr lang="en-US" sz="3200" dirty="0"/>
              <a:t>(tuple) of a relation (table)</a:t>
            </a:r>
          </a:p>
          <a:p>
            <a:pPr marL="514350" indent="-514350">
              <a:buFont typeface="+mj-lt"/>
              <a:buAutoNum type="arabicPeriod"/>
            </a:pPr>
            <a:endParaRPr lang="en-US" sz="3200" dirty="0"/>
          </a:p>
          <a:p>
            <a:pPr marL="514350" indent="-514350">
              <a:buFont typeface="+mj-lt"/>
              <a:buAutoNum type="arabicPeriod"/>
            </a:pPr>
            <a:r>
              <a:rPr lang="en-US" sz="3200" dirty="0">
                <a:solidFill>
                  <a:srgbClr val="C00000"/>
                </a:solidFill>
              </a:rPr>
              <a:t>Foreign Key </a:t>
            </a:r>
            <a:r>
              <a:rPr lang="en-US" sz="3200" dirty="0"/>
              <a:t>(FK): An attribute which is a </a:t>
            </a:r>
            <a:r>
              <a:rPr lang="en-US" sz="3200" dirty="0">
                <a:solidFill>
                  <a:srgbClr val="0070C0"/>
                </a:solidFill>
              </a:rPr>
              <a:t>regular attribute in one table </a:t>
            </a:r>
            <a:r>
              <a:rPr lang="en-US" sz="3200" dirty="0"/>
              <a:t>but a </a:t>
            </a:r>
            <a:r>
              <a:rPr lang="en-US" sz="3200" dirty="0">
                <a:solidFill>
                  <a:srgbClr val="0070C0"/>
                </a:solidFill>
              </a:rPr>
              <a:t>primary key in another table</a:t>
            </a:r>
          </a:p>
        </p:txBody>
      </p:sp>
      <p:sp>
        <p:nvSpPr>
          <p:cNvPr id="20482" name="Rectangle 2"/>
          <p:cNvSpPr>
            <a:spLocks noGrp="1" noChangeArrowheads="1"/>
          </p:cNvSpPr>
          <p:nvPr>
            <p:ph type="title"/>
          </p:nvPr>
        </p:nvSpPr>
        <p:spPr>
          <a:noFill/>
          <a:ln/>
        </p:spPr>
        <p:txBody>
          <a:bodyPr/>
          <a:lstStyle/>
          <a:p>
            <a:r>
              <a:rPr lang="en-US" dirty="0"/>
              <a:t>Relational Database</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424</a:t>
            </a:fld>
            <a:endParaRPr lang="en-US">
              <a:solidFill>
                <a:prstClr val="black">
                  <a:tint val="75000"/>
                </a:prstClr>
              </a:solidFill>
            </a:endParaRPr>
          </a:p>
        </p:txBody>
      </p:sp>
    </p:spTree>
    <p:extLst>
      <p:ext uri="{BB962C8B-B14F-4D97-AF65-F5344CB8AC3E}">
        <p14:creationId xmlns:p14="http://schemas.microsoft.com/office/powerpoint/2010/main" val="37078383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itchFamily="34" charset="0"/>
              </a:rPr>
              <a:t>Example of a Relational Database</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425</a:t>
            </a:fld>
            <a:endParaRPr lang="en-US">
              <a:solidFill>
                <a:prstClr val="black">
                  <a:tint val="75000"/>
                </a:prstClr>
              </a:solidFill>
            </a:endParaRPr>
          </a:p>
        </p:txBody>
      </p:sp>
      <p:sp>
        <p:nvSpPr>
          <p:cNvPr id="5" name="Rectangle 3"/>
          <p:cNvSpPr>
            <a:spLocks noChangeArrowheads="1"/>
          </p:cNvSpPr>
          <p:nvPr/>
        </p:nvSpPr>
        <p:spPr bwMode="auto">
          <a:xfrm>
            <a:off x="7366000" y="1697038"/>
            <a:ext cx="711200" cy="828432"/>
          </a:xfrm>
          <a:prstGeom prst="rect">
            <a:avLst/>
          </a:prstGeom>
          <a:noFill/>
          <a:ln w="12700">
            <a:noFill/>
            <a:miter lim="800000"/>
            <a:headEnd/>
            <a:tailEnd/>
          </a:ln>
          <a:effectLst/>
        </p:spPr>
        <p:txBody>
          <a:bodyPr lIns="90488" tIns="44450" rIns="90488" bIns="44450">
            <a:spAutoFit/>
          </a:bodyPr>
          <a:lstStyle/>
          <a:p>
            <a:endParaRPr lang="en-US" sz="2400">
              <a:solidFill>
                <a:schemeClr val="tx1"/>
              </a:solidFill>
              <a:effectLst/>
              <a:latin typeface="Times New Roman" pitchFamily="18" charset="0"/>
            </a:endParaRPr>
          </a:p>
          <a:p>
            <a:pPr eaLnBrk="1" hangingPunct="1"/>
            <a:endParaRPr lang="en-US" sz="2400">
              <a:solidFill>
                <a:schemeClr val="tx1"/>
              </a:solidFill>
              <a:effectLst/>
              <a:latin typeface="Times New Roman" pitchFamily="18" charset="0"/>
            </a:endParaRPr>
          </a:p>
        </p:txBody>
      </p:sp>
      <p:grpSp>
        <p:nvGrpSpPr>
          <p:cNvPr id="6" name="Group 8"/>
          <p:cNvGrpSpPr>
            <a:grpSpLocks/>
          </p:cNvGrpSpPr>
          <p:nvPr/>
        </p:nvGrpSpPr>
        <p:grpSpPr bwMode="auto">
          <a:xfrm>
            <a:off x="963612" y="2687638"/>
            <a:ext cx="7023100" cy="2027237"/>
            <a:chOff x="414" y="1693"/>
            <a:chExt cx="4424" cy="1277"/>
          </a:xfrm>
        </p:grpSpPr>
        <p:sp>
          <p:nvSpPr>
            <p:cNvPr id="7" name="Rectangle 5"/>
            <p:cNvSpPr>
              <a:spLocks noChangeArrowheads="1"/>
            </p:cNvSpPr>
            <p:nvPr/>
          </p:nvSpPr>
          <p:spPr bwMode="auto">
            <a:xfrm>
              <a:off x="432" y="1934"/>
              <a:ext cx="4406" cy="960"/>
            </a:xfrm>
            <a:prstGeom prst="rect">
              <a:avLst/>
            </a:prstGeom>
            <a:noFill/>
            <a:ln w="12700">
              <a:solidFill>
                <a:schemeClr val="tx1"/>
              </a:solidFill>
              <a:miter lim="800000"/>
              <a:headEnd/>
              <a:tailEnd/>
            </a:ln>
            <a:effectLst/>
          </p:spPr>
          <p:txBody>
            <a:bodyPr wrap="none" anchor="ctr"/>
            <a:lstStyle/>
            <a:p>
              <a:endParaRPr lang="en-US">
                <a:effectLst/>
              </a:endParaRPr>
            </a:p>
          </p:txBody>
        </p:sp>
        <p:sp>
          <p:nvSpPr>
            <p:cNvPr id="8" name="Rectangle 6"/>
            <p:cNvSpPr>
              <a:spLocks noChangeArrowheads="1"/>
            </p:cNvSpPr>
            <p:nvPr/>
          </p:nvSpPr>
          <p:spPr bwMode="auto">
            <a:xfrm>
              <a:off x="414" y="1905"/>
              <a:ext cx="4023" cy="1065"/>
            </a:xfrm>
            <a:prstGeom prst="rect">
              <a:avLst/>
            </a:prstGeom>
            <a:noFill/>
            <a:ln w="12700">
              <a:noFill/>
              <a:miter lim="800000"/>
              <a:headEnd/>
              <a:tailEnd/>
            </a:ln>
            <a:effectLst/>
          </p:spPr>
          <p:txBody>
            <a:bodyPr wrap="none" lIns="90488" tIns="44450" rIns="90488" bIns="44450">
              <a:spAutoFit/>
            </a:bodyPr>
            <a:lstStyle/>
            <a:p>
              <a:r>
                <a:rPr lang="en-US" sz="2400" u="sng" dirty="0" err="1">
                  <a:solidFill>
                    <a:srgbClr val="C00000"/>
                  </a:solidFill>
                  <a:effectLst/>
                  <a:latin typeface="Times New Roman" pitchFamily="18" charset="0"/>
                </a:rPr>
                <a:t>SalesNO</a:t>
              </a:r>
              <a:r>
                <a:rPr lang="en-US" sz="2400" dirty="0">
                  <a:solidFill>
                    <a:schemeClr val="accent2"/>
                  </a:solidFill>
                  <a:effectLst/>
                  <a:latin typeface="Times New Roman" pitchFamily="18" charset="0"/>
                </a:rPr>
                <a:t> </a:t>
              </a:r>
              <a:r>
                <a:rPr lang="en-US" sz="2400" dirty="0">
                  <a:solidFill>
                    <a:schemeClr val="tx2"/>
                  </a:solidFill>
                  <a:effectLst/>
                  <a:latin typeface="Times New Roman" pitchFamily="18" charset="0"/>
                </a:rPr>
                <a:t>  </a:t>
              </a:r>
              <a:r>
                <a:rPr lang="en-US" sz="2400" u="sng" dirty="0">
                  <a:effectLst/>
                  <a:latin typeface="Times New Roman" pitchFamily="18" charset="0"/>
                </a:rPr>
                <a:t>Name</a:t>
              </a:r>
              <a:r>
                <a:rPr lang="en-US" sz="2400" dirty="0">
                  <a:effectLst/>
                  <a:latin typeface="Times New Roman" pitchFamily="18" charset="0"/>
                </a:rPr>
                <a:t>     </a:t>
              </a:r>
              <a:r>
                <a:rPr lang="en-US" sz="2400" u="sng" dirty="0">
                  <a:effectLst/>
                  <a:latin typeface="Times New Roman" pitchFamily="18" charset="0"/>
                </a:rPr>
                <a:t>Rate	</a:t>
              </a:r>
              <a:r>
                <a:rPr lang="en-US" sz="2400" dirty="0">
                  <a:effectLst/>
                  <a:latin typeface="Times New Roman" pitchFamily="18" charset="0"/>
                </a:rPr>
                <a:t>  </a:t>
              </a:r>
              <a:r>
                <a:rPr lang="en-US" sz="2400" u="sng" dirty="0">
                  <a:effectLst/>
                  <a:latin typeface="Times New Roman" pitchFamily="18" charset="0"/>
                </a:rPr>
                <a:t>City     </a:t>
              </a:r>
              <a:r>
                <a:rPr lang="en-US" sz="2400" dirty="0">
                  <a:effectLst/>
                  <a:latin typeface="Times New Roman" pitchFamily="18" charset="0"/>
                </a:rPr>
                <a:t>         </a:t>
              </a:r>
              <a:r>
                <a:rPr lang="en-US" sz="2400" u="sng" dirty="0">
                  <a:effectLst/>
                  <a:latin typeface="Times New Roman" pitchFamily="18" charset="0"/>
                </a:rPr>
                <a:t>Dept#</a:t>
              </a:r>
            </a:p>
            <a:p>
              <a:r>
                <a:rPr lang="en-US" sz="2400" dirty="0">
                  <a:solidFill>
                    <a:schemeClr val="tx1"/>
                  </a:solidFill>
                  <a:effectLst/>
                  <a:latin typeface="Times New Roman" pitchFamily="18" charset="0"/>
                </a:rPr>
                <a:t>10	     James     10	</a:t>
              </a:r>
              <a:r>
                <a:rPr lang="en-US" sz="3200" dirty="0">
                  <a:solidFill>
                    <a:schemeClr val="tx1"/>
                  </a:solidFill>
                  <a:effectLst/>
                  <a:latin typeface="Times New Roman" pitchFamily="18" charset="0"/>
                </a:rPr>
                <a:t>	  </a:t>
              </a:r>
              <a:r>
                <a:rPr lang="en-US" sz="2400" dirty="0">
                  <a:solidFill>
                    <a:schemeClr val="tx1"/>
                  </a:solidFill>
                  <a:effectLst/>
                  <a:latin typeface="Times New Roman" pitchFamily="18" charset="0"/>
                </a:rPr>
                <a:t>Dallas          A211</a:t>
              </a:r>
            </a:p>
            <a:p>
              <a:r>
                <a:rPr lang="en-US" sz="2400" dirty="0">
                  <a:solidFill>
                    <a:srgbClr val="FE9B03"/>
                  </a:solidFill>
                  <a:effectLst/>
                  <a:latin typeface="Times New Roman" pitchFamily="18" charset="0"/>
                </a:rPr>
                <a:t>12	     Black      15              Denver         F654</a:t>
              </a:r>
              <a:endParaRPr lang="en-US" sz="2400" dirty="0">
                <a:solidFill>
                  <a:schemeClr val="tx1"/>
                </a:solidFill>
                <a:effectLst/>
                <a:latin typeface="Times New Roman" pitchFamily="18" charset="0"/>
              </a:endParaRPr>
            </a:p>
            <a:p>
              <a:r>
                <a:rPr lang="en-US" sz="2400" dirty="0">
                  <a:solidFill>
                    <a:schemeClr val="tx1"/>
                  </a:solidFill>
                  <a:effectLst/>
                  <a:latin typeface="Times New Roman" pitchFamily="18" charset="0"/>
                </a:rPr>
                <a:t>48	     Black      8	              </a:t>
              </a:r>
              <a:r>
                <a:rPr lang="en-US" sz="2400" dirty="0" err="1">
                  <a:solidFill>
                    <a:schemeClr val="tx1"/>
                  </a:solidFill>
                  <a:effectLst/>
                  <a:latin typeface="Times New Roman" pitchFamily="18" charset="0"/>
                </a:rPr>
                <a:t>WashDC</a:t>
              </a:r>
              <a:r>
                <a:rPr lang="en-US" sz="2400" dirty="0">
                  <a:solidFill>
                    <a:schemeClr val="tx1"/>
                  </a:solidFill>
                  <a:effectLst/>
                  <a:latin typeface="Times New Roman" pitchFamily="18" charset="0"/>
                </a:rPr>
                <a:t>      A211</a:t>
              </a:r>
            </a:p>
          </p:txBody>
        </p:sp>
        <p:sp>
          <p:nvSpPr>
            <p:cNvPr id="9" name="Rectangle 7"/>
            <p:cNvSpPr>
              <a:spLocks noChangeArrowheads="1"/>
            </p:cNvSpPr>
            <p:nvPr/>
          </p:nvSpPr>
          <p:spPr bwMode="auto">
            <a:xfrm>
              <a:off x="431" y="1693"/>
              <a:ext cx="459" cy="289"/>
            </a:xfrm>
            <a:prstGeom prst="rect">
              <a:avLst/>
            </a:prstGeom>
            <a:noFill/>
            <a:ln w="12700">
              <a:noFill/>
              <a:miter lim="800000"/>
              <a:headEnd/>
              <a:tailEnd/>
            </a:ln>
            <a:effectLst/>
          </p:spPr>
          <p:txBody>
            <a:bodyPr wrap="none" lIns="90488" tIns="44450" rIns="90488" bIns="44450">
              <a:spAutoFit/>
            </a:bodyPr>
            <a:lstStyle/>
            <a:p>
              <a:r>
                <a:rPr lang="en-US" sz="2400" b="1">
                  <a:solidFill>
                    <a:schemeClr val="tx1"/>
                  </a:solidFill>
                  <a:effectLst/>
                  <a:latin typeface="Times New Roman" pitchFamily="18" charset="0"/>
                </a:rPr>
                <a:t>Sale</a:t>
              </a:r>
            </a:p>
          </p:txBody>
        </p:sp>
      </p:grpSp>
      <p:sp>
        <p:nvSpPr>
          <p:cNvPr id="10" name="Rectangle 9"/>
          <p:cNvSpPr>
            <a:spLocks noChangeArrowheads="1"/>
          </p:cNvSpPr>
          <p:nvPr/>
        </p:nvSpPr>
        <p:spPr bwMode="auto">
          <a:xfrm>
            <a:off x="2708275" y="2306638"/>
            <a:ext cx="3454400" cy="459100"/>
          </a:xfrm>
          <a:prstGeom prst="rect">
            <a:avLst/>
          </a:prstGeom>
          <a:noFill/>
          <a:ln w="12700">
            <a:noFill/>
            <a:miter lim="800000"/>
            <a:headEnd/>
            <a:tailEnd/>
          </a:ln>
          <a:effectLst/>
        </p:spPr>
        <p:txBody>
          <a:bodyPr lIns="90488" tIns="44450" rIns="90488" bIns="44450">
            <a:spAutoFit/>
          </a:bodyPr>
          <a:lstStyle/>
          <a:p>
            <a:r>
              <a:rPr lang="en-US" sz="2400" b="1" dirty="0">
                <a:solidFill>
                  <a:srgbClr val="C00000"/>
                </a:solidFill>
                <a:effectLst/>
                <a:latin typeface="Times New Roman" pitchFamily="18" charset="0"/>
              </a:rPr>
              <a:t>Primary Key (PK)</a:t>
            </a:r>
          </a:p>
        </p:txBody>
      </p:sp>
      <p:sp>
        <p:nvSpPr>
          <p:cNvPr id="11" name="Line 10"/>
          <p:cNvSpPr>
            <a:spLocks noChangeShapeType="1"/>
          </p:cNvSpPr>
          <p:nvPr/>
        </p:nvSpPr>
        <p:spPr bwMode="auto">
          <a:xfrm flipH="1">
            <a:off x="2135187" y="2714625"/>
            <a:ext cx="542925" cy="314325"/>
          </a:xfrm>
          <a:prstGeom prst="line">
            <a:avLst/>
          </a:prstGeom>
          <a:noFill/>
          <a:ln w="12700">
            <a:solidFill>
              <a:schemeClr val="tx1"/>
            </a:solidFill>
            <a:round/>
            <a:headEnd/>
            <a:tailEnd type="triangle" w="med" len="med"/>
          </a:ln>
          <a:effectLst/>
        </p:spPr>
        <p:txBody>
          <a:bodyPr/>
          <a:lstStyle/>
          <a:p>
            <a:endParaRPr lang="en-US">
              <a:effectLst/>
            </a:endParaRPr>
          </a:p>
        </p:txBody>
      </p:sp>
      <p:sp>
        <p:nvSpPr>
          <p:cNvPr id="12" name="Rectangle 11"/>
          <p:cNvSpPr>
            <a:spLocks noChangeArrowheads="1"/>
          </p:cNvSpPr>
          <p:nvPr/>
        </p:nvSpPr>
        <p:spPr bwMode="auto">
          <a:xfrm>
            <a:off x="951975" y="1595438"/>
            <a:ext cx="2156874" cy="459100"/>
          </a:xfrm>
          <a:prstGeom prst="rect">
            <a:avLst/>
          </a:prstGeom>
          <a:noFill/>
          <a:ln w="12700">
            <a:noFill/>
            <a:miter lim="800000"/>
            <a:headEnd/>
            <a:tailEnd/>
          </a:ln>
          <a:effectLst/>
        </p:spPr>
        <p:txBody>
          <a:bodyPr wrap="none" lIns="90488" tIns="44450" rIns="90488" bIns="44450">
            <a:spAutoFit/>
          </a:bodyPr>
          <a:lstStyle/>
          <a:p>
            <a:r>
              <a:rPr lang="en-US" sz="2400">
                <a:solidFill>
                  <a:schemeClr val="tx1"/>
                </a:solidFill>
                <a:effectLst/>
              </a:rPr>
              <a:t>Relation Name</a:t>
            </a:r>
          </a:p>
        </p:txBody>
      </p:sp>
      <p:sp>
        <p:nvSpPr>
          <p:cNvPr id="13" name="Line 12"/>
          <p:cNvSpPr>
            <a:spLocks noChangeShapeType="1"/>
          </p:cNvSpPr>
          <p:nvPr/>
        </p:nvSpPr>
        <p:spPr bwMode="auto">
          <a:xfrm>
            <a:off x="1335087" y="1971675"/>
            <a:ext cx="0" cy="685800"/>
          </a:xfrm>
          <a:prstGeom prst="line">
            <a:avLst/>
          </a:prstGeom>
          <a:noFill/>
          <a:ln w="12700">
            <a:solidFill>
              <a:schemeClr val="tx1"/>
            </a:solidFill>
            <a:round/>
            <a:headEnd/>
            <a:tailEnd type="triangle" w="med" len="med"/>
          </a:ln>
          <a:effectLst/>
        </p:spPr>
        <p:txBody>
          <a:bodyPr/>
          <a:lstStyle/>
          <a:p>
            <a:endParaRPr lang="en-US">
              <a:effectLst/>
            </a:endParaRPr>
          </a:p>
        </p:txBody>
      </p:sp>
      <p:sp>
        <p:nvSpPr>
          <p:cNvPr id="14" name="Rectangle 13"/>
          <p:cNvSpPr>
            <a:spLocks noChangeArrowheads="1"/>
          </p:cNvSpPr>
          <p:nvPr/>
        </p:nvSpPr>
        <p:spPr bwMode="auto">
          <a:xfrm>
            <a:off x="585663" y="5138738"/>
            <a:ext cx="2100512" cy="459100"/>
          </a:xfrm>
          <a:prstGeom prst="rect">
            <a:avLst/>
          </a:prstGeom>
          <a:noFill/>
          <a:ln w="12700">
            <a:noFill/>
            <a:miter lim="800000"/>
            <a:headEnd/>
            <a:tailEnd/>
          </a:ln>
          <a:effectLst/>
        </p:spPr>
        <p:txBody>
          <a:bodyPr wrap="none" lIns="90488" tIns="44450" rIns="90488" bIns="44450">
            <a:spAutoFit/>
          </a:bodyPr>
          <a:lstStyle/>
          <a:p>
            <a:r>
              <a:rPr lang="en-US" sz="2400">
                <a:solidFill>
                  <a:srgbClr val="FE9B03"/>
                </a:solidFill>
                <a:effectLst/>
              </a:rPr>
              <a:t>Tuple (record)</a:t>
            </a:r>
          </a:p>
        </p:txBody>
      </p:sp>
      <p:sp>
        <p:nvSpPr>
          <p:cNvPr id="15" name="Line 14"/>
          <p:cNvSpPr>
            <a:spLocks noChangeShapeType="1"/>
          </p:cNvSpPr>
          <p:nvPr/>
        </p:nvSpPr>
        <p:spPr bwMode="auto">
          <a:xfrm flipV="1">
            <a:off x="1049337" y="4200525"/>
            <a:ext cx="1114425" cy="914400"/>
          </a:xfrm>
          <a:prstGeom prst="line">
            <a:avLst/>
          </a:prstGeom>
          <a:noFill/>
          <a:ln w="12700">
            <a:solidFill>
              <a:schemeClr val="tx1"/>
            </a:solidFill>
            <a:round/>
            <a:headEnd/>
            <a:tailEnd type="triangle" w="med" len="med"/>
          </a:ln>
          <a:effectLst/>
        </p:spPr>
        <p:txBody>
          <a:bodyPr/>
          <a:lstStyle/>
          <a:p>
            <a:endParaRPr lang="en-US">
              <a:effectLst/>
            </a:endParaRPr>
          </a:p>
        </p:txBody>
      </p:sp>
      <p:sp>
        <p:nvSpPr>
          <p:cNvPr id="16" name="Rectangle 15"/>
          <p:cNvSpPr>
            <a:spLocks noChangeArrowheads="1"/>
          </p:cNvSpPr>
          <p:nvPr/>
        </p:nvSpPr>
        <p:spPr bwMode="auto">
          <a:xfrm>
            <a:off x="6111546" y="1852613"/>
            <a:ext cx="1354795" cy="459100"/>
          </a:xfrm>
          <a:prstGeom prst="rect">
            <a:avLst/>
          </a:prstGeom>
          <a:noFill/>
          <a:ln w="12700">
            <a:noFill/>
            <a:miter lim="800000"/>
            <a:headEnd/>
            <a:tailEnd/>
          </a:ln>
          <a:effectLst/>
        </p:spPr>
        <p:txBody>
          <a:bodyPr wrap="none" lIns="90488" tIns="44450" rIns="90488" bIns="44450">
            <a:spAutoFit/>
          </a:bodyPr>
          <a:lstStyle/>
          <a:p>
            <a:r>
              <a:rPr lang="en-US" sz="2400" dirty="0">
                <a:effectLst/>
              </a:rPr>
              <a:t>Attribute</a:t>
            </a:r>
          </a:p>
        </p:txBody>
      </p:sp>
      <p:sp>
        <p:nvSpPr>
          <p:cNvPr id="17" name="Line 16"/>
          <p:cNvSpPr>
            <a:spLocks noChangeShapeType="1"/>
          </p:cNvSpPr>
          <p:nvPr/>
        </p:nvSpPr>
        <p:spPr bwMode="auto">
          <a:xfrm>
            <a:off x="6792912" y="2257425"/>
            <a:ext cx="0" cy="914400"/>
          </a:xfrm>
          <a:prstGeom prst="line">
            <a:avLst/>
          </a:prstGeom>
          <a:noFill/>
          <a:ln w="12700">
            <a:solidFill>
              <a:schemeClr val="tx1"/>
            </a:solidFill>
            <a:round/>
            <a:headEnd/>
            <a:tailEnd type="triangle" w="med" len="med"/>
          </a:ln>
          <a:effectLst/>
        </p:spPr>
        <p:txBody>
          <a:bodyPr/>
          <a:lstStyle/>
          <a:p>
            <a:endParaRPr lang="en-US">
              <a:effectLst/>
            </a:endParaRPr>
          </a:p>
        </p:txBody>
      </p:sp>
      <p:sp>
        <p:nvSpPr>
          <p:cNvPr id="18" name="Line 17"/>
          <p:cNvSpPr>
            <a:spLocks noChangeShapeType="1"/>
          </p:cNvSpPr>
          <p:nvPr/>
        </p:nvSpPr>
        <p:spPr bwMode="auto">
          <a:xfrm flipH="1">
            <a:off x="5392737" y="2371725"/>
            <a:ext cx="1228725" cy="600075"/>
          </a:xfrm>
          <a:prstGeom prst="line">
            <a:avLst/>
          </a:prstGeom>
          <a:noFill/>
          <a:ln w="12700">
            <a:solidFill>
              <a:schemeClr val="tx1"/>
            </a:solidFill>
            <a:round/>
            <a:headEnd/>
            <a:tailEnd type="triangle" w="med" len="med"/>
          </a:ln>
          <a:effectLst/>
        </p:spPr>
        <p:txBody>
          <a:bodyPr/>
          <a:lstStyle/>
          <a:p>
            <a:endParaRPr lang="en-US">
              <a:effectLst/>
            </a:endParaRPr>
          </a:p>
        </p:txBody>
      </p:sp>
    </p:spTree>
    <p:extLst>
      <p:ext uri="{BB962C8B-B14F-4D97-AF65-F5344CB8AC3E}">
        <p14:creationId xmlns:p14="http://schemas.microsoft.com/office/powerpoint/2010/main" val="17609429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itchFamily="34" charset="0"/>
              </a:rPr>
              <a:t>Example of a Relational Database</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426</a:t>
            </a:fld>
            <a:endParaRPr lang="en-US">
              <a:solidFill>
                <a:prstClr val="black">
                  <a:tint val="75000"/>
                </a:prstClr>
              </a:solidFill>
            </a:endParaRPr>
          </a:p>
        </p:txBody>
      </p:sp>
      <p:grpSp>
        <p:nvGrpSpPr>
          <p:cNvPr id="5" name="Group 6"/>
          <p:cNvGrpSpPr>
            <a:grpSpLocks/>
          </p:cNvGrpSpPr>
          <p:nvPr/>
        </p:nvGrpSpPr>
        <p:grpSpPr bwMode="auto">
          <a:xfrm>
            <a:off x="966788" y="4081463"/>
            <a:ext cx="7056438" cy="2395537"/>
            <a:chOff x="609" y="2773"/>
            <a:chExt cx="4445" cy="1509"/>
          </a:xfrm>
        </p:grpSpPr>
        <p:sp>
          <p:nvSpPr>
            <p:cNvPr id="6" name="Rectangle 3"/>
            <p:cNvSpPr>
              <a:spLocks noChangeArrowheads="1"/>
            </p:cNvSpPr>
            <p:nvPr/>
          </p:nvSpPr>
          <p:spPr bwMode="auto">
            <a:xfrm>
              <a:off x="648" y="3014"/>
              <a:ext cx="4406" cy="1116"/>
            </a:xfrm>
            <a:prstGeom prst="rect">
              <a:avLst/>
            </a:prstGeom>
            <a:noFill/>
            <a:ln w="12700">
              <a:solidFill>
                <a:schemeClr val="tx1"/>
              </a:solidFill>
              <a:miter lim="800000"/>
              <a:headEnd/>
              <a:tailEnd/>
            </a:ln>
            <a:effectLst/>
          </p:spPr>
          <p:txBody>
            <a:bodyPr wrap="none" anchor="ctr"/>
            <a:lstStyle/>
            <a:p>
              <a:endParaRPr lang="en-US">
                <a:effectLst/>
              </a:endParaRPr>
            </a:p>
          </p:txBody>
        </p:sp>
        <p:sp>
          <p:nvSpPr>
            <p:cNvPr id="7" name="Rectangle 4"/>
            <p:cNvSpPr>
              <a:spLocks noChangeArrowheads="1"/>
            </p:cNvSpPr>
            <p:nvPr/>
          </p:nvSpPr>
          <p:spPr bwMode="auto">
            <a:xfrm>
              <a:off x="630" y="2985"/>
              <a:ext cx="4362" cy="1297"/>
            </a:xfrm>
            <a:prstGeom prst="rect">
              <a:avLst/>
            </a:prstGeom>
            <a:noFill/>
            <a:ln w="12700">
              <a:noFill/>
              <a:miter lim="800000"/>
              <a:headEnd/>
              <a:tailEnd/>
            </a:ln>
            <a:effectLst/>
          </p:spPr>
          <p:txBody>
            <a:bodyPr wrap="square" lIns="90488" tIns="44450" rIns="90488" bIns="44450">
              <a:spAutoFit/>
            </a:bodyPr>
            <a:lstStyle/>
            <a:p>
              <a:r>
                <a:rPr lang="en-US" sz="2400" u="sng" dirty="0" err="1">
                  <a:solidFill>
                    <a:srgbClr val="C00000"/>
                  </a:solidFill>
                  <a:effectLst/>
                  <a:latin typeface="Times New Roman" pitchFamily="18" charset="0"/>
                </a:rPr>
                <a:t>SalesNO</a:t>
              </a:r>
              <a:r>
                <a:rPr lang="en-US" sz="2400" dirty="0">
                  <a:solidFill>
                    <a:schemeClr val="tx2"/>
                  </a:solidFill>
                  <a:effectLst/>
                  <a:latin typeface="Times New Roman" pitchFamily="18" charset="0"/>
                </a:rPr>
                <a:t>   </a:t>
              </a:r>
              <a:r>
                <a:rPr lang="en-US" sz="2400" u="sng" dirty="0">
                  <a:effectLst/>
                  <a:latin typeface="Times New Roman" pitchFamily="18" charset="0"/>
                </a:rPr>
                <a:t>Name</a:t>
              </a:r>
              <a:r>
                <a:rPr lang="en-US" sz="2400" dirty="0">
                  <a:effectLst/>
                  <a:latin typeface="Times New Roman" pitchFamily="18" charset="0"/>
                </a:rPr>
                <a:t>     </a:t>
              </a:r>
              <a:r>
                <a:rPr lang="en-US" sz="2400" u="sng" dirty="0">
                  <a:effectLst/>
                  <a:latin typeface="Times New Roman" pitchFamily="18" charset="0"/>
                </a:rPr>
                <a:t>Rate	</a:t>
              </a:r>
              <a:r>
                <a:rPr lang="en-US" sz="2400" dirty="0">
                  <a:effectLst/>
                  <a:latin typeface="Times New Roman" pitchFamily="18" charset="0"/>
                </a:rPr>
                <a:t>  </a:t>
              </a:r>
              <a:r>
                <a:rPr lang="en-US" sz="2400" u="sng" dirty="0">
                  <a:effectLst/>
                  <a:latin typeface="Times New Roman" pitchFamily="18" charset="0"/>
                </a:rPr>
                <a:t>City     </a:t>
              </a:r>
              <a:r>
                <a:rPr lang="en-US" sz="2400" dirty="0">
                  <a:effectLst/>
                  <a:latin typeface="Times New Roman" pitchFamily="18" charset="0"/>
                </a:rPr>
                <a:t>         </a:t>
              </a:r>
              <a:r>
                <a:rPr lang="en-US" sz="2400" u="sng" dirty="0">
                  <a:effectLst/>
                  <a:latin typeface="Times New Roman" pitchFamily="18" charset="0"/>
                </a:rPr>
                <a:t>Dept#</a:t>
              </a:r>
            </a:p>
            <a:p>
              <a:r>
                <a:rPr lang="en-US" sz="2400" dirty="0">
                  <a:solidFill>
                    <a:schemeClr val="tx1"/>
                  </a:solidFill>
                  <a:effectLst/>
                  <a:latin typeface="Times New Roman" pitchFamily="18" charset="0"/>
                </a:rPr>
                <a:t>10	     James     10	</a:t>
              </a:r>
              <a:r>
                <a:rPr lang="en-US" sz="3200" dirty="0">
                  <a:solidFill>
                    <a:schemeClr val="tx1"/>
                  </a:solidFill>
                  <a:effectLst/>
                  <a:latin typeface="Times New Roman" pitchFamily="18" charset="0"/>
                </a:rPr>
                <a:t>	  </a:t>
              </a:r>
              <a:r>
                <a:rPr lang="en-US" sz="2400" dirty="0">
                  <a:solidFill>
                    <a:schemeClr val="tx1"/>
                  </a:solidFill>
                  <a:effectLst/>
                  <a:latin typeface="Times New Roman" pitchFamily="18" charset="0"/>
                </a:rPr>
                <a:t>Dallas          A211</a:t>
              </a:r>
            </a:p>
            <a:p>
              <a:r>
                <a:rPr lang="en-US" sz="2400" dirty="0">
                  <a:solidFill>
                    <a:schemeClr val="tx1"/>
                  </a:solidFill>
                  <a:effectLst/>
                  <a:latin typeface="Times New Roman" pitchFamily="18" charset="0"/>
                </a:rPr>
                <a:t>12	     Black      15              Denver         F654</a:t>
              </a:r>
            </a:p>
            <a:p>
              <a:r>
                <a:rPr lang="en-US" sz="2400" dirty="0">
                  <a:solidFill>
                    <a:schemeClr val="tx1"/>
                  </a:solidFill>
                  <a:effectLst/>
                  <a:latin typeface="Times New Roman" pitchFamily="18" charset="0"/>
                </a:rPr>
                <a:t>48	     Black      8	              </a:t>
              </a:r>
              <a:r>
                <a:rPr lang="en-US" sz="2400" dirty="0" err="1">
                  <a:solidFill>
                    <a:schemeClr val="tx1"/>
                  </a:solidFill>
                  <a:effectLst/>
                  <a:latin typeface="Times New Roman" pitchFamily="18" charset="0"/>
                </a:rPr>
                <a:t>WashDC</a:t>
              </a:r>
              <a:r>
                <a:rPr lang="en-US" sz="2400" dirty="0">
                  <a:solidFill>
                    <a:schemeClr val="tx1"/>
                  </a:solidFill>
                  <a:effectLst/>
                  <a:latin typeface="Times New Roman" pitchFamily="18" charset="0"/>
                </a:rPr>
                <a:t>      A211</a:t>
              </a:r>
            </a:p>
            <a:p>
              <a:pPr eaLnBrk="1"/>
              <a:endParaRPr lang="en-US" sz="2400" dirty="0">
                <a:solidFill>
                  <a:schemeClr val="tx1"/>
                </a:solidFill>
                <a:effectLst/>
                <a:latin typeface="Times New Roman" pitchFamily="18" charset="0"/>
              </a:endParaRPr>
            </a:p>
          </p:txBody>
        </p:sp>
        <p:sp>
          <p:nvSpPr>
            <p:cNvPr id="8" name="Rectangle 5"/>
            <p:cNvSpPr>
              <a:spLocks noChangeArrowheads="1"/>
            </p:cNvSpPr>
            <p:nvPr/>
          </p:nvSpPr>
          <p:spPr bwMode="auto">
            <a:xfrm>
              <a:off x="609" y="2773"/>
              <a:ext cx="535" cy="289"/>
            </a:xfrm>
            <a:prstGeom prst="rect">
              <a:avLst/>
            </a:prstGeom>
            <a:noFill/>
            <a:ln w="12700">
              <a:noFill/>
              <a:miter lim="800000"/>
              <a:headEnd/>
              <a:tailEnd/>
            </a:ln>
            <a:effectLst/>
          </p:spPr>
          <p:txBody>
            <a:bodyPr wrap="none" lIns="90488" tIns="44450" rIns="90488" bIns="44450">
              <a:spAutoFit/>
            </a:bodyPr>
            <a:lstStyle/>
            <a:p>
              <a:r>
                <a:rPr lang="en-US" sz="2400" b="1" dirty="0">
                  <a:solidFill>
                    <a:schemeClr val="tx1"/>
                  </a:solidFill>
                  <a:effectLst/>
                  <a:latin typeface="Times New Roman" pitchFamily="18" charset="0"/>
                </a:rPr>
                <a:t>Sales</a:t>
              </a:r>
            </a:p>
          </p:txBody>
        </p:sp>
      </p:grpSp>
      <p:sp>
        <p:nvSpPr>
          <p:cNvPr id="9" name="Rectangle 7"/>
          <p:cNvSpPr>
            <a:spLocks noChangeArrowheads="1"/>
          </p:cNvSpPr>
          <p:nvPr/>
        </p:nvSpPr>
        <p:spPr bwMode="auto">
          <a:xfrm>
            <a:off x="1111250" y="1793875"/>
            <a:ext cx="6203950" cy="1619250"/>
          </a:xfrm>
          <a:prstGeom prst="rect">
            <a:avLst/>
          </a:prstGeom>
          <a:solidFill>
            <a:schemeClr val="bg2">
              <a:lumMod val="20000"/>
              <a:lumOff val="80000"/>
            </a:schemeClr>
          </a:solidFill>
          <a:ln w="12700">
            <a:solidFill>
              <a:schemeClr val="tx1"/>
            </a:solidFill>
            <a:miter lim="800000"/>
            <a:headEnd/>
            <a:tailEnd/>
          </a:ln>
          <a:effectLst/>
        </p:spPr>
        <p:txBody>
          <a:bodyPr wrap="none" anchor="ctr"/>
          <a:lstStyle/>
          <a:p>
            <a:endParaRPr lang="en-US">
              <a:effectLst/>
            </a:endParaRPr>
          </a:p>
        </p:txBody>
      </p:sp>
      <p:sp>
        <p:nvSpPr>
          <p:cNvPr id="10" name="Rectangle 8"/>
          <p:cNvSpPr>
            <a:spLocks noChangeArrowheads="1"/>
          </p:cNvSpPr>
          <p:nvPr/>
        </p:nvSpPr>
        <p:spPr bwMode="auto">
          <a:xfrm>
            <a:off x="1128712" y="1747838"/>
            <a:ext cx="6110287" cy="2059538"/>
          </a:xfrm>
          <a:prstGeom prst="rect">
            <a:avLst/>
          </a:prstGeom>
          <a:noFill/>
          <a:ln w="12700">
            <a:noFill/>
            <a:miter lim="800000"/>
            <a:headEnd/>
            <a:tailEnd/>
          </a:ln>
          <a:effectLst/>
        </p:spPr>
        <p:txBody>
          <a:bodyPr wrap="square" lIns="90488" tIns="44450" rIns="90488" bIns="44450">
            <a:spAutoFit/>
          </a:bodyPr>
          <a:lstStyle/>
          <a:p>
            <a:r>
              <a:rPr lang="en-US" sz="2400" u="sng" dirty="0" err="1">
                <a:solidFill>
                  <a:schemeClr val="accent2"/>
                </a:solidFill>
                <a:effectLst/>
                <a:latin typeface="Times New Roman" pitchFamily="18" charset="0"/>
              </a:rPr>
              <a:t>CustID</a:t>
            </a:r>
            <a:r>
              <a:rPr lang="en-US" sz="2400" dirty="0">
                <a:solidFill>
                  <a:schemeClr val="accent2"/>
                </a:solidFill>
                <a:effectLst/>
                <a:latin typeface="Times New Roman" pitchFamily="18" charset="0"/>
              </a:rPr>
              <a:t> </a:t>
            </a:r>
            <a:r>
              <a:rPr lang="en-US" sz="2400" dirty="0">
                <a:solidFill>
                  <a:schemeClr val="tx2"/>
                </a:solidFill>
                <a:effectLst/>
                <a:latin typeface="Times New Roman" pitchFamily="18" charset="0"/>
              </a:rPr>
              <a:t>  </a:t>
            </a:r>
            <a:r>
              <a:rPr lang="en-US" sz="2400" u="sng" dirty="0">
                <a:effectLst/>
                <a:latin typeface="Times New Roman" pitchFamily="18" charset="0"/>
              </a:rPr>
              <a:t>Name</a:t>
            </a:r>
            <a:r>
              <a:rPr lang="en-US" sz="2400" dirty="0">
                <a:effectLst/>
                <a:latin typeface="Times New Roman" pitchFamily="18" charset="0"/>
              </a:rPr>
              <a:t>     </a:t>
            </a:r>
            <a:r>
              <a:rPr lang="en-US" sz="2400" u="sng" dirty="0">
                <a:effectLst/>
                <a:latin typeface="Times New Roman" pitchFamily="18" charset="0"/>
              </a:rPr>
              <a:t>Balance </a:t>
            </a:r>
            <a:r>
              <a:rPr lang="en-US" sz="2400" dirty="0">
                <a:effectLst/>
                <a:latin typeface="Times New Roman" pitchFamily="18" charset="0"/>
              </a:rPr>
              <a:t>     </a:t>
            </a:r>
            <a:r>
              <a:rPr lang="en-US" sz="2400" u="sng" dirty="0">
                <a:effectLst/>
                <a:latin typeface="Times New Roman" pitchFamily="18" charset="0"/>
              </a:rPr>
              <a:t>City</a:t>
            </a:r>
            <a:r>
              <a:rPr lang="en-US" sz="2400" dirty="0">
                <a:effectLst/>
                <a:latin typeface="Times New Roman" pitchFamily="18" charset="0"/>
              </a:rPr>
              <a:t>       </a:t>
            </a:r>
            <a:r>
              <a:rPr lang="en-US" sz="2400" u="sng" dirty="0" err="1">
                <a:effectLst/>
                <a:latin typeface="Times New Roman" pitchFamily="18" charset="0"/>
              </a:rPr>
              <a:t>SaleNo</a:t>
            </a:r>
            <a:endParaRPr lang="en-US" sz="2400" u="sng" dirty="0">
              <a:effectLst/>
              <a:latin typeface="Times New Roman" pitchFamily="18" charset="0"/>
            </a:endParaRPr>
          </a:p>
          <a:p>
            <a:r>
              <a:rPr lang="en-US" sz="2400" dirty="0">
                <a:solidFill>
                  <a:schemeClr val="tx1"/>
                </a:solidFill>
                <a:effectLst/>
                <a:latin typeface="Times New Roman" pitchFamily="18" charset="0"/>
              </a:rPr>
              <a:t>132	   Black     2000.00</a:t>
            </a:r>
            <a:r>
              <a:rPr lang="en-US" sz="3200" dirty="0">
                <a:solidFill>
                  <a:schemeClr val="tx1"/>
                </a:solidFill>
                <a:effectLst/>
                <a:latin typeface="Times New Roman" pitchFamily="18" charset="0"/>
              </a:rPr>
              <a:t>	</a:t>
            </a:r>
            <a:r>
              <a:rPr lang="en-US" sz="2400" dirty="0">
                <a:solidFill>
                  <a:schemeClr val="tx1"/>
                </a:solidFill>
                <a:effectLst/>
                <a:latin typeface="Times New Roman" pitchFamily="18" charset="0"/>
              </a:rPr>
              <a:t>Dallas	     10</a:t>
            </a:r>
          </a:p>
          <a:p>
            <a:r>
              <a:rPr lang="en-US" sz="2400" dirty="0">
                <a:solidFill>
                  <a:schemeClr val="tx1"/>
                </a:solidFill>
                <a:effectLst/>
                <a:latin typeface="Times New Roman" pitchFamily="18" charset="0"/>
              </a:rPr>
              <a:t>135	   Tom         129.89     Denver      12</a:t>
            </a:r>
          </a:p>
          <a:p>
            <a:r>
              <a:rPr lang="en-US" sz="2400" dirty="0">
                <a:solidFill>
                  <a:schemeClr val="tx1"/>
                </a:solidFill>
                <a:effectLst/>
                <a:latin typeface="Times New Roman" pitchFamily="18" charset="0"/>
              </a:rPr>
              <a:t>198	   Tom        (132.90)	Dallas       10</a:t>
            </a:r>
          </a:p>
          <a:p>
            <a:pPr eaLnBrk="1" hangingPunct="1"/>
            <a:endParaRPr lang="en-US" sz="2400" dirty="0">
              <a:solidFill>
                <a:schemeClr val="tx1"/>
              </a:solidFill>
              <a:effectLst/>
              <a:latin typeface="Times New Roman" pitchFamily="18" charset="0"/>
            </a:endParaRPr>
          </a:p>
        </p:txBody>
      </p:sp>
      <p:sp>
        <p:nvSpPr>
          <p:cNvPr id="11" name="Rectangle 9"/>
          <p:cNvSpPr>
            <a:spLocks noChangeArrowheads="1"/>
          </p:cNvSpPr>
          <p:nvPr/>
        </p:nvSpPr>
        <p:spPr bwMode="auto">
          <a:xfrm>
            <a:off x="1128713" y="1358900"/>
            <a:ext cx="1476375" cy="459100"/>
          </a:xfrm>
          <a:prstGeom prst="rect">
            <a:avLst/>
          </a:prstGeom>
          <a:noFill/>
          <a:ln w="12700">
            <a:noFill/>
            <a:miter lim="800000"/>
            <a:headEnd/>
            <a:tailEnd/>
          </a:ln>
          <a:effectLst/>
        </p:spPr>
        <p:txBody>
          <a:bodyPr lIns="90488" tIns="44450" rIns="90488" bIns="44450">
            <a:spAutoFit/>
          </a:bodyPr>
          <a:lstStyle/>
          <a:p>
            <a:r>
              <a:rPr lang="en-US" sz="2400" b="1">
                <a:solidFill>
                  <a:schemeClr val="tx1"/>
                </a:solidFill>
                <a:effectLst/>
                <a:latin typeface="Times New Roman" pitchFamily="18" charset="0"/>
              </a:rPr>
              <a:t>Customer</a:t>
            </a:r>
          </a:p>
        </p:txBody>
      </p:sp>
      <p:sp>
        <p:nvSpPr>
          <p:cNvPr id="12" name="Rectangle 10"/>
          <p:cNvSpPr>
            <a:spLocks noChangeArrowheads="1"/>
          </p:cNvSpPr>
          <p:nvPr/>
        </p:nvSpPr>
        <p:spPr bwMode="auto">
          <a:xfrm>
            <a:off x="685800" y="3716025"/>
            <a:ext cx="7940675" cy="459100"/>
          </a:xfrm>
          <a:prstGeom prst="rect">
            <a:avLst/>
          </a:prstGeom>
          <a:noFill/>
          <a:ln w="12700">
            <a:noFill/>
            <a:miter lim="800000"/>
            <a:headEnd/>
            <a:tailEnd/>
          </a:ln>
          <a:effectLst/>
        </p:spPr>
        <p:txBody>
          <a:bodyPr lIns="90488" tIns="44450" rIns="90488" bIns="44450">
            <a:spAutoFit/>
          </a:bodyPr>
          <a:lstStyle/>
          <a:p>
            <a:r>
              <a:rPr lang="en-US" sz="2400" b="1" dirty="0" err="1">
                <a:effectLst/>
                <a:latin typeface="Times New Roman" pitchFamily="18" charset="0"/>
              </a:rPr>
              <a:t>SalesNO</a:t>
            </a:r>
            <a:r>
              <a:rPr lang="en-US" sz="2400" b="1" dirty="0">
                <a:effectLst/>
                <a:latin typeface="Times New Roman" pitchFamily="18" charset="0"/>
              </a:rPr>
              <a:t>  is </a:t>
            </a:r>
            <a:r>
              <a:rPr lang="en-US" sz="2400" b="1" dirty="0">
                <a:solidFill>
                  <a:srgbClr val="C00000"/>
                </a:solidFill>
                <a:effectLst/>
                <a:latin typeface="Times New Roman" pitchFamily="18" charset="0"/>
              </a:rPr>
              <a:t>PK</a:t>
            </a:r>
            <a:r>
              <a:rPr lang="en-US" sz="2400" b="1" dirty="0">
                <a:solidFill>
                  <a:schemeClr val="accent2"/>
                </a:solidFill>
                <a:effectLst/>
                <a:latin typeface="Times New Roman" pitchFamily="18" charset="0"/>
              </a:rPr>
              <a:t> </a:t>
            </a:r>
            <a:r>
              <a:rPr lang="en-US" sz="2400" b="1" dirty="0">
                <a:effectLst/>
                <a:latin typeface="Times New Roman" pitchFamily="18" charset="0"/>
              </a:rPr>
              <a:t>in Sales table</a:t>
            </a:r>
          </a:p>
        </p:txBody>
      </p:sp>
      <p:sp>
        <p:nvSpPr>
          <p:cNvPr id="13" name="Line 12"/>
          <p:cNvSpPr>
            <a:spLocks noChangeShapeType="1"/>
          </p:cNvSpPr>
          <p:nvPr/>
        </p:nvSpPr>
        <p:spPr bwMode="auto">
          <a:xfrm flipH="1">
            <a:off x="2171700" y="4108450"/>
            <a:ext cx="542925" cy="314325"/>
          </a:xfrm>
          <a:prstGeom prst="line">
            <a:avLst/>
          </a:prstGeom>
          <a:noFill/>
          <a:ln w="12700">
            <a:solidFill>
              <a:schemeClr val="tx1"/>
            </a:solidFill>
            <a:round/>
            <a:headEnd/>
            <a:tailEnd type="triangle" w="med" len="med"/>
          </a:ln>
          <a:effectLst/>
        </p:spPr>
        <p:txBody>
          <a:bodyPr/>
          <a:lstStyle/>
          <a:p>
            <a:endParaRPr lang="en-US">
              <a:effectLst/>
            </a:endParaRPr>
          </a:p>
        </p:txBody>
      </p:sp>
    </p:spTree>
    <p:extLst>
      <p:ext uri="{BB962C8B-B14F-4D97-AF65-F5344CB8AC3E}">
        <p14:creationId xmlns:p14="http://schemas.microsoft.com/office/powerpoint/2010/main" val="4291802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dirty="0" err="1"/>
              <a:t>Example</a:t>
            </a:r>
            <a:r>
              <a:rPr lang="id-ID" dirty="0"/>
              <a:t>: Order </a:t>
            </a:r>
            <a:r>
              <a:rPr lang="id-ID" dirty="0" err="1"/>
              <a:t>Entry</a:t>
            </a:r>
            <a:r>
              <a:rPr lang="id-ID" dirty="0"/>
              <a:t> </a:t>
            </a:r>
            <a:r>
              <a:rPr lang="id-ID" dirty="0" err="1"/>
              <a:t>Database</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427</a:t>
            </a:fld>
            <a:endParaRPr lang="en-US">
              <a:solidFill>
                <a:prstClr val="black">
                  <a:tint val="75000"/>
                </a:prstClr>
              </a:solidFill>
            </a:endParaRPr>
          </a:p>
        </p:txBody>
      </p:sp>
      <p:sp>
        <p:nvSpPr>
          <p:cNvPr id="5" name="Rectangle 3"/>
          <p:cNvSpPr>
            <a:spLocks noChangeArrowheads="1"/>
          </p:cNvSpPr>
          <p:nvPr/>
        </p:nvSpPr>
        <p:spPr bwMode="auto">
          <a:xfrm>
            <a:off x="665163" y="2855913"/>
            <a:ext cx="8032750" cy="1255712"/>
          </a:xfrm>
          <a:prstGeom prst="rect">
            <a:avLst/>
          </a:prstGeom>
          <a:noFill/>
          <a:ln w="12700">
            <a:noFill/>
            <a:miter lim="800000"/>
            <a:headEnd/>
            <a:tailEnd/>
          </a:ln>
          <a:effectLst/>
        </p:spPr>
        <p:txBody>
          <a:bodyPr wrap="none" anchor="ctr"/>
          <a:lstStyle/>
          <a:p>
            <a:endParaRPr lang="en-US">
              <a:effectLst/>
            </a:endParaRPr>
          </a:p>
        </p:txBody>
      </p:sp>
      <p:sp>
        <p:nvSpPr>
          <p:cNvPr id="6" name="Rectangle 4"/>
          <p:cNvSpPr>
            <a:spLocks noChangeArrowheads="1"/>
          </p:cNvSpPr>
          <p:nvPr/>
        </p:nvSpPr>
        <p:spPr bwMode="auto">
          <a:xfrm>
            <a:off x="4684466" y="936625"/>
            <a:ext cx="1364157" cy="397545"/>
          </a:xfrm>
          <a:prstGeom prst="rect">
            <a:avLst/>
          </a:prstGeom>
          <a:noFill/>
          <a:ln w="12700">
            <a:noFill/>
            <a:miter lim="800000"/>
            <a:headEnd/>
            <a:tailEnd/>
          </a:ln>
          <a:effectLst/>
        </p:spPr>
        <p:txBody>
          <a:bodyPr wrap="none" lIns="90488" tIns="44450" rIns="90488" bIns="44450">
            <a:spAutoFit/>
          </a:bodyPr>
          <a:lstStyle/>
          <a:p>
            <a:r>
              <a:rPr lang="en-US" sz="2000" b="1">
                <a:solidFill>
                  <a:schemeClr val="tx1"/>
                </a:solidFill>
                <a:effectLst/>
                <a:latin typeface="Times New Roman" pitchFamily="18" charset="0"/>
              </a:rPr>
              <a:t>OrderLine</a:t>
            </a:r>
          </a:p>
        </p:txBody>
      </p:sp>
      <p:grpSp>
        <p:nvGrpSpPr>
          <p:cNvPr id="7" name="Group 7"/>
          <p:cNvGrpSpPr>
            <a:grpSpLocks/>
          </p:cNvGrpSpPr>
          <p:nvPr/>
        </p:nvGrpSpPr>
        <p:grpSpPr bwMode="auto">
          <a:xfrm>
            <a:off x="4679950" y="1295400"/>
            <a:ext cx="4235450" cy="1409128"/>
            <a:chOff x="2948" y="1125"/>
            <a:chExt cx="2800" cy="775"/>
          </a:xfrm>
          <a:solidFill>
            <a:schemeClr val="bg2">
              <a:lumMod val="20000"/>
              <a:lumOff val="80000"/>
            </a:schemeClr>
          </a:solidFill>
        </p:grpSpPr>
        <p:sp>
          <p:nvSpPr>
            <p:cNvPr id="8" name="Rectangle 5"/>
            <p:cNvSpPr>
              <a:spLocks noChangeArrowheads="1"/>
            </p:cNvSpPr>
            <p:nvPr/>
          </p:nvSpPr>
          <p:spPr bwMode="auto">
            <a:xfrm>
              <a:off x="2948" y="1125"/>
              <a:ext cx="2800" cy="775"/>
            </a:xfrm>
            <a:prstGeom prst="rect">
              <a:avLst/>
            </a:prstGeom>
            <a:grpFill/>
            <a:ln w="12700">
              <a:solidFill>
                <a:schemeClr val="tx1"/>
              </a:solidFill>
              <a:miter lim="800000"/>
              <a:headEnd/>
              <a:tailEnd/>
            </a:ln>
            <a:effectLst/>
          </p:spPr>
          <p:txBody>
            <a:bodyPr wrap="none" anchor="ctr"/>
            <a:lstStyle/>
            <a:p>
              <a:endParaRPr lang="en-US">
                <a:effectLst/>
              </a:endParaRPr>
            </a:p>
          </p:txBody>
        </p:sp>
        <p:sp>
          <p:nvSpPr>
            <p:cNvPr id="9" name="Rectangle 6"/>
            <p:cNvSpPr>
              <a:spLocks noChangeArrowheads="1"/>
            </p:cNvSpPr>
            <p:nvPr/>
          </p:nvSpPr>
          <p:spPr bwMode="auto">
            <a:xfrm>
              <a:off x="2959" y="1167"/>
              <a:ext cx="2739" cy="710"/>
            </a:xfrm>
            <a:prstGeom prst="rect">
              <a:avLst/>
            </a:prstGeom>
            <a:grpFill/>
            <a:ln w="12700">
              <a:noFill/>
              <a:miter lim="800000"/>
              <a:headEnd/>
              <a:tailEnd/>
            </a:ln>
            <a:effectLst/>
          </p:spPr>
          <p:txBody>
            <a:bodyPr wrap="square" lIns="90488" tIns="44450" rIns="90488" bIns="44450">
              <a:spAutoFit/>
            </a:bodyPr>
            <a:lstStyle/>
            <a:p>
              <a:r>
                <a:rPr lang="en-US" sz="1800" b="1" u="sng" dirty="0">
                  <a:effectLst/>
                  <a:latin typeface="Times New Roman" pitchFamily="18" charset="0"/>
                </a:rPr>
                <a:t>ONO</a:t>
              </a:r>
              <a:r>
                <a:rPr lang="en-US" sz="1800" b="1" dirty="0">
                  <a:effectLst/>
                  <a:latin typeface="Times New Roman" pitchFamily="18" charset="0"/>
                </a:rPr>
                <a:t>   </a:t>
              </a:r>
              <a:r>
                <a:rPr lang="en-US" sz="1800" b="1" u="sng" dirty="0" err="1">
                  <a:effectLst/>
                  <a:latin typeface="Times New Roman" pitchFamily="18" charset="0"/>
                </a:rPr>
                <a:t>Oline</a:t>
              </a:r>
              <a:r>
                <a:rPr lang="en-US" sz="1800" b="1" u="sng" dirty="0">
                  <a:effectLst/>
                  <a:latin typeface="Times New Roman" pitchFamily="18" charset="0"/>
                </a:rPr>
                <a:t># </a:t>
              </a:r>
              <a:r>
                <a:rPr lang="en-US" sz="1800" b="1" dirty="0">
                  <a:effectLst/>
                  <a:latin typeface="Times New Roman" pitchFamily="18" charset="0"/>
                </a:rPr>
                <a:t>   </a:t>
              </a:r>
              <a:r>
                <a:rPr lang="en-US" sz="1800" u="sng" dirty="0">
                  <a:solidFill>
                    <a:schemeClr val="tx1"/>
                  </a:solidFill>
                  <a:effectLst/>
                  <a:latin typeface="Times New Roman" pitchFamily="18" charset="0"/>
                </a:rPr>
                <a:t>Part#   </a:t>
              </a:r>
              <a:r>
                <a:rPr lang="en-US" sz="1800" dirty="0">
                  <a:solidFill>
                    <a:schemeClr val="tx1"/>
                  </a:solidFill>
                  <a:effectLst/>
                  <a:latin typeface="Times New Roman" pitchFamily="18" charset="0"/>
                </a:rPr>
                <a:t>   </a:t>
              </a:r>
              <a:r>
                <a:rPr lang="en-US" sz="1800" u="sng" dirty="0">
                  <a:solidFill>
                    <a:schemeClr val="tx1"/>
                  </a:solidFill>
                  <a:effectLst/>
                  <a:latin typeface="Times New Roman" pitchFamily="18" charset="0"/>
                </a:rPr>
                <a:t>Qty   </a:t>
              </a:r>
              <a:r>
                <a:rPr lang="en-US" sz="1800" dirty="0">
                  <a:solidFill>
                    <a:schemeClr val="tx1"/>
                  </a:solidFill>
                  <a:effectLst/>
                  <a:latin typeface="Times New Roman" pitchFamily="18" charset="0"/>
                </a:rPr>
                <a:t>    </a:t>
              </a:r>
              <a:r>
                <a:rPr lang="en-US" sz="1800" u="sng" dirty="0">
                  <a:solidFill>
                    <a:schemeClr val="tx1"/>
                  </a:solidFill>
                  <a:effectLst/>
                  <a:latin typeface="Times New Roman" pitchFamily="18" charset="0"/>
                </a:rPr>
                <a:t>Part#   </a:t>
              </a:r>
              <a:endParaRPr lang="en-US" sz="1800" u="sng" dirty="0">
                <a:solidFill>
                  <a:schemeClr val="tx2"/>
                </a:solidFill>
                <a:effectLst/>
                <a:latin typeface="Times New Roman" pitchFamily="18" charset="0"/>
              </a:endParaRPr>
            </a:p>
            <a:p>
              <a:r>
                <a:rPr lang="en-US" sz="1800" dirty="0">
                  <a:solidFill>
                    <a:schemeClr val="tx1"/>
                  </a:solidFill>
                  <a:effectLst/>
                  <a:latin typeface="Times New Roman" pitchFamily="18" charset="0"/>
                </a:rPr>
                <a:t>102      1</a:t>
              </a:r>
              <a:r>
                <a:rPr lang="en-US" sz="2400" dirty="0">
                  <a:solidFill>
                    <a:schemeClr val="tx1"/>
                  </a:solidFill>
                  <a:effectLst/>
                  <a:latin typeface="Times New Roman" pitchFamily="18" charset="0"/>
                </a:rPr>
                <a:t>	          </a:t>
              </a:r>
              <a:r>
                <a:rPr lang="en-US" sz="1800" dirty="0">
                  <a:solidFill>
                    <a:schemeClr val="tx1"/>
                  </a:solidFill>
                  <a:effectLst/>
                  <a:latin typeface="Times New Roman" pitchFamily="18" charset="0"/>
                </a:rPr>
                <a:t>12.00     10      EX454</a:t>
              </a:r>
            </a:p>
            <a:p>
              <a:r>
                <a:rPr lang="en-US" sz="1800" dirty="0">
                  <a:solidFill>
                    <a:schemeClr val="tx1"/>
                  </a:solidFill>
                  <a:effectLst/>
                  <a:latin typeface="Times New Roman" pitchFamily="18" charset="0"/>
                </a:rPr>
                <a:t>102      2	             129.89    1       DE012</a:t>
              </a:r>
            </a:p>
            <a:p>
              <a:r>
                <a:rPr lang="en-US" sz="1800" dirty="0">
                  <a:solidFill>
                    <a:schemeClr val="tx1"/>
                  </a:solidFill>
                  <a:effectLst/>
                  <a:latin typeface="Times New Roman" pitchFamily="18" charset="0"/>
                </a:rPr>
                <a:t>199       1                32.90    3       DC810</a:t>
              </a:r>
            </a:p>
          </p:txBody>
        </p:sp>
      </p:grpSp>
      <p:sp>
        <p:nvSpPr>
          <p:cNvPr id="10" name="Rectangle 8"/>
          <p:cNvSpPr>
            <a:spLocks noChangeArrowheads="1"/>
          </p:cNvSpPr>
          <p:nvPr/>
        </p:nvSpPr>
        <p:spPr bwMode="auto">
          <a:xfrm>
            <a:off x="434975" y="1320800"/>
            <a:ext cx="3930650" cy="1444625"/>
          </a:xfrm>
          <a:prstGeom prst="rect">
            <a:avLst/>
          </a:prstGeom>
          <a:solidFill>
            <a:schemeClr val="bg2">
              <a:lumMod val="20000"/>
              <a:lumOff val="80000"/>
            </a:schemeClr>
          </a:solidFill>
          <a:ln w="12700">
            <a:solidFill>
              <a:schemeClr val="tx1"/>
            </a:solidFill>
            <a:miter lim="800000"/>
            <a:headEnd/>
            <a:tailEnd/>
          </a:ln>
          <a:effectLst/>
        </p:spPr>
        <p:txBody>
          <a:bodyPr wrap="none" anchor="ctr"/>
          <a:lstStyle/>
          <a:p>
            <a:endParaRPr lang="en-US">
              <a:effectLst/>
            </a:endParaRPr>
          </a:p>
        </p:txBody>
      </p:sp>
      <p:sp>
        <p:nvSpPr>
          <p:cNvPr id="11" name="Rectangle 9"/>
          <p:cNvSpPr>
            <a:spLocks noChangeArrowheads="1"/>
          </p:cNvSpPr>
          <p:nvPr/>
        </p:nvSpPr>
        <p:spPr bwMode="auto">
          <a:xfrm>
            <a:off x="497248" y="1295400"/>
            <a:ext cx="3998552" cy="1443985"/>
          </a:xfrm>
          <a:prstGeom prst="rect">
            <a:avLst/>
          </a:prstGeom>
          <a:noFill/>
          <a:ln w="12700">
            <a:noFill/>
            <a:miter lim="800000"/>
            <a:headEnd/>
            <a:tailEnd/>
          </a:ln>
          <a:effectLst/>
        </p:spPr>
        <p:txBody>
          <a:bodyPr wrap="square" lIns="90488" tIns="44450" rIns="90488" bIns="44450">
            <a:spAutoFit/>
          </a:bodyPr>
          <a:lstStyle/>
          <a:p>
            <a:pPr algn="l"/>
            <a:r>
              <a:rPr lang="en-US" sz="2000" b="1" u="sng" dirty="0">
                <a:solidFill>
                  <a:schemeClr val="tx1"/>
                </a:solidFill>
                <a:effectLst/>
                <a:latin typeface="Times New Roman" pitchFamily="18" charset="0"/>
              </a:rPr>
              <a:t>ONO</a:t>
            </a:r>
            <a:r>
              <a:rPr lang="en-US" sz="2000" b="1" dirty="0">
                <a:solidFill>
                  <a:schemeClr val="tx1"/>
                </a:solidFill>
                <a:effectLst/>
                <a:latin typeface="Times New Roman" pitchFamily="18" charset="0"/>
              </a:rPr>
              <a:t> </a:t>
            </a:r>
            <a:r>
              <a:rPr lang="en-US" sz="2000" dirty="0">
                <a:solidFill>
                  <a:schemeClr val="tx1"/>
                </a:solidFill>
                <a:effectLst/>
                <a:latin typeface="Times New Roman" pitchFamily="18" charset="0"/>
              </a:rPr>
              <a:t>   </a:t>
            </a:r>
            <a:r>
              <a:rPr lang="en-US" sz="2000" u="sng" dirty="0">
                <a:solidFill>
                  <a:schemeClr val="tx1"/>
                </a:solidFill>
                <a:effectLst/>
                <a:latin typeface="Times New Roman" pitchFamily="18" charset="0"/>
              </a:rPr>
              <a:t>DATE	</a:t>
            </a:r>
            <a:r>
              <a:rPr lang="en-US" sz="2000" u="sng" dirty="0">
                <a:effectLst/>
                <a:latin typeface="Times New Roman" pitchFamily="18" charset="0"/>
              </a:rPr>
              <a:t>   </a:t>
            </a:r>
            <a:r>
              <a:rPr lang="en-US" sz="2000" u="sng" dirty="0" err="1">
                <a:solidFill>
                  <a:schemeClr val="tx1"/>
                </a:solidFill>
                <a:effectLst/>
                <a:latin typeface="Times New Roman" pitchFamily="18" charset="0"/>
              </a:rPr>
              <a:t>CustID</a:t>
            </a:r>
            <a:r>
              <a:rPr lang="en-US" sz="2000" u="sng" dirty="0">
                <a:solidFill>
                  <a:schemeClr val="tx1"/>
                </a:solidFill>
                <a:effectLst/>
                <a:latin typeface="Times New Roman" pitchFamily="18" charset="0"/>
              </a:rPr>
              <a:t> </a:t>
            </a:r>
            <a:r>
              <a:rPr lang="en-US" sz="2000" u="sng" dirty="0" err="1">
                <a:solidFill>
                  <a:schemeClr val="tx1"/>
                </a:solidFill>
                <a:effectLst/>
                <a:latin typeface="Times New Roman" pitchFamily="18" charset="0"/>
              </a:rPr>
              <a:t>SalesNO</a:t>
            </a:r>
            <a:endParaRPr lang="en-US" sz="2000" u="sng" dirty="0">
              <a:solidFill>
                <a:schemeClr val="tx2"/>
              </a:solidFill>
              <a:effectLst/>
              <a:latin typeface="Times New Roman" pitchFamily="18" charset="0"/>
            </a:endParaRPr>
          </a:p>
          <a:p>
            <a:r>
              <a:rPr lang="en-US" sz="2000" dirty="0">
                <a:solidFill>
                  <a:schemeClr val="tx1"/>
                </a:solidFill>
                <a:effectLst/>
                <a:latin typeface="Times New Roman" pitchFamily="18" charset="0"/>
              </a:rPr>
              <a:t>102      11/2/94</a:t>
            </a:r>
            <a:r>
              <a:rPr lang="en-US" sz="2800" dirty="0">
                <a:solidFill>
                  <a:schemeClr val="tx1"/>
                </a:solidFill>
                <a:effectLst/>
                <a:latin typeface="Times New Roman" pitchFamily="18" charset="0"/>
              </a:rPr>
              <a:t>	   </a:t>
            </a:r>
            <a:r>
              <a:rPr lang="en-US" sz="2000" dirty="0">
                <a:solidFill>
                  <a:schemeClr val="tx1"/>
                </a:solidFill>
                <a:effectLst/>
                <a:latin typeface="Times New Roman" pitchFamily="18" charset="0"/>
              </a:rPr>
              <a:t>132	 10</a:t>
            </a:r>
          </a:p>
          <a:p>
            <a:r>
              <a:rPr lang="en-US" sz="2000" dirty="0">
                <a:solidFill>
                  <a:schemeClr val="tx1"/>
                </a:solidFill>
                <a:effectLst/>
                <a:latin typeface="Times New Roman" pitchFamily="18" charset="0"/>
              </a:rPr>
              <a:t>199      2/15/95	    135     12</a:t>
            </a:r>
          </a:p>
          <a:p>
            <a:r>
              <a:rPr lang="en-US" sz="2000" dirty="0">
                <a:solidFill>
                  <a:schemeClr val="tx1"/>
                </a:solidFill>
                <a:effectLst/>
                <a:latin typeface="Times New Roman" pitchFamily="18" charset="0"/>
              </a:rPr>
              <a:t>  92      10/4/94         102	 53</a:t>
            </a:r>
          </a:p>
        </p:txBody>
      </p:sp>
      <p:sp>
        <p:nvSpPr>
          <p:cNvPr id="12" name="Rectangle 10"/>
          <p:cNvSpPr>
            <a:spLocks noChangeArrowheads="1"/>
          </p:cNvSpPr>
          <p:nvPr/>
        </p:nvSpPr>
        <p:spPr bwMode="auto">
          <a:xfrm>
            <a:off x="470477" y="936625"/>
            <a:ext cx="865623" cy="397545"/>
          </a:xfrm>
          <a:prstGeom prst="rect">
            <a:avLst/>
          </a:prstGeom>
          <a:noFill/>
          <a:ln w="12700">
            <a:noFill/>
            <a:miter lim="800000"/>
            <a:headEnd/>
            <a:tailEnd/>
          </a:ln>
          <a:effectLst/>
        </p:spPr>
        <p:txBody>
          <a:bodyPr wrap="none" lIns="90488" tIns="44450" rIns="90488" bIns="44450">
            <a:spAutoFit/>
          </a:bodyPr>
          <a:lstStyle/>
          <a:p>
            <a:r>
              <a:rPr lang="en-US" sz="2000" b="1" dirty="0">
                <a:solidFill>
                  <a:schemeClr val="tx1"/>
                </a:solidFill>
                <a:effectLst/>
                <a:latin typeface="Times New Roman" pitchFamily="18" charset="0"/>
              </a:rPr>
              <a:t>Order</a:t>
            </a:r>
          </a:p>
        </p:txBody>
      </p:sp>
      <p:sp>
        <p:nvSpPr>
          <p:cNvPr id="13" name="Rectangle 11"/>
          <p:cNvSpPr>
            <a:spLocks noChangeArrowheads="1"/>
          </p:cNvSpPr>
          <p:nvPr/>
        </p:nvSpPr>
        <p:spPr bwMode="auto">
          <a:xfrm>
            <a:off x="3400425" y="4398963"/>
            <a:ext cx="381000" cy="19050"/>
          </a:xfrm>
          <a:prstGeom prst="rect">
            <a:avLst/>
          </a:prstGeom>
          <a:noFill/>
          <a:ln w="12700">
            <a:noFill/>
            <a:miter lim="800000"/>
            <a:headEnd/>
            <a:tailEnd/>
          </a:ln>
          <a:effectLst/>
        </p:spPr>
        <p:txBody>
          <a:bodyPr wrap="none" anchor="ctr"/>
          <a:lstStyle/>
          <a:p>
            <a:endParaRPr lang="en-US">
              <a:effectLst/>
            </a:endParaRPr>
          </a:p>
        </p:txBody>
      </p:sp>
      <p:sp>
        <p:nvSpPr>
          <p:cNvPr id="14" name="Rectangle 12"/>
          <p:cNvSpPr>
            <a:spLocks noChangeArrowheads="1"/>
          </p:cNvSpPr>
          <p:nvPr/>
        </p:nvSpPr>
        <p:spPr bwMode="auto">
          <a:xfrm>
            <a:off x="471488" y="3224212"/>
            <a:ext cx="5167312" cy="1347787"/>
          </a:xfrm>
          <a:prstGeom prst="rect">
            <a:avLst/>
          </a:prstGeom>
          <a:solidFill>
            <a:schemeClr val="bg2">
              <a:lumMod val="20000"/>
              <a:lumOff val="80000"/>
            </a:schemeClr>
          </a:solidFill>
          <a:ln w="12700">
            <a:solidFill>
              <a:schemeClr val="tx1"/>
            </a:solidFill>
            <a:miter lim="800000"/>
            <a:headEnd/>
            <a:tailEnd/>
          </a:ln>
          <a:effectLst/>
        </p:spPr>
        <p:txBody>
          <a:bodyPr wrap="none" anchor="ctr"/>
          <a:lstStyle/>
          <a:p>
            <a:endParaRPr lang="en-US">
              <a:effectLst/>
            </a:endParaRPr>
          </a:p>
        </p:txBody>
      </p:sp>
      <p:sp>
        <p:nvSpPr>
          <p:cNvPr id="15" name="Rectangle 13"/>
          <p:cNvSpPr>
            <a:spLocks noChangeArrowheads="1"/>
          </p:cNvSpPr>
          <p:nvPr/>
        </p:nvSpPr>
        <p:spPr bwMode="auto">
          <a:xfrm>
            <a:off x="263210" y="3222625"/>
            <a:ext cx="5451790" cy="1320874"/>
          </a:xfrm>
          <a:prstGeom prst="rect">
            <a:avLst/>
          </a:prstGeom>
          <a:noFill/>
          <a:ln w="12700">
            <a:noFill/>
            <a:miter lim="800000"/>
            <a:headEnd/>
            <a:tailEnd/>
          </a:ln>
          <a:effectLst/>
        </p:spPr>
        <p:txBody>
          <a:bodyPr wrap="square" lIns="90488" tIns="44450" rIns="90488" bIns="44450">
            <a:spAutoFit/>
          </a:bodyPr>
          <a:lstStyle/>
          <a:p>
            <a:r>
              <a:rPr lang="en-US" sz="2000" b="1" u="sng" dirty="0" err="1">
                <a:effectLst/>
                <a:latin typeface="Times New Roman" pitchFamily="18" charset="0"/>
              </a:rPr>
              <a:t>CustID</a:t>
            </a:r>
            <a:r>
              <a:rPr lang="en-US" sz="2000" b="1" dirty="0">
                <a:solidFill>
                  <a:schemeClr val="tx2"/>
                </a:solidFill>
                <a:effectLst/>
                <a:latin typeface="Times New Roman" pitchFamily="18" charset="0"/>
              </a:rPr>
              <a:t>  </a:t>
            </a:r>
            <a:r>
              <a:rPr lang="en-US" sz="2000" dirty="0">
                <a:solidFill>
                  <a:schemeClr val="tx2"/>
                </a:solidFill>
                <a:effectLst/>
                <a:latin typeface="Times New Roman" pitchFamily="18" charset="0"/>
              </a:rPr>
              <a:t> </a:t>
            </a:r>
            <a:r>
              <a:rPr lang="en-US" sz="2000" u="sng" dirty="0">
                <a:solidFill>
                  <a:schemeClr val="tx1"/>
                </a:solidFill>
                <a:effectLst/>
                <a:latin typeface="Times New Roman" pitchFamily="18" charset="0"/>
              </a:rPr>
              <a:t>Name</a:t>
            </a:r>
            <a:r>
              <a:rPr lang="en-US" sz="2000" dirty="0">
                <a:solidFill>
                  <a:schemeClr val="tx1"/>
                </a:solidFill>
                <a:effectLst/>
                <a:latin typeface="Times New Roman" pitchFamily="18" charset="0"/>
              </a:rPr>
              <a:t>     </a:t>
            </a:r>
            <a:r>
              <a:rPr lang="en-US" sz="2000" u="sng" dirty="0">
                <a:solidFill>
                  <a:schemeClr val="tx1"/>
                </a:solidFill>
                <a:effectLst/>
                <a:latin typeface="Times New Roman" pitchFamily="18" charset="0"/>
              </a:rPr>
              <a:t>Balance </a:t>
            </a:r>
            <a:r>
              <a:rPr lang="en-US" sz="2000" dirty="0">
                <a:solidFill>
                  <a:schemeClr val="tx1"/>
                </a:solidFill>
                <a:effectLst/>
                <a:latin typeface="Times New Roman" pitchFamily="18" charset="0"/>
              </a:rPr>
              <a:t>     </a:t>
            </a:r>
            <a:r>
              <a:rPr lang="en-US" sz="2000" u="sng" dirty="0">
                <a:solidFill>
                  <a:schemeClr val="tx1"/>
                </a:solidFill>
                <a:effectLst/>
                <a:latin typeface="Times New Roman" pitchFamily="18" charset="0"/>
              </a:rPr>
              <a:t>City     </a:t>
            </a:r>
            <a:r>
              <a:rPr lang="en-US" sz="2000" dirty="0">
                <a:solidFill>
                  <a:schemeClr val="tx1"/>
                </a:solidFill>
                <a:effectLst/>
                <a:latin typeface="Times New Roman" pitchFamily="18" charset="0"/>
              </a:rPr>
              <a:t>     </a:t>
            </a:r>
            <a:r>
              <a:rPr lang="en-US" sz="2000" u="sng" dirty="0" err="1">
                <a:solidFill>
                  <a:schemeClr val="tx1"/>
                </a:solidFill>
                <a:effectLst/>
                <a:latin typeface="Times New Roman" pitchFamily="18" charset="0"/>
              </a:rPr>
              <a:t>SaleNo</a:t>
            </a:r>
            <a:endParaRPr lang="en-US" sz="2000" u="sng" dirty="0">
              <a:solidFill>
                <a:srgbClr val="00DFCA"/>
              </a:solidFill>
              <a:effectLst/>
              <a:latin typeface="Times New Roman" pitchFamily="18" charset="0"/>
            </a:endParaRPr>
          </a:p>
          <a:p>
            <a:r>
              <a:rPr lang="en-US" sz="2000" dirty="0">
                <a:solidFill>
                  <a:schemeClr val="tx1"/>
                </a:solidFill>
                <a:effectLst/>
                <a:latin typeface="Times New Roman" pitchFamily="18" charset="0"/>
              </a:rPr>
              <a:t>132	   Black     2000.00  Dallas        10</a:t>
            </a:r>
          </a:p>
          <a:p>
            <a:r>
              <a:rPr lang="en-US" sz="2000" dirty="0">
                <a:solidFill>
                  <a:schemeClr val="tx1"/>
                </a:solidFill>
                <a:effectLst/>
                <a:latin typeface="Times New Roman" pitchFamily="18" charset="0"/>
              </a:rPr>
              <a:t>135	   Tom        129.89    Denver      12</a:t>
            </a:r>
          </a:p>
          <a:p>
            <a:r>
              <a:rPr lang="en-US" sz="2000" dirty="0">
                <a:solidFill>
                  <a:schemeClr val="tx1"/>
                </a:solidFill>
                <a:effectLst/>
                <a:latin typeface="Times New Roman" pitchFamily="18" charset="0"/>
              </a:rPr>
              <a:t>198	   Tom       (132.90)   Dallas       10</a:t>
            </a:r>
          </a:p>
        </p:txBody>
      </p:sp>
      <p:sp>
        <p:nvSpPr>
          <p:cNvPr id="16" name="Rectangle 14"/>
          <p:cNvSpPr>
            <a:spLocks noChangeArrowheads="1"/>
          </p:cNvSpPr>
          <p:nvPr/>
        </p:nvSpPr>
        <p:spPr bwMode="auto">
          <a:xfrm>
            <a:off x="451083" y="2895600"/>
            <a:ext cx="1264771" cy="397545"/>
          </a:xfrm>
          <a:prstGeom prst="rect">
            <a:avLst/>
          </a:prstGeom>
          <a:noFill/>
          <a:ln w="12700">
            <a:noFill/>
            <a:miter lim="800000"/>
            <a:headEnd/>
            <a:tailEnd/>
          </a:ln>
          <a:effectLst/>
        </p:spPr>
        <p:txBody>
          <a:bodyPr wrap="none" lIns="90488" tIns="44450" rIns="90488" bIns="44450">
            <a:spAutoFit/>
          </a:bodyPr>
          <a:lstStyle/>
          <a:p>
            <a:r>
              <a:rPr lang="en-US" sz="2000" b="1" dirty="0">
                <a:solidFill>
                  <a:schemeClr val="tx1"/>
                </a:solidFill>
                <a:effectLst/>
                <a:latin typeface="Times New Roman" pitchFamily="18" charset="0"/>
              </a:rPr>
              <a:t>Customer</a:t>
            </a:r>
          </a:p>
        </p:txBody>
      </p:sp>
      <p:grpSp>
        <p:nvGrpSpPr>
          <p:cNvPr id="17" name="Group 18"/>
          <p:cNvGrpSpPr>
            <a:grpSpLocks/>
          </p:cNvGrpSpPr>
          <p:nvPr/>
        </p:nvGrpSpPr>
        <p:grpSpPr bwMode="auto">
          <a:xfrm>
            <a:off x="3446463" y="4664075"/>
            <a:ext cx="5062537" cy="1889125"/>
            <a:chOff x="2171" y="3130"/>
            <a:chExt cx="3189" cy="1190"/>
          </a:xfrm>
        </p:grpSpPr>
        <p:sp>
          <p:nvSpPr>
            <p:cNvPr id="18" name="Rectangle 15"/>
            <p:cNvSpPr>
              <a:spLocks noChangeArrowheads="1"/>
            </p:cNvSpPr>
            <p:nvPr/>
          </p:nvSpPr>
          <p:spPr bwMode="auto">
            <a:xfrm>
              <a:off x="2171" y="3390"/>
              <a:ext cx="3189" cy="930"/>
            </a:xfrm>
            <a:prstGeom prst="rect">
              <a:avLst/>
            </a:prstGeom>
            <a:solidFill>
              <a:schemeClr val="bg2">
                <a:lumMod val="20000"/>
                <a:lumOff val="80000"/>
              </a:schemeClr>
            </a:solidFill>
            <a:ln w="12700">
              <a:solidFill>
                <a:schemeClr val="tx1"/>
              </a:solidFill>
              <a:miter lim="800000"/>
              <a:headEnd/>
              <a:tailEnd/>
            </a:ln>
            <a:effectLst/>
          </p:spPr>
          <p:txBody>
            <a:bodyPr wrap="none" anchor="ctr"/>
            <a:lstStyle/>
            <a:p>
              <a:endParaRPr lang="en-US">
                <a:effectLst/>
              </a:endParaRPr>
            </a:p>
          </p:txBody>
        </p:sp>
        <p:sp>
          <p:nvSpPr>
            <p:cNvPr id="19" name="Rectangle 16"/>
            <p:cNvSpPr>
              <a:spLocks noChangeArrowheads="1"/>
            </p:cNvSpPr>
            <p:nvPr/>
          </p:nvSpPr>
          <p:spPr bwMode="auto">
            <a:xfrm>
              <a:off x="2192" y="3371"/>
              <a:ext cx="3025" cy="901"/>
            </a:xfrm>
            <a:prstGeom prst="rect">
              <a:avLst/>
            </a:prstGeom>
            <a:noFill/>
            <a:ln w="12700">
              <a:noFill/>
              <a:miter lim="800000"/>
              <a:headEnd/>
              <a:tailEnd/>
            </a:ln>
            <a:effectLst/>
          </p:spPr>
          <p:txBody>
            <a:bodyPr wrap="none" lIns="90488" tIns="44450" rIns="90488" bIns="44450">
              <a:spAutoFit/>
            </a:bodyPr>
            <a:lstStyle/>
            <a:p>
              <a:r>
                <a:rPr lang="en-US" sz="2000" b="1" u="sng" dirty="0" err="1">
                  <a:effectLst/>
                  <a:latin typeface="Times New Roman" pitchFamily="18" charset="0"/>
                </a:rPr>
                <a:t>SalesNO</a:t>
              </a:r>
              <a:r>
                <a:rPr lang="en-US" sz="2000" b="1" dirty="0">
                  <a:effectLst/>
                  <a:latin typeface="Times New Roman" pitchFamily="18" charset="0"/>
                </a:rPr>
                <a:t> </a:t>
              </a:r>
              <a:r>
                <a:rPr lang="en-US" sz="2000" dirty="0">
                  <a:solidFill>
                    <a:schemeClr val="tx2"/>
                  </a:solidFill>
                  <a:effectLst/>
                  <a:latin typeface="Times New Roman" pitchFamily="18" charset="0"/>
                </a:rPr>
                <a:t>  </a:t>
              </a:r>
              <a:r>
                <a:rPr lang="en-US" sz="2000" u="sng" dirty="0">
                  <a:solidFill>
                    <a:schemeClr val="tx1"/>
                  </a:solidFill>
                  <a:effectLst/>
                  <a:latin typeface="Times New Roman" pitchFamily="18" charset="0"/>
                </a:rPr>
                <a:t>Name</a:t>
              </a:r>
              <a:r>
                <a:rPr lang="en-US" sz="2000" dirty="0">
                  <a:solidFill>
                    <a:schemeClr val="tx1"/>
                  </a:solidFill>
                  <a:effectLst/>
                  <a:latin typeface="Times New Roman" pitchFamily="18" charset="0"/>
                </a:rPr>
                <a:t>     </a:t>
              </a:r>
              <a:r>
                <a:rPr lang="en-US" sz="2000" u="sng" dirty="0">
                  <a:solidFill>
                    <a:schemeClr val="tx1"/>
                  </a:solidFill>
                  <a:effectLst/>
                  <a:latin typeface="Times New Roman" pitchFamily="18" charset="0"/>
                </a:rPr>
                <a:t>Rate	</a:t>
              </a:r>
              <a:r>
                <a:rPr lang="en-US" sz="2000" dirty="0">
                  <a:solidFill>
                    <a:schemeClr val="tx1"/>
                  </a:solidFill>
                  <a:effectLst/>
                  <a:latin typeface="Times New Roman" pitchFamily="18" charset="0"/>
                </a:rPr>
                <a:t>  </a:t>
              </a:r>
              <a:r>
                <a:rPr lang="en-US" sz="2000" u="sng" dirty="0">
                  <a:solidFill>
                    <a:schemeClr val="tx1"/>
                  </a:solidFill>
                  <a:effectLst/>
                  <a:latin typeface="Times New Roman" pitchFamily="18" charset="0"/>
                </a:rPr>
                <a:t>City     </a:t>
              </a:r>
              <a:r>
                <a:rPr lang="en-US" sz="2000" dirty="0">
                  <a:solidFill>
                    <a:schemeClr val="tx1"/>
                  </a:solidFill>
                  <a:effectLst/>
                  <a:latin typeface="Times New Roman" pitchFamily="18" charset="0"/>
                </a:rPr>
                <a:t>     </a:t>
              </a:r>
              <a:r>
                <a:rPr lang="en-US" sz="2000" u="sng" dirty="0" err="1">
                  <a:solidFill>
                    <a:schemeClr val="tx1"/>
                  </a:solidFill>
                  <a:effectLst/>
                  <a:latin typeface="Times New Roman" pitchFamily="18" charset="0"/>
                </a:rPr>
                <a:t>Dept</a:t>
              </a:r>
              <a:r>
                <a:rPr lang="en-US" sz="2000" u="sng" dirty="0">
                  <a:solidFill>
                    <a:schemeClr val="tx1"/>
                  </a:solidFill>
                  <a:effectLst/>
                  <a:latin typeface="Times New Roman" pitchFamily="18" charset="0"/>
                </a:rPr>
                <a:t>#</a:t>
              </a:r>
            </a:p>
            <a:p>
              <a:r>
                <a:rPr lang="en-US" sz="2000" dirty="0">
                  <a:solidFill>
                    <a:schemeClr val="tx1"/>
                  </a:solidFill>
                  <a:effectLst/>
                  <a:latin typeface="Times New Roman" pitchFamily="18" charset="0"/>
                </a:rPr>
                <a:t>10	     James     10	</a:t>
              </a:r>
              <a:r>
                <a:rPr lang="en-US" sz="2800" dirty="0">
                  <a:solidFill>
                    <a:schemeClr val="tx1"/>
                  </a:solidFill>
                  <a:effectLst/>
                  <a:latin typeface="Times New Roman" pitchFamily="18" charset="0"/>
                </a:rPr>
                <a:t>  </a:t>
              </a:r>
              <a:r>
                <a:rPr lang="en-US" sz="2000" dirty="0">
                  <a:solidFill>
                    <a:schemeClr val="tx1"/>
                  </a:solidFill>
                  <a:effectLst/>
                  <a:latin typeface="Times New Roman" pitchFamily="18" charset="0"/>
                </a:rPr>
                <a:t>Dallas       A211</a:t>
              </a:r>
            </a:p>
            <a:p>
              <a:r>
                <a:rPr lang="en-US" sz="2000" dirty="0">
                  <a:solidFill>
                    <a:schemeClr val="tx1"/>
                  </a:solidFill>
                  <a:effectLst/>
                  <a:latin typeface="Times New Roman" pitchFamily="18" charset="0"/>
                </a:rPr>
                <a:t>12	     Black      15       Denver      F654</a:t>
              </a:r>
            </a:p>
            <a:p>
              <a:r>
                <a:rPr lang="en-US" sz="2000" dirty="0">
                  <a:solidFill>
                    <a:schemeClr val="tx1"/>
                  </a:solidFill>
                  <a:effectLst/>
                  <a:latin typeface="Times New Roman" pitchFamily="18" charset="0"/>
                </a:rPr>
                <a:t>48	     Black      8	   </a:t>
              </a:r>
              <a:r>
                <a:rPr lang="en-US" sz="2000" dirty="0" err="1">
                  <a:solidFill>
                    <a:schemeClr val="tx1"/>
                  </a:solidFill>
                  <a:effectLst/>
                  <a:latin typeface="Times New Roman" pitchFamily="18" charset="0"/>
                </a:rPr>
                <a:t>WashDC</a:t>
              </a:r>
              <a:r>
                <a:rPr lang="en-US" sz="2000" dirty="0">
                  <a:solidFill>
                    <a:schemeClr val="tx1"/>
                  </a:solidFill>
                  <a:effectLst/>
                  <a:latin typeface="Times New Roman" pitchFamily="18" charset="0"/>
                </a:rPr>
                <a:t>   A211</a:t>
              </a:r>
            </a:p>
          </p:txBody>
        </p:sp>
        <p:sp>
          <p:nvSpPr>
            <p:cNvPr id="20" name="Rectangle 17"/>
            <p:cNvSpPr>
              <a:spLocks noChangeArrowheads="1"/>
            </p:cNvSpPr>
            <p:nvPr/>
          </p:nvSpPr>
          <p:spPr bwMode="auto">
            <a:xfrm>
              <a:off x="2177" y="3130"/>
              <a:ext cx="464" cy="250"/>
            </a:xfrm>
            <a:prstGeom prst="rect">
              <a:avLst/>
            </a:prstGeom>
            <a:noFill/>
            <a:ln w="12700">
              <a:noFill/>
              <a:miter lim="800000"/>
              <a:headEnd/>
              <a:tailEnd/>
            </a:ln>
            <a:effectLst/>
          </p:spPr>
          <p:txBody>
            <a:bodyPr wrap="none" lIns="90488" tIns="44450" rIns="90488" bIns="44450">
              <a:spAutoFit/>
            </a:bodyPr>
            <a:lstStyle/>
            <a:p>
              <a:r>
                <a:rPr lang="en-US" sz="2000" b="1" dirty="0">
                  <a:solidFill>
                    <a:schemeClr val="tx1"/>
                  </a:solidFill>
                  <a:effectLst/>
                  <a:latin typeface="Times New Roman" pitchFamily="18" charset="0"/>
                </a:rPr>
                <a:t>Sales</a:t>
              </a:r>
            </a:p>
          </p:txBody>
        </p:sp>
      </p:grpSp>
    </p:spTree>
    <p:extLst>
      <p:ext uri="{BB962C8B-B14F-4D97-AF65-F5344CB8AC3E}">
        <p14:creationId xmlns:p14="http://schemas.microsoft.com/office/powerpoint/2010/main" val="996480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628650" y="1352549"/>
            <a:ext cx="8178800" cy="4457700"/>
          </a:xfrm>
        </p:spPr>
        <p:txBody>
          <a:bodyPr/>
          <a:lstStyle/>
          <a:p>
            <a:pPr>
              <a:lnSpc>
                <a:spcPct val="90000"/>
              </a:lnSpc>
            </a:pPr>
            <a:r>
              <a:rPr lang="en-US" sz="2800" dirty="0"/>
              <a:t>The programmer sees SQL, which has two components:</a:t>
            </a:r>
          </a:p>
          <a:p>
            <a:pPr marL="863600" lvl="1" indent="-514350">
              <a:lnSpc>
                <a:spcPct val="90000"/>
              </a:lnSpc>
              <a:buFont typeface="+mj-lt"/>
              <a:buAutoNum type="arabicPeriod"/>
            </a:pPr>
            <a:r>
              <a:rPr lang="en-US" sz="2400" dirty="0">
                <a:solidFill>
                  <a:srgbClr val="C00000"/>
                </a:solidFill>
              </a:rPr>
              <a:t>Data Definition Language </a:t>
            </a:r>
            <a:r>
              <a:rPr lang="en-US" sz="2400" dirty="0"/>
              <a:t>(DDL)</a:t>
            </a:r>
          </a:p>
          <a:p>
            <a:pPr marL="863600" lvl="1" indent="-514350">
              <a:lnSpc>
                <a:spcPct val="90000"/>
              </a:lnSpc>
              <a:buFont typeface="+mj-lt"/>
              <a:buAutoNum type="arabicPeriod"/>
            </a:pPr>
            <a:r>
              <a:rPr lang="en-US" sz="2400" dirty="0">
                <a:solidFill>
                  <a:srgbClr val="C00000"/>
                </a:solidFill>
              </a:rPr>
              <a:t>Data Manipulation Language </a:t>
            </a:r>
            <a:r>
              <a:rPr lang="en-US" sz="2400" dirty="0"/>
              <a:t>(DML)</a:t>
            </a:r>
          </a:p>
          <a:p>
            <a:pPr>
              <a:lnSpc>
                <a:spcPct val="90000"/>
              </a:lnSpc>
              <a:buFontTx/>
              <a:buNone/>
            </a:pPr>
            <a:endParaRPr lang="en-US" sz="2800" dirty="0"/>
          </a:p>
          <a:p>
            <a:pPr>
              <a:lnSpc>
                <a:spcPct val="90000"/>
              </a:lnSpc>
            </a:pPr>
            <a:r>
              <a:rPr lang="en-US" sz="2800" dirty="0"/>
              <a:t>Behind the scenes the DBMS has:</a:t>
            </a:r>
          </a:p>
          <a:p>
            <a:pPr marL="863600" lvl="1" indent="-514350">
              <a:lnSpc>
                <a:spcPct val="90000"/>
              </a:lnSpc>
              <a:buFont typeface="+mj-lt"/>
              <a:buAutoNum type="arabicPeriod"/>
            </a:pPr>
            <a:r>
              <a:rPr lang="en-US" sz="2400" dirty="0"/>
              <a:t>Query engine</a:t>
            </a:r>
          </a:p>
          <a:p>
            <a:pPr marL="863600" lvl="1" indent="-514350">
              <a:lnSpc>
                <a:spcPct val="90000"/>
              </a:lnSpc>
              <a:buFont typeface="+mj-lt"/>
              <a:buAutoNum type="arabicPeriod"/>
            </a:pPr>
            <a:r>
              <a:rPr lang="en-US" sz="2400" dirty="0"/>
              <a:t>Query optimizer</a:t>
            </a:r>
          </a:p>
          <a:p>
            <a:pPr marL="863600" lvl="1" indent="-514350">
              <a:lnSpc>
                <a:spcPct val="90000"/>
              </a:lnSpc>
              <a:buFont typeface="+mj-lt"/>
              <a:buAutoNum type="arabicPeriod"/>
            </a:pPr>
            <a:r>
              <a:rPr lang="en-US" sz="2400" dirty="0"/>
              <a:t>Storage management</a:t>
            </a:r>
          </a:p>
          <a:p>
            <a:pPr marL="863600" lvl="1" indent="-514350">
              <a:lnSpc>
                <a:spcPct val="90000"/>
              </a:lnSpc>
              <a:buFont typeface="+mj-lt"/>
              <a:buAutoNum type="arabicPeriod"/>
            </a:pPr>
            <a:r>
              <a:rPr lang="en-US" sz="2400" dirty="0"/>
              <a:t>Transaction Management (concurrency, recovery)</a:t>
            </a:r>
          </a:p>
        </p:txBody>
      </p:sp>
      <p:sp>
        <p:nvSpPr>
          <p:cNvPr id="15362" name="Rectangle 2"/>
          <p:cNvSpPr>
            <a:spLocks noGrp="1" noChangeArrowheads="1"/>
          </p:cNvSpPr>
          <p:nvPr>
            <p:ph type="title"/>
          </p:nvPr>
        </p:nvSpPr>
        <p:spPr/>
        <p:txBody>
          <a:bodyPr/>
          <a:lstStyle/>
          <a:p>
            <a:r>
              <a:rPr lang="en-US" dirty="0"/>
              <a:t>Functionality of a DBMS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428</a:t>
            </a:fld>
            <a:endParaRPr lang="en-US">
              <a:solidFill>
                <a:prstClr val="black">
                  <a:tint val="75000"/>
                </a:prstClr>
              </a:solidFill>
            </a:endParaRPr>
          </a:p>
        </p:txBody>
      </p:sp>
    </p:spTree>
    <p:extLst>
      <p:ext uri="{BB962C8B-B14F-4D97-AF65-F5344CB8AC3E}">
        <p14:creationId xmlns:p14="http://schemas.microsoft.com/office/powerpoint/2010/main" val="569837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p:txBody>
          <a:bodyPr/>
          <a:lstStyle/>
          <a:p>
            <a:pPr marL="0" indent="0">
              <a:buNone/>
            </a:pPr>
            <a:r>
              <a:rPr lang="en-US" dirty="0"/>
              <a:t>1. Start with DDL to </a:t>
            </a:r>
            <a:r>
              <a:rPr lang="en-US" i="1" dirty="0"/>
              <a:t>create tables</a:t>
            </a:r>
            <a:r>
              <a:rPr lang="en-US" dirty="0"/>
              <a:t>:</a:t>
            </a:r>
          </a:p>
          <a:p>
            <a:endParaRPr lang="en-US" dirty="0"/>
          </a:p>
          <a:p>
            <a:endParaRPr lang="en-US" dirty="0"/>
          </a:p>
          <a:p>
            <a:endParaRPr lang="en-US" dirty="0"/>
          </a:p>
          <a:p>
            <a:endParaRPr lang="en-US" dirty="0"/>
          </a:p>
          <a:p>
            <a:pPr marL="0" indent="0">
              <a:buNone/>
            </a:pPr>
            <a:r>
              <a:rPr lang="en-US" dirty="0"/>
              <a:t>2. Continue with DML to </a:t>
            </a:r>
            <a:r>
              <a:rPr lang="en-US" i="1" dirty="0"/>
              <a:t>populate tables:</a:t>
            </a:r>
            <a:endParaRPr lang="en-US" dirty="0"/>
          </a:p>
        </p:txBody>
      </p:sp>
      <p:sp>
        <p:nvSpPr>
          <p:cNvPr id="53250" name="Rectangle 2"/>
          <p:cNvSpPr>
            <a:spLocks noGrp="1" noChangeArrowheads="1"/>
          </p:cNvSpPr>
          <p:nvPr>
            <p:ph type="title"/>
          </p:nvPr>
        </p:nvSpPr>
        <p:spPr/>
        <p:txBody>
          <a:bodyPr>
            <a:normAutofit/>
          </a:bodyPr>
          <a:lstStyle/>
          <a:p>
            <a:r>
              <a:rPr lang="en-US" dirty="0"/>
              <a:t>How the Programmer Sees the DBMS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429</a:t>
            </a:fld>
            <a:endParaRPr lang="en-US">
              <a:solidFill>
                <a:prstClr val="black">
                  <a:tint val="75000"/>
                </a:prstClr>
              </a:solidFill>
            </a:endParaRPr>
          </a:p>
        </p:txBody>
      </p:sp>
      <p:sp>
        <p:nvSpPr>
          <p:cNvPr id="53252" name="Rectangle 4"/>
          <p:cNvSpPr>
            <a:spLocks noChangeArrowheads="1"/>
          </p:cNvSpPr>
          <p:nvPr/>
        </p:nvSpPr>
        <p:spPr bwMode="auto">
          <a:xfrm>
            <a:off x="2895600" y="2057400"/>
            <a:ext cx="5867400" cy="1477328"/>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wrap="square">
            <a:spAutoFit/>
          </a:bodyPr>
          <a:lstStyle/>
          <a:p>
            <a:pPr algn="l">
              <a:lnSpc>
                <a:spcPct val="90000"/>
              </a:lnSpc>
              <a:spcBef>
                <a:spcPct val="0"/>
              </a:spcBef>
              <a:buFontTx/>
              <a:buNone/>
            </a:pPr>
            <a:r>
              <a:rPr lang="en-US" sz="2000" dirty="0"/>
              <a:t>CREATE TABLE Students (</a:t>
            </a:r>
          </a:p>
          <a:p>
            <a:pPr algn="l">
              <a:lnSpc>
                <a:spcPct val="90000"/>
              </a:lnSpc>
              <a:spcBef>
                <a:spcPct val="0"/>
              </a:spcBef>
              <a:buFontTx/>
              <a:buNone/>
            </a:pPr>
            <a:r>
              <a:rPr lang="en-US" sz="2000" dirty="0"/>
              <a:t>	Name CHAR(30)</a:t>
            </a:r>
          </a:p>
          <a:p>
            <a:pPr algn="l">
              <a:lnSpc>
                <a:spcPct val="90000"/>
              </a:lnSpc>
              <a:spcBef>
                <a:spcPct val="0"/>
              </a:spcBef>
              <a:buFontTx/>
              <a:buNone/>
            </a:pPr>
            <a:r>
              <a:rPr lang="en-US" sz="2000" dirty="0"/>
              <a:t>	SSN CHAR(9) PRIMARY KEY NOT NULL,</a:t>
            </a:r>
          </a:p>
          <a:p>
            <a:pPr algn="l">
              <a:lnSpc>
                <a:spcPct val="90000"/>
              </a:lnSpc>
              <a:spcBef>
                <a:spcPct val="0"/>
              </a:spcBef>
              <a:buFontTx/>
              <a:buNone/>
            </a:pPr>
            <a:r>
              <a:rPr lang="en-US" sz="2000" dirty="0"/>
              <a:t>	Category CHAR(20)</a:t>
            </a:r>
          </a:p>
          <a:p>
            <a:pPr algn="l">
              <a:lnSpc>
                <a:spcPct val="90000"/>
              </a:lnSpc>
              <a:spcBef>
                <a:spcPct val="0"/>
              </a:spcBef>
              <a:buFontTx/>
              <a:buNone/>
            </a:pPr>
            <a:r>
              <a:rPr lang="en-US" sz="2000" dirty="0"/>
              <a:t>)   . . . </a:t>
            </a:r>
          </a:p>
        </p:txBody>
      </p:sp>
      <p:sp>
        <p:nvSpPr>
          <p:cNvPr id="53253" name="Rectangle 5"/>
          <p:cNvSpPr>
            <a:spLocks noChangeArrowheads="1"/>
          </p:cNvSpPr>
          <p:nvPr/>
        </p:nvSpPr>
        <p:spPr bwMode="auto">
          <a:xfrm>
            <a:off x="2667000" y="4724400"/>
            <a:ext cx="5597623" cy="923330"/>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wrap="none">
            <a:spAutoFit/>
          </a:bodyPr>
          <a:lstStyle/>
          <a:p>
            <a:pPr algn="l">
              <a:lnSpc>
                <a:spcPct val="90000"/>
              </a:lnSpc>
              <a:spcBef>
                <a:spcPct val="0"/>
              </a:spcBef>
              <a:buFontTx/>
              <a:buNone/>
            </a:pPr>
            <a:r>
              <a:rPr lang="en-US" sz="2000" dirty="0"/>
              <a:t>INSERT INTO Students</a:t>
            </a:r>
          </a:p>
          <a:p>
            <a:pPr algn="l">
              <a:lnSpc>
                <a:spcPct val="90000"/>
              </a:lnSpc>
              <a:spcBef>
                <a:spcPct val="0"/>
              </a:spcBef>
              <a:buFontTx/>
              <a:buNone/>
            </a:pPr>
            <a:r>
              <a:rPr lang="en-US" sz="2000" dirty="0"/>
              <a:t>VALUES(‘Charles’, ‘123456789’, ‘undergraduate’)</a:t>
            </a:r>
          </a:p>
          <a:p>
            <a:pPr algn="l">
              <a:lnSpc>
                <a:spcPct val="90000"/>
              </a:lnSpc>
              <a:spcBef>
                <a:spcPct val="0"/>
              </a:spcBef>
              <a:buFontTx/>
              <a:buNone/>
            </a:pPr>
            <a:r>
              <a:rPr lang="en-US" sz="2000" dirty="0"/>
              <a:t>.  .  .  .</a:t>
            </a:r>
          </a:p>
        </p:txBody>
      </p:sp>
    </p:spTree>
    <p:extLst>
      <p:ext uri="{BB962C8B-B14F-4D97-AF65-F5344CB8AC3E}">
        <p14:creationId xmlns:p14="http://schemas.microsoft.com/office/powerpoint/2010/main" val="2103747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85996434"/>
              </p:ext>
            </p:extLst>
          </p:nvPr>
        </p:nvGraphicFramePr>
        <p:xfrm>
          <a:off x="76200" y="76200"/>
          <a:ext cx="8991600" cy="6692932"/>
        </p:xfrm>
        <a:graphic>
          <a:graphicData uri="http://schemas.openxmlformats.org/drawingml/2006/table">
            <a:tbl>
              <a:tblPr firstRow="1">
                <a:tableStyleId>{5DA37D80-6434-44D0-A028-1B22A696006F}</a:tableStyleId>
              </a:tblPr>
              <a:tblGrid>
                <a:gridCol w="8991600">
                  <a:extLst>
                    <a:ext uri="{9D8B030D-6E8A-4147-A177-3AD203B41FA5}">
                      <a16:colId xmlns:a16="http://schemas.microsoft.com/office/drawing/2014/main" val="20000"/>
                    </a:ext>
                  </a:extLst>
                </a:gridCol>
              </a:tblGrid>
              <a:tr h="390439">
                <a:tc>
                  <a:txBody>
                    <a:bodyPr/>
                    <a:lstStyle/>
                    <a:p>
                      <a:pPr algn="l"/>
                      <a:r>
                        <a:rPr lang="id-ID" sz="2400" b="1" i="0" dirty="0">
                          <a:latin typeface="+mn-lt"/>
                          <a:cs typeface="+mn-cs"/>
                        </a:rPr>
                        <a:t>Kelayakan</a:t>
                      </a:r>
                      <a:r>
                        <a:rPr lang="id-ID" sz="2400" b="1" i="0" baseline="0" dirty="0">
                          <a:latin typeface="+mn-lt"/>
                          <a:cs typeface="+mn-cs"/>
                        </a:rPr>
                        <a:t> Ekonomi</a:t>
                      </a:r>
                      <a:endParaRPr lang="en-US" sz="2400" b="1" i="0" dirty="0">
                        <a:latin typeface="Arial" pitchFamily="34" charset="0"/>
                        <a:cs typeface="Arial" pitchFamily="34" charset="0"/>
                      </a:endParaRPr>
                    </a:p>
                  </a:txBody>
                  <a:tcPr marL="0" marR="0" marT="0" marB="0" anchor="ctr">
                    <a:solidFill>
                      <a:schemeClr val="bg1"/>
                    </a:solidFill>
                  </a:tcPr>
                </a:tc>
                <a:extLst>
                  <a:ext uri="{0D108BD9-81ED-4DB2-BD59-A6C34878D82A}">
                    <a16:rowId xmlns:a16="http://schemas.microsoft.com/office/drawing/2014/main" val="10000"/>
                  </a:ext>
                </a:extLst>
              </a:tr>
              <a:tr h="3357451">
                <a:tc>
                  <a:txBody>
                    <a:bodyPr/>
                    <a:lstStyle/>
                    <a:p>
                      <a:pPr algn="l"/>
                      <a:r>
                        <a:rPr lang="id-ID" sz="2400" dirty="0" err="1"/>
                        <a:t>Cost</a:t>
                      </a:r>
                      <a:r>
                        <a:rPr lang="id-ID" sz="2400" dirty="0"/>
                        <a:t> </a:t>
                      </a:r>
                      <a:r>
                        <a:rPr lang="id-ID" sz="2400" dirty="0" err="1"/>
                        <a:t>benefit</a:t>
                      </a:r>
                      <a:r>
                        <a:rPr lang="id-ID" sz="2400" dirty="0"/>
                        <a:t> </a:t>
                      </a:r>
                      <a:r>
                        <a:rPr lang="id-ID" sz="2400" dirty="0" err="1"/>
                        <a:t>analysis</a:t>
                      </a:r>
                      <a:r>
                        <a:rPr lang="id-ID" sz="2400" dirty="0"/>
                        <a:t> telah</a:t>
                      </a:r>
                      <a:r>
                        <a:rPr lang="id-ID" sz="2400" baseline="0" dirty="0"/>
                        <a:t> dilakukan. Sistem </a:t>
                      </a:r>
                      <a:r>
                        <a:rPr lang="id-ID" sz="2400" dirty="0"/>
                        <a:t>Penjualan</a:t>
                      </a:r>
                      <a:r>
                        <a:rPr lang="id-ID" sz="2400" baseline="0" dirty="0"/>
                        <a:t> musik </a:t>
                      </a:r>
                      <a:r>
                        <a:rPr lang="id-ID" sz="2400" baseline="0" dirty="0" err="1"/>
                        <a:t>online</a:t>
                      </a:r>
                      <a:r>
                        <a:rPr lang="id-ID" sz="2400" baseline="0" dirty="0"/>
                        <a:t> memiliki peluang yang baik untuk bisa </a:t>
                      </a:r>
                      <a:r>
                        <a:rPr lang="id-ID" sz="2400" baseline="0" dirty="0">
                          <a:solidFill>
                            <a:srgbClr val="C00000"/>
                          </a:solidFill>
                        </a:rPr>
                        <a:t>meningkatkan pendapatan perusahaan</a:t>
                      </a:r>
                      <a:r>
                        <a:rPr lang="id-ID" sz="2400" baseline="0" dirty="0"/>
                        <a:t>.</a:t>
                      </a:r>
                    </a:p>
                    <a:p>
                      <a:pPr algn="l"/>
                      <a:endParaRPr lang="en-US" sz="2400" dirty="0"/>
                    </a:p>
                    <a:p>
                      <a:pPr marL="742950" lvl="1" indent="-285750" algn="l">
                        <a:buFont typeface="Arial" pitchFamily="34" charset="0"/>
                        <a:buChar char="•"/>
                      </a:pPr>
                      <a:r>
                        <a:rPr lang="en-US" sz="2400" b="0" dirty="0">
                          <a:solidFill>
                            <a:srgbClr val="C00000"/>
                          </a:solidFill>
                        </a:rPr>
                        <a:t>Return</a:t>
                      </a:r>
                      <a:r>
                        <a:rPr lang="en-US" sz="2400" b="0" baseline="0" dirty="0">
                          <a:solidFill>
                            <a:srgbClr val="C00000"/>
                          </a:solidFill>
                        </a:rPr>
                        <a:t> on Investment (R</a:t>
                      </a:r>
                      <a:r>
                        <a:rPr lang="en-US" sz="2400" b="0" dirty="0">
                          <a:solidFill>
                            <a:srgbClr val="C00000"/>
                          </a:solidFill>
                        </a:rPr>
                        <a:t>OI) </a:t>
                      </a:r>
                      <a:r>
                        <a:rPr lang="id-ID" sz="2400" b="0" dirty="0">
                          <a:solidFill>
                            <a:srgbClr val="C00000"/>
                          </a:solidFill>
                        </a:rPr>
                        <a:t>setelah</a:t>
                      </a:r>
                      <a:r>
                        <a:rPr lang="en-US" sz="2400" b="0" dirty="0">
                          <a:solidFill>
                            <a:srgbClr val="C00000"/>
                          </a:solidFill>
                        </a:rPr>
                        <a:t> 3 </a:t>
                      </a:r>
                      <a:r>
                        <a:rPr lang="id-ID" sz="2400" b="0" dirty="0">
                          <a:solidFill>
                            <a:srgbClr val="C00000"/>
                          </a:solidFill>
                        </a:rPr>
                        <a:t>tahun</a:t>
                      </a:r>
                      <a:r>
                        <a:rPr lang="en-US" sz="2400" dirty="0"/>
                        <a:t>: </a:t>
                      </a:r>
                      <a:r>
                        <a:rPr lang="id-ID" sz="2400" b="1" dirty="0">
                          <a:solidFill>
                            <a:srgbClr val="0070C0"/>
                          </a:solidFill>
                        </a:rPr>
                        <a:t>31%</a:t>
                      </a:r>
                      <a:endParaRPr lang="en-US" sz="2400" b="1" dirty="0">
                        <a:solidFill>
                          <a:srgbClr val="0070C0"/>
                        </a:solidFill>
                      </a:endParaRPr>
                    </a:p>
                    <a:p>
                      <a:pPr marL="742950" lvl="1" indent="-285750" algn="l">
                        <a:buFont typeface="Arial" pitchFamily="34" charset="0"/>
                        <a:buChar char="•"/>
                      </a:pPr>
                      <a:r>
                        <a:rPr lang="en-US" sz="2400" b="0" dirty="0">
                          <a:solidFill>
                            <a:srgbClr val="C00000"/>
                          </a:solidFill>
                        </a:rPr>
                        <a:t>Break-even point (BEP)</a:t>
                      </a:r>
                      <a:r>
                        <a:rPr lang="en-US" sz="2400" b="0" dirty="0">
                          <a:solidFill>
                            <a:schemeClr val="tx1"/>
                          </a:solidFill>
                        </a:rPr>
                        <a:t>: </a:t>
                      </a:r>
                      <a:r>
                        <a:rPr lang="id-ID" sz="2400" b="1" dirty="0">
                          <a:solidFill>
                            <a:srgbClr val="0070C0"/>
                          </a:solidFill>
                        </a:rPr>
                        <a:t>2.25</a:t>
                      </a:r>
                      <a:r>
                        <a:rPr lang="id-ID" sz="2400" b="1" baseline="0" dirty="0">
                          <a:solidFill>
                            <a:srgbClr val="0070C0"/>
                          </a:solidFill>
                        </a:rPr>
                        <a:t> tahun</a:t>
                      </a:r>
                      <a:endParaRPr lang="en-US" sz="2400" b="1" dirty="0">
                        <a:solidFill>
                          <a:srgbClr val="0070C0"/>
                        </a:solidFill>
                      </a:endParaRP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id-ID" sz="2400" dirty="0"/>
                        <a:t>Total keuntungan</a:t>
                      </a:r>
                      <a:r>
                        <a:rPr lang="id-ID" sz="2400" baseline="0" dirty="0"/>
                        <a:t> setelah 3 tahun: </a:t>
                      </a:r>
                      <a:r>
                        <a:rPr lang="id-ID" sz="2400" b="1" baseline="0" dirty="0">
                          <a:solidFill>
                            <a:srgbClr val="0070C0"/>
                          </a:solidFill>
                        </a:rPr>
                        <a:t>Rp. 503.559.986,-</a:t>
                      </a:r>
                      <a:endParaRPr lang="id-ID" sz="2400" b="1" dirty="0">
                        <a:solidFill>
                          <a:srgbClr val="0070C0"/>
                        </a:solidFill>
                      </a:endParaRPr>
                    </a:p>
                    <a:p>
                      <a:pPr algn="l"/>
                      <a:endParaRPr lang="en-US" sz="2000" dirty="0"/>
                    </a:p>
                    <a:p>
                      <a:pPr marL="457200" lvl="1" indent="0" algn="l">
                        <a:buFont typeface="Arial" pitchFamily="34" charset="0"/>
                        <a:buNone/>
                      </a:pPr>
                      <a:endParaRPr lang="id-ID" sz="2000" baseline="0" dirty="0"/>
                    </a:p>
                    <a:p>
                      <a:pPr marL="457200" lvl="1" indent="0" algn="l">
                        <a:buFont typeface="Arial" pitchFamily="34" charset="0"/>
                        <a:buNone/>
                      </a:pPr>
                      <a:endParaRPr lang="en-US" sz="1400" dirty="0">
                        <a:latin typeface="Arial" pitchFamily="34" charset="0"/>
                        <a:cs typeface="Arial" pitchFamily="34" charset="0"/>
                      </a:endParaRPr>
                    </a:p>
                  </a:txBody>
                  <a:tcPr marL="14886" marR="14886" marT="7443" marB="7443">
                    <a:solidFill>
                      <a:schemeClr val="bg1"/>
                    </a:solidFill>
                  </a:tcPr>
                </a:tc>
                <a:extLst>
                  <a:ext uri="{0D108BD9-81ED-4DB2-BD59-A6C34878D82A}">
                    <a16:rowId xmlns:a16="http://schemas.microsoft.com/office/drawing/2014/main" val="10001"/>
                  </a:ext>
                </a:extLst>
              </a:tr>
              <a:tr h="390081">
                <a:tc>
                  <a:txBody>
                    <a:bodyPr/>
                    <a:lstStyle/>
                    <a:p>
                      <a:pPr algn="l"/>
                      <a:r>
                        <a:rPr lang="id-ID" sz="2400" b="1" dirty="0"/>
                        <a:t>Kelayakan Organisasi</a:t>
                      </a:r>
                      <a:endParaRPr lang="en-US" sz="2400" b="1" dirty="0">
                        <a:latin typeface="Arial" pitchFamily="34" charset="0"/>
                        <a:cs typeface="Arial" pitchFamily="34" charset="0"/>
                      </a:endParaRPr>
                    </a:p>
                  </a:txBody>
                  <a:tcPr marL="14886" marR="14886" marT="7443" marB="7443">
                    <a:solidFill>
                      <a:schemeClr val="bg1"/>
                    </a:solidFill>
                  </a:tcPr>
                </a:tc>
                <a:extLst>
                  <a:ext uri="{0D108BD9-81ED-4DB2-BD59-A6C34878D82A}">
                    <a16:rowId xmlns:a16="http://schemas.microsoft.com/office/drawing/2014/main" val="10002"/>
                  </a:ext>
                </a:extLst>
              </a:tr>
              <a:tr h="1577029">
                <a:tc>
                  <a:txBody>
                    <a:bodyPr/>
                    <a:lstStyle/>
                    <a:p>
                      <a:pPr marL="285750" indent="-285750" algn="l">
                        <a:buFont typeface="Arial" panose="020B0604020202020204" pitchFamily="34" charset="0"/>
                        <a:buChar char="•"/>
                      </a:pPr>
                      <a:r>
                        <a:rPr lang="id-ID" sz="2400" dirty="0"/>
                        <a:t>Secara organisasi, </a:t>
                      </a:r>
                      <a:r>
                        <a:rPr lang="id-ID" sz="2400" dirty="0" err="1">
                          <a:solidFill>
                            <a:srgbClr val="C00000"/>
                          </a:solidFill>
                        </a:rPr>
                        <a:t>resikonya</a:t>
                      </a:r>
                      <a:r>
                        <a:rPr lang="id-ID" sz="2400" dirty="0">
                          <a:solidFill>
                            <a:srgbClr val="C00000"/>
                          </a:solidFill>
                        </a:rPr>
                        <a:t> rendah</a:t>
                      </a:r>
                      <a:r>
                        <a:rPr lang="id-ID" sz="2400" dirty="0"/>
                        <a:t>. Tujuan dari pengembangan</a:t>
                      </a:r>
                      <a:r>
                        <a:rPr lang="id-ID" sz="2400" baseline="0" dirty="0"/>
                        <a:t> </a:t>
                      </a:r>
                      <a:r>
                        <a:rPr lang="id-ID" sz="2400" dirty="0"/>
                        <a:t>sistem penjualan</a:t>
                      </a:r>
                      <a:r>
                        <a:rPr lang="id-ID" sz="2400" baseline="0" dirty="0"/>
                        <a:t> musik </a:t>
                      </a:r>
                      <a:r>
                        <a:rPr lang="id-ID" sz="2400" baseline="0" dirty="0" err="1"/>
                        <a:t>online</a:t>
                      </a:r>
                      <a:r>
                        <a:rPr lang="id-ID" sz="2400" baseline="0" dirty="0"/>
                        <a:t> </a:t>
                      </a:r>
                      <a:r>
                        <a:rPr lang="id-ID" sz="2400" dirty="0"/>
                        <a:t>adalah meningkatkan penjualan perusahaan.</a:t>
                      </a:r>
                      <a:r>
                        <a:rPr lang="id-ID" sz="2400" baseline="0" dirty="0"/>
                        <a:t> D</a:t>
                      </a:r>
                      <a:r>
                        <a:rPr lang="id-ID" sz="2400" dirty="0"/>
                        <a:t>an ini selaras dengan KPI </a:t>
                      </a:r>
                      <a:r>
                        <a:rPr lang="id-ID" sz="2400" dirty="0" err="1"/>
                        <a:t>marketing</a:t>
                      </a:r>
                      <a:r>
                        <a:rPr lang="id-ID" sz="2400" dirty="0"/>
                        <a:t> yang ke arah peningkatan kuantitas</a:t>
                      </a:r>
                      <a:r>
                        <a:rPr lang="id-ID" sz="2400" baseline="0" dirty="0"/>
                        <a:t> penjualan</a:t>
                      </a:r>
                      <a:endParaRPr lang="en-US" sz="2400" dirty="0"/>
                    </a:p>
                    <a:p>
                      <a:pPr marL="285750" indent="-285750" algn="l">
                        <a:buFont typeface="Arial" panose="020B0604020202020204" pitchFamily="34" charset="0"/>
                        <a:buChar char="•"/>
                      </a:pPr>
                      <a:r>
                        <a:rPr lang="id-ID" sz="2400" dirty="0"/>
                        <a:t>Project </a:t>
                      </a:r>
                      <a:r>
                        <a:rPr lang="id-ID" sz="2400" dirty="0" err="1"/>
                        <a:t>champion</a:t>
                      </a:r>
                      <a:r>
                        <a:rPr lang="id-ID" sz="2400" dirty="0"/>
                        <a:t> dari pengembangan</a:t>
                      </a:r>
                      <a:r>
                        <a:rPr lang="id-ID" sz="2400" baseline="0" dirty="0"/>
                        <a:t> sistem p</a:t>
                      </a:r>
                      <a:r>
                        <a:rPr lang="id-ID" sz="2400" dirty="0"/>
                        <a:t>enjualan</a:t>
                      </a:r>
                      <a:r>
                        <a:rPr lang="id-ID" sz="2400" baseline="0" dirty="0"/>
                        <a:t> musik </a:t>
                      </a:r>
                      <a:r>
                        <a:rPr lang="id-ID" sz="2400" baseline="0" dirty="0" err="1"/>
                        <a:t>online</a:t>
                      </a:r>
                      <a:r>
                        <a:rPr lang="id-ID" sz="2400" baseline="0" dirty="0"/>
                        <a:t> ini adalah </a:t>
                      </a:r>
                      <a:r>
                        <a:rPr lang="en-US" sz="2400" dirty="0"/>
                        <a:t>Margaret Mooney, Vice President of Marketing</a:t>
                      </a:r>
                      <a:endParaRPr lang="id-ID" sz="2400" dirty="0"/>
                    </a:p>
                    <a:p>
                      <a:pPr marL="0" indent="0" algn="l">
                        <a:buFont typeface="Arial" panose="020B0604020202020204" pitchFamily="34" charset="0"/>
                        <a:buNone/>
                      </a:pPr>
                      <a:endParaRPr lang="en-US" sz="2000" dirty="0"/>
                    </a:p>
                  </a:txBody>
                  <a:tcPr marL="14886" marR="14886" marT="7443" marB="7443">
                    <a:solidFill>
                      <a:schemeClr val="bg1"/>
                    </a:solidFill>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2749508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479575" y="1167116"/>
            <a:ext cx="8229600" cy="5173663"/>
          </a:xfrm>
        </p:spPr>
        <p:txBody>
          <a:bodyPr/>
          <a:lstStyle/>
          <a:p>
            <a:r>
              <a:rPr lang="en-US" dirty="0"/>
              <a:t>Enroll “Mary Johnson” in “CSE444”:</a:t>
            </a:r>
          </a:p>
          <a:p>
            <a:endParaRPr lang="en-US" dirty="0"/>
          </a:p>
        </p:txBody>
      </p:sp>
      <p:sp>
        <p:nvSpPr>
          <p:cNvPr id="56322" name="Rectangle 2"/>
          <p:cNvSpPr>
            <a:spLocks noGrp="1" noChangeArrowheads="1"/>
          </p:cNvSpPr>
          <p:nvPr>
            <p:ph type="title"/>
          </p:nvPr>
        </p:nvSpPr>
        <p:spPr/>
        <p:txBody>
          <a:bodyPr/>
          <a:lstStyle/>
          <a:p>
            <a:r>
              <a:rPr lang="en-US" dirty="0"/>
              <a:t>Transactions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430</a:t>
            </a:fld>
            <a:endParaRPr lang="en-US">
              <a:solidFill>
                <a:prstClr val="black">
                  <a:tint val="75000"/>
                </a:prstClr>
              </a:solidFill>
            </a:endParaRPr>
          </a:p>
        </p:txBody>
      </p:sp>
      <p:sp>
        <p:nvSpPr>
          <p:cNvPr id="56324" name="Rectangle 4"/>
          <p:cNvSpPr>
            <a:spLocks noChangeArrowheads="1"/>
          </p:cNvSpPr>
          <p:nvPr/>
        </p:nvSpPr>
        <p:spPr bwMode="auto">
          <a:xfrm>
            <a:off x="1524000" y="1907287"/>
            <a:ext cx="5646097" cy="3693319"/>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wrap="none">
            <a:spAutoFit/>
          </a:bodyPr>
          <a:lstStyle/>
          <a:p>
            <a:pPr algn="l">
              <a:lnSpc>
                <a:spcPct val="90000"/>
              </a:lnSpc>
              <a:spcBef>
                <a:spcPct val="0"/>
              </a:spcBef>
              <a:buFontTx/>
              <a:buNone/>
            </a:pPr>
            <a:r>
              <a:rPr lang="en-US" sz="2000" dirty="0"/>
              <a:t>BEGIN TRANSACTION; </a:t>
            </a:r>
          </a:p>
          <a:p>
            <a:pPr algn="l">
              <a:lnSpc>
                <a:spcPct val="90000"/>
              </a:lnSpc>
              <a:spcBef>
                <a:spcPct val="0"/>
              </a:spcBef>
              <a:buFontTx/>
              <a:buNone/>
            </a:pPr>
            <a:endParaRPr lang="en-US" sz="2000" dirty="0"/>
          </a:p>
          <a:p>
            <a:pPr algn="l">
              <a:lnSpc>
                <a:spcPct val="90000"/>
              </a:lnSpc>
              <a:spcBef>
                <a:spcPct val="0"/>
              </a:spcBef>
              <a:buFontTx/>
              <a:buNone/>
            </a:pPr>
            <a:r>
              <a:rPr lang="en-US" sz="2000" dirty="0"/>
              <a:t>INSERT INTO Takes</a:t>
            </a:r>
          </a:p>
          <a:p>
            <a:pPr algn="l">
              <a:lnSpc>
                <a:spcPct val="90000"/>
              </a:lnSpc>
              <a:spcBef>
                <a:spcPct val="0"/>
              </a:spcBef>
              <a:buFontTx/>
              <a:buNone/>
            </a:pPr>
            <a:r>
              <a:rPr lang="en-US" sz="2000" dirty="0"/>
              <a:t>    SELECT Students.SSN, Courses.CID</a:t>
            </a:r>
          </a:p>
          <a:p>
            <a:pPr algn="l">
              <a:lnSpc>
                <a:spcPct val="90000"/>
              </a:lnSpc>
              <a:spcBef>
                <a:spcPct val="0"/>
              </a:spcBef>
              <a:buFontTx/>
              <a:buNone/>
            </a:pPr>
            <a:r>
              <a:rPr lang="en-US" sz="2000" dirty="0"/>
              <a:t>    FROM Students, Courses</a:t>
            </a:r>
          </a:p>
          <a:p>
            <a:pPr algn="l">
              <a:lnSpc>
                <a:spcPct val="90000"/>
              </a:lnSpc>
              <a:spcBef>
                <a:spcPct val="0"/>
              </a:spcBef>
              <a:buFontTx/>
              <a:buNone/>
            </a:pPr>
            <a:r>
              <a:rPr lang="en-US" sz="2000" dirty="0"/>
              <a:t>    WHERE Students.name = ‘Mary Johnson’ and</a:t>
            </a:r>
          </a:p>
          <a:p>
            <a:pPr algn="l">
              <a:lnSpc>
                <a:spcPct val="90000"/>
              </a:lnSpc>
              <a:spcBef>
                <a:spcPct val="0"/>
              </a:spcBef>
              <a:buFontTx/>
              <a:buNone/>
            </a:pPr>
            <a:r>
              <a:rPr lang="en-US" sz="2000" dirty="0"/>
              <a:t>                   Courses.name = ‘CSE444’</a:t>
            </a:r>
          </a:p>
          <a:p>
            <a:pPr algn="l">
              <a:lnSpc>
                <a:spcPct val="90000"/>
              </a:lnSpc>
              <a:spcBef>
                <a:spcPct val="0"/>
              </a:spcBef>
              <a:buFontTx/>
              <a:buNone/>
            </a:pPr>
            <a:endParaRPr lang="en-US" sz="2000" dirty="0"/>
          </a:p>
          <a:p>
            <a:pPr algn="l">
              <a:lnSpc>
                <a:spcPct val="90000"/>
              </a:lnSpc>
              <a:spcBef>
                <a:spcPct val="0"/>
              </a:spcBef>
              <a:buFontTx/>
              <a:buNone/>
            </a:pPr>
            <a:r>
              <a:rPr lang="en-US" sz="2000" dirty="0"/>
              <a:t>-- More updates here....</a:t>
            </a:r>
          </a:p>
          <a:p>
            <a:pPr algn="l">
              <a:lnSpc>
                <a:spcPct val="90000"/>
              </a:lnSpc>
              <a:spcBef>
                <a:spcPct val="0"/>
              </a:spcBef>
              <a:buFontTx/>
              <a:buNone/>
            </a:pPr>
            <a:endParaRPr lang="en-US" sz="2000" dirty="0"/>
          </a:p>
          <a:p>
            <a:pPr algn="l">
              <a:lnSpc>
                <a:spcPct val="90000"/>
              </a:lnSpc>
              <a:spcBef>
                <a:spcPct val="0"/>
              </a:spcBef>
              <a:buFontTx/>
              <a:buNone/>
            </a:pPr>
            <a:r>
              <a:rPr lang="en-US" sz="2000" dirty="0"/>
              <a:t>IF everything-went-OK</a:t>
            </a:r>
            <a:br>
              <a:rPr lang="en-US" sz="2000" dirty="0"/>
            </a:br>
            <a:r>
              <a:rPr lang="en-US" sz="2000" dirty="0"/>
              <a:t>      THEN COMMIT;</a:t>
            </a:r>
          </a:p>
          <a:p>
            <a:pPr algn="l">
              <a:lnSpc>
                <a:spcPct val="90000"/>
              </a:lnSpc>
              <a:spcBef>
                <a:spcPct val="0"/>
              </a:spcBef>
              <a:buFontTx/>
              <a:buNone/>
            </a:pPr>
            <a:r>
              <a:rPr lang="en-US" sz="2000" dirty="0"/>
              <a:t>ELSE ROLLBACK </a:t>
            </a:r>
          </a:p>
        </p:txBody>
      </p:sp>
      <p:sp>
        <p:nvSpPr>
          <p:cNvPr id="56326" name="Text Box 6"/>
          <p:cNvSpPr txBox="1">
            <a:spLocks noChangeArrowheads="1"/>
          </p:cNvSpPr>
          <p:nvPr/>
        </p:nvSpPr>
        <p:spPr bwMode="auto">
          <a:xfrm>
            <a:off x="598249" y="5943600"/>
            <a:ext cx="7992253" cy="400110"/>
          </a:xfrm>
          <a:prstGeom prst="rect">
            <a:avLst/>
          </a:prstGeom>
          <a:noFill/>
          <a:ln w="9525">
            <a:noFill/>
            <a:miter lim="800000"/>
            <a:headEnd/>
            <a:tailEnd/>
          </a:ln>
          <a:effectLst/>
        </p:spPr>
        <p:txBody>
          <a:bodyPr wrap="none">
            <a:spAutoFit/>
          </a:bodyPr>
          <a:lstStyle/>
          <a:p>
            <a:pPr>
              <a:buFontTx/>
              <a:buNone/>
            </a:pPr>
            <a:r>
              <a:rPr lang="en-US" sz="2000" dirty="0">
                <a:effectLst/>
              </a:rPr>
              <a:t>If system crashes, the transaction is still either committed or aborted</a:t>
            </a:r>
          </a:p>
        </p:txBody>
      </p:sp>
    </p:spTree>
    <p:extLst>
      <p:ext uri="{BB962C8B-B14F-4D97-AF65-F5344CB8AC3E}">
        <p14:creationId xmlns:p14="http://schemas.microsoft.com/office/powerpoint/2010/main" val="1606901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625719" y="1387718"/>
            <a:ext cx="8229600" cy="5021263"/>
          </a:xfrm>
        </p:spPr>
        <p:txBody>
          <a:bodyPr/>
          <a:lstStyle/>
          <a:p>
            <a:r>
              <a:rPr lang="en-US" sz="3200" dirty="0"/>
              <a:t>A </a:t>
            </a:r>
            <a:r>
              <a:rPr lang="en-US" sz="3200" dirty="0">
                <a:solidFill>
                  <a:srgbClr val="C00000"/>
                </a:solidFill>
              </a:rPr>
              <a:t>transaction</a:t>
            </a:r>
            <a:r>
              <a:rPr lang="en-US" sz="3200" dirty="0"/>
              <a:t> = sequence of statements that either all succeed, or all fail</a:t>
            </a:r>
          </a:p>
          <a:p>
            <a:r>
              <a:rPr lang="en-US" sz="3200" dirty="0"/>
              <a:t>Transactions have the ACID properties:</a:t>
            </a:r>
          </a:p>
          <a:p>
            <a:pPr marL="801687" lvl="1" indent="-457200">
              <a:buFont typeface="+mj-lt"/>
              <a:buAutoNum type="arabicPeriod"/>
            </a:pPr>
            <a:r>
              <a:rPr lang="en-US" sz="2400" dirty="0">
                <a:solidFill>
                  <a:srgbClr val="C00000"/>
                </a:solidFill>
              </a:rPr>
              <a:t>A</a:t>
            </a:r>
            <a:r>
              <a:rPr lang="en-US" sz="2400" dirty="0"/>
              <a:t> = atomicity </a:t>
            </a:r>
            <a:r>
              <a:rPr lang="en-US" sz="1800" dirty="0"/>
              <a:t>(a transaction should be done or undone completely )</a:t>
            </a:r>
          </a:p>
          <a:p>
            <a:pPr marL="801687" lvl="1" indent="-457200">
              <a:buFont typeface="+mj-lt"/>
              <a:buAutoNum type="arabicPeriod"/>
            </a:pPr>
            <a:r>
              <a:rPr lang="en-US" sz="2400" dirty="0">
                <a:solidFill>
                  <a:srgbClr val="C00000"/>
                </a:solidFill>
              </a:rPr>
              <a:t>C </a:t>
            </a:r>
            <a:r>
              <a:rPr lang="en-US" sz="2400" dirty="0"/>
              <a:t>= consistency </a:t>
            </a:r>
            <a:r>
              <a:rPr lang="en-US" sz="1800" dirty="0"/>
              <a:t>(a transaction should transform a system from one consistent state to another consistent state)</a:t>
            </a:r>
            <a:r>
              <a:rPr lang="en-US" sz="2400" dirty="0"/>
              <a:t> </a:t>
            </a:r>
          </a:p>
          <a:p>
            <a:pPr marL="801687" lvl="1" indent="-457200">
              <a:buFont typeface="+mj-lt"/>
              <a:buAutoNum type="arabicPeriod"/>
            </a:pPr>
            <a:r>
              <a:rPr lang="en-US" sz="2400" dirty="0">
                <a:solidFill>
                  <a:srgbClr val="C00000"/>
                </a:solidFill>
              </a:rPr>
              <a:t>I</a:t>
            </a:r>
            <a:r>
              <a:rPr lang="en-US" sz="2400" dirty="0"/>
              <a:t>  = isolation </a:t>
            </a:r>
            <a:r>
              <a:rPr lang="en-US" sz="1800" dirty="0"/>
              <a:t>(each transaction should happen independently of other transactions )</a:t>
            </a:r>
          </a:p>
          <a:p>
            <a:pPr marL="801687" lvl="1" indent="-457200">
              <a:buFont typeface="+mj-lt"/>
              <a:buAutoNum type="arabicPeriod"/>
            </a:pPr>
            <a:r>
              <a:rPr lang="en-US" sz="2400" dirty="0">
                <a:solidFill>
                  <a:srgbClr val="C00000"/>
                </a:solidFill>
              </a:rPr>
              <a:t>D </a:t>
            </a:r>
            <a:r>
              <a:rPr lang="en-US" sz="2400" dirty="0"/>
              <a:t>= durability </a:t>
            </a:r>
            <a:r>
              <a:rPr lang="en-US" sz="1800" dirty="0"/>
              <a:t>(completed transactions should remain permanent)</a:t>
            </a:r>
          </a:p>
        </p:txBody>
      </p:sp>
      <p:sp>
        <p:nvSpPr>
          <p:cNvPr id="63490" name="Rectangle 2"/>
          <p:cNvSpPr>
            <a:spLocks noGrp="1" noChangeArrowheads="1"/>
          </p:cNvSpPr>
          <p:nvPr>
            <p:ph type="title"/>
          </p:nvPr>
        </p:nvSpPr>
        <p:spPr/>
        <p:txBody>
          <a:bodyPr/>
          <a:lstStyle/>
          <a:p>
            <a:r>
              <a:rPr lang="en-US" dirty="0"/>
              <a:t>Transactions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431</a:t>
            </a:fld>
            <a:endParaRPr lang="en-US">
              <a:solidFill>
                <a:prstClr val="black">
                  <a:tint val="75000"/>
                </a:prstClr>
              </a:solidFill>
            </a:endParaRPr>
          </a:p>
        </p:txBody>
      </p:sp>
    </p:spTree>
    <p:extLst>
      <p:ext uri="{BB962C8B-B14F-4D97-AF65-F5344CB8AC3E}">
        <p14:creationId xmlns:p14="http://schemas.microsoft.com/office/powerpoint/2010/main" val="944311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457200" y="1352549"/>
            <a:ext cx="8229600" cy="5021263"/>
          </a:xfrm>
        </p:spPr>
        <p:txBody>
          <a:bodyPr/>
          <a:lstStyle/>
          <a:p>
            <a:pPr>
              <a:lnSpc>
                <a:spcPct val="90000"/>
              </a:lnSpc>
            </a:pPr>
            <a:r>
              <a:rPr lang="en-US" dirty="0"/>
              <a:t>Find all courses that “Mary” takes</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r>
              <a:rPr lang="en-US" dirty="0"/>
              <a:t>What happens behind the scene ?</a:t>
            </a:r>
          </a:p>
          <a:p>
            <a:pPr lvl="1">
              <a:lnSpc>
                <a:spcPct val="90000"/>
              </a:lnSpc>
            </a:pPr>
            <a:r>
              <a:rPr lang="en-US" dirty="0"/>
              <a:t>Query processor figures out how to answer the query efficiently. </a:t>
            </a:r>
          </a:p>
        </p:txBody>
      </p:sp>
      <p:sp>
        <p:nvSpPr>
          <p:cNvPr id="13314" name="Rectangle 2"/>
          <p:cNvSpPr>
            <a:spLocks noGrp="1" noChangeArrowheads="1"/>
          </p:cNvSpPr>
          <p:nvPr>
            <p:ph type="title"/>
          </p:nvPr>
        </p:nvSpPr>
        <p:spPr/>
        <p:txBody>
          <a:bodyPr/>
          <a:lstStyle/>
          <a:p>
            <a:r>
              <a:rPr lang="en-US"/>
              <a:t>Queries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432</a:t>
            </a:fld>
            <a:endParaRPr lang="en-US">
              <a:solidFill>
                <a:prstClr val="black">
                  <a:tint val="75000"/>
                </a:prstClr>
              </a:solidFill>
            </a:endParaRPr>
          </a:p>
        </p:txBody>
      </p:sp>
      <p:sp>
        <p:nvSpPr>
          <p:cNvPr id="13317" name="Rectangle 5"/>
          <p:cNvSpPr>
            <a:spLocks noChangeArrowheads="1"/>
          </p:cNvSpPr>
          <p:nvPr/>
        </p:nvSpPr>
        <p:spPr bwMode="auto">
          <a:xfrm>
            <a:off x="914400" y="1981200"/>
            <a:ext cx="6870214" cy="1643527"/>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wrap="none">
            <a:spAutoFit/>
          </a:bodyPr>
          <a:lstStyle/>
          <a:p>
            <a:pPr algn="l">
              <a:lnSpc>
                <a:spcPct val="90000"/>
              </a:lnSpc>
              <a:spcBef>
                <a:spcPct val="50000"/>
              </a:spcBef>
              <a:buFontTx/>
              <a:buNone/>
            </a:pPr>
            <a:r>
              <a:rPr lang="en-US" sz="2800" dirty="0"/>
              <a:t>SELECT  C.name</a:t>
            </a:r>
            <a:br>
              <a:rPr lang="en-US" sz="2800" dirty="0"/>
            </a:br>
            <a:r>
              <a:rPr lang="en-US" sz="2800" dirty="0"/>
              <a:t>FROM </a:t>
            </a:r>
            <a:r>
              <a:rPr lang="en-US" sz="2800" b="1" dirty="0"/>
              <a:t>    </a:t>
            </a:r>
            <a:r>
              <a:rPr lang="en-US" sz="2800" dirty="0"/>
              <a:t>Students S, Takes T, Courses C</a:t>
            </a:r>
            <a:br>
              <a:rPr lang="en-US" sz="2800" dirty="0"/>
            </a:br>
            <a:r>
              <a:rPr lang="en-US" sz="2800" dirty="0"/>
              <a:t>WHERE  S.name=“Mary” and </a:t>
            </a:r>
            <a:br>
              <a:rPr lang="en-US" sz="2800" dirty="0"/>
            </a:br>
            <a:r>
              <a:rPr lang="en-US" sz="2800" dirty="0"/>
              <a:t>                S.ssn = T.ssn and T.cid = C.cid</a:t>
            </a:r>
          </a:p>
        </p:txBody>
      </p:sp>
    </p:spTree>
    <p:extLst>
      <p:ext uri="{BB962C8B-B14F-4D97-AF65-F5344CB8AC3E}">
        <p14:creationId xmlns:p14="http://schemas.microsoft.com/office/powerpoint/2010/main" val="794027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198438"/>
            <a:ext cx="7772400" cy="609600"/>
          </a:xfrm>
        </p:spPr>
        <p:txBody>
          <a:bodyPr>
            <a:normAutofit fontScale="90000"/>
          </a:bodyPr>
          <a:lstStyle/>
          <a:p>
            <a:r>
              <a:rPr lang="en-US" dirty="0"/>
              <a:t>Queries, </a:t>
            </a:r>
            <a:r>
              <a:rPr lang="id-ID" dirty="0"/>
              <a:t>B</a:t>
            </a:r>
            <a:r>
              <a:rPr lang="en-US" dirty="0" err="1"/>
              <a:t>ehind</a:t>
            </a:r>
            <a:r>
              <a:rPr lang="en-US" dirty="0"/>
              <a:t> the </a:t>
            </a:r>
            <a:r>
              <a:rPr lang="id-ID" dirty="0"/>
              <a:t>S</a:t>
            </a:r>
            <a:r>
              <a:rPr lang="en-US" dirty="0" err="1"/>
              <a:t>cene</a:t>
            </a:r>
            <a:endParaRPr lang="en-US"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433</a:t>
            </a:fld>
            <a:endParaRPr lang="en-US">
              <a:solidFill>
                <a:prstClr val="black">
                  <a:tint val="75000"/>
                </a:prstClr>
              </a:solidFill>
            </a:endParaRPr>
          </a:p>
        </p:txBody>
      </p:sp>
      <p:sp>
        <p:nvSpPr>
          <p:cNvPr id="26684" name="Line 60"/>
          <p:cNvSpPr>
            <a:spLocks noChangeShapeType="1"/>
          </p:cNvSpPr>
          <p:nvPr/>
        </p:nvSpPr>
        <p:spPr bwMode="auto">
          <a:xfrm flipH="1">
            <a:off x="5867400" y="685800"/>
            <a:ext cx="1219200" cy="2209800"/>
          </a:xfrm>
          <a:prstGeom prst="line">
            <a:avLst/>
          </a:prstGeom>
          <a:noFill/>
          <a:ln w="9525">
            <a:noFill/>
            <a:round/>
            <a:headEnd/>
            <a:tailEnd/>
          </a:ln>
          <a:effectLst/>
        </p:spPr>
        <p:txBody>
          <a:bodyPr wrap="none" anchor="ctr">
            <a:spAutoFit/>
          </a:bodyPr>
          <a:lstStyle/>
          <a:p>
            <a:endParaRPr lang="en-US"/>
          </a:p>
        </p:txBody>
      </p:sp>
      <p:sp>
        <p:nvSpPr>
          <p:cNvPr id="108" name="Rectangle 28"/>
          <p:cNvSpPr>
            <a:spLocks noChangeArrowheads="1"/>
          </p:cNvSpPr>
          <p:nvPr/>
        </p:nvSpPr>
        <p:spPr bwMode="auto">
          <a:xfrm>
            <a:off x="4630137" y="1524000"/>
            <a:ext cx="4063612" cy="369974"/>
          </a:xfrm>
          <a:prstGeom prst="rect">
            <a:avLst/>
          </a:prstGeom>
          <a:noFill/>
          <a:ln w="9525">
            <a:no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800" b="1" u="none" strike="noStrike" kern="0" cap="none" spc="0" normalizeH="0" baseline="0" noProof="0" dirty="0">
                <a:ln>
                  <a:noFill/>
                </a:ln>
                <a:solidFill>
                  <a:srgbClr val="3333CC"/>
                </a:solidFill>
                <a:effectLst/>
                <a:uLnTx/>
                <a:uFillTx/>
                <a:latin typeface="+mj-lt"/>
              </a:rPr>
              <a:t>Imperative query execution plan:</a:t>
            </a:r>
          </a:p>
        </p:txBody>
      </p:sp>
      <p:sp>
        <p:nvSpPr>
          <p:cNvPr id="109" name="Rectangle 29"/>
          <p:cNvSpPr>
            <a:spLocks noChangeArrowheads="1"/>
          </p:cNvSpPr>
          <p:nvPr/>
        </p:nvSpPr>
        <p:spPr bwMode="auto">
          <a:xfrm>
            <a:off x="228600" y="2362200"/>
            <a:ext cx="4185441" cy="1200971"/>
          </a:xfrm>
          <a:prstGeom prst="rect">
            <a:avLst/>
          </a:prstGeom>
          <a:solidFill>
            <a:srgbClr val="FFFFFF"/>
          </a:solidFill>
          <a:ln w="12700">
            <a:solidFill>
              <a:srgbClr val="000000"/>
            </a:solidFill>
            <a:miter lim="800000"/>
            <a:headEnd/>
            <a:tailEnd/>
          </a:ln>
          <a:effectLst>
            <a:outerShdw dist="107763" dir="2700000" algn="ctr" rotWithShape="0">
              <a:srgbClr val="808080"/>
            </a:outerShdw>
          </a:effectLst>
        </p:spPr>
        <p:txBody>
          <a:bodyPr wrap="none" lIns="92075" tIns="46038" rIns="92075" bIns="46038">
            <a:sp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SELECT  C.name</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FROM</a:t>
            </a:r>
            <a:r>
              <a:rPr kumimoji="0" lang="en-US" sz="1800" b="1"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a:ln>
                  <a:noFill/>
                </a:ln>
                <a:solidFill>
                  <a:sysClr val="windowText" lastClr="000000"/>
                </a:solidFill>
                <a:effectLst/>
                <a:uLnTx/>
                <a:uFillTx/>
              </a:rPr>
              <a:t>Students S, Takes T, Courses C</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WHERE S.name=“Mary” and </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S.ssn</a:t>
            </a:r>
            <a:r>
              <a:rPr kumimoji="0" lang="en-US" sz="1800" b="0" i="0" u="none" strike="noStrike" kern="0" cap="none" spc="0" normalizeH="0" baseline="0" noProof="0" dirty="0">
                <a:ln>
                  <a:noFill/>
                </a:ln>
                <a:solidFill>
                  <a:sysClr val="windowText" lastClr="000000"/>
                </a:solidFill>
                <a:effectLst/>
                <a:uLnTx/>
                <a:uFillTx/>
              </a:rPr>
              <a:t> = </a:t>
            </a:r>
            <a:r>
              <a:rPr kumimoji="0" lang="en-US" sz="1800" b="0" i="0" u="none" strike="noStrike" kern="0" cap="none" spc="0" normalizeH="0" baseline="0" noProof="0" dirty="0" err="1">
                <a:ln>
                  <a:noFill/>
                </a:ln>
                <a:solidFill>
                  <a:sysClr val="windowText" lastClr="000000"/>
                </a:solidFill>
                <a:effectLst/>
                <a:uLnTx/>
                <a:uFillTx/>
              </a:rPr>
              <a:t>T.ssn</a:t>
            </a:r>
            <a:r>
              <a:rPr kumimoji="0" lang="en-US" sz="1800" b="0" i="0" u="none" strike="noStrike" kern="0" cap="none" spc="0" normalizeH="0" baseline="0" noProof="0" dirty="0">
                <a:ln>
                  <a:noFill/>
                </a:ln>
                <a:solidFill>
                  <a:sysClr val="windowText" lastClr="000000"/>
                </a:solidFill>
                <a:effectLst/>
                <a:uLnTx/>
                <a:uFillTx/>
              </a:rPr>
              <a:t> and </a:t>
            </a:r>
            <a:r>
              <a:rPr kumimoji="0" lang="en-US" sz="1800" b="0" i="0" u="none" strike="noStrike" kern="0" cap="none" spc="0" normalizeH="0" baseline="0" noProof="0" dirty="0" err="1">
                <a:ln>
                  <a:noFill/>
                </a:ln>
                <a:solidFill>
                  <a:sysClr val="windowText" lastClr="000000"/>
                </a:solidFill>
                <a:effectLst/>
                <a:uLnTx/>
                <a:uFillTx/>
              </a:rPr>
              <a:t>T.cid</a:t>
            </a:r>
            <a:r>
              <a:rPr kumimoji="0" lang="en-US" sz="1800" b="0" i="0" u="none" strike="noStrike" kern="0" cap="none" spc="0" normalizeH="0" baseline="0" noProof="0" dirty="0">
                <a:ln>
                  <a:noFill/>
                </a:ln>
                <a:solidFill>
                  <a:sysClr val="windowText" lastClr="000000"/>
                </a:solidFill>
                <a:effectLst/>
                <a:uLnTx/>
                <a:uFillTx/>
              </a:rPr>
              <a:t> = </a:t>
            </a:r>
            <a:r>
              <a:rPr kumimoji="0" lang="en-US" sz="1800" b="0" i="0" u="none" strike="noStrike" kern="0" cap="none" spc="0" normalizeH="0" baseline="0" noProof="0" dirty="0" err="1">
                <a:ln>
                  <a:noFill/>
                </a:ln>
                <a:solidFill>
                  <a:sysClr val="windowText" lastClr="000000"/>
                </a:solidFill>
                <a:effectLst/>
                <a:uLnTx/>
                <a:uFillTx/>
              </a:rPr>
              <a:t>C.cid</a:t>
            </a:r>
            <a:endParaRPr kumimoji="0" lang="en-US" sz="1800" b="0" i="0" u="none" strike="noStrike" kern="0" cap="none" spc="0" normalizeH="0" baseline="0" noProof="0" dirty="0">
              <a:ln>
                <a:noFill/>
              </a:ln>
              <a:solidFill>
                <a:sysClr val="windowText" lastClr="000000"/>
              </a:solidFill>
              <a:effectLst/>
              <a:uLnTx/>
              <a:uFillTx/>
            </a:endParaRPr>
          </a:p>
        </p:txBody>
      </p:sp>
      <p:sp>
        <p:nvSpPr>
          <p:cNvPr id="110" name="Text Box 30"/>
          <p:cNvSpPr txBox="1">
            <a:spLocks noChangeArrowheads="1"/>
          </p:cNvSpPr>
          <p:nvPr/>
        </p:nvSpPr>
        <p:spPr bwMode="auto">
          <a:xfrm>
            <a:off x="458811" y="1524000"/>
            <a:ext cx="2752677" cy="36933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800" b="1" u="none" strike="noStrike" kern="0" cap="none" spc="0" normalizeH="0" baseline="0" noProof="0" dirty="0">
                <a:ln>
                  <a:noFill/>
                </a:ln>
                <a:solidFill>
                  <a:srgbClr val="3333CC"/>
                </a:solidFill>
                <a:effectLst/>
                <a:uLnTx/>
                <a:uFillTx/>
              </a:rPr>
              <a:t>Declarative SQL query</a:t>
            </a:r>
          </a:p>
        </p:txBody>
      </p:sp>
      <p:sp>
        <p:nvSpPr>
          <p:cNvPr id="111" name="Line 54"/>
          <p:cNvSpPr>
            <a:spLocks noChangeShapeType="1"/>
          </p:cNvSpPr>
          <p:nvPr/>
        </p:nvSpPr>
        <p:spPr bwMode="auto">
          <a:xfrm flipV="1">
            <a:off x="4953000" y="4724400"/>
            <a:ext cx="0" cy="381000"/>
          </a:xfrm>
          <a:prstGeom prst="line">
            <a:avLst/>
          </a:prstGeom>
          <a:noFill/>
          <a:ln w="9525">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Line 56"/>
          <p:cNvSpPr>
            <a:spLocks noChangeShapeType="1"/>
          </p:cNvSpPr>
          <p:nvPr/>
        </p:nvSpPr>
        <p:spPr bwMode="auto">
          <a:xfrm flipV="1">
            <a:off x="5486400" y="4114800"/>
            <a:ext cx="0" cy="76200"/>
          </a:xfrm>
          <a:prstGeom prst="line">
            <a:avLst/>
          </a:prstGeom>
          <a:noFill/>
          <a:ln w="9525">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Line 61"/>
          <p:cNvSpPr>
            <a:spLocks noChangeShapeType="1"/>
          </p:cNvSpPr>
          <p:nvPr/>
        </p:nvSpPr>
        <p:spPr bwMode="auto">
          <a:xfrm flipH="1" flipV="1">
            <a:off x="3581400" y="2209800"/>
            <a:ext cx="2286000" cy="76200"/>
          </a:xfrm>
          <a:prstGeom prst="line">
            <a:avLst/>
          </a:prstGeom>
          <a:noFill/>
          <a:ln w="9525">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Line 64"/>
          <p:cNvSpPr>
            <a:spLocks noChangeShapeType="1"/>
          </p:cNvSpPr>
          <p:nvPr/>
        </p:nvSpPr>
        <p:spPr bwMode="auto">
          <a:xfrm flipH="1">
            <a:off x="1981200" y="2209800"/>
            <a:ext cx="1600200" cy="0"/>
          </a:xfrm>
          <a:prstGeom prst="line">
            <a:avLst/>
          </a:prstGeom>
          <a:noFill/>
          <a:ln w="9525">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Line 65"/>
          <p:cNvSpPr>
            <a:spLocks noChangeShapeType="1"/>
          </p:cNvSpPr>
          <p:nvPr/>
        </p:nvSpPr>
        <p:spPr bwMode="auto">
          <a:xfrm flipH="1">
            <a:off x="685800" y="2209800"/>
            <a:ext cx="1295400" cy="0"/>
          </a:xfrm>
          <a:prstGeom prst="line">
            <a:avLst/>
          </a:prstGeom>
          <a:noFill/>
          <a:ln w="9525">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Line 66"/>
          <p:cNvSpPr>
            <a:spLocks noChangeShapeType="1"/>
          </p:cNvSpPr>
          <p:nvPr/>
        </p:nvSpPr>
        <p:spPr bwMode="auto">
          <a:xfrm>
            <a:off x="2362200" y="2362200"/>
            <a:ext cx="3733800" cy="0"/>
          </a:xfrm>
          <a:prstGeom prst="line">
            <a:avLst/>
          </a:prstGeom>
          <a:noFill/>
          <a:ln w="9525">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Line 67"/>
          <p:cNvSpPr>
            <a:spLocks noChangeShapeType="1"/>
          </p:cNvSpPr>
          <p:nvPr/>
        </p:nvSpPr>
        <p:spPr bwMode="auto">
          <a:xfrm flipH="1">
            <a:off x="6019800" y="2438400"/>
            <a:ext cx="76200" cy="0"/>
          </a:xfrm>
          <a:prstGeom prst="line">
            <a:avLst/>
          </a:prstGeom>
          <a:noFill/>
          <a:ln w="9525">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18" name="Group 83"/>
          <p:cNvGrpSpPr>
            <a:grpSpLocks/>
          </p:cNvGrpSpPr>
          <p:nvPr/>
        </p:nvGrpSpPr>
        <p:grpSpPr bwMode="auto">
          <a:xfrm>
            <a:off x="4419600" y="1981200"/>
            <a:ext cx="4343400" cy="3397250"/>
            <a:chOff x="2875" y="1337"/>
            <a:chExt cx="2736" cy="2140"/>
          </a:xfrm>
        </p:grpSpPr>
        <p:sp>
          <p:nvSpPr>
            <p:cNvPr id="119" name="Freeform 16"/>
            <p:cNvSpPr>
              <a:spLocks/>
            </p:cNvSpPr>
            <p:nvPr/>
          </p:nvSpPr>
          <p:spPr bwMode="auto">
            <a:xfrm flipH="1">
              <a:off x="3713" y="1618"/>
              <a:ext cx="799" cy="323"/>
            </a:xfrm>
            <a:custGeom>
              <a:avLst/>
              <a:gdLst/>
              <a:ahLst/>
              <a:cxnLst>
                <a:cxn ang="0">
                  <a:pos x="0" y="0"/>
                </a:cxn>
                <a:cxn ang="0">
                  <a:pos x="0" y="322"/>
                </a:cxn>
                <a:cxn ang="0">
                  <a:pos x="0" y="0"/>
                </a:cxn>
              </a:cxnLst>
              <a:rect l="0" t="0" r="r" b="b"/>
              <a:pathLst>
                <a:path w="1" h="323">
                  <a:moveTo>
                    <a:pt x="0" y="0"/>
                  </a:moveTo>
                  <a:lnTo>
                    <a:pt x="0" y="322"/>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Rectangle 19"/>
            <p:cNvSpPr>
              <a:spLocks noChangeArrowheads="1"/>
            </p:cNvSpPr>
            <p:nvPr/>
          </p:nvSpPr>
          <p:spPr bwMode="auto">
            <a:xfrm>
              <a:off x="2875" y="3250"/>
              <a:ext cx="704" cy="227"/>
            </a:xfrm>
            <a:prstGeom prst="rect">
              <a:avLst/>
            </a:prstGeom>
            <a:noFill/>
            <a:ln w="9525">
              <a:solidFill>
                <a:srgbClr val="000000"/>
              </a:solid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700" b="1" i="0" u="none" strike="noStrike" kern="0" cap="none" spc="0" normalizeH="0" baseline="0" noProof="0">
                  <a:ln>
                    <a:noFill/>
                  </a:ln>
                  <a:solidFill>
                    <a:srgbClr val="000000"/>
                  </a:solidFill>
                  <a:effectLst/>
                  <a:uLnTx/>
                  <a:uFillTx/>
                  <a:latin typeface="Arial" charset="0"/>
                </a:rPr>
                <a:t>Students</a:t>
              </a:r>
            </a:p>
          </p:txBody>
        </p:sp>
        <p:sp>
          <p:nvSpPr>
            <p:cNvPr id="121" name="Rectangle 20"/>
            <p:cNvSpPr>
              <a:spLocks noChangeArrowheads="1"/>
            </p:cNvSpPr>
            <p:nvPr/>
          </p:nvSpPr>
          <p:spPr bwMode="auto">
            <a:xfrm>
              <a:off x="4000" y="3240"/>
              <a:ext cx="509" cy="227"/>
            </a:xfrm>
            <a:prstGeom prst="rect">
              <a:avLst/>
            </a:prstGeom>
            <a:noFill/>
            <a:ln w="9525">
              <a:solidFill>
                <a:srgbClr val="000000"/>
              </a:solid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700" b="1" i="0" u="none" strike="noStrike" kern="0" cap="none" spc="0" normalizeH="0" baseline="0" noProof="0">
                  <a:ln>
                    <a:noFill/>
                  </a:ln>
                  <a:solidFill>
                    <a:srgbClr val="000000"/>
                  </a:solidFill>
                  <a:effectLst/>
                  <a:uLnTx/>
                  <a:uFillTx/>
                  <a:latin typeface="Arial" charset="0"/>
                </a:rPr>
                <a:t>Takes</a:t>
              </a:r>
            </a:p>
          </p:txBody>
        </p:sp>
        <p:grpSp>
          <p:nvGrpSpPr>
            <p:cNvPr id="122" name="Group 42"/>
            <p:cNvGrpSpPr>
              <a:grpSpLocks/>
            </p:cNvGrpSpPr>
            <p:nvPr/>
          </p:nvGrpSpPr>
          <p:grpSpPr bwMode="auto">
            <a:xfrm>
              <a:off x="3504" y="2400"/>
              <a:ext cx="503" cy="324"/>
              <a:chOff x="3488" y="2651"/>
              <a:chExt cx="503" cy="324"/>
            </a:xfrm>
          </p:grpSpPr>
          <p:sp>
            <p:nvSpPr>
              <p:cNvPr id="150" name="Freeform 9"/>
              <p:cNvSpPr>
                <a:spLocks/>
              </p:cNvSpPr>
              <p:nvPr/>
            </p:nvSpPr>
            <p:spPr bwMode="auto">
              <a:xfrm>
                <a:off x="3601" y="2651"/>
                <a:ext cx="1" cy="78"/>
              </a:xfrm>
              <a:custGeom>
                <a:avLst/>
                <a:gdLst/>
                <a:ahLst/>
                <a:cxnLst>
                  <a:cxn ang="0">
                    <a:pos x="0" y="0"/>
                  </a:cxn>
                  <a:cxn ang="0">
                    <a:pos x="0" y="77"/>
                  </a:cxn>
                  <a:cxn ang="0">
                    <a:pos x="0" y="0"/>
                  </a:cxn>
                </a:cxnLst>
                <a:rect l="0" t="0" r="r" b="b"/>
                <a:pathLst>
                  <a:path w="1" h="78">
                    <a:moveTo>
                      <a:pt x="0" y="0"/>
                    </a:moveTo>
                    <a:lnTo>
                      <a:pt x="0" y="77"/>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 name="Freeform 10"/>
              <p:cNvSpPr>
                <a:spLocks/>
              </p:cNvSpPr>
              <p:nvPr/>
            </p:nvSpPr>
            <p:spPr bwMode="auto">
              <a:xfrm>
                <a:off x="3820" y="2651"/>
                <a:ext cx="1" cy="78"/>
              </a:xfrm>
              <a:custGeom>
                <a:avLst/>
                <a:gdLst/>
                <a:ahLst/>
                <a:cxnLst>
                  <a:cxn ang="0">
                    <a:pos x="0" y="0"/>
                  </a:cxn>
                  <a:cxn ang="0">
                    <a:pos x="0" y="77"/>
                  </a:cxn>
                  <a:cxn ang="0">
                    <a:pos x="0" y="0"/>
                  </a:cxn>
                </a:cxnLst>
                <a:rect l="0" t="0" r="r" b="b"/>
                <a:pathLst>
                  <a:path w="1" h="78">
                    <a:moveTo>
                      <a:pt x="0" y="0"/>
                    </a:moveTo>
                    <a:lnTo>
                      <a:pt x="0" y="77"/>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 name="Freeform 11"/>
              <p:cNvSpPr>
                <a:spLocks/>
              </p:cNvSpPr>
              <p:nvPr/>
            </p:nvSpPr>
            <p:spPr bwMode="auto">
              <a:xfrm>
                <a:off x="3601" y="2651"/>
                <a:ext cx="220" cy="78"/>
              </a:xfrm>
              <a:custGeom>
                <a:avLst/>
                <a:gdLst/>
                <a:ahLst/>
                <a:cxnLst>
                  <a:cxn ang="0">
                    <a:pos x="0" y="0"/>
                  </a:cxn>
                  <a:cxn ang="0">
                    <a:pos x="219" y="77"/>
                  </a:cxn>
                  <a:cxn ang="0">
                    <a:pos x="0" y="0"/>
                  </a:cxn>
                </a:cxnLst>
                <a:rect l="0" t="0" r="r" b="b"/>
                <a:pathLst>
                  <a:path w="220" h="78">
                    <a:moveTo>
                      <a:pt x="0" y="0"/>
                    </a:moveTo>
                    <a:lnTo>
                      <a:pt x="219" y="77"/>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53" name="Group 41"/>
              <p:cNvGrpSpPr>
                <a:grpSpLocks/>
              </p:cNvGrpSpPr>
              <p:nvPr/>
            </p:nvGrpSpPr>
            <p:grpSpPr bwMode="auto">
              <a:xfrm>
                <a:off x="3488" y="2651"/>
                <a:ext cx="503" cy="324"/>
                <a:chOff x="3488" y="2651"/>
                <a:chExt cx="503" cy="324"/>
              </a:xfrm>
            </p:grpSpPr>
            <p:sp>
              <p:nvSpPr>
                <p:cNvPr id="154" name="Freeform 12"/>
                <p:cNvSpPr>
                  <a:spLocks/>
                </p:cNvSpPr>
                <p:nvPr/>
              </p:nvSpPr>
              <p:spPr bwMode="auto">
                <a:xfrm>
                  <a:off x="3601" y="2651"/>
                  <a:ext cx="220" cy="78"/>
                </a:xfrm>
                <a:custGeom>
                  <a:avLst/>
                  <a:gdLst/>
                  <a:ahLst/>
                  <a:cxnLst>
                    <a:cxn ang="0">
                      <a:pos x="0" y="77"/>
                    </a:cxn>
                    <a:cxn ang="0">
                      <a:pos x="219" y="0"/>
                    </a:cxn>
                    <a:cxn ang="0">
                      <a:pos x="0" y="77"/>
                    </a:cxn>
                  </a:cxnLst>
                  <a:rect l="0" t="0" r="r" b="b"/>
                  <a:pathLst>
                    <a:path w="220" h="78">
                      <a:moveTo>
                        <a:pt x="0" y="77"/>
                      </a:moveTo>
                      <a:lnTo>
                        <a:pt x="219" y="0"/>
                      </a:lnTo>
                      <a:lnTo>
                        <a:pt x="0" y="77"/>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 name="Rectangle 21"/>
                <p:cNvSpPr>
                  <a:spLocks noChangeArrowheads="1"/>
                </p:cNvSpPr>
                <p:nvPr/>
              </p:nvSpPr>
              <p:spPr bwMode="auto">
                <a:xfrm>
                  <a:off x="3488" y="2783"/>
                  <a:ext cx="503" cy="192"/>
                </a:xfrm>
                <a:prstGeom prst="rect">
                  <a:avLst/>
                </a:prstGeom>
                <a:noFill/>
                <a:ln w="9525">
                  <a:no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charset="0"/>
                    </a:rPr>
                    <a:t>sid=sid</a:t>
                  </a:r>
                </a:p>
              </p:txBody>
            </p:sp>
          </p:grpSp>
        </p:grpSp>
        <p:grpSp>
          <p:nvGrpSpPr>
            <p:cNvPr id="123" name="Group 51"/>
            <p:cNvGrpSpPr>
              <a:grpSpLocks/>
            </p:cNvGrpSpPr>
            <p:nvPr/>
          </p:nvGrpSpPr>
          <p:grpSpPr bwMode="auto">
            <a:xfrm>
              <a:off x="4464" y="1344"/>
              <a:ext cx="530" cy="245"/>
              <a:chOff x="3501" y="1383"/>
              <a:chExt cx="530" cy="245"/>
            </a:xfrm>
          </p:grpSpPr>
          <p:sp>
            <p:nvSpPr>
              <p:cNvPr id="146" name="Freeform 6"/>
              <p:cNvSpPr>
                <a:spLocks/>
              </p:cNvSpPr>
              <p:nvPr/>
            </p:nvSpPr>
            <p:spPr bwMode="auto">
              <a:xfrm>
                <a:off x="3527" y="1393"/>
                <a:ext cx="1" cy="109"/>
              </a:xfrm>
              <a:custGeom>
                <a:avLst/>
                <a:gdLst/>
                <a:ahLst/>
                <a:cxnLst>
                  <a:cxn ang="0">
                    <a:pos x="0" y="0"/>
                  </a:cxn>
                  <a:cxn ang="0">
                    <a:pos x="0" y="108"/>
                  </a:cxn>
                  <a:cxn ang="0">
                    <a:pos x="0" y="0"/>
                  </a:cxn>
                </a:cxnLst>
                <a:rect l="0" t="0" r="r" b="b"/>
                <a:pathLst>
                  <a:path w="1" h="109">
                    <a:moveTo>
                      <a:pt x="0" y="0"/>
                    </a:moveTo>
                    <a:lnTo>
                      <a:pt x="0" y="108"/>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 name="Freeform 7"/>
              <p:cNvSpPr>
                <a:spLocks/>
              </p:cNvSpPr>
              <p:nvPr/>
            </p:nvSpPr>
            <p:spPr bwMode="auto">
              <a:xfrm>
                <a:off x="3582" y="1393"/>
                <a:ext cx="1" cy="109"/>
              </a:xfrm>
              <a:custGeom>
                <a:avLst/>
                <a:gdLst/>
                <a:ahLst/>
                <a:cxnLst>
                  <a:cxn ang="0">
                    <a:pos x="0" y="0"/>
                  </a:cxn>
                  <a:cxn ang="0">
                    <a:pos x="0" y="108"/>
                  </a:cxn>
                  <a:cxn ang="0">
                    <a:pos x="0" y="0"/>
                  </a:cxn>
                </a:cxnLst>
                <a:rect l="0" t="0" r="r" b="b"/>
                <a:pathLst>
                  <a:path w="1" h="109">
                    <a:moveTo>
                      <a:pt x="0" y="0"/>
                    </a:moveTo>
                    <a:lnTo>
                      <a:pt x="0" y="108"/>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 name="Freeform 8"/>
              <p:cNvSpPr>
                <a:spLocks/>
              </p:cNvSpPr>
              <p:nvPr/>
            </p:nvSpPr>
            <p:spPr bwMode="auto">
              <a:xfrm>
                <a:off x="3501" y="1383"/>
                <a:ext cx="110" cy="1"/>
              </a:xfrm>
              <a:custGeom>
                <a:avLst/>
                <a:gdLst/>
                <a:ahLst/>
                <a:cxnLst>
                  <a:cxn ang="0">
                    <a:pos x="0" y="0"/>
                  </a:cxn>
                  <a:cxn ang="0">
                    <a:pos x="109" y="0"/>
                  </a:cxn>
                  <a:cxn ang="0">
                    <a:pos x="0" y="0"/>
                  </a:cxn>
                </a:cxnLst>
                <a:rect l="0" t="0" r="r" b="b"/>
                <a:pathLst>
                  <a:path w="110" h="1">
                    <a:moveTo>
                      <a:pt x="0" y="0"/>
                    </a:moveTo>
                    <a:lnTo>
                      <a:pt x="109" y="0"/>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 name="Rectangle 24"/>
              <p:cNvSpPr>
                <a:spLocks noChangeArrowheads="1"/>
              </p:cNvSpPr>
              <p:nvPr/>
            </p:nvSpPr>
            <p:spPr bwMode="auto">
              <a:xfrm>
                <a:off x="3561" y="1436"/>
                <a:ext cx="470" cy="192"/>
              </a:xfrm>
              <a:prstGeom prst="rect">
                <a:avLst/>
              </a:prstGeom>
              <a:noFill/>
              <a:ln w="9525">
                <a:no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charset="0"/>
                  </a:rPr>
                  <a:t>sname</a:t>
                </a:r>
              </a:p>
            </p:txBody>
          </p:sp>
        </p:grpSp>
        <p:sp>
          <p:nvSpPr>
            <p:cNvPr id="124" name="Rectangle 26"/>
            <p:cNvSpPr>
              <a:spLocks noChangeArrowheads="1"/>
            </p:cNvSpPr>
            <p:nvPr/>
          </p:nvSpPr>
          <p:spPr bwMode="auto">
            <a:xfrm>
              <a:off x="4460" y="1971"/>
              <a:ext cx="116" cy="221"/>
            </a:xfrm>
            <a:prstGeom prst="rect">
              <a:avLst/>
            </a:prstGeom>
            <a:noFill/>
            <a:ln w="9525">
              <a:no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700" b="1" i="0" u="none" strike="noStrike" kern="0" cap="none" spc="0" normalizeH="0" baseline="0" noProof="0">
                <a:ln>
                  <a:noFill/>
                </a:ln>
                <a:solidFill>
                  <a:srgbClr val="000000"/>
                </a:solidFill>
                <a:effectLst/>
                <a:uLnTx/>
                <a:uFillTx/>
                <a:latin typeface="Arial" charset="0"/>
              </a:endParaRPr>
            </a:p>
          </p:txBody>
        </p:sp>
        <p:sp>
          <p:nvSpPr>
            <p:cNvPr id="125" name="Rectangle 27"/>
            <p:cNvSpPr>
              <a:spLocks noChangeArrowheads="1"/>
            </p:cNvSpPr>
            <p:nvPr/>
          </p:nvSpPr>
          <p:spPr bwMode="auto">
            <a:xfrm>
              <a:off x="4440" y="1337"/>
              <a:ext cx="116" cy="221"/>
            </a:xfrm>
            <a:prstGeom prst="rect">
              <a:avLst/>
            </a:prstGeom>
            <a:noFill/>
            <a:ln w="9525">
              <a:no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700" b="1" i="0" u="none" strike="noStrike" kern="0" cap="none" spc="0" normalizeH="0" baseline="0" noProof="0">
                <a:ln>
                  <a:noFill/>
                </a:ln>
                <a:solidFill>
                  <a:srgbClr val="000000"/>
                </a:solidFill>
                <a:effectLst/>
                <a:uLnTx/>
                <a:uFillTx/>
                <a:latin typeface="Arial" charset="0"/>
              </a:endParaRPr>
            </a:p>
          </p:txBody>
        </p:sp>
        <p:grpSp>
          <p:nvGrpSpPr>
            <p:cNvPr id="126" name="Group 43"/>
            <p:cNvGrpSpPr>
              <a:grpSpLocks/>
            </p:cNvGrpSpPr>
            <p:nvPr/>
          </p:nvGrpSpPr>
          <p:grpSpPr bwMode="auto">
            <a:xfrm>
              <a:off x="3072" y="2832"/>
              <a:ext cx="925" cy="240"/>
              <a:chOff x="3120" y="3024"/>
              <a:chExt cx="925" cy="240"/>
            </a:xfrm>
          </p:grpSpPr>
          <p:grpSp>
            <p:nvGrpSpPr>
              <p:cNvPr id="142" name="Group 37"/>
              <p:cNvGrpSpPr>
                <a:grpSpLocks/>
              </p:cNvGrpSpPr>
              <p:nvPr/>
            </p:nvGrpSpPr>
            <p:grpSpPr bwMode="auto">
              <a:xfrm>
                <a:off x="3120" y="3024"/>
                <a:ext cx="102" cy="100"/>
                <a:chOff x="3125" y="1968"/>
                <a:chExt cx="102" cy="100"/>
              </a:xfrm>
            </p:grpSpPr>
            <p:sp>
              <p:nvSpPr>
                <p:cNvPr id="144" name="Freeform 38"/>
                <p:cNvSpPr>
                  <a:spLocks/>
                </p:cNvSpPr>
                <p:nvPr/>
              </p:nvSpPr>
              <p:spPr bwMode="auto">
                <a:xfrm>
                  <a:off x="3125" y="1968"/>
                  <a:ext cx="73" cy="100"/>
                </a:xfrm>
                <a:custGeom>
                  <a:avLst/>
                  <a:gdLst/>
                  <a:ahLst/>
                  <a:cxnLst>
                    <a:cxn ang="0">
                      <a:pos x="72" y="50"/>
                    </a:cxn>
                    <a:cxn ang="0">
                      <a:pos x="62" y="15"/>
                    </a:cxn>
                    <a:cxn ang="0">
                      <a:pos x="36" y="0"/>
                    </a:cxn>
                    <a:cxn ang="0">
                      <a:pos x="11" y="15"/>
                    </a:cxn>
                    <a:cxn ang="0">
                      <a:pos x="0" y="50"/>
                    </a:cxn>
                    <a:cxn ang="0">
                      <a:pos x="11" y="84"/>
                    </a:cxn>
                    <a:cxn ang="0">
                      <a:pos x="36" y="99"/>
                    </a:cxn>
                    <a:cxn ang="0">
                      <a:pos x="62" y="84"/>
                    </a:cxn>
                    <a:cxn ang="0">
                      <a:pos x="72" y="50"/>
                    </a:cxn>
                  </a:cxnLst>
                  <a:rect l="0" t="0" r="r" b="b"/>
                  <a:pathLst>
                    <a:path w="73" h="100">
                      <a:moveTo>
                        <a:pt x="72" y="50"/>
                      </a:moveTo>
                      <a:lnTo>
                        <a:pt x="62" y="15"/>
                      </a:lnTo>
                      <a:lnTo>
                        <a:pt x="36" y="0"/>
                      </a:lnTo>
                      <a:lnTo>
                        <a:pt x="11" y="15"/>
                      </a:lnTo>
                      <a:lnTo>
                        <a:pt x="0" y="50"/>
                      </a:lnTo>
                      <a:lnTo>
                        <a:pt x="11" y="84"/>
                      </a:lnTo>
                      <a:lnTo>
                        <a:pt x="36" y="99"/>
                      </a:lnTo>
                      <a:lnTo>
                        <a:pt x="62" y="84"/>
                      </a:lnTo>
                      <a:lnTo>
                        <a:pt x="72" y="5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 name="Freeform 39"/>
                <p:cNvSpPr>
                  <a:spLocks/>
                </p:cNvSpPr>
                <p:nvPr/>
              </p:nvSpPr>
              <p:spPr bwMode="auto">
                <a:xfrm>
                  <a:off x="3162" y="1979"/>
                  <a:ext cx="65" cy="1"/>
                </a:xfrm>
                <a:custGeom>
                  <a:avLst/>
                  <a:gdLst/>
                  <a:ahLst/>
                  <a:cxnLst>
                    <a:cxn ang="0">
                      <a:pos x="0" y="0"/>
                    </a:cxn>
                    <a:cxn ang="0">
                      <a:pos x="64" y="0"/>
                    </a:cxn>
                    <a:cxn ang="0">
                      <a:pos x="0" y="0"/>
                    </a:cxn>
                  </a:cxnLst>
                  <a:rect l="0" t="0" r="r" b="b"/>
                  <a:pathLst>
                    <a:path w="65" h="1">
                      <a:moveTo>
                        <a:pt x="0" y="0"/>
                      </a:moveTo>
                      <a:lnTo>
                        <a:pt x="64" y="0"/>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43" name="Rectangle 40"/>
              <p:cNvSpPr>
                <a:spLocks noChangeArrowheads="1"/>
              </p:cNvSpPr>
              <p:nvPr/>
            </p:nvSpPr>
            <p:spPr bwMode="auto">
              <a:xfrm>
                <a:off x="3168" y="3072"/>
                <a:ext cx="877" cy="192"/>
              </a:xfrm>
              <a:prstGeom prst="rect">
                <a:avLst/>
              </a:prstGeom>
              <a:noFill/>
              <a:ln w="9525">
                <a:no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charset="0"/>
                  </a:rPr>
                  <a:t>name=“Mary” </a:t>
                </a:r>
              </a:p>
            </p:txBody>
          </p:sp>
        </p:grpSp>
        <p:grpSp>
          <p:nvGrpSpPr>
            <p:cNvPr id="127" name="Group 44"/>
            <p:cNvGrpSpPr>
              <a:grpSpLocks/>
            </p:cNvGrpSpPr>
            <p:nvPr/>
          </p:nvGrpSpPr>
          <p:grpSpPr bwMode="auto">
            <a:xfrm>
              <a:off x="4320" y="1968"/>
              <a:ext cx="503" cy="324"/>
              <a:chOff x="3488" y="2651"/>
              <a:chExt cx="503" cy="324"/>
            </a:xfrm>
          </p:grpSpPr>
          <p:sp>
            <p:nvSpPr>
              <p:cNvPr id="136" name="Freeform 45"/>
              <p:cNvSpPr>
                <a:spLocks/>
              </p:cNvSpPr>
              <p:nvPr/>
            </p:nvSpPr>
            <p:spPr bwMode="auto">
              <a:xfrm>
                <a:off x="3601" y="2651"/>
                <a:ext cx="1" cy="78"/>
              </a:xfrm>
              <a:custGeom>
                <a:avLst/>
                <a:gdLst/>
                <a:ahLst/>
                <a:cxnLst>
                  <a:cxn ang="0">
                    <a:pos x="0" y="0"/>
                  </a:cxn>
                  <a:cxn ang="0">
                    <a:pos x="0" y="77"/>
                  </a:cxn>
                  <a:cxn ang="0">
                    <a:pos x="0" y="0"/>
                  </a:cxn>
                </a:cxnLst>
                <a:rect l="0" t="0" r="r" b="b"/>
                <a:pathLst>
                  <a:path w="1" h="78">
                    <a:moveTo>
                      <a:pt x="0" y="0"/>
                    </a:moveTo>
                    <a:lnTo>
                      <a:pt x="0" y="77"/>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Freeform 46"/>
              <p:cNvSpPr>
                <a:spLocks/>
              </p:cNvSpPr>
              <p:nvPr/>
            </p:nvSpPr>
            <p:spPr bwMode="auto">
              <a:xfrm>
                <a:off x="3820" y="2651"/>
                <a:ext cx="1" cy="78"/>
              </a:xfrm>
              <a:custGeom>
                <a:avLst/>
                <a:gdLst/>
                <a:ahLst/>
                <a:cxnLst>
                  <a:cxn ang="0">
                    <a:pos x="0" y="0"/>
                  </a:cxn>
                  <a:cxn ang="0">
                    <a:pos x="0" y="77"/>
                  </a:cxn>
                  <a:cxn ang="0">
                    <a:pos x="0" y="0"/>
                  </a:cxn>
                </a:cxnLst>
                <a:rect l="0" t="0" r="r" b="b"/>
                <a:pathLst>
                  <a:path w="1" h="78">
                    <a:moveTo>
                      <a:pt x="0" y="0"/>
                    </a:moveTo>
                    <a:lnTo>
                      <a:pt x="0" y="77"/>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Freeform 47"/>
              <p:cNvSpPr>
                <a:spLocks/>
              </p:cNvSpPr>
              <p:nvPr/>
            </p:nvSpPr>
            <p:spPr bwMode="auto">
              <a:xfrm>
                <a:off x="3601" y="2651"/>
                <a:ext cx="220" cy="78"/>
              </a:xfrm>
              <a:custGeom>
                <a:avLst/>
                <a:gdLst/>
                <a:ahLst/>
                <a:cxnLst>
                  <a:cxn ang="0">
                    <a:pos x="0" y="0"/>
                  </a:cxn>
                  <a:cxn ang="0">
                    <a:pos x="219" y="77"/>
                  </a:cxn>
                  <a:cxn ang="0">
                    <a:pos x="0" y="0"/>
                  </a:cxn>
                </a:cxnLst>
                <a:rect l="0" t="0" r="r" b="b"/>
                <a:pathLst>
                  <a:path w="220" h="78">
                    <a:moveTo>
                      <a:pt x="0" y="0"/>
                    </a:moveTo>
                    <a:lnTo>
                      <a:pt x="219" y="77"/>
                    </a:lnTo>
                    <a:lnTo>
                      <a:pt x="0" y="0"/>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39" name="Group 48"/>
              <p:cNvGrpSpPr>
                <a:grpSpLocks/>
              </p:cNvGrpSpPr>
              <p:nvPr/>
            </p:nvGrpSpPr>
            <p:grpSpPr bwMode="auto">
              <a:xfrm>
                <a:off x="3488" y="2651"/>
                <a:ext cx="503" cy="324"/>
                <a:chOff x="3488" y="2651"/>
                <a:chExt cx="503" cy="324"/>
              </a:xfrm>
            </p:grpSpPr>
            <p:sp>
              <p:nvSpPr>
                <p:cNvPr id="140" name="Freeform 49"/>
                <p:cNvSpPr>
                  <a:spLocks/>
                </p:cNvSpPr>
                <p:nvPr/>
              </p:nvSpPr>
              <p:spPr bwMode="auto">
                <a:xfrm>
                  <a:off x="3601" y="2651"/>
                  <a:ext cx="220" cy="78"/>
                </a:xfrm>
                <a:custGeom>
                  <a:avLst/>
                  <a:gdLst/>
                  <a:ahLst/>
                  <a:cxnLst>
                    <a:cxn ang="0">
                      <a:pos x="0" y="77"/>
                    </a:cxn>
                    <a:cxn ang="0">
                      <a:pos x="219" y="0"/>
                    </a:cxn>
                    <a:cxn ang="0">
                      <a:pos x="0" y="77"/>
                    </a:cxn>
                  </a:cxnLst>
                  <a:rect l="0" t="0" r="r" b="b"/>
                  <a:pathLst>
                    <a:path w="220" h="78">
                      <a:moveTo>
                        <a:pt x="0" y="77"/>
                      </a:moveTo>
                      <a:lnTo>
                        <a:pt x="219" y="0"/>
                      </a:lnTo>
                      <a:lnTo>
                        <a:pt x="0" y="77"/>
                      </a:lnTo>
                    </a:path>
                  </a:pathLst>
                </a:custGeom>
                <a:noFill/>
                <a:ln w="12700" cap="rnd" cmpd="sng">
                  <a:solidFill>
                    <a:srgbClr val="000000"/>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Rectangle 50"/>
                <p:cNvSpPr>
                  <a:spLocks noChangeArrowheads="1"/>
                </p:cNvSpPr>
                <p:nvPr/>
              </p:nvSpPr>
              <p:spPr bwMode="auto">
                <a:xfrm>
                  <a:off x="3488" y="2783"/>
                  <a:ext cx="503" cy="192"/>
                </a:xfrm>
                <a:prstGeom prst="rect">
                  <a:avLst/>
                </a:prstGeom>
                <a:noFill/>
                <a:ln w="9525">
                  <a:no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charset="0"/>
                    </a:rPr>
                    <a:t>cid=cid</a:t>
                  </a:r>
                </a:p>
              </p:txBody>
            </p:sp>
          </p:grpSp>
        </p:grpSp>
        <p:sp>
          <p:nvSpPr>
            <p:cNvPr id="128" name="Rectangle 52"/>
            <p:cNvSpPr>
              <a:spLocks noChangeArrowheads="1"/>
            </p:cNvSpPr>
            <p:nvPr/>
          </p:nvSpPr>
          <p:spPr bwMode="auto">
            <a:xfrm>
              <a:off x="4944" y="3216"/>
              <a:ext cx="667" cy="227"/>
            </a:xfrm>
            <a:prstGeom prst="rect">
              <a:avLst/>
            </a:prstGeom>
            <a:noFill/>
            <a:ln w="9525">
              <a:solidFill>
                <a:srgbClr val="000000"/>
              </a:solidFill>
              <a:miter lim="800000"/>
              <a:headEnd/>
              <a:tailEnd/>
            </a:ln>
            <a:effectLst/>
          </p:spPr>
          <p:txBody>
            <a:bodyPr wrap="none" lIns="92075" tIns="46038" rIns="92075" bIns="46038">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charset="0"/>
                </a:rPr>
                <a:t>Courses</a:t>
              </a:r>
            </a:p>
          </p:txBody>
        </p:sp>
        <p:sp>
          <p:nvSpPr>
            <p:cNvPr id="129" name="Line 55"/>
            <p:cNvSpPr>
              <a:spLocks noChangeShapeType="1"/>
            </p:cNvSpPr>
            <p:nvPr/>
          </p:nvSpPr>
          <p:spPr bwMode="auto">
            <a:xfrm flipV="1">
              <a:off x="3264" y="2640"/>
              <a:ext cx="192" cy="144"/>
            </a:xfrm>
            <a:prstGeom prst="line">
              <a:avLst/>
            </a:prstGeom>
            <a:noFill/>
            <a:ln w="9525">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0" name="Line 77"/>
            <p:cNvSpPr>
              <a:spLocks noChangeShapeType="1"/>
            </p:cNvSpPr>
            <p:nvPr/>
          </p:nvSpPr>
          <p:spPr bwMode="auto">
            <a:xfrm flipV="1">
              <a:off x="3120" y="3024"/>
              <a:ext cx="0" cy="240"/>
            </a:xfrm>
            <a:prstGeom prst="line">
              <a:avLst/>
            </a:prstGeom>
            <a:noFill/>
            <a:ln w="9525">
              <a:solidFill>
                <a:srgbClr val="000000"/>
              </a:solid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1" name="Line 78"/>
            <p:cNvSpPr>
              <a:spLocks noChangeShapeType="1"/>
            </p:cNvSpPr>
            <p:nvPr/>
          </p:nvSpPr>
          <p:spPr bwMode="auto">
            <a:xfrm>
              <a:off x="3120" y="3024"/>
              <a:ext cx="0" cy="0"/>
            </a:xfrm>
            <a:prstGeom prst="line">
              <a:avLst/>
            </a:prstGeom>
            <a:noFill/>
            <a:ln w="9525">
              <a:solidFill>
                <a:srgbClr val="000000"/>
              </a:solid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 name="Line 79"/>
            <p:cNvSpPr>
              <a:spLocks noChangeShapeType="1"/>
            </p:cNvSpPr>
            <p:nvPr/>
          </p:nvSpPr>
          <p:spPr bwMode="auto">
            <a:xfrm flipV="1">
              <a:off x="3264" y="2592"/>
              <a:ext cx="240" cy="192"/>
            </a:xfrm>
            <a:prstGeom prst="line">
              <a:avLst/>
            </a:prstGeom>
            <a:noFill/>
            <a:ln w="9525">
              <a:solidFill>
                <a:srgbClr val="000000"/>
              </a:solid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 name="Line 80"/>
            <p:cNvSpPr>
              <a:spLocks noChangeShapeType="1"/>
            </p:cNvSpPr>
            <p:nvPr/>
          </p:nvSpPr>
          <p:spPr bwMode="auto">
            <a:xfrm flipH="1" flipV="1">
              <a:off x="3984" y="2592"/>
              <a:ext cx="336" cy="672"/>
            </a:xfrm>
            <a:prstGeom prst="line">
              <a:avLst/>
            </a:prstGeom>
            <a:noFill/>
            <a:ln w="9525">
              <a:solidFill>
                <a:srgbClr val="000000"/>
              </a:solid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 name="Line 81"/>
            <p:cNvSpPr>
              <a:spLocks noChangeShapeType="1"/>
            </p:cNvSpPr>
            <p:nvPr/>
          </p:nvSpPr>
          <p:spPr bwMode="auto">
            <a:xfrm flipV="1">
              <a:off x="3888" y="2064"/>
              <a:ext cx="528" cy="288"/>
            </a:xfrm>
            <a:prstGeom prst="line">
              <a:avLst/>
            </a:prstGeom>
            <a:noFill/>
            <a:ln w="9525">
              <a:solidFill>
                <a:srgbClr val="000000"/>
              </a:solid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 name="Line 82"/>
            <p:cNvSpPr>
              <a:spLocks noChangeShapeType="1"/>
            </p:cNvSpPr>
            <p:nvPr/>
          </p:nvSpPr>
          <p:spPr bwMode="auto">
            <a:xfrm flipH="1" flipV="1">
              <a:off x="4800" y="2064"/>
              <a:ext cx="432" cy="1200"/>
            </a:xfrm>
            <a:prstGeom prst="line">
              <a:avLst/>
            </a:prstGeom>
            <a:noFill/>
            <a:ln w="9525">
              <a:solidFill>
                <a:srgbClr val="000000"/>
              </a:solid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56" name="Line 84"/>
          <p:cNvSpPr>
            <a:spLocks noChangeShapeType="1"/>
          </p:cNvSpPr>
          <p:nvPr/>
        </p:nvSpPr>
        <p:spPr bwMode="auto">
          <a:xfrm>
            <a:off x="3657600" y="1752600"/>
            <a:ext cx="5334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 name="Line 85"/>
          <p:cNvSpPr>
            <a:spLocks noChangeShapeType="1"/>
          </p:cNvSpPr>
          <p:nvPr/>
        </p:nvSpPr>
        <p:spPr bwMode="auto">
          <a:xfrm>
            <a:off x="5638800" y="2819400"/>
            <a:ext cx="6858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8" name="Text Box 86"/>
          <p:cNvSpPr txBox="1">
            <a:spLocks noChangeArrowheads="1"/>
          </p:cNvSpPr>
          <p:nvPr/>
        </p:nvSpPr>
        <p:spPr bwMode="auto">
          <a:xfrm>
            <a:off x="669925" y="6061075"/>
            <a:ext cx="7312025" cy="45720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The </a:t>
            </a:r>
            <a:r>
              <a:rPr kumimoji="0" lang="en-US" sz="1800" b="1" i="0" u="none" strike="noStrike" kern="0" cap="none" spc="0" normalizeH="0" baseline="0" noProof="0">
                <a:ln>
                  <a:noFill/>
                </a:ln>
                <a:solidFill>
                  <a:sysClr val="windowText" lastClr="000000"/>
                </a:solidFill>
                <a:effectLst/>
                <a:uLnTx/>
                <a:uFillTx/>
              </a:rPr>
              <a:t>optimizer </a:t>
            </a:r>
            <a:r>
              <a:rPr kumimoji="0" lang="en-US" sz="1800" b="0" i="0" u="none" strike="noStrike" kern="0" cap="none" spc="0" normalizeH="0" baseline="0" noProof="0">
                <a:ln>
                  <a:noFill/>
                </a:ln>
                <a:solidFill>
                  <a:sysClr val="windowText" lastClr="000000"/>
                </a:solidFill>
                <a:effectLst/>
                <a:uLnTx/>
                <a:uFillTx/>
              </a:rPr>
              <a:t>chooses the best execution plan for a query</a:t>
            </a:r>
          </a:p>
        </p:txBody>
      </p:sp>
    </p:spTree>
    <p:extLst>
      <p:ext uri="{BB962C8B-B14F-4D97-AF65-F5344CB8AC3E}">
        <p14:creationId xmlns:p14="http://schemas.microsoft.com/office/powerpoint/2010/main" val="4254417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dirty="0"/>
              <a:t>Tables in SQL</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434</a:t>
            </a:fld>
            <a:endParaRPr lang="en-US">
              <a:solidFill>
                <a:prstClr val="black">
                  <a:tint val="75000"/>
                </a:prstClr>
              </a:solidFill>
            </a:endParaRPr>
          </a:p>
        </p:txBody>
      </p:sp>
      <p:graphicFrame>
        <p:nvGraphicFramePr>
          <p:cNvPr id="72707" name="Group 3"/>
          <p:cNvGraphicFramePr>
            <a:graphicFrameLocks noGrp="1"/>
          </p:cNvGraphicFramePr>
          <p:nvPr/>
        </p:nvGraphicFramePr>
        <p:xfrm>
          <a:off x="1143000" y="2209800"/>
          <a:ext cx="7696200" cy="3556000"/>
        </p:xfrm>
        <a:graphic>
          <a:graphicData uri="http://schemas.openxmlformats.org/drawingml/2006/table">
            <a:tbl>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711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accent2"/>
                          </a:solidFill>
                          <a:effectLst/>
                          <a:latin typeface="Times New Roman" pitchFamily="18" charset="0"/>
                        </a:rPr>
                        <a:t>PName</a:t>
                      </a:r>
                      <a:endParaRPr kumimoji="0" lang="en-US" sz="2400" b="0" i="0" u="none" strike="noStrike" cap="none" normalizeH="0" baseline="0" dirty="0">
                        <a:ln>
                          <a:noFill/>
                        </a:ln>
                        <a:solidFill>
                          <a:schemeClr val="accent2"/>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Times New Roman"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accent2"/>
                          </a:solidFill>
                          <a:effectLst/>
                          <a:latin typeface="Times New Roman" pitchFamily="18" charset="0"/>
                        </a:rPr>
                        <a:t>Category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Times New Roman" pitchFamily="18" charset="0"/>
                        </a:rPr>
                        <a:t>Manufacturer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1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Gizmo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$19.99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Gadgets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GizmoWorks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1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Powergizmo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$29.99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Gadgets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GizmoWorks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1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SingleTouch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$149.99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Photography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Canon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1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MultiTouch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$203.99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Household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Hitachi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2739" name="Text Box 35"/>
          <p:cNvSpPr txBox="1">
            <a:spLocks noChangeArrowheads="1"/>
          </p:cNvSpPr>
          <p:nvPr/>
        </p:nvSpPr>
        <p:spPr bwMode="auto">
          <a:xfrm>
            <a:off x="480546" y="1676400"/>
            <a:ext cx="1389996" cy="523220"/>
          </a:xfrm>
          <a:prstGeom prst="rect">
            <a:avLst/>
          </a:prstGeom>
          <a:noFill/>
          <a:ln w="9525">
            <a:noFill/>
            <a:miter lim="800000"/>
            <a:headEnd/>
            <a:tailEnd/>
          </a:ln>
          <a:effectLst/>
        </p:spPr>
        <p:txBody>
          <a:bodyPr wrap="none">
            <a:spAutoFit/>
          </a:bodyPr>
          <a:lstStyle/>
          <a:p>
            <a:pPr eaLnBrk="1" hangingPunct="1">
              <a:spcBef>
                <a:spcPct val="0"/>
              </a:spcBef>
              <a:buFontTx/>
              <a:buNone/>
            </a:pPr>
            <a:r>
              <a:rPr lang="en-US" sz="2800" dirty="0">
                <a:solidFill>
                  <a:schemeClr val="accent2"/>
                </a:solidFill>
              </a:rPr>
              <a:t>Product</a:t>
            </a:r>
          </a:p>
        </p:txBody>
      </p:sp>
      <p:sp>
        <p:nvSpPr>
          <p:cNvPr id="72740" name="AutoShape 36"/>
          <p:cNvSpPr>
            <a:spLocks noChangeArrowheads="1"/>
          </p:cNvSpPr>
          <p:nvPr/>
        </p:nvSpPr>
        <p:spPr bwMode="auto">
          <a:xfrm>
            <a:off x="5592308" y="838200"/>
            <a:ext cx="3296344" cy="649188"/>
          </a:xfrm>
          <a:prstGeom prst="wedgeEllipseCallout">
            <a:avLst>
              <a:gd name="adj1" fmla="val 17758"/>
              <a:gd name="adj2" fmla="val 182476"/>
            </a:avLst>
          </a:prstGeom>
          <a:solidFill>
            <a:srgbClr val="C0C0C0">
              <a:alpha val="50000"/>
            </a:srgbClr>
          </a:solidFill>
          <a:ln w="9525">
            <a:solidFill>
              <a:schemeClr val="tx1"/>
            </a:solidFill>
            <a:miter lim="800000"/>
            <a:headEnd/>
            <a:tailEnd/>
          </a:ln>
          <a:effectLst/>
        </p:spPr>
        <p:txBody>
          <a:bodyPr wrap="none">
            <a:spAutoFit/>
          </a:bodyPr>
          <a:lstStyle/>
          <a:p>
            <a:pPr algn="ctr" eaLnBrk="1" hangingPunct="1">
              <a:spcBef>
                <a:spcPct val="0"/>
              </a:spcBef>
              <a:buFontTx/>
              <a:buNone/>
            </a:pPr>
            <a:r>
              <a:rPr lang="en-US" sz="2400" dirty="0"/>
              <a:t>Attribute names</a:t>
            </a:r>
          </a:p>
        </p:txBody>
      </p:sp>
      <p:sp>
        <p:nvSpPr>
          <p:cNvPr id="72741" name="AutoShape 37"/>
          <p:cNvSpPr>
            <a:spLocks noChangeArrowheads="1"/>
          </p:cNvSpPr>
          <p:nvPr/>
        </p:nvSpPr>
        <p:spPr bwMode="auto">
          <a:xfrm>
            <a:off x="1965990" y="1095375"/>
            <a:ext cx="2819400" cy="649188"/>
          </a:xfrm>
          <a:prstGeom prst="wedgeEllipseCallout">
            <a:avLst>
              <a:gd name="adj1" fmla="val -53942"/>
              <a:gd name="adj2" fmla="val 79344"/>
            </a:avLst>
          </a:prstGeom>
          <a:solidFill>
            <a:srgbClr val="C0C0C0">
              <a:alpha val="50000"/>
            </a:srgbClr>
          </a:solidFill>
          <a:ln w="9525">
            <a:solidFill>
              <a:schemeClr val="tx1"/>
            </a:solidFill>
            <a:miter lim="800000"/>
            <a:headEnd/>
            <a:tailEnd/>
          </a:ln>
          <a:effectLst/>
        </p:spPr>
        <p:txBody>
          <a:bodyPr wrap="square">
            <a:spAutoFit/>
          </a:bodyPr>
          <a:lstStyle/>
          <a:p>
            <a:pPr algn="ctr" eaLnBrk="1" hangingPunct="1">
              <a:spcBef>
                <a:spcPct val="0"/>
              </a:spcBef>
              <a:buFontTx/>
              <a:buNone/>
            </a:pPr>
            <a:r>
              <a:rPr lang="en-US" sz="2400" dirty="0"/>
              <a:t>Table name</a:t>
            </a:r>
          </a:p>
        </p:txBody>
      </p:sp>
      <p:sp>
        <p:nvSpPr>
          <p:cNvPr id="72742" name="AutoShape 38"/>
          <p:cNvSpPr>
            <a:spLocks noChangeArrowheads="1"/>
          </p:cNvSpPr>
          <p:nvPr/>
        </p:nvSpPr>
        <p:spPr bwMode="auto">
          <a:xfrm>
            <a:off x="467810" y="6096000"/>
            <a:ext cx="3037390" cy="649188"/>
          </a:xfrm>
          <a:prstGeom prst="wedgeEllipseCallout">
            <a:avLst>
              <a:gd name="adj1" fmla="val -1884"/>
              <a:gd name="adj2" fmla="val -120514"/>
            </a:avLst>
          </a:prstGeom>
          <a:solidFill>
            <a:srgbClr val="C0C0C0">
              <a:alpha val="50000"/>
            </a:srgbClr>
          </a:solidFill>
          <a:ln w="9525">
            <a:solidFill>
              <a:schemeClr val="tx1"/>
            </a:solidFill>
            <a:miter lim="800000"/>
            <a:headEnd/>
            <a:tailEnd/>
          </a:ln>
          <a:effectLst/>
        </p:spPr>
        <p:txBody>
          <a:bodyPr wrap="none">
            <a:spAutoFit/>
          </a:bodyPr>
          <a:lstStyle/>
          <a:p>
            <a:pPr algn="ctr" eaLnBrk="1" hangingPunct="1">
              <a:spcBef>
                <a:spcPct val="0"/>
              </a:spcBef>
              <a:buFontTx/>
              <a:buNone/>
            </a:pPr>
            <a:r>
              <a:rPr lang="en-US" sz="2400" dirty="0" err="1"/>
              <a:t>Tuples</a:t>
            </a:r>
            <a:r>
              <a:rPr lang="en-US" sz="2400" dirty="0"/>
              <a:t> or rows</a:t>
            </a:r>
          </a:p>
        </p:txBody>
      </p:sp>
    </p:spTree>
    <p:extLst>
      <p:ext uri="{BB962C8B-B14F-4D97-AF65-F5344CB8AC3E}">
        <p14:creationId xmlns:p14="http://schemas.microsoft.com/office/powerpoint/2010/main" val="1740582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741"/>
                                        </p:tgtEl>
                                        <p:attrNameLst>
                                          <p:attrName>style.visibility</p:attrName>
                                        </p:attrNameLst>
                                      </p:cBhvr>
                                      <p:to>
                                        <p:strVal val="visible"/>
                                      </p:to>
                                    </p:set>
                                    <p:animEffect transition="in" filter="dissolve">
                                      <p:cBhvr>
                                        <p:cTn id="7" dur="500"/>
                                        <p:tgtEl>
                                          <p:spTgt spid="7274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2740"/>
                                        </p:tgtEl>
                                        <p:attrNameLst>
                                          <p:attrName>style.visibility</p:attrName>
                                        </p:attrNameLst>
                                      </p:cBhvr>
                                      <p:to>
                                        <p:strVal val="visible"/>
                                      </p:to>
                                    </p:set>
                                    <p:animEffect transition="in" filter="dissolve">
                                      <p:cBhvr>
                                        <p:cTn id="11" dur="500"/>
                                        <p:tgtEl>
                                          <p:spTgt spid="7274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2742"/>
                                        </p:tgtEl>
                                        <p:attrNameLst>
                                          <p:attrName>style.visibility</p:attrName>
                                        </p:attrNameLst>
                                      </p:cBhvr>
                                      <p:to>
                                        <p:strVal val="visible"/>
                                      </p:to>
                                    </p:set>
                                    <p:animEffect transition="in" filter="dissolve">
                                      <p:cBhvr>
                                        <p:cTn id="15"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40" grpId="0" animBg="1" autoUpdateAnimBg="0"/>
      <p:bldP spid="72741" grpId="0" animBg="1" autoUpdateAnimBg="0"/>
      <p:bldP spid="72742" grpId="0" animBg="1" autoUpdateAnimBg="0"/>
    </p:bld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p:txBody>
          <a:bodyPr/>
          <a:lstStyle/>
          <a:p>
            <a:r>
              <a:rPr lang="en-US" sz="3200" dirty="0"/>
              <a:t>A </a:t>
            </a:r>
            <a:r>
              <a:rPr lang="en-US" sz="3200" dirty="0" err="1"/>
              <a:t>tuple</a:t>
            </a:r>
            <a:r>
              <a:rPr lang="en-US" sz="3200" dirty="0"/>
              <a:t> = a record</a:t>
            </a:r>
          </a:p>
          <a:p>
            <a:pPr lvl="1"/>
            <a:r>
              <a:rPr lang="en-US" sz="2400" dirty="0"/>
              <a:t>Restriction: all attributes are of atomic type</a:t>
            </a:r>
          </a:p>
          <a:p>
            <a:r>
              <a:rPr lang="en-US" sz="3200" dirty="0"/>
              <a:t>A table = a set of </a:t>
            </a:r>
            <a:r>
              <a:rPr lang="en-US" sz="3200" dirty="0" err="1"/>
              <a:t>tuples</a:t>
            </a:r>
            <a:endParaRPr lang="en-US" sz="3200" dirty="0"/>
          </a:p>
          <a:p>
            <a:pPr lvl="1"/>
            <a:r>
              <a:rPr lang="en-US" sz="2400" dirty="0"/>
              <a:t>Like a list…</a:t>
            </a:r>
          </a:p>
          <a:p>
            <a:pPr lvl="1"/>
            <a:r>
              <a:rPr lang="en-US" sz="2400" dirty="0"/>
              <a:t>…but it is </a:t>
            </a:r>
            <a:r>
              <a:rPr lang="en-US" sz="2400" dirty="0" err="1"/>
              <a:t>unorderd</a:t>
            </a:r>
            <a:r>
              <a:rPr lang="en-US" sz="2400" dirty="0"/>
              <a:t>: no </a:t>
            </a:r>
            <a:r>
              <a:rPr lang="en-US" sz="2400" b="1" dirty="0"/>
              <a:t>first()</a:t>
            </a:r>
            <a:r>
              <a:rPr lang="en-US" sz="2400" dirty="0"/>
              <a:t>, no </a:t>
            </a:r>
            <a:r>
              <a:rPr lang="en-US" sz="2400" b="1" dirty="0"/>
              <a:t>next()</a:t>
            </a:r>
            <a:r>
              <a:rPr lang="en-US" sz="2400" dirty="0"/>
              <a:t>, no </a:t>
            </a:r>
            <a:r>
              <a:rPr lang="en-US" sz="2400" b="1" dirty="0"/>
              <a:t>last()</a:t>
            </a:r>
            <a:r>
              <a:rPr lang="en-US" sz="2400" dirty="0"/>
              <a:t>.</a:t>
            </a:r>
          </a:p>
          <a:p>
            <a:r>
              <a:rPr lang="en-US" sz="3200" dirty="0"/>
              <a:t>No nested tables, only flat tables are allowed!</a:t>
            </a:r>
          </a:p>
        </p:txBody>
      </p:sp>
      <p:sp>
        <p:nvSpPr>
          <p:cNvPr id="73730" name="Rectangle 2"/>
          <p:cNvSpPr>
            <a:spLocks noGrp="1" noChangeArrowheads="1"/>
          </p:cNvSpPr>
          <p:nvPr>
            <p:ph type="title"/>
          </p:nvPr>
        </p:nvSpPr>
        <p:spPr/>
        <p:txBody>
          <a:bodyPr/>
          <a:lstStyle/>
          <a:p>
            <a:r>
              <a:rPr lang="en-US"/>
              <a:t>Tables Explained</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435</a:t>
            </a:fld>
            <a:endParaRPr lang="en-US">
              <a:solidFill>
                <a:prstClr val="black">
                  <a:tint val="75000"/>
                </a:prstClr>
              </a:solidFill>
            </a:endParaRPr>
          </a:p>
        </p:txBody>
      </p:sp>
    </p:spTree>
    <p:extLst>
      <p:ext uri="{BB962C8B-B14F-4D97-AF65-F5344CB8AC3E}">
        <p14:creationId xmlns:p14="http://schemas.microsoft.com/office/powerpoint/2010/main" val="31196267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a:xfrm>
            <a:off x="457200" y="1219200"/>
            <a:ext cx="8382000" cy="4114800"/>
          </a:xfrm>
        </p:spPr>
        <p:txBody>
          <a:bodyPr/>
          <a:lstStyle/>
          <a:p>
            <a:pPr>
              <a:lnSpc>
                <a:spcPct val="90000"/>
              </a:lnSpc>
            </a:pPr>
            <a:r>
              <a:rPr lang="en-US" dirty="0"/>
              <a:t>The </a:t>
            </a:r>
            <a:r>
              <a:rPr lang="en-US" dirty="0">
                <a:solidFill>
                  <a:srgbClr val="C00000"/>
                </a:solidFill>
              </a:rPr>
              <a:t>schema</a:t>
            </a:r>
            <a:r>
              <a:rPr lang="en-US" dirty="0"/>
              <a:t> of a table is the table name and its attributes:</a:t>
            </a:r>
          </a:p>
          <a:p>
            <a:pPr>
              <a:lnSpc>
                <a:spcPct val="90000"/>
              </a:lnSpc>
              <a:buFontTx/>
              <a:buNone/>
            </a:pPr>
            <a:r>
              <a:rPr lang="en-US" dirty="0">
                <a:solidFill>
                  <a:schemeClr val="accent2"/>
                </a:solidFill>
              </a:rPr>
              <a:t>	Product(</a:t>
            </a:r>
            <a:r>
              <a:rPr lang="en-US" dirty="0" err="1">
                <a:solidFill>
                  <a:schemeClr val="accent2"/>
                </a:solidFill>
              </a:rPr>
              <a:t>PName</a:t>
            </a:r>
            <a:r>
              <a:rPr lang="en-US" dirty="0">
                <a:solidFill>
                  <a:schemeClr val="accent2"/>
                </a:solidFill>
              </a:rPr>
              <a:t>, Price, Category, </a:t>
            </a:r>
            <a:r>
              <a:rPr lang="en-US" dirty="0" err="1">
                <a:solidFill>
                  <a:schemeClr val="accent2"/>
                </a:solidFill>
              </a:rPr>
              <a:t>Manfacturer</a:t>
            </a:r>
            <a:r>
              <a:rPr lang="en-US" dirty="0">
                <a:solidFill>
                  <a:schemeClr val="accent2"/>
                </a:solidFill>
              </a:rPr>
              <a:t>)</a:t>
            </a:r>
          </a:p>
          <a:p>
            <a:pPr>
              <a:lnSpc>
                <a:spcPct val="90000"/>
              </a:lnSpc>
            </a:pPr>
            <a:endParaRPr lang="en-US" dirty="0"/>
          </a:p>
          <a:p>
            <a:pPr>
              <a:lnSpc>
                <a:spcPct val="90000"/>
              </a:lnSpc>
            </a:pPr>
            <a:r>
              <a:rPr lang="en-US" dirty="0"/>
              <a:t>A </a:t>
            </a:r>
            <a:r>
              <a:rPr lang="en-US" dirty="0">
                <a:solidFill>
                  <a:srgbClr val="C00000"/>
                </a:solidFill>
              </a:rPr>
              <a:t>key</a:t>
            </a:r>
            <a:r>
              <a:rPr lang="en-US" dirty="0"/>
              <a:t> is an attribute whose values are unique;</a:t>
            </a:r>
            <a:br>
              <a:rPr lang="en-US" dirty="0"/>
            </a:br>
            <a:r>
              <a:rPr lang="en-US" dirty="0"/>
              <a:t>we underline a key</a:t>
            </a:r>
          </a:p>
          <a:p>
            <a:pPr>
              <a:lnSpc>
                <a:spcPct val="90000"/>
              </a:lnSpc>
              <a:buFontTx/>
              <a:buNone/>
            </a:pPr>
            <a:endParaRPr lang="en-US" dirty="0">
              <a:solidFill>
                <a:schemeClr val="accent2"/>
              </a:solidFill>
            </a:endParaRPr>
          </a:p>
          <a:p>
            <a:pPr>
              <a:lnSpc>
                <a:spcPct val="90000"/>
              </a:lnSpc>
              <a:buFontTx/>
              <a:buNone/>
            </a:pPr>
            <a:r>
              <a:rPr lang="en-US" dirty="0">
                <a:solidFill>
                  <a:schemeClr val="accent2"/>
                </a:solidFill>
              </a:rPr>
              <a:t>	Product(</a:t>
            </a:r>
            <a:r>
              <a:rPr lang="en-US" u="sng" dirty="0" err="1">
                <a:solidFill>
                  <a:schemeClr val="accent2"/>
                </a:solidFill>
              </a:rPr>
              <a:t>PName</a:t>
            </a:r>
            <a:r>
              <a:rPr lang="en-US" dirty="0">
                <a:solidFill>
                  <a:schemeClr val="accent2"/>
                </a:solidFill>
              </a:rPr>
              <a:t>, Price, Category, </a:t>
            </a:r>
            <a:r>
              <a:rPr lang="en-US" dirty="0" err="1">
                <a:solidFill>
                  <a:schemeClr val="accent2"/>
                </a:solidFill>
              </a:rPr>
              <a:t>Manfacturer</a:t>
            </a:r>
            <a:r>
              <a:rPr lang="en-US" dirty="0">
                <a:solidFill>
                  <a:schemeClr val="accent2"/>
                </a:solidFill>
              </a:rPr>
              <a:t>)</a:t>
            </a:r>
            <a:endParaRPr lang="en-US" dirty="0"/>
          </a:p>
        </p:txBody>
      </p:sp>
      <p:sp>
        <p:nvSpPr>
          <p:cNvPr id="74754" name="Rectangle 2"/>
          <p:cNvSpPr>
            <a:spLocks noGrp="1" noChangeArrowheads="1"/>
          </p:cNvSpPr>
          <p:nvPr>
            <p:ph type="title"/>
          </p:nvPr>
        </p:nvSpPr>
        <p:spPr/>
        <p:txBody>
          <a:bodyPr/>
          <a:lstStyle/>
          <a:p>
            <a:r>
              <a:rPr lang="en-US"/>
              <a:t>Tables Explained</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436</a:t>
            </a:fld>
            <a:endParaRPr lang="en-US">
              <a:solidFill>
                <a:prstClr val="black">
                  <a:tint val="75000"/>
                </a:prstClr>
              </a:solidFill>
            </a:endParaRPr>
          </a:p>
        </p:txBody>
      </p:sp>
    </p:spTree>
    <p:extLst>
      <p:ext uri="{BB962C8B-B14F-4D97-AF65-F5344CB8AC3E}">
        <p14:creationId xmlns:p14="http://schemas.microsoft.com/office/powerpoint/2010/main" val="3517543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t>SQL Query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437</a:t>
            </a:fld>
            <a:endParaRPr lang="en-US">
              <a:solidFill>
                <a:prstClr val="black">
                  <a:tint val="75000"/>
                </a:prstClr>
              </a:solidFill>
            </a:endParaRPr>
          </a:p>
        </p:txBody>
      </p:sp>
      <p:sp>
        <p:nvSpPr>
          <p:cNvPr id="9" name="Text Box 3"/>
          <p:cNvSpPr txBox="1">
            <a:spLocks noChangeArrowheads="1"/>
          </p:cNvSpPr>
          <p:nvPr/>
        </p:nvSpPr>
        <p:spPr bwMode="auto">
          <a:xfrm>
            <a:off x="609600" y="1600200"/>
            <a:ext cx="7561685" cy="193899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Basic form: (plus many </a:t>
            </a:r>
            <a:r>
              <a:rPr kumimoji="0" lang="en-US" sz="2400" b="0" i="0" u="none" strike="noStrike" kern="0" cap="none" spc="0" normalizeH="0" baseline="0" noProof="0" dirty="0" err="1">
                <a:ln>
                  <a:noFill/>
                </a:ln>
                <a:solidFill>
                  <a:sysClr val="windowText" lastClr="000000"/>
                </a:solidFill>
                <a:effectLst/>
                <a:uLnTx/>
                <a:uFillTx/>
              </a:rPr>
              <a:t>many</a:t>
            </a:r>
            <a:r>
              <a:rPr kumimoji="0" lang="en-US" sz="2400" b="0" i="0" u="none" strike="noStrike" kern="0" cap="none" spc="0" normalizeH="0" baseline="0" noProof="0" dirty="0">
                <a:ln>
                  <a:noFill/>
                </a:ln>
                <a:solidFill>
                  <a:sysClr val="windowText" lastClr="000000"/>
                </a:solidFill>
                <a:effectLst/>
                <a:uLnTx/>
                <a:uFillTx/>
              </a:rPr>
              <a:t> more bells and whistles)</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 name="Rectangle 4"/>
          <p:cNvSpPr>
            <a:spLocks noChangeArrowheads="1"/>
          </p:cNvSpPr>
          <p:nvPr/>
        </p:nvSpPr>
        <p:spPr bwMode="auto">
          <a:xfrm>
            <a:off x="645695" y="2667000"/>
            <a:ext cx="7162800" cy="1200329"/>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wrap="square">
            <a:sp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t>
            </a:r>
            <a:r>
              <a:rPr kumimoji="0" lang="en-US" sz="2400" b="0" i="0" u="none" strike="noStrike" kern="0" cap="none" spc="0" normalizeH="0" baseline="0" noProof="0" dirty="0">
                <a:ln>
                  <a:noFill/>
                </a:ln>
                <a:solidFill>
                  <a:srgbClr val="3333CC"/>
                </a:solidFill>
                <a:effectLst/>
                <a:uLnTx/>
                <a:uFillTx/>
              </a:rPr>
              <a:t>SELECT </a:t>
            </a:r>
            <a:r>
              <a:rPr kumimoji="0" lang="en-US" sz="2400" b="0" i="0" u="none" strike="noStrike" kern="0" cap="none" spc="0" normalizeH="0" baseline="0" noProof="0" dirty="0">
                <a:ln>
                  <a:noFill/>
                </a:ln>
                <a:solidFill>
                  <a:sysClr val="windowText" lastClr="000000"/>
                </a:solidFill>
                <a:effectLst/>
                <a:uLnTx/>
                <a:uFillTx/>
              </a:rPr>
              <a:t> attributes</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t>
            </a:r>
            <a:r>
              <a:rPr kumimoji="0" lang="en-US" sz="2400" b="0" i="0" u="none" strike="noStrike" kern="0" cap="none" spc="0" normalizeH="0" baseline="0" noProof="0" dirty="0">
                <a:ln>
                  <a:noFill/>
                </a:ln>
                <a:solidFill>
                  <a:srgbClr val="3333CC"/>
                </a:solidFill>
                <a:effectLst/>
                <a:uLnTx/>
                <a:uFillTx/>
              </a:rPr>
              <a:t>FROM</a:t>
            </a:r>
            <a:r>
              <a:rPr kumimoji="0" lang="en-US" sz="2400" b="0" i="0" u="none" strike="noStrike" kern="0" cap="none" spc="0" normalizeH="0" baseline="0" noProof="0" dirty="0">
                <a:ln>
                  <a:noFill/>
                </a:ln>
                <a:solidFill>
                  <a:sysClr val="windowText" lastClr="000000"/>
                </a:solidFill>
                <a:effectLst/>
                <a:uLnTx/>
                <a:uFillTx/>
              </a:rPr>
              <a:t>     relations (possibly multiple, joined)</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t>
            </a:r>
            <a:r>
              <a:rPr kumimoji="0" lang="en-US" sz="2400" b="0" i="0" u="none" strike="noStrike" kern="0" cap="none" spc="0" normalizeH="0" baseline="0" noProof="0" dirty="0">
                <a:ln>
                  <a:noFill/>
                </a:ln>
                <a:solidFill>
                  <a:srgbClr val="3333CC"/>
                </a:solidFill>
                <a:effectLst/>
                <a:uLnTx/>
                <a:uFillTx/>
              </a:rPr>
              <a:t>WHERE</a:t>
            </a:r>
            <a:r>
              <a:rPr kumimoji="0" lang="en-US" sz="2400" b="0" i="0" u="none" strike="noStrike" kern="0" cap="none" spc="0" normalizeH="0" baseline="0" noProof="0" dirty="0">
                <a:ln>
                  <a:noFill/>
                </a:ln>
                <a:solidFill>
                  <a:sysClr val="windowText" lastClr="000000"/>
                </a:solidFill>
                <a:effectLst/>
                <a:uLnTx/>
                <a:uFillTx/>
              </a:rPr>
              <a:t>  conditions (selections)</a:t>
            </a:r>
          </a:p>
        </p:txBody>
      </p:sp>
    </p:spTree>
    <p:extLst>
      <p:ext uri="{BB962C8B-B14F-4D97-AF65-F5344CB8AC3E}">
        <p14:creationId xmlns:p14="http://schemas.microsoft.com/office/powerpoint/2010/main" val="24981859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t>Simple SQL Query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438</a:t>
            </a:fld>
            <a:endParaRPr lang="en-US">
              <a:solidFill>
                <a:prstClr val="black">
                  <a:tint val="75000"/>
                </a:prstClr>
              </a:solidFill>
            </a:endParaRPr>
          </a:p>
        </p:txBody>
      </p:sp>
      <p:graphicFrame>
        <p:nvGraphicFramePr>
          <p:cNvPr id="16" name="Group 3"/>
          <p:cNvGraphicFramePr>
            <a:graphicFrameLocks noGrp="1"/>
          </p:cNvGraphicFramePr>
          <p:nvPr/>
        </p:nvGraphicFramePr>
        <p:xfrm>
          <a:off x="3352800" y="1295400"/>
          <a:ext cx="5410200" cy="1676400"/>
        </p:xfrm>
        <a:graphic>
          <a:graphicData uri="http://schemas.openxmlformats.org/drawingml/2006/table">
            <a:tbl>
              <a:tblPr/>
              <a:tblGrid>
                <a:gridCol w="1352550">
                  <a:extLst>
                    <a:ext uri="{9D8B030D-6E8A-4147-A177-3AD203B41FA5}">
                      <a16:colId xmlns:a16="http://schemas.microsoft.com/office/drawing/2014/main" val="20000"/>
                    </a:ext>
                  </a:extLst>
                </a:gridCol>
                <a:gridCol w="1352550">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gridCol w="1352550">
                  <a:extLst>
                    <a:ext uri="{9D8B030D-6E8A-4147-A177-3AD203B41FA5}">
                      <a16:colId xmlns:a16="http://schemas.microsoft.com/office/drawing/2014/main" val="20003"/>
                    </a:ext>
                  </a:extLst>
                </a:gridCol>
              </a:tblGrid>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PName</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Price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Category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Manufacturer</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$19.99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Gadgets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GizmoWorks</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Powergizmo</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$29.99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Gadgets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GizmoWorks</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SingleTouch</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$149.99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Photography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Canon</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MultiTouch</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$203.99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Household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Hitachi</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 name="Rectangle 35"/>
          <p:cNvSpPr>
            <a:spLocks noChangeArrowheads="1"/>
          </p:cNvSpPr>
          <p:nvPr/>
        </p:nvSpPr>
        <p:spPr bwMode="auto">
          <a:xfrm>
            <a:off x="228600" y="3124200"/>
            <a:ext cx="3143809" cy="923330"/>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wrap="none">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3333CC"/>
                </a:solidFill>
                <a:effectLst/>
                <a:uLnTx/>
                <a:uFillTx/>
              </a:rPr>
              <a:t>SELECT</a:t>
            </a:r>
            <a:r>
              <a:rPr kumimoji="0" lang="en-US" sz="1800" b="0" i="0" u="none" strike="noStrike" kern="0" cap="none" spc="0" normalizeH="0" baseline="0" noProof="0" dirty="0">
                <a:ln>
                  <a:noFill/>
                </a:ln>
                <a:solidFill>
                  <a:sysClr val="windowText" lastClr="000000"/>
                </a:solidFill>
                <a:effectLst/>
                <a:uLnTx/>
                <a:uFillTx/>
              </a:rPr>
              <a:t>   *</a:t>
            </a:r>
            <a:br>
              <a:rPr kumimoji="0" lang="en-US" sz="1800" b="0" i="0" u="none" strike="noStrike" kern="0" cap="none" spc="0" normalizeH="0" baseline="0" noProof="0" dirty="0">
                <a:ln>
                  <a:noFill/>
                </a:ln>
                <a:solidFill>
                  <a:sysClr val="windowText" lastClr="000000"/>
                </a:solidFill>
                <a:effectLst/>
                <a:uLnTx/>
                <a:uFillTx/>
              </a:rPr>
            </a:br>
            <a:r>
              <a:rPr kumimoji="0" lang="en-US" sz="1800" b="0" i="0" u="none" strike="noStrike" kern="0" cap="none" spc="0" normalizeH="0" baseline="0" noProof="0" dirty="0">
                <a:ln>
                  <a:noFill/>
                </a:ln>
                <a:solidFill>
                  <a:srgbClr val="3333CC"/>
                </a:solidFill>
                <a:effectLst/>
                <a:uLnTx/>
                <a:uFillTx/>
              </a:rPr>
              <a:t>FROM</a:t>
            </a:r>
            <a:r>
              <a:rPr kumimoji="0" lang="en-US" sz="1800" b="0" i="0" u="none" strike="noStrike" kern="0" cap="none" spc="0" normalizeH="0" baseline="0" noProof="0" dirty="0">
                <a:ln>
                  <a:noFill/>
                </a:ln>
                <a:solidFill>
                  <a:sysClr val="windowText" lastClr="000000"/>
                </a:solidFill>
                <a:effectLst/>
                <a:uLnTx/>
                <a:uFillTx/>
              </a:rPr>
              <a:t>      Product</a:t>
            </a:r>
            <a:br>
              <a:rPr kumimoji="0" lang="en-US" sz="1800" b="0" i="0" u="none" strike="noStrike" kern="0" cap="none" spc="0" normalizeH="0" baseline="0" noProof="0" dirty="0">
                <a:ln>
                  <a:noFill/>
                </a:ln>
                <a:solidFill>
                  <a:sysClr val="windowText" lastClr="000000"/>
                </a:solidFill>
                <a:effectLst/>
                <a:uLnTx/>
                <a:uFillTx/>
              </a:rPr>
            </a:br>
            <a:r>
              <a:rPr kumimoji="0" lang="en-US" sz="1800" b="0" i="0" u="none" strike="noStrike" kern="0" cap="none" spc="0" normalizeH="0" baseline="0" noProof="0" dirty="0">
                <a:ln>
                  <a:noFill/>
                </a:ln>
                <a:solidFill>
                  <a:srgbClr val="3333CC"/>
                </a:solidFill>
                <a:effectLst/>
                <a:uLnTx/>
                <a:uFillTx/>
              </a:rPr>
              <a:t>WHERE</a:t>
            </a:r>
            <a:r>
              <a:rPr kumimoji="0" lang="en-US" sz="1800" b="0" i="0" u="none" strike="noStrike" kern="0" cap="none" spc="0" normalizeH="0" baseline="0" noProof="0" dirty="0">
                <a:ln>
                  <a:noFill/>
                </a:ln>
                <a:solidFill>
                  <a:sysClr val="windowText" lastClr="000000"/>
                </a:solidFill>
                <a:effectLst/>
                <a:uLnTx/>
                <a:uFillTx/>
              </a:rPr>
              <a:t>   category=‘Gadgets’</a:t>
            </a:r>
          </a:p>
        </p:txBody>
      </p:sp>
      <p:sp>
        <p:nvSpPr>
          <p:cNvPr id="18" name="Text Box 36"/>
          <p:cNvSpPr txBox="1">
            <a:spLocks noChangeArrowheads="1"/>
          </p:cNvSpPr>
          <p:nvPr/>
        </p:nvSpPr>
        <p:spPr bwMode="auto">
          <a:xfrm>
            <a:off x="2362200" y="1295400"/>
            <a:ext cx="817563"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600" b="0" i="0" u="none" strike="noStrike" kern="0" cap="none" spc="0" normalizeH="0" baseline="0" noProof="0">
                <a:ln>
                  <a:noFill/>
                </a:ln>
                <a:solidFill>
                  <a:srgbClr val="3333CC"/>
                </a:solidFill>
                <a:effectLst/>
                <a:uLnTx/>
                <a:uFillTx/>
              </a:rPr>
              <a:t>Product</a:t>
            </a:r>
          </a:p>
        </p:txBody>
      </p:sp>
      <p:sp>
        <p:nvSpPr>
          <p:cNvPr id="19" name="AutoShape 37"/>
          <p:cNvSpPr>
            <a:spLocks noChangeArrowheads="1"/>
          </p:cNvSpPr>
          <p:nvPr/>
        </p:nvSpPr>
        <p:spPr bwMode="auto">
          <a:xfrm>
            <a:off x="6019800" y="3276600"/>
            <a:ext cx="609600" cy="914400"/>
          </a:xfrm>
          <a:prstGeom prst="downArrow">
            <a:avLst>
              <a:gd name="adj1" fmla="val 50000"/>
              <a:gd name="adj2" fmla="val 25000"/>
            </a:avLst>
          </a:prstGeom>
          <a:no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20" name="Group 38"/>
          <p:cNvGraphicFramePr>
            <a:graphicFrameLocks noGrp="1"/>
          </p:cNvGraphicFramePr>
          <p:nvPr/>
        </p:nvGraphicFramePr>
        <p:xfrm>
          <a:off x="3276600" y="4572000"/>
          <a:ext cx="5410200" cy="1005840"/>
        </p:xfrm>
        <a:graphic>
          <a:graphicData uri="http://schemas.openxmlformats.org/drawingml/2006/table">
            <a:tbl>
              <a:tblPr/>
              <a:tblGrid>
                <a:gridCol w="1352550">
                  <a:extLst>
                    <a:ext uri="{9D8B030D-6E8A-4147-A177-3AD203B41FA5}">
                      <a16:colId xmlns:a16="http://schemas.microsoft.com/office/drawing/2014/main" val="20000"/>
                    </a:ext>
                  </a:extLst>
                </a:gridCol>
                <a:gridCol w="1352550">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gridCol w="1352550">
                  <a:extLst>
                    <a:ext uri="{9D8B030D-6E8A-4147-A177-3AD203B41FA5}">
                      <a16:colId xmlns:a16="http://schemas.microsoft.com/office/drawing/2014/main" val="20003"/>
                    </a:ext>
                  </a:extLst>
                </a:gridCol>
              </a:tblGrid>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PName</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Price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Category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Manufacturer</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$19.99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Gadgets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GizmoWorks</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Powergizmo</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$29.99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Gadgets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GizmoWorks</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1" name="Oval 60"/>
          <p:cNvSpPr>
            <a:spLocks noChangeArrowheads="1"/>
          </p:cNvSpPr>
          <p:nvPr/>
        </p:nvSpPr>
        <p:spPr bwMode="auto">
          <a:xfrm>
            <a:off x="304800" y="5181600"/>
            <a:ext cx="2106613" cy="619125"/>
          </a:xfrm>
          <a:prstGeom prst="ellipse">
            <a:avLst/>
          </a:prstGeom>
          <a:solidFill>
            <a:srgbClr val="C0C0C0">
              <a:alpha val="50000"/>
            </a:srgbClr>
          </a:solidFill>
          <a:ln w="9525">
            <a:solidFill>
              <a:srgbClr val="000000"/>
            </a:solidFill>
            <a:round/>
            <a:headEnd/>
            <a:tailEnd/>
          </a:ln>
          <a:effectLst/>
        </p:spPr>
        <p:txBody>
          <a:bodyPr wrap="none" anchor="ct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“selection”</a:t>
            </a:r>
          </a:p>
        </p:txBody>
      </p:sp>
    </p:spTree>
    <p:extLst>
      <p:ext uri="{BB962C8B-B14F-4D97-AF65-F5344CB8AC3E}">
        <p14:creationId xmlns:p14="http://schemas.microsoft.com/office/powerpoint/2010/main" val="1630955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19" grpId="0" animBg="1"/>
      <p:bldP spid="21" grpId="0" animBg="1" autoUpdateAnimBg="0"/>
    </p:bld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Simple SQL Query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439</a:t>
            </a:fld>
            <a:endParaRPr lang="en-US">
              <a:solidFill>
                <a:prstClr val="black">
                  <a:tint val="75000"/>
                </a:prstClr>
              </a:solidFill>
            </a:endParaRPr>
          </a:p>
        </p:txBody>
      </p:sp>
      <p:graphicFrame>
        <p:nvGraphicFramePr>
          <p:cNvPr id="16" name="Group 3"/>
          <p:cNvGraphicFramePr>
            <a:graphicFrameLocks noGrp="1"/>
          </p:cNvGraphicFramePr>
          <p:nvPr/>
        </p:nvGraphicFramePr>
        <p:xfrm>
          <a:off x="3352800" y="1295400"/>
          <a:ext cx="5410200" cy="1676400"/>
        </p:xfrm>
        <a:graphic>
          <a:graphicData uri="http://schemas.openxmlformats.org/drawingml/2006/table">
            <a:tbl>
              <a:tblPr/>
              <a:tblGrid>
                <a:gridCol w="1352550">
                  <a:extLst>
                    <a:ext uri="{9D8B030D-6E8A-4147-A177-3AD203B41FA5}">
                      <a16:colId xmlns:a16="http://schemas.microsoft.com/office/drawing/2014/main" val="20000"/>
                    </a:ext>
                  </a:extLst>
                </a:gridCol>
                <a:gridCol w="1352550">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gridCol w="1352550">
                  <a:extLst>
                    <a:ext uri="{9D8B030D-6E8A-4147-A177-3AD203B41FA5}">
                      <a16:colId xmlns:a16="http://schemas.microsoft.com/office/drawing/2014/main" val="20003"/>
                    </a:ext>
                  </a:extLst>
                </a:gridCol>
              </a:tblGrid>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PName</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Price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Category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Manufacturer</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$19.99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Gadgets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GizmoWorks</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Powergizmo</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$29.99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Gadgets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GizmoWorks</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SingleTouch</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$149.99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Photography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Canon</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MultiTouch</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$203.99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Household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Hitachi</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 name="Rectangle 35"/>
          <p:cNvSpPr>
            <a:spLocks noChangeArrowheads="1"/>
          </p:cNvSpPr>
          <p:nvPr/>
        </p:nvSpPr>
        <p:spPr bwMode="auto">
          <a:xfrm>
            <a:off x="228600" y="3124200"/>
            <a:ext cx="4022255" cy="923330"/>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wrap="none">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3333CC"/>
                </a:solidFill>
                <a:effectLst/>
                <a:uLnTx/>
                <a:uFillTx/>
              </a:rPr>
              <a:t>SELECT</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PName</a:t>
            </a:r>
            <a:r>
              <a:rPr kumimoji="0" lang="en-US" sz="1800" b="0" i="0" u="none" strike="noStrike" kern="0" cap="none" spc="0" normalizeH="0" baseline="0" noProof="0" dirty="0">
                <a:ln>
                  <a:noFill/>
                </a:ln>
                <a:solidFill>
                  <a:sysClr val="windowText" lastClr="000000"/>
                </a:solidFill>
                <a:effectLst/>
                <a:uLnTx/>
                <a:uFillTx/>
              </a:rPr>
              <a:t>, Price, Manufacturer</a:t>
            </a:r>
            <a:br>
              <a:rPr kumimoji="0" lang="en-US" sz="1800" b="0" i="0" u="none" strike="noStrike" kern="0" cap="none" spc="0" normalizeH="0" baseline="0" noProof="0" dirty="0">
                <a:ln>
                  <a:noFill/>
                </a:ln>
                <a:solidFill>
                  <a:sysClr val="windowText" lastClr="000000"/>
                </a:solidFill>
                <a:effectLst/>
                <a:uLnTx/>
                <a:uFillTx/>
              </a:rPr>
            </a:br>
            <a:r>
              <a:rPr kumimoji="0" lang="en-US" sz="1800" b="0" i="0" u="none" strike="noStrike" kern="0" cap="none" spc="0" normalizeH="0" baseline="0" noProof="0" dirty="0">
                <a:ln>
                  <a:noFill/>
                </a:ln>
                <a:solidFill>
                  <a:srgbClr val="3333CC"/>
                </a:solidFill>
                <a:effectLst/>
                <a:uLnTx/>
                <a:uFillTx/>
              </a:rPr>
              <a:t>FROM</a:t>
            </a:r>
            <a:r>
              <a:rPr kumimoji="0" lang="en-US" sz="1800" b="0" i="0" u="none" strike="noStrike" kern="0" cap="none" spc="0" normalizeH="0" baseline="0" noProof="0" dirty="0">
                <a:ln>
                  <a:noFill/>
                </a:ln>
                <a:solidFill>
                  <a:sysClr val="windowText" lastClr="000000"/>
                </a:solidFill>
                <a:effectLst/>
                <a:uLnTx/>
                <a:uFillTx/>
              </a:rPr>
              <a:t>      Product</a:t>
            </a:r>
            <a:br>
              <a:rPr kumimoji="0" lang="en-US" sz="1800" b="0" i="0" u="none" strike="noStrike" kern="0" cap="none" spc="0" normalizeH="0" baseline="0" noProof="0" dirty="0">
                <a:ln>
                  <a:noFill/>
                </a:ln>
                <a:solidFill>
                  <a:sysClr val="windowText" lastClr="000000"/>
                </a:solidFill>
                <a:effectLst/>
                <a:uLnTx/>
                <a:uFillTx/>
              </a:rPr>
            </a:br>
            <a:r>
              <a:rPr kumimoji="0" lang="en-US" sz="1800" b="0" i="0" u="none" strike="noStrike" kern="0" cap="none" spc="0" normalizeH="0" baseline="0" noProof="0" dirty="0">
                <a:ln>
                  <a:noFill/>
                </a:ln>
                <a:solidFill>
                  <a:srgbClr val="3333CC"/>
                </a:solidFill>
                <a:effectLst/>
                <a:uLnTx/>
                <a:uFillTx/>
              </a:rPr>
              <a:t>WHERE</a:t>
            </a:r>
            <a:r>
              <a:rPr kumimoji="0" lang="en-US" sz="1800" b="0" i="0" u="none" strike="noStrike" kern="0" cap="none" spc="0" normalizeH="0" baseline="0" noProof="0" dirty="0">
                <a:ln>
                  <a:noFill/>
                </a:ln>
                <a:solidFill>
                  <a:sysClr val="windowText" lastClr="000000"/>
                </a:solidFill>
                <a:effectLst/>
                <a:uLnTx/>
                <a:uFillTx/>
              </a:rPr>
              <a:t>   Price &gt; 100</a:t>
            </a:r>
          </a:p>
        </p:txBody>
      </p:sp>
      <p:sp>
        <p:nvSpPr>
          <p:cNvPr id="18" name="Text Box 36"/>
          <p:cNvSpPr txBox="1">
            <a:spLocks noChangeArrowheads="1"/>
          </p:cNvSpPr>
          <p:nvPr/>
        </p:nvSpPr>
        <p:spPr bwMode="auto">
          <a:xfrm>
            <a:off x="2362200" y="1295400"/>
            <a:ext cx="817563"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600" b="0" i="0" u="none" strike="noStrike" kern="0" cap="none" spc="0" normalizeH="0" baseline="0" noProof="0">
                <a:ln>
                  <a:noFill/>
                </a:ln>
                <a:solidFill>
                  <a:srgbClr val="3333CC"/>
                </a:solidFill>
                <a:effectLst/>
                <a:uLnTx/>
                <a:uFillTx/>
              </a:rPr>
              <a:t>Product</a:t>
            </a:r>
          </a:p>
        </p:txBody>
      </p:sp>
      <p:sp>
        <p:nvSpPr>
          <p:cNvPr id="19" name="AutoShape 37"/>
          <p:cNvSpPr>
            <a:spLocks noChangeArrowheads="1"/>
          </p:cNvSpPr>
          <p:nvPr/>
        </p:nvSpPr>
        <p:spPr bwMode="auto">
          <a:xfrm>
            <a:off x="6019800" y="3276600"/>
            <a:ext cx="609600" cy="609600"/>
          </a:xfrm>
          <a:prstGeom prst="downArrow">
            <a:avLst>
              <a:gd name="adj1" fmla="val 50000"/>
              <a:gd name="adj2" fmla="val 25000"/>
            </a:avLst>
          </a:prstGeom>
          <a:no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20" name="Group 38"/>
          <p:cNvGraphicFramePr>
            <a:graphicFrameLocks noGrp="1"/>
          </p:cNvGraphicFramePr>
          <p:nvPr/>
        </p:nvGraphicFramePr>
        <p:xfrm>
          <a:off x="4114800" y="4572000"/>
          <a:ext cx="4057650" cy="1005840"/>
        </p:xfrm>
        <a:graphic>
          <a:graphicData uri="http://schemas.openxmlformats.org/drawingml/2006/table">
            <a:tbl>
              <a:tblPr/>
              <a:tblGrid>
                <a:gridCol w="1352550">
                  <a:extLst>
                    <a:ext uri="{9D8B030D-6E8A-4147-A177-3AD203B41FA5}">
                      <a16:colId xmlns:a16="http://schemas.microsoft.com/office/drawing/2014/main" val="20000"/>
                    </a:ext>
                  </a:extLst>
                </a:gridCol>
                <a:gridCol w="1352550">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tblGrid>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PName</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Price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accent2"/>
                          </a:solidFill>
                          <a:effectLst/>
                          <a:latin typeface="Times New Roman" pitchFamily="18" charset="0"/>
                        </a:rPr>
                        <a:t>Manufacturer</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SingleTouch</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$149.99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Canon</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MultiTouch</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$203.99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id-ID"/>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rPr>
                        <a:t>Hitachi</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1" name="Oval 56"/>
          <p:cNvSpPr>
            <a:spLocks noChangeArrowheads="1"/>
          </p:cNvSpPr>
          <p:nvPr/>
        </p:nvSpPr>
        <p:spPr bwMode="auto">
          <a:xfrm>
            <a:off x="381000" y="4648200"/>
            <a:ext cx="2835275" cy="1136650"/>
          </a:xfrm>
          <a:prstGeom prst="ellipse">
            <a:avLst/>
          </a:prstGeom>
          <a:solidFill>
            <a:srgbClr val="C0C0C0">
              <a:alpha val="50000"/>
            </a:srgbClr>
          </a:solidFill>
          <a:ln w="9525">
            <a:solidFill>
              <a:srgbClr val="000000"/>
            </a:solidFill>
            <a:round/>
            <a:headEnd/>
            <a:tailEnd/>
          </a:ln>
          <a:effectLst/>
        </p:spPr>
        <p:txBody>
          <a:bodyPr wrap="none" anchor="ct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“selection” and</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“projection”</a:t>
            </a:r>
          </a:p>
        </p:txBody>
      </p:sp>
    </p:spTree>
    <p:extLst>
      <p:ext uri="{BB962C8B-B14F-4D97-AF65-F5344CB8AC3E}">
        <p14:creationId xmlns:p14="http://schemas.microsoft.com/office/powerpoint/2010/main" val="5088587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19" grpId="0" animBg="1"/>
      <p:bldP spid="21"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3"/>
          <p:cNvGraphicFramePr>
            <a:graphicFrameLocks noGrp="1"/>
          </p:cNvGraphicFramePr>
          <p:nvPr>
            <p:ph idx="1"/>
            <p:extLst/>
          </p:nvPr>
        </p:nvGraphicFramePr>
        <p:xfrm>
          <a:off x="0" y="1"/>
          <a:ext cx="9143998" cy="6857991"/>
        </p:xfrm>
        <a:graphic>
          <a:graphicData uri="http://schemas.openxmlformats.org/drawingml/2006/table">
            <a:tbl>
              <a:tblPr firstRow="1"/>
              <a:tblGrid>
                <a:gridCol w="4395859">
                  <a:extLst>
                    <a:ext uri="{9D8B030D-6E8A-4147-A177-3AD203B41FA5}">
                      <a16:colId xmlns:a16="http://schemas.microsoft.com/office/drawing/2014/main" val="2766120151"/>
                    </a:ext>
                  </a:extLst>
                </a:gridCol>
                <a:gridCol w="1516341">
                  <a:extLst>
                    <a:ext uri="{9D8B030D-6E8A-4147-A177-3AD203B41FA5}">
                      <a16:colId xmlns:a16="http://schemas.microsoft.com/office/drawing/2014/main" val="3684099855"/>
                    </a:ext>
                  </a:extLst>
                </a:gridCol>
                <a:gridCol w="1638874">
                  <a:extLst>
                    <a:ext uri="{9D8B030D-6E8A-4147-A177-3AD203B41FA5}">
                      <a16:colId xmlns:a16="http://schemas.microsoft.com/office/drawing/2014/main" val="3520705213"/>
                    </a:ext>
                  </a:extLst>
                </a:gridCol>
                <a:gridCol w="1592924">
                  <a:extLst>
                    <a:ext uri="{9D8B030D-6E8A-4147-A177-3AD203B41FA5}">
                      <a16:colId xmlns:a16="http://schemas.microsoft.com/office/drawing/2014/main" val="1056853858"/>
                    </a:ext>
                  </a:extLst>
                </a:gridCol>
              </a:tblGrid>
              <a:tr h="263822">
                <a:tc>
                  <a:txBody>
                    <a:bodyPr/>
                    <a:lstStyle/>
                    <a:p>
                      <a:pPr algn="l" fontAlgn="ctr"/>
                      <a:r>
                        <a:rPr lang="en-US" sz="1500" b="0" i="0" u="none" strike="noStrike">
                          <a:solidFill>
                            <a:srgbClr val="000000"/>
                          </a:solidFill>
                          <a:effectLst/>
                          <a:latin typeface="Arial Narror"/>
                        </a:rPr>
                        <a:t>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201</a:t>
                      </a:r>
                      <a:r>
                        <a:rPr lang="id-ID" sz="1500" b="1" i="0" u="none" strike="noStrike" dirty="0">
                          <a:solidFill>
                            <a:srgbClr val="000000"/>
                          </a:solidFill>
                          <a:effectLst/>
                          <a:latin typeface="Arial Narror"/>
                        </a:rPr>
                        <a:t>9</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a:t>
                      </a:r>
                      <a:r>
                        <a:rPr lang="id-ID" sz="1500" b="1" i="0" u="none" strike="noStrike" dirty="0">
                          <a:solidFill>
                            <a:srgbClr val="000000"/>
                          </a:solidFill>
                          <a:effectLst/>
                          <a:latin typeface="Arial Narror"/>
                        </a:rPr>
                        <a:t>20</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a:t>
                      </a:r>
                      <a:r>
                        <a:rPr lang="id-ID" sz="1500" b="1" i="0" u="none" strike="noStrike" dirty="0">
                          <a:solidFill>
                            <a:srgbClr val="000000"/>
                          </a:solidFill>
                          <a:effectLst/>
                          <a:latin typeface="Arial Narror"/>
                        </a:rPr>
                        <a:t>21</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4189806936"/>
                  </a:ext>
                </a:extLst>
              </a:tr>
              <a:tr h="263822">
                <a:tc>
                  <a:txBody>
                    <a:bodyPr/>
                    <a:lstStyle/>
                    <a:p>
                      <a:pPr algn="l" rtl="0" fontAlgn="ctr"/>
                      <a:r>
                        <a:rPr lang="sv-SE" sz="1500" b="0" i="0" u="none" strike="noStrike">
                          <a:solidFill>
                            <a:srgbClr val="000000"/>
                          </a:solidFill>
                          <a:effectLst/>
                          <a:latin typeface="Arial Narror"/>
                        </a:rPr>
                        <a:t>Peningkatan penjualan dari pelanggan baru</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400,000,000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500,000,000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760910381"/>
                  </a:ext>
                </a:extLst>
              </a:tr>
              <a:tr h="263822">
                <a:tc>
                  <a:txBody>
                    <a:bodyPr/>
                    <a:lstStyle/>
                    <a:p>
                      <a:pPr algn="l" rtl="0" fontAlgn="ctr"/>
                      <a:r>
                        <a:rPr lang="en-US" sz="1500" b="0" i="0" u="none" strike="noStrike">
                          <a:solidFill>
                            <a:srgbClr val="000000"/>
                          </a:solidFill>
                          <a:effectLst/>
                          <a:latin typeface="Arial Narror"/>
                        </a:rPr>
                        <a:t>Peningkatan penjualan dari pelanggan lama</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727148974"/>
                  </a:ext>
                </a:extLst>
              </a:tr>
              <a:tr h="263822">
                <a:tc>
                  <a:txBody>
                    <a:bodyPr/>
                    <a:lstStyle/>
                    <a:p>
                      <a:pPr algn="l" rtl="0" fontAlgn="ctr"/>
                      <a:r>
                        <a:rPr lang="es-ES" sz="1500" b="0" i="0" u="none" strike="noStrike">
                          <a:solidFill>
                            <a:srgbClr val="000000"/>
                          </a:solidFill>
                          <a:effectLst/>
                          <a:latin typeface="Arial Narror"/>
                        </a:rPr>
                        <a:t>Pengurangan biaya operasional dan telepon</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5513300"/>
                  </a:ext>
                </a:extLst>
              </a:tr>
              <a:tr h="263822">
                <a:tc>
                  <a:txBody>
                    <a:bodyPr/>
                    <a:lstStyle/>
                    <a:p>
                      <a:pPr algn="l" rtl="0" fontAlgn="ctr"/>
                      <a:r>
                        <a:rPr lang="en-US" sz="1500" b="1" i="0" u="none" strike="noStrike" dirty="0">
                          <a:solidFill>
                            <a:srgbClr val="000000"/>
                          </a:solidFill>
                          <a:effectLst/>
                          <a:latin typeface="Arial Narror"/>
                        </a:rPr>
                        <a:t>Total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1,300,000,000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4117695741"/>
                  </a:ext>
                </a:extLst>
              </a:tr>
              <a:tr h="263822">
                <a:tc>
                  <a:txBody>
                    <a:bodyPr/>
                    <a:lstStyle/>
                    <a:p>
                      <a:pPr algn="l" rtl="0" fontAlgn="ctr"/>
                      <a:r>
                        <a:rPr lang="en-US" sz="1500" b="1" i="0" u="none" strike="noStrike">
                          <a:solidFill>
                            <a:srgbClr val="000000"/>
                          </a:solidFill>
                          <a:effectLst/>
                          <a:latin typeface="Arial Narror"/>
                        </a:rPr>
                        <a:t>PV of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978,996,084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1,091,505,068</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264263081"/>
                  </a:ext>
                </a:extLst>
              </a:tr>
              <a:tr h="263822">
                <a:tc>
                  <a:txBody>
                    <a:bodyPr/>
                    <a:lstStyle/>
                    <a:p>
                      <a:pPr algn="l" rtl="0" fontAlgn="ctr"/>
                      <a:r>
                        <a:rPr lang="en-US" sz="1500" b="1" i="0" u="none" strike="noStrike">
                          <a:solidFill>
                            <a:srgbClr val="000000"/>
                          </a:solidFill>
                          <a:effectLst/>
                          <a:latin typeface="Arial Narror"/>
                        </a:rPr>
                        <a:t>PV of All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978,996,084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2,070,501,152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78706131"/>
                  </a:ext>
                </a:extLst>
              </a:tr>
              <a:tr h="263822">
                <a:tc>
                  <a:txBody>
                    <a:bodyPr/>
                    <a:lstStyle/>
                    <a:p>
                      <a:pPr algn="l" rtl="0" fontAlgn="ctr"/>
                      <a:r>
                        <a:rPr lang="en-ID" sz="1500" b="0" i="0" u="none" strike="noStrike">
                          <a:solidFill>
                            <a:srgbClr val="000000"/>
                          </a:solidFill>
                          <a:effectLst/>
                          <a:latin typeface="Arial Narror"/>
                        </a:rPr>
                        <a:t>Honor Tim (Analysis, Design and Implementation)</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7615687"/>
                  </a:ext>
                </a:extLst>
              </a:tr>
              <a:tr h="263822">
                <a:tc>
                  <a:txBody>
                    <a:bodyPr/>
                    <a:lstStyle/>
                    <a:p>
                      <a:pPr algn="l" rtl="0" fontAlgn="ctr"/>
                      <a:r>
                        <a:rPr lang="en-US" sz="1500" b="0" i="0" u="none" strike="noStrike">
                          <a:solidFill>
                            <a:srgbClr val="000000"/>
                          </a:solidFill>
                          <a:effectLst/>
                          <a:latin typeface="Arial Narror"/>
                        </a:rPr>
                        <a:t>Honor Konsultan</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003453292"/>
                  </a:ext>
                </a:extLst>
              </a:tr>
              <a:tr h="263822">
                <a:tc>
                  <a:txBody>
                    <a:bodyPr/>
                    <a:lstStyle/>
                    <a:p>
                      <a:pPr algn="l" rtl="0" fontAlgn="ctr"/>
                      <a:r>
                        <a:rPr lang="en-US" sz="1500" b="1" i="0" u="none" strike="noStrike">
                          <a:solidFill>
                            <a:srgbClr val="000000"/>
                          </a:solidFill>
                          <a:effectLst/>
                          <a:latin typeface="Arial Narror"/>
                        </a:rPr>
                        <a:t>Total Development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450,000,000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653895787"/>
                  </a:ext>
                </a:extLst>
              </a:tr>
              <a:tr h="263822">
                <a:tc>
                  <a:txBody>
                    <a:bodyPr/>
                    <a:lstStyle/>
                    <a:p>
                      <a:pPr algn="l" rtl="0" fontAlgn="ctr"/>
                      <a:r>
                        <a:rPr lang="en-US" sz="1500" b="0" i="0" u="none" strike="noStrike">
                          <a:solidFill>
                            <a:srgbClr val="000000"/>
                          </a:solidFill>
                          <a:effectLst/>
                          <a:latin typeface="Arial Narror"/>
                        </a:rPr>
                        <a:t>Honor Pengelola Web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1348553600"/>
                  </a:ext>
                </a:extLst>
              </a:tr>
              <a:tr h="263822">
                <a:tc>
                  <a:txBody>
                    <a:bodyPr/>
                    <a:lstStyle/>
                    <a:p>
                      <a:pPr algn="l" rtl="0" fontAlgn="ctr"/>
                      <a:r>
                        <a:rPr lang="en-US" sz="1500" b="0" i="0" u="none" strike="noStrike">
                          <a:solidFill>
                            <a:srgbClr val="000000"/>
                          </a:solidFill>
                          <a:effectLst/>
                          <a:latin typeface="Arial Narror"/>
                        </a:rPr>
                        <a:t>Biaya Lisensi Software</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50,000,000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871301489"/>
                  </a:ext>
                </a:extLst>
              </a:tr>
              <a:tr h="263822">
                <a:tc>
                  <a:txBody>
                    <a:bodyPr/>
                    <a:lstStyle/>
                    <a:p>
                      <a:pPr algn="l" rtl="0" fontAlgn="ctr"/>
                      <a:r>
                        <a:rPr lang="en-US" sz="1500" b="0" i="0" u="none" strike="noStrike">
                          <a:solidFill>
                            <a:srgbClr val="000000"/>
                          </a:solidFill>
                          <a:effectLst/>
                          <a:latin typeface="Arial Narror"/>
                        </a:rPr>
                        <a:t>Hardware upgrades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699615638"/>
                  </a:ext>
                </a:extLst>
              </a:tr>
              <a:tr h="263822">
                <a:tc>
                  <a:txBody>
                    <a:bodyPr/>
                    <a:lstStyle/>
                    <a:p>
                      <a:pPr algn="l" rtl="0" fontAlgn="ctr"/>
                      <a:r>
                        <a:rPr lang="en-US" sz="1500" b="0" i="0" u="none" strike="noStrike">
                          <a:solidFill>
                            <a:srgbClr val="000000"/>
                          </a:solidFill>
                          <a:effectLst/>
                          <a:latin typeface="Arial Narror"/>
                        </a:rPr>
                        <a:t>Biaya Komunikasi</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20,000,000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40,000,000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859477085"/>
                  </a:ext>
                </a:extLst>
              </a:tr>
              <a:tr h="263822">
                <a:tc>
                  <a:txBody>
                    <a:bodyPr/>
                    <a:lstStyle/>
                    <a:p>
                      <a:pPr algn="l" rtl="0" fontAlgn="ctr"/>
                      <a:r>
                        <a:rPr lang="en-US" sz="1500" b="0" i="0" u="none" strike="noStrike">
                          <a:solidFill>
                            <a:srgbClr val="000000"/>
                          </a:solidFill>
                          <a:effectLst/>
                          <a:latin typeface="Arial Narror"/>
                        </a:rPr>
                        <a:t>Biaya Marketing</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200,000,000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590259698"/>
                  </a:ext>
                </a:extLst>
              </a:tr>
              <a:tr h="263822">
                <a:tc>
                  <a:txBody>
                    <a:bodyPr/>
                    <a:lstStyle/>
                    <a:p>
                      <a:pPr algn="l" rtl="0" fontAlgn="ctr"/>
                      <a:r>
                        <a:rPr lang="en-US" sz="1500" b="1" i="0" u="none" strike="noStrike">
                          <a:solidFill>
                            <a:srgbClr val="000000"/>
                          </a:solidFill>
                          <a:effectLst/>
                          <a:latin typeface="Arial Narror"/>
                        </a:rPr>
                        <a:t>Total Operational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330,000,000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590,000,000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3898043"/>
                  </a:ext>
                </a:extLst>
              </a:tr>
              <a:tr h="263822">
                <a:tc>
                  <a:txBody>
                    <a:bodyPr/>
                    <a:lstStyle/>
                    <a:p>
                      <a:pPr algn="l" rtl="0" fontAlgn="ctr"/>
                      <a:r>
                        <a:rPr lang="en-US" sz="1500" b="1" i="0" u="none" strike="noStrike">
                          <a:solidFill>
                            <a:srgbClr val="000000"/>
                          </a:solidFill>
                          <a:effectLst/>
                          <a:latin typeface="Arial Narror"/>
                        </a:rPr>
                        <a:t>Total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780,000,000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590,000,000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2207825397"/>
                  </a:ext>
                </a:extLst>
              </a:tr>
              <a:tr h="468238">
                <a:tc>
                  <a:txBody>
                    <a:bodyPr/>
                    <a:lstStyle/>
                    <a:p>
                      <a:pPr algn="l" rtl="0" fontAlgn="ctr"/>
                      <a:r>
                        <a:rPr lang="en-US" sz="1500" b="1" i="0" u="none" strike="noStrike">
                          <a:solidFill>
                            <a:srgbClr val="000000"/>
                          </a:solidFill>
                          <a:effectLst/>
                          <a:latin typeface="Arial Narror"/>
                        </a:rPr>
                        <a:t>PV of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dirty="0">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409,398,362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495,375,377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743977670"/>
                  </a:ext>
                </a:extLst>
              </a:tr>
              <a:tr h="263822">
                <a:tc>
                  <a:txBody>
                    <a:bodyPr/>
                    <a:lstStyle/>
                    <a:p>
                      <a:pPr algn="l" rtl="0" fontAlgn="ctr"/>
                      <a:r>
                        <a:rPr lang="en-US" sz="1500" b="1" i="0" u="none" strike="noStrike">
                          <a:solidFill>
                            <a:srgbClr val="000000"/>
                          </a:solidFill>
                          <a:effectLst/>
                          <a:latin typeface="Arial Narror"/>
                        </a:rPr>
                        <a:t>PV of all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1,145,247,419</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1,640,622,796</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709229878"/>
                  </a:ext>
                </a:extLst>
              </a:tr>
              <a:tr h="263822">
                <a:tc>
                  <a:txBody>
                    <a:bodyPr/>
                    <a:lstStyle/>
                    <a:p>
                      <a:pPr algn="l" rtl="0" fontAlgn="ctr"/>
                      <a:r>
                        <a:rPr lang="en-ID" sz="1500" b="1" i="0" u="none" strike="noStrike">
                          <a:solidFill>
                            <a:srgbClr val="000000"/>
                          </a:solidFill>
                          <a:effectLst/>
                          <a:latin typeface="Arial Narror"/>
                        </a:rPr>
                        <a:t>Total Project Costs Less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640,000,000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710,000,000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3896559616"/>
                  </a:ext>
                </a:extLst>
              </a:tr>
              <a:tr h="263822">
                <a:tc>
                  <a:txBody>
                    <a:bodyPr/>
                    <a:lstStyle/>
                    <a:p>
                      <a:pPr algn="l" rtl="0" fontAlgn="ctr"/>
                      <a:r>
                        <a:rPr lang="en-US" sz="1500" b="1" i="0" u="none" strike="noStrike">
                          <a:solidFill>
                            <a:srgbClr val="000000"/>
                          </a:solidFill>
                          <a:effectLst/>
                          <a:latin typeface="Arial Narror"/>
                        </a:rPr>
                        <a:t>Yearly NPV: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569,597,722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669,811,321</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1823179837"/>
                  </a:ext>
                </a:extLst>
              </a:tr>
              <a:tr h="263822">
                <a:tc>
                  <a:txBody>
                    <a:bodyPr/>
                    <a:lstStyle/>
                    <a:p>
                      <a:pPr algn="l" rtl="0" fontAlgn="ctr"/>
                      <a:r>
                        <a:rPr lang="en-US" sz="1500" b="1" i="0" u="none" strike="noStrike">
                          <a:solidFill>
                            <a:srgbClr val="000000"/>
                          </a:solidFill>
                          <a:effectLst/>
                          <a:latin typeface="Arial Narror"/>
                        </a:rPr>
                        <a:t>Cumulative NPV: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-166,251,335</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503,559,986</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3557591436"/>
                  </a:ext>
                </a:extLst>
              </a:tr>
              <a:tr h="444861">
                <a:tc>
                  <a:txBody>
                    <a:bodyPr/>
                    <a:lstStyle/>
                    <a:p>
                      <a:pPr algn="l" rtl="0" fontAlgn="ctr"/>
                      <a:r>
                        <a:rPr lang="en-ID" sz="1500" b="1" i="0" u="none" strike="noStrike" dirty="0">
                          <a:solidFill>
                            <a:srgbClr val="000000"/>
                          </a:solidFill>
                          <a:effectLst/>
                          <a:latin typeface="Arial Narror"/>
                        </a:rPr>
                        <a:t>Return on Investment (ROI) di </a:t>
                      </a:r>
                      <a:r>
                        <a:rPr lang="en-ID" sz="1500" b="1" i="0" u="none" strike="noStrike" dirty="0" err="1">
                          <a:solidFill>
                            <a:srgbClr val="000000"/>
                          </a:solidFill>
                          <a:effectLst/>
                          <a:latin typeface="Arial Narror"/>
                        </a:rPr>
                        <a:t>Tahun</a:t>
                      </a:r>
                      <a:r>
                        <a:rPr lang="en-ID" sz="1500" b="1" i="0" u="none" strike="noStrike" dirty="0">
                          <a:solidFill>
                            <a:srgbClr val="000000"/>
                          </a:solidFill>
                          <a:effectLst/>
                          <a:latin typeface="Arial Narror"/>
                        </a:rPr>
                        <a:t> 3: </a:t>
                      </a:r>
                      <a:r>
                        <a:rPr lang="en-ID" sz="1500" b="1" i="0" u="none" strike="noStrike" dirty="0">
                          <a:solidFill>
                            <a:srgbClr val="FF0000"/>
                          </a:solidFill>
                          <a:effectLst/>
                          <a:latin typeface="Arial Narror"/>
                        </a:rPr>
                        <a:t>30.70%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000000"/>
                          </a:solidFill>
                          <a:effectLst/>
                          <a:latin typeface="Arial Narror"/>
                        </a:rPr>
                        <a:t>-100.00%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000000"/>
                          </a:solidFill>
                          <a:effectLst/>
                          <a:latin typeface="Arial Narror"/>
                        </a:rPr>
                        <a:t>-0.145166304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FF0000"/>
                          </a:solidFill>
                          <a:effectLst/>
                          <a:latin typeface="Arial Narror"/>
                        </a:rPr>
                        <a:t>0.306932213</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extLst>
                  <a:ext uri="{0D108BD9-81ED-4DB2-BD59-A6C34878D82A}">
                    <a16:rowId xmlns:a16="http://schemas.microsoft.com/office/drawing/2014/main" val="2129536042"/>
                  </a:ext>
                </a:extLst>
              </a:tr>
              <a:tr h="404630">
                <a:tc>
                  <a:txBody>
                    <a:bodyPr/>
                    <a:lstStyle/>
                    <a:p>
                      <a:pPr algn="l" rtl="0" fontAlgn="ctr"/>
                      <a:r>
                        <a:rPr lang="en-ID" sz="1500" b="1" i="0" u="none" strike="noStrike" dirty="0">
                          <a:solidFill>
                            <a:srgbClr val="000000"/>
                          </a:solidFill>
                          <a:effectLst/>
                          <a:latin typeface="Arial Narror"/>
                        </a:rPr>
                        <a:t>Break-even Point (BEP): </a:t>
                      </a:r>
                      <a:r>
                        <a:rPr lang="en-ID" sz="1500" b="1" i="0" u="none" strike="noStrike" dirty="0">
                          <a:solidFill>
                            <a:srgbClr val="FF0000"/>
                          </a:solidFill>
                          <a:effectLst/>
                          <a:latin typeface="Arial Narror"/>
                        </a:rPr>
                        <a:t>2.25 </a:t>
                      </a:r>
                      <a:r>
                        <a:rPr lang="en-ID" sz="1500" b="1" i="0" u="none" strike="noStrike" dirty="0" err="1">
                          <a:solidFill>
                            <a:srgbClr val="FF0000"/>
                          </a:solidFill>
                          <a:effectLst/>
                          <a:latin typeface="Arial Narror"/>
                        </a:rPr>
                        <a:t>tahun</a:t>
                      </a:r>
                      <a:endParaRPr lang="en-ID" sz="1500" b="1" i="0" u="none" strike="noStrike" dirty="0">
                        <a:solidFill>
                          <a:srgbClr val="FF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000000"/>
                          </a:solidFill>
                          <a:effectLst/>
                          <a:latin typeface="Arial Narror"/>
                        </a:rPr>
                        <a:t>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000000"/>
                          </a:solidFill>
                          <a:effectLst/>
                          <a:latin typeface="Arial Narror"/>
                        </a:rPr>
                        <a:t>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dirty="0">
                          <a:solidFill>
                            <a:srgbClr val="FF0000"/>
                          </a:solidFill>
                          <a:effectLst/>
                          <a:latin typeface="Arial Narror"/>
                        </a:rPr>
                        <a:t>2.248206218</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extLst>
                  <a:ext uri="{0D108BD9-81ED-4DB2-BD59-A6C34878D82A}">
                    <a16:rowId xmlns:a16="http://schemas.microsoft.com/office/drawing/2014/main" val="147049996"/>
                  </a:ext>
                </a:extLst>
              </a:tr>
            </a:tbl>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2721614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A Notation for SQL Queries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440</a:t>
            </a:fld>
            <a:endParaRPr lang="en-US">
              <a:solidFill>
                <a:prstClr val="black">
                  <a:tint val="75000"/>
                </a:prstClr>
              </a:solidFill>
            </a:endParaRPr>
          </a:p>
        </p:txBody>
      </p:sp>
      <p:sp>
        <p:nvSpPr>
          <p:cNvPr id="17" name="Rectangle 3"/>
          <p:cNvSpPr>
            <a:spLocks noChangeArrowheads="1"/>
          </p:cNvSpPr>
          <p:nvPr/>
        </p:nvSpPr>
        <p:spPr bwMode="auto">
          <a:xfrm>
            <a:off x="228600" y="3200400"/>
            <a:ext cx="4022255" cy="923330"/>
          </a:xfrm>
          <a:prstGeom prst="rect">
            <a:avLst/>
          </a:prstGeom>
          <a:solidFill>
            <a:srgbClr val="FFFFFF"/>
          </a:solidFill>
          <a:ln w="9525">
            <a:solidFill>
              <a:srgbClr val="000000"/>
            </a:solidFill>
            <a:miter lim="800000"/>
            <a:headEnd/>
            <a:tailEnd/>
          </a:ln>
          <a:effectLst>
            <a:outerShdw dist="107763" dir="2700000" algn="ctr" rotWithShape="0">
              <a:srgbClr val="808080"/>
            </a:outerShdw>
          </a:effectLst>
        </p:spPr>
        <p:txBody>
          <a:bodyPr wrap="none">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3333CC"/>
                </a:solidFill>
                <a:effectLst/>
                <a:uLnTx/>
                <a:uFillTx/>
              </a:rPr>
              <a:t>SELECT</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PName</a:t>
            </a:r>
            <a:r>
              <a:rPr kumimoji="0" lang="en-US" sz="1800" b="0" i="0" u="none" strike="noStrike" kern="0" cap="none" spc="0" normalizeH="0" baseline="0" noProof="0" dirty="0">
                <a:ln>
                  <a:noFill/>
                </a:ln>
                <a:solidFill>
                  <a:sysClr val="windowText" lastClr="000000"/>
                </a:solidFill>
                <a:effectLst/>
                <a:uLnTx/>
                <a:uFillTx/>
              </a:rPr>
              <a:t>, Price, Manufacturer</a:t>
            </a:r>
            <a:br>
              <a:rPr kumimoji="0" lang="en-US" sz="1800" b="0" i="0" u="none" strike="noStrike" kern="0" cap="none" spc="0" normalizeH="0" baseline="0" noProof="0" dirty="0">
                <a:ln>
                  <a:noFill/>
                </a:ln>
                <a:solidFill>
                  <a:sysClr val="windowText" lastClr="000000"/>
                </a:solidFill>
                <a:effectLst/>
                <a:uLnTx/>
                <a:uFillTx/>
              </a:rPr>
            </a:br>
            <a:r>
              <a:rPr kumimoji="0" lang="en-US" sz="1800" b="0" i="0" u="none" strike="noStrike" kern="0" cap="none" spc="0" normalizeH="0" baseline="0" noProof="0" dirty="0">
                <a:ln>
                  <a:noFill/>
                </a:ln>
                <a:solidFill>
                  <a:srgbClr val="3333CC"/>
                </a:solidFill>
                <a:effectLst/>
                <a:uLnTx/>
                <a:uFillTx/>
              </a:rPr>
              <a:t>FROM</a:t>
            </a:r>
            <a:r>
              <a:rPr kumimoji="0" lang="en-US" sz="1800" b="0" i="0" u="none" strike="noStrike" kern="0" cap="none" spc="0" normalizeH="0" baseline="0" noProof="0" dirty="0">
                <a:ln>
                  <a:noFill/>
                </a:ln>
                <a:solidFill>
                  <a:sysClr val="windowText" lastClr="000000"/>
                </a:solidFill>
                <a:effectLst/>
                <a:uLnTx/>
                <a:uFillTx/>
              </a:rPr>
              <a:t>      Product</a:t>
            </a:r>
            <a:br>
              <a:rPr kumimoji="0" lang="en-US" sz="1800" b="0" i="0" u="none" strike="noStrike" kern="0" cap="none" spc="0" normalizeH="0" baseline="0" noProof="0" dirty="0">
                <a:ln>
                  <a:noFill/>
                </a:ln>
                <a:solidFill>
                  <a:sysClr val="windowText" lastClr="000000"/>
                </a:solidFill>
                <a:effectLst/>
                <a:uLnTx/>
                <a:uFillTx/>
              </a:rPr>
            </a:br>
            <a:r>
              <a:rPr kumimoji="0" lang="en-US" sz="1800" b="0" i="0" u="none" strike="noStrike" kern="0" cap="none" spc="0" normalizeH="0" baseline="0" noProof="0" dirty="0">
                <a:ln>
                  <a:noFill/>
                </a:ln>
                <a:solidFill>
                  <a:srgbClr val="3333CC"/>
                </a:solidFill>
                <a:effectLst/>
                <a:uLnTx/>
                <a:uFillTx/>
              </a:rPr>
              <a:t>WHERE</a:t>
            </a:r>
            <a:r>
              <a:rPr kumimoji="0" lang="en-US" sz="1800" b="0" i="0" u="none" strike="noStrike" kern="0" cap="none" spc="0" normalizeH="0" baseline="0" noProof="0" dirty="0">
                <a:ln>
                  <a:noFill/>
                </a:ln>
                <a:solidFill>
                  <a:sysClr val="windowText" lastClr="000000"/>
                </a:solidFill>
                <a:effectLst/>
                <a:uLnTx/>
                <a:uFillTx/>
              </a:rPr>
              <a:t>   Price &gt; 100</a:t>
            </a:r>
          </a:p>
        </p:txBody>
      </p:sp>
      <p:sp>
        <p:nvSpPr>
          <p:cNvPr id="18" name="Text Box 4"/>
          <p:cNvSpPr txBox="1">
            <a:spLocks noChangeArrowheads="1"/>
          </p:cNvSpPr>
          <p:nvPr/>
        </p:nvSpPr>
        <p:spPr bwMode="auto">
          <a:xfrm>
            <a:off x="3962400" y="2590800"/>
            <a:ext cx="4973638" cy="396875"/>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2000" b="0" i="0" u="none" strike="noStrike" kern="0" cap="none" spc="0" normalizeH="0" baseline="0" noProof="0">
                <a:ln>
                  <a:noFill/>
                </a:ln>
                <a:solidFill>
                  <a:srgbClr val="3333CC"/>
                </a:solidFill>
                <a:effectLst/>
                <a:uLnTx/>
                <a:uFillTx/>
              </a:rPr>
              <a:t>Product(</a:t>
            </a:r>
            <a:r>
              <a:rPr kumimoji="0" lang="en-US" sz="2000" b="0" i="0" u="sng" strike="noStrike" kern="0" cap="none" spc="0" normalizeH="0" baseline="0" noProof="0">
                <a:ln>
                  <a:noFill/>
                </a:ln>
                <a:solidFill>
                  <a:srgbClr val="3333CC"/>
                </a:solidFill>
                <a:effectLst/>
                <a:uLnTx/>
                <a:uFillTx/>
              </a:rPr>
              <a:t>PName</a:t>
            </a:r>
            <a:r>
              <a:rPr kumimoji="0" lang="en-US" sz="2000" b="0" i="0" u="none" strike="noStrike" kern="0" cap="none" spc="0" normalizeH="0" baseline="0" noProof="0">
                <a:ln>
                  <a:noFill/>
                </a:ln>
                <a:solidFill>
                  <a:srgbClr val="3333CC"/>
                </a:solidFill>
                <a:effectLst/>
                <a:uLnTx/>
                <a:uFillTx/>
              </a:rPr>
              <a:t>, Price, Category, Manfacturer)</a:t>
            </a:r>
          </a:p>
        </p:txBody>
      </p:sp>
      <p:sp>
        <p:nvSpPr>
          <p:cNvPr id="19" name="AutoShape 5"/>
          <p:cNvSpPr>
            <a:spLocks noChangeArrowheads="1"/>
          </p:cNvSpPr>
          <p:nvPr/>
        </p:nvSpPr>
        <p:spPr bwMode="auto">
          <a:xfrm>
            <a:off x="6019800" y="3352800"/>
            <a:ext cx="609600" cy="609600"/>
          </a:xfrm>
          <a:prstGeom prst="downArrow">
            <a:avLst>
              <a:gd name="adj1" fmla="val 50000"/>
              <a:gd name="adj2" fmla="val 25000"/>
            </a:avLst>
          </a:prstGeom>
          <a:no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Text Box 6"/>
          <p:cNvSpPr txBox="1">
            <a:spLocks noChangeArrowheads="1"/>
          </p:cNvSpPr>
          <p:nvPr/>
        </p:nvSpPr>
        <p:spPr bwMode="auto">
          <a:xfrm>
            <a:off x="4648200" y="4648200"/>
            <a:ext cx="3917950" cy="396875"/>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2000" b="0" i="0" u="none" strike="noStrike" kern="0" cap="none" spc="0" normalizeH="0" baseline="0" noProof="0">
                <a:ln>
                  <a:noFill/>
                </a:ln>
                <a:solidFill>
                  <a:srgbClr val="3333CC"/>
                </a:solidFill>
                <a:effectLst/>
                <a:uLnTx/>
                <a:uFillTx/>
              </a:rPr>
              <a:t>Answer(PName, Price, Manfacturer)</a:t>
            </a:r>
          </a:p>
        </p:txBody>
      </p:sp>
      <p:sp>
        <p:nvSpPr>
          <p:cNvPr id="21" name="AutoShape 7"/>
          <p:cNvSpPr>
            <a:spLocks noChangeArrowheads="1"/>
          </p:cNvSpPr>
          <p:nvPr/>
        </p:nvSpPr>
        <p:spPr bwMode="auto">
          <a:xfrm>
            <a:off x="6248400" y="1143000"/>
            <a:ext cx="2574925" cy="619125"/>
          </a:xfrm>
          <a:prstGeom prst="wedgeEllipseCallout">
            <a:avLst>
              <a:gd name="adj1" fmla="val -39088"/>
              <a:gd name="adj2" fmla="val 180769"/>
            </a:avLst>
          </a:prstGeom>
          <a:solidFill>
            <a:srgbClr val="C0C0C0">
              <a:alpha val="50000"/>
            </a:srgbClr>
          </a:solidFill>
          <a:ln w="9525">
            <a:solidFill>
              <a:srgbClr val="000000"/>
            </a:solidFill>
            <a:miter lim="800000"/>
            <a:headEnd/>
            <a:tailEnd/>
          </a:ln>
          <a:effectLst/>
        </p:spPr>
        <p:txBody>
          <a:bodyPr wrap="non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Input Schema</a:t>
            </a:r>
          </a:p>
        </p:txBody>
      </p:sp>
      <p:sp>
        <p:nvSpPr>
          <p:cNvPr id="22" name="AutoShape 8"/>
          <p:cNvSpPr>
            <a:spLocks noChangeArrowheads="1"/>
          </p:cNvSpPr>
          <p:nvPr/>
        </p:nvSpPr>
        <p:spPr bwMode="auto">
          <a:xfrm>
            <a:off x="3657600" y="5486400"/>
            <a:ext cx="2863850" cy="619125"/>
          </a:xfrm>
          <a:prstGeom prst="wedgeEllipseCallout">
            <a:avLst>
              <a:gd name="adj1" fmla="val 20593"/>
              <a:gd name="adj2" fmla="val -106412"/>
            </a:avLst>
          </a:prstGeom>
          <a:solidFill>
            <a:srgbClr val="C0C0C0">
              <a:alpha val="50000"/>
            </a:srgbClr>
          </a:solidFill>
          <a:ln w="9525">
            <a:solidFill>
              <a:srgbClr val="000000"/>
            </a:solidFill>
            <a:miter lim="800000"/>
            <a:headEnd/>
            <a:tailEnd/>
          </a:ln>
          <a:effectLst/>
        </p:spPr>
        <p:txBody>
          <a:bodyPr wrap="non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Output Schema</a:t>
            </a:r>
          </a:p>
        </p:txBody>
      </p:sp>
    </p:spTree>
    <p:extLst>
      <p:ext uri="{BB962C8B-B14F-4D97-AF65-F5344CB8AC3E}">
        <p14:creationId xmlns:p14="http://schemas.microsoft.com/office/powerpoint/2010/main" val="2351006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19" grpId="0" animBg="1"/>
      <p:bldP spid="20" grpId="0" autoUpdateAnimBg="0"/>
      <p:bldP spid="21" grpId="0" animBg="1" autoUpdateAnimBg="0"/>
      <p:bldP spid="22" grpId="0" animBg="1" autoUpdateAnimBg="0"/>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Data Model Sistem ATM</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441</a:t>
            </a:fld>
            <a:endParaRPr lang="en-US">
              <a:solidFill>
                <a:prstClr val="black">
                  <a:tint val="75000"/>
                </a:prstClr>
              </a:solidFill>
            </a:endParaRPr>
          </a:p>
        </p:txBody>
      </p:sp>
      <p:pic>
        <p:nvPicPr>
          <p:cNvPr id="4" name="Picture 3"/>
          <p:cNvPicPr>
            <a:picLocks noChangeAspect="1"/>
          </p:cNvPicPr>
          <p:nvPr/>
        </p:nvPicPr>
        <p:blipFill rotWithShape="1">
          <a:blip r:embed="rId2"/>
          <a:srcRect l="1923" t="4897" r="1923" b="2635"/>
          <a:stretch/>
        </p:blipFill>
        <p:spPr>
          <a:xfrm>
            <a:off x="457200" y="914399"/>
            <a:ext cx="8654143" cy="5835365"/>
          </a:xfrm>
          <a:prstGeom prst="rect">
            <a:avLst/>
          </a:prstGeom>
        </p:spPr>
      </p:pic>
    </p:spTree>
    <p:extLst>
      <p:ext uri="{BB962C8B-B14F-4D97-AF65-F5344CB8AC3E}">
        <p14:creationId xmlns:p14="http://schemas.microsoft.com/office/powerpoint/2010/main" val="3664657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A7A1E0-EF40-4AE0-9CC9-8655C8D858E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FF7AD6F-9F95-4087-BE91-351B5CD4EA50}"/>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586950C-CB2A-48CB-932E-0F8E6140E53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442</a:t>
            </a:fld>
            <a:endParaRPr lang="en-US">
              <a:solidFill>
                <a:prstClr val="black">
                  <a:tint val="75000"/>
                </a:prstClr>
              </a:solidFill>
            </a:endParaRPr>
          </a:p>
        </p:txBody>
      </p:sp>
      <p:pic>
        <p:nvPicPr>
          <p:cNvPr id="5" name="Picture 4">
            <a:extLst>
              <a:ext uri="{FF2B5EF4-FFF2-40B4-BE49-F238E27FC236}">
                <a16:creationId xmlns:a16="http://schemas.microsoft.com/office/drawing/2014/main" id="{9BBBBC09-DB22-42E8-8231-F3C2F8E48C53}"/>
              </a:ext>
            </a:extLst>
          </p:cNvPr>
          <p:cNvPicPr>
            <a:picLocks noChangeAspect="1"/>
          </p:cNvPicPr>
          <p:nvPr/>
        </p:nvPicPr>
        <p:blipFill rotWithShape="1">
          <a:blip r:embed="rId2"/>
          <a:srcRect l="1563" t="3333" r="727" b="1111"/>
          <a:stretch/>
        </p:blipFill>
        <p:spPr>
          <a:xfrm>
            <a:off x="0" y="87571"/>
            <a:ext cx="9174876" cy="6743925"/>
          </a:xfrm>
          <a:prstGeom prst="rect">
            <a:avLst/>
          </a:prstGeom>
        </p:spPr>
      </p:pic>
      <p:sp>
        <p:nvSpPr>
          <p:cNvPr id="6" name="Rectangle 5">
            <a:extLst>
              <a:ext uri="{FF2B5EF4-FFF2-40B4-BE49-F238E27FC236}">
                <a16:creationId xmlns:a16="http://schemas.microsoft.com/office/drawing/2014/main" id="{47E62293-8A7B-449D-B286-5952EDA8333A}"/>
              </a:ext>
            </a:extLst>
          </p:cNvPr>
          <p:cNvSpPr/>
          <p:nvPr/>
        </p:nvSpPr>
        <p:spPr>
          <a:xfrm>
            <a:off x="228600" y="61067"/>
            <a:ext cx="3733800" cy="1569660"/>
          </a:xfrm>
          <a:prstGeom prst="rect">
            <a:avLst/>
          </a:prstGeom>
        </p:spPr>
        <p:txBody>
          <a:bodyPr wrap="square">
            <a:spAutoFit/>
          </a:bodyPr>
          <a:lstStyle/>
          <a:p>
            <a:pPr algn="l"/>
            <a:r>
              <a:rPr lang="id-ID" sz="4800" dirty="0">
                <a:effectLst/>
                <a:latin typeface="+mj-lt"/>
              </a:rPr>
              <a:t>Data Model </a:t>
            </a:r>
            <a:r>
              <a:rPr lang="id-ID" sz="4800" dirty="0" err="1">
                <a:effectLst/>
                <a:latin typeface="+mj-lt"/>
              </a:rPr>
              <a:t>MusicPedia</a:t>
            </a:r>
            <a:endParaRPr lang="en-US" sz="4800" dirty="0">
              <a:effectLst/>
              <a:latin typeface="+mj-lt"/>
            </a:endParaRPr>
          </a:p>
        </p:txBody>
      </p:sp>
    </p:spTree>
    <p:extLst>
      <p:ext uri="{BB962C8B-B14F-4D97-AF65-F5344CB8AC3E}">
        <p14:creationId xmlns:p14="http://schemas.microsoft.com/office/powerpoint/2010/main" val="1269860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8229600" cy="4411663"/>
          </a:xfrm>
        </p:spPr>
        <p:txBody>
          <a:bodyPr>
            <a:normAutofit/>
          </a:bodyPr>
          <a:lstStyle/>
          <a:p>
            <a:pPr marL="514350" indent="-514350">
              <a:buFont typeface="+mj-lt"/>
              <a:buAutoNum type="arabicPeriod"/>
            </a:pPr>
            <a:r>
              <a:rPr lang="en-US" sz="3200" dirty="0" err="1"/>
              <a:t>Lihat</a:t>
            </a:r>
            <a:r>
              <a:rPr lang="en-US" sz="3200" dirty="0"/>
              <a:t> </a:t>
            </a:r>
            <a:r>
              <a:rPr lang="en-US" sz="3200" dirty="0" err="1"/>
              <a:t>kembali</a:t>
            </a:r>
            <a:r>
              <a:rPr lang="id-ID" sz="3200" dirty="0"/>
              <a:t> Activity Diagram, Use Case Diagram, Sequence Diagram dan Class Diagram yang telah anda buat</a:t>
            </a:r>
          </a:p>
          <a:p>
            <a:pPr marL="514350" indent="-514350">
              <a:buFont typeface="+mj-lt"/>
              <a:buAutoNum type="arabicPeriod"/>
            </a:pPr>
            <a:r>
              <a:rPr lang="id-ID" sz="3200" dirty="0"/>
              <a:t>Lanjutkan dengan membuat </a:t>
            </a:r>
            <a:r>
              <a:rPr lang="id-ID" sz="3200" dirty="0">
                <a:solidFill>
                  <a:srgbClr val="C00000"/>
                </a:solidFill>
              </a:rPr>
              <a:t>Data Model</a:t>
            </a:r>
          </a:p>
          <a:p>
            <a:pPr marL="514350" indent="-514350">
              <a:buFont typeface="+mj-lt"/>
              <a:buAutoNum type="arabicPeriod"/>
            </a:pPr>
            <a:r>
              <a:rPr lang="id-ID" sz="3200" dirty="0"/>
              <a:t>Data Model diekstraksi dari </a:t>
            </a:r>
            <a:r>
              <a:rPr lang="id-ID" sz="3200" dirty="0">
                <a:solidFill>
                  <a:srgbClr val="C00000"/>
                </a:solidFill>
              </a:rPr>
              <a:t>Boundary Class</a:t>
            </a:r>
          </a:p>
          <a:p>
            <a:pPr marL="514350" indent="-514350">
              <a:buFont typeface="+mj-lt"/>
              <a:buAutoNum type="arabicPeriod"/>
            </a:pPr>
            <a:r>
              <a:rPr lang="id-ID" sz="3200" dirty="0">
                <a:solidFill>
                  <a:srgbClr val="C00000"/>
                </a:solidFill>
              </a:rPr>
              <a:t>Generate SQL </a:t>
            </a:r>
            <a:r>
              <a:rPr lang="id-ID" sz="3200" dirty="0"/>
              <a:t>code dari Data Model yang dibuat</a:t>
            </a:r>
          </a:p>
          <a:p>
            <a:pPr marL="0" indent="0">
              <a:buNone/>
            </a:pPr>
            <a:endParaRPr lang="en-US" sz="3200" dirty="0">
              <a:solidFill>
                <a:srgbClr val="C00000"/>
              </a:solidFill>
            </a:endParaRPr>
          </a:p>
        </p:txBody>
      </p:sp>
      <p:sp>
        <p:nvSpPr>
          <p:cNvPr id="2" name="Title 1"/>
          <p:cNvSpPr>
            <a:spLocks noGrp="1"/>
          </p:cNvSpPr>
          <p:nvPr>
            <p:ph type="title"/>
          </p:nvPr>
        </p:nvSpPr>
        <p:spPr/>
        <p:txBody>
          <a:bodyPr/>
          <a:lstStyle/>
          <a:p>
            <a:r>
              <a:rPr lang="id-ID" dirty="0"/>
              <a:t>Exercise: Data Model</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443</a:t>
            </a:fld>
            <a:endParaRPr lang="en-US">
              <a:solidFill>
                <a:prstClr val="black">
                  <a:tint val="75000"/>
                </a:prstClr>
              </a:solidFill>
            </a:endParaRPr>
          </a:p>
        </p:txBody>
      </p:sp>
    </p:spTree>
    <p:extLst>
      <p:ext uri="{BB962C8B-B14F-4D97-AF65-F5344CB8AC3E}">
        <p14:creationId xmlns:p14="http://schemas.microsoft.com/office/powerpoint/2010/main" val="6027160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27FB-C1A6-4D22-A01F-B64708F95E2E}"/>
              </a:ext>
            </a:extLst>
          </p:cNvPr>
          <p:cNvSpPr>
            <a:spLocks noGrp="1"/>
          </p:cNvSpPr>
          <p:nvPr>
            <p:ph type="title"/>
          </p:nvPr>
        </p:nvSpPr>
        <p:spPr/>
        <p:txBody>
          <a:bodyPr>
            <a:normAutofit/>
          </a:bodyPr>
          <a:lstStyle/>
          <a:p>
            <a:r>
              <a:rPr lang="id-ID" sz="4000" dirty="0"/>
              <a:t>4.5 Pemodelan Deployment Diagram</a:t>
            </a:r>
            <a:endParaRPr lang="en-US" sz="4000" dirty="0"/>
          </a:p>
        </p:txBody>
      </p:sp>
      <p:sp>
        <p:nvSpPr>
          <p:cNvPr id="3" name="Text Placeholder 2">
            <a:extLst>
              <a:ext uri="{FF2B5EF4-FFF2-40B4-BE49-F238E27FC236}">
                <a16:creationId xmlns:a16="http://schemas.microsoft.com/office/drawing/2014/main" id="{F09628FF-EF41-49F4-98C7-5061BBF108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0211A0-C885-42D1-9872-4A0FBD70060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444</a:t>
            </a:fld>
            <a:endParaRPr lang="en-US">
              <a:solidFill>
                <a:prstClr val="black">
                  <a:tint val="75000"/>
                </a:prstClr>
              </a:solidFill>
            </a:endParaRPr>
          </a:p>
        </p:txBody>
      </p:sp>
    </p:spTree>
    <p:extLst>
      <p:ext uri="{BB962C8B-B14F-4D97-AF65-F5344CB8AC3E}">
        <p14:creationId xmlns:p14="http://schemas.microsoft.com/office/powerpoint/2010/main" val="9700907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90173"/>
            <a:ext cx="7010400" cy="5334000"/>
          </a:xfrm>
        </p:spPr>
        <p:txBody>
          <a:bodyPr>
            <a:normAutofit fontScale="70000" lnSpcReduction="20000"/>
          </a:bodyPr>
          <a:lstStyle/>
          <a:p>
            <a:r>
              <a:rPr lang="en-US" dirty="0">
                <a:solidFill>
                  <a:srgbClr val="C00000"/>
                </a:solidFill>
              </a:rPr>
              <a:t>Servers</a:t>
            </a:r>
          </a:p>
          <a:p>
            <a:pPr lvl="1"/>
            <a:r>
              <a:rPr lang="en-US" dirty="0"/>
              <a:t>Mainframes, Minis, Micros</a:t>
            </a:r>
          </a:p>
          <a:p>
            <a:r>
              <a:rPr lang="en-US" dirty="0">
                <a:solidFill>
                  <a:srgbClr val="C00000"/>
                </a:solidFill>
              </a:rPr>
              <a:t>Clients</a:t>
            </a:r>
          </a:p>
          <a:p>
            <a:pPr lvl="1"/>
            <a:r>
              <a:rPr lang="en-US" dirty="0" err="1"/>
              <a:t>Input/Output</a:t>
            </a:r>
            <a:r>
              <a:rPr lang="en-US" dirty="0"/>
              <a:t> HW used by users</a:t>
            </a:r>
          </a:p>
          <a:p>
            <a:pPr lvl="1"/>
            <a:r>
              <a:rPr lang="en-US" dirty="0"/>
              <a:t>Terminals, PCs, special purpose HW</a:t>
            </a:r>
          </a:p>
          <a:p>
            <a:r>
              <a:rPr lang="en-US" dirty="0">
                <a:solidFill>
                  <a:srgbClr val="C00000"/>
                </a:solidFill>
              </a:rPr>
              <a:t>Network</a:t>
            </a:r>
          </a:p>
          <a:p>
            <a:pPr lvl="1"/>
            <a:r>
              <a:rPr lang="en-US" dirty="0"/>
              <a:t>HW and SW to connect clients to servers</a:t>
            </a:r>
          </a:p>
          <a:p>
            <a:r>
              <a:rPr lang="en-US" dirty="0">
                <a:solidFill>
                  <a:srgbClr val="C00000"/>
                </a:solidFill>
              </a:rPr>
              <a:t>Nodes</a:t>
            </a:r>
          </a:p>
          <a:p>
            <a:pPr lvl="1"/>
            <a:r>
              <a:rPr lang="en-US" dirty="0"/>
              <a:t>Any piece of hardware in the model</a:t>
            </a:r>
          </a:p>
          <a:p>
            <a:pPr lvl="1"/>
            <a:r>
              <a:rPr lang="en-US" dirty="0"/>
              <a:t>A computational resource</a:t>
            </a:r>
          </a:p>
          <a:p>
            <a:pPr lvl="1"/>
            <a:r>
              <a:rPr lang="en-US" dirty="0"/>
              <a:t>Labeled by its name</a:t>
            </a:r>
          </a:p>
          <a:p>
            <a:pPr lvl="1"/>
            <a:r>
              <a:rPr lang="en-US" dirty="0"/>
              <a:t>Stereotype to label the type of node</a:t>
            </a:r>
          </a:p>
          <a:p>
            <a:r>
              <a:rPr lang="en-US" dirty="0">
                <a:solidFill>
                  <a:srgbClr val="C00000"/>
                </a:solidFill>
              </a:rPr>
              <a:t>Artifacts</a:t>
            </a:r>
          </a:p>
          <a:p>
            <a:pPr lvl="1"/>
            <a:r>
              <a:rPr lang="en-US" dirty="0"/>
              <a:t>Piece of the information system, such as software or a database table</a:t>
            </a:r>
          </a:p>
          <a:p>
            <a:r>
              <a:rPr lang="en-US" dirty="0">
                <a:solidFill>
                  <a:srgbClr val="C00000"/>
                </a:solidFill>
              </a:rPr>
              <a:t>Node with Deployed Artifact</a:t>
            </a:r>
          </a:p>
          <a:p>
            <a:pPr lvl="1"/>
            <a:r>
              <a:rPr lang="en-US" dirty="0"/>
              <a:t>Shows artifact placed on a physical node</a:t>
            </a:r>
          </a:p>
          <a:p>
            <a:pPr lvl="1"/>
            <a:r>
              <a:rPr lang="en-US" dirty="0"/>
              <a:t>Good for showing distribution data or software</a:t>
            </a:r>
          </a:p>
          <a:p>
            <a:r>
              <a:rPr lang="en-US" dirty="0">
                <a:solidFill>
                  <a:srgbClr val="C00000"/>
                </a:solidFill>
              </a:rPr>
              <a:t>Communication paths</a:t>
            </a:r>
          </a:p>
          <a:p>
            <a:pPr lvl="1"/>
            <a:r>
              <a:rPr lang="en-US" dirty="0"/>
              <a:t>Links between nodes of the network</a:t>
            </a:r>
          </a:p>
          <a:p>
            <a:endParaRPr lang="id-ID" dirty="0"/>
          </a:p>
        </p:txBody>
      </p:sp>
      <p:sp>
        <p:nvSpPr>
          <p:cNvPr id="2" name="Title 1"/>
          <p:cNvSpPr>
            <a:spLocks noGrp="1"/>
          </p:cNvSpPr>
          <p:nvPr>
            <p:ph type="title"/>
          </p:nvPr>
        </p:nvSpPr>
        <p:spPr/>
        <p:txBody>
          <a:bodyPr>
            <a:normAutofit/>
          </a:bodyPr>
          <a:lstStyle/>
          <a:p>
            <a:r>
              <a:rPr lang="en-US" dirty="0"/>
              <a:t>Deployment Diagram</a:t>
            </a:r>
            <a:endParaRPr lang="id-ID" dirty="0"/>
          </a:p>
        </p:txBody>
      </p:sp>
      <p:sp>
        <p:nvSpPr>
          <p:cNvPr id="13" name="Slide Number Placeholder 12"/>
          <p:cNvSpPr>
            <a:spLocks noGrp="1"/>
          </p:cNvSpPr>
          <p:nvPr>
            <p:ph type="sldNum" sz="quarter" idx="4"/>
          </p:nvPr>
        </p:nvSpPr>
        <p:spPr/>
        <p:txBody>
          <a:bodyPr/>
          <a:lstStyle/>
          <a:p>
            <a:fld id="{C546E0E4-908A-4724-B308-E4F6AE4FA0DD}" type="slidenum">
              <a:rPr lang="en-US" smtClean="0">
                <a:solidFill>
                  <a:prstClr val="black">
                    <a:tint val="75000"/>
                  </a:prstClr>
                </a:solidFill>
              </a:rPr>
              <a:pPr/>
              <a:t>445</a:t>
            </a:fld>
            <a:endParaRPr lang="en-US">
              <a:solidFill>
                <a:prstClr val="black">
                  <a:tint val="75000"/>
                </a:prstClr>
              </a:solidFill>
            </a:endParaRPr>
          </a:p>
        </p:txBody>
      </p:sp>
      <p:pic>
        <p:nvPicPr>
          <p:cNvPr id="5" name="Picture 5" descr="Picture12"/>
          <p:cNvPicPr>
            <a:picLocks noChangeAspect="1" noChangeArrowheads="1"/>
          </p:cNvPicPr>
          <p:nvPr/>
        </p:nvPicPr>
        <p:blipFill>
          <a:blip r:embed="rId2" cstate="print"/>
          <a:srcRect/>
          <a:stretch>
            <a:fillRect/>
          </a:stretch>
        </p:blipFill>
        <p:spPr bwMode="auto">
          <a:xfrm>
            <a:off x="7357665" y="3578154"/>
            <a:ext cx="1468437" cy="293687"/>
          </a:xfrm>
          <a:prstGeom prst="rect">
            <a:avLst/>
          </a:prstGeom>
          <a:noFill/>
          <a:ln w="9525">
            <a:noFill/>
            <a:miter lim="800000"/>
            <a:headEnd/>
            <a:tailEnd/>
          </a:ln>
        </p:spPr>
      </p:pic>
      <p:pic>
        <p:nvPicPr>
          <p:cNvPr id="6" name="Picture 6" descr="Picture9"/>
          <p:cNvPicPr>
            <a:picLocks noChangeAspect="1" noChangeArrowheads="1"/>
          </p:cNvPicPr>
          <p:nvPr/>
        </p:nvPicPr>
        <p:blipFill>
          <a:blip r:embed="rId3" cstate="print"/>
          <a:srcRect/>
          <a:stretch>
            <a:fillRect/>
          </a:stretch>
        </p:blipFill>
        <p:spPr bwMode="auto">
          <a:xfrm>
            <a:off x="5221287" y="1431925"/>
            <a:ext cx="1865313" cy="1139825"/>
          </a:xfrm>
          <a:prstGeom prst="rect">
            <a:avLst/>
          </a:prstGeom>
          <a:noFill/>
          <a:ln w="9525">
            <a:noFill/>
            <a:miter lim="800000"/>
            <a:headEnd/>
            <a:tailEnd/>
          </a:ln>
        </p:spPr>
      </p:pic>
      <p:pic>
        <p:nvPicPr>
          <p:cNvPr id="7" name="Picture 7" descr="Picture10"/>
          <p:cNvPicPr>
            <a:picLocks noChangeAspect="1" noChangeArrowheads="1"/>
          </p:cNvPicPr>
          <p:nvPr/>
        </p:nvPicPr>
        <p:blipFill>
          <a:blip r:embed="rId4" cstate="print"/>
          <a:srcRect/>
          <a:stretch>
            <a:fillRect/>
          </a:stretch>
        </p:blipFill>
        <p:spPr bwMode="auto">
          <a:xfrm>
            <a:off x="7181055" y="1535076"/>
            <a:ext cx="1590675" cy="877887"/>
          </a:xfrm>
          <a:prstGeom prst="rect">
            <a:avLst/>
          </a:prstGeom>
          <a:noFill/>
          <a:ln w="9525">
            <a:noFill/>
            <a:miter lim="800000"/>
            <a:headEnd/>
            <a:tailEnd/>
          </a:ln>
        </p:spPr>
      </p:pic>
      <p:pic>
        <p:nvPicPr>
          <p:cNvPr id="8" name="Picture 8" descr="Picture11"/>
          <p:cNvPicPr>
            <a:picLocks noChangeAspect="1" noChangeArrowheads="1"/>
          </p:cNvPicPr>
          <p:nvPr/>
        </p:nvPicPr>
        <p:blipFill>
          <a:blip r:embed="rId5" cstate="print"/>
          <a:srcRect/>
          <a:stretch>
            <a:fillRect/>
          </a:stretch>
        </p:blipFill>
        <p:spPr bwMode="auto">
          <a:xfrm>
            <a:off x="5387974" y="3323095"/>
            <a:ext cx="1390650" cy="1104900"/>
          </a:xfrm>
          <a:prstGeom prst="rect">
            <a:avLst/>
          </a:prstGeom>
          <a:noFill/>
          <a:ln w="9525">
            <a:noFill/>
            <a:miter lim="800000"/>
            <a:headEnd/>
            <a:tailEnd/>
          </a:ln>
        </p:spPr>
      </p:pic>
      <p:sp>
        <p:nvSpPr>
          <p:cNvPr id="9" name="Text Box 9"/>
          <p:cNvSpPr txBox="1">
            <a:spLocks noChangeArrowheads="1"/>
          </p:cNvSpPr>
          <p:nvPr/>
        </p:nvSpPr>
        <p:spPr bwMode="auto">
          <a:xfrm>
            <a:off x="5231606" y="1183823"/>
            <a:ext cx="1703387" cy="338554"/>
          </a:xfrm>
          <a:prstGeom prst="rect">
            <a:avLst/>
          </a:prstGeom>
          <a:noFill/>
          <a:ln w="12700">
            <a:noFill/>
            <a:miter lim="800000"/>
            <a:headEnd type="none" w="sm" len="sm"/>
            <a:tailEnd/>
          </a:ln>
        </p:spPr>
        <p:txBody>
          <a:bodyPr>
            <a:spAutoFit/>
          </a:bodyPr>
          <a:lstStyle/>
          <a:p>
            <a:pPr algn="ctr">
              <a:spcBef>
                <a:spcPct val="50000"/>
              </a:spcBef>
            </a:pPr>
            <a:r>
              <a:rPr lang="en-US" sz="1600" dirty="0">
                <a:effectLst/>
                <a:latin typeface="+mn-lt"/>
              </a:rPr>
              <a:t>Node</a:t>
            </a:r>
          </a:p>
        </p:txBody>
      </p:sp>
      <p:sp>
        <p:nvSpPr>
          <p:cNvPr id="10" name="Text Box 10"/>
          <p:cNvSpPr txBox="1">
            <a:spLocks noChangeArrowheads="1"/>
          </p:cNvSpPr>
          <p:nvPr/>
        </p:nvSpPr>
        <p:spPr bwMode="auto">
          <a:xfrm>
            <a:off x="7135812" y="1210168"/>
            <a:ext cx="1703388" cy="338554"/>
          </a:xfrm>
          <a:prstGeom prst="rect">
            <a:avLst/>
          </a:prstGeom>
          <a:noFill/>
          <a:ln w="12700">
            <a:noFill/>
            <a:miter lim="800000"/>
            <a:headEnd type="none" w="sm" len="sm"/>
            <a:tailEnd/>
          </a:ln>
        </p:spPr>
        <p:txBody>
          <a:bodyPr>
            <a:spAutoFit/>
          </a:bodyPr>
          <a:lstStyle/>
          <a:p>
            <a:pPr algn="ctr">
              <a:spcBef>
                <a:spcPct val="50000"/>
              </a:spcBef>
            </a:pPr>
            <a:r>
              <a:rPr lang="en-US" sz="1600" dirty="0">
                <a:effectLst/>
                <a:latin typeface="+mn-lt"/>
              </a:rPr>
              <a:t>Artifact</a:t>
            </a:r>
          </a:p>
        </p:txBody>
      </p:sp>
      <p:sp>
        <p:nvSpPr>
          <p:cNvPr id="11" name="Text Box 11"/>
          <p:cNvSpPr txBox="1">
            <a:spLocks noChangeArrowheads="1"/>
          </p:cNvSpPr>
          <p:nvPr/>
        </p:nvSpPr>
        <p:spPr bwMode="auto">
          <a:xfrm>
            <a:off x="5127552" y="2786849"/>
            <a:ext cx="1882848" cy="584775"/>
          </a:xfrm>
          <a:prstGeom prst="rect">
            <a:avLst/>
          </a:prstGeom>
          <a:noFill/>
          <a:ln w="12700">
            <a:noFill/>
            <a:miter lim="800000"/>
            <a:headEnd type="none" w="sm" len="sm"/>
            <a:tailEnd/>
          </a:ln>
        </p:spPr>
        <p:txBody>
          <a:bodyPr wrap="square">
            <a:spAutoFit/>
          </a:bodyPr>
          <a:lstStyle/>
          <a:p>
            <a:pPr algn="ctr">
              <a:spcBef>
                <a:spcPct val="50000"/>
              </a:spcBef>
            </a:pPr>
            <a:r>
              <a:rPr lang="en-US" sz="1600" dirty="0">
                <a:effectLst/>
                <a:latin typeface="+mn-lt"/>
              </a:rPr>
              <a:t>Node with</a:t>
            </a:r>
            <a:br>
              <a:rPr lang="en-US" sz="1600" dirty="0">
                <a:effectLst/>
                <a:latin typeface="+mn-lt"/>
              </a:rPr>
            </a:br>
            <a:r>
              <a:rPr lang="en-US" sz="1600" dirty="0">
                <a:effectLst/>
                <a:latin typeface="+mn-lt"/>
              </a:rPr>
              <a:t>Deployment Artifact</a:t>
            </a:r>
          </a:p>
        </p:txBody>
      </p:sp>
      <p:sp>
        <p:nvSpPr>
          <p:cNvPr id="12" name="Text Box 12"/>
          <p:cNvSpPr txBox="1">
            <a:spLocks noChangeArrowheads="1"/>
          </p:cNvSpPr>
          <p:nvPr/>
        </p:nvSpPr>
        <p:spPr bwMode="auto">
          <a:xfrm>
            <a:off x="7058024" y="2996625"/>
            <a:ext cx="1933576" cy="584775"/>
          </a:xfrm>
          <a:prstGeom prst="rect">
            <a:avLst/>
          </a:prstGeom>
          <a:noFill/>
          <a:ln w="12700">
            <a:noFill/>
            <a:miter lim="800000"/>
            <a:headEnd type="none" w="sm" len="sm"/>
            <a:tailEnd/>
          </a:ln>
        </p:spPr>
        <p:txBody>
          <a:bodyPr wrap="square">
            <a:spAutoFit/>
          </a:bodyPr>
          <a:lstStyle/>
          <a:p>
            <a:pPr algn="ctr">
              <a:spcBef>
                <a:spcPct val="50000"/>
              </a:spcBef>
            </a:pPr>
            <a:r>
              <a:rPr lang="en-US" sz="1600" dirty="0">
                <a:effectLst/>
                <a:latin typeface="+mn-lt"/>
              </a:rPr>
              <a:t>Communication</a:t>
            </a:r>
            <a:br>
              <a:rPr lang="en-US" sz="1600" dirty="0">
                <a:effectLst/>
                <a:latin typeface="+mn-lt"/>
              </a:rPr>
            </a:br>
            <a:r>
              <a:rPr lang="en-US" sz="1600" dirty="0">
                <a:effectLst/>
                <a:latin typeface="+mn-lt"/>
              </a:rPr>
              <a:t>Path</a:t>
            </a:r>
          </a:p>
        </p:txBody>
      </p:sp>
    </p:spTree>
    <p:extLst>
      <p:ext uri="{BB962C8B-B14F-4D97-AF65-F5344CB8AC3E}">
        <p14:creationId xmlns:p14="http://schemas.microsoft.com/office/powerpoint/2010/main" val="1899173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r>
              <a:rPr lang="en-US"/>
              <a:t>Diagram Examples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446</a:t>
            </a:fld>
            <a:endParaRPr lang="en-US">
              <a:solidFill>
                <a:prstClr val="black">
                  <a:tint val="75000"/>
                </a:prstClr>
              </a:solidFill>
            </a:endParaRPr>
          </a:p>
        </p:txBody>
      </p:sp>
      <p:pic>
        <p:nvPicPr>
          <p:cNvPr id="49156" name="Picture 3"/>
          <p:cNvPicPr>
            <a:picLocks noChangeAspect="1" noChangeArrowheads="1"/>
          </p:cNvPicPr>
          <p:nvPr/>
        </p:nvPicPr>
        <p:blipFill rotWithShape="1">
          <a:blip r:embed="rId2" cstate="print"/>
          <a:srcRect b="5480"/>
          <a:stretch/>
        </p:blipFill>
        <p:spPr bwMode="auto">
          <a:xfrm>
            <a:off x="541447" y="1066800"/>
            <a:ext cx="7973903" cy="5257800"/>
          </a:xfrm>
          <a:prstGeom prst="rect">
            <a:avLst/>
          </a:prstGeom>
          <a:noFill/>
          <a:ln w="12700">
            <a:noFill/>
            <a:miter lim="800000"/>
            <a:headEnd type="none" w="sm" len="sm"/>
            <a:tailEnd/>
          </a:ln>
        </p:spPr>
      </p:pic>
    </p:spTree>
    <p:extLst>
      <p:ext uri="{BB962C8B-B14F-4D97-AF65-F5344CB8AC3E}">
        <p14:creationId xmlns:p14="http://schemas.microsoft.com/office/powerpoint/2010/main" val="19312662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a:t>Deployment Diagram</a:t>
            </a:r>
            <a:r>
              <a:rPr lang="id-ID" dirty="0"/>
              <a:t> (</a:t>
            </a:r>
            <a:r>
              <a:rPr lang="en-US" dirty="0"/>
              <a:t>3</a:t>
            </a:r>
            <a:r>
              <a:rPr lang="id-ID" dirty="0"/>
              <a:t> Tier)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447</a:t>
            </a:fld>
            <a:endParaRPr lang="en-US">
              <a:solidFill>
                <a:prstClr val="black">
                  <a:tint val="75000"/>
                </a:prstClr>
              </a:solidFill>
            </a:endParaRPr>
          </a:p>
        </p:txBody>
      </p:sp>
      <p:pic>
        <p:nvPicPr>
          <p:cNvPr id="5" name="Picture 4"/>
          <p:cNvPicPr>
            <a:picLocks noChangeAspect="1"/>
          </p:cNvPicPr>
          <p:nvPr/>
        </p:nvPicPr>
        <p:blipFill rotWithShape="1">
          <a:blip r:embed="rId2"/>
          <a:srcRect l="1332" t="6779" r="1247" b="3390"/>
          <a:stretch/>
        </p:blipFill>
        <p:spPr>
          <a:xfrm>
            <a:off x="152400" y="1600200"/>
            <a:ext cx="8775941" cy="4267200"/>
          </a:xfrm>
          <a:prstGeom prst="rect">
            <a:avLst/>
          </a:prstGeom>
        </p:spPr>
      </p:pic>
    </p:spTree>
    <p:extLst>
      <p:ext uri="{BB962C8B-B14F-4D97-AF65-F5344CB8AC3E}">
        <p14:creationId xmlns:p14="http://schemas.microsoft.com/office/powerpoint/2010/main" val="180275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443912" cy="2095501"/>
          </a:xfrm>
        </p:spPr>
        <p:txBody>
          <a:bodyPr>
            <a:normAutofit/>
          </a:bodyPr>
          <a:lstStyle/>
          <a:p>
            <a:r>
              <a:rPr lang="id-ID" sz="4000" dirty="0"/>
              <a:t>Rangkuman Studi Kasus Sistem ATM</a:t>
            </a:r>
            <a:endParaRPr lang="en-US" sz="4000"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448</a:t>
            </a:fld>
            <a:endParaRPr lang="en-US">
              <a:solidFill>
                <a:prstClr val="black">
                  <a:tint val="75000"/>
                </a:prstClr>
              </a:solidFill>
            </a:endParaRPr>
          </a:p>
        </p:txBody>
      </p:sp>
    </p:spTree>
    <p:extLst>
      <p:ext uri="{BB962C8B-B14F-4D97-AF65-F5344CB8AC3E}">
        <p14:creationId xmlns:p14="http://schemas.microsoft.com/office/powerpoint/2010/main" val="22813341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06" y="152400"/>
            <a:ext cx="8458200" cy="762000"/>
          </a:xfrm>
        </p:spPr>
        <p:txBody>
          <a:bodyPr>
            <a:normAutofit/>
          </a:bodyPr>
          <a:lstStyle/>
          <a:p>
            <a:r>
              <a:rPr lang="id-ID" dirty="0"/>
              <a:t>Siklus Pengembangan </a:t>
            </a:r>
            <a:r>
              <a:rPr lang="id-ID" dirty="0" err="1"/>
              <a:t>Software</a:t>
            </a:r>
            <a:endParaRPr lang="en-US" dirty="0"/>
          </a:p>
        </p:txBody>
      </p:sp>
      <p:graphicFrame>
        <p:nvGraphicFramePr>
          <p:cNvPr id="5" name="Content Placeholder 9"/>
          <p:cNvGraphicFramePr>
            <a:graphicFrameLocks/>
          </p:cNvGraphicFramePr>
          <p:nvPr>
            <p:extLst/>
          </p:nvPr>
        </p:nvGraphicFramePr>
        <p:xfrm>
          <a:off x="228600" y="1066800"/>
          <a:ext cx="859042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449</a:t>
            </a:fld>
            <a:endParaRPr lang="en-US">
              <a:solidFill>
                <a:prstClr val="black">
                  <a:tint val="75000"/>
                </a:prstClr>
              </a:solidFill>
            </a:endParaRPr>
          </a:p>
        </p:txBody>
      </p:sp>
      <p:sp>
        <p:nvSpPr>
          <p:cNvPr id="6" name="Content Placeholder 1">
            <a:extLst>
              <a:ext uri="{FF2B5EF4-FFF2-40B4-BE49-F238E27FC236}">
                <a16:creationId xmlns:a16="http://schemas.microsoft.com/office/drawing/2014/main" id="{F6A298E5-C505-4790-BCDB-43FEBDFFF812}"/>
              </a:ext>
            </a:extLst>
          </p:cNvPr>
          <p:cNvSpPr>
            <a:spLocks noGrp="1"/>
          </p:cNvSpPr>
          <p:nvPr>
            <p:ph idx="1"/>
          </p:nvPr>
        </p:nvSpPr>
        <p:spPr>
          <a:xfrm>
            <a:off x="628650" y="6019800"/>
            <a:ext cx="7886700" cy="533400"/>
          </a:xfrm>
        </p:spPr>
        <p:txBody>
          <a:bodyPr>
            <a:normAutofit/>
          </a:bodyPr>
          <a:lstStyle/>
          <a:p>
            <a:pPr marL="0" indent="0" algn="ctr">
              <a:buNone/>
            </a:pPr>
            <a:r>
              <a:rPr lang="id-ID" sz="2400" i="1" dirty="0"/>
              <a:t>(</a:t>
            </a:r>
            <a:r>
              <a:rPr lang="id-ID" sz="2400" i="1" dirty="0" err="1"/>
              <a:t>Tilley</a:t>
            </a:r>
            <a:r>
              <a:rPr lang="id-ID" sz="2400" i="1" dirty="0"/>
              <a:t>, 2012)            (Dennis, 2016)           (</a:t>
            </a:r>
            <a:r>
              <a:rPr lang="id-ID" sz="2400" i="1" dirty="0" err="1"/>
              <a:t>Valacich</a:t>
            </a:r>
            <a:r>
              <a:rPr lang="id-ID" sz="2400" i="1" dirty="0"/>
              <a:t>, 2017)</a:t>
            </a:r>
            <a:endParaRPr lang="en-US" sz="2400" i="1" dirty="0"/>
          </a:p>
        </p:txBody>
      </p:sp>
    </p:spTree>
    <p:custDataLst>
      <p:tags r:id="rId1"/>
    </p:custDataLst>
    <p:extLst>
      <p:ext uri="{BB962C8B-B14F-4D97-AF65-F5344CB8AC3E}">
        <p14:creationId xmlns:p14="http://schemas.microsoft.com/office/powerpoint/2010/main" val="12470989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descr="Rectangle: Click to edit Master text styles&#10;Second level&#10;Third level&#10;Fourth level&#10;Fifth level"/>
          <p:cNvSpPr>
            <a:spLocks noGrp="1" noChangeArrowheads="1"/>
          </p:cNvSpPr>
          <p:nvPr>
            <p:ph idx="1"/>
          </p:nvPr>
        </p:nvSpPr>
        <p:spPr>
          <a:xfrm>
            <a:off x="628649" y="1180227"/>
            <a:ext cx="8153400" cy="5105400"/>
          </a:xfrm>
        </p:spPr>
        <p:txBody>
          <a:bodyPr>
            <a:normAutofit lnSpcReduction="10000"/>
          </a:bodyPr>
          <a:lstStyle/>
          <a:p>
            <a:pPr marL="514350" indent="-514350" eaLnBrk="1" hangingPunct="1">
              <a:buFont typeface="+mj-lt"/>
              <a:buAutoNum type="arabicPeriod"/>
            </a:pPr>
            <a:r>
              <a:rPr lang="id-ID" sz="3200" dirty="0"/>
              <a:t>Pengumpulan dan analisis kebutuhan </a:t>
            </a:r>
            <a:r>
              <a:rPr lang="id-ID" sz="3200" dirty="0">
                <a:solidFill>
                  <a:srgbClr val="C00000"/>
                </a:solidFill>
              </a:rPr>
              <a:t> (</a:t>
            </a:r>
            <a:r>
              <a:rPr lang="id-ID" sz="3200" dirty="0" err="1">
                <a:solidFill>
                  <a:srgbClr val="C00000"/>
                </a:solidFill>
              </a:rPr>
              <a:t>Requirements</a:t>
            </a:r>
            <a:r>
              <a:rPr lang="id-ID" sz="3200" dirty="0">
                <a:solidFill>
                  <a:srgbClr val="C00000"/>
                </a:solidFill>
              </a:rPr>
              <a:t>)</a:t>
            </a:r>
            <a:r>
              <a:rPr lang="en-US" sz="3200" dirty="0"/>
              <a:t>:</a:t>
            </a:r>
          </a:p>
          <a:p>
            <a:pPr lvl="1"/>
            <a:r>
              <a:rPr lang="id-ID" sz="2400" dirty="0">
                <a:solidFill>
                  <a:srgbClr val="0070C0"/>
                </a:solidFill>
              </a:rPr>
              <a:t>Siapa </a:t>
            </a:r>
            <a:r>
              <a:rPr lang="id-ID" sz="2400" dirty="0"/>
              <a:t>yang menggunakan </a:t>
            </a:r>
            <a:r>
              <a:rPr lang="id-ID" sz="2400" dirty="0" err="1"/>
              <a:t>software</a:t>
            </a:r>
            <a:r>
              <a:rPr lang="en-US" sz="2400" dirty="0"/>
              <a:t>?</a:t>
            </a:r>
          </a:p>
          <a:p>
            <a:pPr lvl="1"/>
            <a:r>
              <a:rPr lang="id-ID" sz="2400" dirty="0">
                <a:solidFill>
                  <a:srgbClr val="0070C0"/>
                </a:solidFill>
              </a:rPr>
              <a:t>Apa </a:t>
            </a:r>
            <a:r>
              <a:rPr lang="id-ID" sz="2400" dirty="0"/>
              <a:t>yang dilakukan oleh </a:t>
            </a:r>
            <a:r>
              <a:rPr lang="id-ID" sz="2400" dirty="0" err="1"/>
              <a:t>software</a:t>
            </a:r>
            <a:r>
              <a:rPr lang="en-US" sz="2400" dirty="0"/>
              <a:t>?</a:t>
            </a:r>
          </a:p>
          <a:p>
            <a:pPr lvl="1"/>
            <a:r>
              <a:rPr lang="id-ID" sz="2400" dirty="0">
                <a:solidFill>
                  <a:srgbClr val="0070C0"/>
                </a:solidFill>
              </a:rPr>
              <a:t>Kapan </a:t>
            </a:r>
            <a:r>
              <a:rPr lang="id-ID" dirty="0" err="1"/>
              <a:t>s</a:t>
            </a:r>
            <a:r>
              <a:rPr lang="id-ID" sz="2400" dirty="0" err="1"/>
              <a:t>oftware</a:t>
            </a:r>
            <a:r>
              <a:rPr lang="id-ID" sz="2400" dirty="0"/>
              <a:t> digunakan</a:t>
            </a:r>
            <a:r>
              <a:rPr lang="en-US" sz="2400" dirty="0"/>
              <a:t>?</a:t>
            </a:r>
          </a:p>
          <a:p>
            <a:pPr marL="514350" indent="-514350" eaLnBrk="1" hangingPunct="1">
              <a:buFont typeface="+mj-lt"/>
              <a:buAutoNum type="arabicPeriod"/>
            </a:pPr>
            <a:r>
              <a:rPr lang="id-ID" sz="3200" dirty="0"/>
              <a:t>Investigasi </a:t>
            </a:r>
            <a:r>
              <a:rPr lang="id-ID" sz="3200" dirty="0" err="1"/>
              <a:t>Software</a:t>
            </a:r>
            <a:r>
              <a:rPr lang="id-ID" sz="3200" dirty="0"/>
              <a:t> yang Ada (</a:t>
            </a:r>
            <a:r>
              <a:rPr lang="id-ID" sz="3200" dirty="0" err="1">
                <a:solidFill>
                  <a:srgbClr val="C00000"/>
                </a:solidFill>
              </a:rPr>
              <a:t>Baseline</a:t>
            </a:r>
            <a:r>
              <a:rPr lang="id-ID" sz="3200" dirty="0"/>
              <a:t>)</a:t>
            </a:r>
            <a:endParaRPr lang="en-US" sz="3200" dirty="0">
              <a:solidFill>
                <a:srgbClr val="C00000"/>
              </a:solidFill>
            </a:endParaRPr>
          </a:p>
          <a:p>
            <a:pPr marL="514350" indent="-514350" eaLnBrk="1" hangingPunct="1">
              <a:buFont typeface="+mj-lt"/>
              <a:buAutoNum type="arabicPeriod"/>
            </a:pPr>
            <a:r>
              <a:rPr lang="id-ID" sz="3200" dirty="0"/>
              <a:t>Identifikasi </a:t>
            </a:r>
            <a:r>
              <a:rPr lang="id-ID" sz="3200" dirty="0">
                <a:solidFill>
                  <a:srgbClr val="C00000"/>
                </a:solidFill>
              </a:rPr>
              <a:t>Peluang untuk Perbaikan</a:t>
            </a:r>
            <a:endParaRPr lang="en-US" sz="3200" dirty="0">
              <a:solidFill>
                <a:srgbClr val="C00000"/>
              </a:solidFill>
            </a:endParaRPr>
          </a:p>
          <a:p>
            <a:pPr marL="514350" indent="-514350" eaLnBrk="1" hangingPunct="1">
              <a:buFont typeface="+mj-lt"/>
              <a:buAutoNum type="arabicPeriod"/>
            </a:pPr>
            <a:r>
              <a:rPr lang="id-ID" sz="3200" dirty="0"/>
              <a:t>Kembangan </a:t>
            </a:r>
            <a:r>
              <a:rPr lang="id-ID" sz="3200" dirty="0">
                <a:solidFill>
                  <a:srgbClr val="C00000"/>
                </a:solidFill>
              </a:rPr>
              <a:t>konsep untuk </a:t>
            </a:r>
            <a:r>
              <a:rPr lang="id-ID" sz="3200" dirty="0" err="1">
                <a:solidFill>
                  <a:srgbClr val="C00000"/>
                </a:solidFill>
              </a:rPr>
              <a:t>software</a:t>
            </a:r>
            <a:r>
              <a:rPr lang="id-ID" sz="3200" dirty="0">
                <a:solidFill>
                  <a:srgbClr val="C00000"/>
                </a:solidFill>
              </a:rPr>
              <a:t> baru</a:t>
            </a:r>
          </a:p>
          <a:p>
            <a:pPr marL="514350" indent="-514350" eaLnBrk="1" hangingPunct="1">
              <a:buFont typeface="+mj-lt"/>
              <a:buAutoNum type="arabicPeriod"/>
            </a:pPr>
            <a:endParaRPr lang="id-ID" sz="3200" dirty="0">
              <a:solidFill>
                <a:srgbClr val="C00000"/>
              </a:solidFill>
            </a:endParaRPr>
          </a:p>
          <a:p>
            <a:pPr marL="514350" indent="-514350" eaLnBrk="1" hangingPunct="1">
              <a:buFont typeface="+mj-lt"/>
              <a:buAutoNum type="arabicPeriod"/>
            </a:pPr>
            <a:endParaRPr lang="id-ID" sz="3200" dirty="0">
              <a:solidFill>
                <a:srgbClr val="C00000"/>
              </a:solidFill>
            </a:endParaRPr>
          </a:p>
          <a:p>
            <a:pPr marL="0" indent="0" algn="r">
              <a:buNone/>
            </a:pPr>
            <a:r>
              <a:rPr lang="id-ID" sz="3200" dirty="0"/>
              <a:t>(</a:t>
            </a:r>
            <a:r>
              <a:rPr lang="en-US" sz="3200" b="1" dirty="0">
                <a:solidFill>
                  <a:srgbClr val="00B050"/>
                </a:solidFill>
              </a:rPr>
              <a:t>System </a:t>
            </a:r>
            <a:r>
              <a:rPr lang="id-ID" sz="3200" b="1" dirty="0" err="1">
                <a:solidFill>
                  <a:srgbClr val="00B050"/>
                </a:solidFill>
              </a:rPr>
              <a:t>Specification</a:t>
            </a:r>
            <a:r>
              <a:rPr lang="id-ID" sz="3200" dirty="0"/>
              <a:t>)</a:t>
            </a:r>
            <a:endParaRPr lang="en-US" sz="3200" dirty="0">
              <a:solidFill>
                <a:srgbClr val="C00000"/>
              </a:solidFill>
            </a:endParaRPr>
          </a:p>
        </p:txBody>
      </p:sp>
      <p:sp>
        <p:nvSpPr>
          <p:cNvPr id="40962" name="Rectangle 3"/>
          <p:cNvSpPr>
            <a:spLocks noGrp="1" noChangeArrowheads="1"/>
          </p:cNvSpPr>
          <p:nvPr>
            <p:ph type="title"/>
          </p:nvPr>
        </p:nvSpPr>
        <p:spPr>
          <a:noFill/>
        </p:spPr>
        <p:txBody>
          <a:bodyPr/>
          <a:lstStyle/>
          <a:p>
            <a:pPr eaLnBrk="1" hangingPunct="1"/>
            <a:r>
              <a:rPr lang="en-US" dirty="0"/>
              <a:t>Analysis</a:t>
            </a:r>
            <a:endParaRPr lang="en-US" dirty="0">
              <a:solidFill>
                <a:srgbClr val="660066"/>
              </a:solidFill>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45</a:t>
            </a:fld>
            <a:endParaRPr lang="en-US">
              <a:solidFill>
                <a:prstClr val="black">
                  <a:tint val="75000"/>
                </a:prst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1000"/>
                                        <p:tgtEl>
                                          <p:spTgt spid="40963">
                                            <p:txEl>
                                              <p:pRg st="0" end="0"/>
                                            </p:txEl>
                                          </p:spTgt>
                                        </p:tgtEl>
                                      </p:cBhvr>
                                    </p:animEffect>
                                    <p:anim calcmode="lin" valueType="num">
                                      <p:cBhvr>
                                        <p:cTn id="8" dur="10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9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63">
                                            <p:txEl>
                                              <p:pRg st="1" end="1"/>
                                            </p:txEl>
                                          </p:spTgt>
                                        </p:tgtEl>
                                        <p:attrNameLst>
                                          <p:attrName>style.visibility</p:attrName>
                                        </p:attrNameLst>
                                      </p:cBhvr>
                                      <p:to>
                                        <p:strVal val="visible"/>
                                      </p:to>
                                    </p:set>
                                    <p:animEffect transition="in" filter="fade">
                                      <p:cBhvr>
                                        <p:cTn id="14" dur="1000"/>
                                        <p:tgtEl>
                                          <p:spTgt spid="40963">
                                            <p:txEl>
                                              <p:pRg st="1" end="1"/>
                                            </p:txEl>
                                          </p:spTgt>
                                        </p:tgtEl>
                                      </p:cBhvr>
                                    </p:animEffect>
                                    <p:anim calcmode="lin" valueType="num">
                                      <p:cBhvr>
                                        <p:cTn id="15" dur="10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09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63">
                                            <p:txEl>
                                              <p:pRg st="2" end="2"/>
                                            </p:txEl>
                                          </p:spTgt>
                                        </p:tgtEl>
                                        <p:attrNameLst>
                                          <p:attrName>style.visibility</p:attrName>
                                        </p:attrNameLst>
                                      </p:cBhvr>
                                      <p:to>
                                        <p:strVal val="visible"/>
                                      </p:to>
                                    </p:set>
                                    <p:animEffect transition="in" filter="fade">
                                      <p:cBhvr>
                                        <p:cTn id="21" dur="1000"/>
                                        <p:tgtEl>
                                          <p:spTgt spid="40963">
                                            <p:txEl>
                                              <p:pRg st="2" end="2"/>
                                            </p:txEl>
                                          </p:spTgt>
                                        </p:tgtEl>
                                      </p:cBhvr>
                                    </p:animEffect>
                                    <p:anim calcmode="lin" valueType="num">
                                      <p:cBhvr>
                                        <p:cTn id="22" dur="10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09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963">
                                            <p:txEl>
                                              <p:pRg st="3" end="3"/>
                                            </p:txEl>
                                          </p:spTgt>
                                        </p:tgtEl>
                                        <p:attrNameLst>
                                          <p:attrName>style.visibility</p:attrName>
                                        </p:attrNameLst>
                                      </p:cBhvr>
                                      <p:to>
                                        <p:strVal val="visible"/>
                                      </p:to>
                                    </p:set>
                                    <p:animEffect transition="in" filter="fade">
                                      <p:cBhvr>
                                        <p:cTn id="28" dur="1000"/>
                                        <p:tgtEl>
                                          <p:spTgt spid="40963">
                                            <p:txEl>
                                              <p:pRg st="3" end="3"/>
                                            </p:txEl>
                                          </p:spTgt>
                                        </p:tgtEl>
                                      </p:cBhvr>
                                    </p:animEffect>
                                    <p:anim calcmode="lin" valueType="num">
                                      <p:cBhvr>
                                        <p:cTn id="29" dur="10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09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0963">
                                            <p:txEl>
                                              <p:pRg st="4" end="4"/>
                                            </p:txEl>
                                          </p:spTgt>
                                        </p:tgtEl>
                                        <p:attrNameLst>
                                          <p:attrName>style.visibility</p:attrName>
                                        </p:attrNameLst>
                                      </p:cBhvr>
                                      <p:to>
                                        <p:strVal val="visible"/>
                                      </p:to>
                                    </p:set>
                                    <p:animEffect transition="in" filter="fade">
                                      <p:cBhvr>
                                        <p:cTn id="35" dur="1000"/>
                                        <p:tgtEl>
                                          <p:spTgt spid="40963">
                                            <p:txEl>
                                              <p:pRg st="4" end="4"/>
                                            </p:txEl>
                                          </p:spTgt>
                                        </p:tgtEl>
                                      </p:cBhvr>
                                    </p:animEffect>
                                    <p:anim calcmode="lin" valueType="num">
                                      <p:cBhvr>
                                        <p:cTn id="36" dur="10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096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0963">
                                            <p:txEl>
                                              <p:pRg st="5" end="5"/>
                                            </p:txEl>
                                          </p:spTgt>
                                        </p:tgtEl>
                                        <p:attrNameLst>
                                          <p:attrName>style.visibility</p:attrName>
                                        </p:attrNameLst>
                                      </p:cBhvr>
                                      <p:to>
                                        <p:strVal val="visible"/>
                                      </p:to>
                                    </p:set>
                                    <p:animEffect transition="in" filter="fade">
                                      <p:cBhvr>
                                        <p:cTn id="42" dur="1000"/>
                                        <p:tgtEl>
                                          <p:spTgt spid="40963">
                                            <p:txEl>
                                              <p:pRg st="5" end="5"/>
                                            </p:txEl>
                                          </p:spTgt>
                                        </p:tgtEl>
                                      </p:cBhvr>
                                    </p:animEffect>
                                    <p:anim calcmode="lin" valueType="num">
                                      <p:cBhvr>
                                        <p:cTn id="43" dur="10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096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0963">
                                            <p:txEl>
                                              <p:pRg st="6" end="6"/>
                                            </p:txEl>
                                          </p:spTgt>
                                        </p:tgtEl>
                                        <p:attrNameLst>
                                          <p:attrName>style.visibility</p:attrName>
                                        </p:attrNameLst>
                                      </p:cBhvr>
                                      <p:to>
                                        <p:strVal val="visible"/>
                                      </p:to>
                                    </p:set>
                                    <p:animEffect transition="in" filter="fade">
                                      <p:cBhvr>
                                        <p:cTn id="49" dur="1000"/>
                                        <p:tgtEl>
                                          <p:spTgt spid="40963">
                                            <p:txEl>
                                              <p:pRg st="6" end="6"/>
                                            </p:txEl>
                                          </p:spTgt>
                                        </p:tgtEl>
                                      </p:cBhvr>
                                    </p:animEffect>
                                    <p:anim calcmode="lin" valueType="num">
                                      <p:cBhvr>
                                        <p:cTn id="50" dur="1000" fill="hold"/>
                                        <p:tgtEl>
                                          <p:spTgt spid="4096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096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0963">
                                            <p:txEl>
                                              <p:pRg st="9" end="9"/>
                                            </p:txEl>
                                          </p:spTgt>
                                        </p:tgtEl>
                                        <p:attrNameLst>
                                          <p:attrName>style.visibility</p:attrName>
                                        </p:attrNameLst>
                                      </p:cBhvr>
                                      <p:to>
                                        <p:strVal val="visible"/>
                                      </p:to>
                                    </p:set>
                                    <p:animEffect transition="in" filter="fade">
                                      <p:cBhvr>
                                        <p:cTn id="56" dur="1000"/>
                                        <p:tgtEl>
                                          <p:spTgt spid="40963">
                                            <p:txEl>
                                              <p:pRg st="9" end="9"/>
                                            </p:txEl>
                                          </p:spTgt>
                                        </p:tgtEl>
                                      </p:cBhvr>
                                    </p:animEffect>
                                    <p:anim calcmode="lin" valueType="num">
                                      <p:cBhvr>
                                        <p:cTn id="57" dur="1000" fill="hold"/>
                                        <p:tgtEl>
                                          <p:spTgt spid="4096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096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450</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3571566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304800" y="1066800"/>
          <a:ext cx="866775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id-ID" dirty="0"/>
              <a:t>Planning</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451</a:t>
            </a:fld>
            <a:endParaRPr lang="en-US">
              <a:solidFill>
                <a:prstClr val="black">
                  <a:tint val="75000"/>
                </a:prstClr>
              </a:solidFill>
            </a:endParaRPr>
          </a:p>
        </p:txBody>
      </p:sp>
    </p:spTree>
    <p:extLst>
      <p:ext uri="{BB962C8B-B14F-4D97-AF65-F5344CB8AC3E}">
        <p14:creationId xmlns:p14="http://schemas.microsoft.com/office/powerpoint/2010/main" val="9401042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6200" y="1"/>
          <a:ext cx="8991600" cy="6850998"/>
        </p:xfrm>
        <a:graphic>
          <a:graphicData uri="http://schemas.openxmlformats.org/drawingml/2006/table">
            <a:tbl>
              <a:tblPr/>
              <a:tblGrid>
                <a:gridCol w="1640305">
                  <a:extLst>
                    <a:ext uri="{9D8B030D-6E8A-4147-A177-3AD203B41FA5}">
                      <a16:colId xmlns:a16="http://schemas.microsoft.com/office/drawing/2014/main" val="20000"/>
                    </a:ext>
                  </a:extLst>
                </a:gridCol>
                <a:gridCol w="7351295">
                  <a:extLst>
                    <a:ext uri="{9D8B030D-6E8A-4147-A177-3AD203B41FA5}">
                      <a16:colId xmlns:a16="http://schemas.microsoft.com/office/drawing/2014/main" val="20001"/>
                    </a:ext>
                  </a:extLst>
                </a:gridCol>
              </a:tblGrid>
              <a:tr h="268919">
                <a:tc gridSpan="2">
                  <a:txBody>
                    <a:bodyPr/>
                    <a:lstStyle/>
                    <a:p>
                      <a:pPr algn="ctr" fontAlgn="t"/>
                      <a:r>
                        <a:rPr lang="en-US" sz="2000" b="1" i="0" u="none" strike="noStrike" dirty="0">
                          <a:solidFill>
                            <a:schemeClr val="tx1"/>
                          </a:solidFill>
                          <a:effectLst>
                            <a:outerShdw blurRad="38100" dist="38100" dir="2700000" algn="tl">
                              <a:srgbClr val="000000">
                                <a:alpha val="43137"/>
                              </a:srgbClr>
                            </a:outerShdw>
                          </a:effectLst>
                          <a:latin typeface="+mn-lt"/>
                        </a:rPr>
                        <a:t>System Request</a:t>
                      </a:r>
                      <a:r>
                        <a:rPr lang="en-US" sz="2000" b="1" i="0" u="none" strike="noStrike" baseline="0" dirty="0">
                          <a:solidFill>
                            <a:srgbClr val="000000"/>
                          </a:solidFill>
                          <a:effectLst>
                            <a:outerShdw blurRad="38100" dist="38100" dir="2700000" algn="tl">
                              <a:srgbClr val="000000">
                                <a:alpha val="43137"/>
                              </a:srgbClr>
                            </a:outerShdw>
                          </a:effectLst>
                          <a:latin typeface="+mn-lt"/>
                        </a:rPr>
                        <a:t>: </a:t>
                      </a:r>
                      <a:r>
                        <a:rPr lang="id-ID" sz="2000" b="1" i="0" u="none" strike="noStrike" dirty="0">
                          <a:solidFill>
                            <a:srgbClr val="000000"/>
                          </a:solidFill>
                          <a:effectLst>
                            <a:outerShdw blurRad="38100" dist="38100" dir="2700000" algn="tl">
                              <a:srgbClr val="000000">
                                <a:alpha val="43137"/>
                              </a:srgbClr>
                            </a:outerShdw>
                          </a:effectLst>
                          <a:latin typeface="+mn-lt"/>
                        </a:rPr>
                        <a:t>Sistem Penjualan Musik Online</a:t>
                      </a:r>
                      <a:endParaRPr lang="en-US" sz="2000" b="1" i="0" u="none" strike="noStrike" dirty="0">
                        <a:solidFill>
                          <a:srgbClr val="000000"/>
                        </a:solidFill>
                        <a:effectLst>
                          <a:outerShdw blurRad="38100" dist="38100" dir="2700000" algn="tl">
                            <a:srgbClr val="000000">
                              <a:alpha val="43137"/>
                            </a:srgbClr>
                          </a:outerShdw>
                        </a:effectLst>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268919">
                <a:tc>
                  <a:txBody>
                    <a:bodyPr/>
                    <a:lstStyle/>
                    <a:p>
                      <a:pPr algn="l" fontAlgn="t"/>
                      <a:r>
                        <a:rPr lang="en-US" sz="1800" b="1" i="0" u="none" strike="noStrike" dirty="0">
                          <a:solidFill>
                            <a:srgbClr val="000000"/>
                          </a:solidFill>
                          <a:latin typeface="+mn-lt"/>
                        </a:rPr>
                        <a:t>Project Sponsor:</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en-US" sz="1800" b="0" i="0" u="none" strike="noStrike">
                          <a:solidFill>
                            <a:srgbClr val="000000"/>
                          </a:solidFill>
                          <a:latin typeface="+mn-lt"/>
                        </a:rPr>
                        <a:t>Margaret Mooney, Vice President of Marketing</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1300080">
                <a:tc>
                  <a:txBody>
                    <a:bodyPr/>
                    <a:lstStyle/>
                    <a:p>
                      <a:pPr algn="l" fontAlgn="t"/>
                      <a:r>
                        <a:rPr lang="en-US" sz="1800" b="1" i="0" u="none" strike="noStrike" dirty="0">
                          <a:solidFill>
                            <a:srgbClr val="000000"/>
                          </a:solidFill>
                          <a:latin typeface="+mn-lt"/>
                        </a:rPr>
                        <a:t>Business Needs:</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id-ID" sz="1800" b="0" i="0" u="none" strike="noStrike" dirty="0">
                          <a:solidFill>
                            <a:srgbClr val="000000"/>
                          </a:solidFill>
                          <a:latin typeface="+mn-lt"/>
                        </a:rPr>
                        <a:t>Project ini dibangun untuk:</a:t>
                      </a:r>
                    </a:p>
                    <a:p>
                      <a:pPr marL="342900" indent="-342900" algn="l" fontAlgn="t">
                        <a:buAutoNum type="arabicPeriod"/>
                      </a:pPr>
                      <a:r>
                        <a:rPr lang="id-ID" sz="1800" b="0" i="0" u="none" strike="noStrike" dirty="0">
                          <a:solidFill>
                            <a:srgbClr val="000000"/>
                          </a:solidFill>
                          <a:latin typeface="+mn-lt"/>
                        </a:rPr>
                        <a:t>Mendapatkan pelanggan baru lewat Internet</a:t>
                      </a:r>
                    </a:p>
                    <a:p>
                      <a:pPr marL="342900" indent="-342900" algn="l" fontAlgn="t">
                        <a:buAutoNum type="arabicPeriod"/>
                      </a:pPr>
                      <a:endParaRPr lang="id-ID" sz="1800" b="0" i="0" u="none" strike="noStrike" dirty="0">
                        <a:solidFill>
                          <a:srgbClr val="000000"/>
                        </a:solidFill>
                        <a:latin typeface="+mn-lt"/>
                      </a:endParaRPr>
                    </a:p>
                    <a:p>
                      <a:pPr marL="342900" indent="-342900" algn="l" fontAlgn="t">
                        <a:buAutoNum type="arabicPeriod"/>
                      </a:pPr>
                      <a:r>
                        <a:rPr lang="id-ID" sz="1800" b="0" i="0" u="none" strike="noStrike" dirty="0">
                          <a:solidFill>
                            <a:srgbClr val="000000"/>
                          </a:solidFill>
                          <a:latin typeface="+mn-lt"/>
                        </a:rPr>
                        <a:t>Memberikan layanan pendukung dengan menggunakan internet</a:t>
                      </a:r>
                      <a:endParaRPr lang="en-US" sz="1100" b="0" i="0" u="none" strike="noStrike" dirty="0">
                        <a:solidFill>
                          <a:srgbClr val="000000"/>
                        </a:solidFill>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68919">
                <a:tc gridSpan="2">
                  <a:txBody>
                    <a:bodyPr/>
                    <a:lstStyle/>
                    <a:p>
                      <a:pPr algn="l" fontAlgn="t"/>
                      <a:r>
                        <a:rPr lang="en-US" sz="1800" b="1" i="0" u="none" strike="noStrike" dirty="0">
                          <a:solidFill>
                            <a:srgbClr val="000000"/>
                          </a:solidFill>
                          <a:latin typeface="+mn-lt"/>
                        </a:rPr>
                        <a:t>Business Requirements:</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3"/>
                  </a:ext>
                </a:extLst>
              </a:tr>
              <a:tr h="1680469">
                <a:tc gridSpan="2">
                  <a:txBody>
                    <a:bodyPr/>
                    <a:lstStyle/>
                    <a:p>
                      <a:pPr algn="l" fontAlgn="t"/>
                      <a:r>
                        <a:rPr lang="id-ID" sz="1800" b="0" i="0" u="none" strike="noStrike" dirty="0">
                          <a:solidFill>
                            <a:srgbClr val="000000"/>
                          </a:solidFill>
                          <a:latin typeface="+mn-lt"/>
                        </a:rPr>
                        <a:t>Sistem yang mendukung penjualan musik secara </a:t>
                      </a:r>
                      <a:r>
                        <a:rPr lang="id-ID" sz="1800" b="0" i="0" u="none" strike="noStrike" dirty="0" err="1">
                          <a:solidFill>
                            <a:srgbClr val="000000"/>
                          </a:solidFill>
                          <a:latin typeface="+mn-lt"/>
                        </a:rPr>
                        <a:t>online</a:t>
                      </a:r>
                      <a:r>
                        <a:rPr lang="id-ID" sz="1800" b="0" i="0" u="none" strike="noStrike" dirty="0">
                          <a:solidFill>
                            <a:srgbClr val="000000"/>
                          </a:solidFill>
                          <a:latin typeface="+mn-lt"/>
                        </a:rPr>
                        <a:t>.</a:t>
                      </a:r>
                      <a:r>
                        <a:rPr lang="en-US" sz="1800" b="0" i="0" u="none" strike="noStrike" dirty="0">
                          <a:solidFill>
                            <a:srgbClr val="000000"/>
                          </a:solidFill>
                          <a:latin typeface="+mn-lt"/>
                        </a:rPr>
                        <a:t> </a:t>
                      </a:r>
                      <a:r>
                        <a:rPr lang="id-ID" sz="1800" b="0" i="0" u="none" strike="noStrike" dirty="0">
                          <a:solidFill>
                            <a:srgbClr val="000000"/>
                          </a:solidFill>
                          <a:latin typeface="+mn-lt"/>
                        </a:rPr>
                        <a:t>Fitur-fitur yang harus ada</a:t>
                      </a:r>
                      <a:r>
                        <a:rPr lang="en-US" sz="1800" b="0" i="0" u="none" strike="noStrike" dirty="0">
                          <a:solidFill>
                            <a:srgbClr val="000000"/>
                          </a:solidFill>
                          <a:latin typeface="+mn-lt"/>
                        </a:rPr>
                        <a:t>:</a:t>
                      </a: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Pencarian Produk</a:t>
                      </a: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Pencarian Toko yang Menyediakan Stok Produk</a:t>
                      </a:r>
                      <a:endParaRPr lang="en-US" sz="1800" b="0" i="0" u="none" strike="noStrike" dirty="0">
                        <a:solidFill>
                          <a:srgbClr val="C00000"/>
                        </a:solidFill>
                        <a:latin typeface="+mn-lt"/>
                      </a:endParaRP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Pemesanan Produk Melalui Toko yang Menyediakan</a:t>
                      </a:r>
                      <a:endParaRPr lang="en-US" sz="1800" b="0" i="0" u="none" strike="noStrike" dirty="0">
                        <a:solidFill>
                          <a:srgbClr val="000000"/>
                        </a:solidFill>
                        <a:latin typeface="+mn-lt"/>
                      </a:endParaRPr>
                    </a:p>
                    <a:p>
                      <a:pPr marL="228600" indent="-228600" algn="l" fontAlgn="t">
                        <a:buFont typeface="+mj-lt"/>
                        <a:buAutoNum type="arabicPeriod"/>
                      </a:pPr>
                      <a:r>
                        <a:rPr lang="id-ID" sz="1800" b="0" i="0" u="none" strike="noStrike" dirty="0" err="1">
                          <a:solidFill>
                            <a:srgbClr val="C00000"/>
                          </a:solidFill>
                          <a:latin typeface="+mn-lt"/>
                        </a:rPr>
                        <a:t>Fitur</a:t>
                      </a:r>
                      <a:r>
                        <a:rPr lang="id-ID" sz="1800" b="0" i="0" u="none" strike="noStrike" dirty="0">
                          <a:solidFill>
                            <a:srgbClr val="C00000"/>
                          </a:solidFill>
                          <a:latin typeface="+mn-lt"/>
                        </a:rPr>
                        <a:t> Pembayaran dengan Berbagai Pilihan Pembayaran</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4"/>
                  </a:ext>
                </a:extLst>
              </a:tr>
              <a:tr h="268919">
                <a:tc gridSpan="2">
                  <a:txBody>
                    <a:bodyPr/>
                    <a:lstStyle/>
                    <a:p>
                      <a:pPr algn="l" fontAlgn="t"/>
                      <a:r>
                        <a:rPr lang="en-US" sz="1800" b="1" i="0" u="none" strike="noStrike" dirty="0">
                          <a:solidFill>
                            <a:srgbClr val="000000"/>
                          </a:solidFill>
                          <a:latin typeface="+mn-lt"/>
                        </a:rPr>
                        <a:t>Business Value:</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5"/>
                  </a:ext>
                </a:extLst>
              </a:tr>
              <a:tr h="2725573">
                <a:tc gridSpan="2">
                  <a:txBody>
                    <a:bodyPr/>
                    <a:lstStyle/>
                    <a:p>
                      <a:pPr algn="l" fontAlgn="t"/>
                      <a:r>
                        <a:rPr lang="en-US" sz="1800" b="0" i="1" u="none" strike="noStrike" dirty="0">
                          <a:solidFill>
                            <a:srgbClr val="000000"/>
                          </a:solidFill>
                          <a:latin typeface="+mn-lt"/>
                        </a:rPr>
                        <a:t>Intangible Value:</a:t>
                      </a:r>
                    </a:p>
                    <a:p>
                      <a:pPr marL="742950" lvl="1" indent="-285750" algn="l" fontAlgn="t">
                        <a:buFont typeface="Wingdings" panose="05000000000000000000" pitchFamily="2" charset="2"/>
                        <a:buChar char="§"/>
                      </a:pPr>
                      <a:r>
                        <a:rPr lang="id-ID" sz="1800" b="0" i="0" u="none" strike="noStrike" dirty="0">
                          <a:solidFill>
                            <a:srgbClr val="000000"/>
                          </a:solidFill>
                          <a:latin typeface="+mn-lt"/>
                        </a:rPr>
                        <a:t>Meningkatkan kenyamanan dan </a:t>
                      </a:r>
                      <a:r>
                        <a:rPr lang="id-ID" sz="1800" b="0" i="0" u="none" strike="noStrike" dirty="0">
                          <a:solidFill>
                            <a:srgbClr val="C00000"/>
                          </a:solidFill>
                          <a:latin typeface="+mn-lt"/>
                        </a:rPr>
                        <a:t>kepuasan pelanggan</a:t>
                      </a:r>
                      <a:endParaRPr lang="en-US" sz="1800" b="0" i="0" u="none" strike="noStrike" dirty="0">
                        <a:solidFill>
                          <a:srgbClr val="C00000"/>
                        </a:solidFill>
                        <a:latin typeface="+mn-lt"/>
                      </a:endParaRPr>
                    </a:p>
                    <a:p>
                      <a:pPr marL="742950" lvl="1" indent="-285750" algn="l" fontAlgn="t">
                        <a:buFont typeface="Wingdings" panose="05000000000000000000" pitchFamily="2" charset="2"/>
                        <a:buChar char="§"/>
                      </a:pPr>
                      <a:r>
                        <a:rPr lang="id-ID" sz="1800" b="0" i="0" u="none" strike="noStrike" baseline="0" dirty="0">
                          <a:solidFill>
                            <a:srgbClr val="000000"/>
                          </a:solidFill>
                          <a:latin typeface="+mn-lt"/>
                        </a:rPr>
                        <a:t>Meningkatkan </a:t>
                      </a:r>
                      <a:r>
                        <a:rPr lang="id-ID" sz="1800" b="0" i="0" u="none" strike="noStrike" baseline="0" dirty="0" err="1">
                          <a:solidFill>
                            <a:srgbClr val="0070C0"/>
                          </a:solidFill>
                          <a:latin typeface="+mn-lt"/>
                        </a:rPr>
                        <a:t>brand</a:t>
                      </a:r>
                      <a:r>
                        <a:rPr lang="id-ID" sz="1800" b="0" i="0" u="none" strike="noStrike" baseline="0" dirty="0">
                          <a:solidFill>
                            <a:srgbClr val="0070C0"/>
                          </a:solidFill>
                          <a:latin typeface="+mn-lt"/>
                        </a:rPr>
                        <a:t> </a:t>
                      </a:r>
                      <a:r>
                        <a:rPr lang="id-ID" sz="1800" b="0" i="0" u="none" strike="noStrike" baseline="0" dirty="0" err="1">
                          <a:solidFill>
                            <a:srgbClr val="0070C0"/>
                          </a:solidFill>
                          <a:latin typeface="+mn-lt"/>
                        </a:rPr>
                        <a:t>recognition</a:t>
                      </a:r>
                      <a:r>
                        <a:rPr lang="id-ID" sz="1800" b="0" i="0" u="none" strike="noStrike" baseline="0" dirty="0">
                          <a:solidFill>
                            <a:srgbClr val="0070C0"/>
                          </a:solidFill>
                          <a:latin typeface="+mn-lt"/>
                        </a:rPr>
                        <a:t> </a:t>
                      </a:r>
                      <a:r>
                        <a:rPr lang="id-ID" sz="1800" b="0" i="0" u="none" strike="noStrike" baseline="0" dirty="0">
                          <a:solidFill>
                            <a:srgbClr val="000000"/>
                          </a:solidFill>
                          <a:latin typeface="+mn-lt"/>
                        </a:rPr>
                        <a:t>tentang perusahaan di dunia Internet</a:t>
                      </a:r>
                      <a:endParaRPr lang="en-US" sz="1800" b="0" i="0" u="none" strike="noStrike" dirty="0">
                        <a:solidFill>
                          <a:srgbClr val="000000"/>
                        </a:solidFill>
                        <a:latin typeface="+mn-lt"/>
                      </a:endParaRPr>
                    </a:p>
                    <a:p>
                      <a:pPr algn="l" fontAlgn="t"/>
                      <a:endParaRPr lang="en-US" sz="1000" b="0" i="0" u="none" strike="noStrike" dirty="0">
                        <a:solidFill>
                          <a:srgbClr val="000000"/>
                        </a:solidFill>
                        <a:latin typeface="+mn-lt"/>
                      </a:endParaRPr>
                    </a:p>
                    <a:p>
                      <a:pPr algn="l" fontAlgn="t"/>
                      <a:r>
                        <a:rPr lang="en-US" sz="1800" b="0" i="1" u="none" strike="noStrike" dirty="0">
                          <a:solidFill>
                            <a:srgbClr val="000000"/>
                          </a:solidFill>
                          <a:latin typeface="+mn-lt"/>
                        </a:rPr>
                        <a:t>Tangible Value: </a:t>
                      </a:r>
                    </a:p>
                    <a:p>
                      <a:pPr marL="457200" lvl="1" indent="0" algn="l" fontAlgn="t">
                        <a:buFont typeface="Wingdings" panose="05000000000000000000" pitchFamily="2" charset="2"/>
                        <a:buNone/>
                      </a:pPr>
                      <a:r>
                        <a:rPr lang="id-ID" sz="1800" b="0" i="0" u="none" strike="noStrike" dirty="0">
                          <a:solidFill>
                            <a:srgbClr val="0070C0"/>
                          </a:solidFill>
                          <a:latin typeface="+mn-lt"/>
                        </a:rPr>
                        <a:t>1. Meningkatkan penjualan dari pelanggan baru lewat Internet:</a:t>
                      </a:r>
                      <a:endParaRPr lang="en-US" sz="1800" b="0" i="0" u="none" strike="noStrike" dirty="0">
                        <a:solidFill>
                          <a:srgbClr val="0070C0"/>
                        </a:solidFill>
                        <a:latin typeface="+mn-lt"/>
                      </a:endParaRPr>
                    </a:p>
                    <a:p>
                      <a:pPr marL="1257300" lvl="2" indent="-342900" algn="l" fontAlgn="t">
                        <a:buFont typeface="Arial" panose="020B0604020202020204" pitchFamily="34" charset="0"/>
                        <a:buChar char="•"/>
                      </a:pPr>
                      <a:r>
                        <a:rPr lang="id-ID" sz="1800" b="0" i="0" u="none" strike="noStrike" dirty="0">
                          <a:solidFill>
                            <a:srgbClr val="000000"/>
                          </a:solidFill>
                          <a:latin typeface="+mn-lt"/>
                        </a:rPr>
                        <a:t>Rp 400 juta </a:t>
                      </a:r>
                      <a:r>
                        <a:rPr lang="id-ID" sz="1800" b="0" i="0" u="none" strike="noStrike" dirty="0">
                          <a:solidFill>
                            <a:srgbClr val="00B050"/>
                          </a:solidFill>
                          <a:latin typeface="+mn-lt"/>
                        </a:rPr>
                        <a:t>peningkatan penjualan </a:t>
                      </a:r>
                      <a:r>
                        <a:rPr lang="id-ID" sz="1800" b="0" i="0" u="none" strike="noStrike" dirty="0">
                          <a:solidFill>
                            <a:srgbClr val="000000"/>
                          </a:solidFill>
                          <a:latin typeface="+mn-lt"/>
                        </a:rPr>
                        <a:t>dari pelanggan baru dan </a:t>
                      </a:r>
                      <a:r>
                        <a:rPr lang="en-US" sz="1800" b="0" i="0" u="none" strike="noStrike" dirty="0">
                          <a:solidFill>
                            <a:srgbClr val="000000"/>
                          </a:solidFill>
                          <a:latin typeface="+mn-lt"/>
                        </a:rPr>
                        <a:t>R</a:t>
                      </a:r>
                      <a:r>
                        <a:rPr lang="id-ID" sz="1800" b="0" i="0" u="none" strike="noStrike" dirty="0">
                          <a:solidFill>
                            <a:srgbClr val="000000"/>
                          </a:solidFill>
                          <a:latin typeface="+mn-lt"/>
                        </a:rPr>
                        <a:t>p 600 juta dari pelanggan lama</a:t>
                      </a:r>
                      <a:endParaRPr lang="en-US" sz="1800" b="0" i="0" u="none" strike="noStrike" dirty="0">
                        <a:solidFill>
                          <a:srgbClr val="000000"/>
                        </a:solidFill>
                        <a:latin typeface="+mn-lt"/>
                      </a:endParaRPr>
                    </a:p>
                    <a:p>
                      <a:pPr marL="457200" lvl="1" indent="0" algn="l" fontAlgn="t">
                        <a:buFont typeface="Wingdings" panose="05000000000000000000" pitchFamily="2" charset="2"/>
                        <a:buNone/>
                      </a:pPr>
                      <a:r>
                        <a:rPr lang="id-ID" sz="1800" b="0" i="0" u="none" strike="noStrike" dirty="0">
                          <a:solidFill>
                            <a:srgbClr val="C00000"/>
                          </a:solidFill>
                          <a:latin typeface="+mn-lt"/>
                        </a:rPr>
                        <a:t>2. Mengurangi biaya operasional untuk menangani komplain dari pelanggan</a:t>
                      </a:r>
                      <a:endParaRPr lang="en-US" sz="1800" b="0" i="0" u="none" strike="noStrike" dirty="0">
                        <a:solidFill>
                          <a:srgbClr val="000000"/>
                        </a:solidFill>
                        <a:latin typeface="+mn-lt"/>
                      </a:endParaRPr>
                    </a:p>
                    <a:p>
                      <a:pPr marL="1257300" lvl="2" indent="-342900" algn="l" fontAlgn="t">
                        <a:buFont typeface="Arial" panose="020B0604020202020204" pitchFamily="34" charset="0"/>
                        <a:buChar char="•"/>
                      </a:pPr>
                      <a:r>
                        <a:rPr lang="id-ID" sz="1800" b="0" i="0" u="none" strike="noStrike" dirty="0">
                          <a:solidFill>
                            <a:srgbClr val="000000"/>
                          </a:solidFill>
                          <a:latin typeface="+mn-lt"/>
                        </a:rPr>
                        <a:t>Rp 100 juta </a:t>
                      </a:r>
                      <a:r>
                        <a:rPr lang="id-ID" sz="1800" b="0" i="0" u="none" strike="noStrike" dirty="0">
                          <a:solidFill>
                            <a:srgbClr val="00B050"/>
                          </a:solidFill>
                          <a:latin typeface="+mn-lt"/>
                        </a:rPr>
                        <a:t>pengurangan</a:t>
                      </a:r>
                      <a:r>
                        <a:rPr lang="id-ID" sz="1800" b="0" i="0" u="none" strike="noStrike" dirty="0">
                          <a:solidFill>
                            <a:srgbClr val="000000"/>
                          </a:solidFill>
                          <a:latin typeface="+mn-lt"/>
                        </a:rPr>
                        <a:t> tahunan biaya telepon untuk menangani pelanggan</a:t>
                      </a:r>
                      <a:endParaRPr lang="en-US" sz="1800" b="0" i="0" u="none" strike="noStrike" dirty="0">
                        <a:solidFill>
                          <a:srgbClr val="000000"/>
                        </a:solidFill>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Rectangle: Rounded Corners 4"/>
          <p:cNvSpPr/>
          <p:nvPr/>
        </p:nvSpPr>
        <p:spPr>
          <a:xfrm>
            <a:off x="762000" y="838200"/>
            <a:ext cx="5943600" cy="3048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p:cNvCxnSpPr>
          <p:nvPr/>
        </p:nvCxnSpPr>
        <p:spPr>
          <a:xfrm>
            <a:off x="1085850" y="1139798"/>
            <a:ext cx="457200" cy="42704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1543050" y="1368511"/>
            <a:ext cx="7296150" cy="4602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flipH="1">
            <a:off x="4648200" y="1828800"/>
            <a:ext cx="3276600" cy="441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a:off x="4343400" y="1828800"/>
            <a:ext cx="2514601" cy="2590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1636538" y="1139798"/>
            <a:ext cx="878062" cy="35846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452</a:t>
            </a:fld>
            <a:endParaRPr lang="en-US">
              <a:solidFill>
                <a:prstClr val="black">
                  <a:tint val="75000"/>
                </a:prstClr>
              </a:solidFill>
            </a:endParaRPr>
          </a:p>
        </p:txBody>
      </p:sp>
    </p:spTree>
    <p:extLst>
      <p:ext uri="{BB962C8B-B14F-4D97-AF65-F5344CB8AC3E}">
        <p14:creationId xmlns:p14="http://schemas.microsoft.com/office/powerpoint/2010/main" val="28291240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76200" y="0"/>
          <a:ext cx="8991600" cy="6842406"/>
        </p:xfrm>
        <a:graphic>
          <a:graphicData uri="http://schemas.openxmlformats.org/drawingml/2006/table">
            <a:tbl>
              <a:tblPr firstRow="1">
                <a:tableStyleId>{5DA37D80-6434-44D0-A028-1B22A696006F}</a:tableStyleId>
              </a:tblPr>
              <a:tblGrid>
                <a:gridCol w="8991600">
                  <a:extLst>
                    <a:ext uri="{9D8B030D-6E8A-4147-A177-3AD203B41FA5}">
                      <a16:colId xmlns:a16="http://schemas.microsoft.com/office/drawing/2014/main" val="20000"/>
                    </a:ext>
                  </a:extLst>
                </a:gridCol>
              </a:tblGrid>
              <a:tr h="675923">
                <a:tc>
                  <a:txBody>
                    <a:bodyPr/>
                    <a:lstStyle/>
                    <a:p>
                      <a:pPr algn="ctr"/>
                      <a:r>
                        <a:rPr lang="id-ID" sz="2800" dirty="0">
                          <a:effectLst>
                            <a:outerShdw blurRad="38100" dist="38100" dir="2700000" algn="tl">
                              <a:srgbClr val="000000">
                                <a:alpha val="43137"/>
                              </a:srgbClr>
                            </a:outerShdw>
                          </a:effectLst>
                        </a:rPr>
                        <a:t>Studi Kelayakan Sistem Penjualan Musik Online</a:t>
                      </a:r>
                      <a:endParaRPr lang="en-US" sz="2800" b="1" dirty="0">
                        <a:effectLst>
                          <a:outerShdw blurRad="38100" dist="38100" dir="2700000" algn="tl">
                            <a:srgbClr val="000000">
                              <a:alpha val="43137"/>
                            </a:srgbClr>
                          </a:outerShdw>
                        </a:effectLst>
                        <a:latin typeface="Arial" pitchFamily="34" charset="0"/>
                        <a:cs typeface="Arial" pitchFamily="34" charset="0"/>
                      </a:endParaRPr>
                    </a:p>
                  </a:txBody>
                  <a:tcPr marL="0" marR="0" marT="0" marB="0" anchor="ctr">
                    <a:solidFill>
                      <a:schemeClr val="bg1"/>
                    </a:solidFill>
                  </a:tcPr>
                </a:tc>
                <a:extLst>
                  <a:ext uri="{0D108BD9-81ED-4DB2-BD59-A6C34878D82A}">
                    <a16:rowId xmlns:a16="http://schemas.microsoft.com/office/drawing/2014/main" val="10000"/>
                  </a:ext>
                </a:extLst>
              </a:tr>
              <a:tr h="695677">
                <a:tc>
                  <a:txBody>
                    <a:bodyPr/>
                    <a:lstStyle/>
                    <a:p>
                      <a:pPr algn="l"/>
                      <a:r>
                        <a:rPr lang="en-US" sz="2000" dirty="0"/>
                        <a:t>Margaret Mooney </a:t>
                      </a:r>
                      <a:r>
                        <a:rPr lang="id-ID" sz="2000" dirty="0"/>
                        <a:t>dan</a:t>
                      </a:r>
                      <a:r>
                        <a:rPr lang="en-US" sz="2000" dirty="0"/>
                        <a:t> Alec Adams </a:t>
                      </a:r>
                      <a:r>
                        <a:rPr lang="id-ID" sz="2000" dirty="0"/>
                        <a:t>membuat studi</a:t>
                      </a:r>
                      <a:r>
                        <a:rPr lang="id-ID" sz="2000" baseline="0" dirty="0"/>
                        <a:t> kelayakan untuk pengembangan Sistem </a:t>
                      </a:r>
                      <a:r>
                        <a:rPr lang="id-ID" sz="2000" dirty="0"/>
                        <a:t>Penjualan Musik</a:t>
                      </a:r>
                      <a:r>
                        <a:rPr lang="en-US" sz="2000" dirty="0"/>
                        <a:t> </a:t>
                      </a:r>
                      <a:r>
                        <a:rPr lang="id-ID" sz="2000" dirty="0"/>
                        <a:t>Online</a:t>
                      </a:r>
                    </a:p>
                  </a:txBody>
                  <a:tcPr marL="14886" marR="14886" marT="7443" marB="7443">
                    <a:solidFill>
                      <a:schemeClr val="bg1"/>
                    </a:solidFill>
                  </a:tcPr>
                </a:tc>
                <a:extLst>
                  <a:ext uri="{0D108BD9-81ED-4DB2-BD59-A6C34878D82A}">
                    <a16:rowId xmlns:a16="http://schemas.microsoft.com/office/drawing/2014/main" val="10001"/>
                  </a:ext>
                </a:extLst>
              </a:tr>
              <a:tr h="5401359">
                <a:tc>
                  <a:txBody>
                    <a:bodyPr/>
                    <a:lstStyle/>
                    <a:p>
                      <a:pPr algn="l"/>
                      <a:r>
                        <a:rPr lang="id-ID" sz="2400" b="1" dirty="0"/>
                        <a:t>Kelayakan Teknis</a:t>
                      </a:r>
                      <a:endParaRPr lang="en-US" sz="2400" b="1" dirty="0"/>
                    </a:p>
                    <a:p>
                      <a:pPr algn="l"/>
                      <a:endParaRPr lang="id-ID" sz="1100" dirty="0"/>
                    </a:p>
                    <a:p>
                      <a:pPr algn="l"/>
                      <a:r>
                        <a:rPr lang="en-ID" sz="2000" dirty="0" err="1"/>
                        <a:t>Sistem</a:t>
                      </a:r>
                      <a:r>
                        <a:rPr lang="en-ID" sz="2000" dirty="0"/>
                        <a:t> </a:t>
                      </a:r>
                      <a:r>
                        <a:rPr lang="id-ID" sz="2000" dirty="0"/>
                        <a:t>penjualan</a:t>
                      </a:r>
                      <a:r>
                        <a:rPr lang="id-ID" sz="2000" baseline="0" dirty="0"/>
                        <a:t> musik </a:t>
                      </a:r>
                      <a:r>
                        <a:rPr lang="id-ID" sz="2000" baseline="0" dirty="0" err="1"/>
                        <a:t>online</a:t>
                      </a:r>
                      <a:r>
                        <a:rPr lang="id-ID" sz="2000" baseline="0" dirty="0"/>
                        <a:t> </a:t>
                      </a:r>
                      <a:r>
                        <a:rPr lang="id-ID" sz="2000" dirty="0"/>
                        <a:t>layak secara</a:t>
                      </a:r>
                      <a:r>
                        <a:rPr lang="id-ID" sz="2000" baseline="0" dirty="0"/>
                        <a:t> teknis, meskipun memiliki beberapa risiko.</a:t>
                      </a:r>
                      <a:r>
                        <a:rPr lang="en-US" sz="2000" dirty="0"/>
                        <a:t> </a:t>
                      </a:r>
                    </a:p>
                    <a:p>
                      <a:pPr algn="l"/>
                      <a:endParaRPr lang="en-US" sz="1050" dirty="0"/>
                    </a:p>
                    <a:p>
                      <a:pPr algn="l"/>
                      <a:r>
                        <a:rPr lang="id-ID" sz="2000" dirty="0"/>
                        <a:t>Risiko Berhubungan dengan </a:t>
                      </a:r>
                      <a:r>
                        <a:rPr lang="id-ID" sz="2000" b="1" dirty="0" err="1">
                          <a:solidFill>
                            <a:srgbClr val="C00000"/>
                          </a:solidFill>
                        </a:rPr>
                        <a:t>Kefamilieran</a:t>
                      </a:r>
                      <a:r>
                        <a:rPr lang="id-ID" sz="2000" b="1" dirty="0">
                          <a:solidFill>
                            <a:srgbClr val="C00000"/>
                          </a:solidFill>
                        </a:rPr>
                        <a:t> dengan Aplikasi</a:t>
                      </a:r>
                      <a:r>
                        <a:rPr lang="id-ID" sz="2000" baseline="0" dirty="0"/>
                        <a:t>: </a:t>
                      </a:r>
                      <a:r>
                        <a:rPr lang="id-ID" sz="2000" baseline="0" dirty="0" err="1"/>
                        <a:t>Resiko</a:t>
                      </a:r>
                      <a:r>
                        <a:rPr lang="id-ID" sz="2000" baseline="0" dirty="0"/>
                        <a:t> </a:t>
                      </a:r>
                      <a:r>
                        <a:rPr lang="id-ID" sz="2000" baseline="0" dirty="0">
                          <a:solidFill>
                            <a:srgbClr val="0070C0"/>
                          </a:solidFill>
                        </a:rPr>
                        <a:t>Tinggi</a:t>
                      </a:r>
                      <a:endParaRPr lang="en-US" sz="2000" b="1" dirty="0">
                        <a:solidFill>
                          <a:srgbClr val="0070C0"/>
                        </a:solidFill>
                      </a:endParaRPr>
                    </a:p>
                    <a:p>
                      <a:pPr marL="800100" lvl="1" indent="-342900" algn="l">
                        <a:buFont typeface="Arial" panose="020B0604020202020204" pitchFamily="34" charset="0"/>
                        <a:buChar char="•"/>
                      </a:pPr>
                      <a:r>
                        <a:rPr lang="id-ID" sz="1800" dirty="0"/>
                        <a:t>Divisi </a:t>
                      </a:r>
                      <a:r>
                        <a:rPr lang="id-ID" sz="1800" dirty="0" err="1"/>
                        <a:t>Marketing</a:t>
                      </a:r>
                      <a:r>
                        <a:rPr lang="id-ID" sz="1800" dirty="0"/>
                        <a:t> </a:t>
                      </a:r>
                      <a:r>
                        <a:rPr lang="id-ID" sz="1800" dirty="0">
                          <a:solidFill>
                            <a:srgbClr val="00B050"/>
                          </a:solidFill>
                        </a:rPr>
                        <a:t>tidak</a:t>
                      </a:r>
                      <a:r>
                        <a:rPr lang="id-ID" sz="1800" baseline="0" dirty="0">
                          <a:solidFill>
                            <a:srgbClr val="00B050"/>
                          </a:solidFill>
                        </a:rPr>
                        <a:t> memiliki pengalaman </a:t>
                      </a:r>
                      <a:r>
                        <a:rPr lang="id-ID" sz="1800" baseline="0" dirty="0"/>
                        <a:t>menggunakan sistem penjualan </a:t>
                      </a:r>
                      <a:r>
                        <a:rPr lang="id-ID" sz="1800" baseline="0" dirty="0" err="1"/>
                        <a:t>online</a:t>
                      </a:r>
                      <a:endParaRPr lang="en-US" sz="1800" dirty="0"/>
                    </a:p>
                    <a:p>
                      <a:pPr marL="800100" lvl="1" indent="-342900" algn="l">
                        <a:buFont typeface="Arial" panose="020B0604020202020204" pitchFamily="34" charset="0"/>
                        <a:buChar char="•"/>
                      </a:pPr>
                      <a:r>
                        <a:rPr lang="id-ID" sz="1800" dirty="0"/>
                        <a:t>Divisi IT memiliki pemahaman yang baik tentang sistem penjualan </a:t>
                      </a:r>
                      <a:r>
                        <a:rPr lang="id-ID" sz="1800" dirty="0" err="1"/>
                        <a:t>offline</a:t>
                      </a:r>
                      <a:r>
                        <a:rPr lang="id-ID" sz="1800" baseline="0" dirty="0"/>
                        <a:t>, akan tetapi </a:t>
                      </a:r>
                      <a:r>
                        <a:rPr lang="id-ID" sz="1800" baseline="0" dirty="0">
                          <a:solidFill>
                            <a:srgbClr val="00B050"/>
                          </a:solidFill>
                        </a:rPr>
                        <a:t>tidak berpengalaman </a:t>
                      </a:r>
                      <a:r>
                        <a:rPr lang="id-ID" sz="1800" baseline="0" dirty="0"/>
                        <a:t>mengembangkan sistem penjualan musik </a:t>
                      </a:r>
                      <a:r>
                        <a:rPr lang="id-ID" sz="1800" baseline="0" dirty="0" err="1"/>
                        <a:t>online</a:t>
                      </a:r>
                      <a:endParaRPr lang="id-ID" sz="1800" baseline="0" dirty="0"/>
                    </a:p>
                    <a:p>
                      <a:pPr marL="800100" lvl="1" indent="-342900" algn="l">
                        <a:buFont typeface="Arial" panose="020B0604020202020204" pitchFamily="34" charset="0"/>
                        <a:buChar char="•"/>
                      </a:pPr>
                      <a:endParaRPr lang="en-US" sz="1050" dirty="0">
                        <a:solidFill>
                          <a:srgbClr val="0070C0"/>
                        </a:solidFill>
                      </a:endParaRPr>
                    </a:p>
                    <a:p>
                      <a:pPr algn="l"/>
                      <a:r>
                        <a:rPr lang="en-US" sz="2000" dirty="0" err="1"/>
                        <a:t>Risiko</a:t>
                      </a:r>
                      <a:r>
                        <a:rPr lang="en-US" sz="2000" dirty="0"/>
                        <a:t> </a:t>
                      </a:r>
                      <a:r>
                        <a:rPr lang="en-US" sz="2000" dirty="0" err="1"/>
                        <a:t>Berhubungan</a:t>
                      </a:r>
                      <a:r>
                        <a:rPr lang="en-US" sz="2000" dirty="0"/>
                        <a:t> </a:t>
                      </a:r>
                      <a:r>
                        <a:rPr lang="en-US" sz="2000" b="0" dirty="0" err="1">
                          <a:solidFill>
                            <a:schemeClr val="tx1"/>
                          </a:solidFill>
                        </a:rPr>
                        <a:t>dengan</a:t>
                      </a:r>
                      <a:r>
                        <a:rPr lang="en-US" sz="2000" b="1" dirty="0">
                          <a:solidFill>
                            <a:srgbClr val="C00000"/>
                          </a:solidFill>
                        </a:rPr>
                        <a:t> </a:t>
                      </a:r>
                      <a:r>
                        <a:rPr lang="en-US" sz="2000" b="1" dirty="0" err="1">
                          <a:solidFill>
                            <a:srgbClr val="C00000"/>
                          </a:solidFill>
                        </a:rPr>
                        <a:t>Kefamili</a:t>
                      </a:r>
                      <a:r>
                        <a:rPr lang="id-ID" sz="2000" b="1" dirty="0">
                          <a:solidFill>
                            <a:srgbClr val="C00000"/>
                          </a:solidFill>
                        </a:rPr>
                        <a:t>e</a:t>
                      </a:r>
                      <a:r>
                        <a:rPr lang="en-US" sz="2000" b="1" dirty="0">
                          <a:solidFill>
                            <a:srgbClr val="C00000"/>
                          </a:solidFill>
                        </a:rPr>
                        <a:t>ran </a:t>
                      </a:r>
                      <a:r>
                        <a:rPr lang="en-US" sz="2000" b="1" dirty="0" err="1">
                          <a:solidFill>
                            <a:srgbClr val="C00000"/>
                          </a:solidFill>
                        </a:rPr>
                        <a:t>dengan</a:t>
                      </a:r>
                      <a:r>
                        <a:rPr lang="en-US" sz="2000" b="1" dirty="0">
                          <a:solidFill>
                            <a:srgbClr val="C00000"/>
                          </a:solidFill>
                        </a:rPr>
                        <a:t> </a:t>
                      </a:r>
                      <a:r>
                        <a:rPr lang="id-ID" sz="2000" b="1" dirty="0">
                          <a:solidFill>
                            <a:srgbClr val="C00000"/>
                          </a:solidFill>
                        </a:rPr>
                        <a:t>Teknologi</a:t>
                      </a:r>
                      <a:r>
                        <a:rPr lang="en-US" sz="2000" dirty="0"/>
                        <a:t>: </a:t>
                      </a:r>
                      <a:r>
                        <a:rPr lang="en-US" sz="2000" dirty="0" err="1"/>
                        <a:t>Resiko</a:t>
                      </a:r>
                      <a:r>
                        <a:rPr lang="en-US" sz="2000" dirty="0"/>
                        <a:t> </a:t>
                      </a:r>
                      <a:r>
                        <a:rPr lang="id-ID" sz="2000" dirty="0">
                          <a:solidFill>
                            <a:srgbClr val="0070C0"/>
                          </a:solidFill>
                        </a:rPr>
                        <a:t>Sedang</a:t>
                      </a:r>
                      <a:r>
                        <a:rPr lang="en-US" sz="2000" b="1" dirty="0">
                          <a:solidFill>
                            <a:srgbClr val="C00000"/>
                          </a:solidFill>
                        </a:rPr>
                        <a:t> </a:t>
                      </a:r>
                    </a:p>
                    <a:p>
                      <a:pPr marL="800100" lvl="1" indent="-342900" algn="l">
                        <a:buFont typeface="Arial" pitchFamily="34" charset="0"/>
                        <a:buChar char="•"/>
                      </a:pPr>
                      <a:r>
                        <a:rPr lang="id-ID" sz="1800" dirty="0"/>
                        <a:t>Divisi IT tidak menguasai </a:t>
                      </a:r>
                      <a:r>
                        <a:rPr lang="id-ID" sz="1800" baseline="0" dirty="0"/>
                        <a:t>masalah infrastruktur dan ISP, tetapi </a:t>
                      </a:r>
                      <a:r>
                        <a:rPr lang="id-ID" sz="1800" dirty="0"/>
                        <a:t>akan menyewa konsultan</a:t>
                      </a:r>
                      <a:r>
                        <a:rPr lang="id-ID" sz="1800" baseline="0" dirty="0"/>
                        <a:t>  </a:t>
                      </a:r>
                      <a:endParaRPr lang="en-US" sz="1800" dirty="0"/>
                    </a:p>
                    <a:p>
                      <a:pPr marL="800100" lvl="1" indent="-342900" algn="l">
                        <a:buFont typeface="Arial" pitchFamily="34" charset="0"/>
                        <a:buChar char="•"/>
                      </a:pPr>
                      <a:r>
                        <a:rPr lang="id-ID" sz="1800" dirty="0"/>
                        <a:t>Divisi IT cukup familier dengan </a:t>
                      </a:r>
                      <a:r>
                        <a:rPr lang="id-ID" sz="1800" dirty="0" err="1"/>
                        <a:t>framework</a:t>
                      </a:r>
                      <a:r>
                        <a:rPr lang="id-ID" sz="1800" dirty="0"/>
                        <a:t> dan IDE yang akan digunakan</a:t>
                      </a:r>
                    </a:p>
                    <a:p>
                      <a:pPr marL="800100" lvl="1" indent="-342900" algn="l">
                        <a:buFont typeface="Arial" pitchFamily="34" charset="0"/>
                        <a:buChar char="•"/>
                      </a:pPr>
                      <a:r>
                        <a:rPr lang="id-ID" sz="1800" dirty="0"/>
                        <a:t>Divisi </a:t>
                      </a:r>
                      <a:r>
                        <a:rPr lang="id-ID" sz="1800" dirty="0" err="1"/>
                        <a:t>Marketing</a:t>
                      </a:r>
                      <a:r>
                        <a:rPr lang="id-ID" sz="1800" baseline="0" dirty="0"/>
                        <a:t> tidak memiliki pengalaman menggunakan teknologi Web</a:t>
                      </a:r>
                    </a:p>
                    <a:p>
                      <a:pPr marL="800100" lvl="1" indent="-342900" algn="l">
                        <a:buFont typeface="Arial" pitchFamily="34" charset="0"/>
                        <a:buChar char="•"/>
                      </a:pPr>
                      <a:endParaRPr lang="id-ID" sz="1100" dirty="0"/>
                    </a:p>
                    <a:p>
                      <a:pPr algn="l"/>
                      <a:r>
                        <a:rPr lang="id-ID" sz="2000" dirty="0"/>
                        <a:t>Risiko berhubungan dengan</a:t>
                      </a:r>
                      <a:r>
                        <a:rPr lang="id-ID" sz="2000" baseline="0" dirty="0"/>
                        <a:t> </a:t>
                      </a:r>
                      <a:r>
                        <a:rPr lang="id-ID" sz="2000" b="1" baseline="0" dirty="0">
                          <a:solidFill>
                            <a:srgbClr val="C00000"/>
                          </a:solidFill>
                        </a:rPr>
                        <a:t>Ukuran Project</a:t>
                      </a:r>
                      <a:r>
                        <a:rPr lang="id-ID" sz="2000" baseline="0" dirty="0"/>
                        <a:t>: Risiko </a:t>
                      </a:r>
                      <a:r>
                        <a:rPr lang="id-ID" sz="2000" baseline="0" dirty="0">
                          <a:solidFill>
                            <a:srgbClr val="0070C0"/>
                          </a:solidFill>
                        </a:rPr>
                        <a:t>Rendah</a:t>
                      </a:r>
                      <a:endParaRPr lang="id-ID" sz="2000" dirty="0">
                        <a:solidFill>
                          <a:srgbClr val="0070C0"/>
                        </a:solidFill>
                      </a:endParaRPr>
                    </a:p>
                    <a:p>
                      <a:pPr marL="800100" lvl="1" indent="-342900" algn="l">
                        <a:buFont typeface="Arial" pitchFamily="34" charset="0"/>
                        <a:buChar char="•"/>
                      </a:pPr>
                      <a:r>
                        <a:rPr lang="id-ID" sz="1800" dirty="0"/>
                        <a:t>Perusahaan memiliki total </a:t>
                      </a:r>
                      <a:r>
                        <a:rPr lang="id-ID" sz="1800" dirty="0">
                          <a:solidFill>
                            <a:srgbClr val="00B050"/>
                          </a:solidFill>
                        </a:rPr>
                        <a:t>30 orang pengembang </a:t>
                      </a:r>
                    </a:p>
                    <a:p>
                      <a:pPr marL="800100" lvl="1" indent="-342900" algn="l">
                        <a:buFont typeface="Arial" pitchFamily="34" charset="0"/>
                        <a:buChar char="•"/>
                      </a:pPr>
                      <a:r>
                        <a:rPr lang="id-ID" sz="1800" dirty="0"/>
                        <a:t>Project dikerjakan oleh </a:t>
                      </a:r>
                      <a:r>
                        <a:rPr lang="id-ID" sz="1800" dirty="0">
                          <a:solidFill>
                            <a:srgbClr val="00B050"/>
                          </a:solidFill>
                        </a:rPr>
                        <a:t>5 orang pengembang </a:t>
                      </a:r>
                      <a:r>
                        <a:rPr lang="id-ID" sz="1800" dirty="0"/>
                        <a:t>dengan</a:t>
                      </a:r>
                      <a:r>
                        <a:rPr lang="id-ID" sz="1800" baseline="0" dirty="0"/>
                        <a:t> estimasi waktu </a:t>
                      </a:r>
                      <a:r>
                        <a:rPr lang="id-ID" sz="1800" baseline="0" dirty="0">
                          <a:solidFill>
                            <a:srgbClr val="00B050"/>
                          </a:solidFill>
                        </a:rPr>
                        <a:t>6 bulan</a:t>
                      </a:r>
                    </a:p>
                    <a:p>
                      <a:pPr marL="800100" lvl="1" indent="-342900" algn="l">
                        <a:buFont typeface="Arial" pitchFamily="34" charset="0"/>
                        <a:buChar char="•"/>
                      </a:pPr>
                      <a:endParaRPr lang="en-US" sz="1100" b="0" dirty="0">
                        <a:solidFill>
                          <a:srgbClr val="0070C0"/>
                        </a:solidFill>
                      </a:endParaRPr>
                    </a:p>
                    <a:p>
                      <a:pPr algn="l"/>
                      <a:r>
                        <a:rPr lang="id-ID" sz="2000" b="1" dirty="0">
                          <a:solidFill>
                            <a:srgbClr val="C00000"/>
                          </a:solidFill>
                        </a:rPr>
                        <a:t>Kompatibilitas</a:t>
                      </a:r>
                      <a:r>
                        <a:rPr lang="id-ID" sz="2000" baseline="0" dirty="0"/>
                        <a:t> dengan sistem dan infrastruktur yang ada: Risiko </a:t>
                      </a:r>
                      <a:r>
                        <a:rPr lang="id-ID" sz="2000" baseline="0" dirty="0">
                          <a:solidFill>
                            <a:srgbClr val="0070C0"/>
                          </a:solidFill>
                        </a:rPr>
                        <a:t>Rendah</a:t>
                      </a:r>
                    </a:p>
                    <a:p>
                      <a:pPr marL="800100" lvl="1" indent="-342900" algn="l">
                        <a:buFont typeface="Arial" pitchFamily="34" charset="0"/>
                        <a:buChar char="•"/>
                      </a:pPr>
                      <a:r>
                        <a:rPr lang="id-ID" sz="1800" dirty="0"/>
                        <a:t>Sistem pemesanan yang ada sekarang menggunakan </a:t>
                      </a:r>
                      <a:r>
                        <a:rPr lang="id-ID" sz="1800" i="1" dirty="0"/>
                        <a:t>open </a:t>
                      </a:r>
                      <a:r>
                        <a:rPr lang="id-ID" sz="1800" i="1" dirty="0" err="1"/>
                        <a:t>standard</a:t>
                      </a:r>
                      <a:r>
                        <a:rPr lang="id-ID" sz="1800" dirty="0"/>
                        <a:t>, jadi sangat </a:t>
                      </a:r>
                      <a:r>
                        <a:rPr lang="id-ID" sz="1800" dirty="0">
                          <a:solidFill>
                            <a:srgbClr val="00B050"/>
                          </a:solidFill>
                        </a:rPr>
                        <a:t>kompatibel</a:t>
                      </a:r>
                      <a:r>
                        <a:rPr lang="id-ID" sz="1800" baseline="0" dirty="0"/>
                        <a:t> dengan sistem penjualan berbasis web yang akan dibangun</a:t>
                      </a:r>
                      <a:endParaRPr lang="en-US" sz="1800" dirty="0"/>
                    </a:p>
                  </a:txBody>
                  <a:tcPr marL="14886" marR="14886" marT="7443" marB="7443">
                    <a:solidFill>
                      <a:schemeClr val="bg1"/>
                    </a:solidFill>
                  </a:tcPr>
                </a:tc>
                <a:extLst>
                  <a:ext uri="{0D108BD9-81ED-4DB2-BD59-A6C34878D82A}">
                    <a16:rowId xmlns:a16="http://schemas.microsoft.com/office/drawing/2014/main" val="10002"/>
                  </a:ext>
                </a:extLst>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453</a:t>
            </a:fld>
            <a:endParaRPr lang="en-US">
              <a:solidFill>
                <a:prstClr val="black">
                  <a:tint val="75000"/>
                </a:prstClr>
              </a:solidFill>
            </a:endParaRPr>
          </a:p>
        </p:txBody>
      </p:sp>
    </p:spTree>
    <p:extLst>
      <p:ext uri="{BB962C8B-B14F-4D97-AF65-F5344CB8AC3E}">
        <p14:creationId xmlns:p14="http://schemas.microsoft.com/office/powerpoint/2010/main" val="644866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76200" y="76200"/>
          <a:ext cx="8991600" cy="5981657"/>
        </p:xfrm>
        <a:graphic>
          <a:graphicData uri="http://schemas.openxmlformats.org/drawingml/2006/table">
            <a:tbl>
              <a:tblPr firstRow="1">
                <a:tableStyleId>{5DA37D80-6434-44D0-A028-1B22A696006F}</a:tableStyleId>
              </a:tblPr>
              <a:tblGrid>
                <a:gridCol w="8991600">
                  <a:extLst>
                    <a:ext uri="{9D8B030D-6E8A-4147-A177-3AD203B41FA5}">
                      <a16:colId xmlns:a16="http://schemas.microsoft.com/office/drawing/2014/main" val="20000"/>
                    </a:ext>
                  </a:extLst>
                </a:gridCol>
              </a:tblGrid>
              <a:tr h="390439">
                <a:tc>
                  <a:txBody>
                    <a:bodyPr/>
                    <a:lstStyle/>
                    <a:p>
                      <a:pPr algn="l"/>
                      <a:r>
                        <a:rPr lang="id-ID" sz="2400" b="1" i="0" dirty="0">
                          <a:latin typeface="+mn-lt"/>
                          <a:cs typeface="+mn-cs"/>
                        </a:rPr>
                        <a:t>Kelayakan</a:t>
                      </a:r>
                      <a:r>
                        <a:rPr lang="id-ID" sz="2400" b="1" i="0" baseline="0" dirty="0">
                          <a:latin typeface="+mn-lt"/>
                          <a:cs typeface="+mn-cs"/>
                        </a:rPr>
                        <a:t> Ekonomi</a:t>
                      </a:r>
                      <a:endParaRPr lang="en-US" sz="2400" b="1" i="0" dirty="0">
                        <a:latin typeface="Arial" pitchFamily="34" charset="0"/>
                        <a:cs typeface="Arial" pitchFamily="34" charset="0"/>
                      </a:endParaRPr>
                    </a:p>
                  </a:txBody>
                  <a:tcPr marL="0" marR="0" marT="0" marB="0" anchor="ctr">
                    <a:solidFill>
                      <a:schemeClr val="bg1"/>
                    </a:solidFill>
                  </a:tcPr>
                </a:tc>
                <a:extLst>
                  <a:ext uri="{0D108BD9-81ED-4DB2-BD59-A6C34878D82A}">
                    <a16:rowId xmlns:a16="http://schemas.microsoft.com/office/drawing/2014/main" val="10000"/>
                  </a:ext>
                </a:extLst>
              </a:tr>
              <a:tr h="3357451">
                <a:tc>
                  <a:txBody>
                    <a:bodyPr/>
                    <a:lstStyle/>
                    <a:p>
                      <a:pPr algn="l"/>
                      <a:r>
                        <a:rPr lang="id-ID" sz="2000" dirty="0" err="1"/>
                        <a:t>Cost</a:t>
                      </a:r>
                      <a:r>
                        <a:rPr lang="id-ID" sz="2000" dirty="0"/>
                        <a:t> </a:t>
                      </a:r>
                      <a:r>
                        <a:rPr lang="id-ID" sz="2000" dirty="0" err="1"/>
                        <a:t>benefit</a:t>
                      </a:r>
                      <a:r>
                        <a:rPr lang="id-ID" sz="2000" dirty="0"/>
                        <a:t> </a:t>
                      </a:r>
                      <a:r>
                        <a:rPr lang="id-ID" sz="2000" dirty="0" err="1"/>
                        <a:t>analysis</a:t>
                      </a:r>
                      <a:r>
                        <a:rPr lang="id-ID" sz="2000" dirty="0"/>
                        <a:t> telah</a:t>
                      </a:r>
                      <a:r>
                        <a:rPr lang="id-ID" sz="2000" baseline="0" dirty="0"/>
                        <a:t> dilakukan. Sistem </a:t>
                      </a:r>
                      <a:r>
                        <a:rPr lang="id-ID" sz="2000" dirty="0"/>
                        <a:t>Penjualan</a:t>
                      </a:r>
                      <a:r>
                        <a:rPr lang="id-ID" sz="2000" baseline="0" dirty="0"/>
                        <a:t> musik </a:t>
                      </a:r>
                      <a:r>
                        <a:rPr lang="id-ID" sz="2000" baseline="0" dirty="0" err="1"/>
                        <a:t>online</a:t>
                      </a:r>
                      <a:r>
                        <a:rPr lang="id-ID" sz="2000" baseline="0" dirty="0"/>
                        <a:t> memiliki peluang yang baik untuk bisa </a:t>
                      </a:r>
                      <a:r>
                        <a:rPr lang="id-ID" sz="2000" baseline="0" dirty="0">
                          <a:solidFill>
                            <a:srgbClr val="C00000"/>
                          </a:solidFill>
                        </a:rPr>
                        <a:t>meningkatkan pendapatan perusahaan</a:t>
                      </a:r>
                      <a:r>
                        <a:rPr lang="id-ID" sz="2000" baseline="0" dirty="0"/>
                        <a:t>.</a:t>
                      </a:r>
                      <a:endParaRPr lang="en-US" sz="2000" dirty="0"/>
                    </a:p>
                    <a:p>
                      <a:pPr marL="742950" lvl="1" indent="-285750" algn="l">
                        <a:buFont typeface="Arial" pitchFamily="34" charset="0"/>
                        <a:buChar char="•"/>
                      </a:pPr>
                      <a:r>
                        <a:rPr lang="en-US" sz="2000" b="0" dirty="0">
                          <a:solidFill>
                            <a:srgbClr val="C00000"/>
                          </a:solidFill>
                        </a:rPr>
                        <a:t>Return</a:t>
                      </a:r>
                      <a:r>
                        <a:rPr lang="en-US" sz="2000" b="0" baseline="0" dirty="0">
                          <a:solidFill>
                            <a:srgbClr val="C00000"/>
                          </a:solidFill>
                        </a:rPr>
                        <a:t> on Investment (R</a:t>
                      </a:r>
                      <a:r>
                        <a:rPr lang="en-US" sz="2000" b="0" dirty="0">
                          <a:solidFill>
                            <a:srgbClr val="C00000"/>
                          </a:solidFill>
                        </a:rPr>
                        <a:t>OI) </a:t>
                      </a:r>
                      <a:r>
                        <a:rPr lang="id-ID" sz="2000" b="0" dirty="0">
                          <a:solidFill>
                            <a:srgbClr val="C00000"/>
                          </a:solidFill>
                        </a:rPr>
                        <a:t>setelah</a:t>
                      </a:r>
                      <a:r>
                        <a:rPr lang="en-US" sz="2000" b="0" dirty="0">
                          <a:solidFill>
                            <a:srgbClr val="C00000"/>
                          </a:solidFill>
                        </a:rPr>
                        <a:t> 3 </a:t>
                      </a:r>
                      <a:r>
                        <a:rPr lang="id-ID" sz="2000" b="0" dirty="0">
                          <a:solidFill>
                            <a:srgbClr val="C00000"/>
                          </a:solidFill>
                        </a:rPr>
                        <a:t>tahun</a:t>
                      </a:r>
                      <a:r>
                        <a:rPr lang="en-US" sz="2000" dirty="0"/>
                        <a:t>: </a:t>
                      </a:r>
                      <a:r>
                        <a:rPr lang="id-ID" sz="2000" b="1" dirty="0">
                          <a:solidFill>
                            <a:srgbClr val="0070C0"/>
                          </a:solidFill>
                        </a:rPr>
                        <a:t>31%</a:t>
                      </a:r>
                      <a:endParaRPr lang="en-US" sz="2000" b="1" dirty="0">
                        <a:solidFill>
                          <a:srgbClr val="0070C0"/>
                        </a:solidFill>
                      </a:endParaRPr>
                    </a:p>
                    <a:p>
                      <a:pPr marL="742950" lvl="1" indent="-285750" algn="l">
                        <a:buFont typeface="Arial" pitchFamily="34" charset="0"/>
                        <a:buChar char="•"/>
                      </a:pPr>
                      <a:r>
                        <a:rPr lang="en-US" sz="2000" b="0" dirty="0">
                          <a:solidFill>
                            <a:srgbClr val="C00000"/>
                          </a:solidFill>
                        </a:rPr>
                        <a:t>Break-even point (BEP)</a:t>
                      </a:r>
                      <a:r>
                        <a:rPr lang="en-US" sz="2000" b="0" dirty="0">
                          <a:solidFill>
                            <a:schemeClr val="tx1"/>
                          </a:solidFill>
                        </a:rPr>
                        <a:t>: </a:t>
                      </a:r>
                      <a:r>
                        <a:rPr lang="id-ID" sz="2000" b="1" dirty="0">
                          <a:solidFill>
                            <a:srgbClr val="0070C0"/>
                          </a:solidFill>
                        </a:rPr>
                        <a:t>2.25</a:t>
                      </a:r>
                      <a:r>
                        <a:rPr lang="id-ID" sz="2000" b="1" baseline="0" dirty="0">
                          <a:solidFill>
                            <a:srgbClr val="0070C0"/>
                          </a:solidFill>
                        </a:rPr>
                        <a:t> tahun</a:t>
                      </a:r>
                      <a:endParaRPr lang="en-US" sz="2000" b="1" dirty="0">
                        <a:solidFill>
                          <a:srgbClr val="0070C0"/>
                        </a:solidFill>
                      </a:endParaRP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id-ID" sz="2000" dirty="0"/>
                        <a:t>Total keuntungan</a:t>
                      </a:r>
                      <a:r>
                        <a:rPr lang="id-ID" sz="2000" baseline="0" dirty="0"/>
                        <a:t> setelah 3 tahun: </a:t>
                      </a:r>
                      <a:r>
                        <a:rPr lang="id-ID" sz="2000" b="1" baseline="0" dirty="0">
                          <a:solidFill>
                            <a:srgbClr val="0070C0"/>
                          </a:solidFill>
                        </a:rPr>
                        <a:t>Rp. 503.559.986,-</a:t>
                      </a:r>
                      <a:endParaRPr lang="id-ID" sz="2000" b="1" dirty="0">
                        <a:solidFill>
                          <a:srgbClr val="0070C0"/>
                        </a:solidFill>
                      </a:endParaRPr>
                    </a:p>
                    <a:p>
                      <a:pPr algn="l"/>
                      <a:endParaRPr lang="en-US" sz="2000" dirty="0"/>
                    </a:p>
                    <a:p>
                      <a:pPr algn="l"/>
                      <a:r>
                        <a:rPr lang="id-ID" sz="2000" dirty="0"/>
                        <a:t>Keuntungan </a:t>
                      </a:r>
                      <a:r>
                        <a:rPr lang="en-US" sz="2000" dirty="0">
                          <a:solidFill>
                            <a:srgbClr val="C00000"/>
                          </a:solidFill>
                        </a:rPr>
                        <a:t>Intangible</a:t>
                      </a:r>
                    </a:p>
                    <a:p>
                      <a:pPr marL="800100" lvl="1" indent="-342900" algn="l">
                        <a:buFont typeface="Arial" pitchFamily="34" charset="0"/>
                        <a:buChar char="•"/>
                      </a:pPr>
                      <a:r>
                        <a:rPr lang="id-ID" sz="2000" dirty="0"/>
                        <a:t>Meningkatkan </a:t>
                      </a:r>
                      <a:r>
                        <a:rPr lang="id-ID" sz="2000" dirty="0" err="1">
                          <a:solidFill>
                            <a:srgbClr val="0070C0"/>
                          </a:solidFill>
                        </a:rPr>
                        <a:t>kepuasaan</a:t>
                      </a:r>
                      <a:r>
                        <a:rPr lang="id-ID" sz="2000" dirty="0">
                          <a:solidFill>
                            <a:srgbClr val="0070C0"/>
                          </a:solidFill>
                        </a:rPr>
                        <a:t> pelanggan</a:t>
                      </a:r>
                    </a:p>
                    <a:p>
                      <a:pPr marL="800100" lvl="1" indent="-342900" algn="l">
                        <a:buFont typeface="Arial" pitchFamily="34" charset="0"/>
                        <a:buChar char="•"/>
                      </a:pPr>
                      <a:r>
                        <a:rPr lang="id-ID" sz="2000" dirty="0"/>
                        <a:t>Meningkatkan </a:t>
                      </a:r>
                      <a:r>
                        <a:rPr lang="id-ID" sz="2000" dirty="0" err="1">
                          <a:solidFill>
                            <a:srgbClr val="0070C0"/>
                          </a:solidFill>
                        </a:rPr>
                        <a:t>branding</a:t>
                      </a:r>
                      <a:r>
                        <a:rPr lang="id-ID" sz="2000" baseline="0" dirty="0">
                          <a:solidFill>
                            <a:srgbClr val="0070C0"/>
                          </a:solidFill>
                        </a:rPr>
                        <a:t> perusahaan</a:t>
                      </a:r>
                    </a:p>
                    <a:p>
                      <a:pPr marL="457200" lvl="1" indent="0" algn="l">
                        <a:buFont typeface="Arial" pitchFamily="34" charset="0"/>
                        <a:buNone/>
                      </a:pPr>
                      <a:endParaRPr lang="id-ID" sz="2000" baseline="0" dirty="0"/>
                    </a:p>
                    <a:p>
                      <a:pPr marL="457200" lvl="1" indent="0" algn="l">
                        <a:buFont typeface="Arial" pitchFamily="34" charset="0"/>
                        <a:buNone/>
                      </a:pPr>
                      <a:endParaRPr lang="en-US" sz="1400" dirty="0">
                        <a:latin typeface="Arial" pitchFamily="34" charset="0"/>
                        <a:cs typeface="Arial" pitchFamily="34" charset="0"/>
                      </a:endParaRPr>
                    </a:p>
                  </a:txBody>
                  <a:tcPr marL="14886" marR="14886" marT="7443" marB="7443">
                    <a:solidFill>
                      <a:schemeClr val="bg1"/>
                    </a:solidFill>
                  </a:tcPr>
                </a:tc>
                <a:extLst>
                  <a:ext uri="{0D108BD9-81ED-4DB2-BD59-A6C34878D82A}">
                    <a16:rowId xmlns:a16="http://schemas.microsoft.com/office/drawing/2014/main" val="10001"/>
                  </a:ext>
                </a:extLst>
              </a:tr>
              <a:tr h="390081">
                <a:tc>
                  <a:txBody>
                    <a:bodyPr/>
                    <a:lstStyle/>
                    <a:p>
                      <a:pPr algn="l"/>
                      <a:r>
                        <a:rPr lang="id-ID" sz="2400" b="1" dirty="0"/>
                        <a:t>Kelayakan Organisasi</a:t>
                      </a:r>
                      <a:endParaRPr lang="en-US" sz="2400" b="1" dirty="0">
                        <a:latin typeface="Arial" pitchFamily="34" charset="0"/>
                        <a:cs typeface="Arial" pitchFamily="34" charset="0"/>
                      </a:endParaRPr>
                    </a:p>
                  </a:txBody>
                  <a:tcPr marL="14886" marR="14886" marT="7443" marB="7443">
                    <a:solidFill>
                      <a:schemeClr val="bg1"/>
                    </a:solidFill>
                  </a:tcPr>
                </a:tc>
                <a:extLst>
                  <a:ext uri="{0D108BD9-81ED-4DB2-BD59-A6C34878D82A}">
                    <a16:rowId xmlns:a16="http://schemas.microsoft.com/office/drawing/2014/main" val="10002"/>
                  </a:ext>
                </a:extLst>
              </a:tr>
              <a:tr h="1577029">
                <a:tc>
                  <a:txBody>
                    <a:bodyPr/>
                    <a:lstStyle/>
                    <a:p>
                      <a:pPr marL="285750" indent="-285750" algn="l">
                        <a:buFont typeface="Arial" panose="020B0604020202020204" pitchFamily="34" charset="0"/>
                        <a:buChar char="•"/>
                      </a:pPr>
                      <a:r>
                        <a:rPr lang="id-ID" sz="2000" dirty="0"/>
                        <a:t>Secara organisasi, </a:t>
                      </a:r>
                      <a:r>
                        <a:rPr lang="id-ID" sz="2000" dirty="0" err="1">
                          <a:solidFill>
                            <a:srgbClr val="C00000"/>
                          </a:solidFill>
                        </a:rPr>
                        <a:t>resikonya</a:t>
                      </a:r>
                      <a:r>
                        <a:rPr lang="id-ID" sz="2000" dirty="0">
                          <a:solidFill>
                            <a:srgbClr val="C00000"/>
                          </a:solidFill>
                        </a:rPr>
                        <a:t> rendah</a:t>
                      </a:r>
                      <a:r>
                        <a:rPr lang="id-ID" sz="2000" dirty="0"/>
                        <a:t>. Tujuan dari pengembangan</a:t>
                      </a:r>
                      <a:r>
                        <a:rPr lang="id-ID" sz="2000" baseline="0" dirty="0"/>
                        <a:t> </a:t>
                      </a:r>
                      <a:r>
                        <a:rPr lang="id-ID" sz="2000" dirty="0"/>
                        <a:t>sistem penjualan</a:t>
                      </a:r>
                      <a:r>
                        <a:rPr lang="id-ID" sz="2000" baseline="0" dirty="0"/>
                        <a:t> musik </a:t>
                      </a:r>
                      <a:r>
                        <a:rPr lang="id-ID" sz="2000" baseline="0" dirty="0" err="1"/>
                        <a:t>online</a:t>
                      </a:r>
                      <a:r>
                        <a:rPr lang="id-ID" sz="2000" baseline="0" dirty="0"/>
                        <a:t> </a:t>
                      </a:r>
                      <a:r>
                        <a:rPr lang="id-ID" sz="2000" dirty="0"/>
                        <a:t>adalah meningkatkan penjualan perusahaan.</a:t>
                      </a:r>
                      <a:r>
                        <a:rPr lang="id-ID" sz="2000" baseline="0" dirty="0"/>
                        <a:t> D</a:t>
                      </a:r>
                      <a:r>
                        <a:rPr lang="id-ID" sz="2000" dirty="0"/>
                        <a:t>an ini selaras dengan KPI </a:t>
                      </a:r>
                      <a:r>
                        <a:rPr lang="id-ID" sz="2000" dirty="0" err="1"/>
                        <a:t>marketing</a:t>
                      </a:r>
                      <a:r>
                        <a:rPr lang="id-ID" sz="2000" dirty="0"/>
                        <a:t> yang ke arah peningkatan kuantitas</a:t>
                      </a:r>
                      <a:r>
                        <a:rPr lang="id-ID" sz="2000" baseline="0" dirty="0"/>
                        <a:t> penjualan</a:t>
                      </a:r>
                      <a:endParaRPr lang="en-US" sz="2000" dirty="0"/>
                    </a:p>
                    <a:p>
                      <a:pPr marL="285750" indent="-285750" algn="l">
                        <a:buFont typeface="Arial" panose="020B0604020202020204" pitchFamily="34" charset="0"/>
                        <a:buChar char="•"/>
                      </a:pPr>
                      <a:r>
                        <a:rPr lang="id-ID" sz="2000" dirty="0"/>
                        <a:t>Project </a:t>
                      </a:r>
                      <a:r>
                        <a:rPr lang="id-ID" sz="2000" dirty="0" err="1"/>
                        <a:t>champion</a:t>
                      </a:r>
                      <a:r>
                        <a:rPr lang="id-ID" sz="2000" dirty="0"/>
                        <a:t> dari pengembangan</a:t>
                      </a:r>
                      <a:r>
                        <a:rPr lang="id-ID" sz="2000" baseline="0" dirty="0"/>
                        <a:t> sistem p</a:t>
                      </a:r>
                      <a:r>
                        <a:rPr lang="id-ID" sz="2000" dirty="0"/>
                        <a:t>enjualan</a:t>
                      </a:r>
                      <a:r>
                        <a:rPr lang="id-ID" sz="2000" baseline="0" dirty="0"/>
                        <a:t> musik </a:t>
                      </a:r>
                      <a:r>
                        <a:rPr lang="id-ID" sz="2000" baseline="0" dirty="0" err="1"/>
                        <a:t>online</a:t>
                      </a:r>
                      <a:r>
                        <a:rPr lang="id-ID" sz="2000" baseline="0" dirty="0"/>
                        <a:t> ini adalah </a:t>
                      </a:r>
                      <a:r>
                        <a:rPr lang="en-US" sz="2000" dirty="0"/>
                        <a:t>Margaret Mooney, Vice President of Marketing</a:t>
                      </a:r>
                      <a:endParaRPr lang="id-ID" sz="2000" dirty="0"/>
                    </a:p>
                    <a:p>
                      <a:pPr marL="0" indent="0" algn="l">
                        <a:buFont typeface="Arial" panose="020B0604020202020204" pitchFamily="34" charset="0"/>
                        <a:buNone/>
                      </a:pPr>
                      <a:endParaRPr lang="en-US" sz="2000" dirty="0"/>
                    </a:p>
                  </a:txBody>
                  <a:tcPr marL="14886" marR="14886" marT="7443" marB="7443">
                    <a:solidFill>
                      <a:schemeClr val="bg1"/>
                    </a:solidFill>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454</a:t>
            </a:fld>
            <a:endParaRPr lang="en-US">
              <a:solidFill>
                <a:prstClr val="black">
                  <a:tint val="75000"/>
                </a:prstClr>
              </a:solidFill>
            </a:endParaRPr>
          </a:p>
        </p:txBody>
      </p:sp>
    </p:spTree>
    <p:extLst>
      <p:ext uri="{BB962C8B-B14F-4D97-AF65-F5344CB8AC3E}">
        <p14:creationId xmlns:p14="http://schemas.microsoft.com/office/powerpoint/2010/main" val="3305681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3"/>
          <p:cNvGraphicFramePr>
            <a:graphicFrameLocks noGrp="1"/>
          </p:cNvGraphicFramePr>
          <p:nvPr>
            <p:ph idx="1"/>
            <p:extLst/>
          </p:nvPr>
        </p:nvGraphicFramePr>
        <p:xfrm>
          <a:off x="0" y="1"/>
          <a:ext cx="9143998" cy="6857991"/>
        </p:xfrm>
        <a:graphic>
          <a:graphicData uri="http://schemas.openxmlformats.org/drawingml/2006/table">
            <a:tbl>
              <a:tblPr firstRow="1"/>
              <a:tblGrid>
                <a:gridCol w="4395859">
                  <a:extLst>
                    <a:ext uri="{9D8B030D-6E8A-4147-A177-3AD203B41FA5}">
                      <a16:colId xmlns:a16="http://schemas.microsoft.com/office/drawing/2014/main" val="2766120151"/>
                    </a:ext>
                  </a:extLst>
                </a:gridCol>
                <a:gridCol w="1516341">
                  <a:extLst>
                    <a:ext uri="{9D8B030D-6E8A-4147-A177-3AD203B41FA5}">
                      <a16:colId xmlns:a16="http://schemas.microsoft.com/office/drawing/2014/main" val="3684099855"/>
                    </a:ext>
                  </a:extLst>
                </a:gridCol>
                <a:gridCol w="1638874">
                  <a:extLst>
                    <a:ext uri="{9D8B030D-6E8A-4147-A177-3AD203B41FA5}">
                      <a16:colId xmlns:a16="http://schemas.microsoft.com/office/drawing/2014/main" val="3520705213"/>
                    </a:ext>
                  </a:extLst>
                </a:gridCol>
                <a:gridCol w="1592924">
                  <a:extLst>
                    <a:ext uri="{9D8B030D-6E8A-4147-A177-3AD203B41FA5}">
                      <a16:colId xmlns:a16="http://schemas.microsoft.com/office/drawing/2014/main" val="1056853858"/>
                    </a:ext>
                  </a:extLst>
                </a:gridCol>
              </a:tblGrid>
              <a:tr h="263822">
                <a:tc>
                  <a:txBody>
                    <a:bodyPr/>
                    <a:lstStyle/>
                    <a:p>
                      <a:pPr algn="l" fontAlgn="ctr"/>
                      <a:r>
                        <a:rPr lang="en-US" sz="1500" b="0" i="0" u="none" strike="noStrike">
                          <a:solidFill>
                            <a:srgbClr val="000000"/>
                          </a:solidFill>
                          <a:effectLst/>
                          <a:latin typeface="Arial Narror"/>
                        </a:rPr>
                        <a:t>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201</a:t>
                      </a:r>
                      <a:r>
                        <a:rPr lang="id-ID" sz="1500" b="1" i="0" u="none" strike="noStrike" dirty="0">
                          <a:solidFill>
                            <a:srgbClr val="000000"/>
                          </a:solidFill>
                          <a:effectLst/>
                          <a:latin typeface="Arial Narror"/>
                        </a:rPr>
                        <a:t>9</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a:t>
                      </a:r>
                      <a:r>
                        <a:rPr lang="id-ID" sz="1500" b="1" i="0" u="none" strike="noStrike" dirty="0">
                          <a:solidFill>
                            <a:srgbClr val="000000"/>
                          </a:solidFill>
                          <a:effectLst/>
                          <a:latin typeface="Arial Narror"/>
                        </a:rPr>
                        <a:t>20</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a:t>
                      </a:r>
                      <a:r>
                        <a:rPr lang="id-ID" sz="1500" b="1" i="0" u="none" strike="noStrike" dirty="0">
                          <a:solidFill>
                            <a:srgbClr val="000000"/>
                          </a:solidFill>
                          <a:effectLst/>
                          <a:latin typeface="Arial Narror"/>
                        </a:rPr>
                        <a:t>21</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4189806936"/>
                  </a:ext>
                </a:extLst>
              </a:tr>
              <a:tr h="263822">
                <a:tc>
                  <a:txBody>
                    <a:bodyPr/>
                    <a:lstStyle/>
                    <a:p>
                      <a:pPr algn="l" rtl="0" fontAlgn="ctr"/>
                      <a:r>
                        <a:rPr lang="sv-SE" sz="1500" b="0" i="0" u="none" strike="noStrike">
                          <a:solidFill>
                            <a:srgbClr val="000000"/>
                          </a:solidFill>
                          <a:effectLst/>
                          <a:latin typeface="Arial Narror"/>
                        </a:rPr>
                        <a:t>Peningkatan penjualan dari pelanggan baru</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400,000,000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500,000,000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760910381"/>
                  </a:ext>
                </a:extLst>
              </a:tr>
              <a:tr h="263822">
                <a:tc>
                  <a:txBody>
                    <a:bodyPr/>
                    <a:lstStyle/>
                    <a:p>
                      <a:pPr algn="l" rtl="0" fontAlgn="ctr"/>
                      <a:r>
                        <a:rPr lang="en-US" sz="1500" b="0" i="0" u="none" strike="noStrike">
                          <a:solidFill>
                            <a:srgbClr val="000000"/>
                          </a:solidFill>
                          <a:effectLst/>
                          <a:latin typeface="Arial Narror"/>
                        </a:rPr>
                        <a:t>Peningkatan penjualan dari pelanggan lama</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727148974"/>
                  </a:ext>
                </a:extLst>
              </a:tr>
              <a:tr h="263822">
                <a:tc>
                  <a:txBody>
                    <a:bodyPr/>
                    <a:lstStyle/>
                    <a:p>
                      <a:pPr algn="l" rtl="0" fontAlgn="ctr"/>
                      <a:r>
                        <a:rPr lang="es-ES" sz="1500" b="0" i="0" u="none" strike="noStrike">
                          <a:solidFill>
                            <a:srgbClr val="000000"/>
                          </a:solidFill>
                          <a:effectLst/>
                          <a:latin typeface="Arial Narror"/>
                        </a:rPr>
                        <a:t>Pengurangan biaya operasional dan telepon</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5513300"/>
                  </a:ext>
                </a:extLst>
              </a:tr>
              <a:tr h="263822">
                <a:tc>
                  <a:txBody>
                    <a:bodyPr/>
                    <a:lstStyle/>
                    <a:p>
                      <a:pPr algn="l" rtl="0" fontAlgn="ctr"/>
                      <a:r>
                        <a:rPr lang="en-US" sz="1500" b="1" i="0" u="none" strike="noStrike" dirty="0">
                          <a:solidFill>
                            <a:srgbClr val="000000"/>
                          </a:solidFill>
                          <a:effectLst/>
                          <a:latin typeface="Arial Narror"/>
                        </a:rPr>
                        <a:t>Total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1,300,000,000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4117695741"/>
                  </a:ext>
                </a:extLst>
              </a:tr>
              <a:tr h="263822">
                <a:tc>
                  <a:txBody>
                    <a:bodyPr/>
                    <a:lstStyle/>
                    <a:p>
                      <a:pPr algn="l" rtl="0" fontAlgn="ctr"/>
                      <a:r>
                        <a:rPr lang="en-US" sz="1500" b="1" i="0" u="none" strike="noStrike">
                          <a:solidFill>
                            <a:srgbClr val="000000"/>
                          </a:solidFill>
                          <a:effectLst/>
                          <a:latin typeface="Arial Narror"/>
                        </a:rPr>
                        <a:t>PV of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978,996,084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1,091,505,068</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264263081"/>
                  </a:ext>
                </a:extLst>
              </a:tr>
              <a:tr h="263822">
                <a:tc>
                  <a:txBody>
                    <a:bodyPr/>
                    <a:lstStyle/>
                    <a:p>
                      <a:pPr algn="l" rtl="0" fontAlgn="ctr"/>
                      <a:r>
                        <a:rPr lang="en-US" sz="1500" b="1" i="0" u="none" strike="noStrike">
                          <a:solidFill>
                            <a:srgbClr val="000000"/>
                          </a:solidFill>
                          <a:effectLst/>
                          <a:latin typeface="Arial Narror"/>
                        </a:rPr>
                        <a:t>PV of All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978,996,084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2,070,501,152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78706131"/>
                  </a:ext>
                </a:extLst>
              </a:tr>
              <a:tr h="263822">
                <a:tc>
                  <a:txBody>
                    <a:bodyPr/>
                    <a:lstStyle/>
                    <a:p>
                      <a:pPr algn="l" rtl="0" fontAlgn="ctr"/>
                      <a:r>
                        <a:rPr lang="en-ID" sz="1500" b="0" i="0" u="none" strike="noStrike">
                          <a:solidFill>
                            <a:srgbClr val="000000"/>
                          </a:solidFill>
                          <a:effectLst/>
                          <a:latin typeface="Arial Narror"/>
                        </a:rPr>
                        <a:t>Honor Tim (Analysis, Design and Implementation)</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7615687"/>
                  </a:ext>
                </a:extLst>
              </a:tr>
              <a:tr h="263822">
                <a:tc>
                  <a:txBody>
                    <a:bodyPr/>
                    <a:lstStyle/>
                    <a:p>
                      <a:pPr algn="l" rtl="0" fontAlgn="ctr"/>
                      <a:r>
                        <a:rPr lang="en-US" sz="1500" b="0" i="0" u="none" strike="noStrike">
                          <a:solidFill>
                            <a:srgbClr val="000000"/>
                          </a:solidFill>
                          <a:effectLst/>
                          <a:latin typeface="Arial Narror"/>
                        </a:rPr>
                        <a:t>Honor Konsultan</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003453292"/>
                  </a:ext>
                </a:extLst>
              </a:tr>
              <a:tr h="263822">
                <a:tc>
                  <a:txBody>
                    <a:bodyPr/>
                    <a:lstStyle/>
                    <a:p>
                      <a:pPr algn="l" rtl="0" fontAlgn="ctr"/>
                      <a:r>
                        <a:rPr lang="en-US" sz="1500" b="1" i="0" u="none" strike="noStrike">
                          <a:solidFill>
                            <a:srgbClr val="000000"/>
                          </a:solidFill>
                          <a:effectLst/>
                          <a:latin typeface="Arial Narror"/>
                        </a:rPr>
                        <a:t>Total Development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450,000,000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653895787"/>
                  </a:ext>
                </a:extLst>
              </a:tr>
              <a:tr h="263822">
                <a:tc>
                  <a:txBody>
                    <a:bodyPr/>
                    <a:lstStyle/>
                    <a:p>
                      <a:pPr algn="l" rtl="0" fontAlgn="ctr"/>
                      <a:r>
                        <a:rPr lang="en-US" sz="1500" b="0" i="0" u="none" strike="noStrike">
                          <a:solidFill>
                            <a:srgbClr val="000000"/>
                          </a:solidFill>
                          <a:effectLst/>
                          <a:latin typeface="Arial Narror"/>
                        </a:rPr>
                        <a:t>Honor Pengelola Web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1348553600"/>
                  </a:ext>
                </a:extLst>
              </a:tr>
              <a:tr h="263822">
                <a:tc>
                  <a:txBody>
                    <a:bodyPr/>
                    <a:lstStyle/>
                    <a:p>
                      <a:pPr algn="l" rtl="0" fontAlgn="ctr"/>
                      <a:r>
                        <a:rPr lang="en-US" sz="1500" b="0" i="0" u="none" strike="noStrike">
                          <a:solidFill>
                            <a:srgbClr val="000000"/>
                          </a:solidFill>
                          <a:effectLst/>
                          <a:latin typeface="Arial Narror"/>
                        </a:rPr>
                        <a:t>Biaya Lisensi Software</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50,000,000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871301489"/>
                  </a:ext>
                </a:extLst>
              </a:tr>
              <a:tr h="263822">
                <a:tc>
                  <a:txBody>
                    <a:bodyPr/>
                    <a:lstStyle/>
                    <a:p>
                      <a:pPr algn="l" rtl="0" fontAlgn="ctr"/>
                      <a:r>
                        <a:rPr lang="en-US" sz="1500" b="0" i="0" u="none" strike="noStrike">
                          <a:solidFill>
                            <a:srgbClr val="000000"/>
                          </a:solidFill>
                          <a:effectLst/>
                          <a:latin typeface="Arial Narror"/>
                        </a:rPr>
                        <a:t>Hardware upgrades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699615638"/>
                  </a:ext>
                </a:extLst>
              </a:tr>
              <a:tr h="263822">
                <a:tc>
                  <a:txBody>
                    <a:bodyPr/>
                    <a:lstStyle/>
                    <a:p>
                      <a:pPr algn="l" rtl="0" fontAlgn="ctr"/>
                      <a:r>
                        <a:rPr lang="en-US" sz="1500" b="0" i="0" u="none" strike="noStrike">
                          <a:solidFill>
                            <a:srgbClr val="000000"/>
                          </a:solidFill>
                          <a:effectLst/>
                          <a:latin typeface="Arial Narror"/>
                        </a:rPr>
                        <a:t>Biaya Komunikasi</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20,000,000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40,000,000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859477085"/>
                  </a:ext>
                </a:extLst>
              </a:tr>
              <a:tr h="263822">
                <a:tc>
                  <a:txBody>
                    <a:bodyPr/>
                    <a:lstStyle/>
                    <a:p>
                      <a:pPr algn="l" rtl="0" fontAlgn="ctr"/>
                      <a:r>
                        <a:rPr lang="en-US" sz="1500" b="0" i="0" u="none" strike="noStrike">
                          <a:solidFill>
                            <a:srgbClr val="000000"/>
                          </a:solidFill>
                          <a:effectLst/>
                          <a:latin typeface="Arial Narror"/>
                        </a:rPr>
                        <a:t>Biaya Marketing</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200,000,000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590259698"/>
                  </a:ext>
                </a:extLst>
              </a:tr>
              <a:tr h="263822">
                <a:tc>
                  <a:txBody>
                    <a:bodyPr/>
                    <a:lstStyle/>
                    <a:p>
                      <a:pPr algn="l" rtl="0" fontAlgn="ctr"/>
                      <a:r>
                        <a:rPr lang="en-US" sz="1500" b="1" i="0" u="none" strike="noStrike">
                          <a:solidFill>
                            <a:srgbClr val="000000"/>
                          </a:solidFill>
                          <a:effectLst/>
                          <a:latin typeface="Arial Narror"/>
                        </a:rPr>
                        <a:t>Total Operational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330,000,000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590,000,000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3898043"/>
                  </a:ext>
                </a:extLst>
              </a:tr>
              <a:tr h="263822">
                <a:tc>
                  <a:txBody>
                    <a:bodyPr/>
                    <a:lstStyle/>
                    <a:p>
                      <a:pPr algn="l" rtl="0" fontAlgn="ctr"/>
                      <a:r>
                        <a:rPr lang="en-US" sz="1500" b="1" i="0" u="none" strike="noStrike">
                          <a:solidFill>
                            <a:srgbClr val="000000"/>
                          </a:solidFill>
                          <a:effectLst/>
                          <a:latin typeface="Arial Narror"/>
                        </a:rPr>
                        <a:t>Total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780,000,000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590,000,000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2207825397"/>
                  </a:ext>
                </a:extLst>
              </a:tr>
              <a:tr h="468238">
                <a:tc>
                  <a:txBody>
                    <a:bodyPr/>
                    <a:lstStyle/>
                    <a:p>
                      <a:pPr algn="l" rtl="0" fontAlgn="ctr"/>
                      <a:r>
                        <a:rPr lang="en-US" sz="1500" b="1" i="0" u="none" strike="noStrike">
                          <a:solidFill>
                            <a:srgbClr val="000000"/>
                          </a:solidFill>
                          <a:effectLst/>
                          <a:latin typeface="Arial Narror"/>
                        </a:rPr>
                        <a:t>PV of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dirty="0">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409,398,362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495,375,377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743977670"/>
                  </a:ext>
                </a:extLst>
              </a:tr>
              <a:tr h="263822">
                <a:tc>
                  <a:txBody>
                    <a:bodyPr/>
                    <a:lstStyle/>
                    <a:p>
                      <a:pPr algn="l" rtl="0" fontAlgn="ctr"/>
                      <a:r>
                        <a:rPr lang="en-US" sz="1500" b="1" i="0" u="none" strike="noStrike">
                          <a:solidFill>
                            <a:srgbClr val="000000"/>
                          </a:solidFill>
                          <a:effectLst/>
                          <a:latin typeface="Arial Narror"/>
                        </a:rPr>
                        <a:t>PV of all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1,145,247,419</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1,640,622,796</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709229878"/>
                  </a:ext>
                </a:extLst>
              </a:tr>
              <a:tr h="263822">
                <a:tc>
                  <a:txBody>
                    <a:bodyPr/>
                    <a:lstStyle/>
                    <a:p>
                      <a:pPr algn="l" rtl="0" fontAlgn="ctr"/>
                      <a:r>
                        <a:rPr lang="en-ID" sz="1500" b="1" i="0" u="none" strike="noStrike">
                          <a:solidFill>
                            <a:srgbClr val="000000"/>
                          </a:solidFill>
                          <a:effectLst/>
                          <a:latin typeface="Arial Narror"/>
                        </a:rPr>
                        <a:t>Total Project Costs Less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640,000,000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710,000,000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3896559616"/>
                  </a:ext>
                </a:extLst>
              </a:tr>
              <a:tr h="263822">
                <a:tc>
                  <a:txBody>
                    <a:bodyPr/>
                    <a:lstStyle/>
                    <a:p>
                      <a:pPr algn="l" rtl="0" fontAlgn="ctr"/>
                      <a:r>
                        <a:rPr lang="en-US" sz="1500" b="1" i="0" u="none" strike="noStrike">
                          <a:solidFill>
                            <a:srgbClr val="000000"/>
                          </a:solidFill>
                          <a:effectLst/>
                          <a:latin typeface="Arial Narror"/>
                        </a:rPr>
                        <a:t>Yearly NPV: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569,597,722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669,811,321</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1823179837"/>
                  </a:ext>
                </a:extLst>
              </a:tr>
              <a:tr h="263822">
                <a:tc>
                  <a:txBody>
                    <a:bodyPr/>
                    <a:lstStyle/>
                    <a:p>
                      <a:pPr algn="l" rtl="0" fontAlgn="ctr"/>
                      <a:r>
                        <a:rPr lang="en-US" sz="1500" b="1" i="0" u="none" strike="noStrike">
                          <a:solidFill>
                            <a:srgbClr val="000000"/>
                          </a:solidFill>
                          <a:effectLst/>
                          <a:latin typeface="Arial Narror"/>
                        </a:rPr>
                        <a:t>Cumulative NPV: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-166,251,335</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503,559,986</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3557591436"/>
                  </a:ext>
                </a:extLst>
              </a:tr>
              <a:tr h="444861">
                <a:tc>
                  <a:txBody>
                    <a:bodyPr/>
                    <a:lstStyle/>
                    <a:p>
                      <a:pPr algn="l" rtl="0" fontAlgn="ctr"/>
                      <a:r>
                        <a:rPr lang="en-ID" sz="1500" b="1" i="0" u="none" strike="noStrike" dirty="0">
                          <a:solidFill>
                            <a:srgbClr val="000000"/>
                          </a:solidFill>
                          <a:effectLst/>
                          <a:latin typeface="Arial Narror"/>
                        </a:rPr>
                        <a:t>Return on Investment (ROI) di </a:t>
                      </a:r>
                      <a:r>
                        <a:rPr lang="en-ID" sz="1500" b="1" i="0" u="none" strike="noStrike" dirty="0" err="1">
                          <a:solidFill>
                            <a:srgbClr val="000000"/>
                          </a:solidFill>
                          <a:effectLst/>
                          <a:latin typeface="Arial Narror"/>
                        </a:rPr>
                        <a:t>Tahun</a:t>
                      </a:r>
                      <a:r>
                        <a:rPr lang="en-ID" sz="1500" b="1" i="0" u="none" strike="noStrike" dirty="0">
                          <a:solidFill>
                            <a:srgbClr val="000000"/>
                          </a:solidFill>
                          <a:effectLst/>
                          <a:latin typeface="Arial Narror"/>
                        </a:rPr>
                        <a:t> 3: </a:t>
                      </a:r>
                      <a:r>
                        <a:rPr lang="en-ID" sz="1500" b="1" i="0" u="none" strike="noStrike" dirty="0">
                          <a:solidFill>
                            <a:srgbClr val="FF0000"/>
                          </a:solidFill>
                          <a:effectLst/>
                          <a:latin typeface="Arial Narror"/>
                        </a:rPr>
                        <a:t>30.70%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000000"/>
                          </a:solidFill>
                          <a:effectLst/>
                          <a:latin typeface="Arial Narror"/>
                        </a:rPr>
                        <a:t>-100.00%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000000"/>
                          </a:solidFill>
                          <a:effectLst/>
                          <a:latin typeface="Arial Narror"/>
                        </a:rPr>
                        <a:t>-0.145166304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FF0000"/>
                          </a:solidFill>
                          <a:effectLst/>
                          <a:latin typeface="Arial Narror"/>
                        </a:rPr>
                        <a:t>0.306932213</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extLst>
                  <a:ext uri="{0D108BD9-81ED-4DB2-BD59-A6C34878D82A}">
                    <a16:rowId xmlns:a16="http://schemas.microsoft.com/office/drawing/2014/main" val="2129536042"/>
                  </a:ext>
                </a:extLst>
              </a:tr>
              <a:tr h="404630">
                <a:tc>
                  <a:txBody>
                    <a:bodyPr/>
                    <a:lstStyle/>
                    <a:p>
                      <a:pPr algn="l" rtl="0" fontAlgn="ctr"/>
                      <a:r>
                        <a:rPr lang="en-ID" sz="1500" b="1" i="0" u="none" strike="noStrike" dirty="0">
                          <a:solidFill>
                            <a:srgbClr val="000000"/>
                          </a:solidFill>
                          <a:effectLst/>
                          <a:latin typeface="Arial Narror"/>
                        </a:rPr>
                        <a:t>Break-even Point (BEP): </a:t>
                      </a:r>
                      <a:r>
                        <a:rPr lang="en-ID" sz="1500" b="1" i="0" u="none" strike="noStrike" dirty="0">
                          <a:solidFill>
                            <a:srgbClr val="FF0000"/>
                          </a:solidFill>
                          <a:effectLst/>
                          <a:latin typeface="Arial Narror"/>
                        </a:rPr>
                        <a:t>2.25 </a:t>
                      </a:r>
                      <a:r>
                        <a:rPr lang="en-ID" sz="1500" b="1" i="0" u="none" strike="noStrike" dirty="0" err="1">
                          <a:solidFill>
                            <a:srgbClr val="FF0000"/>
                          </a:solidFill>
                          <a:effectLst/>
                          <a:latin typeface="Arial Narror"/>
                        </a:rPr>
                        <a:t>tahun</a:t>
                      </a:r>
                      <a:endParaRPr lang="en-ID" sz="1500" b="1" i="0" u="none" strike="noStrike" dirty="0">
                        <a:solidFill>
                          <a:srgbClr val="FF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000000"/>
                          </a:solidFill>
                          <a:effectLst/>
                          <a:latin typeface="Arial Narror"/>
                        </a:rPr>
                        <a:t>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a:solidFill>
                            <a:srgbClr val="000000"/>
                          </a:solidFill>
                          <a:effectLst/>
                          <a:latin typeface="Arial Narror"/>
                        </a:rPr>
                        <a:t>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dirty="0">
                          <a:solidFill>
                            <a:srgbClr val="FF0000"/>
                          </a:solidFill>
                          <a:effectLst/>
                          <a:latin typeface="Arial Narror"/>
                        </a:rPr>
                        <a:t>2.248206218</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extLst>
                  <a:ext uri="{0D108BD9-81ED-4DB2-BD59-A6C34878D82A}">
                    <a16:rowId xmlns:a16="http://schemas.microsoft.com/office/drawing/2014/main" val="147049996"/>
                  </a:ext>
                </a:extLst>
              </a:tr>
            </a:tbl>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455</a:t>
            </a:fld>
            <a:endParaRPr lang="en-US">
              <a:solidFill>
                <a:prstClr val="black">
                  <a:tint val="75000"/>
                </a:prstClr>
              </a:solidFill>
            </a:endParaRPr>
          </a:p>
        </p:txBody>
      </p:sp>
    </p:spTree>
    <p:extLst>
      <p:ext uri="{BB962C8B-B14F-4D97-AF65-F5344CB8AC3E}">
        <p14:creationId xmlns:p14="http://schemas.microsoft.com/office/powerpoint/2010/main" val="3732369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B14CD-2F6E-47AD-9E47-B895C836CE0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CCB263-C453-4C70-ACD0-42076005ED00}"/>
              </a:ext>
            </a:extLst>
          </p:cNvPr>
          <p:cNvSpPr txBox="1"/>
          <p:nvPr/>
        </p:nvSpPr>
        <p:spPr>
          <a:xfrm>
            <a:off x="0" y="0"/>
            <a:ext cx="9144000" cy="7448193"/>
          </a:xfrm>
          <a:prstGeom prst="rect">
            <a:avLst/>
          </a:prstGeom>
          <a:solidFill>
            <a:schemeClr val="accent1">
              <a:lumMod val="40000"/>
              <a:lumOff val="60000"/>
            </a:schemeClr>
          </a:solidFill>
        </p:spPr>
        <p:txBody>
          <a:bodyPr wrap="square" rtlCol="0">
            <a:spAutoFit/>
          </a:bodyPr>
          <a:lstStyle/>
          <a:p>
            <a:endParaRPr lang="id-ID" sz="400" dirty="0">
              <a:effectLst/>
              <a:latin typeface="+mn-lt"/>
            </a:endParaRPr>
          </a:p>
          <a:p>
            <a:r>
              <a:rPr lang="id-ID" sz="4000" dirty="0">
                <a:effectLst/>
                <a:latin typeface="+mj-lt"/>
              </a:rPr>
              <a:t>UML </a:t>
            </a:r>
            <a:r>
              <a:rPr lang="id-ID" sz="4000" dirty="0" err="1">
                <a:effectLst/>
                <a:latin typeface="+mj-lt"/>
              </a:rPr>
              <a:t>based</a:t>
            </a:r>
            <a:r>
              <a:rPr lang="id-ID" sz="4000" dirty="0">
                <a:effectLst/>
                <a:latin typeface="+mj-lt"/>
              </a:rPr>
              <a:t> </a:t>
            </a:r>
            <a:r>
              <a:rPr lang="id-ID" sz="4000" dirty="0" err="1">
                <a:effectLst/>
                <a:latin typeface="+mj-lt"/>
              </a:rPr>
              <a:t>Software</a:t>
            </a:r>
            <a:r>
              <a:rPr lang="id-ID" sz="4000" dirty="0">
                <a:effectLst/>
                <a:latin typeface="+mj-lt"/>
              </a:rPr>
              <a:t> </a:t>
            </a:r>
            <a:r>
              <a:rPr lang="id-ID" sz="4000" dirty="0" err="1">
                <a:effectLst/>
                <a:latin typeface="+mj-lt"/>
              </a:rPr>
              <a:t>Analysis</a:t>
            </a:r>
            <a:r>
              <a:rPr lang="id-ID" sz="4000" dirty="0">
                <a:effectLst/>
                <a:latin typeface="+mj-lt"/>
              </a:rPr>
              <a:t> </a:t>
            </a:r>
            <a:r>
              <a:rPr lang="id-ID" sz="4000" dirty="0" err="1">
                <a:effectLst/>
                <a:latin typeface="+mj-lt"/>
              </a:rPr>
              <a:t>and</a:t>
            </a:r>
            <a:r>
              <a:rPr lang="id-ID" sz="4000" dirty="0">
                <a:effectLst/>
                <a:latin typeface="+mj-lt"/>
              </a:rPr>
              <a:t> Design</a:t>
            </a:r>
            <a:br>
              <a:rPr lang="id-ID" sz="3200" dirty="0">
                <a:effectLst/>
                <a:latin typeface="+mj-lt"/>
              </a:rPr>
            </a:br>
            <a:r>
              <a:rPr lang="id-ID" sz="2000" i="1" dirty="0">
                <a:effectLst/>
                <a:latin typeface="+mj-lt"/>
              </a:rPr>
              <a:t>(Wahono, 2009)</a:t>
            </a:r>
            <a:endParaRPr lang="id-ID" sz="1400" i="1" dirty="0">
              <a:effectLst/>
              <a:latin typeface="+mj-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id-ID" dirty="0">
              <a:effectLst/>
              <a:latin typeface="+mn-lt"/>
            </a:endParaRPr>
          </a:p>
          <a:p>
            <a:endParaRPr lang="en-US" dirty="0">
              <a:effectLst/>
              <a:latin typeface="+mn-lt"/>
            </a:endParaRPr>
          </a:p>
        </p:txBody>
      </p:sp>
      <p:graphicFrame>
        <p:nvGraphicFramePr>
          <p:cNvPr id="5" name="Content Placeholder 4">
            <a:extLst>
              <a:ext uri="{FF2B5EF4-FFF2-40B4-BE49-F238E27FC236}">
                <a16:creationId xmlns:a16="http://schemas.microsoft.com/office/drawing/2014/main" id="{1B5AFAE9-FB5A-4182-AE3C-69C1DB3D8192}"/>
              </a:ext>
            </a:extLst>
          </p:cNvPr>
          <p:cNvGraphicFramePr>
            <a:graphicFrameLocks noGrp="1"/>
          </p:cNvGraphicFramePr>
          <p:nvPr>
            <p:ph idx="1"/>
            <p:extLst/>
          </p:nvPr>
        </p:nvGraphicFramePr>
        <p:xfrm>
          <a:off x="381000" y="1104900"/>
          <a:ext cx="8501494"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809BF3-E20B-41B2-8DDE-96C85D40C3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456</a:t>
            </a:fld>
            <a:endParaRPr lang="en-US">
              <a:solidFill>
                <a:prstClr val="black">
                  <a:tint val="75000"/>
                </a:prstClr>
              </a:solidFill>
            </a:endParaRPr>
          </a:p>
        </p:txBody>
      </p:sp>
      <p:sp>
        <p:nvSpPr>
          <p:cNvPr id="7" name="Arrow: Right 6">
            <a:extLst>
              <a:ext uri="{FF2B5EF4-FFF2-40B4-BE49-F238E27FC236}">
                <a16:creationId xmlns:a16="http://schemas.microsoft.com/office/drawing/2014/main" id="{B15C5B3F-F458-43EB-A8D9-A3E498E082BF}"/>
              </a:ext>
            </a:extLst>
          </p:cNvPr>
          <p:cNvSpPr/>
          <p:nvPr/>
        </p:nvSpPr>
        <p:spPr>
          <a:xfrm>
            <a:off x="4229100" y="3420725"/>
            <a:ext cx="800100" cy="8382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7C0D330-D5F7-4088-BA91-03DAF8008ADB}"/>
              </a:ext>
            </a:extLst>
          </p:cNvPr>
          <p:cNvCxnSpPr>
            <a:cxnSpLocks/>
          </p:cNvCxnSpPr>
          <p:nvPr/>
        </p:nvCxnSpPr>
        <p:spPr>
          <a:xfrm flipV="1">
            <a:off x="3543300" y="4876800"/>
            <a:ext cx="1790700" cy="990600"/>
          </a:xfrm>
          <a:prstGeom prst="bentConnector3">
            <a:avLst>
              <a:gd name="adj1" fmla="val -266"/>
            </a:avLst>
          </a:prstGeom>
          <a:ln w="38100">
            <a:solidFill>
              <a:srgbClr val="7030A0"/>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Connector: Elbow 16">
            <a:extLst>
              <a:ext uri="{FF2B5EF4-FFF2-40B4-BE49-F238E27FC236}">
                <a16:creationId xmlns:a16="http://schemas.microsoft.com/office/drawing/2014/main" id="{28B9A53D-D4E5-4F01-BD33-F17FCBD64B68}"/>
              </a:ext>
            </a:extLst>
          </p:cNvPr>
          <p:cNvCxnSpPr>
            <a:cxnSpLocks/>
          </p:cNvCxnSpPr>
          <p:nvPr/>
        </p:nvCxnSpPr>
        <p:spPr>
          <a:xfrm flipV="1">
            <a:off x="1447800" y="4038600"/>
            <a:ext cx="3886200" cy="1828800"/>
          </a:xfrm>
          <a:prstGeom prst="bentConnector3">
            <a:avLst>
              <a:gd name="adj1" fmla="val -368"/>
            </a:avLst>
          </a:prstGeom>
          <a:ln w="3810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Rounded Corners 34">
            <a:extLst>
              <a:ext uri="{FF2B5EF4-FFF2-40B4-BE49-F238E27FC236}">
                <a16:creationId xmlns:a16="http://schemas.microsoft.com/office/drawing/2014/main" id="{1AFF1E1B-B3C3-46EF-BEEC-A0AEE3A79685}"/>
              </a:ext>
            </a:extLst>
          </p:cNvPr>
          <p:cNvSpPr/>
          <p:nvPr/>
        </p:nvSpPr>
        <p:spPr>
          <a:xfrm>
            <a:off x="533401" y="5715000"/>
            <a:ext cx="3886200" cy="685800"/>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Elbow 35">
            <a:extLst>
              <a:ext uri="{FF2B5EF4-FFF2-40B4-BE49-F238E27FC236}">
                <a16:creationId xmlns:a16="http://schemas.microsoft.com/office/drawing/2014/main" id="{F4F94248-063E-47EC-8EF3-E5BFA69FBF37}"/>
              </a:ext>
            </a:extLst>
          </p:cNvPr>
          <p:cNvCxnSpPr>
            <a:cxnSpLocks/>
            <a:stCxn id="35" idx="0"/>
          </p:cNvCxnSpPr>
          <p:nvPr/>
        </p:nvCxnSpPr>
        <p:spPr>
          <a:xfrm rot="5400000" flipH="1" flipV="1">
            <a:off x="2590804" y="2971805"/>
            <a:ext cx="2628893" cy="2857498"/>
          </a:xfrm>
          <a:prstGeom prst="bentConnector2">
            <a:avLst/>
          </a:prstGeom>
          <a:ln w="38100">
            <a:solidFill>
              <a:srgbClr val="00B050"/>
            </a:solidFill>
            <a:headEnd type="oval" w="med" len="med"/>
            <a:tailEnd type="triangl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60774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a:bodyPr>
          <a:lstStyle/>
          <a:p>
            <a:r>
              <a:rPr lang="id-ID" dirty="0"/>
              <a:t>Use </a:t>
            </a:r>
            <a:r>
              <a:rPr lang="id-ID" dirty="0" err="1"/>
              <a:t>Case</a:t>
            </a:r>
            <a:r>
              <a:rPr lang="id-ID" dirty="0"/>
              <a:t> Diagram</a:t>
            </a:r>
            <a:endParaRPr lang="en-US" dirty="0"/>
          </a:p>
        </p:txBody>
      </p:sp>
      <p:pic>
        <p:nvPicPr>
          <p:cNvPr id="5" name="Picture 4"/>
          <p:cNvPicPr>
            <a:picLocks noChangeAspect="1"/>
          </p:cNvPicPr>
          <p:nvPr/>
        </p:nvPicPr>
        <p:blipFill rotWithShape="1">
          <a:blip r:embed="rId2"/>
          <a:srcRect l="2626" t="5011" r="1535" b="2594"/>
          <a:stretch/>
        </p:blipFill>
        <p:spPr>
          <a:xfrm>
            <a:off x="1066800" y="780788"/>
            <a:ext cx="7391400" cy="5973871"/>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457</a:t>
            </a:fld>
            <a:endParaRPr lang="en-US">
              <a:solidFill>
                <a:prstClr val="black">
                  <a:tint val="75000"/>
                </a:prstClr>
              </a:solidFill>
            </a:endParaRPr>
          </a:p>
        </p:txBody>
      </p:sp>
    </p:spTree>
    <p:extLst>
      <p:ext uri="{BB962C8B-B14F-4D97-AF65-F5344CB8AC3E}">
        <p14:creationId xmlns:p14="http://schemas.microsoft.com/office/powerpoint/2010/main" val="1468620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Memasukkan</a:t>
            </a:r>
            <a:r>
              <a:rPr lang="en-US" dirty="0"/>
              <a:t> </a:t>
            </a:r>
            <a:r>
              <a:rPr lang="en-US" dirty="0" err="1"/>
              <a:t>Kartu</a:t>
            </a:r>
            <a:endParaRPr lang="en-US" dirty="0"/>
          </a:p>
        </p:txBody>
      </p:sp>
      <p:pic>
        <p:nvPicPr>
          <p:cNvPr id="5" name="Picture 4"/>
          <p:cNvPicPr>
            <a:picLocks noChangeAspect="1"/>
          </p:cNvPicPr>
          <p:nvPr/>
        </p:nvPicPr>
        <p:blipFill rotWithShape="1">
          <a:blip r:embed="rId2"/>
          <a:srcRect l="1513" t="5384" r="1513" b="24505"/>
          <a:stretch/>
        </p:blipFill>
        <p:spPr>
          <a:xfrm>
            <a:off x="665434" y="990599"/>
            <a:ext cx="8249965" cy="5499979"/>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458</a:t>
            </a:fld>
            <a:endParaRPr lang="en-US">
              <a:solidFill>
                <a:prstClr val="black">
                  <a:tint val="75000"/>
                </a:prstClr>
              </a:solidFill>
            </a:endParaRPr>
          </a:p>
        </p:txBody>
      </p:sp>
    </p:spTree>
    <p:extLst>
      <p:ext uri="{BB962C8B-B14F-4D97-AF65-F5344CB8AC3E}">
        <p14:creationId xmlns:p14="http://schemas.microsoft.com/office/powerpoint/2010/main" val="6859801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Memasukkan</a:t>
            </a:r>
            <a:r>
              <a:rPr lang="en-US" dirty="0"/>
              <a:t> PIN</a:t>
            </a:r>
          </a:p>
        </p:txBody>
      </p:sp>
      <p:pic>
        <p:nvPicPr>
          <p:cNvPr id="5" name="Picture 4"/>
          <p:cNvPicPr>
            <a:picLocks noChangeAspect="1"/>
          </p:cNvPicPr>
          <p:nvPr/>
        </p:nvPicPr>
        <p:blipFill rotWithShape="1">
          <a:blip r:embed="rId2"/>
          <a:srcRect l="2406" t="4586" r="2406" b="10850"/>
          <a:stretch/>
        </p:blipFill>
        <p:spPr>
          <a:xfrm>
            <a:off x="990599" y="838200"/>
            <a:ext cx="7524751" cy="5804808"/>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459</a:t>
            </a:fld>
            <a:endParaRPr lang="en-US">
              <a:solidFill>
                <a:prstClr val="black">
                  <a:tint val="75000"/>
                </a:prstClr>
              </a:solidFill>
            </a:endParaRPr>
          </a:p>
        </p:txBody>
      </p:sp>
    </p:spTree>
    <p:extLst>
      <p:ext uri="{BB962C8B-B14F-4D97-AF65-F5344CB8AC3E}">
        <p14:creationId xmlns:p14="http://schemas.microsoft.com/office/powerpoint/2010/main" val="632923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descr="Rectangle: Click to edit Master text styles&#10;Second level&#10;Third level&#10;Fourth level&#10;Fifth level"/>
          <p:cNvSpPr>
            <a:spLocks noGrp="1" noChangeArrowheads="1"/>
          </p:cNvSpPr>
          <p:nvPr>
            <p:ph idx="1"/>
          </p:nvPr>
        </p:nvSpPr>
        <p:spPr>
          <a:xfrm>
            <a:off x="628650" y="1066800"/>
            <a:ext cx="8382000" cy="5257799"/>
          </a:xfrm>
        </p:spPr>
        <p:txBody>
          <a:bodyPr>
            <a:normAutofit lnSpcReduction="10000"/>
          </a:bodyPr>
          <a:lstStyle/>
          <a:p>
            <a:pPr marL="514350" indent="-514350" eaLnBrk="1" hangingPunct="1">
              <a:buFont typeface="+mj-lt"/>
              <a:buAutoNum type="arabicPeriod"/>
            </a:pPr>
            <a:r>
              <a:rPr lang="en-US" sz="2600" b="1" dirty="0">
                <a:solidFill>
                  <a:srgbClr val="C00000"/>
                </a:solidFill>
              </a:rPr>
              <a:t>Program </a:t>
            </a:r>
            <a:r>
              <a:rPr lang="id-ID" sz="2600" b="1" dirty="0">
                <a:solidFill>
                  <a:srgbClr val="C00000"/>
                </a:solidFill>
              </a:rPr>
              <a:t>D</a:t>
            </a:r>
            <a:r>
              <a:rPr lang="en-US" sz="2600" b="1" dirty="0" err="1">
                <a:solidFill>
                  <a:srgbClr val="C00000"/>
                </a:solidFill>
              </a:rPr>
              <a:t>esign</a:t>
            </a:r>
            <a:r>
              <a:rPr lang="id-ID" sz="2600" b="1" dirty="0"/>
              <a:t> (</a:t>
            </a:r>
            <a:r>
              <a:rPr lang="id-ID" sz="2600" dirty="0">
                <a:solidFill>
                  <a:srgbClr val="0070C0"/>
                </a:solidFill>
              </a:rPr>
              <a:t>UML Diagrams</a:t>
            </a:r>
            <a:r>
              <a:rPr lang="id-ID" sz="2600" b="1" dirty="0"/>
              <a:t>)</a:t>
            </a:r>
          </a:p>
          <a:p>
            <a:pPr lvl="1"/>
            <a:r>
              <a:rPr lang="id-ID" dirty="0" err="1"/>
              <a:t>Software</a:t>
            </a:r>
            <a:r>
              <a:rPr lang="id-ID" sz="2400" dirty="0"/>
              <a:t> sepert</a:t>
            </a:r>
            <a:r>
              <a:rPr lang="id-ID" dirty="0"/>
              <a:t>i apa yang ingin dibuat</a:t>
            </a:r>
          </a:p>
          <a:p>
            <a:pPr lvl="1"/>
            <a:r>
              <a:rPr lang="id-ID" sz="2400" dirty="0"/>
              <a:t>Komposisi dan arsitektur dari </a:t>
            </a:r>
            <a:r>
              <a:rPr lang="id-ID" sz="2400" dirty="0" err="1"/>
              <a:t>software</a:t>
            </a:r>
            <a:endParaRPr lang="id-ID" sz="2400" dirty="0"/>
          </a:p>
          <a:p>
            <a:pPr lvl="1"/>
            <a:endParaRPr lang="en-US" sz="2400" dirty="0"/>
          </a:p>
          <a:p>
            <a:pPr marL="514350" indent="-514350" eaLnBrk="1" hangingPunct="1">
              <a:buFont typeface="+mj-lt"/>
              <a:buAutoNum type="arabicPeriod"/>
            </a:pPr>
            <a:r>
              <a:rPr lang="id-ID" sz="2600" b="1" dirty="0">
                <a:solidFill>
                  <a:srgbClr val="C00000"/>
                </a:solidFill>
              </a:rPr>
              <a:t>User </a:t>
            </a:r>
            <a:r>
              <a:rPr lang="en-US" sz="2600" b="1" dirty="0">
                <a:solidFill>
                  <a:srgbClr val="C00000"/>
                </a:solidFill>
              </a:rPr>
              <a:t>Interface </a:t>
            </a:r>
            <a:r>
              <a:rPr lang="id-ID" sz="2600" b="1" dirty="0">
                <a:solidFill>
                  <a:srgbClr val="C00000"/>
                </a:solidFill>
              </a:rPr>
              <a:t>D</a:t>
            </a:r>
            <a:r>
              <a:rPr lang="en-US" sz="2600" b="1" dirty="0" err="1">
                <a:solidFill>
                  <a:srgbClr val="C00000"/>
                </a:solidFill>
              </a:rPr>
              <a:t>esign</a:t>
            </a:r>
            <a:endParaRPr lang="en-US" sz="2600" b="1" dirty="0">
              <a:solidFill>
                <a:srgbClr val="C00000"/>
              </a:solidFill>
            </a:endParaRPr>
          </a:p>
          <a:p>
            <a:pPr lvl="1"/>
            <a:r>
              <a:rPr lang="id-ID" sz="2400" dirty="0"/>
              <a:t>Bagaimana pengguna berinteraksi dengan </a:t>
            </a:r>
            <a:r>
              <a:rPr lang="id-ID" sz="2400" dirty="0" err="1"/>
              <a:t>software</a:t>
            </a:r>
            <a:endParaRPr lang="id-ID" sz="2400" dirty="0"/>
          </a:p>
          <a:p>
            <a:pPr lvl="1"/>
            <a:r>
              <a:rPr lang="id-ID" sz="2400" dirty="0" err="1"/>
              <a:t>Pahami</a:t>
            </a:r>
            <a:r>
              <a:rPr lang="id-ID" sz="2400" dirty="0"/>
              <a:t> </a:t>
            </a:r>
            <a:r>
              <a:rPr lang="id-ID" sz="2400" dirty="0" err="1"/>
              <a:t>form</a:t>
            </a:r>
            <a:r>
              <a:rPr lang="id-ID" sz="2400" dirty="0"/>
              <a:t>/laporan yang digunakan oleh perusahaan</a:t>
            </a:r>
          </a:p>
          <a:p>
            <a:pPr marL="457200" lvl="1" indent="0">
              <a:buNone/>
            </a:pPr>
            <a:endParaRPr lang="en-US" sz="2400" dirty="0"/>
          </a:p>
          <a:p>
            <a:pPr marL="514350" indent="-514350" eaLnBrk="1" hangingPunct="1">
              <a:buFont typeface="+mj-lt"/>
              <a:buAutoNum type="arabicPeriod"/>
            </a:pPr>
            <a:r>
              <a:rPr lang="en-US" sz="2600" b="1" dirty="0">
                <a:solidFill>
                  <a:srgbClr val="C00000"/>
                </a:solidFill>
              </a:rPr>
              <a:t>Data Design</a:t>
            </a:r>
            <a:endParaRPr lang="en-US" sz="2600" b="1" dirty="0"/>
          </a:p>
          <a:p>
            <a:pPr lvl="1"/>
            <a:r>
              <a:rPr lang="id-ID" sz="2200" dirty="0"/>
              <a:t>Data apa yang akan disimpan</a:t>
            </a:r>
          </a:p>
          <a:p>
            <a:pPr lvl="1"/>
            <a:r>
              <a:rPr lang="id-ID" sz="2200" dirty="0"/>
              <a:t>Format data yang disimpan</a:t>
            </a:r>
          </a:p>
          <a:p>
            <a:pPr lvl="1"/>
            <a:r>
              <a:rPr lang="id-ID" sz="2200" dirty="0" err="1"/>
              <a:t>Dimana</a:t>
            </a:r>
            <a:r>
              <a:rPr lang="id-ID" sz="2200" dirty="0"/>
              <a:t> data akan disimpan</a:t>
            </a:r>
          </a:p>
          <a:p>
            <a:pPr marL="344487" lvl="1" indent="0" algn="r" eaLnBrk="1" hangingPunct="1">
              <a:buNone/>
            </a:pPr>
            <a:endParaRPr lang="id-ID" sz="1400" dirty="0"/>
          </a:p>
          <a:p>
            <a:pPr marL="344487" lvl="1" indent="0" algn="r" eaLnBrk="1" hangingPunct="1">
              <a:buNone/>
            </a:pPr>
            <a:r>
              <a:rPr lang="en-US" sz="3000" dirty="0"/>
              <a:t>(</a:t>
            </a:r>
            <a:r>
              <a:rPr lang="en-US" sz="3000" b="1" dirty="0">
                <a:solidFill>
                  <a:srgbClr val="00B050"/>
                </a:solidFill>
              </a:rPr>
              <a:t>System </a:t>
            </a:r>
            <a:r>
              <a:rPr lang="id-ID" sz="3000" b="1" dirty="0">
                <a:solidFill>
                  <a:srgbClr val="00B050"/>
                </a:solidFill>
              </a:rPr>
              <a:t>Specification</a:t>
            </a:r>
            <a:r>
              <a:rPr lang="en-US" sz="3000" dirty="0"/>
              <a:t>)</a:t>
            </a:r>
          </a:p>
          <a:p>
            <a:pPr marL="344487" lvl="1" indent="0" algn="r" eaLnBrk="1" hangingPunct="1">
              <a:buNone/>
            </a:pPr>
            <a:endParaRPr lang="en-US" sz="2000" dirty="0"/>
          </a:p>
          <a:p>
            <a:pPr lvl="1" eaLnBrk="1" hangingPunct="1"/>
            <a:endParaRPr lang="en-US" sz="2800" dirty="0"/>
          </a:p>
        </p:txBody>
      </p:sp>
      <p:sp>
        <p:nvSpPr>
          <p:cNvPr id="45058" name="Rectangle 2"/>
          <p:cNvSpPr>
            <a:spLocks noGrp="1" noChangeArrowheads="1"/>
          </p:cNvSpPr>
          <p:nvPr>
            <p:ph type="title"/>
          </p:nvPr>
        </p:nvSpPr>
        <p:spPr/>
        <p:txBody>
          <a:bodyPr/>
          <a:lstStyle/>
          <a:p>
            <a:pPr eaLnBrk="1" hangingPunct="1"/>
            <a:r>
              <a:rPr lang="en-US"/>
              <a:t>Design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46</a:t>
            </a:fld>
            <a:endParaRPr lang="en-US">
              <a:solidFill>
                <a:prstClr val="black">
                  <a:tint val="75000"/>
                </a:prst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fade">
                                      <p:cBhvr>
                                        <p:cTn id="7" dur="1000"/>
                                        <p:tgtEl>
                                          <p:spTgt spid="45059">
                                            <p:txEl>
                                              <p:pRg st="0" end="0"/>
                                            </p:txEl>
                                          </p:spTgt>
                                        </p:tgtEl>
                                      </p:cBhvr>
                                    </p:animEffect>
                                    <p:anim calcmode="lin" valueType="num">
                                      <p:cBhvr>
                                        <p:cTn id="8" dur="10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0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059">
                                            <p:txEl>
                                              <p:pRg st="1" end="1"/>
                                            </p:txEl>
                                          </p:spTgt>
                                        </p:tgtEl>
                                        <p:attrNameLst>
                                          <p:attrName>style.visibility</p:attrName>
                                        </p:attrNameLst>
                                      </p:cBhvr>
                                      <p:to>
                                        <p:strVal val="visible"/>
                                      </p:to>
                                    </p:set>
                                    <p:animEffect transition="in" filter="fade">
                                      <p:cBhvr>
                                        <p:cTn id="14" dur="1000"/>
                                        <p:tgtEl>
                                          <p:spTgt spid="45059">
                                            <p:txEl>
                                              <p:pRg st="1" end="1"/>
                                            </p:txEl>
                                          </p:spTgt>
                                        </p:tgtEl>
                                      </p:cBhvr>
                                    </p:animEffect>
                                    <p:anim calcmode="lin" valueType="num">
                                      <p:cBhvr>
                                        <p:cTn id="15" dur="10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0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059">
                                            <p:txEl>
                                              <p:pRg st="2" end="2"/>
                                            </p:txEl>
                                          </p:spTgt>
                                        </p:tgtEl>
                                        <p:attrNameLst>
                                          <p:attrName>style.visibility</p:attrName>
                                        </p:attrNameLst>
                                      </p:cBhvr>
                                      <p:to>
                                        <p:strVal val="visible"/>
                                      </p:to>
                                    </p:set>
                                    <p:animEffect transition="in" filter="fade">
                                      <p:cBhvr>
                                        <p:cTn id="21" dur="1000"/>
                                        <p:tgtEl>
                                          <p:spTgt spid="45059">
                                            <p:txEl>
                                              <p:pRg st="2" end="2"/>
                                            </p:txEl>
                                          </p:spTgt>
                                        </p:tgtEl>
                                      </p:cBhvr>
                                    </p:animEffect>
                                    <p:anim calcmode="lin" valueType="num">
                                      <p:cBhvr>
                                        <p:cTn id="22" dur="10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0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059">
                                            <p:txEl>
                                              <p:pRg st="4" end="4"/>
                                            </p:txEl>
                                          </p:spTgt>
                                        </p:tgtEl>
                                        <p:attrNameLst>
                                          <p:attrName>style.visibility</p:attrName>
                                        </p:attrNameLst>
                                      </p:cBhvr>
                                      <p:to>
                                        <p:strVal val="visible"/>
                                      </p:to>
                                    </p:set>
                                    <p:animEffect transition="in" filter="fade">
                                      <p:cBhvr>
                                        <p:cTn id="28" dur="1000"/>
                                        <p:tgtEl>
                                          <p:spTgt spid="45059">
                                            <p:txEl>
                                              <p:pRg st="4" end="4"/>
                                            </p:txEl>
                                          </p:spTgt>
                                        </p:tgtEl>
                                      </p:cBhvr>
                                    </p:animEffect>
                                    <p:anim calcmode="lin" valueType="num">
                                      <p:cBhvr>
                                        <p:cTn id="29" dur="10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50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059">
                                            <p:txEl>
                                              <p:pRg st="5" end="5"/>
                                            </p:txEl>
                                          </p:spTgt>
                                        </p:tgtEl>
                                        <p:attrNameLst>
                                          <p:attrName>style.visibility</p:attrName>
                                        </p:attrNameLst>
                                      </p:cBhvr>
                                      <p:to>
                                        <p:strVal val="visible"/>
                                      </p:to>
                                    </p:set>
                                    <p:animEffect transition="in" filter="fade">
                                      <p:cBhvr>
                                        <p:cTn id="35" dur="1000"/>
                                        <p:tgtEl>
                                          <p:spTgt spid="45059">
                                            <p:txEl>
                                              <p:pRg st="5" end="5"/>
                                            </p:txEl>
                                          </p:spTgt>
                                        </p:tgtEl>
                                      </p:cBhvr>
                                    </p:animEffect>
                                    <p:anim calcmode="lin" valueType="num">
                                      <p:cBhvr>
                                        <p:cTn id="36" dur="1000" fill="hold"/>
                                        <p:tgtEl>
                                          <p:spTgt spid="45059">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50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5059">
                                            <p:txEl>
                                              <p:pRg st="6" end="6"/>
                                            </p:txEl>
                                          </p:spTgt>
                                        </p:tgtEl>
                                        <p:attrNameLst>
                                          <p:attrName>style.visibility</p:attrName>
                                        </p:attrNameLst>
                                      </p:cBhvr>
                                      <p:to>
                                        <p:strVal val="visible"/>
                                      </p:to>
                                    </p:set>
                                    <p:animEffect transition="in" filter="fade">
                                      <p:cBhvr>
                                        <p:cTn id="42" dur="1000"/>
                                        <p:tgtEl>
                                          <p:spTgt spid="45059">
                                            <p:txEl>
                                              <p:pRg st="6" end="6"/>
                                            </p:txEl>
                                          </p:spTgt>
                                        </p:tgtEl>
                                      </p:cBhvr>
                                    </p:animEffect>
                                    <p:anim calcmode="lin" valueType="num">
                                      <p:cBhvr>
                                        <p:cTn id="43" dur="1000" fill="hold"/>
                                        <p:tgtEl>
                                          <p:spTgt spid="45059">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505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5059">
                                            <p:txEl>
                                              <p:pRg st="8" end="8"/>
                                            </p:txEl>
                                          </p:spTgt>
                                        </p:tgtEl>
                                        <p:attrNameLst>
                                          <p:attrName>style.visibility</p:attrName>
                                        </p:attrNameLst>
                                      </p:cBhvr>
                                      <p:to>
                                        <p:strVal val="visible"/>
                                      </p:to>
                                    </p:set>
                                    <p:animEffect transition="in" filter="fade">
                                      <p:cBhvr>
                                        <p:cTn id="49" dur="1000"/>
                                        <p:tgtEl>
                                          <p:spTgt spid="45059">
                                            <p:txEl>
                                              <p:pRg st="8" end="8"/>
                                            </p:txEl>
                                          </p:spTgt>
                                        </p:tgtEl>
                                      </p:cBhvr>
                                    </p:animEffect>
                                    <p:anim calcmode="lin" valueType="num">
                                      <p:cBhvr>
                                        <p:cTn id="50" dur="1000" fill="hold"/>
                                        <p:tgtEl>
                                          <p:spTgt spid="4505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505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5059">
                                            <p:txEl>
                                              <p:pRg st="9" end="9"/>
                                            </p:txEl>
                                          </p:spTgt>
                                        </p:tgtEl>
                                        <p:attrNameLst>
                                          <p:attrName>style.visibility</p:attrName>
                                        </p:attrNameLst>
                                      </p:cBhvr>
                                      <p:to>
                                        <p:strVal val="visible"/>
                                      </p:to>
                                    </p:set>
                                    <p:animEffect transition="in" filter="fade">
                                      <p:cBhvr>
                                        <p:cTn id="56" dur="1000"/>
                                        <p:tgtEl>
                                          <p:spTgt spid="45059">
                                            <p:txEl>
                                              <p:pRg st="9" end="9"/>
                                            </p:txEl>
                                          </p:spTgt>
                                        </p:tgtEl>
                                      </p:cBhvr>
                                    </p:animEffect>
                                    <p:anim calcmode="lin" valueType="num">
                                      <p:cBhvr>
                                        <p:cTn id="57" dur="1000" fill="hold"/>
                                        <p:tgtEl>
                                          <p:spTgt spid="45059">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505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5059">
                                            <p:txEl>
                                              <p:pRg st="10" end="10"/>
                                            </p:txEl>
                                          </p:spTgt>
                                        </p:tgtEl>
                                        <p:attrNameLst>
                                          <p:attrName>style.visibility</p:attrName>
                                        </p:attrNameLst>
                                      </p:cBhvr>
                                      <p:to>
                                        <p:strVal val="visible"/>
                                      </p:to>
                                    </p:set>
                                    <p:animEffect transition="in" filter="fade">
                                      <p:cBhvr>
                                        <p:cTn id="63" dur="1000"/>
                                        <p:tgtEl>
                                          <p:spTgt spid="45059">
                                            <p:txEl>
                                              <p:pRg st="10" end="10"/>
                                            </p:txEl>
                                          </p:spTgt>
                                        </p:tgtEl>
                                      </p:cBhvr>
                                    </p:animEffect>
                                    <p:anim calcmode="lin" valueType="num">
                                      <p:cBhvr>
                                        <p:cTn id="64" dur="1000" fill="hold"/>
                                        <p:tgtEl>
                                          <p:spTgt spid="45059">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4505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5059">
                                            <p:txEl>
                                              <p:pRg st="11" end="11"/>
                                            </p:txEl>
                                          </p:spTgt>
                                        </p:tgtEl>
                                        <p:attrNameLst>
                                          <p:attrName>style.visibility</p:attrName>
                                        </p:attrNameLst>
                                      </p:cBhvr>
                                      <p:to>
                                        <p:strVal val="visible"/>
                                      </p:to>
                                    </p:set>
                                    <p:animEffect transition="in" filter="fade">
                                      <p:cBhvr>
                                        <p:cTn id="70" dur="1000"/>
                                        <p:tgtEl>
                                          <p:spTgt spid="45059">
                                            <p:txEl>
                                              <p:pRg st="11" end="11"/>
                                            </p:txEl>
                                          </p:spTgt>
                                        </p:tgtEl>
                                      </p:cBhvr>
                                    </p:animEffect>
                                    <p:anim calcmode="lin" valueType="num">
                                      <p:cBhvr>
                                        <p:cTn id="71" dur="1000" fill="hold"/>
                                        <p:tgtEl>
                                          <p:spTgt spid="45059">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4505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5059">
                                            <p:txEl>
                                              <p:pRg st="13" end="13"/>
                                            </p:txEl>
                                          </p:spTgt>
                                        </p:tgtEl>
                                        <p:attrNameLst>
                                          <p:attrName>style.visibility</p:attrName>
                                        </p:attrNameLst>
                                      </p:cBhvr>
                                      <p:to>
                                        <p:strVal val="visible"/>
                                      </p:to>
                                    </p:set>
                                    <p:animEffect transition="in" filter="fade">
                                      <p:cBhvr>
                                        <p:cTn id="77" dur="1000"/>
                                        <p:tgtEl>
                                          <p:spTgt spid="45059">
                                            <p:txEl>
                                              <p:pRg st="13" end="13"/>
                                            </p:txEl>
                                          </p:spTgt>
                                        </p:tgtEl>
                                      </p:cBhvr>
                                    </p:animEffect>
                                    <p:anim calcmode="lin" valueType="num">
                                      <p:cBhvr>
                                        <p:cTn id="78" dur="1000" fill="hold"/>
                                        <p:tgtEl>
                                          <p:spTgt spid="45059">
                                            <p:txEl>
                                              <p:pRg st="13" end="13"/>
                                            </p:txEl>
                                          </p:spTgt>
                                        </p:tgtEl>
                                        <p:attrNameLst>
                                          <p:attrName>ppt_x</p:attrName>
                                        </p:attrNameLst>
                                      </p:cBhvr>
                                      <p:tavLst>
                                        <p:tav tm="0">
                                          <p:val>
                                            <p:strVal val="#ppt_x"/>
                                          </p:val>
                                        </p:tav>
                                        <p:tav tm="100000">
                                          <p:val>
                                            <p:strVal val="#ppt_x"/>
                                          </p:val>
                                        </p:tav>
                                      </p:tavLst>
                                    </p:anim>
                                    <p:anim calcmode="lin" valueType="num">
                                      <p:cBhvr>
                                        <p:cTn id="79" dur="1000" fill="hold"/>
                                        <p:tgtEl>
                                          <p:spTgt spid="45059">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Diagram: </a:t>
            </a:r>
            <a:r>
              <a:rPr lang="en-US" dirty="0" err="1"/>
              <a:t>Mengecek</a:t>
            </a:r>
            <a:r>
              <a:rPr lang="en-US" dirty="0"/>
              <a:t> </a:t>
            </a:r>
            <a:r>
              <a:rPr lang="en-US" dirty="0" err="1"/>
              <a:t>Saldo</a:t>
            </a:r>
            <a:endParaRPr lang="en-US" dirty="0"/>
          </a:p>
        </p:txBody>
      </p:sp>
      <p:pic>
        <p:nvPicPr>
          <p:cNvPr id="5" name="Picture 4"/>
          <p:cNvPicPr>
            <a:picLocks noChangeAspect="1"/>
          </p:cNvPicPr>
          <p:nvPr/>
        </p:nvPicPr>
        <p:blipFill rotWithShape="1">
          <a:blip r:embed="rId2"/>
          <a:srcRect l="2463" t="4595" r="2463" b="23805"/>
          <a:stretch/>
        </p:blipFill>
        <p:spPr>
          <a:xfrm>
            <a:off x="228600" y="990600"/>
            <a:ext cx="8564138" cy="48768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460</a:t>
            </a:fld>
            <a:endParaRPr lang="en-US">
              <a:solidFill>
                <a:prstClr val="black">
                  <a:tint val="75000"/>
                </a:prstClr>
              </a:solidFill>
            </a:endParaRPr>
          </a:p>
        </p:txBody>
      </p:sp>
    </p:spTree>
    <p:extLst>
      <p:ext uri="{BB962C8B-B14F-4D97-AF65-F5344CB8AC3E}">
        <p14:creationId xmlns:p14="http://schemas.microsoft.com/office/powerpoint/2010/main" val="1204112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en-US" dirty="0" err="1"/>
              <a:t>Mengambil</a:t>
            </a:r>
            <a:r>
              <a:rPr lang="en-US" dirty="0"/>
              <a:t> </a:t>
            </a:r>
            <a:r>
              <a:rPr lang="en-US" dirty="0" err="1"/>
              <a:t>Uang</a:t>
            </a:r>
            <a:endParaRPr lang="en-US" dirty="0"/>
          </a:p>
        </p:txBody>
      </p:sp>
      <p:pic>
        <p:nvPicPr>
          <p:cNvPr id="5" name="Picture 4"/>
          <p:cNvPicPr>
            <a:picLocks noChangeAspect="1"/>
          </p:cNvPicPr>
          <p:nvPr/>
        </p:nvPicPr>
        <p:blipFill rotWithShape="1">
          <a:blip r:embed="rId2"/>
          <a:srcRect l="1513" t="5487" r="1513" b="5487"/>
          <a:stretch/>
        </p:blipFill>
        <p:spPr>
          <a:xfrm>
            <a:off x="714375" y="838200"/>
            <a:ext cx="7715250" cy="5844888"/>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461</a:t>
            </a:fld>
            <a:endParaRPr lang="en-US">
              <a:solidFill>
                <a:prstClr val="black">
                  <a:tint val="75000"/>
                </a:prstClr>
              </a:solidFill>
            </a:endParaRPr>
          </a:p>
        </p:txBody>
      </p:sp>
    </p:spTree>
    <p:extLst>
      <p:ext uri="{BB962C8B-B14F-4D97-AF65-F5344CB8AC3E}">
        <p14:creationId xmlns:p14="http://schemas.microsoft.com/office/powerpoint/2010/main" val="2131168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id-ID" dirty="0"/>
              <a:t>Mengirim</a:t>
            </a:r>
            <a:r>
              <a:rPr lang="en-US" dirty="0"/>
              <a:t> </a:t>
            </a:r>
            <a:r>
              <a:rPr lang="en-US" dirty="0" err="1"/>
              <a:t>Uang</a:t>
            </a:r>
            <a:endParaRPr lang="en-US" dirty="0"/>
          </a:p>
        </p:txBody>
      </p:sp>
      <p:pic>
        <p:nvPicPr>
          <p:cNvPr id="5" name="Picture 4"/>
          <p:cNvPicPr>
            <a:picLocks noChangeAspect="1"/>
          </p:cNvPicPr>
          <p:nvPr/>
        </p:nvPicPr>
        <p:blipFill rotWithShape="1">
          <a:blip r:embed="rId2"/>
          <a:srcRect l="2406" t="3988" r="2406" b="3988"/>
          <a:stretch/>
        </p:blipFill>
        <p:spPr>
          <a:xfrm>
            <a:off x="1200150" y="732609"/>
            <a:ext cx="6743700" cy="5972991"/>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462</a:t>
            </a:fld>
            <a:endParaRPr lang="en-US">
              <a:solidFill>
                <a:prstClr val="black">
                  <a:tint val="75000"/>
                </a:prstClr>
              </a:solidFill>
            </a:endParaRPr>
          </a:p>
        </p:txBody>
      </p:sp>
    </p:spTree>
    <p:extLst>
      <p:ext uri="{BB962C8B-B14F-4D97-AF65-F5344CB8AC3E}">
        <p14:creationId xmlns:p14="http://schemas.microsoft.com/office/powerpoint/2010/main" val="8114597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Activity Diagram: Men</a:t>
            </a:r>
            <a:r>
              <a:rPr lang="id-ID" sz="2800" dirty="0" err="1"/>
              <a:t>gupdate</a:t>
            </a:r>
            <a:r>
              <a:rPr lang="id-ID" sz="2800" dirty="0"/>
              <a:t> Informasi Kotak Deposit</a:t>
            </a:r>
            <a:endParaRPr lang="en-US" sz="2800" dirty="0"/>
          </a:p>
        </p:txBody>
      </p:sp>
      <p:pic>
        <p:nvPicPr>
          <p:cNvPr id="5" name="Picture 4"/>
          <p:cNvPicPr>
            <a:picLocks noChangeAspect="1"/>
          </p:cNvPicPr>
          <p:nvPr/>
        </p:nvPicPr>
        <p:blipFill rotWithShape="1">
          <a:blip r:embed="rId2"/>
          <a:srcRect l="1746" t="5577" r="3207" b="3931"/>
          <a:stretch/>
        </p:blipFill>
        <p:spPr>
          <a:xfrm>
            <a:off x="1066800" y="762000"/>
            <a:ext cx="7162800" cy="606083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463</a:t>
            </a:fld>
            <a:endParaRPr lang="en-US">
              <a:solidFill>
                <a:prstClr val="black">
                  <a:tint val="75000"/>
                </a:prstClr>
              </a:solidFill>
            </a:endParaRPr>
          </a:p>
        </p:txBody>
      </p:sp>
    </p:spTree>
    <p:extLst>
      <p:ext uri="{BB962C8B-B14F-4D97-AF65-F5344CB8AC3E}">
        <p14:creationId xmlns:p14="http://schemas.microsoft.com/office/powerpoint/2010/main" val="3350007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Diagram: </a:t>
            </a:r>
            <a:r>
              <a:rPr lang="id-ID" dirty="0"/>
              <a:t>Keluar Sistem</a:t>
            </a:r>
            <a:endParaRPr lang="en-US" dirty="0"/>
          </a:p>
        </p:txBody>
      </p:sp>
      <p:pic>
        <p:nvPicPr>
          <p:cNvPr id="5" name="Picture 4"/>
          <p:cNvPicPr>
            <a:picLocks noChangeAspect="1"/>
          </p:cNvPicPr>
          <p:nvPr/>
        </p:nvPicPr>
        <p:blipFill rotWithShape="1">
          <a:blip r:embed="rId2"/>
          <a:srcRect l="2856" t="4591" r="1337" b="7955"/>
          <a:stretch/>
        </p:blipFill>
        <p:spPr>
          <a:xfrm>
            <a:off x="952500" y="730554"/>
            <a:ext cx="7239000" cy="5975046"/>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464</a:t>
            </a:fld>
            <a:endParaRPr lang="en-US">
              <a:solidFill>
                <a:prstClr val="black">
                  <a:tint val="75000"/>
                </a:prstClr>
              </a:solidFill>
            </a:endParaRPr>
          </a:p>
        </p:txBody>
      </p:sp>
    </p:spTree>
    <p:extLst>
      <p:ext uri="{BB962C8B-B14F-4D97-AF65-F5344CB8AC3E}">
        <p14:creationId xmlns:p14="http://schemas.microsoft.com/office/powerpoint/2010/main" val="1665218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8866188" cy="647700"/>
          </a:xfrm>
        </p:spPr>
        <p:txBody>
          <a:bodyPr>
            <a:normAutofit/>
          </a:bodyPr>
          <a:lstStyle/>
          <a:p>
            <a:r>
              <a:rPr lang="en-US" dirty="0"/>
              <a:t>Sequence Diagram: </a:t>
            </a:r>
            <a:r>
              <a:rPr lang="en-US" dirty="0" err="1"/>
              <a:t>Memasukkan</a:t>
            </a:r>
            <a:r>
              <a:rPr lang="en-US" dirty="0"/>
              <a:t> </a:t>
            </a:r>
            <a:r>
              <a:rPr lang="en-US" dirty="0" err="1"/>
              <a:t>Kartu</a:t>
            </a:r>
            <a:endParaRPr lang="en-US" dirty="0"/>
          </a:p>
        </p:txBody>
      </p:sp>
      <p:pic>
        <p:nvPicPr>
          <p:cNvPr id="6" name="Picture 5"/>
          <p:cNvPicPr>
            <a:picLocks noChangeAspect="1"/>
          </p:cNvPicPr>
          <p:nvPr/>
        </p:nvPicPr>
        <p:blipFill rotWithShape="1">
          <a:blip r:embed="rId2"/>
          <a:srcRect l="4465" t="6890" r="2714" b="2352"/>
          <a:stretch/>
        </p:blipFill>
        <p:spPr>
          <a:xfrm>
            <a:off x="809624" y="1002895"/>
            <a:ext cx="7724775" cy="5830019"/>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465</a:t>
            </a:fld>
            <a:endParaRPr lang="en-US">
              <a:solidFill>
                <a:prstClr val="black">
                  <a:tint val="75000"/>
                </a:prstClr>
              </a:solidFill>
            </a:endParaRPr>
          </a:p>
        </p:txBody>
      </p:sp>
    </p:spTree>
    <p:extLst>
      <p:ext uri="{BB962C8B-B14F-4D97-AF65-F5344CB8AC3E}">
        <p14:creationId xmlns:p14="http://schemas.microsoft.com/office/powerpoint/2010/main" val="3682431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866188" cy="647700"/>
          </a:xfrm>
        </p:spPr>
        <p:txBody>
          <a:bodyPr>
            <a:normAutofit/>
          </a:bodyPr>
          <a:lstStyle/>
          <a:p>
            <a:r>
              <a:rPr lang="en-US" dirty="0"/>
              <a:t>Sequence Diagram: </a:t>
            </a:r>
            <a:r>
              <a:rPr lang="en-US" dirty="0" err="1"/>
              <a:t>Memasukkan</a:t>
            </a:r>
            <a:r>
              <a:rPr lang="en-US" dirty="0"/>
              <a:t> PIN</a:t>
            </a:r>
          </a:p>
        </p:txBody>
      </p:sp>
      <p:pic>
        <p:nvPicPr>
          <p:cNvPr id="6" name="Picture 5"/>
          <p:cNvPicPr>
            <a:picLocks noChangeAspect="1"/>
          </p:cNvPicPr>
          <p:nvPr/>
        </p:nvPicPr>
        <p:blipFill rotWithShape="1">
          <a:blip r:embed="rId2"/>
          <a:srcRect l="3088" t="3316" r="2734" b="29141"/>
          <a:stretch/>
        </p:blipFill>
        <p:spPr>
          <a:xfrm>
            <a:off x="1028700" y="749205"/>
            <a:ext cx="7086600" cy="5924864"/>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466</a:t>
            </a:fld>
            <a:endParaRPr lang="en-US">
              <a:solidFill>
                <a:prstClr val="black">
                  <a:tint val="75000"/>
                </a:prstClr>
              </a:solidFill>
            </a:endParaRPr>
          </a:p>
        </p:txBody>
      </p:sp>
    </p:spTree>
    <p:extLst>
      <p:ext uri="{BB962C8B-B14F-4D97-AF65-F5344CB8AC3E}">
        <p14:creationId xmlns:p14="http://schemas.microsoft.com/office/powerpoint/2010/main" val="6153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 Diagram: </a:t>
            </a:r>
            <a:r>
              <a:rPr lang="en-US" dirty="0" err="1"/>
              <a:t>Mengecek</a:t>
            </a:r>
            <a:r>
              <a:rPr lang="en-US" dirty="0"/>
              <a:t> </a:t>
            </a:r>
            <a:r>
              <a:rPr lang="en-US" dirty="0" err="1"/>
              <a:t>Saldo</a:t>
            </a:r>
            <a:endParaRPr lang="en-US" dirty="0"/>
          </a:p>
        </p:txBody>
      </p:sp>
      <p:pic>
        <p:nvPicPr>
          <p:cNvPr id="6" name="Picture 5"/>
          <p:cNvPicPr>
            <a:picLocks noChangeAspect="1"/>
          </p:cNvPicPr>
          <p:nvPr/>
        </p:nvPicPr>
        <p:blipFill rotWithShape="1">
          <a:blip r:embed="rId2"/>
          <a:srcRect l="4583" t="5725" r="1832" b="30077"/>
          <a:stretch/>
        </p:blipFill>
        <p:spPr>
          <a:xfrm>
            <a:off x="105102" y="1447800"/>
            <a:ext cx="8933795" cy="38100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467</a:t>
            </a:fld>
            <a:endParaRPr lang="en-US">
              <a:solidFill>
                <a:prstClr val="black">
                  <a:tint val="75000"/>
                </a:prstClr>
              </a:solidFill>
            </a:endParaRPr>
          </a:p>
        </p:txBody>
      </p:sp>
    </p:spTree>
    <p:extLst>
      <p:ext uri="{BB962C8B-B14F-4D97-AF65-F5344CB8AC3E}">
        <p14:creationId xmlns:p14="http://schemas.microsoft.com/office/powerpoint/2010/main" val="4923615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 Diagram: </a:t>
            </a:r>
            <a:r>
              <a:rPr lang="en-US" dirty="0" err="1"/>
              <a:t>Mengambil</a:t>
            </a:r>
            <a:r>
              <a:rPr lang="en-US" dirty="0"/>
              <a:t> </a:t>
            </a:r>
            <a:r>
              <a:rPr lang="en-US" dirty="0" err="1"/>
              <a:t>Uang</a:t>
            </a:r>
            <a:endParaRPr lang="en-US" dirty="0"/>
          </a:p>
        </p:txBody>
      </p:sp>
      <p:pic>
        <p:nvPicPr>
          <p:cNvPr id="6" name="Picture 5"/>
          <p:cNvPicPr>
            <a:picLocks noChangeAspect="1"/>
          </p:cNvPicPr>
          <p:nvPr/>
        </p:nvPicPr>
        <p:blipFill rotWithShape="1">
          <a:blip r:embed="rId2"/>
          <a:srcRect l="3208" t="6580" r="1908" b="2632"/>
          <a:stretch/>
        </p:blipFill>
        <p:spPr>
          <a:xfrm>
            <a:off x="0" y="943628"/>
            <a:ext cx="9144000" cy="5761972"/>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468</a:t>
            </a:fld>
            <a:endParaRPr lang="en-US">
              <a:solidFill>
                <a:prstClr val="black">
                  <a:tint val="75000"/>
                </a:prstClr>
              </a:solidFill>
            </a:endParaRPr>
          </a:p>
        </p:txBody>
      </p:sp>
    </p:spTree>
    <p:extLst>
      <p:ext uri="{BB962C8B-B14F-4D97-AF65-F5344CB8AC3E}">
        <p14:creationId xmlns:p14="http://schemas.microsoft.com/office/powerpoint/2010/main" val="173637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62950" cy="685800"/>
          </a:xfrm>
        </p:spPr>
        <p:txBody>
          <a:bodyPr>
            <a:normAutofit/>
          </a:bodyPr>
          <a:lstStyle/>
          <a:p>
            <a:r>
              <a:rPr lang="en-US" dirty="0"/>
              <a:t>Sequence Diagram: </a:t>
            </a:r>
            <a:r>
              <a:rPr lang="id-ID" dirty="0"/>
              <a:t>Mengirim</a:t>
            </a:r>
            <a:r>
              <a:rPr lang="en-US" dirty="0"/>
              <a:t> </a:t>
            </a:r>
            <a:r>
              <a:rPr lang="en-US" dirty="0" err="1"/>
              <a:t>Uang</a:t>
            </a:r>
            <a:endParaRPr lang="en-US" dirty="0"/>
          </a:p>
        </p:txBody>
      </p:sp>
      <p:pic>
        <p:nvPicPr>
          <p:cNvPr id="6" name="Picture 5"/>
          <p:cNvPicPr>
            <a:picLocks noChangeAspect="1"/>
          </p:cNvPicPr>
          <p:nvPr/>
        </p:nvPicPr>
        <p:blipFill rotWithShape="1">
          <a:blip r:embed="rId2"/>
          <a:srcRect l="3800" t="5008" r="1234" b="5008"/>
          <a:stretch/>
        </p:blipFill>
        <p:spPr>
          <a:xfrm>
            <a:off x="557212" y="838201"/>
            <a:ext cx="8029575" cy="5859419"/>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469</a:t>
            </a:fld>
            <a:endParaRPr lang="en-US">
              <a:solidFill>
                <a:prstClr val="black">
                  <a:tint val="75000"/>
                </a:prstClr>
              </a:solidFill>
            </a:endParaRPr>
          </a:p>
        </p:txBody>
      </p:sp>
    </p:spTree>
    <p:extLst>
      <p:ext uri="{BB962C8B-B14F-4D97-AF65-F5344CB8AC3E}">
        <p14:creationId xmlns:p14="http://schemas.microsoft.com/office/powerpoint/2010/main" val="1948249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id-ID" dirty="0">
                <a:solidFill>
                  <a:srgbClr val="C00000"/>
                </a:solidFill>
              </a:rPr>
              <a:t>Konstruksi </a:t>
            </a:r>
            <a:r>
              <a:rPr lang="id-ID" dirty="0" err="1">
                <a:solidFill>
                  <a:srgbClr val="C00000"/>
                </a:solidFill>
              </a:rPr>
              <a:t>Software</a:t>
            </a:r>
            <a:endParaRPr lang="en-ID" dirty="0">
              <a:solidFill>
                <a:srgbClr val="C00000"/>
              </a:solidFill>
            </a:endParaRPr>
          </a:p>
          <a:p>
            <a:pPr lvl="1"/>
            <a:r>
              <a:rPr lang="id-ID" dirty="0"/>
              <a:t>Pembuatan </a:t>
            </a:r>
            <a:r>
              <a:rPr lang="id-ID" dirty="0">
                <a:solidFill>
                  <a:srgbClr val="0070C0"/>
                </a:solidFill>
              </a:rPr>
              <a:t>kode program</a:t>
            </a:r>
            <a:endParaRPr lang="en-ID" dirty="0">
              <a:solidFill>
                <a:srgbClr val="0070C0"/>
              </a:solidFill>
            </a:endParaRPr>
          </a:p>
          <a:p>
            <a:pPr marL="514350" indent="-514350">
              <a:buFont typeface="+mj-lt"/>
              <a:buAutoNum type="arabicPeriod"/>
            </a:pPr>
            <a:r>
              <a:rPr lang="id-ID" dirty="0">
                <a:solidFill>
                  <a:srgbClr val="C00000"/>
                </a:solidFill>
              </a:rPr>
              <a:t>Pengujian </a:t>
            </a:r>
            <a:r>
              <a:rPr lang="id-ID" dirty="0" err="1">
                <a:solidFill>
                  <a:srgbClr val="C00000"/>
                </a:solidFill>
              </a:rPr>
              <a:t>Software</a:t>
            </a:r>
            <a:endParaRPr lang="en-ID" dirty="0">
              <a:solidFill>
                <a:srgbClr val="C00000"/>
              </a:solidFill>
            </a:endParaRPr>
          </a:p>
          <a:p>
            <a:pPr marL="914400" lvl="1" indent="-457200">
              <a:buFont typeface="+mj-lt"/>
              <a:buAutoNum type="arabicPeriod"/>
            </a:pPr>
            <a:r>
              <a:rPr lang="en-ID" dirty="0">
                <a:solidFill>
                  <a:srgbClr val="0070C0"/>
                </a:solidFill>
              </a:rPr>
              <a:t>Unit</a:t>
            </a:r>
            <a:r>
              <a:rPr lang="en-ID" dirty="0"/>
              <a:t> Testing</a:t>
            </a:r>
          </a:p>
          <a:p>
            <a:pPr marL="914400" lvl="1" indent="-457200">
              <a:buFont typeface="+mj-lt"/>
              <a:buAutoNum type="arabicPeriod"/>
            </a:pPr>
            <a:r>
              <a:rPr lang="en-ID" dirty="0">
                <a:solidFill>
                  <a:srgbClr val="0070C0"/>
                </a:solidFill>
              </a:rPr>
              <a:t>Integration</a:t>
            </a:r>
            <a:r>
              <a:rPr lang="en-ID" dirty="0"/>
              <a:t> Testing</a:t>
            </a:r>
          </a:p>
          <a:p>
            <a:pPr marL="914400" lvl="1" indent="-457200">
              <a:buFont typeface="+mj-lt"/>
              <a:buAutoNum type="arabicPeriod"/>
            </a:pPr>
            <a:r>
              <a:rPr lang="en-ID" dirty="0">
                <a:solidFill>
                  <a:srgbClr val="0070C0"/>
                </a:solidFill>
              </a:rPr>
              <a:t>System</a:t>
            </a:r>
            <a:r>
              <a:rPr lang="en-ID" dirty="0"/>
              <a:t> Testing</a:t>
            </a:r>
          </a:p>
          <a:p>
            <a:pPr marL="914400" lvl="1" indent="-457200">
              <a:buFont typeface="+mj-lt"/>
              <a:buAutoNum type="arabicPeriod"/>
            </a:pPr>
            <a:r>
              <a:rPr lang="en-ID" dirty="0">
                <a:solidFill>
                  <a:srgbClr val="0070C0"/>
                </a:solidFill>
              </a:rPr>
              <a:t>User Acceptance </a:t>
            </a:r>
            <a:r>
              <a:rPr lang="en-ID" dirty="0"/>
              <a:t>Test</a:t>
            </a:r>
          </a:p>
          <a:p>
            <a:pPr marL="514350" indent="-514350">
              <a:buFont typeface="+mj-lt"/>
              <a:buAutoNum type="arabicPeriod"/>
            </a:pPr>
            <a:r>
              <a:rPr lang="id-ID" dirty="0">
                <a:solidFill>
                  <a:srgbClr val="C00000"/>
                </a:solidFill>
              </a:rPr>
              <a:t>Dokumentasi</a:t>
            </a:r>
            <a:endParaRPr lang="en-ID" dirty="0">
              <a:solidFill>
                <a:srgbClr val="C00000"/>
              </a:solidFill>
            </a:endParaRPr>
          </a:p>
          <a:p>
            <a:pPr marL="914400" lvl="1" indent="-457200">
              <a:buFont typeface="+mj-lt"/>
              <a:buAutoNum type="arabicPeriod"/>
            </a:pPr>
            <a:r>
              <a:rPr lang="en-ID" dirty="0">
                <a:solidFill>
                  <a:srgbClr val="0070C0"/>
                </a:solidFill>
              </a:rPr>
              <a:t>User</a:t>
            </a:r>
            <a:r>
              <a:rPr lang="en-ID" dirty="0"/>
              <a:t> Documentation</a:t>
            </a:r>
          </a:p>
          <a:p>
            <a:pPr marL="914400" lvl="1" indent="-457200">
              <a:buFont typeface="+mj-lt"/>
              <a:buAutoNum type="arabicPeriod"/>
            </a:pPr>
            <a:r>
              <a:rPr lang="en-ID" dirty="0">
                <a:solidFill>
                  <a:srgbClr val="0070C0"/>
                </a:solidFill>
              </a:rPr>
              <a:t>System</a:t>
            </a:r>
            <a:r>
              <a:rPr lang="en-ID" dirty="0"/>
              <a:t> Documentation</a:t>
            </a:r>
          </a:p>
          <a:p>
            <a:pPr marL="514350" indent="-514350">
              <a:buFont typeface="+mj-lt"/>
              <a:buAutoNum type="arabicPeriod"/>
            </a:pPr>
            <a:r>
              <a:rPr lang="en-ID" dirty="0">
                <a:solidFill>
                  <a:srgbClr val="C00000"/>
                </a:solidFill>
              </a:rPr>
              <a:t>Installation</a:t>
            </a:r>
          </a:p>
          <a:p>
            <a:pPr lvl="1"/>
            <a:r>
              <a:rPr lang="id-ID" dirty="0" err="1"/>
              <a:t>Software</a:t>
            </a:r>
            <a:r>
              <a:rPr lang="id-ID" dirty="0"/>
              <a:t> lama dimatikan</a:t>
            </a:r>
            <a:endParaRPr lang="en-ID" dirty="0"/>
          </a:p>
          <a:p>
            <a:pPr lvl="1"/>
            <a:r>
              <a:rPr lang="id-ID" dirty="0" err="1">
                <a:solidFill>
                  <a:srgbClr val="0070C0"/>
                </a:solidFill>
              </a:rPr>
              <a:t>Software</a:t>
            </a:r>
            <a:r>
              <a:rPr lang="id-ID" dirty="0">
                <a:solidFill>
                  <a:srgbClr val="0070C0"/>
                </a:solidFill>
              </a:rPr>
              <a:t> baru </a:t>
            </a:r>
            <a:r>
              <a:rPr lang="id-ID" dirty="0"/>
              <a:t>diaktifkan (instalasi)</a:t>
            </a:r>
            <a:endParaRPr lang="en-US" dirty="0"/>
          </a:p>
        </p:txBody>
      </p:sp>
      <p:sp>
        <p:nvSpPr>
          <p:cNvPr id="4" name="Title 3"/>
          <p:cNvSpPr>
            <a:spLocks noGrp="1"/>
          </p:cNvSpPr>
          <p:nvPr>
            <p:ph type="title"/>
          </p:nvPr>
        </p:nvSpPr>
        <p:spPr/>
        <p:txBody>
          <a:bodyPr/>
          <a:lstStyle/>
          <a:p>
            <a:r>
              <a:rPr lang="en-US" dirty="0"/>
              <a:t>Implementation</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4266939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Autofit/>
          </a:bodyPr>
          <a:lstStyle/>
          <a:p>
            <a:r>
              <a:rPr lang="en-US" sz="2800" dirty="0"/>
              <a:t>Sequence Diagram: </a:t>
            </a:r>
            <a:r>
              <a:rPr lang="id-ID" sz="2800" dirty="0" err="1"/>
              <a:t>Mengupdate</a:t>
            </a:r>
            <a:r>
              <a:rPr lang="id-ID" sz="2800" dirty="0"/>
              <a:t> Informasi Kotak Deposit</a:t>
            </a:r>
            <a:endParaRPr lang="en-US" sz="2800" dirty="0"/>
          </a:p>
        </p:txBody>
      </p:sp>
      <p:pic>
        <p:nvPicPr>
          <p:cNvPr id="5" name="Picture 4"/>
          <p:cNvPicPr>
            <a:picLocks noChangeAspect="1"/>
          </p:cNvPicPr>
          <p:nvPr/>
        </p:nvPicPr>
        <p:blipFill rotWithShape="1">
          <a:blip r:embed="rId2"/>
          <a:srcRect l="4465" t="5725" r="2714" b="16794"/>
          <a:stretch/>
        </p:blipFill>
        <p:spPr>
          <a:xfrm>
            <a:off x="190500" y="806669"/>
            <a:ext cx="8763000" cy="5786886"/>
          </a:xfrm>
          <a:prstGeom prst="rect">
            <a:avLst/>
          </a:prstGeom>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470</a:t>
            </a:fld>
            <a:endParaRPr lang="en-US">
              <a:solidFill>
                <a:prstClr val="black">
                  <a:tint val="75000"/>
                </a:prstClr>
              </a:solidFill>
            </a:endParaRPr>
          </a:p>
        </p:txBody>
      </p:sp>
    </p:spTree>
    <p:extLst>
      <p:ext uri="{BB962C8B-B14F-4D97-AF65-F5344CB8AC3E}">
        <p14:creationId xmlns:p14="http://schemas.microsoft.com/office/powerpoint/2010/main" val="40818677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866188" cy="647700"/>
          </a:xfrm>
        </p:spPr>
        <p:txBody>
          <a:bodyPr>
            <a:normAutofit/>
          </a:bodyPr>
          <a:lstStyle/>
          <a:p>
            <a:r>
              <a:rPr lang="en-US" dirty="0"/>
              <a:t>Sequence Diagram: </a:t>
            </a:r>
            <a:r>
              <a:rPr lang="id-ID" dirty="0"/>
              <a:t>Keluar Sistem</a:t>
            </a:r>
            <a:endParaRPr lang="en-US" dirty="0"/>
          </a:p>
        </p:txBody>
      </p:sp>
      <p:pic>
        <p:nvPicPr>
          <p:cNvPr id="6" name="Picture 5"/>
          <p:cNvPicPr>
            <a:picLocks noChangeAspect="1"/>
          </p:cNvPicPr>
          <p:nvPr/>
        </p:nvPicPr>
        <p:blipFill rotWithShape="1">
          <a:blip r:embed="rId2"/>
          <a:srcRect l="6028" t="5725" r="2885" b="30077"/>
          <a:stretch/>
        </p:blipFill>
        <p:spPr>
          <a:xfrm>
            <a:off x="304800" y="1219200"/>
            <a:ext cx="8534402" cy="42672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471</a:t>
            </a:fld>
            <a:endParaRPr lang="en-US">
              <a:solidFill>
                <a:prstClr val="black">
                  <a:tint val="75000"/>
                </a:prstClr>
              </a:solidFill>
            </a:endParaRPr>
          </a:p>
        </p:txBody>
      </p:sp>
    </p:spTree>
    <p:extLst>
      <p:ext uri="{BB962C8B-B14F-4D97-AF65-F5344CB8AC3E}">
        <p14:creationId xmlns:p14="http://schemas.microsoft.com/office/powerpoint/2010/main" val="2102027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Diagram</a:t>
            </a:r>
          </a:p>
        </p:txBody>
      </p:sp>
      <p:pic>
        <p:nvPicPr>
          <p:cNvPr id="7" name="Picture 6"/>
          <p:cNvPicPr>
            <a:picLocks noChangeAspect="1"/>
          </p:cNvPicPr>
          <p:nvPr/>
        </p:nvPicPr>
        <p:blipFill rotWithShape="1">
          <a:blip r:embed="rId2"/>
          <a:srcRect l="1811" t="4581" r="1811" b="1651"/>
          <a:stretch/>
        </p:blipFill>
        <p:spPr>
          <a:xfrm>
            <a:off x="409574" y="838200"/>
            <a:ext cx="8324852" cy="5791201"/>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472</a:t>
            </a:fld>
            <a:endParaRPr lang="en-US">
              <a:solidFill>
                <a:prstClr val="black">
                  <a:tint val="75000"/>
                </a:prstClr>
              </a:solidFill>
            </a:endParaRPr>
          </a:p>
        </p:txBody>
      </p:sp>
    </p:spTree>
    <p:extLst>
      <p:ext uri="{BB962C8B-B14F-4D97-AF65-F5344CB8AC3E}">
        <p14:creationId xmlns:p14="http://schemas.microsoft.com/office/powerpoint/2010/main" val="12592890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Data Model</a:t>
            </a:r>
          </a:p>
        </p:txBody>
      </p:sp>
      <p:pic>
        <p:nvPicPr>
          <p:cNvPr id="6" name="Picture 5"/>
          <p:cNvPicPr>
            <a:picLocks noChangeAspect="1"/>
          </p:cNvPicPr>
          <p:nvPr/>
        </p:nvPicPr>
        <p:blipFill rotWithShape="1">
          <a:blip r:embed="rId2"/>
          <a:srcRect l="2460" t="5172" r="2460" b="3512"/>
          <a:stretch/>
        </p:blipFill>
        <p:spPr>
          <a:xfrm>
            <a:off x="1602796" y="789040"/>
            <a:ext cx="6553200" cy="5813321"/>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473</a:t>
            </a:fld>
            <a:endParaRPr lang="en-US">
              <a:solidFill>
                <a:prstClr val="black">
                  <a:tint val="75000"/>
                </a:prstClr>
              </a:solidFill>
            </a:endParaRPr>
          </a:p>
        </p:txBody>
      </p:sp>
    </p:spTree>
    <p:extLst>
      <p:ext uri="{BB962C8B-B14F-4D97-AF65-F5344CB8AC3E}">
        <p14:creationId xmlns:p14="http://schemas.microsoft.com/office/powerpoint/2010/main" val="4107170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Interface Design</a:t>
            </a:r>
          </a:p>
        </p:txBody>
      </p:sp>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75" t="17500" r="43376" b="35893"/>
          <a:stretch/>
        </p:blipFill>
        <p:spPr bwMode="auto">
          <a:xfrm>
            <a:off x="762000" y="947416"/>
            <a:ext cx="7772400" cy="53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474</a:t>
            </a:fld>
            <a:endParaRPr lang="en-US">
              <a:solidFill>
                <a:prstClr val="black">
                  <a:tint val="75000"/>
                </a:prstClr>
              </a:solidFill>
            </a:endParaRPr>
          </a:p>
        </p:txBody>
      </p:sp>
    </p:spTree>
    <p:extLst>
      <p:ext uri="{BB962C8B-B14F-4D97-AF65-F5344CB8AC3E}">
        <p14:creationId xmlns:p14="http://schemas.microsoft.com/office/powerpoint/2010/main" val="2773082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dirty="0"/>
              <a:t>User Interface Design</a:t>
            </a:r>
            <a:r>
              <a:rPr lang="id-ID" dirty="0"/>
              <a:t> (</a:t>
            </a:r>
            <a:r>
              <a:rPr lang="id-ID" dirty="0" err="1"/>
              <a:t>Sparx</a:t>
            </a:r>
            <a:r>
              <a:rPr lang="id-ID" dirty="0"/>
              <a:t> EA)</a:t>
            </a:r>
            <a:endParaRPr lang="en-US" dirty="0"/>
          </a:p>
        </p:txBody>
      </p:sp>
      <p:pic>
        <p:nvPicPr>
          <p:cNvPr id="6" name="Picture 5"/>
          <p:cNvPicPr>
            <a:picLocks noChangeAspect="1"/>
          </p:cNvPicPr>
          <p:nvPr/>
        </p:nvPicPr>
        <p:blipFill rotWithShape="1">
          <a:blip r:embed="rId2"/>
          <a:srcRect l="3650" t="7496" r="2324" b="2183"/>
          <a:stretch/>
        </p:blipFill>
        <p:spPr>
          <a:xfrm>
            <a:off x="1447800" y="762000"/>
            <a:ext cx="6096000" cy="5838422"/>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475</a:t>
            </a:fld>
            <a:endParaRPr lang="en-US">
              <a:solidFill>
                <a:prstClr val="black">
                  <a:tint val="75000"/>
                </a:prstClr>
              </a:solidFill>
            </a:endParaRPr>
          </a:p>
        </p:txBody>
      </p:sp>
    </p:spTree>
    <p:extLst>
      <p:ext uri="{BB962C8B-B14F-4D97-AF65-F5344CB8AC3E}">
        <p14:creationId xmlns:p14="http://schemas.microsoft.com/office/powerpoint/2010/main" val="1374147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Interface Design (</a:t>
            </a:r>
            <a:r>
              <a:rPr lang="en-US" dirty="0" err="1"/>
              <a:t>Netbeans</a:t>
            </a:r>
            <a:r>
              <a:rPr lang="en-US" dirty="0"/>
              <a:t>)</a:t>
            </a:r>
          </a:p>
        </p:txBody>
      </p:sp>
      <p:pic>
        <p:nvPicPr>
          <p:cNvPr id="4" name="Picture 3"/>
          <p:cNvPicPr>
            <a:picLocks noChangeAspect="1"/>
          </p:cNvPicPr>
          <p:nvPr/>
        </p:nvPicPr>
        <p:blipFill rotWithShape="1">
          <a:blip r:embed="rId2"/>
          <a:srcRect l="18500" t="14445" r="55000" b="48222"/>
          <a:stretch/>
        </p:blipFill>
        <p:spPr>
          <a:xfrm>
            <a:off x="277812" y="990600"/>
            <a:ext cx="4038600" cy="3200400"/>
          </a:xfrm>
          <a:prstGeom prst="rect">
            <a:avLst/>
          </a:prstGeom>
        </p:spPr>
      </p:pic>
      <p:pic>
        <p:nvPicPr>
          <p:cNvPr id="5" name="Picture 4"/>
          <p:cNvPicPr>
            <a:picLocks noChangeAspect="1"/>
          </p:cNvPicPr>
          <p:nvPr/>
        </p:nvPicPr>
        <p:blipFill rotWithShape="1">
          <a:blip r:embed="rId3"/>
          <a:srcRect l="18500" t="14445" r="55000" b="50000"/>
          <a:stretch/>
        </p:blipFill>
        <p:spPr>
          <a:xfrm>
            <a:off x="4953000" y="3352800"/>
            <a:ext cx="4038600" cy="3048000"/>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476</a:t>
            </a:fld>
            <a:endParaRPr lang="en-US">
              <a:solidFill>
                <a:prstClr val="black">
                  <a:tint val="75000"/>
                </a:prstClr>
              </a:solidFill>
            </a:endParaRPr>
          </a:p>
        </p:txBody>
      </p:sp>
    </p:spTree>
    <p:extLst>
      <p:ext uri="{BB962C8B-B14F-4D97-AF65-F5344CB8AC3E}">
        <p14:creationId xmlns:p14="http://schemas.microsoft.com/office/powerpoint/2010/main" val="37075557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a:t>Deployment Diagram</a:t>
            </a:r>
            <a:r>
              <a:rPr lang="id-ID" dirty="0"/>
              <a:t> (</a:t>
            </a:r>
            <a:r>
              <a:rPr lang="en-US" dirty="0"/>
              <a:t>3</a:t>
            </a:r>
            <a:r>
              <a:rPr lang="id-ID" dirty="0"/>
              <a:t> Tier)</a:t>
            </a:r>
          </a:p>
        </p:txBody>
      </p:sp>
      <p:pic>
        <p:nvPicPr>
          <p:cNvPr id="5" name="Picture 4"/>
          <p:cNvPicPr>
            <a:picLocks noChangeAspect="1"/>
          </p:cNvPicPr>
          <p:nvPr/>
        </p:nvPicPr>
        <p:blipFill rotWithShape="1">
          <a:blip r:embed="rId2"/>
          <a:srcRect l="1332" t="6779" r="1247" b="3390"/>
          <a:stretch/>
        </p:blipFill>
        <p:spPr>
          <a:xfrm>
            <a:off x="184029" y="1295400"/>
            <a:ext cx="8775941" cy="4267200"/>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477</a:t>
            </a:fld>
            <a:endParaRPr lang="en-US">
              <a:solidFill>
                <a:prstClr val="black">
                  <a:tint val="75000"/>
                </a:prstClr>
              </a:solidFill>
            </a:endParaRPr>
          </a:p>
        </p:txBody>
      </p:sp>
    </p:spTree>
    <p:extLst>
      <p:ext uri="{BB962C8B-B14F-4D97-AF65-F5344CB8AC3E}">
        <p14:creationId xmlns:p14="http://schemas.microsoft.com/office/powerpoint/2010/main" val="18323836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94A2A-ED91-4F61-BAD3-E076EE8C19EA}"/>
              </a:ext>
            </a:extLst>
          </p:cNvPr>
          <p:cNvSpPr>
            <a:spLocks noGrp="1"/>
          </p:cNvSpPr>
          <p:nvPr>
            <p:ph idx="1"/>
          </p:nvPr>
        </p:nvSpPr>
        <p:spPr>
          <a:xfrm>
            <a:off x="304800" y="1143000"/>
            <a:ext cx="4224339" cy="5562600"/>
          </a:xfrm>
          <a:solidFill>
            <a:schemeClr val="accent2">
              <a:lumMod val="20000"/>
              <a:lumOff val="80000"/>
            </a:schemeClr>
          </a:solidFill>
          <a:ln>
            <a:solidFill>
              <a:schemeClr val="accent2">
                <a:lumMod val="40000"/>
                <a:lumOff val="60000"/>
              </a:schemeClr>
            </a:solidFill>
          </a:ln>
        </p:spPr>
        <p:txBody>
          <a:bodyPr>
            <a:normAutofit fontScale="70000" lnSpcReduction="20000"/>
          </a:bodyPr>
          <a:lstStyle/>
          <a:p>
            <a:pPr marL="0" indent="0">
              <a:buNone/>
            </a:pPr>
            <a:r>
              <a:rPr lang="en-US" dirty="0"/>
              <a:t>  1. System </a:t>
            </a:r>
            <a:r>
              <a:rPr lang="en-US" dirty="0">
                <a:solidFill>
                  <a:srgbClr val="C00000"/>
                </a:solidFill>
              </a:rPr>
              <a:t>Planning</a:t>
            </a:r>
          </a:p>
          <a:p>
            <a:pPr marL="457200" lvl="1" indent="0">
              <a:buNone/>
            </a:pPr>
            <a:r>
              <a:rPr lang="en-US" dirty="0"/>
              <a:t>1.1 Project </a:t>
            </a:r>
            <a:r>
              <a:rPr lang="en-US" dirty="0">
                <a:solidFill>
                  <a:srgbClr val="0070C0"/>
                </a:solidFill>
              </a:rPr>
              <a:t>Scope</a:t>
            </a:r>
          </a:p>
          <a:p>
            <a:pPr marL="457200" lvl="1" indent="0">
              <a:buNone/>
            </a:pPr>
            <a:r>
              <a:rPr lang="en-US" dirty="0"/>
              <a:t>1.2 Project </a:t>
            </a:r>
            <a:r>
              <a:rPr lang="en-US" dirty="0">
                <a:solidFill>
                  <a:srgbClr val="0070C0"/>
                </a:solidFill>
              </a:rPr>
              <a:t>Schedule</a:t>
            </a:r>
          </a:p>
          <a:p>
            <a:pPr marL="457200" lvl="1" indent="0">
              <a:buNone/>
            </a:pPr>
            <a:r>
              <a:rPr lang="en-US" dirty="0"/>
              <a:t>1.3 Project </a:t>
            </a:r>
            <a:r>
              <a:rPr lang="en-US" dirty="0">
                <a:solidFill>
                  <a:srgbClr val="0070C0"/>
                </a:solidFill>
              </a:rPr>
              <a:t>Team</a:t>
            </a:r>
          </a:p>
          <a:p>
            <a:pPr marL="0" indent="0">
              <a:buNone/>
            </a:pPr>
            <a:r>
              <a:rPr lang="en-US" dirty="0"/>
              <a:t>  2. System </a:t>
            </a:r>
            <a:r>
              <a:rPr lang="en-US" dirty="0">
                <a:solidFill>
                  <a:srgbClr val="C00000"/>
                </a:solidFill>
              </a:rPr>
              <a:t>Design</a:t>
            </a:r>
          </a:p>
          <a:p>
            <a:pPr marL="457200" lvl="1" indent="0">
              <a:buNone/>
            </a:pPr>
            <a:r>
              <a:rPr lang="en-US" dirty="0"/>
              <a:t>2.1 </a:t>
            </a:r>
            <a:r>
              <a:rPr lang="en-US" dirty="0">
                <a:solidFill>
                  <a:srgbClr val="0070C0"/>
                </a:solidFill>
              </a:rPr>
              <a:t>Functional</a:t>
            </a:r>
            <a:r>
              <a:rPr lang="en-US" dirty="0"/>
              <a:t> Requirements</a:t>
            </a:r>
          </a:p>
          <a:p>
            <a:pPr marL="914400" lvl="2" indent="0">
              <a:buNone/>
            </a:pPr>
            <a:r>
              <a:rPr lang="en-US" dirty="0"/>
              <a:t>2.1.1 </a:t>
            </a:r>
            <a:r>
              <a:rPr lang="en-US" dirty="0">
                <a:solidFill>
                  <a:srgbClr val="14663B"/>
                </a:solidFill>
              </a:rPr>
              <a:t>Actor</a:t>
            </a:r>
          </a:p>
          <a:p>
            <a:pPr marL="914400" lvl="2" indent="0">
              <a:buNone/>
            </a:pPr>
            <a:r>
              <a:rPr lang="en-US" dirty="0"/>
              <a:t>2.1.2 </a:t>
            </a:r>
            <a:r>
              <a:rPr lang="en-US" dirty="0">
                <a:solidFill>
                  <a:srgbClr val="14663B"/>
                </a:solidFill>
              </a:rPr>
              <a:t>Use Case </a:t>
            </a:r>
            <a:r>
              <a:rPr lang="en-US" dirty="0"/>
              <a:t>Diagram</a:t>
            </a:r>
          </a:p>
          <a:p>
            <a:pPr marL="914400" lvl="2" indent="0">
              <a:buNone/>
            </a:pPr>
            <a:r>
              <a:rPr lang="en-US" dirty="0"/>
              <a:t>2.1.3 </a:t>
            </a:r>
            <a:r>
              <a:rPr lang="en-US" dirty="0">
                <a:solidFill>
                  <a:srgbClr val="14663B"/>
                </a:solidFill>
              </a:rPr>
              <a:t>Activity</a:t>
            </a:r>
            <a:r>
              <a:rPr lang="en-US" dirty="0"/>
              <a:t> Diagram (BPMN)</a:t>
            </a:r>
          </a:p>
          <a:p>
            <a:pPr marL="914400" lvl="2" indent="0">
              <a:buNone/>
            </a:pPr>
            <a:r>
              <a:rPr lang="en-US" dirty="0"/>
              <a:t>2.1.4 </a:t>
            </a:r>
            <a:r>
              <a:rPr lang="en-US" dirty="0">
                <a:solidFill>
                  <a:srgbClr val="14663B"/>
                </a:solidFill>
              </a:rPr>
              <a:t>Sequence</a:t>
            </a:r>
            <a:r>
              <a:rPr lang="en-US" dirty="0"/>
              <a:t> Diagram</a:t>
            </a:r>
          </a:p>
          <a:p>
            <a:pPr marL="914400" lvl="2" indent="0">
              <a:buNone/>
            </a:pPr>
            <a:r>
              <a:rPr lang="en-US" dirty="0"/>
              <a:t>2.1.5 </a:t>
            </a:r>
            <a:r>
              <a:rPr lang="en-US" dirty="0">
                <a:solidFill>
                  <a:srgbClr val="14663B"/>
                </a:solidFill>
              </a:rPr>
              <a:t>Class</a:t>
            </a:r>
            <a:r>
              <a:rPr lang="en-US" dirty="0"/>
              <a:t> Diagram</a:t>
            </a:r>
          </a:p>
          <a:p>
            <a:pPr marL="914400" lvl="2" indent="0">
              <a:buNone/>
            </a:pPr>
            <a:r>
              <a:rPr lang="en-US" dirty="0"/>
              <a:t>2.1.6 </a:t>
            </a:r>
            <a:r>
              <a:rPr lang="en-US" dirty="0">
                <a:solidFill>
                  <a:srgbClr val="14663B"/>
                </a:solidFill>
              </a:rPr>
              <a:t>Data</a:t>
            </a:r>
            <a:r>
              <a:rPr lang="en-US" dirty="0"/>
              <a:t> Model</a:t>
            </a:r>
          </a:p>
          <a:p>
            <a:pPr marL="914400" lvl="2" indent="0">
              <a:buNone/>
            </a:pPr>
            <a:r>
              <a:rPr lang="en-US" dirty="0"/>
              <a:t>2.1.7 </a:t>
            </a:r>
            <a:r>
              <a:rPr lang="en-US" dirty="0">
                <a:solidFill>
                  <a:srgbClr val="14663B"/>
                </a:solidFill>
              </a:rPr>
              <a:t>User Interface </a:t>
            </a:r>
            <a:r>
              <a:rPr lang="en-US" dirty="0"/>
              <a:t>Design</a:t>
            </a:r>
          </a:p>
          <a:p>
            <a:pPr marL="914400" lvl="2" indent="0">
              <a:buNone/>
            </a:pPr>
            <a:r>
              <a:rPr lang="en-US" dirty="0"/>
              <a:t>2.1.8 </a:t>
            </a:r>
            <a:r>
              <a:rPr lang="en-US" dirty="0">
                <a:solidFill>
                  <a:srgbClr val="14663B"/>
                </a:solidFill>
              </a:rPr>
              <a:t>Deployment</a:t>
            </a:r>
            <a:r>
              <a:rPr lang="en-US" dirty="0"/>
              <a:t> Diagram</a:t>
            </a:r>
          </a:p>
          <a:p>
            <a:pPr marL="914400" lvl="2" indent="0">
              <a:buNone/>
            </a:pPr>
            <a:r>
              <a:rPr lang="en-US" dirty="0"/>
              <a:t>2.1.9 Relational </a:t>
            </a:r>
            <a:r>
              <a:rPr lang="en-US" dirty="0">
                <a:solidFill>
                  <a:srgbClr val="14663B"/>
                </a:solidFill>
              </a:rPr>
              <a:t>Matrices</a:t>
            </a:r>
          </a:p>
          <a:p>
            <a:pPr marL="1371600" lvl="3" indent="0">
              <a:buNone/>
            </a:pPr>
            <a:r>
              <a:rPr lang="en-US" dirty="0"/>
              <a:t>2.1.9.1 Actor – Activity Diagram</a:t>
            </a:r>
          </a:p>
          <a:p>
            <a:pPr marL="1371600" lvl="3" indent="0">
              <a:buNone/>
            </a:pPr>
            <a:r>
              <a:rPr lang="en-US" dirty="0"/>
              <a:t>2.1.9.2 Actor – Sequence Diagram</a:t>
            </a:r>
          </a:p>
          <a:p>
            <a:pPr marL="457200" lvl="1" indent="0">
              <a:buNone/>
            </a:pPr>
            <a:r>
              <a:rPr lang="en-US" dirty="0"/>
              <a:t>2.2 </a:t>
            </a:r>
            <a:r>
              <a:rPr lang="en-US" dirty="0">
                <a:solidFill>
                  <a:srgbClr val="0070C0"/>
                </a:solidFill>
              </a:rPr>
              <a:t>Nonfunctional</a:t>
            </a:r>
            <a:r>
              <a:rPr lang="en-US" dirty="0"/>
              <a:t> Requirements</a:t>
            </a:r>
          </a:p>
          <a:p>
            <a:pPr marL="914400" lvl="2" indent="0">
              <a:buNone/>
            </a:pPr>
            <a:r>
              <a:rPr lang="en-US" dirty="0"/>
              <a:t>2.2.1 </a:t>
            </a:r>
            <a:r>
              <a:rPr lang="en-US" dirty="0">
                <a:solidFill>
                  <a:srgbClr val="14663B"/>
                </a:solidFill>
              </a:rPr>
              <a:t>Operational</a:t>
            </a:r>
          </a:p>
          <a:p>
            <a:pPr marL="914400" lvl="2" indent="0">
              <a:buNone/>
            </a:pPr>
            <a:r>
              <a:rPr lang="en-US" dirty="0"/>
              <a:t>2.2.2 </a:t>
            </a:r>
            <a:r>
              <a:rPr lang="en-US" dirty="0">
                <a:solidFill>
                  <a:srgbClr val="14663B"/>
                </a:solidFill>
              </a:rPr>
              <a:t>Performance</a:t>
            </a:r>
          </a:p>
          <a:p>
            <a:pPr marL="914400" lvl="2" indent="0">
              <a:buNone/>
            </a:pPr>
            <a:r>
              <a:rPr lang="en-US" dirty="0"/>
              <a:t>2.2.3 </a:t>
            </a:r>
            <a:r>
              <a:rPr lang="en-US" dirty="0">
                <a:solidFill>
                  <a:srgbClr val="14663B"/>
                </a:solidFill>
              </a:rPr>
              <a:t>Security</a:t>
            </a:r>
          </a:p>
          <a:p>
            <a:pPr marL="914400" lvl="2" indent="0">
              <a:buNone/>
            </a:pPr>
            <a:r>
              <a:rPr lang="en-US" dirty="0"/>
              <a:t>2.2.4 </a:t>
            </a:r>
            <a:r>
              <a:rPr lang="en-US" dirty="0">
                <a:solidFill>
                  <a:srgbClr val="14663B"/>
                </a:solidFill>
              </a:rPr>
              <a:t>Hardware</a:t>
            </a:r>
          </a:p>
          <a:p>
            <a:pPr marL="914400" lvl="2" indent="0">
              <a:buNone/>
            </a:pPr>
            <a:r>
              <a:rPr lang="en-US" dirty="0"/>
              <a:t>2.2.5 </a:t>
            </a:r>
            <a:r>
              <a:rPr lang="en-US" dirty="0">
                <a:solidFill>
                  <a:srgbClr val="14663B"/>
                </a:solidFill>
              </a:rPr>
              <a:t>Development Platform</a:t>
            </a:r>
          </a:p>
          <a:p>
            <a:pPr marL="914400" lvl="2" indent="0">
              <a:buNone/>
            </a:pPr>
            <a:r>
              <a:rPr lang="en-US" dirty="0"/>
              <a:t>2.2.6 </a:t>
            </a:r>
            <a:r>
              <a:rPr lang="en-US" dirty="0">
                <a:solidFill>
                  <a:srgbClr val="14663B"/>
                </a:solidFill>
              </a:rPr>
              <a:t>Deadline</a:t>
            </a:r>
          </a:p>
        </p:txBody>
      </p:sp>
      <p:sp>
        <p:nvSpPr>
          <p:cNvPr id="3" name="Title 2">
            <a:extLst>
              <a:ext uri="{FF2B5EF4-FFF2-40B4-BE49-F238E27FC236}">
                <a16:creationId xmlns:a16="http://schemas.microsoft.com/office/drawing/2014/main" id="{6F3C6CB7-2E2F-48C4-B30F-0FB70D6F1D02}"/>
              </a:ext>
            </a:extLst>
          </p:cNvPr>
          <p:cNvSpPr>
            <a:spLocks noGrp="1"/>
          </p:cNvSpPr>
          <p:nvPr>
            <p:ph type="title"/>
          </p:nvPr>
        </p:nvSpPr>
        <p:spPr/>
        <p:txBody>
          <a:bodyPr>
            <a:normAutofit fontScale="90000"/>
          </a:bodyPr>
          <a:lstStyle/>
          <a:p>
            <a:r>
              <a:rPr lang="en-US" dirty="0" err="1"/>
              <a:t>Contoh</a:t>
            </a:r>
            <a:r>
              <a:rPr lang="en-US" dirty="0"/>
              <a:t> Template System Specification</a:t>
            </a:r>
            <a:br>
              <a:rPr lang="en-US" dirty="0"/>
            </a:br>
            <a:r>
              <a:rPr lang="en-US" dirty="0"/>
              <a:t>(SRS, BRD, FSD)</a:t>
            </a:r>
            <a:endParaRPr lang="en-ID" dirty="0"/>
          </a:p>
        </p:txBody>
      </p:sp>
      <p:sp>
        <p:nvSpPr>
          <p:cNvPr id="4" name="Slide Number Placeholder 3">
            <a:extLst>
              <a:ext uri="{FF2B5EF4-FFF2-40B4-BE49-F238E27FC236}">
                <a16:creationId xmlns:a16="http://schemas.microsoft.com/office/drawing/2014/main" id="{CF1BF23B-0478-4F68-925F-F54716E81B5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478</a:t>
            </a:fld>
            <a:endParaRPr lang="en-US">
              <a:solidFill>
                <a:prstClr val="black">
                  <a:tint val="75000"/>
                </a:prstClr>
              </a:solidFill>
            </a:endParaRPr>
          </a:p>
        </p:txBody>
      </p:sp>
      <p:sp>
        <p:nvSpPr>
          <p:cNvPr id="5" name="Content Placeholder 1">
            <a:extLst>
              <a:ext uri="{FF2B5EF4-FFF2-40B4-BE49-F238E27FC236}">
                <a16:creationId xmlns:a16="http://schemas.microsoft.com/office/drawing/2014/main" id="{28604D41-1E4B-4E3E-B4CB-A918C5AB222E}"/>
              </a:ext>
            </a:extLst>
          </p:cNvPr>
          <p:cNvSpPr txBox="1">
            <a:spLocks/>
          </p:cNvSpPr>
          <p:nvPr/>
        </p:nvSpPr>
        <p:spPr>
          <a:xfrm>
            <a:off x="4879395" y="1162275"/>
            <a:ext cx="4055485" cy="5562600"/>
          </a:xfrm>
          <a:prstGeom prst="rect">
            <a:avLst/>
          </a:prstGeom>
          <a:solidFill>
            <a:schemeClr val="accent2">
              <a:lumMod val="20000"/>
              <a:lumOff val="80000"/>
            </a:schemeClr>
          </a:solidFill>
          <a:ln>
            <a:solidFill>
              <a:schemeClr val="accent2">
                <a:lumMod val="40000"/>
                <a:lumOff val="6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kumimoji="0" lang="en-US" sz="2000" dirty="0">
                <a:effectLst/>
              </a:rPr>
              <a:t>  3. System </a:t>
            </a:r>
            <a:r>
              <a:rPr kumimoji="0" lang="en-US" sz="2000" dirty="0">
                <a:solidFill>
                  <a:srgbClr val="C00000"/>
                </a:solidFill>
                <a:effectLst/>
              </a:rPr>
              <a:t>Implementation</a:t>
            </a:r>
          </a:p>
          <a:p>
            <a:pPr marL="457200" lvl="1" indent="0" fontAlgn="auto">
              <a:spcAft>
                <a:spcPts val="0"/>
              </a:spcAft>
              <a:buNone/>
            </a:pPr>
            <a:r>
              <a:rPr kumimoji="0" lang="en-US" sz="1800" dirty="0">
                <a:effectLst/>
              </a:rPr>
              <a:t>3.1 </a:t>
            </a:r>
            <a:r>
              <a:rPr kumimoji="0" lang="en-US" sz="1800" dirty="0">
                <a:solidFill>
                  <a:srgbClr val="0070C0"/>
                </a:solidFill>
                <a:effectLst/>
              </a:rPr>
              <a:t>Testing</a:t>
            </a:r>
            <a:r>
              <a:rPr kumimoji="0" lang="en-US" sz="1800" dirty="0">
                <a:effectLst/>
              </a:rPr>
              <a:t> Strategy</a:t>
            </a:r>
          </a:p>
          <a:p>
            <a:pPr marL="457200" lvl="1" indent="0" fontAlgn="auto">
              <a:spcAft>
                <a:spcPts val="0"/>
              </a:spcAft>
              <a:buNone/>
            </a:pPr>
            <a:r>
              <a:rPr kumimoji="0" lang="en-US" sz="1800" dirty="0">
                <a:effectLst/>
              </a:rPr>
              <a:t>3.2 </a:t>
            </a:r>
            <a:r>
              <a:rPr kumimoji="0" lang="en-US" sz="1800" dirty="0">
                <a:solidFill>
                  <a:srgbClr val="0070C0"/>
                </a:solidFill>
                <a:effectLst/>
              </a:rPr>
              <a:t>Installation</a:t>
            </a:r>
            <a:r>
              <a:rPr kumimoji="0" lang="en-US" sz="1800" dirty="0">
                <a:effectLst/>
              </a:rPr>
              <a:t> Strategy </a:t>
            </a:r>
          </a:p>
          <a:p>
            <a:pPr marL="457200" lvl="1" indent="0" fontAlgn="auto">
              <a:spcAft>
                <a:spcPts val="0"/>
              </a:spcAft>
              <a:buNone/>
            </a:pPr>
            <a:r>
              <a:rPr kumimoji="0" lang="en-US" sz="1800" dirty="0">
                <a:effectLst/>
              </a:rPr>
              <a:t>3.3 </a:t>
            </a:r>
            <a:r>
              <a:rPr kumimoji="0" lang="en-US" sz="1800" dirty="0">
                <a:solidFill>
                  <a:srgbClr val="0070C0"/>
                </a:solidFill>
                <a:effectLst/>
              </a:rPr>
              <a:t>Change Management </a:t>
            </a:r>
            <a:r>
              <a:rPr kumimoji="0" lang="en-US" sz="1800" dirty="0">
                <a:effectLst/>
              </a:rPr>
              <a:t>Strategy</a:t>
            </a:r>
            <a:endParaRPr kumimoji="0" lang="en-ID" sz="1800" dirty="0">
              <a:effectLst/>
            </a:endParaRPr>
          </a:p>
        </p:txBody>
      </p:sp>
    </p:spTree>
    <p:extLst>
      <p:ext uri="{BB962C8B-B14F-4D97-AF65-F5344CB8AC3E}">
        <p14:creationId xmlns:p14="http://schemas.microsoft.com/office/powerpoint/2010/main" val="4977189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720C39-3E62-465B-812F-2235CCA8A2E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A8BBBEA-11F1-47F0-994A-13B6C1482871}"/>
              </a:ext>
            </a:extLst>
          </p:cNvPr>
          <p:cNvSpPr>
            <a:spLocks noGrp="1"/>
          </p:cNvSpPr>
          <p:nvPr>
            <p:ph type="title"/>
          </p:nvPr>
        </p:nvSpPr>
        <p:spPr/>
        <p:txBody>
          <a:bodyPr/>
          <a:lstStyle/>
          <a:p>
            <a:r>
              <a:rPr lang="id-ID" dirty="0"/>
              <a:t>Systems Design</a:t>
            </a:r>
            <a:endParaRPr lang="en-US" dirty="0"/>
          </a:p>
        </p:txBody>
      </p:sp>
      <p:sp>
        <p:nvSpPr>
          <p:cNvPr id="4" name="Slide Number Placeholder 3">
            <a:extLst>
              <a:ext uri="{FF2B5EF4-FFF2-40B4-BE49-F238E27FC236}">
                <a16:creationId xmlns:a16="http://schemas.microsoft.com/office/drawing/2014/main" id="{7F068E15-3878-4993-A89A-2D9E6B87B8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479</a:t>
            </a:fld>
            <a:endParaRPr lang="en-US">
              <a:solidFill>
                <a:prstClr val="black">
                  <a:tint val="75000"/>
                </a:prstClr>
              </a:solidFill>
            </a:endParaRPr>
          </a:p>
        </p:txBody>
      </p:sp>
      <p:pic>
        <p:nvPicPr>
          <p:cNvPr id="5" name="Picture 4">
            <a:extLst>
              <a:ext uri="{FF2B5EF4-FFF2-40B4-BE49-F238E27FC236}">
                <a16:creationId xmlns:a16="http://schemas.microsoft.com/office/drawing/2014/main" id="{4D1B98D3-CAFD-4E5C-8F80-53CD538151D4}"/>
              </a:ext>
            </a:extLst>
          </p:cNvPr>
          <p:cNvPicPr>
            <a:picLocks noChangeAspect="1"/>
          </p:cNvPicPr>
          <p:nvPr/>
        </p:nvPicPr>
        <p:blipFill rotWithShape="1">
          <a:blip r:embed="rId2"/>
          <a:srcRect l="1835" t="5499" r="4172" b="1"/>
          <a:stretch/>
        </p:blipFill>
        <p:spPr>
          <a:xfrm>
            <a:off x="24062" y="1452845"/>
            <a:ext cx="9116189" cy="4719355"/>
          </a:xfrm>
          <a:prstGeom prst="rect">
            <a:avLst/>
          </a:prstGeom>
        </p:spPr>
      </p:pic>
    </p:spTree>
    <p:extLst>
      <p:ext uri="{BB962C8B-B14F-4D97-AF65-F5344CB8AC3E}">
        <p14:creationId xmlns:p14="http://schemas.microsoft.com/office/powerpoint/2010/main" val="537075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06" y="152400"/>
            <a:ext cx="8458200" cy="762000"/>
          </a:xfrm>
        </p:spPr>
        <p:txBody>
          <a:bodyPr>
            <a:normAutofit/>
          </a:bodyPr>
          <a:lstStyle/>
          <a:p>
            <a:r>
              <a:rPr lang="id-ID" dirty="0"/>
              <a:t>Siklus Pengembangan </a:t>
            </a:r>
            <a:r>
              <a:rPr lang="id-ID" dirty="0" err="1"/>
              <a:t>Software</a:t>
            </a:r>
            <a:endParaRPr lang="en-US" dirty="0"/>
          </a:p>
        </p:txBody>
      </p:sp>
      <p:graphicFrame>
        <p:nvGraphicFramePr>
          <p:cNvPr id="5" name="Content Placeholder 9"/>
          <p:cNvGraphicFramePr>
            <a:graphicFrameLocks/>
          </p:cNvGraphicFramePr>
          <p:nvPr>
            <p:extLst>
              <p:ext uri="{D42A27DB-BD31-4B8C-83A1-F6EECF244321}">
                <p14:modId xmlns:p14="http://schemas.microsoft.com/office/powerpoint/2010/main" val="3977508273"/>
              </p:ext>
            </p:extLst>
          </p:nvPr>
        </p:nvGraphicFramePr>
        <p:xfrm>
          <a:off x="228600" y="1066800"/>
          <a:ext cx="859042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48</a:t>
            </a:fld>
            <a:endParaRPr lang="en-US">
              <a:solidFill>
                <a:prstClr val="black">
                  <a:tint val="75000"/>
                </a:prstClr>
              </a:solidFill>
            </a:endParaRPr>
          </a:p>
        </p:txBody>
      </p:sp>
      <p:sp>
        <p:nvSpPr>
          <p:cNvPr id="6" name="Content Placeholder 1">
            <a:extLst>
              <a:ext uri="{FF2B5EF4-FFF2-40B4-BE49-F238E27FC236}">
                <a16:creationId xmlns:a16="http://schemas.microsoft.com/office/drawing/2014/main" id="{F6A298E5-C505-4790-BCDB-43FEBDFFF812}"/>
              </a:ext>
            </a:extLst>
          </p:cNvPr>
          <p:cNvSpPr>
            <a:spLocks noGrp="1"/>
          </p:cNvSpPr>
          <p:nvPr>
            <p:ph idx="1"/>
          </p:nvPr>
        </p:nvSpPr>
        <p:spPr>
          <a:xfrm>
            <a:off x="628650" y="6019800"/>
            <a:ext cx="7886700" cy="533400"/>
          </a:xfrm>
        </p:spPr>
        <p:txBody>
          <a:bodyPr>
            <a:normAutofit/>
          </a:bodyPr>
          <a:lstStyle/>
          <a:p>
            <a:pPr marL="0" indent="0" algn="ctr">
              <a:buNone/>
            </a:pPr>
            <a:r>
              <a:rPr lang="id-ID" sz="2400" i="1" dirty="0"/>
              <a:t>(</a:t>
            </a:r>
            <a:r>
              <a:rPr lang="id-ID" sz="2400" i="1" dirty="0" err="1"/>
              <a:t>Tilley</a:t>
            </a:r>
            <a:r>
              <a:rPr lang="id-ID" sz="2400" i="1" dirty="0"/>
              <a:t>, 2012)            (Dennis, 2016)           (</a:t>
            </a:r>
            <a:r>
              <a:rPr lang="id-ID" sz="2400" i="1" dirty="0" err="1"/>
              <a:t>Valacich</a:t>
            </a:r>
            <a:r>
              <a:rPr lang="id-ID" sz="2400" i="1" dirty="0"/>
              <a:t>, 2017)</a:t>
            </a:r>
            <a:endParaRPr lang="en-US" sz="2400" i="1" dirty="0"/>
          </a:p>
        </p:txBody>
      </p:sp>
    </p:spTree>
    <p:custDataLst>
      <p:tags r:id="rId1"/>
    </p:custDataLst>
    <p:extLst>
      <p:ext uri="{BB962C8B-B14F-4D97-AF65-F5344CB8AC3E}">
        <p14:creationId xmlns:p14="http://schemas.microsoft.com/office/powerpoint/2010/main" val="18993839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8229600" cy="4411663"/>
          </a:xfrm>
        </p:spPr>
        <p:txBody>
          <a:bodyPr/>
          <a:lstStyle/>
          <a:p>
            <a:pPr marL="514350" indent="-514350">
              <a:buFont typeface="+mj-lt"/>
              <a:buAutoNum type="arabicPeriod"/>
            </a:pPr>
            <a:r>
              <a:rPr lang="en-US" sz="3200" dirty="0" err="1"/>
              <a:t>Lihat</a:t>
            </a:r>
            <a:r>
              <a:rPr lang="en-US" sz="3200" dirty="0"/>
              <a:t> </a:t>
            </a:r>
            <a:r>
              <a:rPr lang="en-US" sz="3200" dirty="0" err="1"/>
              <a:t>kembali</a:t>
            </a:r>
            <a:r>
              <a:rPr lang="id-ID" sz="3200" dirty="0"/>
              <a:t> Activity Diagram, Use Case Diagram, Sequence Diagram dan Class Diagram yang telah anda buat</a:t>
            </a:r>
          </a:p>
          <a:p>
            <a:pPr marL="514350" indent="-514350">
              <a:buFont typeface="+mj-lt"/>
              <a:buAutoNum type="arabicPeriod"/>
            </a:pPr>
            <a:endParaRPr lang="id-ID" sz="3200" dirty="0"/>
          </a:p>
          <a:p>
            <a:pPr marL="514350" indent="-514350">
              <a:buFont typeface="+mj-lt"/>
              <a:buAutoNum type="arabicPeriod"/>
            </a:pPr>
            <a:r>
              <a:rPr lang="id-ID" sz="3200" dirty="0"/>
              <a:t>Lanjutkan dengan membuat </a:t>
            </a:r>
            <a:r>
              <a:rPr lang="id-ID" sz="3200" dirty="0">
                <a:solidFill>
                  <a:srgbClr val="C00000"/>
                </a:solidFill>
              </a:rPr>
              <a:t>Deployment Diagram</a:t>
            </a:r>
          </a:p>
          <a:p>
            <a:pPr marL="0" indent="0">
              <a:buNone/>
            </a:pPr>
            <a:endParaRPr lang="en-US" sz="3200" dirty="0">
              <a:solidFill>
                <a:srgbClr val="C00000"/>
              </a:solidFill>
            </a:endParaRPr>
          </a:p>
        </p:txBody>
      </p:sp>
      <p:sp>
        <p:nvSpPr>
          <p:cNvPr id="2" name="Title 1"/>
          <p:cNvSpPr>
            <a:spLocks noGrp="1"/>
          </p:cNvSpPr>
          <p:nvPr>
            <p:ph type="title"/>
          </p:nvPr>
        </p:nvSpPr>
        <p:spPr/>
        <p:txBody>
          <a:bodyPr/>
          <a:lstStyle/>
          <a:p>
            <a:r>
              <a:rPr lang="id-ID" dirty="0"/>
              <a:t>Exercise: Deployment Diagram</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480</a:t>
            </a:fld>
            <a:endParaRPr lang="en-US">
              <a:solidFill>
                <a:prstClr val="black">
                  <a:tint val="75000"/>
                </a:prstClr>
              </a:solidFill>
            </a:endParaRPr>
          </a:p>
        </p:txBody>
      </p:sp>
    </p:spTree>
    <p:extLst>
      <p:ext uri="{BB962C8B-B14F-4D97-AF65-F5344CB8AC3E}">
        <p14:creationId xmlns:p14="http://schemas.microsoft.com/office/powerpoint/2010/main" val="4476045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1112"/>
            <a:ext cx="8077200" cy="5562600"/>
          </a:xfrm>
        </p:spPr>
        <p:txBody>
          <a:bodyPr>
            <a:normAutofit fontScale="92500" lnSpcReduction="20000"/>
          </a:bodyPr>
          <a:lstStyle/>
          <a:p>
            <a:pPr marL="514350" indent="-514350">
              <a:buFont typeface="+mj-lt"/>
              <a:buAutoNum type="arabicPeriod"/>
            </a:pPr>
            <a:r>
              <a:rPr lang="en-US" sz="3200" dirty="0" err="1"/>
              <a:t>Lihat</a:t>
            </a:r>
            <a:r>
              <a:rPr lang="en-US" sz="3200" dirty="0"/>
              <a:t> </a:t>
            </a:r>
            <a:r>
              <a:rPr lang="id-ID" sz="3200" dirty="0"/>
              <a:t>kembali </a:t>
            </a:r>
            <a:r>
              <a:rPr lang="id-ID" sz="3200" dirty="0">
                <a:solidFill>
                  <a:srgbClr val="C00000"/>
                </a:solidFill>
              </a:rPr>
              <a:t>System Request</a:t>
            </a:r>
            <a:r>
              <a:rPr lang="en-US" sz="3200" dirty="0"/>
              <a:t> </a:t>
            </a:r>
            <a:r>
              <a:rPr lang="id-ID" sz="3200" dirty="0"/>
              <a:t>yang sudah anda buat</a:t>
            </a:r>
          </a:p>
          <a:p>
            <a:pPr marL="514350" indent="-514350">
              <a:buFont typeface="+mj-lt"/>
              <a:buAutoNum type="arabicPeriod"/>
            </a:pPr>
            <a:r>
              <a:rPr lang="id-ID" sz="3200" dirty="0"/>
              <a:t>L</a:t>
            </a:r>
            <a:r>
              <a:rPr lang="en-US" sz="3200" dirty="0" err="1"/>
              <a:t>akukan</a:t>
            </a:r>
            <a:r>
              <a:rPr lang="en-US" sz="3200" dirty="0"/>
              <a:t> </a:t>
            </a:r>
            <a:r>
              <a:rPr lang="en-US" sz="3200" dirty="0">
                <a:solidFill>
                  <a:srgbClr val="C00000"/>
                </a:solidFill>
              </a:rPr>
              <a:t>system analysis</a:t>
            </a:r>
            <a:r>
              <a:rPr lang="en-US" sz="3200" dirty="0"/>
              <a:t> </a:t>
            </a:r>
            <a:r>
              <a:rPr lang="en-US" sz="3200" dirty="0" err="1"/>
              <a:t>dengan</a:t>
            </a:r>
            <a:r>
              <a:rPr lang="en-US" sz="3200" dirty="0"/>
              <a:t> </a:t>
            </a:r>
            <a:r>
              <a:rPr lang="en-US" sz="3200" dirty="0" err="1"/>
              <a:t>membuat</a:t>
            </a:r>
            <a:r>
              <a:rPr lang="en-US" sz="3200" dirty="0"/>
              <a:t> diagram di </a:t>
            </a:r>
            <a:r>
              <a:rPr lang="en-US" sz="3200" dirty="0" err="1"/>
              <a:t>bawah</a:t>
            </a:r>
            <a:r>
              <a:rPr lang="en-US" sz="3200" dirty="0"/>
              <a:t>:</a:t>
            </a:r>
          </a:p>
          <a:p>
            <a:pPr marL="1376362" lvl="3" indent="-514350">
              <a:buFont typeface="+mj-lt"/>
              <a:buAutoNum type="arabicPeriod"/>
            </a:pPr>
            <a:r>
              <a:rPr lang="en-US" sz="2800" dirty="0">
                <a:solidFill>
                  <a:srgbClr val="0070C0"/>
                </a:solidFill>
              </a:rPr>
              <a:t>Use Case </a:t>
            </a:r>
            <a:r>
              <a:rPr lang="en-US" sz="2800" dirty="0"/>
              <a:t>Diagram</a:t>
            </a:r>
            <a:r>
              <a:rPr lang="id-ID" sz="2800" dirty="0"/>
              <a:t> (+ Use </a:t>
            </a:r>
            <a:r>
              <a:rPr lang="id-ID" sz="2800" dirty="0" err="1"/>
              <a:t>Case</a:t>
            </a:r>
            <a:r>
              <a:rPr lang="id-ID" sz="2800" dirty="0"/>
              <a:t> </a:t>
            </a:r>
            <a:r>
              <a:rPr lang="id-ID" sz="2800" dirty="0" err="1"/>
              <a:t>Points</a:t>
            </a:r>
            <a:r>
              <a:rPr lang="id-ID" sz="2800" dirty="0"/>
              <a:t>)</a:t>
            </a:r>
            <a:endParaRPr lang="en-US" sz="2800" dirty="0"/>
          </a:p>
          <a:p>
            <a:pPr marL="1376362" lvl="3" indent="-514350">
              <a:buFont typeface="+mj-lt"/>
              <a:buAutoNum type="arabicPeriod"/>
            </a:pPr>
            <a:r>
              <a:rPr lang="en-US" sz="2800" dirty="0">
                <a:solidFill>
                  <a:srgbClr val="0070C0"/>
                </a:solidFill>
              </a:rPr>
              <a:t>Activity</a:t>
            </a:r>
            <a:r>
              <a:rPr lang="en-US" sz="2800" dirty="0">
                <a:solidFill>
                  <a:srgbClr val="C00000"/>
                </a:solidFill>
              </a:rPr>
              <a:t> </a:t>
            </a:r>
            <a:r>
              <a:rPr lang="en-US" sz="2800" dirty="0"/>
              <a:t>Diagram</a:t>
            </a:r>
            <a:r>
              <a:rPr lang="id-ID" sz="2800" dirty="0"/>
              <a:t> atau </a:t>
            </a:r>
            <a:r>
              <a:rPr lang="id-ID" sz="2800" dirty="0">
                <a:solidFill>
                  <a:srgbClr val="0070C0"/>
                </a:solidFill>
              </a:rPr>
              <a:t>BPMN</a:t>
            </a:r>
          </a:p>
          <a:p>
            <a:pPr marL="1376362" lvl="3" indent="-514350">
              <a:buFont typeface="+mj-lt"/>
              <a:buAutoNum type="arabicPeriod"/>
            </a:pPr>
            <a:r>
              <a:rPr lang="en-US" sz="2800" dirty="0">
                <a:solidFill>
                  <a:srgbClr val="0070C0"/>
                </a:solidFill>
              </a:rPr>
              <a:t>Sequence</a:t>
            </a:r>
            <a:r>
              <a:rPr lang="en-US" sz="2800" dirty="0">
                <a:solidFill>
                  <a:srgbClr val="C00000"/>
                </a:solidFill>
              </a:rPr>
              <a:t> </a:t>
            </a:r>
            <a:r>
              <a:rPr lang="en-US" sz="2800" dirty="0"/>
              <a:t>Diagram</a:t>
            </a:r>
            <a:endParaRPr lang="id-ID" sz="2800" dirty="0"/>
          </a:p>
          <a:p>
            <a:pPr marL="1376362" lvl="3" indent="-514350">
              <a:buFont typeface="+mj-lt"/>
              <a:buAutoNum type="arabicPeriod"/>
            </a:pPr>
            <a:r>
              <a:rPr lang="id-ID" sz="2800" dirty="0" err="1">
                <a:solidFill>
                  <a:srgbClr val="0070C0"/>
                </a:solidFill>
              </a:rPr>
              <a:t>Class</a:t>
            </a:r>
            <a:r>
              <a:rPr lang="id-ID" sz="2800" dirty="0"/>
              <a:t> Diagram (+ </a:t>
            </a:r>
            <a:r>
              <a:rPr lang="id-ID" sz="2800" dirty="0" err="1"/>
              <a:t>Forward</a:t>
            </a:r>
            <a:r>
              <a:rPr lang="id-ID" sz="2800" dirty="0"/>
              <a:t>/</a:t>
            </a:r>
            <a:r>
              <a:rPr lang="id-ID" sz="2800" dirty="0" err="1"/>
              <a:t>Reverse</a:t>
            </a:r>
            <a:r>
              <a:rPr lang="id-ID" sz="2800" dirty="0"/>
              <a:t> Engineering)</a:t>
            </a:r>
          </a:p>
          <a:p>
            <a:pPr marL="1376362" lvl="3" indent="-514350">
              <a:buFont typeface="+mj-lt"/>
              <a:buAutoNum type="arabicPeriod"/>
            </a:pPr>
            <a:r>
              <a:rPr lang="id-ID" sz="2800" dirty="0">
                <a:solidFill>
                  <a:srgbClr val="0070C0"/>
                </a:solidFill>
              </a:rPr>
              <a:t>Data Model </a:t>
            </a:r>
            <a:r>
              <a:rPr lang="id-ID" sz="2800" dirty="0"/>
              <a:t>(+ </a:t>
            </a:r>
            <a:r>
              <a:rPr lang="id-ID" sz="2800" dirty="0" err="1"/>
              <a:t>Forward</a:t>
            </a:r>
            <a:r>
              <a:rPr lang="id-ID" sz="2800" dirty="0"/>
              <a:t>/</a:t>
            </a:r>
            <a:r>
              <a:rPr lang="id-ID" sz="2800" dirty="0" err="1"/>
              <a:t>Reverse</a:t>
            </a:r>
            <a:r>
              <a:rPr lang="id-ID" sz="2800" dirty="0"/>
              <a:t> Engineering)</a:t>
            </a:r>
            <a:endParaRPr lang="id-ID" sz="2800" dirty="0">
              <a:solidFill>
                <a:srgbClr val="0070C0"/>
              </a:solidFill>
            </a:endParaRPr>
          </a:p>
          <a:p>
            <a:pPr marL="1376362" lvl="3" indent="-514350">
              <a:buFont typeface="+mj-lt"/>
              <a:buAutoNum type="arabicPeriod"/>
            </a:pPr>
            <a:r>
              <a:rPr lang="id-ID" sz="2800" dirty="0">
                <a:solidFill>
                  <a:srgbClr val="0070C0"/>
                </a:solidFill>
              </a:rPr>
              <a:t>User </a:t>
            </a:r>
            <a:r>
              <a:rPr lang="id-ID" sz="2800" dirty="0" err="1">
                <a:solidFill>
                  <a:srgbClr val="0070C0"/>
                </a:solidFill>
              </a:rPr>
              <a:t>Interface</a:t>
            </a:r>
            <a:r>
              <a:rPr lang="id-ID" sz="2800" dirty="0">
                <a:solidFill>
                  <a:srgbClr val="0070C0"/>
                </a:solidFill>
              </a:rPr>
              <a:t> Design</a:t>
            </a:r>
          </a:p>
          <a:p>
            <a:pPr marL="1376362" lvl="3" indent="-514350">
              <a:buFont typeface="+mj-lt"/>
              <a:buAutoNum type="arabicPeriod"/>
            </a:pPr>
            <a:r>
              <a:rPr lang="id-ID" sz="2800" dirty="0" err="1">
                <a:solidFill>
                  <a:srgbClr val="0070C0"/>
                </a:solidFill>
              </a:rPr>
              <a:t>Deployment</a:t>
            </a:r>
            <a:r>
              <a:rPr lang="id-ID" sz="2800" dirty="0"/>
              <a:t> Diagram</a:t>
            </a:r>
            <a:endParaRPr lang="en-US" sz="2800" dirty="0"/>
          </a:p>
          <a:p>
            <a:pPr marL="514350" indent="-514350">
              <a:buFont typeface="+mj-lt"/>
              <a:buAutoNum type="arabicPeriod"/>
            </a:pPr>
            <a:r>
              <a:rPr lang="id-ID" sz="3200" dirty="0" err="1"/>
              <a:t>Ujicoba</a:t>
            </a:r>
            <a:r>
              <a:rPr lang="id-ID" sz="3200" dirty="0"/>
              <a:t> </a:t>
            </a:r>
            <a:r>
              <a:rPr lang="id-ID" sz="3200" dirty="0" err="1">
                <a:solidFill>
                  <a:srgbClr val="C00000"/>
                </a:solidFill>
              </a:rPr>
              <a:t>publish</a:t>
            </a:r>
            <a:r>
              <a:rPr lang="id-ID" sz="3200" dirty="0"/>
              <a:t> hasil ke HTML dan DOCX</a:t>
            </a:r>
          </a:p>
          <a:p>
            <a:pPr marL="514350" indent="-514350">
              <a:buFont typeface="+mj-lt"/>
              <a:buAutoNum type="arabicPeriod"/>
            </a:pPr>
            <a:r>
              <a:rPr lang="id-ID" sz="3200" dirty="0"/>
              <a:t>Kirim </a:t>
            </a:r>
            <a:r>
              <a:rPr lang="id-ID" sz="3200" dirty="0" err="1"/>
              <a:t>file</a:t>
            </a:r>
            <a:r>
              <a:rPr lang="id-ID" sz="3200" dirty="0"/>
              <a:t> EAPX ke </a:t>
            </a:r>
            <a:r>
              <a:rPr lang="id-ID" sz="3200" dirty="0">
                <a:solidFill>
                  <a:srgbClr val="C00000"/>
                </a:solidFill>
              </a:rPr>
              <a:t>romi@brainmatics.com</a:t>
            </a:r>
            <a:r>
              <a:rPr lang="id-ID" sz="3200" dirty="0"/>
              <a:t> untuk </a:t>
            </a:r>
            <a:r>
              <a:rPr lang="id-ID" sz="3200" dirty="0" err="1"/>
              <a:t>review</a:t>
            </a:r>
            <a:r>
              <a:rPr lang="id-ID" sz="3200" dirty="0"/>
              <a:t> bersama</a:t>
            </a:r>
            <a:endParaRPr lang="en-US" sz="3200" dirty="0"/>
          </a:p>
        </p:txBody>
      </p:sp>
      <p:sp>
        <p:nvSpPr>
          <p:cNvPr id="2" name="Title 1"/>
          <p:cNvSpPr>
            <a:spLocks noGrp="1"/>
          </p:cNvSpPr>
          <p:nvPr>
            <p:ph type="title"/>
          </p:nvPr>
        </p:nvSpPr>
        <p:spPr>
          <a:xfrm>
            <a:off x="609600" y="0"/>
            <a:ext cx="8229600" cy="990600"/>
          </a:xfrm>
        </p:spPr>
        <p:txBody>
          <a:bodyPr>
            <a:noAutofit/>
          </a:bodyPr>
          <a:lstStyle/>
          <a:p>
            <a:r>
              <a:rPr lang="id-ID" sz="3200" dirty="0"/>
              <a:t>Exercise: </a:t>
            </a:r>
            <a:r>
              <a:rPr lang="en-US" sz="3200" dirty="0"/>
              <a:t>System Analysis </a:t>
            </a:r>
            <a:r>
              <a:rPr lang="id-ID" sz="3200" dirty="0" err="1"/>
              <a:t>and</a:t>
            </a:r>
            <a:r>
              <a:rPr lang="id-ID" sz="3200" dirty="0"/>
              <a:t> Design </a:t>
            </a:r>
            <a:r>
              <a:rPr lang="en-US" sz="3200" dirty="0" err="1"/>
              <a:t>untuk</a:t>
            </a:r>
            <a:r>
              <a:rPr lang="en-US" sz="3200" dirty="0"/>
              <a:t> System Request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481</a:t>
            </a:fld>
            <a:endParaRPr lang="en-US">
              <a:solidFill>
                <a:prstClr val="black">
                  <a:tint val="75000"/>
                </a:prstClr>
              </a:solidFill>
            </a:endParaRPr>
          </a:p>
        </p:txBody>
      </p:sp>
    </p:spTree>
    <p:extLst>
      <p:ext uri="{BB962C8B-B14F-4D97-AF65-F5344CB8AC3E}">
        <p14:creationId xmlns:p14="http://schemas.microsoft.com/office/powerpoint/2010/main" val="11878946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6000" dirty="0" err="1">
                <a:latin typeface="+mn-lt"/>
              </a:rPr>
              <a:t>Course</a:t>
            </a:r>
            <a:r>
              <a:rPr lang="id-ID" sz="6000" dirty="0">
                <a:latin typeface="+mn-lt"/>
              </a:rPr>
              <a:t>   </a:t>
            </a:r>
            <a:r>
              <a:rPr lang="id-ID" sz="60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482</a:t>
            </a:fld>
            <a:endParaRPr lang="en-US">
              <a:solidFill>
                <a:prstClr val="black">
                  <a:tint val="75000"/>
                </a:prstClr>
              </a:solidFill>
            </a:endParaRPr>
          </a:p>
        </p:txBody>
      </p:sp>
    </p:spTree>
    <p:extLst>
      <p:ext uri="{BB962C8B-B14F-4D97-AF65-F5344CB8AC3E}">
        <p14:creationId xmlns:p14="http://schemas.microsoft.com/office/powerpoint/2010/main" val="2006175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15312" cy="2095501"/>
          </a:xfrm>
        </p:spPr>
        <p:txBody>
          <a:bodyPr>
            <a:normAutofit/>
          </a:bodyPr>
          <a:lstStyle/>
          <a:p>
            <a:r>
              <a:rPr lang="id-ID" sz="5400" dirty="0"/>
              <a:t>5. Systems Implementation</a:t>
            </a:r>
          </a:p>
        </p:txBody>
      </p:sp>
      <p:sp>
        <p:nvSpPr>
          <p:cNvPr id="3" name="Text Placeholder 2"/>
          <p:cNvSpPr>
            <a:spLocks noGrp="1"/>
          </p:cNvSpPr>
          <p:nvPr>
            <p:ph type="body" idx="1"/>
          </p:nvPr>
        </p:nvSpPr>
        <p:spPr/>
        <p:txBody>
          <a:bodyPr>
            <a:normAutofit fontScale="92500" lnSpcReduction="20000"/>
          </a:bodyPr>
          <a:lstStyle/>
          <a:p>
            <a:pPr lvl="0"/>
            <a:r>
              <a:rPr lang="id-ID" dirty="0"/>
              <a:t>5.1 Konstruksi </a:t>
            </a:r>
            <a:r>
              <a:rPr lang="id-ID" dirty="0" err="1"/>
              <a:t>Software</a:t>
            </a:r>
            <a:endParaRPr lang="id-ID" dirty="0"/>
          </a:p>
          <a:p>
            <a:pPr lvl="0"/>
            <a:r>
              <a:rPr lang="id-ID" dirty="0"/>
              <a:t>5.2 Pengujian </a:t>
            </a:r>
            <a:r>
              <a:rPr lang="id-ID" dirty="0" err="1"/>
              <a:t>Software</a:t>
            </a:r>
            <a:endParaRPr lang="id-ID" dirty="0"/>
          </a:p>
          <a:p>
            <a:pPr lvl="0"/>
            <a:r>
              <a:rPr lang="id-ID" dirty="0"/>
              <a:t>5.3 Pembuatan Dokumentasi</a:t>
            </a:r>
          </a:p>
          <a:p>
            <a:pPr lvl="0"/>
            <a:r>
              <a:rPr lang="id-ID" dirty="0"/>
              <a:t>5.4 Instalasi dan Manajemen Perubahan</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483</a:t>
            </a:fld>
            <a:endParaRPr lang="en-US">
              <a:solidFill>
                <a:prstClr val="black">
                  <a:tint val="75000"/>
                </a:prstClr>
              </a:solidFill>
            </a:endParaRPr>
          </a:p>
        </p:txBody>
      </p:sp>
    </p:spTree>
    <p:extLst>
      <p:ext uri="{BB962C8B-B14F-4D97-AF65-F5344CB8AC3E}">
        <p14:creationId xmlns:p14="http://schemas.microsoft.com/office/powerpoint/2010/main" val="4092781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06" y="152400"/>
            <a:ext cx="8458200" cy="762000"/>
          </a:xfrm>
        </p:spPr>
        <p:txBody>
          <a:bodyPr>
            <a:normAutofit/>
          </a:bodyPr>
          <a:lstStyle/>
          <a:p>
            <a:r>
              <a:rPr lang="id-ID" dirty="0"/>
              <a:t>Siklus Pengembangan </a:t>
            </a:r>
            <a:r>
              <a:rPr lang="id-ID" dirty="0" err="1"/>
              <a:t>Software</a:t>
            </a:r>
            <a:endParaRPr lang="en-US" dirty="0"/>
          </a:p>
        </p:txBody>
      </p:sp>
      <p:graphicFrame>
        <p:nvGraphicFramePr>
          <p:cNvPr id="5" name="Content Placeholder 9"/>
          <p:cNvGraphicFramePr>
            <a:graphicFrameLocks/>
          </p:cNvGraphicFramePr>
          <p:nvPr>
            <p:extLst/>
          </p:nvPr>
        </p:nvGraphicFramePr>
        <p:xfrm>
          <a:off x="228600" y="1066800"/>
          <a:ext cx="859042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484</a:t>
            </a:fld>
            <a:endParaRPr lang="en-US">
              <a:solidFill>
                <a:prstClr val="black">
                  <a:tint val="75000"/>
                </a:prstClr>
              </a:solidFill>
            </a:endParaRPr>
          </a:p>
        </p:txBody>
      </p:sp>
      <p:sp>
        <p:nvSpPr>
          <p:cNvPr id="6" name="Content Placeholder 1">
            <a:extLst>
              <a:ext uri="{FF2B5EF4-FFF2-40B4-BE49-F238E27FC236}">
                <a16:creationId xmlns:a16="http://schemas.microsoft.com/office/drawing/2014/main" id="{F6A298E5-C505-4790-BCDB-43FEBDFFF812}"/>
              </a:ext>
            </a:extLst>
          </p:cNvPr>
          <p:cNvSpPr>
            <a:spLocks noGrp="1"/>
          </p:cNvSpPr>
          <p:nvPr>
            <p:ph idx="1"/>
          </p:nvPr>
        </p:nvSpPr>
        <p:spPr>
          <a:xfrm>
            <a:off x="628650" y="6019800"/>
            <a:ext cx="7886700" cy="533400"/>
          </a:xfrm>
        </p:spPr>
        <p:txBody>
          <a:bodyPr>
            <a:normAutofit/>
          </a:bodyPr>
          <a:lstStyle/>
          <a:p>
            <a:pPr marL="0" indent="0" algn="ctr">
              <a:buNone/>
            </a:pPr>
            <a:r>
              <a:rPr lang="id-ID" sz="2400" i="1" dirty="0"/>
              <a:t>(</a:t>
            </a:r>
            <a:r>
              <a:rPr lang="id-ID" sz="2400" i="1" dirty="0" err="1"/>
              <a:t>Tilley</a:t>
            </a:r>
            <a:r>
              <a:rPr lang="id-ID" sz="2400" i="1" dirty="0"/>
              <a:t>, 2012)            (Dennis, 2016)           (</a:t>
            </a:r>
            <a:r>
              <a:rPr lang="id-ID" sz="2400" i="1" dirty="0" err="1"/>
              <a:t>Valacich</a:t>
            </a:r>
            <a:r>
              <a:rPr lang="id-ID" sz="2400" i="1" dirty="0"/>
              <a:t>, 2017)</a:t>
            </a:r>
            <a:endParaRPr lang="en-US" sz="2400" i="1" dirty="0"/>
          </a:p>
        </p:txBody>
      </p:sp>
    </p:spTree>
    <p:custDataLst>
      <p:tags r:id="rId1"/>
    </p:custDataLst>
    <p:extLst>
      <p:ext uri="{BB962C8B-B14F-4D97-AF65-F5344CB8AC3E}">
        <p14:creationId xmlns:p14="http://schemas.microsoft.com/office/powerpoint/2010/main" val="25488902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485</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2904200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3" descr="Rectangle: Click to edit Master text styles&#10;Second level&#10;Third level&#10;Fourth level&#10;Fifth level"/>
          <p:cNvSpPr>
            <a:spLocks noGrp="1" noChangeArrowheads="1"/>
          </p:cNvSpPr>
          <p:nvPr>
            <p:ph idx="1"/>
          </p:nvPr>
        </p:nvSpPr>
        <p:spPr/>
        <p:txBody>
          <a:bodyPr>
            <a:normAutofit fontScale="92500"/>
          </a:bodyPr>
          <a:lstStyle/>
          <a:p>
            <a:pPr marL="514350" indent="-514350" eaLnBrk="1" hangingPunct="1">
              <a:lnSpc>
                <a:spcPct val="80000"/>
              </a:lnSpc>
              <a:buFont typeface="+mj-lt"/>
              <a:buAutoNum type="arabicPeriod"/>
            </a:pPr>
            <a:r>
              <a:rPr lang="en-US" sz="3200" dirty="0">
                <a:solidFill>
                  <a:srgbClr val="C00000"/>
                </a:solidFill>
              </a:rPr>
              <a:t>Construction</a:t>
            </a:r>
            <a:r>
              <a:rPr lang="en-US" sz="3200" dirty="0">
                <a:solidFill>
                  <a:srgbClr val="FF0033"/>
                </a:solidFill>
              </a:rPr>
              <a:t>:</a:t>
            </a:r>
            <a:r>
              <a:rPr lang="en-US" sz="3200" dirty="0"/>
              <a:t> The </a:t>
            </a:r>
            <a:r>
              <a:rPr lang="en-US" sz="3200" dirty="0">
                <a:solidFill>
                  <a:srgbClr val="0070C0"/>
                </a:solidFill>
              </a:rPr>
              <a:t>development of all parts of the software itself</a:t>
            </a:r>
            <a:r>
              <a:rPr lang="en-US" sz="3200" dirty="0"/>
              <a:t>, documentation, and new operating procedures</a:t>
            </a:r>
            <a:br>
              <a:rPr lang="en-US" sz="3200" dirty="0"/>
            </a:br>
            <a:endParaRPr lang="en-US" sz="3200" dirty="0"/>
          </a:p>
          <a:p>
            <a:pPr marL="514350" indent="-514350" eaLnBrk="1" hangingPunct="1">
              <a:lnSpc>
                <a:spcPct val="80000"/>
              </a:lnSpc>
              <a:buFont typeface="+mj-lt"/>
              <a:buAutoNum type="arabicPeriod"/>
            </a:pPr>
            <a:r>
              <a:rPr lang="en-US" sz="3200" dirty="0">
                <a:solidFill>
                  <a:srgbClr val="C00000"/>
                </a:solidFill>
              </a:rPr>
              <a:t>Testing</a:t>
            </a:r>
            <a:r>
              <a:rPr lang="en-US" sz="3200" dirty="0">
                <a:solidFill>
                  <a:srgbClr val="FF0033"/>
                </a:solidFill>
              </a:rPr>
              <a:t>: </a:t>
            </a:r>
            <a:r>
              <a:rPr lang="en-US" sz="3200" dirty="0"/>
              <a:t>A form of insurance.  It’s cheaper to </a:t>
            </a:r>
            <a:r>
              <a:rPr lang="en-US" sz="3200" dirty="0">
                <a:solidFill>
                  <a:srgbClr val="0070C0"/>
                </a:solidFill>
              </a:rPr>
              <a:t>fix bugs earlier</a:t>
            </a:r>
            <a:r>
              <a:rPr lang="en-US" sz="3200" dirty="0"/>
              <a:t>, rather than later</a:t>
            </a:r>
            <a:br>
              <a:rPr lang="en-US" sz="3200" dirty="0"/>
            </a:br>
            <a:endParaRPr lang="en-US" sz="3200" dirty="0"/>
          </a:p>
          <a:p>
            <a:pPr marL="514350" indent="-514350" eaLnBrk="1" hangingPunct="1">
              <a:lnSpc>
                <a:spcPct val="80000"/>
              </a:lnSpc>
              <a:buFont typeface="+mj-lt"/>
              <a:buAutoNum type="arabicPeriod"/>
            </a:pPr>
            <a:r>
              <a:rPr lang="en-US" sz="3200" dirty="0">
                <a:solidFill>
                  <a:srgbClr val="C00000"/>
                </a:solidFill>
              </a:rPr>
              <a:t>Documentation</a:t>
            </a:r>
            <a:r>
              <a:rPr lang="en-US" sz="3200" dirty="0">
                <a:solidFill>
                  <a:srgbClr val="FF0033"/>
                </a:solidFill>
              </a:rPr>
              <a:t>:</a:t>
            </a:r>
            <a:r>
              <a:rPr lang="en-US" sz="3200" dirty="0"/>
              <a:t> Provides information to make the </a:t>
            </a:r>
            <a:r>
              <a:rPr lang="en-US" sz="3200" dirty="0">
                <a:solidFill>
                  <a:srgbClr val="0070C0"/>
                </a:solidFill>
              </a:rPr>
              <a:t>system easier to use</a:t>
            </a:r>
            <a:r>
              <a:rPr lang="en-US" sz="3200" dirty="0"/>
              <a:t> and maintain</a:t>
            </a:r>
            <a:endParaRPr lang="id-ID" sz="3200" dirty="0"/>
          </a:p>
          <a:p>
            <a:pPr marL="514350" indent="-514350" eaLnBrk="1" hangingPunct="1">
              <a:lnSpc>
                <a:spcPct val="80000"/>
              </a:lnSpc>
              <a:buFont typeface="+mj-lt"/>
              <a:buAutoNum type="arabicPeriod"/>
            </a:pPr>
            <a:endParaRPr lang="id-ID" sz="3200" dirty="0"/>
          </a:p>
          <a:p>
            <a:pPr marL="514350" indent="-514350" eaLnBrk="1" hangingPunct="1">
              <a:lnSpc>
                <a:spcPct val="80000"/>
              </a:lnSpc>
              <a:buFont typeface="+mj-lt"/>
              <a:buAutoNum type="arabicPeriod"/>
            </a:pPr>
            <a:r>
              <a:rPr lang="id-ID" sz="3200" dirty="0" err="1">
                <a:solidFill>
                  <a:srgbClr val="C00000"/>
                </a:solidFill>
              </a:rPr>
              <a:t>Installation</a:t>
            </a:r>
            <a:r>
              <a:rPr lang="id-ID" sz="3200" dirty="0"/>
              <a:t>: </a:t>
            </a:r>
            <a:r>
              <a:rPr lang="id-ID" sz="3200" dirty="0" err="1"/>
              <a:t>Technical</a:t>
            </a:r>
            <a:r>
              <a:rPr lang="id-ID" sz="3200" dirty="0"/>
              <a:t> </a:t>
            </a:r>
            <a:r>
              <a:rPr lang="id-ID" sz="3200" dirty="0" err="1"/>
              <a:t>aspect</a:t>
            </a:r>
            <a:r>
              <a:rPr lang="id-ID" sz="3200" dirty="0"/>
              <a:t> (</a:t>
            </a:r>
            <a:r>
              <a:rPr lang="id-ID" sz="3200" dirty="0" err="1">
                <a:solidFill>
                  <a:srgbClr val="0070C0"/>
                </a:solidFill>
              </a:rPr>
              <a:t>conversion</a:t>
            </a:r>
            <a:r>
              <a:rPr lang="id-ID" sz="3200" dirty="0"/>
              <a:t>) </a:t>
            </a:r>
            <a:r>
              <a:rPr lang="id-ID" sz="3200" dirty="0" err="1"/>
              <a:t>and</a:t>
            </a:r>
            <a:r>
              <a:rPr lang="id-ID" sz="3200" dirty="0"/>
              <a:t> </a:t>
            </a:r>
            <a:r>
              <a:rPr lang="id-ID" sz="3200" dirty="0" err="1"/>
              <a:t>organizational</a:t>
            </a:r>
            <a:r>
              <a:rPr lang="id-ID" sz="3200" dirty="0"/>
              <a:t> </a:t>
            </a:r>
            <a:r>
              <a:rPr lang="id-ID" sz="3200" dirty="0" err="1"/>
              <a:t>aspect</a:t>
            </a:r>
            <a:r>
              <a:rPr lang="id-ID" sz="3200" dirty="0"/>
              <a:t> (</a:t>
            </a:r>
            <a:r>
              <a:rPr lang="id-ID" sz="3200" dirty="0" err="1">
                <a:solidFill>
                  <a:srgbClr val="0070C0"/>
                </a:solidFill>
              </a:rPr>
              <a:t>change</a:t>
            </a:r>
            <a:r>
              <a:rPr lang="id-ID" sz="3200" dirty="0">
                <a:solidFill>
                  <a:srgbClr val="0070C0"/>
                </a:solidFill>
              </a:rPr>
              <a:t> </a:t>
            </a:r>
            <a:r>
              <a:rPr lang="id-ID" sz="3200" dirty="0" err="1">
                <a:solidFill>
                  <a:srgbClr val="0070C0"/>
                </a:solidFill>
              </a:rPr>
              <a:t>management</a:t>
            </a:r>
            <a:r>
              <a:rPr lang="id-ID" sz="3200" dirty="0"/>
              <a:t>)</a:t>
            </a:r>
            <a:endParaRPr lang="en-US" sz="3200" dirty="0"/>
          </a:p>
        </p:txBody>
      </p:sp>
      <p:sp>
        <p:nvSpPr>
          <p:cNvPr id="16388" name="Rectangle 2"/>
          <p:cNvSpPr>
            <a:spLocks noGrp="1" noChangeArrowheads="1"/>
          </p:cNvSpPr>
          <p:nvPr>
            <p:ph type="title"/>
          </p:nvPr>
        </p:nvSpPr>
        <p:spPr/>
        <p:txBody>
          <a:bodyPr/>
          <a:lstStyle/>
          <a:p>
            <a:r>
              <a:rPr lang="id-ID" dirty="0"/>
              <a:t>System Implementation</a:t>
            </a:r>
            <a:endParaRPr lang="en-US" sz="48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486</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r>
              <a:rPr lang="id-ID" sz="4000" dirty="0"/>
              <a:t>5.1 Konstruksi </a:t>
            </a:r>
            <a:r>
              <a:rPr lang="id-ID" sz="4000" dirty="0" err="1"/>
              <a:t>Software</a:t>
            </a:r>
            <a:endParaRPr lang="id-ID" sz="4000" dirty="0"/>
          </a:p>
        </p:txBody>
      </p:sp>
      <p:sp>
        <p:nvSpPr>
          <p:cNvPr id="4" name="Text Placeholder 3"/>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487</a:t>
            </a:fld>
            <a:endParaRPr lang="en-US">
              <a:solidFill>
                <a:prstClr val="black">
                  <a:tint val="75000"/>
                </a:prstClr>
              </a:solidFill>
            </a:endParaRPr>
          </a:p>
        </p:txBody>
      </p:sp>
    </p:spTree>
    <p:extLst>
      <p:ext uri="{BB962C8B-B14F-4D97-AF65-F5344CB8AC3E}">
        <p14:creationId xmlns:p14="http://schemas.microsoft.com/office/powerpoint/2010/main" val="229111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3" descr="Rectangle: Click to edit Master text styles&#10;Second level&#10;Third level&#10;Fourth level&#10;Fifth level"/>
          <p:cNvSpPr>
            <a:spLocks noGrp="1" noChangeArrowheads="1"/>
          </p:cNvSpPr>
          <p:nvPr>
            <p:ph idx="1"/>
          </p:nvPr>
        </p:nvSpPr>
        <p:spPr>
          <a:xfrm>
            <a:off x="609600" y="2057401"/>
            <a:ext cx="7467600" cy="3962400"/>
          </a:xfrm>
        </p:spPr>
        <p:txBody>
          <a:bodyPr/>
          <a:lstStyle/>
          <a:p>
            <a:pPr marL="742950" indent="-742950">
              <a:buFont typeface="+mj-lt"/>
              <a:buAutoNum type="arabicPeriod"/>
            </a:pPr>
            <a:r>
              <a:rPr lang="en-US" sz="3600" dirty="0"/>
              <a:t>Assigning the </a:t>
            </a:r>
            <a:r>
              <a:rPr lang="en-US" sz="3600" dirty="0">
                <a:solidFill>
                  <a:srgbClr val="C00000"/>
                </a:solidFill>
              </a:rPr>
              <a:t>programmers</a:t>
            </a:r>
          </a:p>
          <a:p>
            <a:pPr marL="742950" indent="-742950">
              <a:buFont typeface="+mj-lt"/>
              <a:buAutoNum type="arabicPeriod"/>
            </a:pPr>
            <a:r>
              <a:rPr lang="en-US" sz="3600" dirty="0"/>
              <a:t>Coordinating the activities</a:t>
            </a:r>
          </a:p>
          <a:p>
            <a:pPr marL="742950" indent="-742950">
              <a:buFont typeface="+mj-lt"/>
              <a:buAutoNum type="arabicPeriod"/>
            </a:pPr>
            <a:r>
              <a:rPr lang="en-US" sz="3600" dirty="0"/>
              <a:t>Managing the </a:t>
            </a:r>
            <a:r>
              <a:rPr lang="en-US" sz="3600" dirty="0">
                <a:solidFill>
                  <a:srgbClr val="C00000"/>
                </a:solidFill>
              </a:rPr>
              <a:t>schedule</a:t>
            </a:r>
          </a:p>
        </p:txBody>
      </p:sp>
      <p:sp>
        <p:nvSpPr>
          <p:cNvPr id="17412" name="Rectangle 2"/>
          <p:cNvSpPr>
            <a:spLocks noGrp="1" noChangeArrowheads="1"/>
          </p:cNvSpPr>
          <p:nvPr>
            <p:ph type="title"/>
          </p:nvPr>
        </p:nvSpPr>
        <p:spPr>
          <a:xfrm>
            <a:off x="618325" y="152400"/>
            <a:ext cx="8610600" cy="762000"/>
          </a:xfrm>
        </p:spPr>
        <p:txBody>
          <a:bodyPr>
            <a:noAutofit/>
          </a:bodyPr>
          <a:lstStyle/>
          <a:p>
            <a:r>
              <a:rPr lang="en-US" sz="3600" dirty="0"/>
              <a:t>K</a:t>
            </a:r>
            <a:r>
              <a:rPr lang="id-ID" sz="3600" dirty="0" err="1"/>
              <a:t>egiatan</a:t>
            </a:r>
            <a:r>
              <a:rPr lang="id-ID" sz="3600" dirty="0"/>
              <a:t> Utama Konstruksi </a:t>
            </a:r>
            <a:r>
              <a:rPr lang="id-ID" sz="3600" dirty="0" err="1"/>
              <a:t>Software</a:t>
            </a:r>
            <a:endParaRPr lang="en-US" sz="36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488</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3" descr="Rectangle: Click to edit Master text styles&#10;Second level&#10;Third level&#10;Fourth level&#10;Fifth level"/>
          <p:cNvSpPr>
            <a:spLocks noGrp="1" noChangeArrowheads="1"/>
          </p:cNvSpPr>
          <p:nvPr>
            <p:ph idx="1"/>
          </p:nvPr>
        </p:nvSpPr>
        <p:spPr/>
        <p:txBody>
          <a:bodyPr>
            <a:normAutofit fontScale="92500" lnSpcReduction="10000"/>
          </a:bodyPr>
          <a:lstStyle/>
          <a:p>
            <a:pPr eaLnBrk="1" hangingPunct="1">
              <a:lnSpc>
                <a:spcPct val="90000"/>
              </a:lnSpc>
            </a:pPr>
            <a:r>
              <a:rPr lang="en-US" sz="3200" dirty="0"/>
              <a:t>Start by looking at the package diagrams</a:t>
            </a:r>
          </a:p>
          <a:p>
            <a:pPr eaLnBrk="1" hangingPunct="1">
              <a:lnSpc>
                <a:spcPct val="90000"/>
              </a:lnSpc>
            </a:pPr>
            <a:r>
              <a:rPr lang="en-US" sz="3200" dirty="0"/>
              <a:t>Assign </a:t>
            </a:r>
            <a:r>
              <a:rPr lang="en-US" sz="3200" dirty="0">
                <a:solidFill>
                  <a:srgbClr val="C00000"/>
                </a:solidFill>
              </a:rPr>
              <a:t>similar modules to the same programmer</a:t>
            </a:r>
          </a:p>
          <a:p>
            <a:pPr eaLnBrk="1" hangingPunct="1">
              <a:lnSpc>
                <a:spcPct val="90000"/>
              </a:lnSpc>
            </a:pPr>
            <a:endParaRPr lang="id-ID" sz="3200" dirty="0"/>
          </a:p>
          <a:p>
            <a:pPr eaLnBrk="1" hangingPunct="1">
              <a:lnSpc>
                <a:spcPct val="90000"/>
              </a:lnSpc>
            </a:pPr>
            <a:r>
              <a:rPr lang="en-US" sz="3200" dirty="0"/>
              <a:t>Remember the "programmer paradox"</a:t>
            </a:r>
          </a:p>
          <a:p>
            <a:pPr lvl="1" eaLnBrk="1" hangingPunct="1">
              <a:lnSpc>
                <a:spcPct val="90000"/>
              </a:lnSpc>
            </a:pPr>
            <a:r>
              <a:rPr lang="en-US" sz="2800" dirty="0">
                <a:solidFill>
                  <a:srgbClr val="C00000"/>
                </a:solidFill>
              </a:rPr>
              <a:t>Can't just add more people</a:t>
            </a:r>
          </a:p>
          <a:p>
            <a:pPr eaLnBrk="1" hangingPunct="1">
              <a:lnSpc>
                <a:spcPct val="90000"/>
              </a:lnSpc>
            </a:pPr>
            <a:r>
              <a:rPr lang="en-US" sz="3200" dirty="0">
                <a:solidFill>
                  <a:srgbClr val="C00000"/>
                </a:solidFill>
              </a:rPr>
              <a:t>Fewer programmers</a:t>
            </a:r>
            <a:r>
              <a:rPr lang="en-US" sz="3200" dirty="0"/>
              <a:t> is normally better</a:t>
            </a:r>
          </a:p>
          <a:p>
            <a:pPr eaLnBrk="1" hangingPunct="1"/>
            <a:r>
              <a:rPr lang="en-US" sz="3200" dirty="0"/>
              <a:t>Adding manpower to a late project </a:t>
            </a:r>
            <a:r>
              <a:rPr lang="en-US" sz="3200" dirty="0">
                <a:solidFill>
                  <a:srgbClr val="C00000"/>
                </a:solidFill>
              </a:rPr>
              <a:t>makes it later</a:t>
            </a:r>
            <a:r>
              <a:rPr lang="en-US" sz="3200" dirty="0"/>
              <a:t> (Brook, 1975)</a:t>
            </a:r>
          </a:p>
          <a:p>
            <a:pPr lvl="1" eaLnBrk="1" hangingPunct="1"/>
            <a:r>
              <a:rPr lang="en-US" sz="2800" dirty="0"/>
              <a:t>“Just because a woman can make a baby in nine months, it does not follow that nine women can make a baby in one month”</a:t>
            </a:r>
          </a:p>
        </p:txBody>
      </p:sp>
      <p:sp>
        <p:nvSpPr>
          <p:cNvPr id="18436" name="Rectangle 2"/>
          <p:cNvSpPr>
            <a:spLocks noGrp="1" noChangeArrowheads="1"/>
          </p:cNvSpPr>
          <p:nvPr>
            <p:ph type="title"/>
          </p:nvPr>
        </p:nvSpPr>
        <p:spPr/>
        <p:txBody>
          <a:bodyPr/>
          <a:lstStyle/>
          <a:p>
            <a:pPr eaLnBrk="1" hangingPunct="1"/>
            <a:r>
              <a:rPr lang="en-US" dirty="0"/>
              <a:t>1. Assigning Programmers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489</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986712" cy="2095501"/>
          </a:xfrm>
        </p:spPr>
        <p:txBody>
          <a:bodyPr>
            <a:normAutofit/>
          </a:bodyPr>
          <a:lstStyle/>
          <a:p>
            <a:r>
              <a:rPr lang="en-US" sz="4000" dirty="0"/>
              <a:t>1.</a:t>
            </a:r>
            <a:r>
              <a:rPr lang="id-ID" sz="4000" dirty="0"/>
              <a:t>3</a:t>
            </a:r>
            <a:r>
              <a:rPr lang="en-US" sz="4000" dirty="0"/>
              <a:t> </a:t>
            </a:r>
            <a:r>
              <a:rPr lang="id-ID" sz="4000" dirty="0"/>
              <a:t>Metodologi Pengembangan </a:t>
            </a:r>
            <a:r>
              <a:rPr lang="id-ID" sz="4000" dirty="0" err="1"/>
              <a:t>Software</a:t>
            </a:r>
            <a:r>
              <a:rPr lang="id-ID" sz="4000" dirty="0"/>
              <a:t> </a:t>
            </a:r>
            <a:r>
              <a:rPr lang="en-US" sz="4000" dirty="0"/>
              <a:t>(</a:t>
            </a:r>
            <a:r>
              <a:rPr lang="en-US" sz="4000" i="1" dirty="0"/>
              <a:t>Model Process</a:t>
            </a:r>
            <a:r>
              <a:rPr lang="en-US" sz="4000" dirty="0"/>
              <a:t>)</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948528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49" y="1066800"/>
            <a:ext cx="8362951" cy="5410200"/>
          </a:xfrm>
        </p:spPr>
        <p:txBody>
          <a:bodyPr>
            <a:noAutofit/>
          </a:bodyPr>
          <a:lstStyle/>
          <a:p>
            <a:r>
              <a:rPr lang="en-US" dirty="0">
                <a:solidFill>
                  <a:srgbClr val="C00000"/>
                </a:solidFill>
              </a:rPr>
              <a:t>Project Manager </a:t>
            </a:r>
            <a:r>
              <a:rPr lang="en-US" dirty="0"/>
              <a:t>is a person who thinks </a:t>
            </a:r>
            <a:r>
              <a:rPr lang="en-US" dirty="0">
                <a:solidFill>
                  <a:srgbClr val="0070C0"/>
                </a:solidFill>
              </a:rPr>
              <a:t>nine women can deliver a baby in one month</a:t>
            </a:r>
          </a:p>
          <a:p>
            <a:r>
              <a:rPr lang="en-US" dirty="0">
                <a:solidFill>
                  <a:srgbClr val="C00000"/>
                </a:solidFill>
              </a:rPr>
              <a:t>Marketing Manager </a:t>
            </a:r>
            <a:r>
              <a:rPr lang="en-US" dirty="0"/>
              <a:t>is a person who thinks </a:t>
            </a:r>
            <a:r>
              <a:rPr lang="en-US" dirty="0">
                <a:solidFill>
                  <a:srgbClr val="0070C0"/>
                </a:solidFill>
              </a:rPr>
              <a:t>he can deliver a baby even if no man and woman</a:t>
            </a:r>
            <a:r>
              <a:rPr lang="en-US" dirty="0"/>
              <a:t> are available</a:t>
            </a:r>
          </a:p>
          <a:p>
            <a:r>
              <a:rPr lang="en-US" dirty="0">
                <a:solidFill>
                  <a:srgbClr val="C00000"/>
                </a:solidFill>
              </a:rPr>
              <a:t>Human Resource </a:t>
            </a:r>
            <a:r>
              <a:rPr lang="en-US" dirty="0"/>
              <a:t>is a person who thinks that </a:t>
            </a:r>
            <a:r>
              <a:rPr lang="en-US" dirty="0">
                <a:solidFill>
                  <a:srgbClr val="0070C0"/>
                </a:solidFill>
              </a:rPr>
              <a:t>a donkey can deliver a human baby if given 9 months</a:t>
            </a:r>
            <a:endParaRPr lang="id-ID" dirty="0">
              <a:solidFill>
                <a:srgbClr val="0070C0"/>
              </a:solidFill>
            </a:endParaRPr>
          </a:p>
          <a:p>
            <a:r>
              <a:rPr lang="en-US" dirty="0">
                <a:solidFill>
                  <a:srgbClr val="C00000"/>
                </a:solidFill>
              </a:rPr>
              <a:t>Client </a:t>
            </a:r>
            <a:r>
              <a:rPr lang="en-US" dirty="0"/>
              <a:t>is the one </a:t>
            </a:r>
            <a:r>
              <a:rPr lang="en-US" dirty="0">
                <a:solidFill>
                  <a:srgbClr val="0070C0"/>
                </a:solidFill>
              </a:rPr>
              <a:t>who doesn't know why he wants a baby</a:t>
            </a:r>
            <a:endParaRPr lang="id-ID" dirty="0">
              <a:solidFill>
                <a:srgbClr val="0070C0"/>
              </a:solidFill>
            </a:endParaRPr>
          </a:p>
          <a:p>
            <a:r>
              <a:rPr lang="en-US" dirty="0">
                <a:solidFill>
                  <a:srgbClr val="C00000"/>
                </a:solidFill>
              </a:rPr>
              <a:t>Developer </a:t>
            </a:r>
            <a:r>
              <a:rPr lang="en-US" dirty="0"/>
              <a:t>is a person who thinks </a:t>
            </a:r>
            <a:r>
              <a:rPr lang="en-US" dirty="0">
                <a:solidFill>
                  <a:srgbClr val="0070C0"/>
                </a:solidFill>
              </a:rPr>
              <a:t>it will take 18 months to deliver a baby</a:t>
            </a:r>
          </a:p>
          <a:p>
            <a:r>
              <a:rPr lang="en-US" dirty="0">
                <a:solidFill>
                  <a:srgbClr val="C00000"/>
                </a:solidFill>
              </a:rPr>
              <a:t>Tester </a:t>
            </a:r>
            <a:r>
              <a:rPr lang="en-US" dirty="0"/>
              <a:t>is a person who always tells his wife that </a:t>
            </a:r>
            <a:r>
              <a:rPr lang="en-US" dirty="0">
                <a:solidFill>
                  <a:srgbClr val="0070C0"/>
                </a:solidFill>
              </a:rPr>
              <a:t>this is not the right baby</a:t>
            </a:r>
          </a:p>
        </p:txBody>
      </p:sp>
      <p:sp>
        <p:nvSpPr>
          <p:cNvPr id="2" name="Title 1"/>
          <p:cNvSpPr>
            <a:spLocks noGrp="1"/>
          </p:cNvSpPr>
          <p:nvPr>
            <p:ph type="title"/>
          </p:nvPr>
        </p:nvSpPr>
        <p:spPr/>
        <p:txBody>
          <a:bodyPr>
            <a:normAutofit/>
          </a:bodyPr>
          <a:lstStyle/>
          <a:p>
            <a:r>
              <a:rPr lang="id-ID" dirty="0"/>
              <a:t>Adagium</a:t>
            </a:r>
            <a:r>
              <a:rPr lang="en-US" dirty="0"/>
              <a:t> di </a:t>
            </a:r>
            <a:r>
              <a:rPr lang="en-US" dirty="0" err="1"/>
              <a:t>Pengembangan</a:t>
            </a:r>
            <a:r>
              <a:rPr lang="en-US" dirty="0"/>
              <a:t> Software</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490</a:t>
            </a:fld>
            <a:endParaRPr lang="en-US">
              <a:solidFill>
                <a:prstClr val="black">
                  <a:tint val="75000"/>
                </a:prstClr>
              </a:solidFill>
            </a:endParaRPr>
          </a:p>
        </p:txBody>
      </p:sp>
    </p:spTree>
    <p:extLst>
      <p:ext uri="{BB962C8B-B14F-4D97-AF65-F5344CB8AC3E}">
        <p14:creationId xmlns:p14="http://schemas.microsoft.com/office/powerpoint/2010/main" val="3063098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3" descr="Rectangle: Click to edit Master text styles&#10;Second level&#10;Third level&#10;Fourth level&#10;Fifth level"/>
          <p:cNvSpPr>
            <a:spLocks noGrp="1" noChangeArrowheads="1"/>
          </p:cNvSpPr>
          <p:nvPr>
            <p:ph idx="1"/>
          </p:nvPr>
        </p:nvSpPr>
        <p:spPr>
          <a:xfrm>
            <a:off x="628649" y="1238250"/>
            <a:ext cx="8153400" cy="5105400"/>
          </a:xfrm>
        </p:spPr>
        <p:txBody>
          <a:bodyPr>
            <a:normAutofit/>
          </a:bodyPr>
          <a:lstStyle/>
          <a:p>
            <a:pPr eaLnBrk="1" hangingPunct="1">
              <a:lnSpc>
                <a:spcPct val="90000"/>
              </a:lnSpc>
            </a:pPr>
            <a:r>
              <a:rPr lang="en-US" sz="3200" dirty="0"/>
              <a:t>Hold </a:t>
            </a:r>
            <a:r>
              <a:rPr lang="en-US" sz="3200" dirty="0">
                <a:solidFill>
                  <a:srgbClr val="C00000"/>
                </a:solidFill>
              </a:rPr>
              <a:t>weekly project meetings</a:t>
            </a:r>
          </a:p>
          <a:p>
            <a:pPr lvl="1" eaLnBrk="1" hangingPunct="1">
              <a:lnSpc>
                <a:spcPct val="90000"/>
              </a:lnSpc>
            </a:pPr>
            <a:r>
              <a:rPr lang="en-US" sz="2800" dirty="0"/>
              <a:t>discuss changes to the system</a:t>
            </a:r>
          </a:p>
          <a:p>
            <a:pPr lvl="1" eaLnBrk="1" hangingPunct="1">
              <a:lnSpc>
                <a:spcPct val="90000"/>
              </a:lnSpc>
            </a:pPr>
            <a:r>
              <a:rPr lang="en-US" sz="2800" dirty="0"/>
              <a:t>discuss other issues of the past week</a:t>
            </a:r>
          </a:p>
          <a:p>
            <a:pPr eaLnBrk="1" hangingPunct="1">
              <a:lnSpc>
                <a:spcPct val="90000"/>
              </a:lnSpc>
            </a:pPr>
            <a:r>
              <a:rPr lang="en-US" sz="3200" dirty="0">
                <a:solidFill>
                  <a:srgbClr val="C00000"/>
                </a:solidFill>
              </a:rPr>
              <a:t>Create and follow standards</a:t>
            </a:r>
          </a:p>
          <a:p>
            <a:pPr eaLnBrk="1" hangingPunct="1">
              <a:lnSpc>
                <a:spcPct val="90000"/>
              </a:lnSpc>
            </a:pPr>
            <a:r>
              <a:rPr lang="en-US" sz="3200" dirty="0"/>
              <a:t>Set up separate workspace for</a:t>
            </a:r>
          </a:p>
          <a:p>
            <a:pPr lvl="1" eaLnBrk="1" hangingPunct="1">
              <a:lnSpc>
                <a:spcPct val="90000"/>
              </a:lnSpc>
            </a:pPr>
            <a:r>
              <a:rPr lang="en-US" sz="2800" dirty="0"/>
              <a:t>development, testing, production</a:t>
            </a:r>
          </a:p>
          <a:p>
            <a:pPr lvl="1" eaLnBrk="1" hangingPunct="1">
              <a:lnSpc>
                <a:spcPct val="90000"/>
              </a:lnSpc>
            </a:pPr>
            <a:r>
              <a:rPr lang="en-US" sz="2800" dirty="0"/>
              <a:t>as a minimum, separate files</a:t>
            </a:r>
          </a:p>
          <a:p>
            <a:pPr eaLnBrk="1" hangingPunct="1">
              <a:lnSpc>
                <a:spcPct val="90000"/>
              </a:lnSpc>
            </a:pPr>
            <a:r>
              <a:rPr lang="en-US" sz="3200" dirty="0"/>
              <a:t>Use change control</a:t>
            </a:r>
          </a:p>
          <a:p>
            <a:pPr lvl="1" eaLnBrk="1" hangingPunct="1">
              <a:lnSpc>
                <a:spcPct val="90000"/>
              </a:lnSpc>
            </a:pPr>
            <a:r>
              <a:rPr lang="en-US" sz="2800" dirty="0"/>
              <a:t>program log, sign-in/-out</a:t>
            </a:r>
          </a:p>
          <a:p>
            <a:pPr eaLnBrk="1" hangingPunct="1">
              <a:lnSpc>
                <a:spcPct val="90000"/>
              </a:lnSpc>
            </a:pPr>
            <a:r>
              <a:rPr lang="en-US" sz="3200" dirty="0"/>
              <a:t>Use </a:t>
            </a:r>
            <a:r>
              <a:rPr lang="en-US" sz="3200" dirty="0">
                <a:solidFill>
                  <a:srgbClr val="C00000"/>
                </a:solidFill>
              </a:rPr>
              <a:t>CASE tools</a:t>
            </a:r>
          </a:p>
        </p:txBody>
      </p:sp>
      <p:sp>
        <p:nvSpPr>
          <p:cNvPr id="19460" name="Rectangle 2"/>
          <p:cNvSpPr>
            <a:spLocks noGrp="1" noChangeArrowheads="1"/>
          </p:cNvSpPr>
          <p:nvPr>
            <p:ph type="title"/>
          </p:nvPr>
        </p:nvSpPr>
        <p:spPr/>
        <p:txBody>
          <a:bodyPr/>
          <a:lstStyle/>
          <a:p>
            <a:pPr eaLnBrk="1" hangingPunct="1"/>
            <a:r>
              <a:rPr lang="en-US" dirty="0"/>
              <a:t>2. Coordinating Activities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491</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descr="Rectangle: Click to edit Master text styles&#10;Second level&#10;Third level&#10;Fourth level&#10;Fifth level"/>
          <p:cNvSpPr>
            <a:spLocks noGrp="1" noChangeArrowheads="1"/>
          </p:cNvSpPr>
          <p:nvPr>
            <p:ph idx="1"/>
          </p:nvPr>
        </p:nvSpPr>
        <p:spPr/>
        <p:txBody>
          <a:bodyPr>
            <a:normAutofit/>
          </a:bodyPr>
          <a:lstStyle/>
          <a:p>
            <a:pPr eaLnBrk="1" hangingPunct="1">
              <a:lnSpc>
                <a:spcPct val="90000"/>
              </a:lnSpc>
            </a:pPr>
            <a:r>
              <a:rPr lang="en-US" sz="3200" dirty="0"/>
              <a:t>Use </a:t>
            </a:r>
            <a:r>
              <a:rPr lang="en-US" sz="3200" dirty="0">
                <a:solidFill>
                  <a:srgbClr val="C00000"/>
                </a:solidFill>
              </a:rPr>
              <a:t>initial time estimates </a:t>
            </a:r>
            <a:r>
              <a:rPr lang="en-US" sz="3200" dirty="0"/>
              <a:t>as a baseline</a:t>
            </a:r>
          </a:p>
          <a:p>
            <a:pPr eaLnBrk="1" hangingPunct="1">
              <a:lnSpc>
                <a:spcPct val="90000"/>
              </a:lnSpc>
            </a:pPr>
            <a:r>
              <a:rPr lang="en-US" sz="3200" dirty="0">
                <a:solidFill>
                  <a:srgbClr val="C00000"/>
                </a:solidFill>
              </a:rPr>
              <a:t>Revise time estimates </a:t>
            </a:r>
            <a:r>
              <a:rPr lang="en-US" sz="3200" dirty="0"/>
              <a:t>as construction proceeds</a:t>
            </a:r>
          </a:p>
          <a:p>
            <a:pPr eaLnBrk="1" hangingPunct="1">
              <a:lnSpc>
                <a:spcPct val="90000"/>
              </a:lnSpc>
            </a:pPr>
            <a:r>
              <a:rPr lang="en-US" sz="3200" dirty="0">
                <a:solidFill>
                  <a:srgbClr val="C00000"/>
                </a:solidFill>
              </a:rPr>
              <a:t>Fight against scope creep</a:t>
            </a:r>
            <a:r>
              <a:rPr lang="id-ID" sz="3200" dirty="0">
                <a:solidFill>
                  <a:srgbClr val="C00000"/>
                </a:solidFill>
              </a:rPr>
              <a:t>!</a:t>
            </a:r>
            <a:endParaRPr lang="en-US" sz="3200" dirty="0">
              <a:solidFill>
                <a:srgbClr val="C00000"/>
              </a:solidFill>
            </a:endParaRPr>
          </a:p>
          <a:p>
            <a:pPr eaLnBrk="1" hangingPunct="1">
              <a:lnSpc>
                <a:spcPct val="90000"/>
              </a:lnSpc>
            </a:pPr>
            <a:r>
              <a:rPr lang="en-US" sz="3200" dirty="0"/>
              <a:t>Monitor “minor” slippage</a:t>
            </a:r>
          </a:p>
          <a:p>
            <a:pPr eaLnBrk="1" hangingPunct="1">
              <a:lnSpc>
                <a:spcPct val="90000"/>
              </a:lnSpc>
            </a:pPr>
            <a:r>
              <a:rPr lang="en-US" sz="3200" dirty="0"/>
              <a:t>Create risk assessment and track changing risks</a:t>
            </a:r>
          </a:p>
          <a:p>
            <a:pPr lvl="1" eaLnBrk="1" hangingPunct="1">
              <a:lnSpc>
                <a:spcPct val="90000"/>
              </a:lnSpc>
            </a:pPr>
            <a:r>
              <a:rPr lang="en-US" sz="2800" dirty="0"/>
              <a:t>Risks change as deadline approaches</a:t>
            </a:r>
          </a:p>
          <a:p>
            <a:pPr eaLnBrk="1" hangingPunct="1">
              <a:lnSpc>
                <a:spcPct val="90000"/>
              </a:lnSpc>
            </a:pPr>
            <a:r>
              <a:rPr lang="en-US" sz="3200" dirty="0"/>
              <a:t>Fight the temptation to lower quality to meet unreasonable schedule demands</a:t>
            </a:r>
          </a:p>
        </p:txBody>
      </p:sp>
      <p:sp>
        <p:nvSpPr>
          <p:cNvPr id="20484" name="Rectangle 2"/>
          <p:cNvSpPr>
            <a:spLocks noGrp="1" noChangeArrowheads="1"/>
          </p:cNvSpPr>
          <p:nvPr>
            <p:ph type="title"/>
          </p:nvPr>
        </p:nvSpPr>
        <p:spPr/>
        <p:txBody>
          <a:bodyPr/>
          <a:lstStyle/>
          <a:p>
            <a:pPr eaLnBrk="1" hangingPunct="1"/>
            <a:r>
              <a:rPr lang="en-US" dirty="0"/>
              <a:t>3. Managing the Schedule</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492</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3" descr="Rectangle: Click to edit Master text styles&#10;Second level&#10;Third level&#10;Fourth level&#10;Fifth level"/>
          <p:cNvSpPr>
            <a:spLocks noGrp="1" noChangeArrowheads="1"/>
          </p:cNvSpPr>
          <p:nvPr>
            <p:ph idx="1"/>
          </p:nvPr>
        </p:nvSpPr>
        <p:spPr>
          <a:xfrm>
            <a:off x="628651" y="1143000"/>
            <a:ext cx="8134350" cy="5410200"/>
          </a:xfrm>
        </p:spPr>
        <p:txBody>
          <a:bodyPr>
            <a:normAutofit lnSpcReduction="10000"/>
          </a:bodyPr>
          <a:lstStyle/>
          <a:p>
            <a:pPr>
              <a:lnSpc>
                <a:spcPct val="80000"/>
              </a:lnSpc>
            </a:pPr>
            <a:r>
              <a:rPr lang="en-US" sz="3200" dirty="0">
                <a:solidFill>
                  <a:srgbClr val="C00000"/>
                </a:solidFill>
              </a:rPr>
              <a:t>Research-oriented</a:t>
            </a:r>
            <a:r>
              <a:rPr lang="en-US" sz="3200" dirty="0"/>
              <a:t> development</a:t>
            </a:r>
            <a:endParaRPr lang="id-ID" sz="3200" dirty="0"/>
          </a:p>
          <a:p>
            <a:pPr lvl="1">
              <a:lnSpc>
                <a:spcPct val="80000"/>
              </a:lnSpc>
            </a:pPr>
            <a:r>
              <a:rPr lang="en-US" dirty="0"/>
              <a:t>If you use </a:t>
            </a:r>
            <a:r>
              <a:rPr lang="en-US" dirty="0">
                <a:solidFill>
                  <a:srgbClr val="0070C0"/>
                </a:solidFill>
              </a:rPr>
              <a:t>state-of-the art technology</a:t>
            </a:r>
            <a:r>
              <a:rPr lang="en-US" dirty="0"/>
              <a:t>, </a:t>
            </a:r>
            <a:r>
              <a:rPr lang="en-US" dirty="0">
                <a:solidFill>
                  <a:srgbClr val="0070C0"/>
                </a:solidFill>
              </a:rPr>
              <a:t>lengthen planned time</a:t>
            </a:r>
            <a:endParaRPr lang="id-ID" dirty="0">
              <a:solidFill>
                <a:srgbClr val="0070C0"/>
              </a:solidFill>
            </a:endParaRPr>
          </a:p>
          <a:p>
            <a:pPr lvl="1">
              <a:lnSpc>
                <a:spcPct val="80000"/>
              </a:lnSpc>
            </a:pPr>
            <a:endParaRPr lang="en-US" dirty="0">
              <a:solidFill>
                <a:srgbClr val="0070C0"/>
              </a:solidFill>
            </a:endParaRPr>
          </a:p>
          <a:p>
            <a:pPr>
              <a:lnSpc>
                <a:spcPct val="80000"/>
              </a:lnSpc>
            </a:pPr>
            <a:r>
              <a:rPr lang="en-US" sz="3200" dirty="0"/>
              <a:t>Using “</a:t>
            </a:r>
            <a:r>
              <a:rPr lang="en-US" sz="3200" dirty="0">
                <a:solidFill>
                  <a:srgbClr val="C00000"/>
                </a:solidFill>
              </a:rPr>
              <a:t>low-cost</a:t>
            </a:r>
            <a:r>
              <a:rPr lang="en-US" sz="3200" dirty="0"/>
              <a:t>” personnel</a:t>
            </a:r>
            <a:endParaRPr lang="id-ID" sz="3200" dirty="0"/>
          </a:p>
          <a:p>
            <a:pPr lvl="1">
              <a:lnSpc>
                <a:spcPct val="80000"/>
              </a:lnSpc>
            </a:pPr>
            <a:r>
              <a:rPr lang="en-US" dirty="0">
                <a:solidFill>
                  <a:srgbClr val="0070C0"/>
                </a:solidFill>
              </a:rPr>
              <a:t>You get what you pay </a:t>
            </a:r>
            <a:r>
              <a:rPr lang="en-US" dirty="0"/>
              <a:t>for. If using a significant number of </a:t>
            </a:r>
            <a:r>
              <a:rPr lang="en-US" dirty="0">
                <a:solidFill>
                  <a:srgbClr val="0070C0"/>
                </a:solidFill>
              </a:rPr>
              <a:t>entry level personnel</a:t>
            </a:r>
            <a:r>
              <a:rPr lang="en-US" dirty="0"/>
              <a:t>, </a:t>
            </a:r>
            <a:r>
              <a:rPr lang="en-US" dirty="0">
                <a:solidFill>
                  <a:srgbClr val="0070C0"/>
                </a:solidFill>
              </a:rPr>
              <a:t>lengthen planned time  </a:t>
            </a:r>
            <a:endParaRPr lang="id-ID" dirty="0">
              <a:solidFill>
                <a:srgbClr val="0070C0"/>
              </a:solidFill>
            </a:endParaRPr>
          </a:p>
          <a:p>
            <a:pPr lvl="1">
              <a:lnSpc>
                <a:spcPct val="80000"/>
              </a:lnSpc>
            </a:pPr>
            <a:endParaRPr lang="en-US" dirty="0">
              <a:solidFill>
                <a:srgbClr val="0070C0"/>
              </a:solidFill>
            </a:endParaRPr>
          </a:p>
          <a:p>
            <a:pPr>
              <a:lnSpc>
                <a:spcPct val="80000"/>
              </a:lnSpc>
            </a:pPr>
            <a:r>
              <a:rPr lang="en-US" sz="3200" dirty="0"/>
              <a:t>Lack of </a:t>
            </a:r>
            <a:r>
              <a:rPr lang="en-US" sz="3200" dirty="0">
                <a:solidFill>
                  <a:srgbClr val="C00000"/>
                </a:solidFill>
              </a:rPr>
              <a:t>code control</a:t>
            </a:r>
            <a:endParaRPr lang="id-ID" sz="3200" dirty="0">
              <a:solidFill>
                <a:srgbClr val="C00000"/>
              </a:solidFill>
            </a:endParaRPr>
          </a:p>
          <a:p>
            <a:pPr lvl="1">
              <a:lnSpc>
                <a:spcPct val="80000"/>
              </a:lnSpc>
            </a:pPr>
            <a:r>
              <a:rPr lang="en-US" dirty="0">
                <a:solidFill>
                  <a:srgbClr val="0070C0"/>
                </a:solidFill>
              </a:rPr>
              <a:t>Use source code library </a:t>
            </a:r>
            <a:r>
              <a:rPr lang="en-US" dirty="0"/>
              <a:t>to keep programmers from changing the same code at the same time. Why?</a:t>
            </a:r>
            <a:endParaRPr lang="id-ID" dirty="0"/>
          </a:p>
          <a:p>
            <a:pPr lvl="1">
              <a:lnSpc>
                <a:spcPct val="80000"/>
              </a:lnSpc>
            </a:pPr>
            <a:endParaRPr lang="en-US" sz="2800" dirty="0"/>
          </a:p>
          <a:p>
            <a:pPr>
              <a:lnSpc>
                <a:spcPct val="80000"/>
              </a:lnSpc>
            </a:pPr>
            <a:r>
              <a:rPr lang="en-US" sz="3200" dirty="0"/>
              <a:t>Inadequate </a:t>
            </a:r>
            <a:r>
              <a:rPr lang="en-US" sz="3200" dirty="0">
                <a:solidFill>
                  <a:srgbClr val="C00000"/>
                </a:solidFill>
              </a:rPr>
              <a:t>testing</a:t>
            </a:r>
            <a:endParaRPr lang="id-ID" sz="3200" dirty="0">
              <a:solidFill>
                <a:srgbClr val="C00000"/>
              </a:solidFill>
            </a:endParaRPr>
          </a:p>
          <a:p>
            <a:pPr lvl="1">
              <a:lnSpc>
                <a:spcPct val="80000"/>
              </a:lnSpc>
            </a:pPr>
            <a:r>
              <a:rPr lang="en-US" dirty="0"/>
              <a:t>Always allocate </a:t>
            </a:r>
            <a:r>
              <a:rPr lang="en-US" dirty="0">
                <a:solidFill>
                  <a:srgbClr val="0070C0"/>
                </a:solidFill>
              </a:rPr>
              <a:t>sufficient time for formal testing</a:t>
            </a:r>
          </a:p>
        </p:txBody>
      </p:sp>
      <p:sp>
        <p:nvSpPr>
          <p:cNvPr id="21508" name="Rectangle 2"/>
          <p:cNvSpPr>
            <a:spLocks noGrp="1" noChangeArrowheads="1"/>
          </p:cNvSpPr>
          <p:nvPr>
            <p:ph type="title"/>
          </p:nvPr>
        </p:nvSpPr>
        <p:spPr/>
        <p:txBody>
          <a:bodyPr/>
          <a:lstStyle/>
          <a:p>
            <a:pPr eaLnBrk="1" hangingPunct="1"/>
            <a:r>
              <a:rPr lang="en-US"/>
              <a:t>Avoid Classic Mistakes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493</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id-ID" sz="4000" dirty="0"/>
              <a:t>5.2 Pengujian </a:t>
            </a:r>
            <a:r>
              <a:rPr lang="id-ID" sz="4000" dirty="0" err="1"/>
              <a:t>Software</a:t>
            </a:r>
            <a:endParaRPr lang="id-ID" sz="4000" dirty="0"/>
          </a:p>
        </p:txBody>
      </p:sp>
      <p:sp>
        <p:nvSpPr>
          <p:cNvPr id="4" name="Text Placeholder 3"/>
          <p:cNvSpPr>
            <a:spLocks noGrp="1"/>
          </p:cNvSpPr>
          <p:nvPr>
            <p:ph type="body" idx="1"/>
          </p:nvPr>
        </p:nvSpPr>
        <p:spPr/>
        <p:txBody>
          <a:bodyPr/>
          <a:lstStyle/>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494</a:t>
            </a:fld>
            <a:endParaRPr lang="en-US">
              <a:solidFill>
                <a:prstClr val="black">
                  <a:tint val="75000"/>
                </a:prstClr>
              </a:solidFill>
            </a:endParaRPr>
          </a:p>
        </p:txBody>
      </p:sp>
    </p:spTree>
    <p:extLst>
      <p:ext uri="{BB962C8B-B14F-4D97-AF65-F5344CB8AC3E}">
        <p14:creationId xmlns:p14="http://schemas.microsoft.com/office/powerpoint/2010/main" val="37016154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3" descr="Rectangle: Click to edit Master text styles&#10;Second level&#10;Third level&#10;Fourth level&#10;Fifth level"/>
          <p:cNvSpPr>
            <a:spLocks noGrp="1" noChangeArrowheads="1"/>
          </p:cNvSpPr>
          <p:nvPr>
            <p:ph idx="1"/>
          </p:nvPr>
        </p:nvSpPr>
        <p:spPr/>
        <p:txBody>
          <a:bodyPr>
            <a:normAutofit fontScale="92500"/>
          </a:bodyPr>
          <a:lstStyle/>
          <a:p>
            <a:pPr eaLnBrk="1" hangingPunct="1"/>
            <a:r>
              <a:rPr lang="en-US" sz="3600" dirty="0"/>
              <a:t>Testing can </a:t>
            </a:r>
            <a:r>
              <a:rPr lang="en-US" sz="3600" dirty="0">
                <a:solidFill>
                  <a:srgbClr val="C00000"/>
                </a:solidFill>
              </a:rPr>
              <a:t>never prove there are no errors</a:t>
            </a:r>
          </a:p>
          <a:p>
            <a:pPr lvl="1"/>
            <a:r>
              <a:rPr lang="en-US" sz="3200" dirty="0"/>
              <a:t>The purpose is </a:t>
            </a:r>
            <a:r>
              <a:rPr lang="en-US" sz="3200" dirty="0">
                <a:solidFill>
                  <a:srgbClr val="0070C0"/>
                </a:solidFill>
              </a:rPr>
              <a:t>not to demonstrate that the system is free of errors</a:t>
            </a:r>
          </a:p>
          <a:p>
            <a:pPr lvl="1"/>
            <a:r>
              <a:rPr lang="en-US" sz="3200" dirty="0"/>
              <a:t>The purpose is </a:t>
            </a:r>
            <a:r>
              <a:rPr lang="en-US" sz="3200" dirty="0">
                <a:solidFill>
                  <a:srgbClr val="0070C0"/>
                </a:solidFill>
              </a:rPr>
              <a:t>to detect as many errors as possible</a:t>
            </a:r>
            <a:endParaRPr lang="id-ID" sz="3200" dirty="0">
              <a:solidFill>
                <a:srgbClr val="0070C0"/>
              </a:solidFill>
            </a:endParaRPr>
          </a:p>
          <a:p>
            <a:r>
              <a:rPr lang="en-US" sz="3600" dirty="0"/>
              <a:t>It is dangerous to test early modules </a:t>
            </a:r>
            <a:r>
              <a:rPr lang="en-US" sz="3600" dirty="0">
                <a:solidFill>
                  <a:srgbClr val="C00000"/>
                </a:solidFill>
              </a:rPr>
              <a:t>without an overall testing plan</a:t>
            </a:r>
          </a:p>
          <a:p>
            <a:pPr lvl="1"/>
            <a:r>
              <a:rPr lang="en-US" sz="3200" dirty="0"/>
              <a:t>It may be </a:t>
            </a:r>
            <a:r>
              <a:rPr lang="en-US" sz="3200" dirty="0">
                <a:solidFill>
                  <a:srgbClr val="0070C0"/>
                </a:solidFill>
              </a:rPr>
              <a:t>difficult to reproduce </a:t>
            </a:r>
            <a:r>
              <a:rPr lang="en-US" sz="3200" dirty="0"/>
              <a:t>sequence of events causing an error</a:t>
            </a:r>
          </a:p>
          <a:p>
            <a:pPr lvl="1"/>
            <a:r>
              <a:rPr lang="en-US" sz="3200" dirty="0"/>
              <a:t>Testing must be </a:t>
            </a:r>
            <a:r>
              <a:rPr lang="en-US" sz="3200" dirty="0">
                <a:solidFill>
                  <a:srgbClr val="0070C0"/>
                </a:solidFill>
              </a:rPr>
              <a:t>done systematically </a:t>
            </a:r>
            <a:r>
              <a:rPr lang="en-US" sz="3200" dirty="0"/>
              <a:t>and </a:t>
            </a:r>
            <a:r>
              <a:rPr lang="en-US" sz="3200" dirty="0">
                <a:solidFill>
                  <a:srgbClr val="0070C0"/>
                </a:solidFill>
              </a:rPr>
              <a:t>results documented carefully</a:t>
            </a:r>
            <a:endParaRPr lang="en-US" sz="2800" dirty="0">
              <a:solidFill>
                <a:srgbClr val="0070C0"/>
              </a:solidFill>
            </a:endParaRPr>
          </a:p>
          <a:p>
            <a:pPr eaLnBrk="1" hangingPunct="1"/>
            <a:endParaRPr lang="en-US" sz="3600" dirty="0">
              <a:solidFill>
                <a:srgbClr val="C00000"/>
              </a:solidFill>
            </a:endParaRPr>
          </a:p>
        </p:txBody>
      </p:sp>
      <p:sp>
        <p:nvSpPr>
          <p:cNvPr id="23556" name="Rectangle 2"/>
          <p:cNvSpPr>
            <a:spLocks noGrp="1" noChangeArrowheads="1"/>
          </p:cNvSpPr>
          <p:nvPr>
            <p:ph type="title"/>
          </p:nvPr>
        </p:nvSpPr>
        <p:spPr>
          <a:noFill/>
        </p:spPr>
        <p:txBody>
          <a:bodyPr lIns="92075" tIns="46038" rIns="92075" bIns="46038"/>
          <a:lstStyle/>
          <a:p>
            <a:r>
              <a:rPr lang="en-US" dirty="0"/>
              <a:t>Testing Philosophy</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495</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normAutofit/>
          </a:bodyPr>
          <a:lstStyle/>
          <a:p>
            <a:pPr eaLnBrk="1" hangingPunct="1"/>
            <a:r>
              <a:rPr lang="en-US" dirty="0"/>
              <a:t>Test Planning</a:t>
            </a:r>
          </a:p>
        </p:txBody>
      </p:sp>
      <p:sp>
        <p:nvSpPr>
          <p:cNvPr id="26629" name="Rectangle 3" descr="Rectangle: Click to edit Master text styles&#10;Second level&#10;Third level&#10;Fourth level&#10;Fifth level"/>
          <p:cNvSpPr>
            <a:spLocks noGrp="1" noChangeArrowheads="1"/>
          </p:cNvSpPr>
          <p:nvPr>
            <p:ph type="body" idx="4294967295"/>
          </p:nvPr>
        </p:nvSpPr>
        <p:spPr>
          <a:xfrm>
            <a:off x="628648" y="1143000"/>
            <a:ext cx="8058151" cy="5257800"/>
          </a:xfrm>
        </p:spPr>
        <p:txBody>
          <a:bodyPr>
            <a:normAutofit/>
          </a:bodyPr>
          <a:lstStyle/>
          <a:p>
            <a:pPr eaLnBrk="1" hangingPunct="1">
              <a:lnSpc>
                <a:spcPct val="90000"/>
              </a:lnSpc>
            </a:pPr>
            <a:r>
              <a:rPr lang="en-US" sz="3200" dirty="0"/>
              <a:t>Address </a:t>
            </a:r>
            <a:r>
              <a:rPr lang="en-US" sz="3200" dirty="0">
                <a:solidFill>
                  <a:srgbClr val="C00000"/>
                </a:solidFill>
              </a:rPr>
              <a:t>all products created </a:t>
            </a:r>
            <a:r>
              <a:rPr lang="en-US" sz="3200" dirty="0"/>
              <a:t>during development</a:t>
            </a:r>
          </a:p>
          <a:p>
            <a:pPr lvl="1" eaLnBrk="1" hangingPunct="1">
              <a:lnSpc>
                <a:spcPct val="90000"/>
              </a:lnSpc>
            </a:pPr>
            <a:r>
              <a:rPr lang="en-US" sz="2800" dirty="0"/>
              <a:t>So </a:t>
            </a:r>
            <a:r>
              <a:rPr lang="en-US" sz="2800" dirty="0">
                <a:solidFill>
                  <a:srgbClr val="0070C0"/>
                </a:solidFill>
              </a:rPr>
              <a:t>develop test plan </a:t>
            </a:r>
            <a:r>
              <a:rPr lang="en-US" sz="2800" dirty="0"/>
              <a:t>early</a:t>
            </a:r>
          </a:p>
          <a:p>
            <a:pPr lvl="1" eaLnBrk="1" hangingPunct="1">
              <a:lnSpc>
                <a:spcPct val="90000"/>
              </a:lnSpc>
            </a:pPr>
            <a:r>
              <a:rPr lang="en-US" sz="2800" dirty="0"/>
              <a:t>Example</a:t>
            </a:r>
            <a:r>
              <a:rPr lang="id-ID" sz="2800" dirty="0"/>
              <a:t>: </a:t>
            </a:r>
            <a:r>
              <a:rPr lang="en-US" sz="2800" dirty="0"/>
              <a:t>test completeness of CRC cards</a:t>
            </a:r>
          </a:p>
          <a:p>
            <a:pPr eaLnBrk="1" hangingPunct="1">
              <a:lnSpc>
                <a:spcPct val="90000"/>
              </a:lnSpc>
            </a:pPr>
            <a:r>
              <a:rPr lang="en-US" sz="3200" dirty="0"/>
              <a:t>Each </a:t>
            </a:r>
            <a:r>
              <a:rPr lang="en-US" sz="3200" dirty="0">
                <a:solidFill>
                  <a:srgbClr val="C00000"/>
                </a:solidFill>
              </a:rPr>
              <a:t>test</a:t>
            </a:r>
            <a:r>
              <a:rPr lang="id-ID" sz="3200" dirty="0">
                <a:solidFill>
                  <a:srgbClr val="C00000"/>
                </a:solidFill>
              </a:rPr>
              <a:t> has</a:t>
            </a:r>
            <a:r>
              <a:rPr lang="en-US" sz="3200" dirty="0"/>
              <a:t>:</a:t>
            </a:r>
          </a:p>
          <a:p>
            <a:pPr lvl="1" eaLnBrk="1" hangingPunct="1">
              <a:lnSpc>
                <a:spcPct val="90000"/>
              </a:lnSpc>
            </a:pPr>
            <a:r>
              <a:rPr lang="id-ID" sz="2800" dirty="0"/>
              <a:t>S</a:t>
            </a:r>
            <a:r>
              <a:rPr lang="en-US" sz="2800" dirty="0" err="1"/>
              <a:t>pecific</a:t>
            </a:r>
            <a:r>
              <a:rPr lang="en-US" sz="2800" dirty="0"/>
              <a:t> </a:t>
            </a:r>
            <a:r>
              <a:rPr lang="en-US" sz="2800" dirty="0">
                <a:solidFill>
                  <a:srgbClr val="0070C0"/>
                </a:solidFill>
              </a:rPr>
              <a:t>objective</a:t>
            </a:r>
          </a:p>
          <a:p>
            <a:pPr lvl="1" eaLnBrk="1" hangingPunct="1">
              <a:lnSpc>
                <a:spcPct val="90000"/>
              </a:lnSpc>
            </a:pPr>
            <a:r>
              <a:rPr lang="id-ID" sz="2800" dirty="0"/>
              <a:t>S</a:t>
            </a:r>
            <a:r>
              <a:rPr lang="en-US" sz="2800" dirty="0" err="1"/>
              <a:t>pecific</a:t>
            </a:r>
            <a:r>
              <a:rPr lang="en-US" sz="2800" dirty="0"/>
              <a:t> </a:t>
            </a:r>
            <a:r>
              <a:rPr lang="en-US" sz="2800" dirty="0">
                <a:solidFill>
                  <a:srgbClr val="0070C0"/>
                </a:solidFill>
              </a:rPr>
              <a:t>test cases </a:t>
            </a:r>
            <a:r>
              <a:rPr lang="en-US" sz="2800" dirty="0"/>
              <a:t>to examine</a:t>
            </a:r>
          </a:p>
          <a:p>
            <a:pPr lvl="1" eaLnBrk="1" hangingPunct="1">
              <a:lnSpc>
                <a:spcPct val="90000"/>
              </a:lnSpc>
            </a:pPr>
            <a:r>
              <a:rPr lang="id-ID" sz="2800" dirty="0"/>
              <a:t>T</a:t>
            </a:r>
            <a:r>
              <a:rPr lang="en-US" sz="2800" dirty="0" err="1"/>
              <a:t>est</a:t>
            </a:r>
            <a:r>
              <a:rPr lang="en-US" sz="2800" dirty="0"/>
              <a:t> specifications</a:t>
            </a:r>
          </a:p>
          <a:p>
            <a:pPr eaLnBrk="1" hangingPunct="1">
              <a:lnSpc>
                <a:spcPct val="90000"/>
              </a:lnSpc>
            </a:pPr>
            <a:r>
              <a:rPr lang="en-US" sz="3200" dirty="0"/>
              <a:t>If the tested class requires </a:t>
            </a:r>
            <a:r>
              <a:rPr lang="en-US" sz="3200" dirty="0">
                <a:solidFill>
                  <a:srgbClr val="C00000"/>
                </a:solidFill>
              </a:rPr>
              <a:t>methods that aren't ready</a:t>
            </a:r>
          </a:p>
          <a:p>
            <a:pPr lvl="1" eaLnBrk="1" hangingPunct="1">
              <a:lnSpc>
                <a:spcPct val="90000"/>
              </a:lnSpc>
            </a:pPr>
            <a:r>
              <a:rPr lang="en-US" sz="2800" dirty="0"/>
              <a:t>Use stubs (hard coded </a:t>
            </a:r>
            <a:r>
              <a:rPr lang="en-US" sz="2800" dirty="0">
                <a:solidFill>
                  <a:srgbClr val="0070C0"/>
                </a:solidFill>
              </a:rPr>
              <a:t>fake methods</a:t>
            </a:r>
            <a:r>
              <a:rPr lang="en-US" sz="2800" dirty="0"/>
              <a:t>) </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496</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descr="Rectangle: Click to edit Master text styles&#10;Second level&#10;Third level&#10;Fourth level&#10;Fifth level"/>
          <p:cNvSpPr>
            <a:spLocks noGrp="1" noChangeArrowheads="1"/>
          </p:cNvSpPr>
          <p:nvPr>
            <p:ph idx="1"/>
          </p:nvPr>
        </p:nvSpPr>
        <p:spPr>
          <a:xfrm>
            <a:off x="628649" y="1295400"/>
            <a:ext cx="8077200" cy="4953000"/>
          </a:xfrm>
        </p:spPr>
        <p:txBody>
          <a:bodyPr/>
          <a:lstStyle/>
          <a:p>
            <a:pPr marL="457200" indent="-457200" eaLnBrk="1" hangingPunct="1">
              <a:buFont typeface="+mj-lt"/>
              <a:buAutoNum type="arabicPeriod"/>
            </a:pPr>
            <a:r>
              <a:rPr lang="en-US" sz="2800" dirty="0">
                <a:solidFill>
                  <a:srgbClr val="C00000"/>
                </a:solidFill>
              </a:rPr>
              <a:t>Unit testing</a:t>
            </a:r>
          </a:p>
          <a:p>
            <a:pPr marL="801687" lvl="1" indent="-457200" eaLnBrk="1" hangingPunct="1"/>
            <a:r>
              <a:rPr lang="en-US" sz="2400" dirty="0"/>
              <a:t>Tests </a:t>
            </a:r>
            <a:r>
              <a:rPr lang="en-US" sz="2400" dirty="0">
                <a:solidFill>
                  <a:srgbClr val="0070C0"/>
                </a:solidFill>
              </a:rPr>
              <a:t>each module </a:t>
            </a:r>
            <a:r>
              <a:rPr lang="en-US" sz="2400" dirty="0"/>
              <a:t>to assure that it performs its function</a:t>
            </a:r>
          </a:p>
          <a:p>
            <a:pPr marL="457200" indent="-457200" eaLnBrk="1" hangingPunct="1">
              <a:buFont typeface="+mj-lt"/>
              <a:buAutoNum type="arabicPeriod"/>
            </a:pPr>
            <a:r>
              <a:rPr lang="en-US" sz="2800" dirty="0">
                <a:solidFill>
                  <a:srgbClr val="C00000"/>
                </a:solidFill>
              </a:rPr>
              <a:t>Integration testing</a:t>
            </a:r>
          </a:p>
          <a:p>
            <a:pPr marL="801687" lvl="1" indent="-457200" eaLnBrk="1" hangingPunct="1"/>
            <a:r>
              <a:rPr lang="en-US" sz="2400" dirty="0"/>
              <a:t>Tests the </a:t>
            </a:r>
            <a:r>
              <a:rPr lang="en-US" sz="2400" dirty="0">
                <a:solidFill>
                  <a:srgbClr val="0070C0"/>
                </a:solidFill>
              </a:rPr>
              <a:t>interaction of modules </a:t>
            </a:r>
            <a:r>
              <a:rPr lang="en-US" sz="2400" dirty="0"/>
              <a:t>to assure that they work together</a:t>
            </a:r>
          </a:p>
          <a:p>
            <a:pPr marL="457200" indent="-457200" eaLnBrk="1" hangingPunct="1">
              <a:buFont typeface="+mj-lt"/>
              <a:buAutoNum type="arabicPeriod"/>
            </a:pPr>
            <a:r>
              <a:rPr lang="en-US" sz="2800" dirty="0">
                <a:solidFill>
                  <a:srgbClr val="C00000"/>
                </a:solidFill>
              </a:rPr>
              <a:t>System testing</a:t>
            </a:r>
          </a:p>
          <a:p>
            <a:pPr marL="801687" lvl="1" indent="-457200" eaLnBrk="1" hangingPunct="1"/>
            <a:r>
              <a:rPr lang="en-US" sz="2400" dirty="0"/>
              <a:t>Tests to assure that the </a:t>
            </a:r>
            <a:r>
              <a:rPr lang="en-US" sz="2400" dirty="0">
                <a:solidFill>
                  <a:srgbClr val="0070C0"/>
                </a:solidFill>
              </a:rPr>
              <a:t>software works well as part of the overall system</a:t>
            </a:r>
          </a:p>
          <a:p>
            <a:pPr marL="457200" indent="-457200" eaLnBrk="1" hangingPunct="1">
              <a:buFont typeface="+mj-lt"/>
              <a:buAutoNum type="arabicPeriod"/>
            </a:pPr>
            <a:r>
              <a:rPr lang="en-US" sz="2800" dirty="0">
                <a:solidFill>
                  <a:srgbClr val="C00000"/>
                </a:solidFill>
              </a:rPr>
              <a:t>Acceptance testing</a:t>
            </a:r>
          </a:p>
          <a:p>
            <a:pPr marL="801687" lvl="1" indent="-457200" eaLnBrk="1" hangingPunct="1"/>
            <a:r>
              <a:rPr lang="en-US" sz="2400" dirty="0"/>
              <a:t>Tests to assure that the </a:t>
            </a:r>
            <a:r>
              <a:rPr lang="en-US" sz="2400" dirty="0">
                <a:solidFill>
                  <a:srgbClr val="0070C0"/>
                </a:solidFill>
              </a:rPr>
              <a:t>system serves organizational needs</a:t>
            </a:r>
          </a:p>
        </p:txBody>
      </p:sp>
      <p:sp>
        <p:nvSpPr>
          <p:cNvPr id="27652" name="Rectangle 2"/>
          <p:cNvSpPr>
            <a:spLocks noGrp="1" noChangeArrowheads="1"/>
          </p:cNvSpPr>
          <p:nvPr>
            <p:ph type="title"/>
          </p:nvPr>
        </p:nvSpPr>
        <p:spPr/>
        <p:txBody>
          <a:bodyPr/>
          <a:lstStyle/>
          <a:p>
            <a:pPr eaLnBrk="1" hangingPunct="1"/>
            <a:r>
              <a:rPr lang="en-US"/>
              <a:t>Stages of Testing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497</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p:txBody>
          <a:bodyPr/>
          <a:lstStyle/>
          <a:p>
            <a:pPr eaLnBrk="1" hangingPunct="1"/>
            <a:r>
              <a:rPr lang="en-US"/>
              <a:t>Error Discover Rates</a:t>
            </a:r>
          </a:p>
        </p:txBody>
      </p:sp>
      <p:sp>
        <p:nvSpPr>
          <p:cNvPr id="25605" name="Text Box 3"/>
          <p:cNvSpPr txBox="1">
            <a:spLocks noChangeArrowheads="1"/>
          </p:cNvSpPr>
          <p:nvPr/>
        </p:nvSpPr>
        <p:spPr bwMode="auto">
          <a:xfrm>
            <a:off x="3032125" y="3332163"/>
            <a:ext cx="184150" cy="336550"/>
          </a:xfrm>
          <a:prstGeom prst="rect">
            <a:avLst/>
          </a:prstGeom>
          <a:noFill/>
          <a:ln w="12700">
            <a:noFill/>
            <a:miter lim="800000"/>
            <a:headEnd/>
            <a:tailEnd/>
          </a:ln>
        </p:spPr>
        <p:txBody>
          <a:bodyPr wrap="none">
            <a:spAutoFit/>
          </a:bodyPr>
          <a:lstStyle/>
          <a:p>
            <a:endParaRPr lang="en-US"/>
          </a:p>
        </p:txBody>
      </p:sp>
      <p:pic>
        <p:nvPicPr>
          <p:cNvPr id="25606" name="Picture 4" descr="15-01"/>
          <p:cNvPicPr>
            <a:picLocks noChangeAspect="1" noChangeArrowheads="1"/>
          </p:cNvPicPr>
          <p:nvPr/>
        </p:nvPicPr>
        <p:blipFill>
          <a:blip r:embed="rId2" cstate="print"/>
          <a:srcRect/>
          <a:stretch>
            <a:fillRect/>
          </a:stretch>
        </p:blipFill>
        <p:spPr bwMode="auto">
          <a:xfrm>
            <a:off x="607071" y="1352549"/>
            <a:ext cx="7772400" cy="5144639"/>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498</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3" descr="Rectangle: Click to edit Master text styles&#10;Second level&#10;Third level&#10;Fourth level&#10;Fifth level"/>
          <p:cNvSpPr>
            <a:spLocks noGrp="1" noChangeArrowheads="1"/>
          </p:cNvSpPr>
          <p:nvPr>
            <p:ph idx="1"/>
          </p:nvPr>
        </p:nvSpPr>
        <p:spPr>
          <a:xfrm>
            <a:off x="628649" y="1146490"/>
            <a:ext cx="8115300" cy="5105400"/>
          </a:xfrm>
        </p:spPr>
        <p:txBody>
          <a:bodyPr>
            <a:normAutofit lnSpcReduction="10000"/>
          </a:bodyPr>
          <a:lstStyle/>
          <a:p>
            <a:pPr eaLnBrk="1" hangingPunct="1"/>
            <a:r>
              <a:rPr lang="en-US" sz="3200" dirty="0"/>
              <a:t>Tests a </a:t>
            </a:r>
            <a:r>
              <a:rPr lang="en-US" sz="3200" dirty="0">
                <a:solidFill>
                  <a:srgbClr val="C00000"/>
                </a:solidFill>
              </a:rPr>
              <a:t>single unit </a:t>
            </a:r>
            <a:r>
              <a:rPr lang="en-US" sz="3200" dirty="0"/>
              <a:t>(a </a:t>
            </a:r>
            <a:r>
              <a:rPr lang="en-US" sz="3200" dirty="0">
                <a:solidFill>
                  <a:srgbClr val="C00000"/>
                </a:solidFill>
              </a:rPr>
              <a:t>class</a:t>
            </a:r>
            <a:r>
              <a:rPr lang="en-US" sz="3200" dirty="0"/>
              <a:t>)</a:t>
            </a:r>
          </a:p>
          <a:p>
            <a:pPr eaLnBrk="1" hangingPunct="1"/>
            <a:endParaRPr lang="en-US" sz="3200" dirty="0"/>
          </a:p>
          <a:p>
            <a:pPr eaLnBrk="1" hangingPunct="1"/>
            <a:r>
              <a:rPr lang="en-US" sz="3200" dirty="0"/>
              <a:t>Type of </a:t>
            </a:r>
            <a:r>
              <a:rPr lang="en-US" sz="3200" dirty="0">
                <a:solidFill>
                  <a:srgbClr val="C00000"/>
                </a:solidFill>
              </a:rPr>
              <a:t>unit testing</a:t>
            </a:r>
            <a:r>
              <a:rPr lang="en-US" sz="3200" dirty="0"/>
              <a:t>:</a:t>
            </a:r>
          </a:p>
          <a:p>
            <a:pPr marL="858837" lvl="1" indent="-514350" eaLnBrk="1" hangingPunct="1">
              <a:buFont typeface="+mj-lt"/>
              <a:buAutoNum type="arabicPeriod"/>
            </a:pPr>
            <a:r>
              <a:rPr lang="en-US" sz="2800" dirty="0">
                <a:solidFill>
                  <a:srgbClr val="0070C0"/>
                </a:solidFill>
              </a:rPr>
              <a:t>Black Box Testing</a:t>
            </a:r>
          </a:p>
          <a:p>
            <a:pPr lvl="2" eaLnBrk="1" hangingPunct="1"/>
            <a:r>
              <a:rPr lang="en-US" sz="2400" dirty="0"/>
              <a:t>Most </a:t>
            </a:r>
            <a:r>
              <a:rPr lang="en-US" sz="2400" dirty="0">
                <a:solidFill>
                  <a:srgbClr val="00B050"/>
                </a:solidFill>
              </a:rPr>
              <a:t>common</a:t>
            </a:r>
          </a:p>
          <a:p>
            <a:pPr lvl="2" eaLnBrk="1" hangingPunct="1"/>
            <a:r>
              <a:rPr lang="en-US" sz="2400" dirty="0"/>
              <a:t>Looks just at </a:t>
            </a:r>
            <a:r>
              <a:rPr lang="en-US" sz="2400" dirty="0">
                <a:solidFill>
                  <a:srgbClr val="00B050"/>
                </a:solidFill>
              </a:rPr>
              <a:t>inputs and outputs</a:t>
            </a:r>
          </a:p>
          <a:p>
            <a:pPr lvl="2" eaLnBrk="1" hangingPunct="1"/>
            <a:r>
              <a:rPr lang="en-US" sz="2400" dirty="0"/>
              <a:t>Tests whether the unit meets requirements stated in specification</a:t>
            </a:r>
          </a:p>
          <a:p>
            <a:pPr marL="863600" lvl="1" indent="-514350" eaLnBrk="1" hangingPunct="1">
              <a:buFont typeface="+mj-lt"/>
              <a:buAutoNum type="arabicPeriod"/>
            </a:pPr>
            <a:r>
              <a:rPr lang="en-US" sz="2800" dirty="0">
                <a:solidFill>
                  <a:srgbClr val="0070C0"/>
                </a:solidFill>
              </a:rPr>
              <a:t>White-Box Testing</a:t>
            </a:r>
          </a:p>
          <a:p>
            <a:pPr lvl="2" eaLnBrk="1" hangingPunct="1"/>
            <a:r>
              <a:rPr lang="en-US" sz="2400" dirty="0">
                <a:solidFill>
                  <a:srgbClr val="00B050"/>
                </a:solidFill>
              </a:rPr>
              <a:t>Looks inside </a:t>
            </a:r>
            <a:r>
              <a:rPr lang="en-US" sz="2400" dirty="0"/>
              <a:t>the module to test its major elements</a:t>
            </a:r>
          </a:p>
          <a:p>
            <a:pPr lvl="2" eaLnBrk="1" hangingPunct="1"/>
            <a:r>
              <a:rPr lang="en-US" sz="2400" dirty="0"/>
              <a:t>Limited usefulness in OO design</a:t>
            </a:r>
          </a:p>
          <a:p>
            <a:pPr lvl="3" eaLnBrk="1" hangingPunct="1"/>
            <a:r>
              <a:rPr lang="en-US" sz="2400" dirty="0"/>
              <a:t>because units are so small</a:t>
            </a:r>
          </a:p>
          <a:p>
            <a:pPr lvl="1" eaLnBrk="1" hangingPunct="1"/>
            <a:endParaRPr lang="en-US" sz="2800" dirty="0"/>
          </a:p>
        </p:txBody>
      </p:sp>
      <p:sp>
        <p:nvSpPr>
          <p:cNvPr id="28676" name="Rectangle 2"/>
          <p:cNvSpPr>
            <a:spLocks noGrp="1" noChangeArrowheads="1"/>
          </p:cNvSpPr>
          <p:nvPr>
            <p:ph type="title"/>
          </p:nvPr>
        </p:nvSpPr>
        <p:spPr/>
        <p:txBody>
          <a:bodyPr/>
          <a:lstStyle/>
          <a:p>
            <a:pPr eaLnBrk="1" hangingPunct="1"/>
            <a:r>
              <a:rPr lang="en-US"/>
              <a:t>Unit Testing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499</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67" y="990600"/>
            <a:ext cx="8634033" cy="5562600"/>
          </a:xfrm>
        </p:spPr>
        <p:txBody>
          <a:bodyPr>
            <a:normAutofit/>
          </a:bodyPr>
          <a:lstStyle/>
          <a:p>
            <a:pPr marL="514350" indent="-514350">
              <a:buFont typeface="+mj-lt"/>
              <a:buAutoNum type="arabicPeriod"/>
            </a:pPr>
            <a:r>
              <a:rPr lang="id-ID" sz="2200" dirty="0"/>
              <a:t>Sebutkan </a:t>
            </a:r>
            <a:r>
              <a:rPr lang="id-ID" sz="2200" dirty="0">
                <a:solidFill>
                  <a:srgbClr val="C00000"/>
                </a:solidFill>
              </a:rPr>
              <a:t>tahapan pengembangan sistem </a:t>
            </a:r>
            <a:r>
              <a:rPr lang="id-ID" sz="2200" dirty="0"/>
              <a:t>atau system development life cycle (SDLC)!</a:t>
            </a:r>
          </a:p>
          <a:p>
            <a:pPr marL="514350" indent="-514350">
              <a:buFont typeface="+mj-lt"/>
              <a:buAutoNum type="arabicPeriod"/>
            </a:pPr>
            <a:r>
              <a:rPr lang="id-ID" sz="2200" dirty="0"/>
              <a:t>Sebutkan beberapa </a:t>
            </a:r>
            <a:r>
              <a:rPr lang="id-ID" sz="2200" dirty="0">
                <a:solidFill>
                  <a:srgbClr val="C00000"/>
                </a:solidFill>
              </a:rPr>
              <a:t>metodologi pengembangan sistem </a:t>
            </a:r>
            <a:r>
              <a:rPr lang="id-ID" sz="2200" dirty="0"/>
              <a:t>yang anda ketahui!</a:t>
            </a:r>
          </a:p>
          <a:p>
            <a:pPr marL="514350" indent="-514350">
              <a:buFont typeface="+mj-lt"/>
              <a:buAutoNum type="arabicPeriod"/>
            </a:pPr>
            <a:r>
              <a:rPr lang="id-ID" sz="2200" dirty="0"/>
              <a:t>Gambarkan </a:t>
            </a:r>
            <a:r>
              <a:rPr lang="id-ID" sz="2200" i="1" dirty="0" err="1"/>
              <a:t>requirement</a:t>
            </a:r>
            <a:r>
              <a:rPr lang="id-ID" sz="2200" i="1" dirty="0"/>
              <a:t> </a:t>
            </a:r>
            <a:r>
              <a:rPr lang="id-ID" sz="2200" dirty="0"/>
              <a:t>di bawah dengan </a:t>
            </a:r>
            <a:r>
              <a:rPr lang="id-ID" sz="2200" dirty="0">
                <a:solidFill>
                  <a:srgbClr val="C00000"/>
                </a:solidFill>
              </a:rPr>
              <a:t>use case diagram</a:t>
            </a:r>
            <a:r>
              <a:rPr lang="id-ID" sz="2200" dirty="0"/>
              <a:t>!</a:t>
            </a:r>
            <a:br>
              <a:rPr lang="id-ID" sz="2200" dirty="0"/>
            </a:br>
            <a:endParaRPr lang="id-ID" sz="2200" dirty="0"/>
          </a:p>
          <a:p>
            <a:pPr marL="514350" indent="-514350">
              <a:buFont typeface="+mj-lt"/>
              <a:buAutoNum type="arabicPeriod"/>
            </a:pPr>
            <a:endParaRPr lang="id-ID" sz="2200" dirty="0"/>
          </a:p>
          <a:p>
            <a:pPr marL="514350" indent="-514350">
              <a:buFont typeface="+mj-lt"/>
              <a:buAutoNum type="arabicPeriod"/>
            </a:pPr>
            <a:endParaRPr lang="id-ID" sz="2200" dirty="0"/>
          </a:p>
          <a:p>
            <a:pPr marL="514350" indent="-514350">
              <a:buFont typeface="+mj-lt"/>
              <a:buAutoNum type="arabicPeriod"/>
            </a:pPr>
            <a:endParaRPr lang="id-ID" sz="2200" dirty="0"/>
          </a:p>
          <a:p>
            <a:pPr marL="514350" indent="-514350">
              <a:buFont typeface="+mj-lt"/>
              <a:buAutoNum type="arabicPeriod"/>
            </a:pPr>
            <a:endParaRPr lang="en-US" sz="2200" dirty="0"/>
          </a:p>
          <a:p>
            <a:pPr marL="514350" indent="-514350">
              <a:buFont typeface="+mj-lt"/>
              <a:buAutoNum type="arabicPeriod"/>
            </a:pPr>
            <a:r>
              <a:rPr lang="en-US" sz="2200" dirty="0" err="1"/>
              <a:t>Gambarkan</a:t>
            </a:r>
            <a:r>
              <a:rPr lang="en-US" sz="2200" dirty="0"/>
              <a:t> </a:t>
            </a:r>
            <a:r>
              <a:rPr lang="en-US" sz="2200" dirty="0">
                <a:solidFill>
                  <a:srgbClr val="C00000"/>
                </a:solidFill>
              </a:rPr>
              <a:t>activity diagram</a:t>
            </a:r>
            <a:r>
              <a:rPr lang="en-US" sz="2200" dirty="0"/>
              <a:t>, </a:t>
            </a:r>
            <a:r>
              <a:rPr lang="en-US" sz="2200" dirty="0">
                <a:solidFill>
                  <a:srgbClr val="C00000"/>
                </a:solidFill>
              </a:rPr>
              <a:t>sequence diagram </a:t>
            </a:r>
            <a:r>
              <a:rPr lang="en-US" sz="2200" dirty="0" err="1"/>
              <a:t>dan</a:t>
            </a:r>
            <a:r>
              <a:rPr lang="en-US" sz="2200" dirty="0"/>
              <a:t> </a:t>
            </a:r>
            <a:r>
              <a:rPr lang="en-US" sz="2200" dirty="0">
                <a:solidFill>
                  <a:srgbClr val="C00000"/>
                </a:solidFill>
              </a:rPr>
              <a:t>class diagram </a:t>
            </a:r>
            <a:r>
              <a:rPr lang="en-US" sz="2200" dirty="0" err="1"/>
              <a:t>dari</a:t>
            </a:r>
            <a:r>
              <a:rPr lang="en-US" sz="2200" dirty="0"/>
              <a:t> requirement di </a:t>
            </a:r>
            <a:r>
              <a:rPr lang="en-US" sz="2200" dirty="0" err="1"/>
              <a:t>atas</a:t>
            </a:r>
            <a:r>
              <a:rPr lang="en-US" sz="2200" dirty="0"/>
              <a:t>!</a:t>
            </a:r>
          </a:p>
          <a:p>
            <a:pPr marL="514350" indent="-514350">
              <a:buFont typeface="+mj-lt"/>
              <a:buAutoNum type="arabicPeriod"/>
            </a:pPr>
            <a:r>
              <a:rPr lang="en-US" sz="2200" dirty="0" err="1"/>
              <a:t>Hitung</a:t>
            </a:r>
            <a:r>
              <a:rPr lang="en-US" sz="2200" dirty="0"/>
              <a:t> </a:t>
            </a:r>
            <a:r>
              <a:rPr lang="en-US" sz="2200" dirty="0" err="1"/>
              <a:t>dengan</a:t>
            </a:r>
            <a:r>
              <a:rPr lang="en-US" sz="2200" dirty="0"/>
              <a:t> </a:t>
            </a:r>
            <a:r>
              <a:rPr lang="en-US" sz="2200" dirty="0" err="1"/>
              <a:t>metode</a:t>
            </a:r>
            <a:r>
              <a:rPr lang="en-US" sz="2200" dirty="0"/>
              <a:t> yang </a:t>
            </a:r>
            <a:r>
              <a:rPr lang="en-US" sz="2200" dirty="0" err="1"/>
              <a:t>anda</a:t>
            </a:r>
            <a:r>
              <a:rPr lang="en-US" sz="2200" dirty="0"/>
              <a:t> </a:t>
            </a:r>
            <a:r>
              <a:rPr lang="en-US" sz="2200" dirty="0" err="1"/>
              <a:t>ketahui</a:t>
            </a:r>
            <a:r>
              <a:rPr lang="en-US" sz="2200" dirty="0"/>
              <a:t>, </a:t>
            </a:r>
            <a:r>
              <a:rPr lang="en-US" sz="2200" dirty="0" err="1"/>
              <a:t>berapa</a:t>
            </a:r>
            <a:r>
              <a:rPr lang="en-US" sz="2200" dirty="0"/>
              <a:t> </a:t>
            </a:r>
            <a:r>
              <a:rPr lang="en-US" sz="2200" dirty="0">
                <a:solidFill>
                  <a:srgbClr val="C00000"/>
                </a:solidFill>
              </a:rPr>
              <a:t>orang </a:t>
            </a:r>
            <a:r>
              <a:rPr lang="en-US" sz="2200" dirty="0" err="1">
                <a:solidFill>
                  <a:srgbClr val="C00000"/>
                </a:solidFill>
              </a:rPr>
              <a:t>dan</a:t>
            </a:r>
            <a:r>
              <a:rPr lang="en-US" sz="2200" dirty="0">
                <a:solidFill>
                  <a:srgbClr val="C00000"/>
                </a:solidFill>
              </a:rPr>
              <a:t> </a:t>
            </a:r>
            <a:r>
              <a:rPr lang="en-US" sz="2200" dirty="0" err="1">
                <a:solidFill>
                  <a:srgbClr val="C00000"/>
                </a:solidFill>
              </a:rPr>
              <a:t>waktu</a:t>
            </a:r>
            <a:r>
              <a:rPr lang="en-US" sz="2200" dirty="0">
                <a:solidFill>
                  <a:srgbClr val="C00000"/>
                </a:solidFill>
              </a:rPr>
              <a:t> (</a:t>
            </a:r>
            <a:r>
              <a:rPr lang="en-US" sz="2200" dirty="0" err="1">
                <a:solidFill>
                  <a:srgbClr val="C00000"/>
                </a:solidFill>
              </a:rPr>
              <a:t>bulan</a:t>
            </a:r>
            <a:r>
              <a:rPr lang="en-US" sz="2200" dirty="0">
                <a:solidFill>
                  <a:srgbClr val="C00000"/>
                </a:solidFill>
              </a:rPr>
              <a:t>) yang </a:t>
            </a:r>
            <a:r>
              <a:rPr lang="en-US" sz="2200" dirty="0" err="1">
                <a:solidFill>
                  <a:srgbClr val="C00000"/>
                </a:solidFill>
              </a:rPr>
              <a:t>dibutuhka</a:t>
            </a:r>
            <a:r>
              <a:rPr lang="en-US" sz="2200" dirty="0" err="1"/>
              <a:t>n</a:t>
            </a:r>
            <a:r>
              <a:rPr lang="en-US" sz="2200" dirty="0"/>
              <a:t> </a:t>
            </a:r>
            <a:r>
              <a:rPr lang="en-US" sz="2200" dirty="0" err="1"/>
              <a:t>untuk</a:t>
            </a:r>
            <a:r>
              <a:rPr lang="en-US" sz="2200" dirty="0"/>
              <a:t> </a:t>
            </a:r>
            <a:r>
              <a:rPr lang="en-US" sz="2200" dirty="0" err="1"/>
              <a:t>mengembangkan</a:t>
            </a:r>
            <a:r>
              <a:rPr lang="en-US" sz="2200" dirty="0"/>
              <a:t> </a:t>
            </a:r>
            <a:r>
              <a:rPr lang="en-US" sz="2200" dirty="0" err="1"/>
              <a:t>sistem</a:t>
            </a:r>
            <a:r>
              <a:rPr lang="en-US" sz="2200" dirty="0"/>
              <a:t> di </a:t>
            </a:r>
            <a:r>
              <a:rPr lang="en-US" sz="2200" dirty="0" err="1"/>
              <a:t>atas</a:t>
            </a:r>
            <a:r>
              <a:rPr lang="en-US" sz="2200" dirty="0"/>
              <a:t>!</a:t>
            </a:r>
            <a:endParaRPr lang="id-ID" sz="2200" dirty="0"/>
          </a:p>
        </p:txBody>
      </p:sp>
      <p:sp>
        <p:nvSpPr>
          <p:cNvPr id="2" name="Title 1"/>
          <p:cNvSpPr>
            <a:spLocks noGrp="1"/>
          </p:cNvSpPr>
          <p:nvPr>
            <p:ph type="title"/>
          </p:nvPr>
        </p:nvSpPr>
        <p:spPr/>
        <p:txBody>
          <a:bodyPr/>
          <a:lstStyle/>
          <a:p>
            <a:r>
              <a:rPr lang="id-ID"/>
              <a:t>Pre-Test</a:t>
            </a:r>
            <a:endParaRPr lang="id-ID" dirty="0"/>
          </a:p>
        </p:txBody>
      </p:sp>
      <p:sp>
        <p:nvSpPr>
          <p:cNvPr id="4" name="TextBox 3"/>
          <p:cNvSpPr txBox="1"/>
          <p:nvPr/>
        </p:nvSpPr>
        <p:spPr>
          <a:xfrm>
            <a:off x="1143000" y="3048000"/>
            <a:ext cx="7052883" cy="1815882"/>
          </a:xfrm>
          <a:prstGeom prst="rect">
            <a:avLst/>
          </a:prstGeom>
          <a:solidFill>
            <a:schemeClr val="bg1">
              <a:lumMod val="95000"/>
            </a:schemeClr>
          </a:solidFill>
        </p:spPr>
        <p:txBody>
          <a:bodyPr wrap="square" rtlCol="0">
            <a:spAutoFit/>
          </a:bodyPr>
          <a:lstStyle/>
          <a:p>
            <a:pPr algn="l"/>
            <a:r>
              <a:rPr lang="id-ID" sz="1600" dirty="0">
                <a:effectLst/>
              </a:rPr>
              <a:t>SISTEM ELIBRARY</a:t>
            </a:r>
          </a:p>
          <a:p>
            <a:pPr marL="342900" indent="-342900" algn="l">
              <a:buFont typeface="Arial" pitchFamily="34" charset="0"/>
              <a:buChar char="•"/>
            </a:pPr>
            <a:r>
              <a:rPr lang="id-ID" sz="1600" dirty="0">
                <a:effectLst/>
              </a:rPr>
              <a:t>Sistem elibrary memungkinkan pengguna untuk melakukan registrasi dan login</a:t>
            </a:r>
          </a:p>
          <a:p>
            <a:pPr marL="342900" indent="-342900" algn="l">
              <a:buFont typeface="Arial" pitchFamily="34" charset="0"/>
              <a:buChar char="•"/>
            </a:pPr>
            <a:r>
              <a:rPr lang="id-ID" sz="1600" dirty="0">
                <a:effectLst/>
              </a:rPr>
              <a:t>Setelah menjadi member, pengguna dapat memodifikasi </a:t>
            </a:r>
            <a:r>
              <a:rPr lang="id-ID" sz="1600" dirty="0" err="1">
                <a:effectLst/>
              </a:rPr>
              <a:t>profile</a:t>
            </a:r>
            <a:r>
              <a:rPr lang="id-ID" sz="1600" dirty="0">
                <a:effectLst/>
              </a:rPr>
              <a:t>, serta mencari dan mendownload koleksi buku </a:t>
            </a:r>
            <a:r>
              <a:rPr lang="en-US" sz="1600" dirty="0">
                <a:effectLst/>
              </a:rPr>
              <a:t>di </a:t>
            </a:r>
            <a:r>
              <a:rPr lang="en-US" sz="1600" dirty="0" err="1">
                <a:effectLst/>
              </a:rPr>
              <a:t>sistem</a:t>
            </a:r>
            <a:r>
              <a:rPr lang="en-US" sz="1600" dirty="0">
                <a:effectLst/>
              </a:rPr>
              <a:t> </a:t>
            </a:r>
            <a:r>
              <a:rPr lang="id-ID" sz="1600" dirty="0" err="1">
                <a:effectLst/>
              </a:rPr>
              <a:t>elibrary</a:t>
            </a:r>
            <a:endParaRPr lang="id-ID" sz="1600" dirty="0">
              <a:effectLst/>
            </a:endParaRPr>
          </a:p>
          <a:p>
            <a:pPr marL="342900" indent="-342900" algn="l">
              <a:buFont typeface="Arial" pitchFamily="34" charset="0"/>
              <a:buChar char="•"/>
            </a:pPr>
            <a:r>
              <a:rPr lang="id-ID" sz="1600" dirty="0">
                <a:effectLst/>
              </a:rPr>
              <a:t>Admin sistem elibrary melakukan approval terhadap registrasi dan menampilkan laporan aktifitas pengguna secara individual maupun total</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5870285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051" descr="Rectangle: Click to edit Master text styles&#10;Second level&#10;Third level&#10;Fourth level&#10;Fifth level"/>
          <p:cNvSpPr>
            <a:spLocks noGrp="1" noChangeArrowheads="1"/>
          </p:cNvSpPr>
          <p:nvPr>
            <p:ph idx="1"/>
            <p:custDataLst>
              <p:tags r:id="rId2"/>
            </p:custDataLst>
          </p:nvPr>
        </p:nvSpPr>
        <p:spPr>
          <a:xfrm>
            <a:off x="628649" y="1524000"/>
            <a:ext cx="7981950" cy="4495800"/>
          </a:xfrm>
        </p:spPr>
        <p:txBody>
          <a:bodyPr lIns="92075" tIns="46038" rIns="92075" bIns="46038">
            <a:normAutofit/>
          </a:bodyPr>
          <a:lstStyle/>
          <a:p>
            <a:r>
              <a:rPr lang="en-US" dirty="0"/>
              <a:t>A formalized </a:t>
            </a:r>
            <a:r>
              <a:rPr lang="en-US" dirty="0">
                <a:solidFill>
                  <a:srgbClr val="C00000"/>
                </a:solidFill>
              </a:rPr>
              <a:t>approach to implementing </a:t>
            </a:r>
            <a:r>
              <a:rPr lang="en-US" dirty="0"/>
              <a:t>the Software Development Life Cycle (SDLC) </a:t>
            </a:r>
            <a:r>
              <a:rPr lang="en-US" sz="2000" i="1" dirty="0"/>
              <a:t>(Dennis, 2012)</a:t>
            </a:r>
            <a:endParaRPr lang="en-US" i="1" dirty="0"/>
          </a:p>
          <a:p>
            <a:endParaRPr lang="en-US" dirty="0"/>
          </a:p>
          <a:p>
            <a:r>
              <a:rPr lang="en-US" dirty="0"/>
              <a:t>A </a:t>
            </a:r>
            <a:r>
              <a:rPr lang="en-US" dirty="0">
                <a:solidFill>
                  <a:srgbClr val="C00000"/>
                </a:solidFill>
              </a:rPr>
              <a:t>simplified representation </a:t>
            </a:r>
            <a:r>
              <a:rPr lang="en-US" dirty="0"/>
              <a:t>of a software process </a:t>
            </a:r>
            <a:r>
              <a:rPr lang="en-US" sz="2000" i="1" dirty="0"/>
              <a:t>(</a:t>
            </a:r>
            <a:r>
              <a:rPr lang="en-US" sz="2000" i="1" dirty="0" err="1"/>
              <a:t>Sommerville</a:t>
            </a:r>
            <a:r>
              <a:rPr lang="en-US" sz="2000" i="1" dirty="0"/>
              <a:t>, 2015)</a:t>
            </a:r>
          </a:p>
          <a:p>
            <a:endParaRPr lang="en-US" dirty="0"/>
          </a:p>
          <a:p>
            <a:r>
              <a:rPr lang="en-US" dirty="0"/>
              <a:t>A distinct </a:t>
            </a:r>
            <a:r>
              <a:rPr lang="en-US" dirty="0">
                <a:solidFill>
                  <a:srgbClr val="C00000"/>
                </a:solidFill>
              </a:rPr>
              <a:t>set of activities</a:t>
            </a:r>
            <a:r>
              <a:rPr lang="en-US" dirty="0"/>
              <a:t>, actions, tasks, milestones, and work products required to engineer high quality software  </a:t>
            </a:r>
            <a:r>
              <a:rPr lang="en-US" sz="2000" i="1" dirty="0"/>
              <a:t>(Pressman, 2015)</a:t>
            </a:r>
          </a:p>
          <a:p>
            <a:endParaRPr lang="en-US" dirty="0"/>
          </a:p>
          <a:p>
            <a:endParaRPr lang="en-US" sz="2000" i="1" dirty="0"/>
          </a:p>
        </p:txBody>
      </p:sp>
      <p:sp>
        <p:nvSpPr>
          <p:cNvPr id="54274" name="Rectangle 2050"/>
          <p:cNvSpPr>
            <a:spLocks noGrp="1" noChangeArrowheads="1"/>
          </p:cNvSpPr>
          <p:nvPr>
            <p:ph type="title"/>
            <p:custDataLst>
              <p:tags r:id="rId3"/>
            </p:custDataLst>
          </p:nvPr>
        </p:nvSpPr>
        <p:spPr>
          <a:xfrm>
            <a:off x="628649" y="228599"/>
            <a:ext cx="8501495" cy="685801"/>
          </a:xfrm>
          <a:noFill/>
        </p:spPr>
        <p:txBody>
          <a:bodyPr lIns="92075" tIns="46038" rIns="92075" bIns="46038">
            <a:noAutofit/>
          </a:bodyPr>
          <a:lstStyle/>
          <a:p>
            <a:r>
              <a:rPr lang="id-ID" sz="3600" dirty="0"/>
              <a:t>Metodologi Pengembangan </a:t>
            </a:r>
            <a:r>
              <a:rPr lang="id-ID" sz="3600" dirty="0" err="1"/>
              <a:t>Software</a:t>
            </a:r>
            <a:br>
              <a:rPr lang="id-ID" sz="3600" dirty="0"/>
            </a:br>
            <a:r>
              <a:rPr lang="en-US" sz="3600" dirty="0"/>
              <a:t>(</a:t>
            </a:r>
            <a:r>
              <a:rPr lang="en-US" sz="3600" dirty="0">
                <a:solidFill>
                  <a:srgbClr val="C00000"/>
                </a:solidFill>
              </a:rPr>
              <a:t>Model Process</a:t>
            </a:r>
            <a:r>
              <a:rPr lang="en-US" sz="3600" dirty="0"/>
              <a: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50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93191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3" descr="Rectangle: Click to edit Master text styles&#10;Second level&#10;Third level&#10;Fourth level&#10;Fifth level"/>
          <p:cNvSpPr>
            <a:spLocks noGrp="1" noChangeArrowheads="1"/>
          </p:cNvSpPr>
          <p:nvPr>
            <p:ph idx="1"/>
          </p:nvPr>
        </p:nvSpPr>
        <p:spPr>
          <a:xfrm>
            <a:off x="628649" y="1143000"/>
            <a:ext cx="8229600" cy="5410200"/>
          </a:xfrm>
        </p:spPr>
        <p:txBody>
          <a:bodyPr>
            <a:normAutofit fontScale="92500" lnSpcReduction="20000"/>
          </a:bodyPr>
          <a:lstStyle/>
          <a:p>
            <a:pPr eaLnBrk="1" hangingPunct="1"/>
            <a:r>
              <a:rPr lang="en-US" sz="3200" dirty="0"/>
              <a:t>After the classes pass unit tests</a:t>
            </a:r>
          </a:p>
          <a:p>
            <a:pPr eaLnBrk="1" hangingPunct="1"/>
            <a:r>
              <a:rPr lang="en-US" sz="3200" dirty="0"/>
              <a:t>Test classes that must work together</a:t>
            </a:r>
          </a:p>
          <a:p>
            <a:pPr eaLnBrk="1" hangingPunct="1">
              <a:lnSpc>
                <a:spcPct val="90000"/>
              </a:lnSpc>
            </a:pPr>
            <a:r>
              <a:rPr lang="en-US" sz="3200" dirty="0">
                <a:solidFill>
                  <a:srgbClr val="C00000"/>
                </a:solidFill>
              </a:rPr>
              <a:t>Four types </a:t>
            </a:r>
            <a:r>
              <a:rPr lang="en-US" sz="3200" dirty="0"/>
              <a:t>of Integrating testing:</a:t>
            </a:r>
          </a:p>
          <a:p>
            <a:pPr marL="971550" lvl="1" indent="-514350">
              <a:buFont typeface="+mj-lt"/>
              <a:buAutoNum type="arabicPeriod"/>
            </a:pPr>
            <a:r>
              <a:rPr lang="en-US" sz="2600" dirty="0">
                <a:solidFill>
                  <a:srgbClr val="0070C0"/>
                </a:solidFill>
              </a:rPr>
              <a:t>User interface testing</a:t>
            </a:r>
          </a:p>
          <a:p>
            <a:pPr lvl="2" eaLnBrk="1" hangingPunct="1">
              <a:lnSpc>
                <a:spcPct val="90000"/>
              </a:lnSpc>
            </a:pPr>
            <a:r>
              <a:rPr lang="en-US" dirty="0"/>
              <a:t>Tests </a:t>
            </a:r>
            <a:r>
              <a:rPr lang="en-US" dirty="0">
                <a:solidFill>
                  <a:srgbClr val="00B050"/>
                </a:solidFill>
              </a:rPr>
              <a:t>each interface </a:t>
            </a:r>
            <a:r>
              <a:rPr lang="en-US" dirty="0"/>
              <a:t>function</a:t>
            </a:r>
          </a:p>
          <a:p>
            <a:pPr lvl="2" eaLnBrk="1" hangingPunct="1">
              <a:lnSpc>
                <a:spcPct val="90000"/>
              </a:lnSpc>
            </a:pPr>
            <a:r>
              <a:rPr lang="en-US" dirty="0"/>
              <a:t>Move through each menu/screen</a:t>
            </a:r>
          </a:p>
          <a:p>
            <a:pPr marL="971550" lvl="1" indent="-514350">
              <a:buFont typeface="+mj-lt"/>
              <a:buAutoNum type="arabicPeriod"/>
            </a:pPr>
            <a:r>
              <a:rPr lang="en-US" sz="2600" dirty="0">
                <a:solidFill>
                  <a:srgbClr val="0070C0"/>
                </a:solidFill>
              </a:rPr>
              <a:t>Use-case testing</a:t>
            </a:r>
          </a:p>
          <a:p>
            <a:pPr lvl="2" eaLnBrk="1" hangingPunct="1">
              <a:lnSpc>
                <a:spcPct val="90000"/>
              </a:lnSpc>
            </a:pPr>
            <a:r>
              <a:rPr lang="en-US" dirty="0"/>
              <a:t>Ensures that </a:t>
            </a:r>
            <a:r>
              <a:rPr lang="en-US" dirty="0">
                <a:solidFill>
                  <a:srgbClr val="00B050"/>
                </a:solidFill>
              </a:rPr>
              <a:t>each use case </a:t>
            </a:r>
            <a:r>
              <a:rPr lang="en-US" dirty="0"/>
              <a:t>works correctly</a:t>
            </a:r>
          </a:p>
          <a:p>
            <a:pPr lvl="2" eaLnBrk="1" hangingPunct="1">
              <a:lnSpc>
                <a:spcPct val="90000"/>
              </a:lnSpc>
            </a:pPr>
            <a:r>
              <a:rPr lang="en-US" dirty="0"/>
              <a:t>Step through each use case</a:t>
            </a:r>
          </a:p>
          <a:p>
            <a:pPr marL="971550" lvl="1" indent="-514350">
              <a:buFont typeface="+mj-lt"/>
              <a:buAutoNum type="arabicPeriod"/>
            </a:pPr>
            <a:r>
              <a:rPr lang="en-US" sz="2600" dirty="0">
                <a:solidFill>
                  <a:srgbClr val="0070C0"/>
                </a:solidFill>
              </a:rPr>
              <a:t>Interaction testing</a:t>
            </a:r>
          </a:p>
          <a:p>
            <a:pPr lvl="2"/>
            <a:r>
              <a:rPr lang="en-US" sz="2400" dirty="0"/>
              <a:t>Start with a </a:t>
            </a:r>
            <a:r>
              <a:rPr lang="en-US" sz="2400" dirty="0">
                <a:solidFill>
                  <a:srgbClr val="00B050"/>
                </a:solidFill>
              </a:rPr>
              <a:t>package</a:t>
            </a:r>
          </a:p>
          <a:p>
            <a:pPr lvl="2"/>
            <a:r>
              <a:rPr lang="en-US" sz="2400" dirty="0">
                <a:solidFill>
                  <a:srgbClr val="00B050"/>
                </a:solidFill>
              </a:rPr>
              <a:t>Each method </a:t>
            </a:r>
            <a:r>
              <a:rPr lang="en-US" sz="2400" dirty="0"/>
              <a:t>is a stub</a:t>
            </a:r>
          </a:p>
          <a:p>
            <a:pPr lvl="2"/>
            <a:r>
              <a:rPr lang="en-US" sz="2400" dirty="0"/>
              <a:t>Add methods one at a time, testing as you go</a:t>
            </a:r>
          </a:p>
          <a:p>
            <a:pPr lvl="2"/>
            <a:r>
              <a:rPr lang="en-US" sz="2400" dirty="0"/>
              <a:t>Once all packages are done, repeat on the package level</a:t>
            </a:r>
          </a:p>
          <a:p>
            <a:pPr marL="971550" lvl="1" indent="-514350">
              <a:buFont typeface="+mj-lt"/>
              <a:buAutoNum type="arabicPeriod"/>
            </a:pPr>
            <a:r>
              <a:rPr lang="en-US" sz="2600" dirty="0">
                <a:solidFill>
                  <a:srgbClr val="0070C0"/>
                </a:solidFill>
              </a:rPr>
              <a:t>System interface testing</a:t>
            </a:r>
          </a:p>
          <a:p>
            <a:pPr lvl="2"/>
            <a:r>
              <a:rPr lang="en-US" sz="2400" dirty="0"/>
              <a:t>Ensures </a:t>
            </a:r>
            <a:r>
              <a:rPr lang="en-US" sz="2400" dirty="0">
                <a:solidFill>
                  <a:srgbClr val="00B050"/>
                </a:solidFill>
              </a:rPr>
              <a:t>data transfer between systems</a:t>
            </a:r>
            <a:endParaRPr lang="en-US" dirty="0">
              <a:solidFill>
                <a:srgbClr val="00B050"/>
              </a:solidFill>
            </a:endParaRPr>
          </a:p>
          <a:p>
            <a:pPr eaLnBrk="1" hangingPunct="1"/>
            <a:endParaRPr lang="en-US" dirty="0"/>
          </a:p>
        </p:txBody>
      </p:sp>
      <p:sp>
        <p:nvSpPr>
          <p:cNvPr id="30724" name="Rectangle 2"/>
          <p:cNvSpPr>
            <a:spLocks noGrp="1" noChangeArrowheads="1"/>
          </p:cNvSpPr>
          <p:nvPr>
            <p:ph type="title"/>
          </p:nvPr>
        </p:nvSpPr>
        <p:spPr/>
        <p:txBody>
          <a:bodyPr/>
          <a:lstStyle/>
          <a:p>
            <a:pPr eaLnBrk="1" hangingPunct="1"/>
            <a:r>
              <a:rPr lang="en-US"/>
              <a:t>Integration Testing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500</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3" descr="Rectangle: Click to edit Master text styles&#10;Second level&#10;Third level&#10;Fourth level&#10;Fifth level"/>
          <p:cNvSpPr>
            <a:spLocks noGrp="1" noChangeArrowheads="1"/>
          </p:cNvSpPr>
          <p:nvPr>
            <p:ph idx="1"/>
          </p:nvPr>
        </p:nvSpPr>
        <p:spPr>
          <a:xfrm>
            <a:off x="628649" y="1066800"/>
            <a:ext cx="8286751" cy="5715000"/>
          </a:xfrm>
        </p:spPr>
        <p:txBody>
          <a:bodyPr>
            <a:normAutofit fontScale="92500" lnSpcReduction="20000"/>
          </a:bodyPr>
          <a:lstStyle/>
          <a:p>
            <a:pPr eaLnBrk="1" hangingPunct="1">
              <a:lnSpc>
                <a:spcPct val="80000"/>
              </a:lnSpc>
            </a:pPr>
            <a:r>
              <a:rPr lang="en-US" sz="3200" dirty="0"/>
              <a:t>See that </a:t>
            </a:r>
            <a:r>
              <a:rPr lang="en-US" sz="3200" dirty="0">
                <a:solidFill>
                  <a:srgbClr val="C00000"/>
                </a:solidFill>
              </a:rPr>
              <a:t>all classes work together</a:t>
            </a:r>
          </a:p>
          <a:p>
            <a:pPr eaLnBrk="1" hangingPunct="1">
              <a:lnSpc>
                <a:spcPct val="80000"/>
              </a:lnSpc>
            </a:pPr>
            <a:r>
              <a:rPr lang="en-US" sz="3200" dirty="0"/>
              <a:t>Similar to integration testing </a:t>
            </a:r>
            <a:r>
              <a:rPr lang="en-US" sz="3200" dirty="0">
                <a:solidFill>
                  <a:srgbClr val="C00000"/>
                </a:solidFill>
              </a:rPr>
              <a:t>but broader</a:t>
            </a:r>
          </a:p>
          <a:p>
            <a:pPr>
              <a:lnSpc>
                <a:spcPct val="80000"/>
              </a:lnSpc>
            </a:pPr>
            <a:endParaRPr lang="id-ID" sz="3200" dirty="0">
              <a:solidFill>
                <a:srgbClr val="C00000"/>
              </a:solidFill>
            </a:endParaRPr>
          </a:p>
          <a:p>
            <a:pPr>
              <a:lnSpc>
                <a:spcPct val="80000"/>
              </a:lnSpc>
            </a:pPr>
            <a:r>
              <a:rPr lang="en-US" sz="3200" dirty="0">
                <a:solidFill>
                  <a:srgbClr val="C00000"/>
                </a:solidFill>
              </a:rPr>
              <a:t>Five types </a:t>
            </a:r>
            <a:r>
              <a:rPr lang="en-US" sz="3200" dirty="0"/>
              <a:t>of system testing:</a:t>
            </a:r>
            <a:endParaRPr lang="en-US" sz="3200" dirty="0">
              <a:solidFill>
                <a:srgbClr val="C00000"/>
              </a:solidFill>
            </a:endParaRPr>
          </a:p>
          <a:p>
            <a:pPr marL="971550" lvl="1" indent="-514350" eaLnBrk="1" hangingPunct="1">
              <a:lnSpc>
                <a:spcPct val="80000"/>
              </a:lnSpc>
              <a:buFont typeface="+mj-lt"/>
              <a:buAutoNum type="arabicPeriod"/>
            </a:pPr>
            <a:r>
              <a:rPr lang="en-US" sz="2800" dirty="0">
                <a:solidFill>
                  <a:srgbClr val="0070C0"/>
                </a:solidFill>
              </a:rPr>
              <a:t>Requirements</a:t>
            </a:r>
            <a:r>
              <a:rPr lang="en-US" sz="2800" dirty="0"/>
              <a:t> Testing</a:t>
            </a:r>
          </a:p>
          <a:p>
            <a:pPr lvl="2">
              <a:lnSpc>
                <a:spcPct val="80000"/>
              </a:lnSpc>
            </a:pPr>
            <a:r>
              <a:rPr lang="en-US" sz="2400" dirty="0"/>
              <a:t>Are </a:t>
            </a:r>
            <a:r>
              <a:rPr lang="en-US" sz="2400" dirty="0">
                <a:solidFill>
                  <a:srgbClr val="00B050"/>
                </a:solidFill>
              </a:rPr>
              <a:t>business requirements </a:t>
            </a:r>
            <a:r>
              <a:rPr lang="en-US" sz="2400" dirty="0"/>
              <a:t>met?</a:t>
            </a:r>
          </a:p>
          <a:p>
            <a:pPr lvl="2">
              <a:lnSpc>
                <a:spcPct val="80000"/>
              </a:lnSpc>
            </a:pPr>
            <a:r>
              <a:rPr lang="en-US" sz="2400" dirty="0"/>
              <a:t>Ensures that integration did not cause new errors</a:t>
            </a:r>
          </a:p>
          <a:p>
            <a:pPr marL="971550" lvl="1" indent="-514350" eaLnBrk="1" hangingPunct="1">
              <a:lnSpc>
                <a:spcPct val="80000"/>
              </a:lnSpc>
              <a:buFont typeface="+mj-lt"/>
              <a:buAutoNum type="arabicPeriod"/>
            </a:pPr>
            <a:r>
              <a:rPr lang="en-US" sz="2800" dirty="0">
                <a:solidFill>
                  <a:srgbClr val="0070C0"/>
                </a:solidFill>
              </a:rPr>
              <a:t>Usability</a:t>
            </a:r>
            <a:r>
              <a:rPr lang="en-US" sz="2800" dirty="0"/>
              <a:t> Testing</a:t>
            </a:r>
          </a:p>
          <a:p>
            <a:pPr lvl="2">
              <a:lnSpc>
                <a:spcPct val="80000"/>
              </a:lnSpc>
            </a:pPr>
            <a:r>
              <a:rPr lang="en-US" sz="2400" dirty="0"/>
              <a:t>Tests </a:t>
            </a:r>
            <a:r>
              <a:rPr lang="en-US" sz="2400" dirty="0">
                <a:solidFill>
                  <a:srgbClr val="00B050"/>
                </a:solidFill>
              </a:rPr>
              <a:t>how easy and error-free </a:t>
            </a:r>
            <a:r>
              <a:rPr lang="en-US" sz="2400" dirty="0"/>
              <a:t>the system is in use</a:t>
            </a:r>
          </a:p>
          <a:p>
            <a:pPr lvl="2">
              <a:lnSpc>
                <a:spcPct val="80000"/>
              </a:lnSpc>
            </a:pPr>
            <a:r>
              <a:rPr lang="en-US" sz="2400" dirty="0"/>
              <a:t>Informal or formal</a:t>
            </a:r>
          </a:p>
          <a:p>
            <a:pPr marL="971550" lvl="1" indent="-514350">
              <a:buFont typeface="+mj-lt"/>
              <a:buAutoNum type="arabicPeriod"/>
            </a:pPr>
            <a:r>
              <a:rPr lang="en-US" sz="2800" dirty="0">
                <a:solidFill>
                  <a:srgbClr val="0070C0"/>
                </a:solidFill>
              </a:rPr>
              <a:t>Security</a:t>
            </a:r>
            <a:r>
              <a:rPr lang="en-US" sz="2800" dirty="0">
                <a:solidFill>
                  <a:srgbClr val="00B050"/>
                </a:solidFill>
              </a:rPr>
              <a:t> </a:t>
            </a:r>
            <a:r>
              <a:rPr lang="en-US" sz="2800" dirty="0"/>
              <a:t>Testing</a:t>
            </a:r>
          </a:p>
          <a:p>
            <a:pPr lvl="2"/>
            <a:r>
              <a:rPr lang="en-US" sz="2400" dirty="0"/>
              <a:t>Assures that </a:t>
            </a:r>
            <a:r>
              <a:rPr lang="en-US" sz="2400" dirty="0">
                <a:solidFill>
                  <a:srgbClr val="00B050"/>
                </a:solidFill>
              </a:rPr>
              <a:t>security functions </a:t>
            </a:r>
            <a:r>
              <a:rPr lang="en-US" sz="2400" dirty="0"/>
              <a:t>are handled properly</a:t>
            </a:r>
          </a:p>
          <a:p>
            <a:pPr lvl="2"/>
            <a:r>
              <a:rPr lang="en-US" sz="2200" dirty="0"/>
              <a:t>e.g. Disaster recovery</a:t>
            </a:r>
          </a:p>
          <a:p>
            <a:pPr marL="971550" lvl="1" indent="-514350">
              <a:buFont typeface="+mj-lt"/>
              <a:buAutoNum type="arabicPeriod"/>
            </a:pPr>
            <a:r>
              <a:rPr lang="en-US" sz="2800" dirty="0">
                <a:solidFill>
                  <a:srgbClr val="0070C0"/>
                </a:solidFill>
              </a:rPr>
              <a:t>Performance</a:t>
            </a:r>
            <a:r>
              <a:rPr lang="en-US" sz="2800" dirty="0">
                <a:solidFill>
                  <a:srgbClr val="00B050"/>
                </a:solidFill>
              </a:rPr>
              <a:t> </a:t>
            </a:r>
            <a:r>
              <a:rPr lang="en-US" sz="2800" dirty="0"/>
              <a:t>Testing</a:t>
            </a:r>
          </a:p>
          <a:p>
            <a:pPr lvl="2"/>
            <a:r>
              <a:rPr lang="en-US" sz="2400" dirty="0"/>
              <a:t>Assures that the </a:t>
            </a:r>
            <a:r>
              <a:rPr lang="en-US" sz="2400" dirty="0">
                <a:solidFill>
                  <a:srgbClr val="00B050"/>
                </a:solidFill>
              </a:rPr>
              <a:t>system works under high volumes </a:t>
            </a:r>
            <a:r>
              <a:rPr lang="en-US" sz="2400" dirty="0"/>
              <a:t>of activity</a:t>
            </a:r>
          </a:p>
          <a:p>
            <a:pPr marL="971550" lvl="1" indent="-514350">
              <a:buFont typeface="+mj-lt"/>
              <a:buAutoNum type="arabicPeriod"/>
            </a:pPr>
            <a:r>
              <a:rPr lang="en-US" sz="2800" dirty="0">
                <a:solidFill>
                  <a:srgbClr val="0070C0"/>
                </a:solidFill>
              </a:rPr>
              <a:t>Documentation </a:t>
            </a:r>
            <a:r>
              <a:rPr lang="en-US" sz="2800" dirty="0"/>
              <a:t>Testing</a:t>
            </a:r>
          </a:p>
          <a:p>
            <a:pPr lvl="2"/>
            <a:r>
              <a:rPr lang="en-US" sz="2400" dirty="0"/>
              <a:t>Analysts check that </a:t>
            </a:r>
            <a:r>
              <a:rPr lang="en-US" sz="2400" dirty="0">
                <a:solidFill>
                  <a:srgbClr val="00B050"/>
                </a:solidFill>
              </a:rPr>
              <a:t>documentation and examples work properly</a:t>
            </a:r>
          </a:p>
        </p:txBody>
      </p:sp>
      <p:sp>
        <p:nvSpPr>
          <p:cNvPr id="34820" name="Rectangle 2"/>
          <p:cNvSpPr>
            <a:spLocks noGrp="1" noChangeArrowheads="1"/>
          </p:cNvSpPr>
          <p:nvPr>
            <p:ph type="title"/>
          </p:nvPr>
        </p:nvSpPr>
        <p:spPr/>
        <p:txBody>
          <a:bodyPr/>
          <a:lstStyle/>
          <a:p>
            <a:pPr eaLnBrk="1" hangingPunct="1"/>
            <a:r>
              <a:rPr lang="en-US"/>
              <a:t>System Testing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501</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3" descr="Rectangle: Click to edit Master text styles&#10;Second level&#10;Third level&#10;Fourth level&#10;Fifth level"/>
          <p:cNvSpPr>
            <a:spLocks noGrp="1" noChangeArrowheads="1"/>
          </p:cNvSpPr>
          <p:nvPr>
            <p:ph idx="1"/>
          </p:nvPr>
        </p:nvSpPr>
        <p:spPr>
          <a:xfrm>
            <a:off x="628650" y="1191452"/>
            <a:ext cx="8058150" cy="5276851"/>
          </a:xfrm>
        </p:spPr>
        <p:txBody>
          <a:bodyPr>
            <a:normAutofit/>
          </a:bodyPr>
          <a:lstStyle/>
          <a:p>
            <a:pPr eaLnBrk="1" hangingPunct="1">
              <a:lnSpc>
                <a:spcPct val="90000"/>
              </a:lnSpc>
            </a:pPr>
            <a:r>
              <a:rPr lang="en-US" sz="3200" dirty="0">
                <a:solidFill>
                  <a:srgbClr val="C00000"/>
                </a:solidFill>
              </a:rPr>
              <a:t>Done by users </a:t>
            </a:r>
            <a:r>
              <a:rPr lang="en-US" sz="3200" dirty="0"/>
              <a:t>with support from project team</a:t>
            </a:r>
          </a:p>
          <a:p>
            <a:pPr eaLnBrk="1" hangingPunct="1">
              <a:lnSpc>
                <a:spcPct val="90000"/>
              </a:lnSpc>
            </a:pPr>
            <a:r>
              <a:rPr lang="en-US" sz="3200" dirty="0"/>
              <a:t>Ensure the </a:t>
            </a:r>
            <a:r>
              <a:rPr lang="en-US" sz="3200" dirty="0">
                <a:solidFill>
                  <a:srgbClr val="C00000"/>
                </a:solidFill>
              </a:rPr>
              <a:t>system meets the originally stated requirements</a:t>
            </a:r>
          </a:p>
          <a:p>
            <a:endParaRPr lang="id-ID" sz="3200" dirty="0">
              <a:solidFill>
                <a:srgbClr val="C00000"/>
              </a:solidFill>
            </a:endParaRPr>
          </a:p>
          <a:p>
            <a:r>
              <a:rPr lang="en-US" sz="3200" dirty="0">
                <a:solidFill>
                  <a:srgbClr val="C00000"/>
                </a:solidFill>
              </a:rPr>
              <a:t>Two types </a:t>
            </a:r>
            <a:r>
              <a:rPr lang="en-US" sz="3200" dirty="0"/>
              <a:t>of acceptance testing:</a:t>
            </a:r>
            <a:endParaRPr lang="en-US" sz="3200" dirty="0">
              <a:solidFill>
                <a:srgbClr val="C00000"/>
              </a:solidFill>
            </a:endParaRPr>
          </a:p>
          <a:p>
            <a:pPr marL="971550" lvl="1" indent="-514350">
              <a:buFont typeface="+mj-lt"/>
              <a:buAutoNum type="arabicPeriod"/>
            </a:pPr>
            <a:r>
              <a:rPr lang="en-US" sz="2800" dirty="0">
                <a:solidFill>
                  <a:srgbClr val="0070C0"/>
                </a:solidFill>
              </a:rPr>
              <a:t>Alpha Testing</a:t>
            </a:r>
          </a:p>
          <a:p>
            <a:pPr lvl="2"/>
            <a:r>
              <a:rPr lang="en-US" sz="2400" dirty="0"/>
              <a:t>Repeat tests by users to assure they accept the system, </a:t>
            </a:r>
            <a:r>
              <a:rPr lang="en-US" sz="2400" dirty="0">
                <a:solidFill>
                  <a:srgbClr val="00B050"/>
                </a:solidFill>
              </a:rPr>
              <a:t>uses known data</a:t>
            </a:r>
          </a:p>
          <a:p>
            <a:pPr marL="971550" lvl="1" indent="-514350">
              <a:buFont typeface="+mj-lt"/>
              <a:buAutoNum type="arabicPeriod"/>
            </a:pPr>
            <a:r>
              <a:rPr lang="en-US" sz="2800" dirty="0">
                <a:solidFill>
                  <a:srgbClr val="0070C0"/>
                </a:solidFill>
              </a:rPr>
              <a:t>Beta Testing</a:t>
            </a:r>
          </a:p>
          <a:p>
            <a:pPr lvl="2"/>
            <a:r>
              <a:rPr lang="en-US" sz="2400" dirty="0">
                <a:solidFill>
                  <a:srgbClr val="00B050"/>
                </a:solidFill>
              </a:rPr>
              <a:t>Uses real data</a:t>
            </a:r>
            <a:r>
              <a:rPr lang="en-US" sz="2400" dirty="0"/>
              <a:t>, not test data</a:t>
            </a:r>
          </a:p>
        </p:txBody>
      </p:sp>
      <p:sp>
        <p:nvSpPr>
          <p:cNvPr id="36868" name="Rectangle 2"/>
          <p:cNvSpPr>
            <a:spLocks noGrp="1" noChangeArrowheads="1"/>
          </p:cNvSpPr>
          <p:nvPr>
            <p:ph type="title"/>
          </p:nvPr>
        </p:nvSpPr>
        <p:spPr>
          <a:xfrm>
            <a:off x="628649" y="152399"/>
            <a:ext cx="8501495" cy="762001"/>
          </a:xfrm>
        </p:spPr>
        <p:txBody>
          <a:bodyPr/>
          <a:lstStyle/>
          <a:p>
            <a:pPr eaLnBrk="1" hangingPunct="1"/>
            <a:r>
              <a:rPr lang="en-US" dirty="0"/>
              <a:t>User Acceptance Testing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502</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id-ID" sz="4000" dirty="0"/>
              <a:t>5.3 Pembuatan Dokumentasi</a:t>
            </a:r>
          </a:p>
        </p:txBody>
      </p:sp>
      <p:sp>
        <p:nvSpPr>
          <p:cNvPr id="4" name="Text Placeholder 3"/>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503</a:t>
            </a:fld>
            <a:endParaRPr lang="en-US">
              <a:solidFill>
                <a:prstClr val="black">
                  <a:tint val="75000"/>
                </a:prstClr>
              </a:solidFill>
            </a:endParaRPr>
          </a:p>
        </p:txBody>
      </p:sp>
    </p:spTree>
    <p:extLst>
      <p:ext uri="{BB962C8B-B14F-4D97-AF65-F5344CB8AC3E}">
        <p14:creationId xmlns:p14="http://schemas.microsoft.com/office/powerpoint/2010/main" val="3501339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C801E3F-3184-4C62-8244-22B1EC24BDC4}"/>
              </a:ext>
            </a:extLst>
          </p:cNvPr>
          <p:cNvGraphicFramePr>
            <a:graphicFrameLocks noGrp="1"/>
          </p:cNvGraphicFramePr>
          <p:nvPr>
            <p:ph idx="1"/>
            <p:extLst>
              <p:ext uri="{D42A27DB-BD31-4B8C-83A1-F6EECF244321}">
                <p14:modId xmlns:p14="http://schemas.microsoft.com/office/powerpoint/2010/main" val="213210639"/>
              </p:ext>
            </p:extLst>
          </p:nvPr>
        </p:nvGraphicFramePr>
        <p:xfrm>
          <a:off x="628650" y="1143000"/>
          <a:ext cx="78867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8CDD2D7-8EAF-401E-9BB0-F9D701567542}"/>
              </a:ext>
            </a:extLst>
          </p:cNvPr>
          <p:cNvSpPr>
            <a:spLocks noGrp="1"/>
          </p:cNvSpPr>
          <p:nvPr>
            <p:ph type="title"/>
          </p:nvPr>
        </p:nvSpPr>
        <p:spPr/>
        <p:txBody>
          <a:bodyPr/>
          <a:lstStyle/>
          <a:p>
            <a:r>
              <a:rPr lang="id-ID" dirty="0" err="1"/>
              <a:t>Documentation</a:t>
            </a:r>
            <a:endParaRPr lang="en-US" dirty="0"/>
          </a:p>
        </p:txBody>
      </p:sp>
      <p:sp>
        <p:nvSpPr>
          <p:cNvPr id="4" name="Slide Number Placeholder 3">
            <a:extLst>
              <a:ext uri="{FF2B5EF4-FFF2-40B4-BE49-F238E27FC236}">
                <a16:creationId xmlns:a16="http://schemas.microsoft.com/office/drawing/2014/main" id="{D162B048-B3B1-4522-8620-B67E32B32D1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504</a:t>
            </a:fld>
            <a:endParaRPr lang="en-US">
              <a:solidFill>
                <a:prstClr val="black">
                  <a:tint val="75000"/>
                </a:prstClr>
              </a:solidFill>
            </a:endParaRPr>
          </a:p>
        </p:txBody>
      </p:sp>
    </p:spTree>
    <p:extLst>
      <p:ext uri="{BB962C8B-B14F-4D97-AF65-F5344CB8AC3E}">
        <p14:creationId xmlns:p14="http://schemas.microsoft.com/office/powerpoint/2010/main" val="2390054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id-ID" sz="4000" dirty="0"/>
              <a:t>5.4 Instalasi dan Manajemen Perubahan</a:t>
            </a:r>
          </a:p>
        </p:txBody>
      </p:sp>
      <p:sp>
        <p:nvSpPr>
          <p:cNvPr id="4" name="Text Placeholder 3"/>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505</a:t>
            </a:fld>
            <a:endParaRPr lang="en-US">
              <a:solidFill>
                <a:prstClr val="black">
                  <a:tint val="75000"/>
                </a:prstClr>
              </a:solidFill>
            </a:endParaRPr>
          </a:p>
        </p:txBody>
      </p:sp>
    </p:spTree>
    <p:extLst>
      <p:ext uri="{BB962C8B-B14F-4D97-AF65-F5344CB8AC3E}">
        <p14:creationId xmlns:p14="http://schemas.microsoft.com/office/powerpoint/2010/main" val="42108045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descr="Rectangle: Click to edit Master text styles&#10;Second level&#10;Third level&#10;Fourth level&#10;Fifth level"/>
          <p:cNvSpPr>
            <a:spLocks noGrp="1" noChangeArrowheads="1"/>
          </p:cNvSpPr>
          <p:nvPr>
            <p:ph idx="1"/>
            <p:custDataLst>
              <p:tags r:id="rId1"/>
            </p:custDataLst>
          </p:nvPr>
        </p:nvSpPr>
        <p:spPr>
          <a:xfrm>
            <a:off x="628650" y="1143001"/>
            <a:ext cx="8134350" cy="5486399"/>
          </a:xfrm>
        </p:spPr>
        <p:txBody>
          <a:bodyPr>
            <a:normAutofit/>
          </a:bodyPr>
          <a:lstStyle/>
          <a:p>
            <a:pPr eaLnBrk="1" hangingPunct="1"/>
            <a:r>
              <a:rPr lang="en-US" sz="3600" dirty="0"/>
              <a:t>Transitioning to new systems involves </a:t>
            </a:r>
            <a:r>
              <a:rPr lang="en-US" sz="3600" dirty="0">
                <a:solidFill>
                  <a:srgbClr val="C00000"/>
                </a:solidFill>
              </a:rPr>
              <a:t>managing change </a:t>
            </a:r>
            <a:r>
              <a:rPr lang="en-US" sz="3600" dirty="0"/>
              <a:t>from pre-existing norms and habits</a:t>
            </a:r>
          </a:p>
          <a:p>
            <a:pPr eaLnBrk="1" hangingPunct="1"/>
            <a:endParaRPr lang="id-ID" sz="3600" dirty="0"/>
          </a:p>
          <a:p>
            <a:pPr eaLnBrk="1" hangingPunct="1"/>
            <a:r>
              <a:rPr lang="en-US" sz="3600" dirty="0"/>
              <a:t>Change management involves:</a:t>
            </a:r>
          </a:p>
          <a:p>
            <a:pPr marL="858837" lvl="1" indent="-514350" eaLnBrk="1" hangingPunct="1">
              <a:buFont typeface="+mj-lt"/>
              <a:buAutoNum type="arabicPeriod"/>
            </a:pPr>
            <a:r>
              <a:rPr lang="en-US" sz="2800" dirty="0">
                <a:solidFill>
                  <a:srgbClr val="C00000"/>
                </a:solidFill>
              </a:rPr>
              <a:t>Unfreezing</a:t>
            </a:r>
            <a:r>
              <a:rPr lang="id-ID" sz="2800" dirty="0"/>
              <a:t>:</a:t>
            </a:r>
            <a:r>
              <a:rPr lang="en-US" sz="2800" dirty="0"/>
              <a:t> </a:t>
            </a:r>
            <a:r>
              <a:rPr lang="en-US" sz="2800" dirty="0">
                <a:solidFill>
                  <a:srgbClr val="0070C0"/>
                </a:solidFill>
              </a:rPr>
              <a:t>loosening</a:t>
            </a:r>
            <a:r>
              <a:rPr lang="en-US" sz="2800" dirty="0"/>
              <a:t> up peoples’ habits and norms</a:t>
            </a:r>
          </a:p>
          <a:p>
            <a:pPr marL="858837" lvl="1" indent="-514350" eaLnBrk="1" hangingPunct="1">
              <a:buFont typeface="+mj-lt"/>
              <a:buAutoNum type="arabicPeriod"/>
            </a:pPr>
            <a:r>
              <a:rPr lang="en-US" sz="2800" dirty="0">
                <a:solidFill>
                  <a:srgbClr val="C00000"/>
                </a:solidFill>
              </a:rPr>
              <a:t>Moving</a:t>
            </a:r>
            <a:r>
              <a:rPr lang="id-ID" sz="2800" dirty="0"/>
              <a:t>:</a:t>
            </a:r>
            <a:r>
              <a:rPr lang="en-US" sz="2800" dirty="0"/>
              <a:t> </a:t>
            </a:r>
            <a:r>
              <a:rPr lang="en-US" sz="2800" dirty="0">
                <a:solidFill>
                  <a:srgbClr val="0070C0"/>
                </a:solidFill>
              </a:rPr>
              <a:t>transition</a:t>
            </a:r>
            <a:r>
              <a:rPr lang="en-US" sz="2800" dirty="0"/>
              <a:t> from old to new systems</a:t>
            </a:r>
          </a:p>
          <a:p>
            <a:pPr marL="858837" lvl="1" indent="-514350" eaLnBrk="1" hangingPunct="1">
              <a:buFont typeface="+mj-lt"/>
              <a:buAutoNum type="arabicPeriod"/>
            </a:pPr>
            <a:r>
              <a:rPr lang="en-US" sz="2800" dirty="0">
                <a:solidFill>
                  <a:srgbClr val="C00000"/>
                </a:solidFill>
              </a:rPr>
              <a:t>Refreezing</a:t>
            </a:r>
            <a:r>
              <a:rPr lang="id-ID" sz="2800" dirty="0"/>
              <a:t>:</a:t>
            </a:r>
            <a:r>
              <a:rPr lang="en-US" sz="2800" dirty="0"/>
              <a:t> </a:t>
            </a:r>
            <a:r>
              <a:rPr lang="en-US" sz="2800" dirty="0">
                <a:solidFill>
                  <a:srgbClr val="0070C0"/>
                </a:solidFill>
              </a:rPr>
              <a:t>institutionalize</a:t>
            </a:r>
            <a:r>
              <a:rPr lang="en-US" sz="2800" dirty="0"/>
              <a:t> and make efficient the new way of doing things</a:t>
            </a:r>
            <a:endParaRPr lang="en-US" sz="3200" dirty="0"/>
          </a:p>
        </p:txBody>
      </p:sp>
      <p:sp>
        <p:nvSpPr>
          <p:cNvPr id="14339" name="Rectangle 2"/>
          <p:cNvSpPr>
            <a:spLocks noGrp="1" noChangeArrowheads="1"/>
          </p:cNvSpPr>
          <p:nvPr>
            <p:ph type="title"/>
            <p:custDataLst>
              <p:tags r:id="rId2"/>
            </p:custDataLst>
          </p:nvPr>
        </p:nvSpPr>
        <p:spPr/>
        <p:txBody>
          <a:bodyPr>
            <a:normAutofit/>
          </a:bodyPr>
          <a:lstStyle/>
          <a:p>
            <a:pPr eaLnBrk="1" hangingPunct="1"/>
            <a:r>
              <a:rPr lang="en-US" dirty="0"/>
              <a:t>Installation and Change Management</a:t>
            </a:r>
            <a:endParaRPr lang="en-US" sz="48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506</a:t>
            </a:fld>
            <a:endParaRPr lang="en-US">
              <a:solidFill>
                <a:prstClr val="black">
                  <a:tint val="75000"/>
                </a:prstClr>
              </a:solidFill>
            </a:endParaRPr>
          </a:p>
        </p:txBody>
      </p:sp>
    </p:spTree>
    <p:extLst>
      <p:ext uri="{BB962C8B-B14F-4D97-AF65-F5344CB8AC3E}">
        <p14:creationId xmlns:p14="http://schemas.microsoft.com/office/powerpoint/2010/main" val="17227465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custDataLst>
              <p:tags r:id="rId1"/>
            </p:custDataLst>
          </p:nvPr>
        </p:nvSpPr>
        <p:spPr/>
        <p:txBody>
          <a:bodyPr/>
          <a:lstStyle/>
          <a:p>
            <a:r>
              <a:rPr lang="id-ID" dirty="0"/>
              <a:t>Big Picture </a:t>
            </a:r>
            <a:r>
              <a:rPr lang="id-ID" dirty="0" err="1"/>
              <a:t>of</a:t>
            </a:r>
            <a:r>
              <a:rPr lang="id-ID" dirty="0"/>
              <a:t> </a:t>
            </a:r>
            <a:r>
              <a:rPr lang="en-US" dirty="0"/>
              <a:t>Change Management</a:t>
            </a:r>
          </a:p>
        </p:txBody>
      </p:sp>
      <p:pic>
        <p:nvPicPr>
          <p:cNvPr id="15364" name="Picture 3"/>
          <p:cNvPicPr>
            <a:picLocks noChangeAspect="1" noChangeArrowheads="1"/>
          </p:cNvPicPr>
          <p:nvPr>
            <p:custDataLst>
              <p:tags r:id="rId2"/>
            </p:custDataLst>
          </p:nvPr>
        </p:nvPicPr>
        <p:blipFill>
          <a:blip r:embed="rId4" cstate="print"/>
          <a:srcRect/>
          <a:stretch>
            <a:fillRect/>
          </a:stretch>
        </p:blipFill>
        <p:spPr bwMode="auto">
          <a:xfrm>
            <a:off x="457200" y="1447800"/>
            <a:ext cx="8102863" cy="4351339"/>
          </a:xfrm>
          <a:prstGeom prst="rect">
            <a:avLst/>
          </a:prstGeom>
          <a:noFill/>
          <a:ln w="12700">
            <a:noFill/>
            <a:miter lim="800000"/>
            <a:headEnd/>
            <a:tailEnd/>
          </a:ln>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507</a:t>
            </a:fld>
            <a:endParaRPr lang="en-US">
              <a:solidFill>
                <a:prstClr val="black">
                  <a:tint val="75000"/>
                </a:prstClr>
              </a:solidFill>
            </a:endParaRPr>
          </a:p>
        </p:txBody>
      </p:sp>
    </p:spTree>
    <p:extLst>
      <p:ext uri="{BB962C8B-B14F-4D97-AF65-F5344CB8AC3E}">
        <p14:creationId xmlns:p14="http://schemas.microsoft.com/office/powerpoint/2010/main" val="20348436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descr="Rectangle: Click to edit Master text styles&#10;Second level&#10;Third level&#10;Fourth level&#10;Fifth level"/>
          <p:cNvSpPr>
            <a:spLocks noGrp="1" noChangeArrowheads="1"/>
          </p:cNvSpPr>
          <p:nvPr>
            <p:ph idx="1"/>
          </p:nvPr>
        </p:nvSpPr>
        <p:spPr/>
        <p:txBody>
          <a:bodyPr/>
          <a:lstStyle/>
          <a:p>
            <a:pPr eaLnBrk="1" hangingPunct="1"/>
            <a:r>
              <a:rPr lang="en-US" sz="3600" dirty="0"/>
              <a:t>Activities to </a:t>
            </a:r>
            <a:r>
              <a:rPr lang="en-US" sz="3600" dirty="0">
                <a:solidFill>
                  <a:srgbClr val="C00000"/>
                </a:solidFill>
              </a:rPr>
              <a:t>date facilitate unfreezing</a:t>
            </a:r>
          </a:p>
          <a:p>
            <a:pPr eaLnBrk="1" hangingPunct="1"/>
            <a:endParaRPr lang="id-ID" sz="3600" dirty="0"/>
          </a:p>
          <a:p>
            <a:pPr eaLnBrk="1" hangingPunct="1"/>
            <a:r>
              <a:rPr lang="en-US" sz="3600" dirty="0"/>
              <a:t>Users:</a:t>
            </a:r>
          </a:p>
          <a:p>
            <a:pPr lvl="1" eaLnBrk="1" hangingPunct="1"/>
            <a:r>
              <a:rPr lang="en-US" sz="3200" dirty="0">
                <a:solidFill>
                  <a:srgbClr val="0070C0"/>
                </a:solidFill>
              </a:rPr>
              <a:t>Already know </a:t>
            </a:r>
            <a:r>
              <a:rPr lang="en-US" sz="3200" dirty="0"/>
              <a:t>of the new system</a:t>
            </a:r>
          </a:p>
          <a:p>
            <a:pPr lvl="1" eaLnBrk="1" hangingPunct="1"/>
            <a:r>
              <a:rPr lang="en-US" sz="3200" dirty="0"/>
              <a:t>Helped in the </a:t>
            </a:r>
            <a:r>
              <a:rPr lang="en-US" sz="3200" dirty="0">
                <a:solidFill>
                  <a:srgbClr val="0070C0"/>
                </a:solidFill>
              </a:rPr>
              <a:t>analysis phase</a:t>
            </a:r>
          </a:p>
          <a:p>
            <a:pPr lvl="1" eaLnBrk="1" hangingPunct="1"/>
            <a:r>
              <a:rPr lang="en-US" sz="3200" dirty="0"/>
              <a:t>Helped in the </a:t>
            </a:r>
            <a:r>
              <a:rPr lang="en-US" sz="3200" dirty="0">
                <a:solidFill>
                  <a:srgbClr val="0070C0"/>
                </a:solidFill>
              </a:rPr>
              <a:t>design</a:t>
            </a:r>
          </a:p>
          <a:p>
            <a:pPr eaLnBrk="1" hangingPunct="1"/>
            <a:endParaRPr lang="id-ID" sz="3600" dirty="0"/>
          </a:p>
          <a:p>
            <a:pPr eaLnBrk="1" hangingPunct="1"/>
            <a:r>
              <a:rPr lang="en-US" sz="3600" dirty="0"/>
              <a:t>This probably has already </a:t>
            </a:r>
            <a:r>
              <a:rPr lang="en-US" sz="3600" dirty="0" err="1">
                <a:solidFill>
                  <a:srgbClr val="C00000"/>
                </a:solidFill>
              </a:rPr>
              <a:t>unfreezed</a:t>
            </a:r>
            <a:r>
              <a:rPr lang="en-US" sz="3600" dirty="0">
                <a:solidFill>
                  <a:srgbClr val="C00000"/>
                </a:solidFill>
              </a:rPr>
              <a:t> current habits</a:t>
            </a:r>
            <a:r>
              <a:rPr lang="en-US" sz="3600" dirty="0"/>
              <a:t> and norms</a:t>
            </a:r>
          </a:p>
        </p:txBody>
      </p:sp>
      <p:sp>
        <p:nvSpPr>
          <p:cNvPr id="17411" name="Rectangle 2"/>
          <p:cNvSpPr>
            <a:spLocks noGrp="1" noChangeArrowheads="1"/>
          </p:cNvSpPr>
          <p:nvPr>
            <p:ph type="title"/>
          </p:nvPr>
        </p:nvSpPr>
        <p:spPr/>
        <p:txBody>
          <a:bodyPr/>
          <a:lstStyle/>
          <a:p>
            <a:pPr eaLnBrk="1" hangingPunct="1"/>
            <a:r>
              <a:rPr lang="id-ID" dirty="0"/>
              <a:t>1. </a:t>
            </a:r>
            <a:r>
              <a:rPr lang="en-US" dirty="0"/>
              <a:t>Unfreezing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508</a:t>
            </a:fld>
            <a:endParaRPr lang="en-US">
              <a:solidFill>
                <a:prstClr val="black">
                  <a:tint val="75000"/>
                </a:prstClr>
              </a:solidFill>
            </a:endParaRPr>
          </a:p>
        </p:txBody>
      </p:sp>
    </p:spTree>
    <p:extLst>
      <p:ext uri="{BB962C8B-B14F-4D97-AF65-F5344CB8AC3E}">
        <p14:creationId xmlns:p14="http://schemas.microsoft.com/office/powerpoint/2010/main" val="28607309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descr="Rectangle: Click to edit Master text styles&#10;Second level&#10;Third level&#10;Fourth level&#10;Fifth level"/>
          <p:cNvSpPr>
            <a:spLocks noGrp="1" noChangeArrowheads="1"/>
          </p:cNvSpPr>
          <p:nvPr>
            <p:ph idx="1"/>
            <p:custDataLst>
              <p:tags r:id="rId1"/>
            </p:custDataLst>
          </p:nvPr>
        </p:nvSpPr>
        <p:spPr>
          <a:xfrm>
            <a:off x="628648" y="1219200"/>
            <a:ext cx="8134351" cy="4947445"/>
          </a:xfrm>
        </p:spPr>
        <p:txBody>
          <a:bodyPr>
            <a:normAutofit lnSpcReduction="10000"/>
          </a:bodyPr>
          <a:lstStyle/>
          <a:p>
            <a:pPr eaLnBrk="1" hangingPunct="1">
              <a:lnSpc>
                <a:spcPct val="90000"/>
              </a:lnSpc>
            </a:pPr>
            <a:r>
              <a:rPr lang="en-US" sz="3200" dirty="0">
                <a:solidFill>
                  <a:srgbClr val="C00000"/>
                </a:solidFill>
              </a:rPr>
              <a:t>Helps move people </a:t>
            </a:r>
            <a:r>
              <a:rPr lang="en-US" sz="3200" dirty="0"/>
              <a:t>from As-Is system to </a:t>
            </a:r>
            <a:r>
              <a:rPr lang="en-US" sz="3200" dirty="0" err="1"/>
              <a:t>To</a:t>
            </a:r>
            <a:r>
              <a:rPr lang="en-US" sz="3200" dirty="0"/>
              <a:t>-Be system</a:t>
            </a:r>
          </a:p>
          <a:p>
            <a:pPr eaLnBrk="1" hangingPunct="1">
              <a:lnSpc>
                <a:spcPct val="90000"/>
              </a:lnSpc>
            </a:pPr>
            <a:endParaRPr lang="id-ID" sz="3200" dirty="0"/>
          </a:p>
          <a:p>
            <a:pPr eaLnBrk="1" hangingPunct="1">
              <a:lnSpc>
                <a:spcPct val="90000"/>
              </a:lnSpc>
            </a:pPr>
            <a:r>
              <a:rPr lang="en-US" sz="3200" dirty="0"/>
              <a:t>What </a:t>
            </a:r>
            <a:r>
              <a:rPr lang="en-US" sz="3200" dirty="0">
                <a:solidFill>
                  <a:srgbClr val="C00000"/>
                </a:solidFill>
              </a:rPr>
              <a:t>activities</a:t>
            </a:r>
            <a:r>
              <a:rPr lang="en-US" sz="3200" dirty="0"/>
              <a:t> will be performed </a:t>
            </a:r>
            <a:r>
              <a:rPr lang="id-ID" sz="3200" dirty="0"/>
              <a:t>?</a:t>
            </a:r>
            <a:endParaRPr lang="en-US" sz="3200" dirty="0"/>
          </a:p>
          <a:p>
            <a:pPr marL="971550" lvl="1" indent="-514350" eaLnBrk="1" hangingPunct="1">
              <a:lnSpc>
                <a:spcPct val="90000"/>
              </a:lnSpc>
              <a:buFont typeface="+mj-lt"/>
              <a:buAutoNum type="arabicPeriod"/>
            </a:pPr>
            <a:r>
              <a:rPr lang="en-US" sz="2800" dirty="0">
                <a:solidFill>
                  <a:srgbClr val="0070C0"/>
                </a:solidFill>
              </a:rPr>
              <a:t>Technical</a:t>
            </a:r>
            <a:r>
              <a:rPr lang="en-US" sz="2800" dirty="0"/>
              <a:t> aspects (</a:t>
            </a:r>
            <a:r>
              <a:rPr lang="en-US" sz="2800" dirty="0">
                <a:solidFill>
                  <a:srgbClr val="0070C0"/>
                </a:solidFill>
              </a:rPr>
              <a:t>Conversion</a:t>
            </a:r>
            <a:r>
              <a:rPr lang="en-US" sz="2800" dirty="0"/>
              <a:t>)</a:t>
            </a:r>
          </a:p>
          <a:p>
            <a:pPr lvl="2"/>
            <a:r>
              <a:rPr lang="en-US" sz="2000" dirty="0">
                <a:solidFill>
                  <a:srgbClr val="00B050"/>
                </a:solidFill>
              </a:rPr>
              <a:t>Installing</a:t>
            </a:r>
            <a:r>
              <a:rPr lang="en-US" sz="2000" dirty="0"/>
              <a:t> hardware and software</a:t>
            </a:r>
          </a:p>
          <a:p>
            <a:pPr lvl="2"/>
            <a:r>
              <a:rPr lang="en-US" sz="2000" dirty="0">
                <a:solidFill>
                  <a:srgbClr val="00B050"/>
                </a:solidFill>
              </a:rPr>
              <a:t>Converting</a:t>
            </a:r>
            <a:r>
              <a:rPr lang="en-US" sz="2000" dirty="0"/>
              <a:t> data</a:t>
            </a:r>
            <a:endParaRPr lang="id-ID" sz="2000" dirty="0"/>
          </a:p>
          <a:p>
            <a:pPr lvl="2"/>
            <a:r>
              <a:rPr lang="en-US" dirty="0"/>
              <a:t>Conversion strategy depends on </a:t>
            </a:r>
            <a:r>
              <a:rPr lang="en-US" dirty="0">
                <a:solidFill>
                  <a:srgbClr val="00B050"/>
                </a:solidFill>
              </a:rPr>
              <a:t>Style</a:t>
            </a:r>
            <a:r>
              <a:rPr lang="en-US" dirty="0"/>
              <a:t>, </a:t>
            </a:r>
            <a:r>
              <a:rPr lang="en-US" dirty="0">
                <a:solidFill>
                  <a:srgbClr val="00B050"/>
                </a:solidFill>
              </a:rPr>
              <a:t>Location</a:t>
            </a:r>
            <a:r>
              <a:rPr lang="en-US" dirty="0"/>
              <a:t> and </a:t>
            </a:r>
            <a:r>
              <a:rPr lang="en-US" dirty="0">
                <a:solidFill>
                  <a:srgbClr val="00B050"/>
                </a:solidFill>
              </a:rPr>
              <a:t>Modules</a:t>
            </a:r>
            <a:r>
              <a:rPr lang="en-US" dirty="0">
                <a:solidFill>
                  <a:srgbClr val="C00000"/>
                </a:solidFill>
              </a:rPr>
              <a:t> </a:t>
            </a:r>
            <a:endParaRPr lang="id-ID" dirty="0">
              <a:solidFill>
                <a:srgbClr val="C00000"/>
              </a:solidFill>
            </a:endParaRPr>
          </a:p>
          <a:p>
            <a:pPr lvl="2"/>
            <a:endParaRPr lang="en-US" sz="2000" dirty="0"/>
          </a:p>
          <a:p>
            <a:pPr marL="971550" lvl="1" indent="-514350" eaLnBrk="1" hangingPunct="1">
              <a:lnSpc>
                <a:spcPct val="90000"/>
              </a:lnSpc>
              <a:buFont typeface="+mj-lt"/>
              <a:buAutoNum type="arabicPeriod"/>
            </a:pPr>
            <a:r>
              <a:rPr lang="en-US" sz="2800" dirty="0">
                <a:solidFill>
                  <a:srgbClr val="0070C0"/>
                </a:solidFill>
              </a:rPr>
              <a:t>Organizational</a:t>
            </a:r>
            <a:r>
              <a:rPr lang="en-US" sz="2800" dirty="0"/>
              <a:t> aspects (</a:t>
            </a:r>
            <a:r>
              <a:rPr lang="en-US" sz="2800" dirty="0">
                <a:solidFill>
                  <a:srgbClr val="0070C0"/>
                </a:solidFill>
              </a:rPr>
              <a:t>Change Management</a:t>
            </a:r>
            <a:r>
              <a:rPr lang="en-US" sz="2800" dirty="0"/>
              <a:t>)</a:t>
            </a:r>
          </a:p>
          <a:p>
            <a:pPr lvl="2" eaLnBrk="1" hangingPunct="1">
              <a:lnSpc>
                <a:spcPct val="90000"/>
              </a:lnSpc>
            </a:pPr>
            <a:r>
              <a:rPr lang="en-US" sz="2000" dirty="0">
                <a:solidFill>
                  <a:srgbClr val="00B050"/>
                </a:solidFill>
              </a:rPr>
              <a:t>Training</a:t>
            </a:r>
            <a:r>
              <a:rPr lang="en-US" sz="2000" dirty="0"/>
              <a:t> users on the system</a:t>
            </a:r>
          </a:p>
          <a:p>
            <a:pPr lvl="2" eaLnBrk="1" hangingPunct="1">
              <a:lnSpc>
                <a:spcPct val="90000"/>
              </a:lnSpc>
            </a:pPr>
            <a:r>
              <a:rPr lang="en-US" sz="2000" dirty="0">
                <a:solidFill>
                  <a:srgbClr val="00B050"/>
                </a:solidFill>
              </a:rPr>
              <a:t>Motivating</a:t>
            </a:r>
            <a:r>
              <a:rPr lang="en-US" sz="2000" dirty="0"/>
              <a:t> employees to use the new system to aid in their work</a:t>
            </a:r>
          </a:p>
          <a:p>
            <a:pPr lvl="1"/>
            <a:endParaRPr lang="en-US" sz="1600" dirty="0"/>
          </a:p>
        </p:txBody>
      </p:sp>
      <p:sp>
        <p:nvSpPr>
          <p:cNvPr id="19459" name="Rectangle 2"/>
          <p:cNvSpPr>
            <a:spLocks noGrp="1" noChangeArrowheads="1"/>
          </p:cNvSpPr>
          <p:nvPr>
            <p:ph type="title"/>
            <p:custDataLst>
              <p:tags r:id="rId2"/>
            </p:custDataLst>
          </p:nvPr>
        </p:nvSpPr>
        <p:spPr/>
        <p:txBody>
          <a:bodyPr/>
          <a:lstStyle/>
          <a:p>
            <a:pPr eaLnBrk="1" hangingPunct="1"/>
            <a:r>
              <a:rPr lang="id-ID" dirty="0"/>
              <a:t>2. </a:t>
            </a:r>
            <a:r>
              <a:rPr lang="id-ID" dirty="0" err="1"/>
              <a:t>Moving</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509</a:t>
            </a:fld>
            <a:endParaRPr lang="en-US">
              <a:solidFill>
                <a:prstClr val="black">
                  <a:tint val="75000"/>
                </a:prstClr>
              </a:solidFill>
            </a:endParaRPr>
          </a:p>
        </p:txBody>
      </p:sp>
    </p:spTree>
    <p:extLst>
      <p:ext uri="{BB962C8B-B14F-4D97-AF65-F5344CB8AC3E}">
        <p14:creationId xmlns:p14="http://schemas.microsoft.com/office/powerpoint/2010/main" val="23155068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03045"/>
            <a:ext cx="6229350" cy="5526355"/>
          </a:xfrm>
        </p:spPr>
        <p:txBody>
          <a:bodyPr>
            <a:normAutofit lnSpcReduction="10000"/>
          </a:bodyPr>
          <a:lstStyle/>
          <a:p>
            <a:pPr marL="514350" indent="-514350">
              <a:buFont typeface="+mj-lt"/>
              <a:buAutoNum type="arabicPeriod"/>
            </a:pPr>
            <a:r>
              <a:rPr lang="en-US" sz="3200" dirty="0">
                <a:solidFill>
                  <a:srgbClr val="C00000"/>
                </a:solidFill>
              </a:rPr>
              <a:t>Structured Design</a:t>
            </a:r>
            <a:br>
              <a:rPr lang="id-ID" sz="3200" dirty="0">
                <a:solidFill>
                  <a:srgbClr val="C00000"/>
                </a:solidFill>
              </a:rPr>
            </a:br>
            <a:r>
              <a:rPr lang="id-ID" sz="2400" dirty="0"/>
              <a:t>(</a:t>
            </a:r>
            <a:r>
              <a:rPr lang="id-ID" sz="2400" dirty="0" err="1">
                <a:solidFill>
                  <a:srgbClr val="00B050"/>
                </a:solidFill>
              </a:rPr>
              <a:t>Prescriptive</a:t>
            </a:r>
            <a:r>
              <a:rPr lang="id-ID" sz="2400" dirty="0"/>
              <a:t>) (1967- )</a:t>
            </a:r>
            <a:endParaRPr lang="en-US" sz="2400" dirty="0"/>
          </a:p>
          <a:p>
            <a:pPr lvl="1"/>
            <a:r>
              <a:rPr lang="en-US" sz="2400" dirty="0">
                <a:solidFill>
                  <a:srgbClr val="0070C0"/>
                </a:solidFill>
              </a:rPr>
              <a:t>Waterfall</a:t>
            </a:r>
            <a:r>
              <a:rPr lang="en-US" sz="2400" dirty="0"/>
              <a:t> method</a:t>
            </a:r>
          </a:p>
          <a:p>
            <a:pPr lvl="1"/>
            <a:r>
              <a:rPr lang="en-US" sz="2400" dirty="0">
                <a:solidFill>
                  <a:srgbClr val="0070C0"/>
                </a:solidFill>
              </a:rPr>
              <a:t>Parallel</a:t>
            </a:r>
            <a:r>
              <a:rPr lang="en-US" sz="2400" dirty="0"/>
              <a:t> development</a:t>
            </a:r>
            <a:endParaRPr lang="id-ID" sz="2400" dirty="0"/>
          </a:p>
          <a:p>
            <a:pPr lvl="1"/>
            <a:endParaRPr lang="en-US" sz="2000" dirty="0"/>
          </a:p>
          <a:p>
            <a:pPr marL="514350" indent="-514350">
              <a:buFont typeface="+mj-lt"/>
              <a:buAutoNum type="arabicPeriod"/>
            </a:pPr>
            <a:r>
              <a:rPr lang="en-US" sz="3200" dirty="0">
                <a:solidFill>
                  <a:srgbClr val="C00000"/>
                </a:solidFill>
              </a:rPr>
              <a:t>Rapid Application Development</a:t>
            </a:r>
            <a:r>
              <a:rPr lang="id-ID" sz="3200" dirty="0">
                <a:solidFill>
                  <a:srgbClr val="C00000"/>
                </a:solidFill>
              </a:rPr>
              <a:t> </a:t>
            </a:r>
            <a:r>
              <a:rPr lang="id-ID" sz="2400" dirty="0"/>
              <a:t>(</a:t>
            </a:r>
            <a:r>
              <a:rPr lang="id-ID" sz="2400" dirty="0" err="1">
                <a:solidFill>
                  <a:srgbClr val="00B050"/>
                </a:solidFill>
              </a:rPr>
              <a:t>Iterative</a:t>
            </a:r>
            <a:r>
              <a:rPr lang="id-ID" sz="2400" dirty="0"/>
              <a:t>) (1985-)</a:t>
            </a:r>
            <a:endParaRPr lang="en-US" sz="2400" dirty="0"/>
          </a:p>
          <a:p>
            <a:pPr lvl="1"/>
            <a:r>
              <a:rPr lang="en-US" sz="2400" dirty="0">
                <a:solidFill>
                  <a:srgbClr val="0070C0"/>
                </a:solidFill>
              </a:rPr>
              <a:t>Phased</a:t>
            </a:r>
            <a:r>
              <a:rPr lang="en-US" sz="2400" dirty="0"/>
              <a:t> Development</a:t>
            </a:r>
          </a:p>
          <a:p>
            <a:pPr lvl="1"/>
            <a:r>
              <a:rPr lang="en-US" sz="2400" dirty="0">
                <a:solidFill>
                  <a:srgbClr val="0070C0"/>
                </a:solidFill>
              </a:rPr>
              <a:t>Prototyping</a:t>
            </a:r>
            <a:endParaRPr lang="id-ID" sz="2400" dirty="0">
              <a:solidFill>
                <a:srgbClr val="0070C0"/>
              </a:solidFill>
            </a:endParaRPr>
          </a:p>
          <a:p>
            <a:pPr lvl="1"/>
            <a:endParaRPr lang="en-US" sz="2000" dirty="0">
              <a:solidFill>
                <a:srgbClr val="0070C0"/>
              </a:solidFill>
            </a:endParaRPr>
          </a:p>
          <a:p>
            <a:pPr marL="514350" indent="-514350">
              <a:buFont typeface="+mj-lt"/>
              <a:buAutoNum type="arabicPeriod"/>
            </a:pPr>
            <a:r>
              <a:rPr lang="en-US" sz="3200" dirty="0">
                <a:solidFill>
                  <a:srgbClr val="C00000"/>
                </a:solidFill>
              </a:rPr>
              <a:t>Agile Development</a:t>
            </a:r>
            <a:br>
              <a:rPr lang="id-ID" sz="3200" dirty="0">
                <a:solidFill>
                  <a:srgbClr val="C00000"/>
                </a:solidFill>
              </a:rPr>
            </a:br>
            <a:r>
              <a:rPr lang="id-ID" sz="2400" dirty="0"/>
              <a:t>(</a:t>
            </a:r>
            <a:r>
              <a:rPr lang="id-ID" sz="2400" dirty="0" err="1">
                <a:solidFill>
                  <a:srgbClr val="00B050"/>
                </a:solidFill>
              </a:rPr>
              <a:t>Adaptive</a:t>
            </a:r>
            <a:r>
              <a:rPr lang="id-ID" sz="2400" dirty="0"/>
              <a:t>) (1995-)</a:t>
            </a:r>
            <a:endParaRPr lang="en-US" sz="2400" dirty="0"/>
          </a:p>
          <a:p>
            <a:pPr lvl="1"/>
            <a:r>
              <a:rPr lang="en-US" sz="2400" dirty="0">
                <a:solidFill>
                  <a:srgbClr val="0070C0"/>
                </a:solidFill>
              </a:rPr>
              <a:t>Extreme Programming </a:t>
            </a:r>
            <a:r>
              <a:rPr lang="en-US" sz="2400" dirty="0"/>
              <a:t>(XP)</a:t>
            </a:r>
          </a:p>
          <a:p>
            <a:pPr lvl="1"/>
            <a:r>
              <a:rPr lang="en-US" sz="2400" dirty="0">
                <a:solidFill>
                  <a:srgbClr val="0070C0"/>
                </a:solidFill>
              </a:rPr>
              <a:t>Scrum</a:t>
            </a:r>
          </a:p>
          <a:p>
            <a:endParaRPr lang="en-US" dirty="0"/>
          </a:p>
        </p:txBody>
      </p:sp>
      <p:sp>
        <p:nvSpPr>
          <p:cNvPr id="2" name="Title 1"/>
          <p:cNvSpPr>
            <a:spLocks noGrp="1"/>
          </p:cNvSpPr>
          <p:nvPr>
            <p:ph type="title"/>
          </p:nvPr>
        </p:nvSpPr>
        <p:spPr/>
        <p:txBody>
          <a:bodyPr>
            <a:normAutofit/>
          </a:bodyPr>
          <a:lstStyle/>
          <a:p>
            <a:r>
              <a:rPr lang="en-US" sz="3400" dirty="0"/>
              <a:t>Major </a:t>
            </a:r>
            <a:r>
              <a:rPr lang="id-ID" sz="3400" dirty="0" err="1"/>
              <a:t>Software</a:t>
            </a:r>
            <a:r>
              <a:rPr lang="id-ID" sz="3400" dirty="0"/>
              <a:t> Development </a:t>
            </a:r>
            <a:r>
              <a:rPr lang="en-US" sz="3400" dirty="0"/>
              <a:t>Methodologies</a:t>
            </a:r>
          </a:p>
        </p:txBody>
      </p:sp>
      <p:sp>
        <p:nvSpPr>
          <p:cNvPr id="5" name="Rectangle 4"/>
          <p:cNvSpPr/>
          <p:nvPr/>
        </p:nvSpPr>
        <p:spPr>
          <a:xfrm>
            <a:off x="1501704" y="6330255"/>
            <a:ext cx="6140592" cy="400110"/>
          </a:xfrm>
          <a:prstGeom prst="rect">
            <a:avLst/>
          </a:prstGeom>
        </p:spPr>
        <p:txBody>
          <a:bodyPr wrap="none">
            <a:spAutoFit/>
          </a:bodyPr>
          <a:lstStyle/>
          <a:p>
            <a:pPr marL="0" indent="0" algn="r">
              <a:buNone/>
            </a:pPr>
            <a:r>
              <a:rPr lang="id-ID" sz="2000" i="1" dirty="0" err="1">
                <a:effectLst/>
              </a:rPr>
              <a:t>Compiled</a:t>
            </a:r>
            <a:r>
              <a:rPr lang="id-ID" sz="2000" i="1" dirty="0">
                <a:effectLst/>
              </a:rPr>
              <a:t> </a:t>
            </a:r>
            <a:r>
              <a:rPr lang="id-ID" sz="2000" i="1" dirty="0" err="1">
                <a:effectLst/>
              </a:rPr>
              <a:t>from</a:t>
            </a:r>
            <a:r>
              <a:rPr lang="id-ID" sz="2000" i="1" dirty="0">
                <a:effectLst/>
              </a:rPr>
              <a:t> </a:t>
            </a:r>
            <a:r>
              <a:rPr lang="en-US" sz="2000" i="1" dirty="0">
                <a:effectLst/>
              </a:rPr>
              <a:t>(Dennis</a:t>
            </a:r>
            <a:r>
              <a:rPr lang="id-ID" sz="2000" i="1" dirty="0">
                <a:effectLst/>
              </a:rPr>
              <a:t>, </a:t>
            </a:r>
            <a:r>
              <a:rPr lang="id-ID" sz="2000" i="1" dirty="0" err="1">
                <a:effectLst/>
              </a:rPr>
              <a:t>Wixom</a:t>
            </a:r>
            <a:r>
              <a:rPr lang="id-ID" sz="2000" i="1" dirty="0">
                <a:effectLst/>
              </a:rPr>
              <a:t> </a:t>
            </a:r>
            <a:r>
              <a:rPr lang="id-ID" sz="2000" i="1" dirty="0" err="1">
                <a:effectLst/>
              </a:rPr>
              <a:t>and</a:t>
            </a:r>
            <a:r>
              <a:rPr lang="id-ID" sz="2000" i="1" dirty="0">
                <a:effectLst/>
              </a:rPr>
              <a:t> </a:t>
            </a:r>
            <a:r>
              <a:rPr lang="id-ID" sz="2000" i="1" dirty="0" err="1">
                <a:effectLst/>
              </a:rPr>
              <a:t>Tegarden</a:t>
            </a:r>
            <a:r>
              <a:rPr lang="en-US" sz="2000" i="1" dirty="0">
                <a:effectLst/>
              </a:rPr>
              <a:t>, 201</a:t>
            </a:r>
            <a:r>
              <a:rPr lang="id-ID" sz="2000" i="1" dirty="0">
                <a:effectLst/>
              </a:rPr>
              <a:t>6</a:t>
            </a:r>
            <a:r>
              <a:rPr lang="en-US" sz="2000" i="1" dirty="0">
                <a:effectLst/>
              </a:rPr>
              <a:t>)</a:t>
            </a:r>
          </a:p>
        </p:txBody>
      </p:sp>
      <p:graphicFrame>
        <p:nvGraphicFramePr>
          <p:cNvPr id="6" name="Diagram 5"/>
          <p:cNvGraphicFramePr/>
          <p:nvPr>
            <p:extLst>
              <p:ext uri="{D42A27DB-BD31-4B8C-83A1-F6EECF244321}">
                <p14:modId xmlns:p14="http://schemas.microsoft.com/office/powerpoint/2010/main" val="131616024"/>
              </p:ext>
            </p:extLst>
          </p:nvPr>
        </p:nvGraphicFramePr>
        <p:xfrm>
          <a:off x="6878107" y="984985"/>
          <a:ext cx="1919161" cy="51453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341561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a:solidFill>
                  <a:srgbClr val="C00000"/>
                </a:solidFill>
              </a:rPr>
              <a:t>Direct conversion</a:t>
            </a:r>
          </a:p>
          <a:p>
            <a:pPr lvl="1"/>
            <a:r>
              <a:rPr lang="en-US" dirty="0"/>
              <a:t>The new system instantly </a:t>
            </a:r>
            <a:r>
              <a:rPr lang="en-US" dirty="0">
                <a:solidFill>
                  <a:srgbClr val="0070C0"/>
                </a:solidFill>
              </a:rPr>
              <a:t>replaces the old</a:t>
            </a:r>
          </a:p>
          <a:p>
            <a:pPr lvl="1"/>
            <a:r>
              <a:rPr lang="en-US" dirty="0"/>
              <a:t>Upgrading to new version of word processor</a:t>
            </a:r>
          </a:p>
          <a:p>
            <a:pPr lvl="1"/>
            <a:r>
              <a:rPr lang="en-US" dirty="0">
                <a:solidFill>
                  <a:srgbClr val="0070C0"/>
                </a:solidFill>
              </a:rPr>
              <a:t>Simplest</a:t>
            </a:r>
            <a:r>
              <a:rPr lang="en-US" dirty="0"/>
              <a:t> and most </a:t>
            </a:r>
            <a:r>
              <a:rPr lang="en-US" dirty="0">
                <a:solidFill>
                  <a:srgbClr val="0070C0"/>
                </a:solidFill>
              </a:rPr>
              <a:t>straightforward</a:t>
            </a:r>
          </a:p>
          <a:p>
            <a:pPr lvl="1"/>
            <a:r>
              <a:rPr lang="en-US" dirty="0"/>
              <a:t>Most </a:t>
            </a:r>
            <a:r>
              <a:rPr lang="en-US" dirty="0">
                <a:solidFill>
                  <a:srgbClr val="0070C0"/>
                </a:solidFill>
              </a:rPr>
              <a:t>risky</a:t>
            </a:r>
            <a:endParaRPr lang="id-ID" dirty="0">
              <a:solidFill>
                <a:srgbClr val="0070C0"/>
              </a:solidFill>
            </a:endParaRPr>
          </a:p>
          <a:p>
            <a:pPr lvl="1"/>
            <a:endParaRPr lang="en-US" dirty="0">
              <a:solidFill>
                <a:srgbClr val="0070C0"/>
              </a:solidFill>
            </a:endParaRPr>
          </a:p>
          <a:p>
            <a:pPr marL="514350" indent="-514350">
              <a:buFont typeface="+mj-lt"/>
              <a:buAutoNum type="arabicPeriod"/>
            </a:pPr>
            <a:r>
              <a:rPr lang="en-US" sz="3200" dirty="0">
                <a:solidFill>
                  <a:srgbClr val="C00000"/>
                </a:solidFill>
              </a:rPr>
              <a:t>Parallel conversion</a:t>
            </a:r>
          </a:p>
          <a:p>
            <a:pPr lvl="1"/>
            <a:r>
              <a:rPr lang="en-US" dirty="0"/>
              <a:t>Old and new systems </a:t>
            </a:r>
            <a:r>
              <a:rPr lang="en-US" dirty="0">
                <a:solidFill>
                  <a:srgbClr val="0070C0"/>
                </a:solidFill>
              </a:rPr>
              <a:t>used side by side</a:t>
            </a:r>
          </a:p>
          <a:p>
            <a:pPr lvl="1"/>
            <a:r>
              <a:rPr lang="en-US" dirty="0"/>
              <a:t>Old is turned off when new is shown to work</a:t>
            </a:r>
          </a:p>
          <a:p>
            <a:pPr lvl="1"/>
            <a:r>
              <a:rPr lang="en-US" dirty="0"/>
              <a:t>Provides a </a:t>
            </a:r>
            <a:r>
              <a:rPr lang="en-US" dirty="0">
                <a:solidFill>
                  <a:srgbClr val="0070C0"/>
                </a:solidFill>
              </a:rPr>
              <a:t>safety</a:t>
            </a:r>
            <a:r>
              <a:rPr lang="en-US" dirty="0"/>
              <a:t> net</a:t>
            </a:r>
          </a:p>
          <a:p>
            <a:pPr lvl="1"/>
            <a:r>
              <a:rPr lang="en-US" dirty="0"/>
              <a:t>Added expense and complexity of </a:t>
            </a:r>
            <a:r>
              <a:rPr lang="en-US" dirty="0">
                <a:solidFill>
                  <a:srgbClr val="0070C0"/>
                </a:solidFill>
              </a:rPr>
              <a:t>running both</a:t>
            </a:r>
          </a:p>
          <a:p>
            <a:endParaRPr lang="id-ID" dirty="0"/>
          </a:p>
        </p:txBody>
      </p:sp>
      <p:sp>
        <p:nvSpPr>
          <p:cNvPr id="2" name="Title 1"/>
          <p:cNvSpPr>
            <a:spLocks noGrp="1"/>
          </p:cNvSpPr>
          <p:nvPr>
            <p:ph type="title"/>
          </p:nvPr>
        </p:nvSpPr>
        <p:spPr/>
        <p:txBody>
          <a:bodyPr/>
          <a:lstStyle/>
          <a:p>
            <a:r>
              <a:rPr lang="en-US" dirty="0"/>
              <a:t>Conversion Styles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510</a:t>
            </a:fld>
            <a:endParaRPr lang="en-US">
              <a:solidFill>
                <a:prstClr val="black">
                  <a:tint val="75000"/>
                </a:prstClr>
              </a:solidFill>
            </a:endParaRPr>
          </a:p>
        </p:txBody>
      </p:sp>
    </p:spTree>
    <p:extLst>
      <p:ext uri="{BB962C8B-B14F-4D97-AF65-F5344CB8AC3E}">
        <p14:creationId xmlns:p14="http://schemas.microsoft.com/office/powerpoint/2010/main" val="5736135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22198"/>
          </a:xfrm>
        </p:spPr>
        <p:txBody>
          <a:bodyPr>
            <a:normAutofit fontScale="85000" lnSpcReduction="20000"/>
          </a:bodyPr>
          <a:lstStyle/>
          <a:p>
            <a:pPr marL="514350" indent="-514350">
              <a:buFont typeface="+mj-lt"/>
              <a:buAutoNum type="arabicPeriod"/>
            </a:pPr>
            <a:r>
              <a:rPr lang="en-US" sz="3300" dirty="0">
                <a:solidFill>
                  <a:srgbClr val="C00000"/>
                </a:solidFill>
              </a:rPr>
              <a:t>Pilot Conversion</a:t>
            </a:r>
          </a:p>
          <a:p>
            <a:pPr lvl="1"/>
            <a:r>
              <a:rPr lang="en-US" dirty="0"/>
              <a:t>A </a:t>
            </a:r>
            <a:r>
              <a:rPr lang="en-US" dirty="0">
                <a:solidFill>
                  <a:srgbClr val="0070C0"/>
                </a:solidFill>
              </a:rPr>
              <a:t>few locations </a:t>
            </a:r>
            <a:r>
              <a:rPr lang="en-US" dirty="0"/>
              <a:t>are converted first</a:t>
            </a:r>
          </a:p>
          <a:p>
            <a:pPr lvl="1"/>
            <a:r>
              <a:rPr lang="en-US" dirty="0"/>
              <a:t>Once bugs are worked out, other locations are converted</a:t>
            </a:r>
          </a:p>
          <a:p>
            <a:pPr lvl="1"/>
            <a:r>
              <a:rPr lang="en-US" dirty="0"/>
              <a:t>Provides additional testing before going live</a:t>
            </a:r>
          </a:p>
          <a:p>
            <a:pPr lvl="1"/>
            <a:r>
              <a:rPr lang="en-US" dirty="0"/>
              <a:t>Requires more time</a:t>
            </a:r>
          </a:p>
          <a:p>
            <a:pPr lvl="1"/>
            <a:r>
              <a:rPr lang="en-US" dirty="0"/>
              <a:t>Different parts of the organization are using </a:t>
            </a:r>
            <a:r>
              <a:rPr lang="en-US" dirty="0">
                <a:solidFill>
                  <a:srgbClr val="0070C0"/>
                </a:solidFill>
              </a:rPr>
              <a:t>different versions</a:t>
            </a:r>
            <a:endParaRPr lang="id-ID" dirty="0">
              <a:solidFill>
                <a:srgbClr val="0070C0"/>
              </a:solidFill>
            </a:endParaRPr>
          </a:p>
          <a:p>
            <a:pPr lvl="1"/>
            <a:endParaRPr lang="en-US" dirty="0">
              <a:solidFill>
                <a:srgbClr val="0070C0"/>
              </a:solidFill>
            </a:endParaRPr>
          </a:p>
          <a:p>
            <a:pPr marL="514350" indent="-514350">
              <a:buFont typeface="+mj-lt"/>
              <a:buAutoNum type="arabicPeriod"/>
            </a:pPr>
            <a:r>
              <a:rPr lang="en-US" sz="3300" dirty="0">
                <a:solidFill>
                  <a:srgbClr val="C00000"/>
                </a:solidFill>
              </a:rPr>
              <a:t>Phased Conversion</a:t>
            </a:r>
          </a:p>
          <a:p>
            <a:pPr lvl="1"/>
            <a:r>
              <a:rPr lang="en-US" dirty="0">
                <a:solidFill>
                  <a:srgbClr val="0070C0"/>
                </a:solidFill>
              </a:rPr>
              <a:t>Partition the organization</a:t>
            </a:r>
          </a:p>
          <a:p>
            <a:pPr lvl="1"/>
            <a:r>
              <a:rPr lang="en-US" dirty="0">
                <a:solidFill>
                  <a:srgbClr val="0070C0"/>
                </a:solidFill>
              </a:rPr>
              <a:t>Convert each partition </a:t>
            </a:r>
            <a:r>
              <a:rPr lang="en-US" dirty="0"/>
              <a:t>one at a time</a:t>
            </a:r>
          </a:p>
          <a:p>
            <a:pPr lvl="1"/>
            <a:r>
              <a:rPr lang="en-US" dirty="0"/>
              <a:t>Allows smaller installation team</a:t>
            </a:r>
          </a:p>
          <a:p>
            <a:pPr lvl="1"/>
            <a:r>
              <a:rPr lang="en-US" dirty="0"/>
              <a:t>Same pros and cons as pilot conversion</a:t>
            </a:r>
            <a:endParaRPr lang="id-ID" dirty="0"/>
          </a:p>
          <a:p>
            <a:pPr lvl="1"/>
            <a:endParaRPr lang="en-US" dirty="0"/>
          </a:p>
          <a:p>
            <a:pPr marL="514350" indent="-514350">
              <a:buFont typeface="+mj-lt"/>
              <a:buAutoNum type="arabicPeriod"/>
            </a:pPr>
            <a:r>
              <a:rPr lang="en-US" sz="3300" dirty="0">
                <a:solidFill>
                  <a:srgbClr val="C00000"/>
                </a:solidFill>
              </a:rPr>
              <a:t>Simultaneous Conversion</a:t>
            </a:r>
          </a:p>
          <a:p>
            <a:pPr lvl="1"/>
            <a:r>
              <a:rPr lang="en-US" dirty="0">
                <a:solidFill>
                  <a:srgbClr val="0070C0"/>
                </a:solidFill>
              </a:rPr>
              <a:t>All locations</a:t>
            </a:r>
            <a:r>
              <a:rPr lang="en-US" dirty="0"/>
              <a:t> are converted at the same time</a:t>
            </a:r>
          </a:p>
          <a:p>
            <a:pPr lvl="1"/>
            <a:r>
              <a:rPr lang="en-US" dirty="0"/>
              <a:t>Can be used with direct or parallel conversion</a:t>
            </a:r>
          </a:p>
          <a:p>
            <a:pPr lvl="1"/>
            <a:r>
              <a:rPr lang="en-US" dirty="0"/>
              <a:t>Everyone uses </a:t>
            </a:r>
            <a:r>
              <a:rPr lang="en-US" dirty="0">
                <a:solidFill>
                  <a:srgbClr val="0070C0"/>
                </a:solidFill>
              </a:rPr>
              <a:t>same version</a:t>
            </a:r>
          </a:p>
          <a:p>
            <a:pPr lvl="1"/>
            <a:r>
              <a:rPr lang="en-US" dirty="0"/>
              <a:t>Requires large staff to perform conversion</a:t>
            </a:r>
          </a:p>
          <a:p>
            <a:endParaRPr lang="en-US" dirty="0"/>
          </a:p>
          <a:p>
            <a:endParaRPr lang="id-ID" dirty="0"/>
          </a:p>
        </p:txBody>
      </p:sp>
      <p:sp>
        <p:nvSpPr>
          <p:cNvPr id="2" name="Title 1"/>
          <p:cNvSpPr>
            <a:spLocks noGrp="1"/>
          </p:cNvSpPr>
          <p:nvPr>
            <p:ph type="title"/>
          </p:nvPr>
        </p:nvSpPr>
        <p:spPr/>
        <p:txBody>
          <a:bodyPr/>
          <a:lstStyle/>
          <a:p>
            <a:r>
              <a:rPr lang="en-US" dirty="0"/>
              <a:t>Conversion Location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511</a:t>
            </a:fld>
            <a:endParaRPr lang="en-US">
              <a:solidFill>
                <a:prstClr val="black">
                  <a:tint val="75000"/>
                </a:prstClr>
              </a:solidFill>
            </a:endParaRPr>
          </a:p>
        </p:txBody>
      </p:sp>
    </p:spTree>
    <p:extLst>
      <p:ext uri="{BB962C8B-B14F-4D97-AF65-F5344CB8AC3E}">
        <p14:creationId xmlns:p14="http://schemas.microsoft.com/office/powerpoint/2010/main" val="2377796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descr="Rectangle: Click to edit Master text styles&#10;Second level&#10;Third level&#10;Fourth level&#10;Fifth level"/>
          <p:cNvSpPr>
            <a:spLocks noGrp="1" noChangeArrowheads="1"/>
          </p:cNvSpPr>
          <p:nvPr>
            <p:ph idx="1"/>
            <p:custDataLst>
              <p:tags r:id="rId1"/>
            </p:custDataLst>
          </p:nvPr>
        </p:nvSpPr>
        <p:spPr>
          <a:xfrm>
            <a:off x="628649" y="1295400"/>
            <a:ext cx="8039100" cy="4114800"/>
          </a:xfrm>
        </p:spPr>
        <p:txBody>
          <a:bodyPr/>
          <a:lstStyle/>
          <a:p>
            <a:pPr marL="406400" indent="-514350">
              <a:lnSpc>
                <a:spcPct val="80000"/>
              </a:lnSpc>
              <a:buFont typeface="+mj-lt"/>
              <a:buAutoNum type="arabicPeriod"/>
            </a:pPr>
            <a:r>
              <a:rPr lang="en-US" sz="3200" dirty="0">
                <a:solidFill>
                  <a:srgbClr val="C00000"/>
                </a:solidFill>
              </a:rPr>
              <a:t>Whole system </a:t>
            </a:r>
            <a:r>
              <a:rPr lang="en-US" sz="3200" dirty="0"/>
              <a:t>conversion</a:t>
            </a:r>
          </a:p>
          <a:p>
            <a:pPr lvl="1">
              <a:lnSpc>
                <a:spcPct val="80000"/>
              </a:lnSpc>
            </a:pPr>
            <a:r>
              <a:rPr lang="en-US" sz="2900" dirty="0">
                <a:solidFill>
                  <a:srgbClr val="0070C0"/>
                </a:solidFill>
              </a:rPr>
              <a:t>All modules </a:t>
            </a:r>
            <a:r>
              <a:rPr lang="en-US" sz="2900" dirty="0"/>
              <a:t>converted in one step</a:t>
            </a:r>
          </a:p>
          <a:p>
            <a:pPr lvl="1">
              <a:lnSpc>
                <a:spcPct val="80000"/>
              </a:lnSpc>
            </a:pPr>
            <a:r>
              <a:rPr lang="en-US" sz="2900" dirty="0">
                <a:solidFill>
                  <a:srgbClr val="0070C0"/>
                </a:solidFill>
              </a:rPr>
              <a:t>Most common</a:t>
            </a:r>
          </a:p>
          <a:p>
            <a:pPr lvl="1">
              <a:lnSpc>
                <a:spcPct val="80000"/>
              </a:lnSpc>
            </a:pPr>
            <a:r>
              <a:rPr lang="en-US" sz="2900" dirty="0"/>
              <a:t>May be a steep learning curve for users</a:t>
            </a:r>
          </a:p>
          <a:p>
            <a:pPr marL="639762" lvl="1" indent="-457200">
              <a:lnSpc>
                <a:spcPct val="80000"/>
              </a:lnSpc>
            </a:pPr>
            <a:endParaRPr lang="en-US" sz="2900" dirty="0"/>
          </a:p>
          <a:p>
            <a:pPr marL="406400" indent="-514350">
              <a:lnSpc>
                <a:spcPct val="80000"/>
              </a:lnSpc>
              <a:buFont typeface="+mj-lt"/>
              <a:buAutoNum type="arabicPeriod"/>
            </a:pPr>
            <a:r>
              <a:rPr lang="en-US" sz="3200" dirty="0">
                <a:solidFill>
                  <a:srgbClr val="C00000"/>
                </a:solidFill>
              </a:rPr>
              <a:t>Modular</a:t>
            </a:r>
            <a:r>
              <a:rPr lang="en-US" sz="3200" dirty="0"/>
              <a:t> conversion</a:t>
            </a:r>
          </a:p>
          <a:p>
            <a:pPr lvl="1">
              <a:lnSpc>
                <a:spcPct val="80000"/>
              </a:lnSpc>
            </a:pPr>
            <a:r>
              <a:rPr lang="en-US" sz="2900" dirty="0">
                <a:solidFill>
                  <a:srgbClr val="0070C0"/>
                </a:solidFill>
              </a:rPr>
              <a:t>Separate modules </a:t>
            </a:r>
            <a:r>
              <a:rPr lang="en-US" sz="2900" dirty="0"/>
              <a:t>are converted one at a time</a:t>
            </a:r>
          </a:p>
          <a:p>
            <a:pPr lvl="1">
              <a:lnSpc>
                <a:spcPct val="80000"/>
              </a:lnSpc>
            </a:pPr>
            <a:r>
              <a:rPr lang="en-US" sz="2900" dirty="0"/>
              <a:t>Application must be written for this</a:t>
            </a:r>
          </a:p>
        </p:txBody>
      </p:sp>
      <p:sp>
        <p:nvSpPr>
          <p:cNvPr id="23555" name="Rectangle 2"/>
          <p:cNvSpPr>
            <a:spLocks noGrp="1" noChangeArrowheads="1"/>
          </p:cNvSpPr>
          <p:nvPr>
            <p:ph type="title"/>
            <p:custDataLst>
              <p:tags r:id="rId2"/>
            </p:custDataLst>
          </p:nvPr>
        </p:nvSpPr>
        <p:spPr/>
        <p:txBody>
          <a:bodyPr/>
          <a:lstStyle/>
          <a:p>
            <a:pPr eaLnBrk="1" hangingPunct="1"/>
            <a:r>
              <a:rPr lang="en-US"/>
              <a:t>Conversion Modules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512</a:t>
            </a:fld>
            <a:endParaRPr lang="en-US">
              <a:solidFill>
                <a:prstClr val="black">
                  <a:tint val="75000"/>
                </a:prstClr>
              </a:solidFill>
            </a:endParaRPr>
          </a:p>
        </p:txBody>
      </p:sp>
    </p:spTree>
    <p:extLst>
      <p:ext uri="{BB962C8B-B14F-4D97-AF65-F5344CB8AC3E}">
        <p14:creationId xmlns:p14="http://schemas.microsoft.com/office/powerpoint/2010/main" val="1534105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custDataLst>
              <p:tags r:id="rId1"/>
            </p:custDataLst>
          </p:nvPr>
        </p:nvSpPr>
        <p:spPr>
          <a:xfrm>
            <a:off x="609600" y="139312"/>
            <a:ext cx="8382000" cy="762000"/>
          </a:xfrm>
        </p:spPr>
        <p:txBody>
          <a:bodyPr>
            <a:normAutofit/>
          </a:bodyPr>
          <a:lstStyle/>
          <a:p>
            <a:pPr eaLnBrk="1" hangingPunct="1"/>
            <a:r>
              <a:rPr lang="en-US" sz="4000" dirty="0"/>
              <a:t>Characteristics of Conversion Strategies</a:t>
            </a:r>
          </a:p>
        </p:txBody>
      </p:sp>
      <p:pic>
        <p:nvPicPr>
          <p:cNvPr id="27652" name="Picture 3"/>
          <p:cNvPicPr>
            <a:picLocks noChangeAspect="1" noChangeArrowheads="1"/>
          </p:cNvPicPr>
          <p:nvPr>
            <p:custDataLst>
              <p:tags r:id="rId2"/>
            </p:custDataLst>
          </p:nvPr>
        </p:nvPicPr>
        <p:blipFill rotWithShape="1">
          <a:blip r:embed="rId4" cstate="print"/>
          <a:srcRect b="13793"/>
          <a:stretch/>
        </p:blipFill>
        <p:spPr bwMode="auto">
          <a:xfrm>
            <a:off x="1" y="2209800"/>
            <a:ext cx="9144000" cy="2438400"/>
          </a:xfrm>
          <a:prstGeom prst="rect">
            <a:avLst/>
          </a:prstGeom>
          <a:noFill/>
          <a:ln w="12700">
            <a:noFill/>
            <a:miter lim="800000"/>
            <a:headEnd/>
            <a:tailEnd/>
          </a:ln>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513</a:t>
            </a:fld>
            <a:endParaRPr lang="en-US">
              <a:solidFill>
                <a:prstClr val="black">
                  <a:tint val="75000"/>
                </a:prstClr>
              </a:solidFill>
            </a:endParaRPr>
          </a:p>
        </p:txBody>
      </p:sp>
    </p:spTree>
    <p:extLst>
      <p:ext uri="{BB962C8B-B14F-4D97-AF65-F5344CB8AC3E}">
        <p14:creationId xmlns:p14="http://schemas.microsoft.com/office/powerpoint/2010/main" val="35432367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descr="Rectangle: Click to edit Master text styles&#10;Second level&#10;Third level&#10;Fourth level&#10;Fifth level"/>
          <p:cNvSpPr>
            <a:spLocks noGrp="1" noChangeArrowheads="1"/>
          </p:cNvSpPr>
          <p:nvPr>
            <p:ph idx="1"/>
            <p:custDataLst>
              <p:tags r:id="rId1"/>
            </p:custDataLst>
          </p:nvPr>
        </p:nvSpPr>
        <p:spPr>
          <a:xfrm>
            <a:off x="602450" y="1181100"/>
            <a:ext cx="7779550" cy="5257800"/>
          </a:xfrm>
        </p:spPr>
        <p:txBody>
          <a:bodyPr>
            <a:normAutofit fontScale="85000" lnSpcReduction="20000"/>
          </a:bodyPr>
          <a:lstStyle/>
          <a:p>
            <a:pPr eaLnBrk="1" hangingPunct="1"/>
            <a:r>
              <a:rPr lang="en-US" sz="3600" dirty="0">
                <a:solidFill>
                  <a:srgbClr val="C00000"/>
                </a:solidFill>
              </a:rPr>
              <a:t>The sponsor</a:t>
            </a:r>
          </a:p>
          <a:p>
            <a:pPr lvl="1" eaLnBrk="1" hangingPunct="1"/>
            <a:r>
              <a:rPr lang="en-US" sz="2800" dirty="0"/>
              <a:t>The business </a:t>
            </a:r>
            <a:r>
              <a:rPr lang="en-US" sz="2800" dirty="0">
                <a:solidFill>
                  <a:srgbClr val="0070C0"/>
                </a:solidFill>
              </a:rPr>
              <a:t>person who initiated the request </a:t>
            </a:r>
            <a:r>
              <a:rPr lang="en-US" sz="2800" dirty="0"/>
              <a:t>for the new system</a:t>
            </a:r>
          </a:p>
          <a:p>
            <a:pPr lvl="1" eaLnBrk="1" hangingPunct="1"/>
            <a:r>
              <a:rPr lang="en-US" sz="2800" dirty="0"/>
              <a:t>Usually </a:t>
            </a:r>
            <a:r>
              <a:rPr lang="en-US" sz="2800" dirty="0">
                <a:solidFill>
                  <a:srgbClr val="0070C0"/>
                </a:solidFill>
              </a:rPr>
              <a:t>senior management</a:t>
            </a:r>
          </a:p>
          <a:p>
            <a:pPr lvl="1" eaLnBrk="1" hangingPunct="1"/>
            <a:r>
              <a:rPr lang="en-US" sz="2800" dirty="0"/>
              <a:t>Must be visible </a:t>
            </a:r>
            <a:r>
              <a:rPr lang="en-US" sz="2800" dirty="0">
                <a:solidFill>
                  <a:srgbClr val="0070C0"/>
                </a:solidFill>
              </a:rPr>
              <a:t>leader of change</a:t>
            </a:r>
          </a:p>
          <a:p>
            <a:pPr lvl="1" eaLnBrk="1" hangingPunct="1"/>
            <a:r>
              <a:rPr lang="en-US" sz="2800" dirty="0"/>
              <a:t>Development team </a:t>
            </a:r>
            <a:r>
              <a:rPr lang="en-US" sz="2800" dirty="0">
                <a:solidFill>
                  <a:srgbClr val="0070C0"/>
                </a:solidFill>
              </a:rPr>
              <a:t>doesn’t have the clout to change mi</a:t>
            </a:r>
            <a:r>
              <a:rPr lang="en-US" sz="2800" dirty="0"/>
              <a:t>nds and hearts</a:t>
            </a:r>
          </a:p>
          <a:p>
            <a:r>
              <a:rPr lang="en-US" sz="3200" dirty="0">
                <a:solidFill>
                  <a:srgbClr val="C00000"/>
                </a:solidFill>
              </a:rPr>
              <a:t>The change agent</a:t>
            </a:r>
          </a:p>
          <a:p>
            <a:pPr lvl="1"/>
            <a:r>
              <a:rPr lang="en-US" sz="2800" dirty="0"/>
              <a:t>The person(s) leading the change effort</a:t>
            </a:r>
          </a:p>
          <a:p>
            <a:pPr lvl="1"/>
            <a:r>
              <a:rPr lang="en-US" sz="2800" dirty="0"/>
              <a:t>Plan and implement the change</a:t>
            </a:r>
          </a:p>
          <a:p>
            <a:pPr lvl="1"/>
            <a:r>
              <a:rPr lang="en-US" sz="2800" dirty="0"/>
              <a:t>Usually outside the business unit</a:t>
            </a:r>
          </a:p>
          <a:p>
            <a:pPr lvl="1"/>
            <a:r>
              <a:rPr lang="en-US" sz="2800" dirty="0"/>
              <a:t>Has no management authority</a:t>
            </a:r>
          </a:p>
          <a:p>
            <a:r>
              <a:rPr lang="en-US" sz="3200" dirty="0">
                <a:solidFill>
                  <a:srgbClr val="C00000"/>
                </a:solidFill>
              </a:rPr>
              <a:t>Potential adopter(s)</a:t>
            </a:r>
          </a:p>
          <a:p>
            <a:pPr lvl="1"/>
            <a:r>
              <a:rPr lang="en-US" sz="2800" dirty="0"/>
              <a:t>The people who must change</a:t>
            </a:r>
          </a:p>
          <a:p>
            <a:pPr lvl="1"/>
            <a:r>
              <a:rPr lang="en-US" sz="2800" dirty="0"/>
              <a:t>This is who the system is designed for</a:t>
            </a:r>
          </a:p>
        </p:txBody>
      </p:sp>
      <p:sp>
        <p:nvSpPr>
          <p:cNvPr id="30723" name="Rectangle 2"/>
          <p:cNvSpPr>
            <a:spLocks noGrp="1" noChangeArrowheads="1"/>
          </p:cNvSpPr>
          <p:nvPr>
            <p:ph type="title"/>
            <p:custDataLst>
              <p:tags r:id="rId2"/>
            </p:custDataLst>
          </p:nvPr>
        </p:nvSpPr>
        <p:spPr>
          <a:xfrm>
            <a:off x="602450" y="152400"/>
            <a:ext cx="8382000" cy="762000"/>
          </a:xfrm>
        </p:spPr>
        <p:txBody>
          <a:bodyPr/>
          <a:lstStyle/>
          <a:p>
            <a:pPr eaLnBrk="1" hangingPunct="1"/>
            <a:r>
              <a:rPr lang="en-US" dirty="0"/>
              <a:t>Change Management</a:t>
            </a:r>
            <a:r>
              <a:rPr lang="id-ID" dirty="0"/>
              <a:t> (</a:t>
            </a:r>
            <a:r>
              <a:rPr lang="id-ID" dirty="0" err="1"/>
              <a:t>Key</a:t>
            </a:r>
            <a:r>
              <a:rPr lang="id-ID" dirty="0"/>
              <a:t> </a:t>
            </a:r>
            <a:r>
              <a:rPr lang="id-ID" dirty="0" err="1"/>
              <a:t>Players</a:t>
            </a:r>
            <a:r>
              <a:rPr lang="id-ID" dirty="0"/>
              <a:t>)</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514</a:t>
            </a:fld>
            <a:endParaRPr lang="en-US">
              <a:solidFill>
                <a:prstClr val="black">
                  <a:tint val="75000"/>
                </a:prstClr>
              </a:solidFill>
            </a:endParaRPr>
          </a:p>
        </p:txBody>
      </p:sp>
    </p:spTree>
    <p:extLst>
      <p:ext uri="{BB962C8B-B14F-4D97-AF65-F5344CB8AC3E}">
        <p14:creationId xmlns:p14="http://schemas.microsoft.com/office/powerpoint/2010/main" val="410661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custDataLst>
              <p:tags r:id="rId1"/>
            </p:custDataLst>
          </p:nvPr>
        </p:nvSpPr>
        <p:spPr>
          <a:xfrm>
            <a:off x="609600" y="152400"/>
            <a:ext cx="8686800" cy="762000"/>
          </a:xfrm>
        </p:spPr>
        <p:txBody>
          <a:bodyPr>
            <a:noAutofit/>
          </a:bodyPr>
          <a:lstStyle/>
          <a:p>
            <a:r>
              <a:rPr lang="en-US" dirty="0"/>
              <a:t>Change Management</a:t>
            </a:r>
            <a:r>
              <a:rPr lang="id-ID" dirty="0"/>
              <a:t> (</a:t>
            </a:r>
            <a:r>
              <a:rPr lang="id-ID" dirty="0" err="1"/>
              <a:t>Tools</a:t>
            </a:r>
            <a:r>
              <a:rPr lang="id-ID" dirty="0"/>
              <a:t>)</a:t>
            </a:r>
            <a:endParaRPr lang="en-US" dirty="0"/>
          </a:p>
        </p:txBody>
      </p:sp>
      <p:sp>
        <p:nvSpPr>
          <p:cNvPr id="35844" name="Rectangle 3" descr="Rectangle: Click to edit Master text styles&#10;Second level&#10;Third level&#10;Fourth level&#10;Fifth level"/>
          <p:cNvSpPr>
            <a:spLocks noGrp="1" noChangeArrowheads="1"/>
          </p:cNvSpPr>
          <p:nvPr>
            <p:ph type="body" idx="4294967295"/>
            <p:custDataLst>
              <p:tags r:id="rId2"/>
            </p:custDataLst>
          </p:nvPr>
        </p:nvSpPr>
        <p:spPr>
          <a:xfrm>
            <a:off x="609600" y="1143000"/>
            <a:ext cx="8382000" cy="5562600"/>
          </a:xfrm>
        </p:spPr>
        <p:txBody>
          <a:bodyPr>
            <a:normAutofit fontScale="85000" lnSpcReduction="20000"/>
          </a:bodyPr>
          <a:lstStyle/>
          <a:p>
            <a:pPr eaLnBrk="1" hangingPunct="1"/>
            <a:r>
              <a:rPr lang="en-US" sz="3600" dirty="0">
                <a:solidFill>
                  <a:srgbClr val="C00000"/>
                </a:solidFill>
              </a:rPr>
              <a:t>Standard operating procedures </a:t>
            </a:r>
            <a:r>
              <a:rPr lang="en-US" sz="3600" dirty="0"/>
              <a:t>(SOPs)</a:t>
            </a:r>
          </a:p>
          <a:p>
            <a:pPr lvl="1" eaLnBrk="1" hangingPunct="1"/>
            <a:r>
              <a:rPr lang="en-US" sz="2800" dirty="0"/>
              <a:t>Formal and informal</a:t>
            </a:r>
          </a:p>
          <a:p>
            <a:pPr lvl="1" eaLnBrk="1" hangingPunct="1"/>
            <a:r>
              <a:rPr lang="en-US" sz="2800" dirty="0"/>
              <a:t>Become the norms for an organization</a:t>
            </a:r>
          </a:p>
          <a:p>
            <a:pPr lvl="1" eaLnBrk="1" hangingPunct="1"/>
            <a:r>
              <a:rPr lang="en-US" sz="2800" dirty="0"/>
              <a:t>Formal SOPs must match To-Be system</a:t>
            </a:r>
          </a:p>
          <a:p>
            <a:pPr lvl="1" eaLnBrk="1" hangingPunct="1"/>
            <a:r>
              <a:rPr lang="en-US" sz="2800" dirty="0"/>
              <a:t>Informal SOPs will then follow</a:t>
            </a:r>
          </a:p>
          <a:p>
            <a:r>
              <a:rPr lang="en-US" sz="3600" dirty="0">
                <a:solidFill>
                  <a:srgbClr val="C00000"/>
                </a:solidFill>
              </a:rPr>
              <a:t>Measurements and rewards</a:t>
            </a:r>
          </a:p>
          <a:p>
            <a:pPr lvl="1"/>
            <a:r>
              <a:rPr lang="en-US" sz="2800" dirty="0"/>
              <a:t>What does it mean to “do a good job”</a:t>
            </a:r>
          </a:p>
          <a:p>
            <a:pPr lvl="1"/>
            <a:r>
              <a:rPr lang="en-US" sz="2800" dirty="0"/>
              <a:t>Measurement and rewards help workers know</a:t>
            </a:r>
          </a:p>
          <a:p>
            <a:pPr lvl="1"/>
            <a:r>
              <a:rPr lang="en-US" sz="2800" dirty="0"/>
              <a:t>Measurements indicate what is important to the organization</a:t>
            </a:r>
          </a:p>
          <a:p>
            <a:pPr lvl="1"/>
            <a:r>
              <a:rPr lang="en-US" sz="2800" dirty="0"/>
              <a:t>Rewards enforces the measurements</a:t>
            </a:r>
          </a:p>
          <a:p>
            <a:r>
              <a:rPr lang="en-US" sz="3600" dirty="0">
                <a:solidFill>
                  <a:srgbClr val="C00000"/>
                </a:solidFill>
              </a:rPr>
              <a:t>Resource allocation</a:t>
            </a:r>
          </a:p>
          <a:p>
            <a:pPr lvl="1"/>
            <a:r>
              <a:rPr lang="en-US" sz="2800" dirty="0"/>
              <a:t>Put your money where your mouth is</a:t>
            </a:r>
          </a:p>
          <a:p>
            <a:pPr lvl="1"/>
            <a:r>
              <a:rPr lang="en-US" sz="2800" dirty="0"/>
              <a:t>Has tangible and symbolic impact</a:t>
            </a:r>
          </a:p>
          <a:p>
            <a:pPr lvl="2"/>
            <a:r>
              <a:rPr lang="en-US" sz="2400" dirty="0"/>
              <a:t>Tangible – the benefits of the resources</a:t>
            </a:r>
          </a:p>
          <a:p>
            <a:pPr lvl="2"/>
            <a:r>
              <a:rPr lang="en-US" sz="2400" dirty="0"/>
              <a:t>Symbolic – Shows that the new project is important to management</a:t>
            </a:r>
            <a:endParaRPr lang="en-US" sz="2800" dirty="0"/>
          </a:p>
          <a:p>
            <a:pPr lvl="1" eaLnBrk="1" hangingPunct="1"/>
            <a:endParaRPr lang="en-US" sz="28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515</a:t>
            </a:fld>
            <a:endParaRPr lang="en-US">
              <a:solidFill>
                <a:prstClr val="black">
                  <a:tint val="75000"/>
                </a:prstClr>
              </a:solidFill>
            </a:endParaRPr>
          </a:p>
        </p:txBody>
      </p:sp>
    </p:spTree>
    <p:extLst>
      <p:ext uri="{BB962C8B-B14F-4D97-AF65-F5344CB8AC3E}">
        <p14:creationId xmlns:p14="http://schemas.microsoft.com/office/powerpoint/2010/main" val="683330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custDataLst>
              <p:tags r:id="rId1"/>
            </p:custDataLst>
          </p:nvPr>
        </p:nvSpPr>
        <p:spPr/>
        <p:txBody>
          <a:bodyPr>
            <a:normAutofit/>
          </a:bodyPr>
          <a:lstStyle/>
          <a:p>
            <a:r>
              <a:rPr lang="en-US" dirty="0"/>
              <a:t>Change Management</a:t>
            </a:r>
            <a:r>
              <a:rPr lang="id-ID" dirty="0"/>
              <a:t> (</a:t>
            </a:r>
            <a:r>
              <a:rPr lang="id-ID" dirty="0" err="1"/>
              <a:t>Training</a:t>
            </a:r>
            <a:r>
              <a:rPr lang="id-ID" dirty="0"/>
              <a:t>)</a:t>
            </a:r>
            <a:endParaRPr lang="en-US" dirty="0"/>
          </a:p>
        </p:txBody>
      </p:sp>
      <p:sp>
        <p:nvSpPr>
          <p:cNvPr id="41988" name="Rectangle 3" descr="Rectangle: Click to edit Master text styles&#10;Second level&#10;Third level&#10;Fourth level&#10;Fifth level"/>
          <p:cNvSpPr>
            <a:spLocks noGrp="1" noChangeArrowheads="1"/>
          </p:cNvSpPr>
          <p:nvPr>
            <p:ph type="body" idx="4294967295"/>
            <p:custDataLst>
              <p:tags r:id="rId2"/>
            </p:custDataLst>
          </p:nvPr>
        </p:nvSpPr>
        <p:spPr>
          <a:xfrm>
            <a:off x="628649" y="1219200"/>
            <a:ext cx="8058151" cy="5029200"/>
          </a:xfrm>
        </p:spPr>
        <p:txBody>
          <a:bodyPr>
            <a:noAutofit/>
          </a:bodyPr>
          <a:lstStyle/>
          <a:p>
            <a:pPr eaLnBrk="1" hangingPunct="1"/>
            <a:r>
              <a:rPr lang="en-US" dirty="0"/>
              <a:t>Users must be </a:t>
            </a:r>
            <a:r>
              <a:rPr lang="en-US" dirty="0">
                <a:solidFill>
                  <a:srgbClr val="C00000"/>
                </a:solidFill>
              </a:rPr>
              <a:t>capable of adopting the system</a:t>
            </a:r>
          </a:p>
          <a:p>
            <a:pPr eaLnBrk="1" hangingPunct="1"/>
            <a:r>
              <a:rPr lang="en-US" dirty="0"/>
              <a:t>They may </a:t>
            </a:r>
            <a:r>
              <a:rPr lang="en-US" dirty="0">
                <a:solidFill>
                  <a:srgbClr val="C00000"/>
                </a:solidFill>
              </a:rPr>
              <a:t>need new skills</a:t>
            </a:r>
          </a:p>
          <a:p>
            <a:pPr lvl="1"/>
            <a:r>
              <a:rPr lang="en-US" dirty="0"/>
              <a:t>Learning these skills may </a:t>
            </a:r>
            <a:r>
              <a:rPr lang="en-US" dirty="0">
                <a:solidFill>
                  <a:srgbClr val="0070C0"/>
                </a:solidFill>
              </a:rPr>
              <a:t>involve use of the technology </a:t>
            </a:r>
            <a:r>
              <a:rPr lang="en-US" dirty="0"/>
              <a:t>itself</a:t>
            </a:r>
          </a:p>
          <a:p>
            <a:pPr lvl="1"/>
            <a:r>
              <a:rPr lang="en-US" dirty="0"/>
              <a:t>New skills may be needed to </a:t>
            </a:r>
            <a:r>
              <a:rPr lang="en-US" dirty="0">
                <a:solidFill>
                  <a:srgbClr val="0070C0"/>
                </a:solidFill>
              </a:rPr>
              <a:t>handle the changed business</a:t>
            </a:r>
            <a:r>
              <a:rPr lang="en-US" dirty="0"/>
              <a:t> processes</a:t>
            </a:r>
          </a:p>
          <a:p>
            <a:r>
              <a:rPr lang="en-US" dirty="0"/>
              <a:t>Helping </a:t>
            </a:r>
            <a:r>
              <a:rPr lang="en-US" dirty="0">
                <a:solidFill>
                  <a:srgbClr val="C00000"/>
                </a:solidFill>
              </a:rPr>
              <a:t>users accomplish their tasks</a:t>
            </a:r>
          </a:p>
          <a:p>
            <a:pPr lvl="1"/>
            <a:r>
              <a:rPr lang="en-US" dirty="0">
                <a:solidFill>
                  <a:srgbClr val="0070C0"/>
                </a:solidFill>
              </a:rPr>
              <a:t>Don’t show off </a:t>
            </a:r>
            <a:r>
              <a:rPr lang="en-US" dirty="0"/>
              <a:t>the new system</a:t>
            </a:r>
          </a:p>
          <a:p>
            <a:r>
              <a:rPr lang="en-US" dirty="0"/>
              <a:t>Show users </a:t>
            </a:r>
            <a:r>
              <a:rPr lang="en-US" dirty="0">
                <a:solidFill>
                  <a:srgbClr val="C00000"/>
                </a:solidFill>
              </a:rPr>
              <a:t>how the system connects </a:t>
            </a:r>
            <a:r>
              <a:rPr lang="en-US" dirty="0"/>
              <a:t>to the big picture</a:t>
            </a:r>
          </a:p>
          <a:p>
            <a:pPr lvl="1"/>
            <a:r>
              <a:rPr lang="en-US" dirty="0">
                <a:solidFill>
                  <a:srgbClr val="0070C0"/>
                </a:solidFill>
              </a:rPr>
              <a:t>Use case</a:t>
            </a:r>
            <a:r>
              <a:rPr lang="id-ID" dirty="0">
                <a:solidFill>
                  <a:srgbClr val="0070C0"/>
                </a:solidFill>
              </a:rPr>
              <a:t> diagram</a:t>
            </a:r>
            <a:r>
              <a:rPr lang="en-US" dirty="0"/>
              <a:t>s are a good place to look to see what to train</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516</a:t>
            </a:fld>
            <a:endParaRPr lang="en-US">
              <a:solidFill>
                <a:prstClr val="black">
                  <a:tint val="75000"/>
                </a:prstClr>
              </a:solidFill>
            </a:endParaRPr>
          </a:p>
        </p:txBody>
      </p:sp>
    </p:spTree>
    <p:extLst>
      <p:ext uri="{BB962C8B-B14F-4D97-AF65-F5344CB8AC3E}">
        <p14:creationId xmlns:p14="http://schemas.microsoft.com/office/powerpoint/2010/main" val="2234567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custDataLst>
              <p:tags r:id="rId1"/>
            </p:custDataLst>
          </p:nvPr>
        </p:nvSpPr>
        <p:spPr/>
        <p:txBody>
          <a:bodyPr/>
          <a:lstStyle/>
          <a:p>
            <a:pPr eaLnBrk="1" hangingPunct="1"/>
            <a:r>
              <a:rPr lang="en-US"/>
              <a:t>Types of Adopters</a:t>
            </a:r>
          </a:p>
        </p:txBody>
      </p:sp>
      <p:sp>
        <p:nvSpPr>
          <p:cNvPr id="40964" name="Rectangle 3" descr="Rectangle: Click to edit Master text styles&#10;Second level&#10;Third level&#10;Fourth level&#10;Fifth level"/>
          <p:cNvSpPr>
            <a:spLocks noGrp="1" noChangeArrowheads="1"/>
          </p:cNvSpPr>
          <p:nvPr>
            <p:ph type="body" idx="4294967295"/>
            <p:custDataLst>
              <p:tags r:id="rId2"/>
            </p:custDataLst>
          </p:nvPr>
        </p:nvSpPr>
        <p:spPr>
          <a:xfrm>
            <a:off x="628649" y="1116496"/>
            <a:ext cx="7445238" cy="5257800"/>
          </a:xfrm>
        </p:spPr>
        <p:txBody>
          <a:bodyPr>
            <a:normAutofit/>
          </a:bodyPr>
          <a:lstStyle/>
          <a:p>
            <a:pPr marL="514350" indent="-514350" eaLnBrk="1" hangingPunct="1">
              <a:lnSpc>
                <a:spcPct val="90000"/>
              </a:lnSpc>
              <a:buFont typeface="+mj-lt"/>
              <a:buAutoNum type="arabicPeriod"/>
            </a:pPr>
            <a:r>
              <a:rPr lang="en-US" sz="3200" dirty="0">
                <a:solidFill>
                  <a:srgbClr val="C00000"/>
                </a:solidFill>
              </a:rPr>
              <a:t>Ready Adopters </a:t>
            </a:r>
            <a:r>
              <a:rPr lang="en-US" sz="3200" dirty="0"/>
              <a:t>(20% - 30%)</a:t>
            </a:r>
          </a:p>
          <a:p>
            <a:pPr lvl="1"/>
            <a:r>
              <a:rPr lang="en-US" sz="2800" dirty="0">
                <a:solidFill>
                  <a:srgbClr val="0070C0"/>
                </a:solidFill>
              </a:rPr>
              <a:t>Recognize</a:t>
            </a:r>
            <a:r>
              <a:rPr lang="en-US" sz="2800" dirty="0"/>
              <a:t> the benefits</a:t>
            </a:r>
          </a:p>
          <a:p>
            <a:pPr lvl="1"/>
            <a:r>
              <a:rPr lang="en-US" sz="2800" dirty="0"/>
              <a:t>Quickly adopt the system</a:t>
            </a:r>
          </a:p>
          <a:p>
            <a:pPr lvl="1"/>
            <a:r>
              <a:rPr lang="en-US" sz="2800" dirty="0"/>
              <a:t>Become proponents of the system</a:t>
            </a:r>
            <a:endParaRPr lang="id-ID" sz="2800" dirty="0"/>
          </a:p>
          <a:p>
            <a:pPr lvl="1"/>
            <a:endParaRPr lang="en-US" sz="2800" dirty="0"/>
          </a:p>
          <a:p>
            <a:pPr marL="514350" indent="-514350" eaLnBrk="1" hangingPunct="1">
              <a:lnSpc>
                <a:spcPct val="90000"/>
              </a:lnSpc>
              <a:buFont typeface="+mj-lt"/>
              <a:buAutoNum type="arabicPeriod"/>
            </a:pPr>
            <a:r>
              <a:rPr lang="en-US" sz="3200" dirty="0">
                <a:solidFill>
                  <a:srgbClr val="C00000"/>
                </a:solidFill>
              </a:rPr>
              <a:t>Resistant adopters </a:t>
            </a:r>
            <a:r>
              <a:rPr lang="en-US" sz="3200" dirty="0"/>
              <a:t>(20% - 30%)</a:t>
            </a:r>
          </a:p>
          <a:p>
            <a:pPr lvl="1"/>
            <a:r>
              <a:rPr lang="en-US" sz="2800" dirty="0">
                <a:solidFill>
                  <a:srgbClr val="0070C0"/>
                </a:solidFill>
              </a:rPr>
              <a:t>Refuse</a:t>
            </a:r>
            <a:r>
              <a:rPr lang="en-US" sz="2800" dirty="0"/>
              <a:t> to accept the change</a:t>
            </a:r>
          </a:p>
          <a:p>
            <a:pPr lvl="1"/>
            <a:r>
              <a:rPr lang="en-US" sz="2800" dirty="0"/>
              <a:t>Fight against the system</a:t>
            </a:r>
            <a:endParaRPr lang="id-ID" sz="2800" dirty="0"/>
          </a:p>
          <a:p>
            <a:pPr lvl="1"/>
            <a:endParaRPr lang="en-US" sz="2800" dirty="0"/>
          </a:p>
          <a:p>
            <a:pPr marL="514350" indent="-514350" eaLnBrk="1" hangingPunct="1">
              <a:lnSpc>
                <a:spcPct val="90000"/>
              </a:lnSpc>
              <a:buFont typeface="+mj-lt"/>
              <a:buAutoNum type="arabicPeriod"/>
            </a:pPr>
            <a:r>
              <a:rPr lang="en-US" sz="3200" dirty="0">
                <a:solidFill>
                  <a:srgbClr val="C00000"/>
                </a:solidFill>
              </a:rPr>
              <a:t>Reluctant Adopters </a:t>
            </a:r>
            <a:r>
              <a:rPr lang="en-US" sz="3200" dirty="0"/>
              <a:t>(40% - 60%)</a:t>
            </a:r>
          </a:p>
          <a:p>
            <a:pPr lvl="1"/>
            <a:r>
              <a:rPr lang="en-US" sz="2800" dirty="0">
                <a:solidFill>
                  <a:srgbClr val="0070C0"/>
                </a:solidFill>
              </a:rPr>
              <a:t>Apathetic</a:t>
            </a:r>
            <a:r>
              <a:rPr lang="en-US" sz="2800" dirty="0"/>
              <a:t> &amp; blow with the wind</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517</a:t>
            </a:fld>
            <a:endParaRPr lang="en-US">
              <a:solidFill>
                <a:prstClr val="black">
                  <a:tint val="75000"/>
                </a:prstClr>
              </a:solidFill>
            </a:endParaRPr>
          </a:p>
        </p:txBody>
      </p:sp>
    </p:spTree>
    <p:extLst>
      <p:ext uri="{BB962C8B-B14F-4D97-AF65-F5344CB8AC3E}">
        <p14:creationId xmlns:p14="http://schemas.microsoft.com/office/powerpoint/2010/main" val="186940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6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6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96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96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3" descr="Rectangle: Click to edit Master text styles&#10;Second level&#10;Third level&#10;Fourth level&#10;Fifth level"/>
          <p:cNvSpPr>
            <a:spLocks noGrp="1" noChangeArrowheads="1"/>
          </p:cNvSpPr>
          <p:nvPr>
            <p:ph idx="1"/>
            <p:custDataLst>
              <p:tags r:id="rId1"/>
            </p:custDataLst>
          </p:nvPr>
        </p:nvSpPr>
        <p:spPr>
          <a:xfrm>
            <a:off x="627301" y="1447800"/>
            <a:ext cx="7886700" cy="4643095"/>
          </a:xfrm>
        </p:spPr>
        <p:txBody>
          <a:bodyPr/>
          <a:lstStyle/>
          <a:p>
            <a:pPr eaLnBrk="1" hangingPunct="1"/>
            <a:r>
              <a:rPr lang="en-US" sz="3200" dirty="0"/>
              <a:t>To </a:t>
            </a:r>
            <a:r>
              <a:rPr lang="en-US" sz="3200" dirty="0">
                <a:solidFill>
                  <a:srgbClr val="C00000"/>
                </a:solidFill>
              </a:rPr>
              <a:t>institutionalize the use of the new system</a:t>
            </a:r>
          </a:p>
          <a:p>
            <a:pPr lvl="1" eaLnBrk="1" hangingPunct="1"/>
            <a:r>
              <a:rPr lang="en-US" sz="2800" dirty="0"/>
              <a:t>Make it the </a:t>
            </a:r>
            <a:r>
              <a:rPr lang="en-US" sz="2800" dirty="0">
                <a:solidFill>
                  <a:srgbClr val="0070C0"/>
                </a:solidFill>
              </a:rPr>
              <a:t>normal</a:t>
            </a:r>
            <a:r>
              <a:rPr lang="en-US" sz="2800" dirty="0"/>
              <a:t>, </a:t>
            </a:r>
            <a:r>
              <a:rPr lang="en-US" sz="2800" dirty="0">
                <a:solidFill>
                  <a:srgbClr val="0070C0"/>
                </a:solidFill>
              </a:rPr>
              <a:t>routine</a:t>
            </a:r>
            <a:r>
              <a:rPr lang="en-US" sz="2800" dirty="0"/>
              <a:t>, accepted way of doing business</a:t>
            </a:r>
            <a:br>
              <a:rPr lang="en-US" sz="2800" dirty="0"/>
            </a:br>
            <a:endParaRPr lang="en-US" sz="2800" dirty="0"/>
          </a:p>
          <a:p>
            <a:pPr eaLnBrk="1" hangingPunct="1"/>
            <a:r>
              <a:rPr lang="en-US" sz="3200" dirty="0"/>
              <a:t>Three </a:t>
            </a:r>
            <a:r>
              <a:rPr lang="en-US" sz="3200" dirty="0">
                <a:solidFill>
                  <a:srgbClr val="C00000"/>
                </a:solidFill>
              </a:rPr>
              <a:t>key activities</a:t>
            </a:r>
          </a:p>
          <a:p>
            <a:pPr marL="858837" lvl="1" indent="-514350" eaLnBrk="1" hangingPunct="1">
              <a:buFont typeface="+mj-lt"/>
              <a:buAutoNum type="alphaLcParenR"/>
            </a:pPr>
            <a:r>
              <a:rPr lang="en-US" sz="2800" dirty="0"/>
              <a:t>System</a:t>
            </a:r>
            <a:r>
              <a:rPr lang="en-US" sz="2800" dirty="0">
                <a:solidFill>
                  <a:srgbClr val="0070C0"/>
                </a:solidFill>
              </a:rPr>
              <a:t> support</a:t>
            </a:r>
          </a:p>
          <a:p>
            <a:pPr marL="858837" lvl="1" indent="-514350" eaLnBrk="1" hangingPunct="1">
              <a:buFont typeface="+mj-lt"/>
              <a:buAutoNum type="alphaLcParenR"/>
            </a:pPr>
            <a:r>
              <a:rPr lang="en-US" sz="2800" dirty="0"/>
              <a:t>System</a:t>
            </a:r>
            <a:r>
              <a:rPr lang="en-US" sz="2800" dirty="0">
                <a:solidFill>
                  <a:srgbClr val="0070C0"/>
                </a:solidFill>
              </a:rPr>
              <a:t> maintenance</a:t>
            </a:r>
          </a:p>
          <a:p>
            <a:pPr marL="858837" lvl="1" indent="-514350" eaLnBrk="1" hangingPunct="1">
              <a:buFont typeface="+mj-lt"/>
              <a:buAutoNum type="alphaLcParenR"/>
            </a:pPr>
            <a:r>
              <a:rPr lang="en-US" sz="2800" dirty="0"/>
              <a:t>Project</a:t>
            </a:r>
            <a:r>
              <a:rPr lang="en-US" sz="2800" dirty="0">
                <a:solidFill>
                  <a:srgbClr val="0070C0"/>
                </a:solidFill>
              </a:rPr>
              <a:t> assessment</a:t>
            </a:r>
          </a:p>
        </p:txBody>
      </p:sp>
      <p:sp>
        <p:nvSpPr>
          <p:cNvPr id="47107" name="Rectangle 2"/>
          <p:cNvSpPr>
            <a:spLocks noGrp="1" noChangeArrowheads="1"/>
          </p:cNvSpPr>
          <p:nvPr>
            <p:ph type="title"/>
            <p:custDataLst>
              <p:tags r:id="rId2"/>
            </p:custDataLst>
          </p:nvPr>
        </p:nvSpPr>
        <p:spPr/>
        <p:txBody>
          <a:bodyPr/>
          <a:lstStyle/>
          <a:p>
            <a:pPr eaLnBrk="1" hangingPunct="1"/>
            <a:r>
              <a:rPr lang="id-ID" dirty="0"/>
              <a:t>3. </a:t>
            </a:r>
            <a:r>
              <a:rPr lang="id-ID" dirty="0" err="1"/>
              <a:t>Refreezing</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518</a:t>
            </a:fld>
            <a:endParaRPr lang="en-US">
              <a:solidFill>
                <a:prstClr val="black">
                  <a:tint val="75000"/>
                </a:prstClr>
              </a:solidFill>
            </a:endParaRPr>
          </a:p>
        </p:txBody>
      </p:sp>
    </p:spTree>
    <p:extLst>
      <p:ext uri="{BB962C8B-B14F-4D97-AF65-F5344CB8AC3E}">
        <p14:creationId xmlns:p14="http://schemas.microsoft.com/office/powerpoint/2010/main" val="3833237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1027" descr="Rectangle: Click to edit Master text styles&#10;Second level&#10;Third level&#10;Fourth level&#10;Fifth level"/>
          <p:cNvSpPr>
            <a:spLocks noGrp="1" noChangeArrowheads="1"/>
          </p:cNvSpPr>
          <p:nvPr>
            <p:ph idx="1"/>
            <p:custDataLst>
              <p:tags r:id="rId1"/>
            </p:custDataLst>
          </p:nvPr>
        </p:nvSpPr>
        <p:spPr>
          <a:xfrm>
            <a:off x="623930" y="1447800"/>
            <a:ext cx="7886700" cy="4643095"/>
          </a:xfrm>
        </p:spPr>
        <p:txBody>
          <a:bodyPr/>
          <a:lstStyle/>
          <a:p>
            <a:pPr eaLnBrk="1" hangingPunct="1">
              <a:lnSpc>
                <a:spcPct val="90000"/>
              </a:lnSpc>
            </a:pPr>
            <a:r>
              <a:rPr lang="en-US" sz="3200" dirty="0"/>
              <a:t>On-demand </a:t>
            </a:r>
            <a:r>
              <a:rPr lang="en-US" sz="3200" dirty="0">
                <a:solidFill>
                  <a:srgbClr val="C00000"/>
                </a:solidFill>
              </a:rPr>
              <a:t>training</a:t>
            </a:r>
          </a:p>
          <a:p>
            <a:pPr lvl="1" eaLnBrk="1" hangingPunct="1">
              <a:lnSpc>
                <a:spcPct val="90000"/>
              </a:lnSpc>
            </a:pPr>
            <a:r>
              <a:rPr lang="en-US" sz="2800" dirty="0"/>
              <a:t>At the time of users’ need</a:t>
            </a:r>
          </a:p>
          <a:p>
            <a:pPr eaLnBrk="1" hangingPunct="1">
              <a:lnSpc>
                <a:spcPct val="90000"/>
              </a:lnSpc>
            </a:pPr>
            <a:r>
              <a:rPr lang="en-US" sz="3200" dirty="0"/>
              <a:t>Online </a:t>
            </a:r>
            <a:r>
              <a:rPr lang="en-US" sz="3200" dirty="0">
                <a:solidFill>
                  <a:srgbClr val="C00000"/>
                </a:solidFill>
              </a:rPr>
              <a:t>support</a:t>
            </a:r>
          </a:p>
          <a:p>
            <a:pPr lvl="1" eaLnBrk="1" hangingPunct="1">
              <a:lnSpc>
                <a:spcPct val="90000"/>
              </a:lnSpc>
            </a:pPr>
            <a:r>
              <a:rPr lang="en-US" sz="2800" dirty="0"/>
              <a:t>Frequently asked questions (</a:t>
            </a:r>
            <a:r>
              <a:rPr lang="en-US" sz="2800" dirty="0">
                <a:solidFill>
                  <a:srgbClr val="0070C0"/>
                </a:solidFill>
              </a:rPr>
              <a:t>FAQ</a:t>
            </a:r>
            <a:r>
              <a:rPr lang="en-US" sz="2800" dirty="0"/>
              <a:t>)</a:t>
            </a:r>
          </a:p>
          <a:p>
            <a:pPr eaLnBrk="1" hangingPunct="1">
              <a:lnSpc>
                <a:spcPct val="90000"/>
              </a:lnSpc>
            </a:pPr>
            <a:r>
              <a:rPr lang="en-US" sz="3200" dirty="0">
                <a:solidFill>
                  <a:srgbClr val="C00000"/>
                </a:solidFill>
              </a:rPr>
              <a:t>Help desk</a:t>
            </a:r>
          </a:p>
          <a:p>
            <a:pPr lvl="1" eaLnBrk="1" hangingPunct="1">
              <a:lnSpc>
                <a:spcPct val="90000"/>
              </a:lnSpc>
            </a:pPr>
            <a:r>
              <a:rPr lang="en-US" sz="2800" dirty="0">
                <a:solidFill>
                  <a:srgbClr val="0070C0"/>
                </a:solidFill>
              </a:rPr>
              <a:t>Phone service </a:t>
            </a:r>
            <a:r>
              <a:rPr lang="en-US" sz="2800" dirty="0"/>
              <a:t>for known issues</a:t>
            </a:r>
          </a:p>
          <a:p>
            <a:pPr lvl="2" eaLnBrk="1" hangingPunct="1">
              <a:lnSpc>
                <a:spcPct val="90000"/>
              </a:lnSpc>
            </a:pPr>
            <a:r>
              <a:rPr lang="en-US" sz="2400" dirty="0"/>
              <a:t>80% success with first call</a:t>
            </a:r>
          </a:p>
          <a:p>
            <a:pPr lvl="1" eaLnBrk="1" hangingPunct="1">
              <a:lnSpc>
                <a:spcPct val="90000"/>
              </a:lnSpc>
            </a:pPr>
            <a:r>
              <a:rPr lang="en-US" sz="2800" dirty="0">
                <a:solidFill>
                  <a:srgbClr val="0070C0"/>
                </a:solidFill>
              </a:rPr>
              <a:t>Level 2 Support</a:t>
            </a:r>
          </a:p>
          <a:p>
            <a:pPr lvl="2" eaLnBrk="1" hangingPunct="1">
              <a:lnSpc>
                <a:spcPct val="90000"/>
              </a:lnSpc>
            </a:pPr>
            <a:r>
              <a:rPr lang="en-US" sz="2400" dirty="0"/>
              <a:t>For the other 20%</a:t>
            </a:r>
          </a:p>
        </p:txBody>
      </p:sp>
      <p:sp>
        <p:nvSpPr>
          <p:cNvPr id="48131" name="Rectangle 1026"/>
          <p:cNvSpPr>
            <a:spLocks noGrp="1" noChangeArrowheads="1"/>
          </p:cNvSpPr>
          <p:nvPr>
            <p:ph type="title"/>
            <p:custDataLst>
              <p:tags r:id="rId2"/>
            </p:custDataLst>
          </p:nvPr>
        </p:nvSpPr>
        <p:spPr/>
        <p:txBody>
          <a:bodyPr/>
          <a:lstStyle/>
          <a:p>
            <a:pPr eaLnBrk="1" hangingPunct="1"/>
            <a:r>
              <a:rPr lang="id-ID" dirty="0"/>
              <a:t>a) </a:t>
            </a:r>
            <a:r>
              <a:rPr lang="en-US" dirty="0"/>
              <a:t>System Support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519</a:t>
            </a:fld>
            <a:endParaRPr lang="en-US">
              <a:solidFill>
                <a:prstClr val="black">
                  <a:tint val="75000"/>
                </a:prstClr>
              </a:solidFill>
            </a:endParaRPr>
          </a:p>
        </p:txBody>
      </p:sp>
    </p:spTree>
    <p:extLst>
      <p:ext uri="{BB962C8B-B14F-4D97-AF65-F5344CB8AC3E}">
        <p14:creationId xmlns:p14="http://schemas.microsoft.com/office/powerpoint/2010/main" val="3515491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49" y="228599"/>
            <a:ext cx="8501495" cy="685801"/>
          </a:xfrm>
        </p:spPr>
        <p:txBody>
          <a:bodyPr>
            <a:normAutofit fontScale="90000"/>
          </a:bodyPr>
          <a:lstStyle/>
          <a:p>
            <a:r>
              <a:rPr lang="id-ID" dirty="0" err="1"/>
              <a:t>Software</a:t>
            </a:r>
            <a:r>
              <a:rPr lang="id-ID" dirty="0"/>
              <a:t> Development </a:t>
            </a:r>
            <a:r>
              <a:rPr lang="id-ID" dirty="0" err="1"/>
              <a:t>Methodolog</a:t>
            </a:r>
            <a:r>
              <a:rPr lang="en-US" dirty="0"/>
              <a:t>y </a:t>
            </a:r>
            <a:r>
              <a:rPr lang="en-US" sz="4400" dirty="0">
                <a:solidFill>
                  <a:srgbClr val="C00000"/>
                </a:solidFill>
              </a:rPr>
              <a:t>Timeline</a:t>
            </a:r>
            <a:endParaRPr lang="id-ID" dirty="0">
              <a:solidFill>
                <a:srgbClr val="C00000"/>
              </a:solidFill>
            </a:endParaRPr>
          </a:p>
        </p:txBody>
      </p:sp>
      <p:pic>
        <p:nvPicPr>
          <p:cNvPr id="5" name="Picture 4"/>
          <p:cNvPicPr>
            <a:picLocks noChangeAspect="1"/>
          </p:cNvPicPr>
          <p:nvPr/>
        </p:nvPicPr>
        <p:blipFill rotWithShape="1">
          <a:blip r:embed="rId3"/>
          <a:srcRect l="34167" t="29259" r="20000" b="18148"/>
          <a:stretch/>
        </p:blipFill>
        <p:spPr>
          <a:xfrm>
            <a:off x="381000" y="1275805"/>
            <a:ext cx="8382000" cy="5410200"/>
          </a:xfrm>
          <a:prstGeom prst="rect">
            <a:avLst/>
          </a:prstGeom>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3330549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3" descr="Rectangle: Click to edit Master text styles&#10;Second level&#10;Third level&#10;Fourth level&#10;Fifth level"/>
          <p:cNvSpPr>
            <a:spLocks noGrp="1" noChangeArrowheads="1"/>
          </p:cNvSpPr>
          <p:nvPr>
            <p:ph idx="1"/>
            <p:custDataLst>
              <p:tags r:id="rId1"/>
            </p:custDataLst>
          </p:nvPr>
        </p:nvSpPr>
        <p:spPr>
          <a:xfrm>
            <a:off x="628649" y="1143000"/>
            <a:ext cx="7886701" cy="5333549"/>
          </a:xfrm>
        </p:spPr>
        <p:txBody>
          <a:bodyPr>
            <a:normAutofit/>
          </a:bodyPr>
          <a:lstStyle/>
          <a:p>
            <a:pPr eaLnBrk="1" hangingPunct="1"/>
            <a:r>
              <a:rPr lang="en-US" sz="3600" dirty="0">
                <a:solidFill>
                  <a:srgbClr val="C00000"/>
                </a:solidFill>
              </a:rPr>
              <a:t>Refining the system </a:t>
            </a:r>
            <a:r>
              <a:rPr lang="en-US" sz="3600" dirty="0"/>
              <a:t>so it continues to meet business needs</a:t>
            </a:r>
          </a:p>
          <a:p>
            <a:pPr eaLnBrk="1" hangingPunct="1"/>
            <a:r>
              <a:rPr lang="en-US" sz="3600" dirty="0">
                <a:solidFill>
                  <a:srgbClr val="C00000"/>
                </a:solidFill>
              </a:rPr>
              <a:t>More money spent on maintenance </a:t>
            </a:r>
            <a:r>
              <a:rPr lang="en-US" sz="3600" dirty="0"/>
              <a:t>than initial development</a:t>
            </a:r>
          </a:p>
          <a:p>
            <a:pPr eaLnBrk="1" hangingPunct="1"/>
            <a:endParaRPr lang="en-US" sz="3600" dirty="0"/>
          </a:p>
        </p:txBody>
      </p:sp>
      <p:sp>
        <p:nvSpPr>
          <p:cNvPr id="49155" name="Rectangle 2"/>
          <p:cNvSpPr>
            <a:spLocks noGrp="1" noChangeArrowheads="1"/>
          </p:cNvSpPr>
          <p:nvPr>
            <p:ph type="title"/>
            <p:custDataLst>
              <p:tags r:id="rId2"/>
            </p:custDataLst>
          </p:nvPr>
        </p:nvSpPr>
        <p:spPr/>
        <p:txBody>
          <a:bodyPr/>
          <a:lstStyle/>
          <a:p>
            <a:pPr eaLnBrk="1" hangingPunct="1"/>
            <a:r>
              <a:rPr lang="id-ID" dirty="0"/>
              <a:t>b) </a:t>
            </a:r>
            <a:r>
              <a:rPr lang="en-US" dirty="0"/>
              <a:t>System Maintenance</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520</a:t>
            </a:fld>
            <a:endParaRPr lang="en-US">
              <a:solidFill>
                <a:prstClr val="black">
                  <a:tint val="75000"/>
                </a:prstClr>
              </a:solidFill>
            </a:endParaRPr>
          </a:p>
        </p:txBody>
      </p:sp>
    </p:spTree>
    <p:extLst>
      <p:ext uri="{BB962C8B-B14F-4D97-AF65-F5344CB8AC3E}">
        <p14:creationId xmlns:p14="http://schemas.microsoft.com/office/powerpoint/2010/main" val="13290655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descr="Rectangle: Click to edit Master text styles&#10;Second level&#10;Third level&#10;Fourth level&#10;Fifth level"/>
          <p:cNvSpPr>
            <a:spLocks noGrp="1" noChangeArrowheads="1"/>
          </p:cNvSpPr>
          <p:nvPr>
            <p:ph idx="1"/>
            <p:custDataLst>
              <p:tags r:id="rId1"/>
            </p:custDataLst>
          </p:nvPr>
        </p:nvSpPr>
        <p:spPr/>
        <p:txBody>
          <a:bodyPr>
            <a:normAutofit/>
          </a:bodyPr>
          <a:lstStyle/>
          <a:p>
            <a:pPr eaLnBrk="1" hangingPunct="1"/>
            <a:r>
              <a:rPr lang="en-US" sz="3200" dirty="0"/>
              <a:t>Determine what worked, and what didn’t</a:t>
            </a:r>
          </a:p>
          <a:p>
            <a:pPr lvl="1"/>
            <a:r>
              <a:rPr lang="en-US" sz="2800" dirty="0"/>
              <a:t>Important for future projects</a:t>
            </a:r>
          </a:p>
          <a:p>
            <a:pPr lvl="1"/>
            <a:r>
              <a:rPr lang="en-US" sz="2800" dirty="0"/>
              <a:t>Especially important for junior personnel</a:t>
            </a:r>
            <a:endParaRPr lang="id-ID" sz="2800" dirty="0"/>
          </a:p>
          <a:p>
            <a:r>
              <a:rPr lang="en-US" sz="3200" dirty="0"/>
              <a:t>Start with </a:t>
            </a:r>
            <a:r>
              <a:rPr lang="en-US" sz="3200" dirty="0">
                <a:solidFill>
                  <a:srgbClr val="C00000"/>
                </a:solidFill>
              </a:rPr>
              <a:t>system request and feasibility analysis</a:t>
            </a:r>
          </a:p>
          <a:p>
            <a:pPr lvl="1"/>
            <a:r>
              <a:rPr lang="en-US" sz="2800" dirty="0"/>
              <a:t>Was the </a:t>
            </a:r>
            <a:r>
              <a:rPr lang="en-US" sz="2800" dirty="0">
                <a:solidFill>
                  <a:srgbClr val="0070C0"/>
                </a:solidFill>
              </a:rPr>
              <a:t>cost/benefit estimate </a:t>
            </a:r>
            <a:r>
              <a:rPr lang="en-US" sz="2800" dirty="0"/>
              <a:t>valid? </a:t>
            </a:r>
          </a:p>
          <a:p>
            <a:r>
              <a:rPr lang="en-US" sz="3200" dirty="0"/>
              <a:t>Helps </a:t>
            </a:r>
            <a:r>
              <a:rPr lang="en-US" sz="3200" dirty="0">
                <a:solidFill>
                  <a:srgbClr val="C00000"/>
                </a:solidFill>
              </a:rPr>
              <a:t>improve future cost/benefit </a:t>
            </a:r>
            <a:r>
              <a:rPr lang="en-US" sz="3200" dirty="0"/>
              <a:t>estimates</a:t>
            </a:r>
          </a:p>
          <a:p>
            <a:r>
              <a:rPr lang="en-US" sz="3200" dirty="0"/>
              <a:t>Helps initiators to be honest about the need for a new system</a:t>
            </a:r>
          </a:p>
          <a:p>
            <a:pPr eaLnBrk="1" hangingPunct="1"/>
            <a:endParaRPr lang="en-US" sz="3200" dirty="0"/>
          </a:p>
        </p:txBody>
      </p:sp>
      <p:sp>
        <p:nvSpPr>
          <p:cNvPr id="50179" name="Rectangle 2"/>
          <p:cNvSpPr>
            <a:spLocks noGrp="1" noChangeArrowheads="1"/>
          </p:cNvSpPr>
          <p:nvPr>
            <p:ph type="title"/>
            <p:custDataLst>
              <p:tags r:id="rId2"/>
            </p:custDataLst>
          </p:nvPr>
        </p:nvSpPr>
        <p:spPr/>
        <p:txBody>
          <a:bodyPr/>
          <a:lstStyle/>
          <a:p>
            <a:pPr eaLnBrk="1" hangingPunct="1"/>
            <a:r>
              <a:rPr lang="id-ID" dirty="0"/>
              <a:t>c) </a:t>
            </a:r>
            <a:r>
              <a:rPr lang="en-US" dirty="0"/>
              <a:t>Project Assessment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521</a:t>
            </a:fld>
            <a:endParaRPr lang="en-US">
              <a:solidFill>
                <a:prstClr val="black">
                  <a:tint val="75000"/>
                </a:prstClr>
              </a:solidFill>
            </a:endParaRPr>
          </a:p>
        </p:txBody>
      </p:sp>
    </p:spTree>
    <p:extLst>
      <p:ext uri="{BB962C8B-B14F-4D97-AF65-F5344CB8AC3E}">
        <p14:creationId xmlns:p14="http://schemas.microsoft.com/office/powerpoint/2010/main" val="22058224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Application Portfolio Assessment</a:t>
            </a:r>
            <a:endParaRPr lang="id-ID" dirty="0"/>
          </a:p>
        </p:txBody>
      </p:sp>
      <p:pic>
        <p:nvPicPr>
          <p:cNvPr id="3" name="Picture 2"/>
          <p:cNvPicPr>
            <a:picLocks noChangeAspect="1"/>
          </p:cNvPicPr>
          <p:nvPr/>
        </p:nvPicPr>
        <p:blipFill>
          <a:blip r:embed="rId2"/>
          <a:stretch>
            <a:fillRect/>
          </a:stretch>
        </p:blipFill>
        <p:spPr>
          <a:xfrm rot="19556668">
            <a:off x="1041495" y="1640792"/>
            <a:ext cx="3969811" cy="5614710"/>
          </a:xfrm>
          <a:prstGeom prst="rect">
            <a:avLst/>
          </a:prstGeom>
          <a:effectLst>
            <a:outerShdw blurRad="50800" dist="38100" dir="2700000" sx="101000" sy="101000" algn="tl" rotWithShape="0">
              <a:prstClr val="black">
                <a:alpha val="40000"/>
              </a:prstClr>
            </a:outerShdw>
          </a:effectLst>
        </p:spPr>
      </p:pic>
      <p:sp>
        <p:nvSpPr>
          <p:cNvPr id="4" name="Slide Number Placeholder 3">
            <a:extLst>
              <a:ext uri="{FF2B5EF4-FFF2-40B4-BE49-F238E27FC236}">
                <a16:creationId xmlns:a16="http://schemas.microsoft.com/office/drawing/2014/main" id="{611590D0-6069-4141-80C0-845053437D1E}"/>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522</a:t>
            </a:fld>
            <a:endParaRPr kumimoji="1" lang="en-US" dirty="0">
              <a:solidFill>
                <a:prstClr val="black">
                  <a:tint val="75000"/>
                </a:prstClr>
              </a:solidFill>
              <a:ea typeface="ＭＳ Ｐゴシック" pitchFamily="50" charset="-128"/>
            </a:endParaRPr>
          </a:p>
        </p:txBody>
      </p:sp>
      <p:pic>
        <p:nvPicPr>
          <p:cNvPr id="8" name="Picture 7"/>
          <p:cNvPicPr>
            <a:picLocks noChangeAspect="1"/>
          </p:cNvPicPr>
          <p:nvPr/>
        </p:nvPicPr>
        <p:blipFill>
          <a:blip r:embed="rId3"/>
          <a:stretch>
            <a:fillRect/>
          </a:stretch>
        </p:blipFill>
        <p:spPr>
          <a:xfrm rot="417289">
            <a:off x="2946969" y="1341541"/>
            <a:ext cx="3960621" cy="5605520"/>
          </a:xfrm>
          <a:prstGeom prst="rect">
            <a:avLst/>
          </a:prstGeom>
          <a:effectLst>
            <a:outerShdw blurRad="50800" dist="38100" dir="2700000" sx="101000" sy="101000" algn="tl" rotWithShape="0">
              <a:prstClr val="black">
                <a:alpha val="40000"/>
              </a:prstClr>
            </a:outerShdw>
          </a:effectLst>
        </p:spPr>
      </p:pic>
      <p:pic>
        <p:nvPicPr>
          <p:cNvPr id="9" name="Picture 8"/>
          <p:cNvPicPr>
            <a:picLocks noChangeAspect="1"/>
          </p:cNvPicPr>
          <p:nvPr/>
        </p:nvPicPr>
        <p:blipFill>
          <a:blip r:embed="rId4"/>
          <a:stretch>
            <a:fillRect/>
          </a:stretch>
        </p:blipFill>
        <p:spPr>
          <a:xfrm rot="1617800">
            <a:off x="4093373" y="1895647"/>
            <a:ext cx="3960621" cy="560552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813214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Aspek</a:t>
            </a:r>
            <a:r>
              <a:rPr lang="en-US" dirty="0"/>
              <a:t> </a:t>
            </a:r>
            <a:r>
              <a:rPr lang="en-US" dirty="0" err="1"/>
              <a:t>Penilaian</a:t>
            </a:r>
            <a:r>
              <a:rPr lang="id-ID" dirty="0"/>
              <a:t> (ISO 25010 Model)</a:t>
            </a:r>
          </a:p>
        </p:txBody>
      </p:sp>
      <p:graphicFrame>
        <p:nvGraphicFramePr>
          <p:cNvPr id="7" name="Content Placeholder 6"/>
          <p:cNvGraphicFramePr>
            <a:graphicFrameLocks noGrp="1"/>
          </p:cNvGraphicFramePr>
          <p:nvPr>
            <p:ph idx="1"/>
            <p:extLst/>
          </p:nvPr>
        </p:nvGraphicFramePr>
        <p:xfrm>
          <a:off x="247650" y="1062300"/>
          <a:ext cx="8648700" cy="5409390"/>
        </p:xfrm>
        <a:graphic>
          <a:graphicData uri="http://schemas.openxmlformats.org/drawingml/2006/table">
            <a:tbl>
              <a:tblPr firstRow="1" bandRow="1">
                <a:tableStyleId>{073A0DAA-6AF3-43AB-8588-CEC1D06C72B9}</a:tableStyleId>
              </a:tblPr>
              <a:tblGrid>
                <a:gridCol w="1950571">
                  <a:extLst>
                    <a:ext uri="{9D8B030D-6E8A-4147-A177-3AD203B41FA5}">
                      <a16:colId xmlns:a16="http://schemas.microsoft.com/office/drawing/2014/main" val="20000"/>
                    </a:ext>
                  </a:extLst>
                </a:gridCol>
                <a:gridCol w="3684494">
                  <a:extLst>
                    <a:ext uri="{9D8B030D-6E8A-4147-A177-3AD203B41FA5}">
                      <a16:colId xmlns:a16="http://schemas.microsoft.com/office/drawing/2014/main" val="20001"/>
                    </a:ext>
                  </a:extLst>
                </a:gridCol>
                <a:gridCol w="3013635">
                  <a:extLst>
                    <a:ext uri="{9D8B030D-6E8A-4147-A177-3AD203B41FA5}">
                      <a16:colId xmlns:a16="http://schemas.microsoft.com/office/drawing/2014/main" val="20002"/>
                    </a:ext>
                  </a:extLst>
                </a:gridCol>
              </a:tblGrid>
              <a:tr h="540939">
                <a:tc>
                  <a:txBody>
                    <a:bodyPr/>
                    <a:lstStyle/>
                    <a:p>
                      <a:r>
                        <a:rPr lang="en-US" sz="2400" dirty="0"/>
                        <a:t>Kategori</a:t>
                      </a:r>
                      <a:endParaRPr lang="id-ID" sz="2400" dirty="0"/>
                    </a:p>
                  </a:txBody>
                  <a:tcPr/>
                </a:tc>
                <a:tc>
                  <a:txBody>
                    <a:bodyPr/>
                    <a:lstStyle/>
                    <a:p>
                      <a:r>
                        <a:rPr lang="en-US" sz="2400" dirty="0" err="1"/>
                        <a:t>Aspek</a:t>
                      </a:r>
                      <a:r>
                        <a:rPr lang="en-US" sz="2400" dirty="0"/>
                        <a:t> </a:t>
                      </a:r>
                      <a:r>
                        <a:rPr lang="en-US" sz="2400" dirty="0" err="1"/>
                        <a:t>Penila</a:t>
                      </a:r>
                      <a:r>
                        <a:rPr lang="id-ID" sz="2400" dirty="0"/>
                        <a:t>i</a:t>
                      </a:r>
                      <a:r>
                        <a:rPr lang="en-US" sz="2400" dirty="0"/>
                        <a:t>n</a:t>
                      </a:r>
                      <a:endParaRPr lang="id-ID" sz="2400" dirty="0"/>
                    </a:p>
                  </a:txBody>
                  <a:tcPr/>
                </a:tc>
                <a:tc>
                  <a:txBody>
                    <a:bodyPr/>
                    <a:lstStyle/>
                    <a:p>
                      <a:r>
                        <a:rPr lang="en-US" sz="2400" dirty="0"/>
                        <a:t>Target</a:t>
                      </a:r>
                      <a:r>
                        <a:rPr lang="en-US" sz="2400" baseline="0" dirty="0"/>
                        <a:t> Partisipan</a:t>
                      </a:r>
                      <a:endParaRPr lang="id-ID" sz="2400" dirty="0"/>
                    </a:p>
                  </a:txBody>
                  <a:tcPr/>
                </a:tc>
                <a:extLst>
                  <a:ext uri="{0D108BD9-81ED-4DB2-BD59-A6C34878D82A}">
                    <a16:rowId xmlns:a16="http://schemas.microsoft.com/office/drawing/2014/main" val="10000"/>
                  </a:ext>
                </a:extLst>
              </a:tr>
              <a:tr h="540939">
                <a:tc rowSpan="5">
                  <a:txBody>
                    <a:bodyPr/>
                    <a:lstStyle/>
                    <a:p>
                      <a:r>
                        <a:rPr lang="en-US" sz="2400" b="1" i="1" dirty="0"/>
                        <a:t>Functional</a:t>
                      </a:r>
                      <a:endParaRPr lang="id-ID" sz="2400" b="1" i="1" dirty="0"/>
                    </a:p>
                  </a:txBody>
                  <a:tcPr anchor="ctr"/>
                </a:tc>
                <a:tc>
                  <a:txBody>
                    <a:bodyPr/>
                    <a:lstStyle/>
                    <a:p>
                      <a:r>
                        <a:rPr lang="id-ID" sz="2400" dirty="0"/>
                        <a:t>Fungsionalitas</a:t>
                      </a:r>
                    </a:p>
                  </a:txBody>
                  <a:tcPr/>
                </a:tc>
                <a:tc rowSpan="5">
                  <a:txBody>
                    <a:bodyPr/>
                    <a:lstStyle/>
                    <a:p>
                      <a:r>
                        <a:rPr lang="en-US" sz="2400" dirty="0"/>
                        <a:t>Semua</a:t>
                      </a:r>
                      <a:r>
                        <a:rPr lang="en-US" sz="2400" baseline="0" dirty="0"/>
                        <a:t> Pegawai di Lingkungan DJPK</a:t>
                      </a:r>
                      <a:endParaRPr lang="id-ID" sz="2400" dirty="0"/>
                    </a:p>
                  </a:txBody>
                  <a:tcPr anchor="ctr"/>
                </a:tc>
                <a:extLst>
                  <a:ext uri="{0D108BD9-81ED-4DB2-BD59-A6C34878D82A}">
                    <a16:rowId xmlns:a16="http://schemas.microsoft.com/office/drawing/2014/main" val="10001"/>
                  </a:ext>
                </a:extLst>
              </a:tr>
              <a:tr h="540939">
                <a:tc vMerge="1">
                  <a:txBody>
                    <a:bodyPr/>
                    <a:lstStyle/>
                    <a:p>
                      <a:endParaRPr lang="id-ID" dirty="0"/>
                    </a:p>
                  </a:txBody>
                  <a:tcPr/>
                </a:tc>
                <a:tc>
                  <a:txBody>
                    <a:bodyPr/>
                    <a:lstStyle/>
                    <a:p>
                      <a:r>
                        <a:rPr lang="id-ID" sz="2400" dirty="0"/>
                        <a:t>Efisiensi</a:t>
                      </a:r>
                    </a:p>
                  </a:txBody>
                  <a:tcPr/>
                </a:tc>
                <a:tc vMerge="1">
                  <a:txBody>
                    <a:bodyPr/>
                    <a:lstStyle/>
                    <a:p>
                      <a:endParaRPr lang="id-ID" dirty="0"/>
                    </a:p>
                  </a:txBody>
                  <a:tcPr/>
                </a:tc>
                <a:extLst>
                  <a:ext uri="{0D108BD9-81ED-4DB2-BD59-A6C34878D82A}">
                    <a16:rowId xmlns:a16="http://schemas.microsoft.com/office/drawing/2014/main" val="10002"/>
                  </a:ext>
                </a:extLst>
              </a:tr>
              <a:tr h="540939">
                <a:tc vMerge="1">
                  <a:txBody>
                    <a:bodyPr/>
                    <a:lstStyle/>
                    <a:p>
                      <a:endParaRPr lang="id-ID" dirty="0"/>
                    </a:p>
                  </a:txBody>
                  <a:tcPr/>
                </a:tc>
                <a:tc>
                  <a:txBody>
                    <a:bodyPr/>
                    <a:lstStyle/>
                    <a:p>
                      <a:r>
                        <a:rPr lang="id-ID" sz="2400" dirty="0"/>
                        <a:t>Kemudahan</a:t>
                      </a:r>
                    </a:p>
                  </a:txBody>
                  <a:tcPr/>
                </a:tc>
                <a:tc vMerge="1">
                  <a:txBody>
                    <a:bodyPr/>
                    <a:lstStyle/>
                    <a:p>
                      <a:endParaRPr lang="id-ID" dirty="0"/>
                    </a:p>
                  </a:txBody>
                  <a:tcPr/>
                </a:tc>
                <a:extLst>
                  <a:ext uri="{0D108BD9-81ED-4DB2-BD59-A6C34878D82A}">
                    <a16:rowId xmlns:a16="http://schemas.microsoft.com/office/drawing/2014/main" val="10003"/>
                  </a:ext>
                </a:extLst>
              </a:tr>
              <a:tr h="540939">
                <a:tc vMerge="1">
                  <a:txBody>
                    <a:bodyPr/>
                    <a:lstStyle/>
                    <a:p>
                      <a:endParaRPr lang="id-ID" dirty="0"/>
                    </a:p>
                  </a:txBody>
                  <a:tcPr/>
                </a:tc>
                <a:tc>
                  <a:txBody>
                    <a:bodyPr/>
                    <a:lstStyle/>
                    <a:p>
                      <a:r>
                        <a:rPr lang="id-ID" sz="2400" dirty="0"/>
                        <a:t>Keandalan</a:t>
                      </a:r>
                    </a:p>
                  </a:txBody>
                  <a:tcPr/>
                </a:tc>
                <a:tc vMerge="1">
                  <a:txBody>
                    <a:bodyPr/>
                    <a:lstStyle/>
                    <a:p>
                      <a:endParaRPr lang="id-ID" dirty="0"/>
                    </a:p>
                  </a:txBody>
                  <a:tcPr/>
                </a:tc>
                <a:extLst>
                  <a:ext uri="{0D108BD9-81ED-4DB2-BD59-A6C34878D82A}">
                    <a16:rowId xmlns:a16="http://schemas.microsoft.com/office/drawing/2014/main" val="10004"/>
                  </a:ext>
                </a:extLst>
              </a:tr>
              <a:tr h="540939">
                <a:tc vMerge="1">
                  <a:txBody>
                    <a:bodyPr/>
                    <a:lstStyle/>
                    <a:p>
                      <a:endParaRPr lang="id-ID" dirty="0"/>
                    </a:p>
                  </a:txBody>
                  <a:tcPr/>
                </a:tc>
                <a:tc>
                  <a:txBody>
                    <a:bodyPr/>
                    <a:lstStyle/>
                    <a:p>
                      <a:r>
                        <a:rPr lang="id-ID" sz="2400" dirty="0"/>
                        <a:t>Frekuensi Pemakaian</a:t>
                      </a:r>
                    </a:p>
                  </a:txBody>
                  <a:tcPr/>
                </a:tc>
                <a:tc vMerge="1">
                  <a:txBody>
                    <a:bodyPr/>
                    <a:lstStyle/>
                    <a:p>
                      <a:endParaRPr lang="id-ID" dirty="0"/>
                    </a:p>
                  </a:txBody>
                  <a:tcPr/>
                </a:tc>
                <a:extLst>
                  <a:ext uri="{0D108BD9-81ED-4DB2-BD59-A6C34878D82A}">
                    <a16:rowId xmlns:a16="http://schemas.microsoft.com/office/drawing/2014/main" val="10005"/>
                  </a:ext>
                </a:extLst>
              </a:tr>
              <a:tr h="540939">
                <a:tc rowSpan="4">
                  <a:txBody>
                    <a:bodyPr/>
                    <a:lstStyle/>
                    <a:p>
                      <a:r>
                        <a:rPr lang="en-US" sz="2400" b="1" i="1" dirty="0"/>
                        <a:t>Technical</a:t>
                      </a:r>
                      <a:endParaRPr lang="id-ID" sz="2400" b="1" i="1" dirty="0"/>
                    </a:p>
                  </a:txBody>
                  <a:tcPr anchor="ctr"/>
                </a:tc>
                <a:tc>
                  <a:txBody>
                    <a:bodyPr/>
                    <a:lstStyle/>
                    <a:p>
                      <a:r>
                        <a:rPr lang="id-ID" sz="2400" dirty="0"/>
                        <a:t>Kompatibilitas</a:t>
                      </a:r>
                    </a:p>
                  </a:txBody>
                  <a:tcPr/>
                </a:tc>
                <a:tc rowSpan="4">
                  <a:txBody>
                    <a:bodyPr/>
                    <a:lstStyle/>
                    <a:p>
                      <a:r>
                        <a:rPr lang="en-US" sz="2400" dirty="0"/>
                        <a:t>Sub Direktorat</a:t>
                      </a:r>
                      <a:r>
                        <a:rPr lang="en-US" sz="2400" baseline="0" dirty="0"/>
                        <a:t> Teknologi Informasi atau Tim Pengembang</a:t>
                      </a:r>
                      <a:endParaRPr lang="id-ID" sz="2400" dirty="0"/>
                    </a:p>
                  </a:txBody>
                  <a:tcPr anchor="ctr"/>
                </a:tc>
                <a:extLst>
                  <a:ext uri="{0D108BD9-81ED-4DB2-BD59-A6C34878D82A}">
                    <a16:rowId xmlns:a16="http://schemas.microsoft.com/office/drawing/2014/main" val="10006"/>
                  </a:ext>
                </a:extLst>
              </a:tr>
              <a:tr h="540939">
                <a:tc vMerge="1">
                  <a:txBody>
                    <a:bodyPr/>
                    <a:lstStyle/>
                    <a:p>
                      <a:endParaRPr lang="id-ID" dirty="0"/>
                    </a:p>
                  </a:txBody>
                  <a:tcPr/>
                </a:tc>
                <a:tc>
                  <a:txBody>
                    <a:bodyPr/>
                    <a:lstStyle/>
                    <a:p>
                      <a:r>
                        <a:rPr lang="id-ID" sz="2400" dirty="0"/>
                        <a:t>Keamanan</a:t>
                      </a:r>
                    </a:p>
                  </a:txBody>
                  <a:tcPr/>
                </a:tc>
                <a:tc vMerge="1">
                  <a:txBody>
                    <a:bodyPr/>
                    <a:lstStyle/>
                    <a:p>
                      <a:endParaRPr lang="id-ID" dirty="0"/>
                    </a:p>
                  </a:txBody>
                  <a:tcPr/>
                </a:tc>
                <a:extLst>
                  <a:ext uri="{0D108BD9-81ED-4DB2-BD59-A6C34878D82A}">
                    <a16:rowId xmlns:a16="http://schemas.microsoft.com/office/drawing/2014/main" val="10007"/>
                  </a:ext>
                </a:extLst>
              </a:tr>
              <a:tr h="540939">
                <a:tc vMerge="1">
                  <a:txBody>
                    <a:bodyPr/>
                    <a:lstStyle/>
                    <a:p>
                      <a:endParaRPr lang="id-ID" dirty="0"/>
                    </a:p>
                  </a:txBody>
                  <a:tcPr/>
                </a:tc>
                <a:tc>
                  <a:txBody>
                    <a:bodyPr/>
                    <a:lstStyle/>
                    <a:p>
                      <a:r>
                        <a:rPr lang="id-ID" sz="2400" dirty="0"/>
                        <a:t>Pemeliharaan</a:t>
                      </a:r>
                    </a:p>
                  </a:txBody>
                  <a:tcPr/>
                </a:tc>
                <a:tc vMerge="1">
                  <a:txBody>
                    <a:bodyPr/>
                    <a:lstStyle/>
                    <a:p>
                      <a:endParaRPr lang="id-ID" dirty="0"/>
                    </a:p>
                  </a:txBody>
                  <a:tcPr/>
                </a:tc>
                <a:extLst>
                  <a:ext uri="{0D108BD9-81ED-4DB2-BD59-A6C34878D82A}">
                    <a16:rowId xmlns:a16="http://schemas.microsoft.com/office/drawing/2014/main" val="10008"/>
                  </a:ext>
                </a:extLst>
              </a:tr>
              <a:tr h="540939">
                <a:tc vMerge="1">
                  <a:txBody>
                    <a:bodyPr/>
                    <a:lstStyle/>
                    <a:p>
                      <a:endParaRPr lang="id-ID" dirty="0"/>
                    </a:p>
                  </a:txBody>
                  <a:tcPr/>
                </a:tc>
                <a:tc>
                  <a:txBody>
                    <a:bodyPr/>
                    <a:lstStyle/>
                    <a:p>
                      <a:r>
                        <a:rPr lang="id-ID" sz="2400" dirty="0"/>
                        <a:t>Portabilitas</a:t>
                      </a:r>
                    </a:p>
                  </a:txBody>
                  <a:tcPr/>
                </a:tc>
                <a:tc vMerge="1">
                  <a:txBody>
                    <a:bodyPr/>
                    <a:lstStyle/>
                    <a:p>
                      <a:endParaRPr lang="id-ID" dirty="0"/>
                    </a:p>
                  </a:txBody>
                  <a:tcPr/>
                </a:tc>
                <a:extLst>
                  <a:ext uri="{0D108BD9-81ED-4DB2-BD59-A6C34878D82A}">
                    <a16:rowId xmlns:a16="http://schemas.microsoft.com/office/drawing/2014/main" val="10009"/>
                  </a:ext>
                </a:extLst>
              </a:tr>
            </a:tbl>
          </a:graphicData>
        </a:graphic>
      </p:graphicFrame>
      <p:sp>
        <p:nvSpPr>
          <p:cNvPr id="2" name="Slide Number Placeholder 1">
            <a:extLst>
              <a:ext uri="{FF2B5EF4-FFF2-40B4-BE49-F238E27FC236}">
                <a16:creationId xmlns:a16="http://schemas.microsoft.com/office/drawing/2014/main" id="{18A7B356-2067-48FC-93C7-4C92E7E75C3B}"/>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523</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6634487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Application Portfolio Assessment</a:t>
            </a:r>
            <a:endParaRPr lang="en-US" i="1" dirty="0"/>
          </a:p>
        </p:txBody>
      </p:sp>
      <p:sp>
        <p:nvSpPr>
          <p:cNvPr id="9" name="Freeform 19"/>
          <p:cNvSpPr>
            <a:spLocks/>
          </p:cNvSpPr>
          <p:nvPr/>
        </p:nvSpPr>
        <p:spPr bwMode="auto">
          <a:xfrm>
            <a:off x="3137507" y="5024832"/>
            <a:ext cx="6291" cy="14747"/>
          </a:xfrm>
          <a:custGeom>
            <a:avLst/>
            <a:gdLst/>
            <a:ahLst/>
            <a:cxnLst>
              <a:cxn ang="0">
                <a:pos x="0" y="0"/>
              </a:cxn>
              <a:cxn ang="0">
                <a:pos x="4" y="0"/>
              </a:cxn>
              <a:cxn ang="0">
                <a:pos x="4" y="2"/>
              </a:cxn>
              <a:cxn ang="0">
                <a:pos x="5" y="4"/>
              </a:cxn>
              <a:cxn ang="0">
                <a:pos x="5" y="7"/>
              </a:cxn>
              <a:cxn ang="0">
                <a:pos x="6" y="10"/>
              </a:cxn>
              <a:cxn ang="0">
                <a:pos x="6" y="16"/>
              </a:cxn>
              <a:cxn ang="0">
                <a:pos x="5" y="15"/>
              </a:cxn>
              <a:cxn ang="0">
                <a:pos x="4" y="11"/>
              </a:cxn>
              <a:cxn ang="0">
                <a:pos x="3" y="6"/>
              </a:cxn>
              <a:cxn ang="0">
                <a:pos x="0" y="0"/>
              </a:cxn>
            </a:cxnLst>
            <a:rect l="0" t="0" r="r" b="b"/>
            <a:pathLst>
              <a:path w="6" h="16">
                <a:moveTo>
                  <a:pt x="0" y="0"/>
                </a:moveTo>
                <a:lnTo>
                  <a:pt x="4" y="0"/>
                </a:lnTo>
                <a:lnTo>
                  <a:pt x="4" y="2"/>
                </a:lnTo>
                <a:lnTo>
                  <a:pt x="5" y="4"/>
                </a:lnTo>
                <a:lnTo>
                  <a:pt x="5" y="7"/>
                </a:lnTo>
                <a:lnTo>
                  <a:pt x="6" y="10"/>
                </a:lnTo>
                <a:lnTo>
                  <a:pt x="6" y="16"/>
                </a:lnTo>
                <a:lnTo>
                  <a:pt x="5" y="15"/>
                </a:lnTo>
                <a:lnTo>
                  <a:pt x="4" y="11"/>
                </a:lnTo>
                <a:lnTo>
                  <a:pt x="3" y="6"/>
                </a:lnTo>
                <a:lnTo>
                  <a:pt x="0" y="0"/>
                </a:lnTo>
                <a:close/>
              </a:path>
            </a:pathLst>
          </a:custGeom>
          <a:solidFill>
            <a:schemeClr val="bg1"/>
          </a:solidFill>
          <a:ln w="0">
            <a:noFill/>
            <a:prstDash val="solid"/>
            <a:round/>
            <a:headEnd/>
            <a:tailEnd/>
          </a:ln>
          <a:scene3d>
            <a:camera prst="orthographicFront"/>
            <a:lightRig rig="balanced" dir="t">
              <a:rot lat="0" lon="0" rev="4200000"/>
            </a:lightRig>
          </a:scene3d>
          <a:sp3d prstMaterial="metal"/>
        </p:spPr>
        <p:txBody>
          <a:bodyPr vert="horz" wrap="square" lIns="91440" tIns="45720" rIns="91440" bIns="45720" numCol="1" anchor="t" anchorCtr="0" compatLnSpc="1">
            <a:prstTxWarp prst="textNoShape">
              <a:avLst/>
            </a:prstTxWarp>
          </a:bodyPr>
          <a:lstStyle/>
          <a:p>
            <a:endParaRPr lang="en-IN"/>
          </a:p>
        </p:txBody>
      </p:sp>
      <p:grpSp>
        <p:nvGrpSpPr>
          <p:cNvPr id="21" name="Group 20"/>
          <p:cNvGrpSpPr/>
          <p:nvPr/>
        </p:nvGrpSpPr>
        <p:grpSpPr>
          <a:xfrm>
            <a:off x="1446664" y="1050130"/>
            <a:ext cx="6204507" cy="3588315"/>
            <a:chOff x="1416606" y="1050130"/>
            <a:chExt cx="6204507" cy="3588315"/>
          </a:xfrm>
        </p:grpSpPr>
        <p:sp>
          <p:nvSpPr>
            <p:cNvPr id="4" name="Rectangle 3"/>
            <p:cNvSpPr/>
            <p:nvPr/>
          </p:nvSpPr>
          <p:spPr>
            <a:xfrm>
              <a:off x="4971199" y="2509184"/>
              <a:ext cx="2649914" cy="1414359"/>
            </a:xfrm>
            <a:prstGeom prst="rect">
              <a:avLst/>
            </a:prstGeom>
            <a:solidFill>
              <a:srgbClr val="FFC000"/>
            </a:solidFill>
            <a:ln>
              <a:noFill/>
            </a:ln>
            <a:scene3d>
              <a:camera prst="orthographicFront"/>
              <a:lightRig rig="balanced" dir="t">
                <a:rot lat="0" lon="0" rev="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vert="vert270" lIns="540000" rtlCol="0" anchor="t" anchorCtr="1">
              <a:flatTx/>
            </a:bodyPr>
            <a:lstStyle/>
            <a:p>
              <a:pPr algn="ctr"/>
              <a:endParaRPr lang="en-IN" sz="2000" dirty="0">
                <a:solidFill>
                  <a:schemeClr val="bg1"/>
                </a:solidFill>
                <a:latin typeface="Arial" pitchFamily="34" charset="0"/>
                <a:cs typeface="Arial" pitchFamily="34" charset="0"/>
              </a:endParaRPr>
            </a:p>
          </p:txBody>
        </p:sp>
        <p:sp>
          <p:nvSpPr>
            <p:cNvPr id="5" name="Rectangle 4"/>
            <p:cNvSpPr/>
            <p:nvPr/>
          </p:nvSpPr>
          <p:spPr>
            <a:xfrm>
              <a:off x="2210716" y="1052445"/>
              <a:ext cx="2649914" cy="1414359"/>
            </a:xfrm>
            <a:prstGeom prst="rect">
              <a:avLst/>
            </a:prstGeom>
            <a:solidFill>
              <a:srgbClr val="09A6CD"/>
            </a:solidFill>
            <a:ln>
              <a:noFill/>
            </a:ln>
            <a:scene3d>
              <a:camera prst="orthographicFront"/>
              <a:lightRig rig="balanced" dir="t">
                <a:rot lat="0" lon="0" rev="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vert="vert270" lIns="540000" rtlCol="0" anchor="t" anchorCtr="1">
              <a:flatTx/>
            </a:bodyPr>
            <a:lstStyle/>
            <a:p>
              <a:pPr algn="ctr"/>
              <a:endParaRPr lang="en-IN" sz="2000" dirty="0">
                <a:solidFill>
                  <a:schemeClr val="bg1"/>
                </a:solidFill>
                <a:latin typeface="Arial" pitchFamily="34" charset="0"/>
                <a:cs typeface="Arial" pitchFamily="34" charset="0"/>
              </a:endParaRPr>
            </a:p>
          </p:txBody>
        </p:sp>
        <p:sp>
          <p:nvSpPr>
            <p:cNvPr id="6" name="Rectangle 5"/>
            <p:cNvSpPr/>
            <p:nvPr/>
          </p:nvSpPr>
          <p:spPr>
            <a:xfrm>
              <a:off x="2220470" y="2509184"/>
              <a:ext cx="2649914" cy="1414359"/>
            </a:xfrm>
            <a:prstGeom prst="rect">
              <a:avLst/>
            </a:prstGeom>
            <a:solidFill>
              <a:srgbClr val="C00000"/>
            </a:solidFill>
            <a:ln>
              <a:noFill/>
            </a:ln>
            <a:scene3d>
              <a:camera prst="orthographicFront"/>
              <a:lightRig rig="balanced" dir="t">
                <a:rot lat="0" lon="0" rev="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vert="vert270" lIns="540000" rtlCol="0" anchor="t" anchorCtr="1">
              <a:flatTx/>
            </a:bodyPr>
            <a:lstStyle/>
            <a:p>
              <a:pPr algn="ctr"/>
              <a:endParaRPr lang="en-IN" sz="2000" dirty="0">
                <a:solidFill>
                  <a:schemeClr val="bg1"/>
                </a:solidFill>
                <a:latin typeface="Arial" pitchFamily="34" charset="0"/>
                <a:cs typeface="Arial" pitchFamily="34" charset="0"/>
              </a:endParaRPr>
            </a:p>
          </p:txBody>
        </p:sp>
        <p:sp>
          <p:nvSpPr>
            <p:cNvPr id="7" name="Rectangle 6"/>
            <p:cNvSpPr/>
            <p:nvPr/>
          </p:nvSpPr>
          <p:spPr>
            <a:xfrm>
              <a:off x="4971199" y="1050570"/>
              <a:ext cx="2649914" cy="1414359"/>
            </a:xfrm>
            <a:prstGeom prst="rect">
              <a:avLst/>
            </a:prstGeom>
            <a:solidFill>
              <a:srgbClr val="00B050"/>
            </a:solidFill>
            <a:ln>
              <a:noFill/>
            </a:ln>
            <a:scene3d>
              <a:camera prst="orthographicFront"/>
              <a:lightRig rig="balanced" dir="t">
                <a:rot lat="0" lon="0" rev="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vert="vert270" lIns="540000" rtlCol="0" anchor="t" anchorCtr="1">
              <a:flatTx/>
            </a:bodyPr>
            <a:lstStyle/>
            <a:p>
              <a:pPr algn="ctr"/>
              <a:endParaRPr lang="en-IN" sz="2000" dirty="0">
                <a:solidFill>
                  <a:schemeClr val="bg1"/>
                </a:solidFill>
                <a:latin typeface="Arial" pitchFamily="34" charset="0"/>
                <a:cs typeface="Arial" pitchFamily="34" charset="0"/>
              </a:endParaRPr>
            </a:p>
          </p:txBody>
        </p:sp>
        <p:sp>
          <p:nvSpPr>
            <p:cNvPr id="14" name="Rectangle 13"/>
            <p:cNvSpPr/>
            <p:nvPr/>
          </p:nvSpPr>
          <p:spPr>
            <a:xfrm>
              <a:off x="4978129" y="3968433"/>
              <a:ext cx="2642984" cy="2689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lumMod val="85000"/>
                      <a:lumOff val="15000"/>
                    </a:schemeClr>
                  </a:solidFill>
                  <a:latin typeface="Arial" pitchFamily="34" charset="0"/>
                  <a:cs typeface="Arial" pitchFamily="34" charset="0"/>
                </a:rPr>
                <a:t>High</a:t>
              </a:r>
              <a:endParaRPr lang="en-IN" sz="1800" dirty="0">
                <a:solidFill>
                  <a:schemeClr val="tx1">
                    <a:lumMod val="85000"/>
                    <a:lumOff val="15000"/>
                  </a:schemeClr>
                </a:solidFill>
                <a:latin typeface="Arial" pitchFamily="34" charset="0"/>
                <a:cs typeface="Arial" pitchFamily="34" charset="0"/>
              </a:endParaRPr>
            </a:p>
          </p:txBody>
        </p:sp>
        <p:sp>
          <p:nvSpPr>
            <p:cNvPr id="15" name="Rectangle 14"/>
            <p:cNvSpPr/>
            <p:nvPr/>
          </p:nvSpPr>
          <p:spPr>
            <a:xfrm>
              <a:off x="1806399" y="2559012"/>
              <a:ext cx="349260" cy="13606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dirty="0">
                  <a:solidFill>
                    <a:schemeClr val="tx1">
                      <a:lumMod val="85000"/>
                      <a:lumOff val="15000"/>
                    </a:schemeClr>
                  </a:solidFill>
                  <a:latin typeface="Arial" pitchFamily="34" charset="0"/>
                  <a:cs typeface="Arial" pitchFamily="34" charset="0"/>
                </a:rPr>
                <a:t>Low</a:t>
              </a:r>
              <a:endParaRPr lang="en-IN" sz="1800" dirty="0">
                <a:solidFill>
                  <a:schemeClr val="tx1">
                    <a:lumMod val="85000"/>
                    <a:lumOff val="15000"/>
                  </a:schemeClr>
                </a:solidFill>
                <a:latin typeface="Arial" pitchFamily="34" charset="0"/>
                <a:cs typeface="Arial" pitchFamily="34" charset="0"/>
              </a:endParaRPr>
            </a:p>
          </p:txBody>
        </p:sp>
        <p:sp>
          <p:nvSpPr>
            <p:cNvPr id="16" name="Rectangle 15"/>
            <p:cNvSpPr/>
            <p:nvPr/>
          </p:nvSpPr>
          <p:spPr>
            <a:xfrm>
              <a:off x="2227399" y="3968433"/>
              <a:ext cx="2642984" cy="2689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lumMod val="85000"/>
                      <a:lumOff val="15000"/>
                    </a:schemeClr>
                  </a:solidFill>
                  <a:latin typeface="Arial" pitchFamily="34" charset="0"/>
                  <a:cs typeface="Arial" pitchFamily="34" charset="0"/>
                </a:rPr>
                <a:t>Low</a:t>
              </a:r>
              <a:endParaRPr lang="en-IN" sz="1800" dirty="0">
                <a:solidFill>
                  <a:schemeClr val="tx1">
                    <a:lumMod val="85000"/>
                    <a:lumOff val="15000"/>
                  </a:schemeClr>
                </a:solidFill>
                <a:latin typeface="Arial" pitchFamily="34" charset="0"/>
                <a:cs typeface="Arial" pitchFamily="34" charset="0"/>
              </a:endParaRPr>
            </a:p>
          </p:txBody>
        </p:sp>
        <p:sp>
          <p:nvSpPr>
            <p:cNvPr id="17" name="Rectangle 16"/>
            <p:cNvSpPr/>
            <p:nvPr/>
          </p:nvSpPr>
          <p:spPr>
            <a:xfrm>
              <a:off x="1806399" y="1076532"/>
              <a:ext cx="349260" cy="13606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dirty="0">
                  <a:solidFill>
                    <a:schemeClr val="tx1">
                      <a:lumMod val="85000"/>
                      <a:lumOff val="15000"/>
                    </a:schemeClr>
                  </a:solidFill>
                  <a:latin typeface="Arial" pitchFamily="34" charset="0"/>
                  <a:cs typeface="Arial" pitchFamily="34" charset="0"/>
                </a:rPr>
                <a:t>High</a:t>
              </a:r>
              <a:endParaRPr lang="en-IN" sz="1800" dirty="0">
                <a:solidFill>
                  <a:schemeClr val="tx1">
                    <a:lumMod val="85000"/>
                    <a:lumOff val="15000"/>
                  </a:schemeClr>
                </a:solidFill>
                <a:latin typeface="Arial" pitchFamily="34" charset="0"/>
                <a:cs typeface="Arial" pitchFamily="34" charset="0"/>
              </a:endParaRPr>
            </a:p>
          </p:txBody>
        </p:sp>
        <p:sp>
          <p:nvSpPr>
            <p:cNvPr id="18" name="TextBox 17"/>
            <p:cNvSpPr txBox="1"/>
            <p:nvPr/>
          </p:nvSpPr>
          <p:spPr>
            <a:xfrm>
              <a:off x="3803405" y="4269113"/>
              <a:ext cx="2522742" cy="369332"/>
            </a:xfrm>
            <a:prstGeom prst="rect">
              <a:avLst/>
            </a:prstGeom>
            <a:noFill/>
          </p:spPr>
          <p:txBody>
            <a:bodyPr wrap="none" lIns="0" tIns="0" rIns="0" bIns="0" rtlCol="0">
              <a:spAutoFit/>
            </a:bodyPr>
            <a:lstStyle/>
            <a:p>
              <a:r>
                <a:rPr lang="nl-NL" sz="2400" b="1" dirty="0">
                  <a:effectLst/>
                  <a:latin typeface="Arial" pitchFamily="34" charset="0"/>
                </a:rPr>
                <a:t>Technical Quality</a:t>
              </a:r>
              <a:endParaRPr lang="en-IN" sz="1050" b="1" dirty="0">
                <a:effectLst/>
                <a:latin typeface="Arial" pitchFamily="34" charset="0"/>
                <a:cs typeface="Arial" pitchFamily="34" charset="0"/>
              </a:endParaRPr>
            </a:p>
          </p:txBody>
        </p:sp>
        <p:sp>
          <p:nvSpPr>
            <p:cNvPr id="19" name="TextBox 18"/>
            <p:cNvSpPr txBox="1"/>
            <p:nvPr/>
          </p:nvSpPr>
          <p:spPr>
            <a:xfrm rot="16200000">
              <a:off x="261161" y="2205575"/>
              <a:ext cx="2680221" cy="369332"/>
            </a:xfrm>
            <a:prstGeom prst="rect">
              <a:avLst/>
            </a:prstGeom>
            <a:noFill/>
          </p:spPr>
          <p:txBody>
            <a:bodyPr wrap="none" lIns="0" tIns="0" rIns="0" bIns="0" rtlCol="0">
              <a:spAutoFit/>
            </a:bodyPr>
            <a:lstStyle/>
            <a:p>
              <a:pPr algn="ctr"/>
              <a:r>
                <a:rPr lang="nl-NL" sz="2400" b="1" dirty="0">
                  <a:effectLst/>
                  <a:latin typeface="Arial" pitchFamily="34" charset="0"/>
                </a:rPr>
                <a:t>Functional Quality</a:t>
              </a:r>
              <a:endParaRPr lang="en-IN" sz="1050" b="1" dirty="0">
                <a:effectLst/>
                <a:latin typeface="Arial" pitchFamily="34" charset="0"/>
                <a:cs typeface="Arial" pitchFamily="34" charset="0"/>
              </a:endParaRPr>
            </a:p>
          </p:txBody>
        </p:sp>
        <p:pic>
          <p:nvPicPr>
            <p:cNvPr id="1028" name="Picture 4" descr="https://lh3.ggpht.com/rUntnoFu0lttymJaj68Vjj6MaHN5-2YqT6OHWz2niGUWms9uuzVVSFPfWSoMVoxlUb0=w3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5357" y="3443397"/>
              <a:ext cx="465185" cy="4344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freeiconspng.com/uploads/uninstall-icon-png-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3333" y="1971390"/>
              <a:ext cx="448503" cy="4188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freeiconspng.com/uploads/maintenance-icon-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829" y="1957437"/>
              <a:ext cx="511282" cy="47747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freeiconspng.com/uploads/operations-training-icon-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5142" y="3329817"/>
              <a:ext cx="529334" cy="518292"/>
            </a:xfrm>
            <a:prstGeom prst="rect">
              <a:avLst/>
            </a:prstGeom>
            <a:noFill/>
            <a:extLst>
              <a:ext uri="{909E8E84-426E-40DD-AFC4-6F175D3DCCD1}">
                <a14:hiddenFill xmlns:a14="http://schemas.microsoft.com/office/drawing/2010/main">
                  <a:solidFill>
                    <a:srgbClr val="FFFFFF"/>
                  </a:solidFill>
                </a14:hiddenFill>
              </a:ext>
            </a:extLst>
          </p:spPr>
        </p:pic>
        <p:sp>
          <p:nvSpPr>
            <p:cNvPr id="32" name="Oval 17"/>
            <p:cNvSpPr>
              <a:spLocks noChangeArrowheads="1"/>
            </p:cNvSpPr>
            <p:nvPr/>
          </p:nvSpPr>
          <p:spPr bwMode="auto">
            <a:xfrm>
              <a:off x="5067931" y="1916202"/>
              <a:ext cx="552538" cy="517147"/>
            </a:xfrm>
            <a:prstGeom prst="ellipse">
              <a:avLst/>
            </a:prstGeom>
            <a:solidFill>
              <a:srgbClr val="000066"/>
            </a:solidFill>
            <a:ln w="9525">
              <a:solidFill>
                <a:srgbClr val="0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rPr>
                <a:t>C</a:t>
              </a:r>
            </a:p>
          </p:txBody>
        </p:sp>
        <p:sp>
          <p:nvSpPr>
            <p:cNvPr id="33" name="Oval 21"/>
            <p:cNvSpPr>
              <a:spLocks noChangeArrowheads="1"/>
            </p:cNvSpPr>
            <p:nvPr/>
          </p:nvSpPr>
          <p:spPr bwMode="auto">
            <a:xfrm>
              <a:off x="5277387" y="1449887"/>
              <a:ext cx="276879" cy="258574"/>
            </a:xfrm>
            <a:prstGeom prst="ellipse">
              <a:avLst/>
            </a:prstGeom>
            <a:solidFill>
              <a:srgbClr val="000066"/>
            </a:solidFill>
            <a:ln w="9525">
              <a:solidFill>
                <a:srgbClr val="0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rPr>
                <a:t>F</a:t>
              </a:r>
            </a:p>
          </p:txBody>
        </p:sp>
        <p:sp>
          <p:nvSpPr>
            <p:cNvPr id="34" name="Oval 22"/>
            <p:cNvSpPr>
              <a:spLocks noChangeArrowheads="1"/>
            </p:cNvSpPr>
            <p:nvPr/>
          </p:nvSpPr>
          <p:spPr bwMode="auto">
            <a:xfrm>
              <a:off x="3766164" y="1853719"/>
              <a:ext cx="497651" cy="465887"/>
            </a:xfrm>
            <a:prstGeom prst="ellipse">
              <a:avLst/>
            </a:prstGeom>
            <a:solidFill>
              <a:srgbClr val="000066"/>
            </a:solidFill>
            <a:ln w="9525">
              <a:solidFill>
                <a:srgbClr val="0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rPr>
                <a:t>D</a:t>
              </a:r>
            </a:p>
          </p:txBody>
        </p:sp>
        <p:sp>
          <p:nvSpPr>
            <p:cNvPr id="35" name="Oval 23"/>
            <p:cNvSpPr>
              <a:spLocks noChangeArrowheads="1"/>
            </p:cNvSpPr>
            <p:nvPr/>
          </p:nvSpPr>
          <p:spPr bwMode="auto">
            <a:xfrm>
              <a:off x="4455538" y="2537645"/>
              <a:ext cx="387875" cy="362231"/>
            </a:xfrm>
            <a:prstGeom prst="ellipse">
              <a:avLst/>
            </a:prstGeom>
            <a:solidFill>
              <a:srgbClr val="000066"/>
            </a:solidFill>
            <a:ln w="9525">
              <a:solidFill>
                <a:srgbClr val="0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rPr>
                <a:t>G</a:t>
              </a:r>
            </a:p>
          </p:txBody>
        </p:sp>
        <p:sp>
          <p:nvSpPr>
            <p:cNvPr id="36" name="Oval 24"/>
            <p:cNvSpPr>
              <a:spLocks noChangeArrowheads="1"/>
            </p:cNvSpPr>
            <p:nvPr/>
          </p:nvSpPr>
          <p:spPr bwMode="auto">
            <a:xfrm>
              <a:off x="6042678" y="2041260"/>
              <a:ext cx="331767" cy="309833"/>
            </a:xfrm>
            <a:prstGeom prst="ellipse">
              <a:avLst/>
            </a:prstGeom>
            <a:solidFill>
              <a:srgbClr val="000066"/>
            </a:solidFill>
            <a:ln w="9525">
              <a:solidFill>
                <a:srgbClr val="0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rPr>
                <a:t>B</a:t>
              </a:r>
            </a:p>
          </p:txBody>
        </p:sp>
        <p:sp>
          <p:nvSpPr>
            <p:cNvPr id="37" name="Oval 25"/>
            <p:cNvSpPr>
              <a:spLocks noChangeArrowheads="1"/>
            </p:cNvSpPr>
            <p:nvPr/>
          </p:nvSpPr>
          <p:spPr bwMode="auto">
            <a:xfrm>
              <a:off x="5195841" y="2831185"/>
              <a:ext cx="441543" cy="413489"/>
            </a:xfrm>
            <a:prstGeom prst="ellipse">
              <a:avLst/>
            </a:prstGeom>
            <a:solidFill>
              <a:srgbClr val="000066"/>
            </a:solidFill>
            <a:ln w="9525">
              <a:solidFill>
                <a:srgbClr val="0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rPr>
                <a:t>E</a:t>
              </a:r>
            </a:p>
          </p:txBody>
        </p:sp>
        <p:sp>
          <p:nvSpPr>
            <p:cNvPr id="38" name="Oval 26"/>
            <p:cNvSpPr>
              <a:spLocks noChangeArrowheads="1"/>
            </p:cNvSpPr>
            <p:nvPr/>
          </p:nvSpPr>
          <p:spPr bwMode="auto">
            <a:xfrm>
              <a:off x="3121072" y="2579355"/>
              <a:ext cx="387875" cy="362231"/>
            </a:xfrm>
            <a:prstGeom prst="ellipse">
              <a:avLst/>
            </a:prstGeom>
            <a:solidFill>
              <a:srgbClr val="000066"/>
            </a:solidFill>
            <a:ln w="9525">
              <a:solidFill>
                <a:srgbClr val="0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rPr>
                <a:t>A</a:t>
              </a:r>
            </a:p>
          </p:txBody>
        </p:sp>
        <p:sp>
          <p:nvSpPr>
            <p:cNvPr id="39" name="Oval 27"/>
            <p:cNvSpPr>
              <a:spLocks noChangeArrowheads="1"/>
            </p:cNvSpPr>
            <p:nvPr/>
          </p:nvSpPr>
          <p:spPr bwMode="auto">
            <a:xfrm>
              <a:off x="4298002" y="1312751"/>
              <a:ext cx="331767" cy="309833"/>
            </a:xfrm>
            <a:prstGeom prst="ellipse">
              <a:avLst/>
            </a:prstGeom>
            <a:solidFill>
              <a:srgbClr val="000066"/>
            </a:solidFill>
            <a:ln w="9525">
              <a:solidFill>
                <a:srgbClr val="0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rPr>
                <a:t>H</a:t>
              </a:r>
            </a:p>
          </p:txBody>
        </p:sp>
        <p:sp>
          <p:nvSpPr>
            <p:cNvPr id="24" name="TextBox 23"/>
            <p:cNvSpPr txBox="1"/>
            <p:nvPr/>
          </p:nvSpPr>
          <p:spPr>
            <a:xfrm>
              <a:off x="2815879" y="1447691"/>
              <a:ext cx="1439589" cy="590250"/>
            </a:xfrm>
            <a:prstGeom prst="rect">
              <a:avLst/>
            </a:prstGeom>
            <a:noFill/>
          </p:spPr>
          <p:txBody>
            <a:bodyPr wrap="square" rtlCol="0">
              <a:spAutoFit/>
            </a:bodyPr>
            <a:lstStyle/>
            <a:p>
              <a:pPr lvl="0"/>
              <a:r>
                <a:rPr lang="nl-NL" sz="2000" kern="0" dirty="0">
                  <a:solidFill>
                    <a:schemeClr val="bg1"/>
                  </a:solidFill>
                  <a:latin typeface="Arial" pitchFamily="34" charset="0"/>
                </a:rPr>
                <a:t>Replace</a:t>
              </a:r>
              <a:endParaRPr lang="en-GB" sz="2000" kern="0" dirty="0">
                <a:solidFill>
                  <a:schemeClr val="bg1"/>
                </a:solidFill>
                <a:latin typeface="Arial" pitchFamily="34" charset="0"/>
              </a:endParaRPr>
            </a:p>
            <a:p>
              <a:endParaRPr lang="en-US" sz="1200" dirty="0"/>
            </a:p>
          </p:txBody>
        </p:sp>
        <p:sp>
          <p:nvSpPr>
            <p:cNvPr id="25" name="TextBox 24"/>
            <p:cNvSpPr txBox="1"/>
            <p:nvPr/>
          </p:nvSpPr>
          <p:spPr>
            <a:xfrm>
              <a:off x="2810342" y="3136528"/>
              <a:ext cx="1470169" cy="403856"/>
            </a:xfrm>
            <a:prstGeom prst="rect">
              <a:avLst/>
            </a:prstGeom>
            <a:noFill/>
          </p:spPr>
          <p:txBody>
            <a:bodyPr wrap="square" rtlCol="0">
              <a:spAutoFit/>
            </a:bodyPr>
            <a:lstStyle/>
            <a:p>
              <a:pPr lvl="0"/>
              <a:r>
                <a:rPr lang="nl-NL" sz="2000" kern="0" dirty="0">
                  <a:solidFill>
                    <a:schemeClr val="bg1"/>
                  </a:solidFill>
                  <a:latin typeface="Arial" pitchFamily="34" charset="0"/>
                </a:rPr>
                <a:t>Eliminate</a:t>
              </a:r>
              <a:endParaRPr lang="en-GB" sz="2000" kern="0" dirty="0">
                <a:solidFill>
                  <a:schemeClr val="bg1"/>
                </a:solidFill>
                <a:latin typeface="Arial" pitchFamily="34" charset="0"/>
              </a:endParaRPr>
            </a:p>
          </p:txBody>
        </p:sp>
        <p:sp>
          <p:nvSpPr>
            <p:cNvPr id="26" name="TextBox 25"/>
            <p:cNvSpPr txBox="1"/>
            <p:nvPr/>
          </p:nvSpPr>
          <p:spPr>
            <a:xfrm>
              <a:off x="5522731" y="1509317"/>
              <a:ext cx="1371661" cy="403856"/>
            </a:xfrm>
            <a:prstGeom prst="rect">
              <a:avLst/>
            </a:prstGeom>
            <a:noFill/>
          </p:spPr>
          <p:txBody>
            <a:bodyPr wrap="square" rtlCol="0">
              <a:spAutoFit/>
            </a:bodyPr>
            <a:lstStyle/>
            <a:p>
              <a:pPr lvl="0"/>
              <a:r>
                <a:rPr lang="nl-NL" sz="2000" kern="0" dirty="0">
                  <a:solidFill>
                    <a:schemeClr val="bg1"/>
                  </a:solidFill>
                  <a:latin typeface="Arial" pitchFamily="34" charset="0"/>
                </a:rPr>
                <a:t>Maintain</a:t>
              </a:r>
              <a:endParaRPr lang="en-GB" sz="2000" kern="0" dirty="0">
                <a:solidFill>
                  <a:schemeClr val="bg1"/>
                </a:solidFill>
                <a:latin typeface="Arial" pitchFamily="34" charset="0"/>
              </a:endParaRPr>
            </a:p>
          </p:txBody>
        </p:sp>
        <p:sp>
          <p:nvSpPr>
            <p:cNvPr id="27" name="TextBox 26"/>
            <p:cNvSpPr txBox="1"/>
            <p:nvPr/>
          </p:nvSpPr>
          <p:spPr>
            <a:xfrm>
              <a:off x="5467021" y="3138014"/>
              <a:ext cx="1518251" cy="403856"/>
            </a:xfrm>
            <a:prstGeom prst="rect">
              <a:avLst/>
            </a:prstGeom>
            <a:noFill/>
          </p:spPr>
          <p:txBody>
            <a:bodyPr wrap="square" rtlCol="0">
              <a:spAutoFit/>
            </a:bodyPr>
            <a:lstStyle/>
            <a:p>
              <a:pPr lvl="0"/>
              <a:r>
                <a:rPr lang="nl-NL" sz="2000" kern="0" dirty="0">
                  <a:solidFill>
                    <a:schemeClr val="bg1"/>
                  </a:solidFill>
                  <a:latin typeface="Arial" pitchFamily="34" charset="0"/>
                </a:rPr>
                <a:t>Reassess</a:t>
              </a:r>
              <a:endParaRPr lang="en-GB" sz="2000" kern="0" dirty="0">
                <a:solidFill>
                  <a:schemeClr val="bg1"/>
                </a:solidFill>
                <a:latin typeface="Arial" pitchFamily="34" charset="0"/>
              </a:endParaRPr>
            </a:p>
          </p:txBody>
        </p:sp>
      </p:grpSp>
      <p:graphicFrame>
        <p:nvGraphicFramePr>
          <p:cNvPr id="10" name="Table 9"/>
          <p:cNvGraphicFramePr>
            <a:graphicFrameLocks noGrp="1"/>
          </p:cNvGraphicFramePr>
          <p:nvPr>
            <p:extLst/>
          </p:nvPr>
        </p:nvGraphicFramePr>
        <p:xfrm>
          <a:off x="396893" y="4724401"/>
          <a:ext cx="8350214" cy="2015992"/>
        </p:xfrm>
        <a:graphic>
          <a:graphicData uri="http://schemas.openxmlformats.org/drawingml/2006/table">
            <a:tbl>
              <a:tblPr firstRow="1" bandRow="1">
                <a:tableStyleId>{5C22544A-7EE6-4342-B048-85BDC9FD1C3A}</a:tableStyleId>
              </a:tblPr>
              <a:tblGrid>
                <a:gridCol w="1050260">
                  <a:extLst>
                    <a:ext uri="{9D8B030D-6E8A-4147-A177-3AD203B41FA5}">
                      <a16:colId xmlns:a16="http://schemas.microsoft.com/office/drawing/2014/main" val="20000"/>
                    </a:ext>
                  </a:extLst>
                </a:gridCol>
                <a:gridCol w="826147">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5673707">
                  <a:extLst>
                    <a:ext uri="{9D8B030D-6E8A-4147-A177-3AD203B41FA5}">
                      <a16:colId xmlns:a16="http://schemas.microsoft.com/office/drawing/2014/main" val="20003"/>
                    </a:ext>
                  </a:extLst>
                </a:gridCol>
              </a:tblGrid>
              <a:tr h="414787">
                <a:tc>
                  <a:txBody>
                    <a:bodyPr/>
                    <a:lstStyle/>
                    <a:p>
                      <a:pPr algn="ctr"/>
                      <a:r>
                        <a:rPr lang="id-ID" sz="1100" dirty="0">
                          <a:solidFill>
                            <a:schemeClr val="bg1"/>
                          </a:solidFill>
                        </a:rPr>
                        <a:t>Verdict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id-ID" sz="1100" dirty="0">
                          <a:solidFill>
                            <a:schemeClr val="bg1"/>
                          </a:solidFill>
                        </a:rPr>
                        <a:t>Functional Quality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id-ID" sz="1100" dirty="0">
                          <a:solidFill>
                            <a:schemeClr val="bg1"/>
                          </a:solidFill>
                        </a:rPr>
                        <a:t>Technical Quality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id-ID" sz="1100" dirty="0">
                          <a:solidFill>
                            <a:schemeClr val="bg1"/>
                          </a:solidFill>
                        </a:rPr>
                        <a:t>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388198">
                <a:tc>
                  <a:txBody>
                    <a:bodyPr/>
                    <a:lstStyle/>
                    <a:p>
                      <a:pPr algn="l"/>
                      <a:r>
                        <a:rPr lang="id-ID" sz="1100" dirty="0">
                          <a:solidFill>
                            <a:schemeClr val="bg1"/>
                          </a:solidFill>
                        </a:rPr>
                        <a:t>Eliminate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0404"/>
                    </a:solidFill>
                  </a:tcPr>
                </a:tc>
                <a:tc>
                  <a:txBody>
                    <a:bodyPr/>
                    <a:lstStyle/>
                    <a:p>
                      <a:pPr algn="ctr"/>
                      <a:r>
                        <a:rPr lang="id-ID" sz="1100"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d-ID" sz="1100"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d-ID" sz="1100" dirty="0"/>
                        <a:t>Hapus</a:t>
                      </a:r>
                      <a:r>
                        <a:rPr lang="id-ID" sz="1100" baseline="0" dirty="0"/>
                        <a:t> menggunakan sistem baru yang memungkinkan</a:t>
                      </a:r>
                      <a:endParaRPr lang="id-ID"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8198">
                <a:tc>
                  <a:txBody>
                    <a:bodyPr/>
                    <a:lstStyle/>
                    <a:p>
                      <a:pPr algn="l"/>
                      <a:r>
                        <a:rPr lang="id-ID" sz="1100" dirty="0">
                          <a:solidFill>
                            <a:schemeClr val="bg1"/>
                          </a:solidFill>
                        </a:rPr>
                        <a:t>Replace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A2C7"/>
                    </a:solidFill>
                  </a:tcPr>
                </a:tc>
                <a:tc>
                  <a:txBody>
                    <a:bodyPr/>
                    <a:lstStyle/>
                    <a:p>
                      <a:pPr algn="ctr"/>
                      <a:r>
                        <a:rPr lang="id-ID" sz="1100"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d-ID" sz="1100"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d-ID" sz="1100" dirty="0"/>
                        <a:t>Mengganti dengan suatu sistem yang bermanfaat dengan teknologi dukungan teknis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24678">
                <a:tc>
                  <a:txBody>
                    <a:bodyPr/>
                    <a:lstStyle/>
                    <a:p>
                      <a:pPr algn="l"/>
                      <a:r>
                        <a:rPr lang="id-ID" sz="1100" dirty="0">
                          <a:solidFill>
                            <a:schemeClr val="bg1"/>
                          </a:solidFill>
                        </a:rPr>
                        <a:t>Reassess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BB04"/>
                    </a:solidFill>
                  </a:tcPr>
                </a:tc>
                <a:tc>
                  <a:txBody>
                    <a:bodyPr/>
                    <a:lstStyle/>
                    <a:p>
                      <a:pPr algn="ctr"/>
                      <a:r>
                        <a:rPr lang="id-ID" sz="1100"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d-ID" sz="1100"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d-ID" sz="1100" dirty="0"/>
                        <a:t>Identifikasi dan konfirmasi kebutuhan fungsi dengan pengguna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8198">
                <a:tc>
                  <a:txBody>
                    <a:bodyPr/>
                    <a:lstStyle/>
                    <a:p>
                      <a:pPr algn="l"/>
                      <a:r>
                        <a:rPr lang="id-ID" sz="1100" dirty="0">
                          <a:solidFill>
                            <a:schemeClr val="bg1"/>
                          </a:solidFill>
                        </a:rPr>
                        <a:t>Maintain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AC50"/>
                    </a:solidFill>
                  </a:tcPr>
                </a:tc>
                <a:tc>
                  <a:txBody>
                    <a:bodyPr/>
                    <a:lstStyle/>
                    <a:p>
                      <a:pPr algn="ctr"/>
                      <a:r>
                        <a:rPr lang="id-ID" sz="1100"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d-ID" sz="1100"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d-ID" sz="1100" dirty="0"/>
                        <a:t>Melakukan</a:t>
                      </a:r>
                      <a:r>
                        <a:rPr lang="id-ID" sz="1100" baseline="0" dirty="0"/>
                        <a:t> pemeliharaan dan peningkatan kapasitas dukungan aplikasi</a:t>
                      </a:r>
                      <a:endParaRPr lang="id-ID"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0FCB6EE0-EC14-4065-8DF6-6E97A8FB7A7A}"/>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524</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5571860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600-000004000000}"/>
              </a:ext>
            </a:extLst>
          </p:cNvPr>
          <p:cNvGraphicFramePr>
            <a:graphicFrameLocks/>
          </p:cNvGraphicFramePr>
          <p:nvPr>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61E4F2B6-A6E7-4A27-9544-7B024172DF27}"/>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525</a:t>
            </a:fld>
            <a:endParaRPr kumimoji="1"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7417868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7"/>
                    </a14:imgEffect>
                  </a14:imgLayer>
                </a14:imgProps>
              </a:ext>
            </a:extLst>
          </a:blip>
          <a:srcRect l="1829" t="3623" r="2190" b="1583"/>
          <a:stretch/>
        </p:blipFill>
        <p:spPr>
          <a:xfrm>
            <a:off x="1219200" y="-34578"/>
            <a:ext cx="6629400" cy="660914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3">
                    <a14:imgEffect>
                      <a14:artisticBlur radius="0"/>
                    </a14:imgEffect>
                  </a14:imgLayer>
                </a14:imgProps>
              </a:ext>
            </a:extLst>
          </a:blip>
          <a:srcRect l="5137" t="75627" r="4395" b="6886"/>
          <a:stretch/>
        </p:blipFill>
        <p:spPr>
          <a:xfrm>
            <a:off x="1447800" y="5029200"/>
            <a:ext cx="6248400" cy="1219200"/>
          </a:xfrm>
          <a:prstGeom prst="rect">
            <a:avLst/>
          </a:prstGeom>
        </p:spPr>
      </p:pic>
      <p:sp>
        <p:nvSpPr>
          <p:cNvPr id="12" name="Slide Number Placeholder 2"/>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526</a:t>
            </a:fld>
            <a:endParaRPr lang="en-US" dirty="0">
              <a:solidFill>
                <a:prstClr val="black">
                  <a:tint val="75000"/>
                </a:prstClr>
              </a:solidFill>
            </a:endParaRPr>
          </a:p>
        </p:txBody>
      </p:sp>
      <p:pic>
        <p:nvPicPr>
          <p:cNvPr id="9" name="Picture 8"/>
          <p:cNvPicPr>
            <a:picLocks noChangeAspect="1"/>
          </p:cNvPicPr>
          <p:nvPr/>
        </p:nvPicPr>
        <p:blipFill rotWithShape="1">
          <a:blip r:embed="rId5"/>
          <a:srcRect l="831" t="1785" r="1100" b="1154"/>
          <a:stretch/>
        </p:blipFill>
        <p:spPr>
          <a:xfrm>
            <a:off x="-27471" y="0"/>
            <a:ext cx="9198941" cy="6858000"/>
          </a:xfrm>
          <a:prstGeom prst="rect">
            <a:avLst/>
          </a:prstGeom>
        </p:spPr>
      </p:pic>
    </p:spTree>
    <p:extLst>
      <p:ext uri="{BB962C8B-B14F-4D97-AF65-F5344CB8AC3E}">
        <p14:creationId xmlns:p14="http://schemas.microsoft.com/office/powerpoint/2010/main" val="2268858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527</a:t>
            </a:fld>
            <a:endParaRPr lang="en-US">
              <a:solidFill>
                <a:prstClr val="black">
                  <a:tint val="75000"/>
                </a:prstClr>
              </a:solidFill>
            </a:endParaRPr>
          </a:p>
        </p:txBody>
      </p:sp>
      <p:pic>
        <p:nvPicPr>
          <p:cNvPr id="6" name="Picture 5">
            <a:extLst>
              <a:ext uri="{FF2B5EF4-FFF2-40B4-BE49-F238E27FC236}">
                <a16:creationId xmlns:a16="http://schemas.microsoft.com/office/drawing/2014/main" id="{D34DB6E3-E1F1-442F-B997-6B03A0418C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61" b="2756"/>
          <a:stretch/>
        </p:blipFill>
        <p:spPr>
          <a:xfrm>
            <a:off x="5943600" y="152400"/>
            <a:ext cx="3030740" cy="405606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normAutofit/>
          </a:bodyPr>
          <a:lstStyle/>
          <a:p>
            <a:r>
              <a:rPr lang="id-ID" sz="4000" dirty="0"/>
              <a:t>5.</a:t>
            </a:r>
            <a:r>
              <a:rPr lang="en-US" sz="4000" dirty="0"/>
              <a:t>5</a:t>
            </a:r>
            <a:r>
              <a:rPr lang="id-ID" sz="4000" dirty="0"/>
              <a:t> </a:t>
            </a:r>
            <a:r>
              <a:rPr lang="en-US" sz="4000" dirty="0"/>
              <a:t>Software Engineering</a:t>
            </a:r>
            <a:br>
              <a:rPr lang="en-US" sz="4000" dirty="0"/>
            </a:br>
            <a:r>
              <a:rPr lang="en-US" sz="4000" dirty="0"/>
              <a:t>       Laws</a:t>
            </a:r>
            <a:endParaRPr lang="id-ID" sz="4000" dirty="0"/>
          </a:p>
        </p:txBody>
      </p:sp>
    </p:spTree>
    <p:extLst>
      <p:ext uri="{BB962C8B-B14F-4D97-AF65-F5344CB8AC3E}">
        <p14:creationId xmlns:p14="http://schemas.microsoft.com/office/powerpoint/2010/main" val="4221550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9A062-0B15-41D1-98EC-C1353959455D}"/>
              </a:ext>
            </a:extLst>
          </p:cNvPr>
          <p:cNvSpPr>
            <a:spLocks noGrp="1"/>
          </p:cNvSpPr>
          <p:nvPr>
            <p:ph idx="1"/>
          </p:nvPr>
        </p:nvSpPr>
        <p:spPr>
          <a:xfrm>
            <a:off x="660188" y="1143000"/>
            <a:ext cx="8134351" cy="5562600"/>
          </a:xfrm>
        </p:spPr>
        <p:txBody>
          <a:bodyPr>
            <a:normAutofit fontScale="92500" lnSpcReduction="20000"/>
          </a:bodyPr>
          <a:lstStyle/>
          <a:p>
            <a:pPr marL="514350" indent="-514350">
              <a:buFont typeface="+mj-lt"/>
              <a:buAutoNum type="arabicPeriod"/>
            </a:pPr>
            <a:r>
              <a:rPr lang="en-US" sz="2400" dirty="0">
                <a:solidFill>
                  <a:srgbClr val="C00000"/>
                </a:solidFill>
              </a:rPr>
              <a:t>Requirement deficiencies </a:t>
            </a:r>
            <a:r>
              <a:rPr lang="en-US" sz="2400" dirty="0"/>
              <a:t>are the </a:t>
            </a:r>
            <a:r>
              <a:rPr lang="en-US" sz="2400" dirty="0">
                <a:solidFill>
                  <a:srgbClr val="0070C0"/>
                </a:solidFill>
              </a:rPr>
              <a:t>prime source of project failures </a:t>
            </a:r>
            <a:r>
              <a:rPr lang="en-US" sz="2400" dirty="0"/>
              <a:t>(Glass)</a:t>
            </a:r>
          </a:p>
          <a:p>
            <a:pPr marL="514350" indent="-514350">
              <a:buFont typeface="+mj-lt"/>
              <a:buAutoNum type="arabicPeriod"/>
            </a:pPr>
            <a:r>
              <a:rPr lang="en-US" sz="2400" dirty="0">
                <a:solidFill>
                  <a:srgbClr val="C00000"/>
                </a:solidFill>
              </a:rPr>
              <a:t>Errors</a:t>
            </a:r>
            <a:r>
              <a:rPr lang="en-US" sz="2400" dirty="0"/>
              <a:t> are most frequent during the </a:t>
            </a:r>
            <a:r>
              <a:rPr lang="en-US" sz="2400" dirty="0">
                <a:solidFill>
                  <a:srgbClr val="0070C0"/>
                </a:solidFill>
              </a:rPr>
              <a:t>requirements and design activities </a:t>
            </a:r>
            <a:r>
              <a:rPr lang="en-US" sz="2400" dirty="0"/>
              <a:t>and are the more expensive the later they are removed (Boehm 1)</a:t>
            </a:r>
          </a:p>
          <a:p>
            <a:pPr marL="514350" indent="-514350">
              <a:buFont typeface="+mj-lt"/>
              <a:buAutoNum type="arabicPeriod"/>
            </a:pPr>
            <a:r>
              <a:rPr lang="en-US" sz="2400" dirty="0">
                <a:solidFill>
                  <a:srgbClr val="C00000"/>
                </a:solidFill>
              </a:rPr>
              <a:t>Prototyping</a:t>
            </a:r>
            <a:r>
              <a:rPr lang="en-US" sz="2400" dirty="0"/>
              <a:t> significantly </a:t>
            </a:r>
            <a:r>
              <a:rPr lang="en-US" sz="2400" dirty="0">
                <a:solidFill>
                  <a:srgbClr val="0070C0"/>
                </a:solidFill>
              </a:rPr>
              <a:t>reduces requirement and design errors</a:t>
            </a:r>
            <a:r>
              <a:rPr lang="en-US" sz="2400" dirty="0"/>
              <a:t>, especially for user interfaces (Boehm 2)</a:t>
            </a:r>
          </a:p>
          <a:p>
            <a:pPr marL="514350" indent="-514350">
              <a:buFont typeface="+mj-lt"/>
              <a:buAutoNum type="arabicPeriod"/>
            </a:pPr>
            <a:r>
              <a:rPr lang="en-US" sz="2400" dirty="0"/>
              <a:t>The </a:t>
            </a:r>
            <a:r>
              <a:rPr lang="en-US" sz="2400" dirty="0">
                <a:solidFill>
                  <a:srgbClr val="C00000"/>
                </a:solidFill>
              </a:rPr>
              <a:t>value of models </a:t>
            </a:r>
            <a:r>
              <a:rPr lang="en-US" sz="2400" dirty="0"/>
              <a:t>depends on the view taken, but </a:t>
            </a:r>
            <a:r>
              <a:rPr lang="en-US" sz="2400" dirty="0">
                <a:solidFill>
                  <a:srgbClr val="0070C0"/>
                </a:solidFill>
              </a:rPr>
              <a:t>none is best for all purposes</a:t>
            </a:r>
            <a:r>
              <a:rPr lang="en-US" sz="2400" dirty="0"/>
              <a:t> (Davis)</a:t>
            </a:r>
          </a:p>
          <a:p>
            <a:pPr marL="514350" indent="-514350">
              <a:buFont typeface="+mj-lt"/>
              <a:buAutoNum type="arabicPeriod"/>
            </a:pPr>
            <a:r>
              <a:rPr lang="en-US" sz="2400" dirty="0">
                <a:solidFill>
                  <a:srgbClr val="C00000"/>
                </a:solidFill>
              </a:rPr>
              <a:t>Good designs </a:t>
            </a:r>
            <a:r>
              <a:rPr lang="en-US" sz="2400" dirty="0"/>
              <a:t>require </a:t>
            </a:r>
            <a:r>
              <a:rPr lang="en-US" sz="2400" dirty="0">
                <a:solidFill>
                  <a:srgbClr val="0070C0"/>
                </a:solidFill>
              </a:rPr>
              <a:t>deep application domain </a:t>
            </a:r>
            <a:r>
              <a:rPr lang="en-US" sz="2400" dirty="0"/>
              <a:t>knowledge (Curtis)</a:t>
            </a:r>
          </a:p>
          <a:p>
            <a:pPr marL="514350" indent="-514350">
              <a:buFont typeface="+mj-lt"/>
              <a:buAutoNum type="arabicPeriod"/>
            </a:pPr>
            <a:r>
              <a:rPr lang="en-US" sz="2400" dirty="0">
                <a:solidFill>
                  <a:srgbClr val="C00000"/>
                </a:solidFill>
              </a:rPr>
              <a:t>Hierarchical</a:t>
            </a:r>
            <a:r>
              <a:rPr lang="en-US" sz="2400" dirty="0"/>
              <a:t> structures </a:t>
            </a:r>
            <a:r>
              <a:rPr lang="en-US" sz="2400" dirty="0">
                <a:solidFill>
                  <a:srgbClr val="0070C0"/>
                </a:solidFill>
              </a:rPr>
              <a:t>reduce complexity </a:t>
            </a:r>
            <a:r>
              <a:rPr lang="en-US" sz="2400" dirty="0"/>
              <a:t>(Simon)</a:t>
            </a:r>
          </a:p>
          <a:p>
            <a:pPr marL="514350" indent="-514350">
              <a:buFont typeface="+mj-lt"/>
              <a:buAutoNum type="arabicPeriod"/>
            </a:pPr>
            <a:r>
              <a:rPr lang="en-US" sz="2400" dirty="0"/>
              <a:t>A structure is stable if </a:t>
            </a:r>
            <a:r>
              <a:rPr lang="en-US" sz="2400" dirty="0">
                <a:solidFill>
                  <a:srgbClr val="C00000"/>
                </a:solidFill>
              </a:rPr>
              <a:t>cohesion is strong </a:t>
            </a:r>
            <a:r>
              <a:rPr lang="en-US" sz="2400" dirty="0"/>
              <a:t>and </a:t>
            </a:r>
            <a:r>
              <a:rPr lang="en-US" sz="2400" dirty="0">
                <a:solidFill>
                  <a:srgbClr val="0070C0"/>
                </a:solidFill>
              </a:rPr>
              <a:t>coupling low </a:t>
            </a:r>
            <a:r>
              <a:rPr lang="en-US" sz="2400" dirty="0"/>
              <a:t>(Constantine)</a:t>
            </a:r>
          </a:p>
          <a:p>
            <a:pPr marL="514350" indent="-514350">
              <a:buFont typeface="+mj-lt"/>
              <a:buAutoNum type="arabicPeriod"/>
            </a:pPr>
            <a:r>
              <a:rPr lang="en-US" sz="2400" dirty="0"/>
              <a:t>Only what is hidden can be changed without risk (</a:t>
            </a:r>
            <a:r>
              <a:rPr lang="en-US" sz="2400" dirty="0" err="1"/>
              <a:t>Parnas</a:t>
            </a:r>
            <a:r>
              <a:rPr lang="en-US" sz="2400" dirty="0"/>
              <a:t>)</a:t>
            </a:r>
          </a:p>
          <a:p>
            <a:pPr marL="514350" indent="-514350">
              <a:buFont typeface="+mj-lt"/>
              <a:buAutoNum type="arabicPeriod"/>
            </a:pPr>
            <a:r>
              <a:rPr lang="en-US" sz="2400" dirty="0">
                <a:solidFill>
                  <a:srgbClr val="C00000"/>
                </a:solidFill>
              </a:rPr>
              <a:t>Separation of concerns </a:t>
            </a:r>
            <a:r>
              <a:rPr lang="en-US" sz="2400" dirty="0"/>
              <a:t>leads to standard architectures (</a:t>
            </a:r>
            <a:r>
              <a:rPr lang="en-US" sz="2400" dirty="0" err="1"/>
              <a:t>Denert</a:t>
            </a:r>
            <a:r>
              <a:rPr lang="en-US" sz="2400" dirty="0"/>
              <a:t>)</a:t>
            </a:r>
          </a:p>
          <a:p>
            <a:pPr marL="514350" indent="-514350">
              <a:buFont typeface="+mj-lt"/>
              <a:buAutoNum type="arabicPeriod"/>
            </a:pPr>
            <a:r>
              <a:rPr lang="en-US" sz="2400" dirty="0"/>
              <a:t>Screen pointing-time is a function of distance and width (Fitts-</a:t>
            </a:r>
            <a:r>
              <a:rPr lang="en-US" sz="2400" dirty="0" err="1"/>
              <a:t>Shneiderman</a:t>
            </a:r>
            <a:r>
              <a:rPr lang="en-US" sz="2400" dirty="0"/>
              <a:t>)</a:t>
            </a:r>
          </a:p>
        </p:txBody>
      </p:sp>
      <p:sp>
        <p:nvSpPr>
          <p:cNvPr id="3" name="Title 2">
            <a:extLst>
              <a:ext uri="{FF2B5EF4-FFF2-40B4-BE49-F238E27FC236}">
                <a16:creationId xmlns:a16="http://schemas.microsoft.com/office/drawing/2014/main" id="{1276758A-CFFC-44BF-9D16-5DCC228CE048}"/>
              </a:ext>
            </a:extLst>
          </p:cNvPr>
          <p:cNvSpPr>
            <a:spLocks noGrp="1"/>
          </p:cNvSpPr>
          <p:nvPr>
            <p:ph type="title"/>
          </p:nvPr>
        </p:nvSpPr>
        <p:spPr/>
        <p:txBody>
          <a:bodyPr/>
          <a:lstStyle/>
          <a:p>
            <a:r>
              <a:rPr lang="en-US" dirty="0"/>
              <a:t>Software Engineering Laws </a:t>
            </a:r>
            <a:endParaRPr lang="en-ID" dirty="0"/>
          </a:p>
        </p:txBody>
      </p:sp>
      <p:sp>
        <p:nvSpPr>
          <p:cNvPr id="4" name="Slide Number Placeholder 3">
            <a:extLst>
              <a:ext uri="{FF2B5EF4-FFF2-40B4-BE49-F238E27FC236}">
                <a16:creationId xmlns:a16="http://schemas.microsoft.com/office/drawing/2014/main" id="{221943C2-889B-44C8-B48C-C3F2BC22352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528</a:t>
            </a:fld>
            <a:endParaRPr lang="en-US">
              <a:solidFill>
                <a:prstClr val="black">
                  <a:tint val="75000"/>
                </a:prstClr>
              </a:solidFill>
            </a:endParaRPr>
          </a:p>
        </p:txBody>
      </p:sp>
      <p:sp>
        <p:nvSpPr>
          <p:cNvPr id="5" name="TextBox 4">
            <a:extLst>
              <a:ext uri="{FF2B5EF4-FFF2-40B4-BE49-F238E27FC236}">
                <a16:creationId xmlns:a16="http://schemas.microsoft.com/office/drawing/2014/main" id="{92A5033E-D0C2-41AE-A6F7-925682BBE714}"/>
              </a:ext>
            </a:extLst>
          </p:cNvPr>
          <p:cNvSpPr txBox="1"/>
          <p:nvPr/>
        </p:nvSpPr>
        <p:spPr>
          <a:xfrm rot="16200000">
            <a:off x="-1871532" y="3391239"/>
            <a:ext cx="4417107" cy="646331"/>
          </a:xfrm>
          <a:prstGeom prst="rect">
            <a:avLst/>
          </a:prstGeom>
          <a:noFill/>
        </p:spPr>
        <p:txBody>
          <a:bodyPr wrap="none" rtlCol="0">
            <a:spAutoFit/>
          </a:bodyPr>
          <a:lstStyle/>
          <a:p>
            <a:r>
              <a:rPr lang="en-US" sz="3600" dirty="0">
                <a:solidFill>
                  <a:srgbClr val="00B050"/>
                </a:solidFill>
                <a:latin typeface="+mn-lt"/>
              </a:rPr>
              <a:t>ANALYSIS AND DESIGN</a:t>
            </a:r>
            <a:endParaRPr lang="en-ID" sz="3600" dirty="0">
              <a:solidFill>
                <a:srgbClr val="00B050"/>
              </a:solidFill>
              <a:latin typeface="+mn-lt"/>
            </a:endParaRPr>
          </a:p>
        </p:txBody>
      </p:sp>
    </p:spTree>
    <p:extLst>
      <p:ext uri="{BB962C8B-B14F-4D97-AF65-F5344CB8AC3E}">
        <p14:creationId xmlns:p14="http://schemas.microsoft.com/office/powerpoint/2010/main" val="1249420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9A062-0B15-41D1-98EC-C1353959455D}"/>
              </a:ext>
            </a:extLst>
          </p:cNvPr>
          <p:cNvSpPr>
            <a:spLocks noGrp="1"/>
          </p:cNvSpPr>
          <p:nvPr>
            <p:ph idx="1"/>
          </p:nvPr>
        </p:nvSpPr>
        <p:spPr>
          <a:xfrm>
            <a:off x="671732" y="1142998"/>
            <a:ext cx="7862668" cy="5410200"/>
          </a:xfrm>
        </p:spPr>
        <p:txBody>
          <a:bodyPr>
            <a:normAutofit/>
          </a:bodyPr>
          <a:lstStyle/>
          <a:p>
            <a:pPr marL="514350" indent="-514350">
              <a:buFont typeface="+mj-lt"/>
              <a:buAutoNum type="arabicPeriod" startAt="11"/>
            </a:pPr>
            <a:r>
              <a:rPr lang="en-US" sz="2400" dirty="0"/>
              <a:t>What </a:t>
            </a:r>
            <a:r>
              <a:rPr lang="en-US" sz="2400" dirty="0">
                <a:solidFill>
                  <a:srgbClr val="C00000"/>
                </a:solidFill>
              </a:rPr>
              <a:t>applies to small systems </a:t>
            </a:r>
            <a:r>
              <a:rPr lang="en-US" sz="2400" dirty="0"/>
              <a:t>does not </a:t>
            </a:r>
            <a:r>
              <a:rPr lang="en-US" sz="2400" dirty="0">
                <a:solidFill>
                  <a:srgbClr val="0070C0"/>
                </a:solidFill>
              </a:rPr>
              <a:t>apply to large ones</a:t>
            </a:r>
            <a:r>
              <a:rPr lang="en-US" sz="2400" dirty="0"/>
              <a:t> (</a:t>
            </a:r>
            <a:r>
              <a:rPr lang="en-US" sz="2400" dirty="0" err="1"/>
              <a:t>DeRemer</a:t>
            </a:r>
            <a:r>
              <a:rPr lang="en-US" sz="2400" dirty="0"/>
              <a:t>)</a:t>
            </a:r>
          </a:p>
          <a:p>
            <a:pPr marL="514350" indent="-514350">
              <a:buFont typeface="+mj-lt"/>
              <a:buAutoNum type="arabicPeriod" startAt="11"/>
            </a:pPr>
            <a:r>
              <a:rPr lang="en-US" sz="2400" dirty="0"/>
              <a:t>Productivity and reliability depend on the length of a program’s text, independent of language level used (</a:t>
            </a:r>
            <a:r>
              <a:rPr lang="en-US" sz="2400" dirty="0" err="1"/>
              <a:t>Corbató</a:t>
            </a:r>
            <a:r>
              <a:rPr lang="en-US" sz="2400" dirty="0"/>
              <a:t>)</a:t>
            </a:r>
          </a:p>
          <a:p>
            <a:pPr marL="514350" indent="-514350">
              <a:buFont typeface="+mj-lt"/>
              <a:buAutoNum type="arabicPeriod" startAt="11"/>
            </a:pPr>
            <a:r>
              <a:rPr lang="en-US" sz="2400" dirty="0">
                <a:solidFill>
                  <a:srgbClr val="C00000"/>
                </a:solidFill>
              </a:rPr>
              <a:t>Well-structured programs </a:t>
            </a:r>
            <a:r>
              <a:rPr lang="en-US" sz="2400" dirty="0"/>
              <a:t>have </a:t>
            </a:r>
            <a:r>
              <a:rPr lang="en-US" sz="2400" dirty="0">
                <a:solidFill>
                  <a:srgbClr val="0070C0"/>
                </a:solidFill>
              </a:rPr>
              <a:t>fewer errors and are easier to maintain </a:t>
            </a:r>
            <a:r>
              <a:rPr lang="en-US" sz="2400" dirty="0"/>
              <a:t>(Dijkstra-Mills-Wirth)</a:t>
            </a:r>
          </a:p>
          <a:p>
            <a:pPr marL="514350" indent="-514350">
              <a:buFont typeface="+mj-lt"/>
              <a:buAutoNum type="arabicPeriod" startAt="11"/>
            </a:pPr>
            <a:r>
              <a:rPr lang="en-US" sz="2400" dirty="0"/>
              <a:t>The larger and more decentralized an organization, the more likely it is that it has reuse potential (</a:t>
            </a:r>
            <a:r>
              <a:rPr lang="en-US" sz="2400" dirty="0" err="1"/>
              <a:t>Lanergan</a:t>
            </a:r>
            <a:r>
              <a:rPr lang="en-US" sz="2400" dirty="0"/>
              <a:t>)</a:t>
            </a:r>
          </a:p>
          <a:p>
            <a:pPr marL="514350" indent="-514350">
              <a:buFont typeface="+mj-lt"/>
              <a:buAutoNum type="arabicPeriod" startAt="11"/>
            </a:pPr>
            <a:r>
              <a:rPr lang="en-US" sz="2400" dirty="0"/>
              <a:t>Software reuse reduces cycle time and increases productivity and quality (McIlroy)</a:t>
            </a:r>
          </a:p>
          <a:p>
            <a:pPr marL="514350" indent="-514350">
              <a:buFont typeface="+mj-lt"/>
              <a:buAutoNum type="arabicPeriod" startAt="11"/>
            </a:pPr>
            <a:r>
              <a:rPr lang="en-US" sz="2400" dirty="0"/>
              <a:t>A </a:t>
            </a:r>
            <a:r>
              <a:rPr lang="en-US" sz="2400" dirty="0">
                <a:solidFill>
                  <a:srgbClr val="C00000"/>
                </a:solidFill>
              </a:rPr>
              <a:t>system</a:t>
            </a:r>
            <a:r>
              <a:rPr lang="en-US" sz="2400" dirty="0"/>
              <a:t> reflects the </a:t>
            </a:r>
            <a:r>
              <a:rPr lang="en-US" sz="2400" dirty="0">
                <a:solidFill>
                  <a:srgbClr val="0070C0"/>
                </a:solidFill>
              </a:rPr>
              <a:t>organizational structure </a:t>
            </a:r>
            <a:r>
              <a:rPr lang="en-US" sz="2400" dirty="0"/>
              <a:t>that built (Conway)</a:t>
            </a:r>
          </a:p>
        </p:txBody>
      </p:sp>
      <p:sp>
        <p:nvSpPr>
          <p:cNvPr id="3" name="Title 2">
            <a:extLst>
              <a:ext uri="{FF2B5EF4-FFF2-40B4-BE49-F238E27FC236}">
                <a16:creationId xmlns:a16="http://schemas.microsoft.com/office/drawing/2014/main" id="{1276758A-CFFC-44BF-9D16-5DCC228CE048}"/>
              </a:ext>
            </a:extLst>
          </p:cNvPr>
          <p:cNvSpPr>
            <a:spLocks noGrp="1"/>
          </p:cNvSpPr>
          <p:nvPr>
            <p:ph type="title"/>
          </p:nvPr>
        </p:nvSpPr>
        <p:spPr/>
        <p:txBody>
          <a:bodyPr/>
          <a:lstStyle/>
          <a:p>
            <a:r>
              <a:rPr lang="en-US" dirty="0"/>
              <a:t>Software Engineering Laws </a:t>
            </a:r>
            <a:endParaRPr lang="en-ID" dirty="0"/>
          </a:p>
        </p:txBody>
      </p:sp>
      <p:sp>
        <p:nvSpPr>
          <p:cNvPr id="4" name="Slide Number Placeholder 3">
            <a:extLst>
              <a:ext uri="{FF2B5EF4-FFF2-40B4-BE49-F238E27FC236}">
                <a16:creationId xmlns:a16="http://schemas.microsoft.com/office/drawing/2014/main" id="{221943C2-889B-44C8-B48C-C3F2BC22352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529</a:t>
            </a:fld>
            <a:endParaRPr lang="en-US">
              <a:solidFill>
                <a:prstClr val="black">
                  <a:tint val="75000"/>
                </a:prstClr>
              </a:solidFill>
            </a:endParaRPr>
          </a:p>
        </p:txBody>
      </p:sp>
      <p:sp>
        <p:nvSpPr>
          <p:cNvPr id="5" name="TextBox 4">
            <a:extLst>
              <a:ext uri="{FF2B5EF4-FFF2-40B4-BE49-F238E27FC236}">
                <a16:creationId xmlns:a16="http://schemas.microsoft.com/office/drawing/2014/main" id="{A223877C-7867-4A26-AB7F-23C4911E708B}"/>
              </a:ext>
            </a:extLst>
          </p:cNvPr>
          <p:cNvSpPr txBox="1"/>
          <p:nvPr/>
        </p:nvSpPr>
        <p:spPr>
          <a:xfrm rot="16200000">
            <a:off x="-2127934" y="3296333"/>
            <a:ext cx="4953000" cy="646331"/>
          </a:xfrm>
          <a:prstGeom prst="rect">
            <a:avLst/>
          </a:prstGeom>
          <a:noFill/>
        </p:spPr>
        <p:txBody>
          <a:bodyPr wrap="square" rtlCol="0">
            <a:spAutoFit/>
          </a:bodyPr>
          <a:lstStyle/>
          <a:p>
            <a:r>
              <a:rPr lang="en-US" sz="3600" dirty="0">
                <a:solidFill>
                  <a:srgbClr val="00B050"/>
                </a:solidFill>
                <a:latin typeface="+mn-lt"/>
              </a:rPr>
              <a:t>CONSTRUCTION</a:t>
            </a:r>
            <a:endParaRPr lang="en-ID" sz="3600" dirty="0">
              <a:solidFill>
                <a:srgbClr val="00B050"/>
              </a:solidFill>
              <a:latin typeface="+mn-lt"/>
            </a:endParaRPr>
          </a:p>
        </p:txBody>
      </p:sp>
    </p:spTree>
    <p:extLst>
      <p:ext uri="{BB962C8B-B14F-4D97-AF65-F5344CB8AC3E}">
        <p14:creationId xmlns:p14="http://schemas.microsoft.com/office/powerpoint/2010/main" val="6909540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descr="Rectangle: Click to edit Master text styles&#10;Second level&#10;Third level&#10;Fourth level&#10;Fifth level"/>
          <p:cNvSpPr>
            <a:spLocks noGrp="1" noChangeArrowheads="1"/>
          </p:cNvSpPr>
          <p:nvPr>
            <p:ph idx="1"/>
            <p:custDataLst>
              <p:tags r:id="rId2"/>
            </p:custDataLst>
          </p:nvPr>
        </p:nvSpPr>
        <p:spPr/>
        <p:txBody>
          <a:bodyPr>
            <a:normAutofit/>
          </a:bodyPr>
          <a:lstStyle/>
          <a:p>
            <a:pPr eaLnBrk="1" hangingPunct="1"/>
            <a:r>
              <a:rPr lang="id-ID" sz="3200" dirty="0"/>
              <a:t>Tahapan SDLC bergerak secara metodis dan sistematis</a:t>
            </a:r>
          </a:p>
          <a:p>
            <a:pPr lvl="1"/>
            <a:r>
              <a:rPr lang="id-ID" sz="2800" dirty="0"/>
              <a:t>Setelah </a:t>
            </a:r>
            <a:r>
              <a:rPr lang="id-ID" sz="2800" dirty="0">
                <a:solidFill>
                  <a:srgbClr val="C00000"/>
                </a:solidFill>
              </a:rPr>
              <a:t>satu tahap selesai baru menuju ke tahap berikutnya</a:t>
            </a:r>
            <a:endParaRPr lang="en-US" sz="2800" dirty="0">
              <a:solidFill>
                <a:srgbClr val="C00000"/>
              </a:solidFill>
            </a:endParaRPr>
          </a:p>
          <a:p>
            <a:pPr eaLnBrk="1" hangingPunct="1"/>
            <a:endParaRPr lang="en-US" sz="3200" dirty="0"/>
          </a:p>
          <a:p>
            <a:pPr eaLnBrk="1" hangingPunct="1"/>
            <a:r>
              <a:rPr lang="id-ID" sz="3200" dirty="0"/>
              <a:t>Contoh </a:t>
            </a:r>
            <a:r>
              <a:rPr lang="en-US" sz="3200" dirty="0">
                <a:solidFill>
                  <a:srgbClr val="C00000"/>
                </a:solidFill>
              </a:rPr>
              <a:t>Structured Desi</a:t>
            </a:r>
            <a:r>
              <a:rPr lang="id-ID" sz="3200" dirty="0">
                <a:solidFill>
                  <a:srgbClr val="C00000"/>
                </a:solidFill>
              </a:rPr>
              <a:t>g</a:t>
            </a:r>
            <a:r>
              <a:rPr lang="en-US" sz="3200" dirty="0">
                <a:solidFill>
                  <a:srgbClr val="C00000"/>
                </a:solidFill>
              </a:rPr>
              <a:t>n</a:t>
            </a:r>
            <a:r>
              <a:rPr lang="en-US" sz="3200" dirty="0"/>
              <a:t>:</a:t>
            </a:r>
          </a:p>
          <a:p>
            <a:pPr marL="971550" lvl="1" indent="-514350">
              <a:buFont typeface="+mj-lt"/>
              <a:buAutoNum type="arabicPeriod"/>
            </a:pPr>
            <a:r>
              <a:rPr lang="en-US" sz="2800" dirty="0">
                <a:solidFill>
                  <a:srgbClr val="0070C0"/>
                </a:solidFill>
              </a:rPr>
              <a:t>Waterfall</a:t>
            </a:r>
            <a:r>
              <a:rPr lang="en-US" sz="2800" dirty="0"/>
              <a:t> Method</a:t>
            </a:r>
          </a:p>
          <a:p>
            <a:pPr marL="971550" lvl="1" indent="-514350">
              <a:buFont typeface="+mj-lt"/>
              <a:buAutoNum type="arabicPeriod"/>
            </a:pPr>
            <a:r>
              <a:rPr lang="en-US" sz="2800" dirty="0">
                <a:solidFill>
                  <a:srgbClr val="0070C0"/>
                </a:solidFill>
              </a:rPr>
              <a:t>Parallel</a:t>
            </a:r>
            <a:r>
              <a:rPr lang="en-US" sz="2800" dirty="0"/>
              <a:t> Development</a:t>
            </a:r>
          </a:p>
        </p:txBody>
      </p:sp>
      <p:sp>
        <p:nvSpPr>
          <p:cNvPr id="55298" name="Rectangle 2"/>
          <p:cNvSpPr>
            <a:spLocks noGrp="1" noChangeArrowheads="1"/>
          </p:cNvSpPr>
          <p:nvPr>
            <p:ph type="title"/>
            <p:custDataLst>
              <p:tags r:id="rId3"/>
            </p:custDataLst>
          </p:nvPr>
        </p:nvSpPr>
        <p:spPr/>
        <p:txBody>
          <a:bodyPr/>
          <a:lstStyle/>
          <a:p>
            <a:pPr eaLnBrk="1" hangingPunct="1"/>
            <a:r>
              <a:rPr lang="en-US" dirty="0"/>
              <a:t>Structured Design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53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476392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9A062-0B15-41D1-98EC-C1353959455D}"/>
              </a:ext>
            </a:extLst>
          </p:cNvPr>
          <p:cNvSpPr>
            <a:spLocks noGrp="1"/>
          </p:cNvSpPr>
          <p:nvPr>
            <p:ph idx="1"/>
          </p:nvPr>
        </p:nvSpPr>
        <p:spPr>
          <a:xfrm>
            <a:off x="628649" y="1134532"/>
            <a:ext cx="8134351" cy="5571068"/>
          </a:xfrm>
        </p:spPr>
        <p:txBody>
          <a:bodyPr>
            <a:normAutofit fontScale="92500" lnSpcReduction="20000"/>
          </a:bodyPr>
          <a:lstStyle/>
          <a:p>
            <a:pPr marL="514350" indent="-514350">
              <a:buFont typeface="+mj-lt"/>
              <a:buAutoNum type="arabicPeriod" startAt="17"/>
            </a:pPr>
            <a:r>
              <a:rPr lang="en-US" sz="2400" dirty="0"/>
              <a:t>Inspections significantly increase productivity, quality, and project stability (Fagan)</a:t>
            </a:r>
          </a:p>
          <a:p>
            <a:pPr marL="514350" indent="-514350">
              <a:buFont typeface="+mj-lt"/>
              <a:buAutoNum type="arabicPeriod" startAt="17"/>
            </a:pPr>
            <a:r>
              <a:rPr lang="en-US" sz="2400" dirty="0"/>
              <a:t>Effectiveness of inspections is fairly independent of its organizational form (Porter–</a:t>
            </a:r>
            <a:r>
              <a:rPr lang="en-US" sz="2400" dirty="0" err="1"/>
              <a:t>Votta</a:t>
            </a:r>
            <a:r>
              <a:rPr lang="en-US" sz="2400" dirty="0"/>
              <a:t>)</a:t>
            </a:r>
          </a:p>
          <a:p>
            <a:pPr marL="514350" indent="-514350">
              <a:buFont typeface="+mj-lt"/>
              <a:buAutoNum type="arabicPeriod" startAt="17"/>
            </a:pPr>
            <a:r>
              <a:rPr lang="en-US" sz="2400" dirty="0"/>
              <a:t>Perspective-based inspections are (highly) effective and efficient (</a:t>
            </a:r>
            <a:r>
              <a:rPr lang="en-US" sz="2400" dirty="0" err="1"/>
              <a:t>Basili</a:t>
            </a:r>
            <a:r>
              <a:rPr lang="en-US" sz="2400" dirty="0"/>
              <a:t>)</a:t>
            </a:r>
          </a:p>
          <a:p>
            <a:pPr marL="514350" indent="-514350">
              <a:buFont typeface="+mj-lt"/>
              <a:buAutoNum type="arabicPeriod" startAt="17"/>
            </a:pPr>
            <a:r>
              <a:rPr lang="en-US" sz="2400" dirty="0"/>
              <a:t>A combination of different V&amp;V methods outperforms any single method alone (Hetzel–Myers)</a:t>
            </a:r>
          </a:p>
          <a:p>
            <a:pPr marL="514350" indent="-514350">
              <a:buFont typeface="+mj-lt"/>
              <a:buAutoNum type="arabicPeriod" startAt="21"/>
            </a:pPr>
            <a:r>
              <a:rPr lang="en-US" sz="2400" dirty="0"/>
              <a:t>Online debugging is more efficient than offline debugging (</a:t>
            </a:r>
            <a:r>
              <a:rPr lang="en-US" sz="2400" dirty="0" err="1"/>
              <a:t>Sackman</a:t>
            </a:r>
            <a:r>
              <a:rPr lang="en-US" sz="2400" dirty="0"/>
              <a:t> 1)</a:t>
            </a:r>
          </a:p>
          <a:p>
            <a:pPr marL="514350" indent="-514350">
              <a:buFont typeface="+mj-lt"/>
              <a:buAutoNum type="arabicPeriod" startAt="21"/>
            </a:pPr>
            <a:r>
              <a:rPr lang="en-US" sz="2400" dirty="0">
                <a:solidFill>
                  <a:srgbClr val="C00000"/>
                </a:solidFill>
              </a:rPr>
              <a:t>Testing can show the presence </a:t>
            </a:r>
            <a:r>
              <a:rPr lang="en-US" sz="2400" dirty="0"/>
              <a:t>but not the absence of errors (Dijkstra)</a:t>
            </a:r>
          </a:p>
          <a:p>
            <a:pPr marL="514350" indent="-514350">
              <a:buFont typeface="+mj-lt"/>
              <a:buAutoNum type="arabicPeriod" startAt="21"/>
            </a:pPr>
            <a:r>
              <a:rPr lang="en-US" sz="2400" dirty="0"/>
              <a:t>A </a:t>
            </a:r>
            <a:r>
              <a:rPr lang="en-US" sz="2400" dirty="0">
                <a:solidFill>
                  <a:srgbClr val="C00000"/>
                </a:solidFill>
              </a:rPr>
              <a:t>developer</a:t>
            </a:r>
            <a:r>
              <a:rPr lang="en-US" sz="2400" dirty="0"/>
              <a:t> is </a:t>
            </a:r>
            <a:r>
              <a:rPr lang="en-US" sz="2400" dirty="0">
                <a:solidFill>
                  <a:srgbClr val="0070C0"/>
                </a:solidFill>
              </a:rPr>
              <a:t>unsuited to test </a:t>
            </a:r>
            <a:r>
              <a:rPr lang="en-US" sz="2400" dirty="0"/>
              <a:t>his or her code (Weinberg)</a:t>
            </a:r>
          </a:p>
          <a:p>
            <a:pPr marL="514350" indent="-514350">
              <a:buFont typeface="+mj-lt"/>
              <a:buAutoNum type="arabicPeriod" startAt="21"/>
            </a:pPr>
            <a:r>
              <a:rPr lang="en-US" sz="2400" dirty="0"/>
              <a:t>Approximately </a:t>
            </a:r>
            <a:r>
              <a:rPr lang="en-US" sz="2400" dirty="0">
                <a:solidFill>
                  <a:srgbClr val="C00000"/>
                </a:solidFill>
              </a:rPr>
              <a:t>80 percent of defects </a:t>
            </a:r>
            <a:r>
              <a:rPr lang="en-US" sz="2400" dirty="0"/>
              <a:t>come from </a:t>
            </a:r>
            <a:r>
              <a:rPr lang="en-US" sz="2400" dirty="0">
                <a:solidFill>
                  <a:srgbClr val="0070C0"/>
                </a:solidFill>
              </a:rPr>
              <a:t>20 percent of modules</a:t>
            </a:r>
            <a:r>
              <a:rPr lang="en-US" sz="2400" dirty="0"/>
              <a:t> (Pareto–</a:t>
            </a:r>
            <a:r>
              <a:rPr lang="en-US" sz="2400" dirty="0" err="1"/>
              <a:t>Zipf</a:t>
            </a:r>
            <a:r>
              <a:rPr lang="en-US" sz="2400" dirty="0"/>
              <a:t>)</a:t>
            </a:r>
          </a:p>
          <a:p>
            <a:pPr marL="514350" indent="-514350">
              <a:buFont typeface="+mj-lt"/>
              <a:buAutoNum type="arabicPeriod" startAt="21"/>
            </a:pPr>
            <a:r>
              <a:rPr lang="en-US" sz="2400" dirty="0"/>
              <a:t>Performance testing benefits from system-level benchmarks (Gray–</a:t>
            </a:r>
            <a:r>
              <a:rPr lang="en-US" sz="2400" dirty="0" err="1"/>
              <a:t>Serlin</a:t>
            </a:r>
            <a:r>
              <a:rPr lang="en-US" sz="2400" dirty="0"/>
              <a:t>)</a:t>
            </a:r>
          </a:p>
          <a:p>
            <a:pPr marL="514350" indent="-514350">
              <a:buFont typeface="+mj-lt"/>
              <a:buAutoNum type="arabicPeriod" startAt="21"/>
            </a:pPr>
            <a:r>
              <a:rPr lang="en-US" sz="2400" dirty="0"/>
              <a:t>Usability is quantifiable (Nielsen-Norman)</a:t>
            </a:r>
          </a:p>
        </p:txBody>
      </p:sp>
      <p:sp>
        <p:nvSpPr>
          <p:cNvPr id="3" name="Title 2">
            <a:extLst>
              <a:ext uri="{FF2B5EF4-FFF2-40B4-BE49-F238E27FC236}">
                <a16:creationId xmlns:a16="http://schemas.microsoft.com/office/drawing/2014/main" id="{1276758A-CFFC-44BF-9D16-5DCC228CE048}"/>
              </a:ext>
            </a:extLst>
          </p:cNvPr>
          <p:cNvSpPr>
            <a:spLocks noGrp="1"/>
          </p:cNvSpPr>
          <p:nvPr>
            <p:ph type="title"/>
          </p:nvPr>
        </p:nvSpPr>
        <p:spPr/>
        <p:txBody>
          <a:bodyPr/>
          <a:lstStyle/>
          <a:p>
            <a:r>
              <a:rPr lang="en-US" dirty="0"/>
              <a:t>Software Engineering Laws </a:t>
            </a:r>
            <a:endParaRPr lang="en-ID" dirty="0"/>
          </a:p>
        </p:txBody>
      </p:sp>
      <p:sp>
        <p:nvSpPr>
          <p:cNvPr id="4" name="Slide Number Placeholder 3">
            <a:extLst>
              <a:ext uri="{FF2B5EF4-FFF2-40B4-BE49-F238E27FC236}">
                <a16:creationId xmlns:a16="http://schemas.microsoft.com/office/drawing/2014/main" id="{221943C2-889B-44C8-B48C-C3F2BC22352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530</a:t>
            </a:fld>
            <a:endParaRPr lang="en-US">
              <a:solidFill>
                <a:prstClr val="black">
                  <a:tint val="75000"/>
                </a:prstClr>
              </a:solidFill>
            </a:endParaRPr>
          </a:p>
        </p:txBody>
      </p:sp>
      <p:sp>
        <p:nvSpPr>
          <p:cNvPr id="5" name="TextBox 4">
            <a:extLst>
              <a:ext uri="{FF2B5EF4-FFF2-40B4-BE49-F238E27FC236}">
                <a16:creationId xmlns:a16="http://schemas.microsoft.com/office/drawing/2014/main" id="{A223877C-7867-4A26-AB7F-23C4911E708B}"/>
              </a:ext>
            </a:extLst>
          </p:cNvPr>
          <p:cNvSpPr txBox="1"/>
          <p:nvPr/>
        </p:nvSpPr>
        <p:spPr>
          <a:xfrm rot="16200000">
            <a:off x="-2280333" y="3524933"/>
            <a:ext cx="5257801" cy="646331"/>
          </a:xfrm>
          <a:prstGeom prst="rect">
            <a:avLst/>
          </a:prstGeom>
          <a:noFill/>
        </p:spPr>
        <p:txBody>
          <a:bodyPr wrap="square" rtlCol="0">
            <a:spAutoFit/>
          </a:bodyPr>
          <a:lstStyle/>
          <a:p>
            <a:r>
              <a:rPr lang="en-US" sz="3600" dirty="0">
                <a:solidFill>
                  <a:srgbClr val="00B050"/>
                </a:solidFill>
                <a:latin typeface="+mn-lt"/>
              </a:rPr>
              <a:t>TESTING</a:t>
            </a:r>
            <a:endParaRPr lang="en-ID" sz="3600" dirty="0">
              <a:solidFill>
                <a:srgbClr val="00B050"/>
              </a:solidFill>
              <a:latin typeface="+mn-lt"/>
            </a:endParaRPr>
          </a:p>
        </p:txBody>
      </p:sp>
    </p:spTree>
    <p:extLst>
      <p:ext uri="{BB962C8B-B14F-4D97-AF65-F5344CB8AC3E}">
        <p14:creationId xmlns:p14="http://schemas.microsoft.com/office/powerpoint/2010/main" val="3120633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9A062-0B15-41D1-98EC-C1353959455D}"/>
              </a:ext>
            </a:extLst>
          </p:cNvPr>
          <p:cNvSpPr>
            <a:spLocks noGrp="1"/>
          </p:cNvSpPr>
          <p:nvPr>
            <p:ph idx="1"/>
          </p:nvPr>
        </p:nvSpPr>
        <p:spPr>
          <a:xfrm>
            <a:off x="628649" y="1143000"/>
            <a:ext cx="8134351" cy="5715000"/>
          </a:xfrm>
        </p:spPr>
        <p:txBody>
          <a:bodyPr>
            <a:normAutofit/>
          </a:bodyPr>
          <a:lstStyle/>
          <a:p>
            <a:pPr marL="514350" indent="-514350">
              <a:buFont typeface="+mj-lt"/>
              <a:buAutoNum type="arabicPeriod" startAt="27"/>
            </a:pPr>
            <a:r>
              <a:rPr lang="en-US" dirty="0"/>
              <a:t>A </a:t>
            </a:r>
            <a:r>
              <a:rPr lang="en-US" dirty="0">
                <a:solidFill>
                  <a:srgbClr val="C00000"/>
                </a:solidFill>
              </a:rPr>
              <a:t>system that is used </a:t>
            </a:r>
            <a:r>
              <a:rPr lang="en-US" dirty="0"/>
              <a:t>will </a:t>
            </a:r>
            <a:r>
              <a:rPr lang="en-US" dirty="0">
                <a:solidFill>
                  <a:srgbClr val="0070C0"/>
                </a:solidFill>
              </a:rPr>
              <a:t>be changed </a:t>
            </a:r>
            <a:r>
              <a:rPr lang="en-US" dirty="0"/>
              <a:t>(Lehman 1)</a:t>
            </a:r>
          </a:p>
          <a:p>
            <a:pPr marL="514350" indent="-514350">
              <a:buFont typeface="+mj-lt"/>
              <a:buAutoNum type="arabicPeriod" startAt="27"/>
            </a:pPr>
            <a:r>
              <a:rPr lang="en-US" dirty="0"/>
              <a:t>An evolving system increases its complexity, unless work is done to reduce it (Lehman 2)</a:t>
            </a:r>
          </a:p>
          <a:p>
            <a:pPr marL="514350" indent="-514350">
              <a:buFont typeface="+mj-lt"/>
              <a:buAutoNum type="arabicPeriod" startAt="27"/>
            </a:pPr>
            <a:r>
              <a:rPr lang="en-US" dirty="0">
                <a:solidFill>
                  <a:srgbClr val="C00000"/>
                </a:solidFill>
              </a:rPr>
              <a:t>System evolution </a:t>
            </a:r>
            <a:r>
              <a:rPr lang="en-US" dirty="0"/>
              <a:t>is determined by a </a:t>
            </a:r>
            <a:r>
              <a:rPr lang="en-US" dirty="0">
                <a:solidFill>
                  <a:srgbClr val="0070C0"/>
                </a:solidFill>
              </a:rPr>
              <a:t>feedback process</a:t>
            </a:r>
            <a:r>
              <a:rPr lang="en-US" dirty="0"/>
              <a:t> (Lehman 3)</a:t>
            </a:r>
          </a:p>
          <a:p>
            <a:pPr marL="514350" indent="-514350">
              <a:buFont typeface="+mj-lt"/>
              <a:buAutoNum type="arabicPeriod" startAt="27"/>
            </a:pPr>
            <a:r>
              <a:rPr lang="en-US" dirty="0">
                <a:solidFill>
                  <a:srgbClr val="C00000"/>
                </a:solidFill>
              </a:rPr>
              <a:t>Smaller changes </a:t>
            </a:r>
            <a:r>
              <a:rPr lang="en-US" dirty="0"/>
              <a:t>have a </a:t>
            </a:r>
            <a:r>
              <a:rPr lang="en-US" dirty="0">
                <a:solidFill>
                  <a:srgbClr val="0070C0"/>
                </a:solidFill>
              </a:rPr>
              <a:t>higher error density </a:t>
            </a:r>
            <a:r>
              <a:rPr lang="en-US" dirty="0"/>
              <a:t>than large ones (</a:t>
            </a:r>
            <a:r>
              <a:rPr lang="en-US" dirty="0" err="1"/>
              <a:t>Basili</a:t>
            </a:r>
            <a:r>
              <a:rPr lang="en-US" dirty="0"/>
              <a:t>–</a:t>
            </a:r>
            <a:r>
              <a:rPr lang="en-US" dirty="0" err="1"/>
              <a:t>Möller</a:t>
            </a:r>
            <a:r>
              <a:rPr lang="en-US" dirty="0"/>
              <a:t>)</a:t>
            </a:r>
          </a:p>
        </p:txBody>
      </p:sp>
      <p:sp>
        <p:nvSpPr>
          <p:cNvPr id="3" name="Title 2">
            <a:extLst>
              <a:ext uri="{FF2B5EF4-FFF2-40B4-BE49-F238E27FC236}">
                <a16:creationId xmlns:a16="http://schemas.microsoft.com/office/drawing/2014/main" id="{1276758A-CFFC-44BF-9D16-5DCC228CE048}"/>
              </a:ext>
            </a:extLst>
          </p:cNvPr>
          <p:cNvSpPr>
            <a:spLocks noGrp="1"/>
          </p:cNvSpPr>
          <p:nvPr>
            <p:ph type="title"/>
          </p:nvPr>
        </p:nvSpPr>
        <p:spPr/>
        <p:txBody>
          <a:bodyPr/>
          <a:lstStyle/>
          <a:p>
            <a:r>
              <a:rPr lang="en-US" dirty="0"/>
              <a:t>Software Engineering Laws </a:t>
            </a:r>
            <a:endParaRPr lang="en-ID" dirty="0"/>
          </a:p>
        </p:txBody>
      </p:sp>
      <p:sp>
        <p:nvSpPr>
          <p:cNvPr id="4" name="Slide Number Placeholder 3">
            <a:extLst>
              <a:ext uri="{FF2B5EF4-FFF2-40B4-BE49-F238E27FC236}">
                <a16:creationId xmlns:a16="http://schemas.microsoft.com/office/drawing/2014/main" id="{221943C2-889B-44C8-B48C-C3F2BC22352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531</a:t>
            </a:fld>
            <a:endParaRPr lang="en-US">
              <a:solidFill>
                <a:prstClr val="black">
                  <a:tint val="75000"/>
                </a:prstClr>
              </a:solidFill>
            </a:endParaRPr>
          </a:p>
        </p:txBody>
      </p:sp>
      <p:sp>
        <p:nvSpPr>
          <p:cNvPr id="5" name="TextBox 4">
            <a:extLst>
              <a:ext uri="{FF2B5EF4-FFF2-40B4-BE49-F238E27FC236}">
                <a16:creationId xmlns:a16="http://schemas.microsoft.com/office/drawing/2014/main" id="{E7C5E7F8-D0D8-4E41-A5F6-6DF20E935DC0}"/>
              </a:ext>
            </a:extLst>
          </p:cNvPr>
          <p:cNvSpPr txBox="1"/>
          <p:nvPr/>
        </p:nvSpPr>
        <p:spPr>
          <a:xfrm rot="16200000">
            <a:off x="-1137333" y="2381934"/>
            <a:ext cx="2971804" cy="646331"/>
          </a:xfrm>
          <a:prstGeom prst="rect">
            <a:avLst/>
          </a:prstGeom>
          <a:noFill/>
        </p:spPr>
        <p:txBody>
          <a:bodyPr wrap="square" rtlCol="0">
            <a:spAutoFit/>
          </a:bodyPr>
          <a:lstStyle/>
          <a:p>
            <a:r>
              <a:rPr lang="en-US" sz="3600" dirty="0">
                <a:solidFill>
                  <a:srgbClr val="00B050"/>
                </a:solidFill>
                <a:latin typeface="+mn-lt"/>
              </a:rPr>
              <a:t>EVOLUTION</a:t>
            </a:r>
            <a:endParaRPr lang="en-ID" sz="3600" dirty="0">
              <a:solidFill>
                <a:srgbClr val="00B050"/>
              </a:solidFill>
              <a:latin typeface="+mn-lt"/>
            </a:endParaRPr>
          </a:p>
        </p:txBody>
      </p:sp>
    </p:spTree>
    <p:extLst>
      <p:ext uri="{BB962C8B-B14F-4D97-AF65-F5344CB8AC3E}">
        <p14:creationId xmlns:p14="http://schemas.microsoft.com/office/powerpoint/2010/main" val="34214622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9A062-0B15-41D1-98EC-C1353959455D}"/>
              </a:ext>
            </a:extLst>
          </p:cNvPr>
          <p:cNvSpPr>
            <a:spLocks noGrp="1"/>
          </p:cNvSpPr>
          <p:nvPr>
            <p:ph idx="1"/>
          </p:nvPr>
        </p:nvSpPr>
        <p:spPr>
          <a:xfrm>
            <a:off x="628649" y="1219197"/>
            <a:ext cx="8134351" cy="5334000"/>
          </a:xfrm>
        </p:spPr>
        <p:txBody>
          <a:bodyPr>
            <a:normAutofit/>
          </a:bodyPr>
          <a:lstStyle/>
          <a:p>
            <a:pPr marL="514350" indent="-514350">
              <a:buFont typeface="+mj-lt"/>
              <a:buAutoNum type="arabicPeriod" startAt="31"/>
            </a:pPr>
            <a:r>
              <a:rPr lang="en-US" sz="2400" dirty="0"/>
              <a:t>Individual </a:t>
            </a:r>
            <a:r>
              <a:rPr lang="en-US" sz="2400" dirty="0">
                <a:solidFill>
                  <a:srgbClr val="C00000"/>
                </a:solidFill>
              </a:rPr>
              <a:t>developer performance varies </a:t>
            </a:r>
            <a:r>
              <a:rPr lang="en-US" sz="2400" dirty="0"/>
              <a:t>considerably (</a:t>
            </a:r>
            <a:r>
              <a:rPr lang="en-US" sz="2400" dirty="0" err="1"/>
              <a:t>Sackman</a:t>
            </a:r>
            <a:r>
              <a:rPr lang="en-US" sz="2400" dirty="0"/>
              <a:t> 2)</a:t>
            </a:r>
          </a:p>
          <a:p>
            <a:pPr marL="514350" indent="-514350">
              <a:buFont typeface="+mj-lt"/>
              <a:buAutoNum type="arabicPeriod" startAt="31"/>
            </a:pPr>
            <a:r>
              <a:rPr lang="en-US" sz="2400" dirty="0"/>
              <a:t>A </a:t>
            </a:r>
            <a:r>
              <a:rPr lang="en-US" sz="2400" dirty="0">
                <a:solidFill>
                  <a:srgbClr val="C00000"/>
                </a:solidFill>
              </a:rPr>
              <a:t>multitude of factors </a:t>
            </a:r>
            <a:r>
              <a:rPr lang="en-US" sz="2400" dirty="0"/>
              <a:t>influence </a:t>
            </a:r>
            <a:r>
              <a:rPr lang="en-US" sz="2400" dirty="0">
                <a:solidFill>
                  <a:srgbClr val="0070C0"/>
                </a:solidFill>
              </a:rPr>
              <a:t>developer productivity </a:t>
            </a:r>
            <a:r>
              <a:rPr lang="en-US" sz="2400" dirty="0"/>
              <a:t>(Nelson–Jones)</a:t>
            </a:r>
          </a:p>
          <a:p>
            <a:pPr marL="514350" indent="-514350">
              <a:buFont typeface="+mj-lt"/>
              <a:buAutoNum type="arabicPeriod" startAt="31"/>
            </a:pPr>
            <a:r>
              <a:rPr lang="en-US" sz="2400" dirty="0">
                <a:solidFill>
                  <a:srgbClr val="C00000"/>
                </a:solidFill>
              </a:rPr>
              <a:t>Development effort </a:t>
            </a:r>
            <a:r>
              <a:rPr lang="en-US" sz="2400" dirty="0"/>
              <a:t>is a </a:t>
            </a:r>
            <a:r>
              <a:rPr lang="en-US" sz="2400" dirty="0">
                <a:solidFill>
                  <a:srgbClr val="0070C0"/>
                </a:solidFill>
              </a:rPr>
              <a:t>(non-linear) function of product size </a:t>
            </a:r>
            <a:r>
              <a:rPr lang="en-US" sz="2400" dirty="0"/>
              <a:t>(Boehm 3)</a:t>
            </a:r>
          </a:p>
          <a:p>
            <a:pPr marL="514350" indent="-514350">
              <a:buFont typeface="+mj-lt"/>
              <a:buAutoNum type="arabicPeriod" startAt="31"/>
            </a:pPr>
            <a:r>
              <a:rPr lang="en-US" sz="2400" dirty="0"/>
              <a:t>Most </a:t>
            </a:r>
            <a:r>
              <a:rPr lang="en-US" sz="2400" dirty="0">
                <a:solidFill>
                  <a:srgbClr val="C00000"/>
                </a:solidFill>
              </a:rPr>
              <a:t>cost estimates </a:t>
            </a:r>
            <a:r>
              <a:rPr lang="en-US" sz="2400" dirty="0"/>
              <a:t>tend to be </a:t>
            </a:r>
            <a:r>
              <a:rPr lang="en-US" sz="2400" dirty="0">
                <a:solidFill>
                  <a:srgbClr val="0070C0"/>
                </a:solidFill>
              </a:rPr>
              <a:t>too low </a:t>
            </a:r>
            <a:r>
              <a:rPr lang="en-US" sz="2400" dirty="0"/>
              <a:t>(DeMarco–Glass)</a:t>
            </a:r>
          </a:p>
          <a:p>
            <a:pPr marL="514350" indent="-514350">
              <a:buFont typeface="+mj-lt"/>
              <a:buAutoNum type="arabicPeriod" startAt="31"/>
            </a:pPr>
            <a:r>
              <a:rPr lang="en-US" sz="2400" dirty="0">
                <a:solidFill>
                  <a:srgbClr val="C00000"/>
                </a:solidFill>
              </a:rPr>
              <a:t>Mature processes </a:t>
            </a:r>
            <a:r>
              <a:rPr lang="en-US" sz="2400" dirty="0"/>
              <a:t>and </a:t>
            </a:r>
            <a:r>
              <a:rPr lang="en-US" sz="2400" dirty="0">
                <a:solidFill>
                  <a:srgbClr val="C00000"/>
                </a:solidFill>
              </a:rPr>
              <a:t>personal discipline </a:t>
            </a:r>
            <a:r>
              <a:rPr lang="en-US" sz="2400" dirty="0"/>
              <a:t>enhance planning, increase </a:t>
            </a:r>
            <a:r>
              <a:rPr lang="en-US" sz="2400" dirty="0">
                <a:solidFill>
                  <a:srgbClr val="0070C0"/>
                </a:solidFill>
              </a:rPr>
              <a:t>productivity</a:t>
            </a:r>
            <a:r>
              <a:rPr lang="en-US" sz="2400" dirty="0"/>
              <a:t>, and reduce </a:t>
            </a:r>
            <a:r>
              <a:rPr lang="en-US" sz="2400" dirty="0">
                <a:solidFill>
                  <a:srgbClr val="0070C0"/>
                </a:solidFill>
              </a:rPr>
              <a:t>errors</a:t>
            </a:r>
            <a:r>
              <a:rPr lang="en-US" sz="2400" dirty="0"/>
              <a:t> (Humphrey)</a:t>
            </a:r>
          </a:p>
          <a:p>
            <a:pPr marL="514350" indent="-514350">
              <a:buFont typeface="+mj-lt"/>
              <a:buAutoNum type="arabicPeriod" startAt="31"/>
            </a:pPr>
            <a:r>
              <a:rPr lang="en-US" sz="2400" dirty="0">
                <a:solidFill>
                  <a:srgbClr val="C00000"/>
                </a:solidFill>
              </a:rPr>
              <a:t>Adding manpower </a:t>
            </a:r>
            <a:r>
              <a:rPr lang="en-US" sz="2400" dirty="0"/>
              <a:t>to a late project </a:t>
            </a:r>
            <a:r>
              <a:rPr lang="en-US" sz="2400" dirty="0">
                <a:solidFill>
                  <a:srgbClr val="0070C0"/>
                </a:solidFill>
              </a:rPr>
              <a:t>makes it later </a:t>
            </a:r>
            <a:r>
              <a:rPr lang="en-US" sz="2400" dirty="0"/>
              <a:t>(Brooks)</a:t>
            </a:r>
          </a:p>
          <a:p>
            <a:pPr marL="514350" indent="-514350">
              <a:buFont typeface="+mj-lt"/>
              <a:buAutoNum type="arabicPeriod" startAt="31"/>
            </a:pPr>
            <a:r>
              <a:rPr lang="en-US" sz="2400" dirty="0"/>
              <a:t>Products replace services through productivity gains (Baumol)</a:t>
            </a:r>
          </a:p>
        </p:txBody>
      </p:sp>
      <p:sp>
        <p:nvSpPr>
          <p:cNvPr id="3" name="Title 2">
            <a:extLst>
              <a:ext uri="{FF2B5EF4-FFF2-40B4-BE49-F238E27FC236}">
                <a16:creationId xmlns:a16="http://schemas.microsoft.com/office/drawing/2014/main" id="{1276758A-CFFC-44BF-9D16-5DCC228CE048}"/>
              </a:ext>
            </a:extLst>
          </p:cNvPr>
          <p:cNvSpPr>
            <a:spLocks noGrp="1"/>
          </p:cNvSpPr>
          <p:nvPr>
            <p:ph type="title"/>
          </p:nvPr>
        </p:nvSpPr>
        <p:spPr/>
        <p:txBody>
          <a:bodyPr/>
          <a:lstStyle/>
          <a:p>
            <a:r>
              <a:rPr lang="en-US" dirty="0"/>
              <a:t>Software Engineering Laws </a:t>
            </a:r>
            <a:endParaRPr lang="en-ID" dirty="0"/>
          </a:p>
        </p:txBody>
      </p:sp>
      <p:sp>
        <p:nvSpPr>
          <p:cNvPr id="4" name="Slide Number Placeholder 3">
            <a:extLst>
              <a:ext uri="{FF2B5EF4-FFF2-40B4-BE49-F238E27FC236}">
                <a16:creationId xmlns:a16="http://schemas.microsoft.com/office/drawing/2014/main" id="{221943C2-889B-44C8-B48C-C3F2BC22352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532</a:t>
            </a:fld>
            <a:endParaRPr lang="en-US">
              <a:solidFill>
                <a:prstClr val="black">
                  <a:tint val="75000"/>
                </a:prstClr>
              </a:solidFill>
            </a:endParaRPr>
          </a:p>
        </p:txBody>
      </p:sp>
      <p:sp>
        <p:nvSpPr>
          <p:cNvPr id="5" name="TextBox 4">
            <a:extLst>
              <a:ext uri="{FF2B5EF4-FFF2-40B4-BE49-F238E27FC236}">
                <a16:creationId xmlns:a16="http://schemas.microsoft.com/office/drawing/2014/main" id="{E3C1B2BE-E69C-4F20-8CEA-1534A234C33D}"/>
              </a:ext>
            </a:extLst>
          </p:cNvPr>
          <p:cNvSpPr txBox="1"/>
          <p:nvPr/>
        </p:nvSpPr>
        <p:spPr>
          <a:xfrm rot="16200000">
            <a:off x="-2204132" y="3448734"/>
            <a:ext cx="5105404" cy="646331"/>
          </a:xfrm>
          <a:prstGeom prst="rect">
            <a:avLst/>
          </a:prstGeom>
          <a:noFill/>
        </p:spPr>
        <p:txBody>
          <a:bodyPr wrap="square" rtlCol="0">
            <a:spAutoFit/>
          </a:bodyPr>
          <a:lstStyle/>
          <a:p>
            <a:r>
              <a:rPr lang="en-US" sz="3600" dirty="0">
                <a:solidFill>
                  <a:srgbClr val="00B050"/>
                </a:solidFill>
                <a:latin typeface="+mn-lt"/>
              </a:rPr>
              <a:t>PLANNING</a:t>
            </a:r>
          </a:p>
        </p:txBody>
      </p:sp>
    </p:spTree>
    <p:extLst>
      <p:ext uri="{BB962C8B-B14F-4D97-AF65-F5344CB8AC3E}">
        <p14:creationId xmlns:p14="http://schemas.microsoft.com/office/powerpoint/2010/main" val="1951449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9A062-0B15-41D1-98EC-C1353959455D}"/>
              </a:ext>
            </a:extLst>
          </p:cNvPr>
          <p:cNvSpPr>
            <a:spLocks noGrp="1"/>
          </p:cNvSpPr>
          <p:nvPr>
            <p:ph idx="1"/>
          </p:nvPr>
        </p:nvSpPr>
        <p:spPr>
          <a:xfrm>
            <a:off x="628648" y="1143000"/>
            <a:ext cx="8134351" cy="5715000"/>
          </a:xfrm>
        </p:spPr>
        <p:txBody>
          <a:bodyPr>
            <a:normAutofit/>
          </a:bodyPr>
          <a:lstStyle/>
          <a:p>
            <a:pPr marL="514350" indent="-514350">
              <a:buFont typeface="+mj-lt"/>
              <a:buAutoNum type="arabicPeriod" startAt="38"/>
            </a:pPr>
            <a:r>
              <a:rPr lang="en-US" sz="2400" dirty="0"/>
              <a:t>Humans receive most information through the visual system and store it in a spatially organized memory (</a:t>
            </a:r>
            <a:r>
              <a:rPr lang="en-US" sz="2400" dirty="0" err="1"/>
              <a:t>Kupfmüller</a:t>
            </a:r>
            <a:r>
              <a:rPr lang="en-US" sz="2400" dirty="0"/>
              <a:t>)</a:t>
            </a:r>
          </a:p>
          <a:p>
            <a:pPr marL="514350" indent="-514350">
              <a:buFont typeface="+mj-lt"/>
              <a:buAutoNum type="arabicPeriod" startAt="38"/>
            </a:pPr>
            <a:r>
              <a:rPr lang="en-US" sz="2400" dirty="0"/>
              <a:t>Humans tend to structure what they see to form cohesive patterns (Gestalt)</a:t>
            </a:r>
          </a:p>
          <a:p>
            <a:pPr marL="514350" indent="-514350">
              <a:buFont typeface="+mj-lt"/>
              <a:buAutoNum type="arabicPeriod" startAt="38"/>
            </a:pPr>
            <a:r>
              <a:rPr lang="en-US" sz="2400" dirty="0"/>
              <a:t>Short-term memory is limited to 7 ± 2 chunks of information (Miller)</a:t>
            </a:r>
          </a:p>
          <a:p>
            <a:pPr marL="514350" indent="-514350">
              <a:buFont typeface="+mj-lt"/>
              <a:buAutoNum type="arabicPeriod" startAt="41"/>
            </a:pPr>
            <a:r>
              <a:rPr lang="en-US" sz="2400" dirty="0"/>
              <a:t>Multimodal information is easier to remember than single mode (Krause)</a:t>
            </a:r>
          </a:p>
          <a:p>
            <a:pPr marL="514350" indent="-514350">
              <a:buFont typeface="+mj-lt"/>
              <a:buAutoNum type="arabicPeriod" startAt="41"/>
            </a:pPr>
            <a:r>
              <a:rPr lang="en-US" sz="2400" dirty="0"/>
              <a:t>The </a:t>
            </a:r>
            <a:r>
              <a:rPr lang="en-US" sz="2400" dirty="0">
                <a:solidFill>
                  <a:srgbClr val="C00000"/>
                </a:solidFill>
              </a:rPr>
              <a:t>more knowledge </a:t>
            </a:r>
            <a:r>
              <a:rPr lang="en-US" sz="2400" dirty="0"/>
              <a:t>that is available, the </a:t>
            </a:r>
            <a:r>
              <a:rPr lang="en-US" sz="2400" dirty="0">
                <a:solidFill>
                  <a:srgbClr val="0070C0"/>
                </a:solidFill>
              </a:rPr>
              <a:t>more effort </a:t>
            </a:r>
            <a:r>
              <a:rPr lang="en-US" sz="2400" dirty="0"/>
              <a:t>has to be spent on the processes to use it (Librarian)</a:t>
            </a:r>
          </a:p>
          <a:p>
            <a:pPr marL="514350" indent="-514350">
              <a:buFont typeface="+mj-lt"/>
              <a:buAutoNum type="arabicPeriod" startAt="41"/>
            </a:pPr>
            <a:r>
              <a:rPr lang="en-US" sz="2400" dirty="0"/>
              <a:t>It takes </a:t>
            </a:r>
            <a:r>
              <a:rPr lang="en-US" sz="2400" dirty="0">
                <a:solidFill>
                  <a:srgbClr val="C00000"/>
                </a:solidFill>
              </a:rPr>
              <a:t>5000 hours </a:t>
            </a:r>
            <a:r>
              <a:rPr lang="en-US" sz="2400" dirty="0"/>
              <a:t>to turn a </a:t>
            </a:r>
            <a:r>
              <a:rPr lang="en-US" sz="2400" dirty="0">
                <a:solidFill>
                  <a:srgbClr val="0070C0"/>
                </a:solidFill>
              </a:rPr>
              <a:t>novice into an expert </a:t>
            </a:r>
            <a:r>
              <a:rPr lang="en-US" sz="2400" dirty="0"/>
              <a:t>(Apprentice)</a:t>
            </a:r>
          </a:p>
          <a:p>
            <a:pPr marL="514350" indent="-514350">
              <a:buFont typeface="+mj-lt"/>
              <a:buAutoNum type="arabicPeriod" startAt="41"/>
            </a:pPr>
            <a:r>
              <a:rPr lang="en-US" sz="2400" dirty="0"/>
              <a:t>Human </a:t>
            </a:r>
            <a:r>
              <a:rPr lang="en-US" sz="2400" dirty="0">
                <a:solidFill>
                  <a:srgbClr val="C00000"/>
                </a:solidFill>
              </a:rPr>
              <a:t>needs and desires </a:t>
            </a:r>
            <a:r>
              <a:rPr lang="en-US" sz="2400" dirty="0"/>
              <a:t>are strictly </a:t>
            </a:r>
            <a:r>
              <a:rPr lang="en-US" sz="2400" dirty="0">
                <a:solidFill>
                  <a:srgbClr val="0070C0"/>
                </a:solidFill>
              </a:rPr>
              <a:t>prioritized</a:t>
            </a:r>
            <a:r>
              <a:rPr lang="en-US" sz="2400" dirty="0"/>
              <a:t> (Maslow-Herzberg)</a:t>
            </a:r>
          </a:p>
        </p:txBody>
      </p:sp>
      <p:sp>
        <p:nvSpPr>
          <p:cNvPr id="3" name="Title 2">
            <a:extLst>
              <a:ext uri="{FF2B5EF4-FFF2-40B4-BE49-F238E27FC236}">
                <a16:creationId xmlns:a16="http://schemas.microsoft.com/office/drawing/2014/main" id="{1276758A-CFFC-44BF-9D16-5DCC228CE048}"/>
              </a:ext>
            </a:extLst>
          </p:cNvPr>
          <p:cNvSpPr>
            <a:spLocks noGrp="1"/>
          </p:cNvSpPr>
          <p:nvPr>
            <p:ph type="title"/>
          </p:nvPr>
        </p:nvSpPr>
        <p:spPr/>
        <p:txBody>
          <a:bodyPr/>
          <a:lstStyle/>
          <a:p>
            <a:r>
              <a:rPr lang="en-US" dirty="0"/>
              <a:t>Software Engineering Laws </a:t>
            </a:r>
            <a:endParaRPr lang="en-ID" dirty="0"/>
          </a:p>
        </p:txBody>
      </p:sp>
      <p:sp>
        <p:nvSpPr>
          <p:cNvPr id="4" name="Slide Number Placeholder 3">
            <a:extLst>
              <a:ext uri="{FF2B5EF4-FFF2-40B4-BE49-F238E27FC236}">
                <a16:creationId xmlns:a16="http://schemas.microsoft.com/office/drawing/2014/main" id="{221943C2-889B-44C8-B48C-C3F2BC22352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533</a:t>
            </a:fld>
            <a:endParaRPr lang="en-US">
              <a:solidFill>
                <a:prstClr val="black">
                  <a:tint val="75000"/>
                </a:prstClr>
              </a:solidFill>
            </a:endParaRPr>
          </a:p>
        </p:txBody>
      </p:sp>
      <p:sp>
        <p:nvSpPr>
          <p:cNvPr id="5" name="TextBox 4">
            <a:extLst>
              <a:ext uri="{FF2B5EF4-FFF2-40B4-BE49-F238E27FC236}">
                <a16:creationId xmlns:a16="http://schemas.microsoft.com/office/drawing/2014/main" id="{E3C1B2BE-E69C-4F20-8CEA-1534A234C33D}"/>
              </a:ext>
            </a:extLst>
          </p:cNvPr>
          <p:cNvSpPr txBox="1"/>
          <p:nvPr/>
        </p:nvSpPr>
        <p:spPr>
          <a:xfrm rot="16200000">
            <a:off x="-2204132" y="3448734"/>
            <a:ext cx="5105404" cy="646331"/>
          </a:xfrm>
          <a:prstGeom prst="rect">
            <a:avLst/>
          </a:prstGeom>
          <a:noFill/>
        </p:spPr>
        <p:txBody>
          <a:bodyPr wrap="square" rtlCol="0">
            <a:spAutoFit/>
          </a:bodyPr>
          <a:lstStyle/>
          <a:p>
            <a:r>
              <a:rPr lang="en-US" sz="3600" dirty="0">
                <a:solidFill>
                  <a:srgbClr val="00B050"/>
                </a:solidFill>
                <a:latin typeface="+mn-lt"/>
              </a:rPr>
              <a:t>HUMAN RESOURCE</a:t>
            </a:r>
          </a:p>
        </p:txBody>
      </p:sp>
    </p:spTree>
    <p:extLst>
      <p:ext uri="{BB962C8B-B14F-4D97-AF65-F5344CB8AC3E}">
        <p14:creationId xmlns:p14="http://schemas.microsoft.com/office/powerpoint/2010/main" val="2915663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9A062-0B15-41D1-98EC-C1353959455D}"/>
              </a:ext>
            </a:extLst>
          </p:cNvPr>
          <p:cNvSpPr>
            <a:spLocks noGrp="1"/>
          </p:cNvSpPr>
          <p:nvPr>
            <p:ph idx="1"/>
          </p:nvPr>
        </p:nvSpPr>
        <p:spPr/>
        <p:txBody>
          <a:bodyPr>
            <a:normAutofit lnSpcReduction="10000"/>
          </a:bodyPr>
          <a:lstStyle/>
          <a:p>
            <a:pPr marL="514350" indent="-514350">
              <a:buFont typeface="+mj-lt"/>
              <a:buAutoNum type="arabicPeriod" startAt="45"/>
            </a:pPr>
            <a:r>
              <a:rPr lang="en-US" dirty="0"/>
              <a:t>The </a:t>
            </a:r>
            <a:r>
              <a:rPr lang="en-US" dirty="0">
                <a:solidFill>
                  <a:srgbClr val="C00000"/>
                </a:solidFill>
              </a:rPr>
              <a:t>price and performance of processors </a:t>
            </a:r>
            <a:r>
              <a:rPr lang="en-US" dirty="0"/>
              <a:t>is </a:t>
            </a:r>
            <a:r>
              <a:rPr lang="en-US" dirty="0">
                <a:solidFill>
                  <a:srgbClr val="0070C0"/>
                </a:solidFill>
              </a:rPr>
              <a:t>halved every 18 months </a:t>
            </a:r>
            <a:r>
              <a:rPr lang="en-US" dirty="0"/>
              <a:t>(Moore)</a:t>
            </a:r>
          </a:p>
          <a:p>
            <a:pPr marL="514350" indent="-514350">
              <a:buFont typeface="+mj-lt"/>
              <a:buAutoNum type="arabicPeriod" startAt="45"/>
            </a:pPr>
            <a:r>
              <a:rPr lang="en-US" dirty="0"/>
              <a:t>The capacity of magnetic devices increases by a factor of ten every decade (Hoagland)</a:t>
            </a:r>
          </a:p>
          <a:p>
            <a:pPr marL="514350" indent="-514350">
              <a:buFont typeface="+mj-lt"/>
              <a:buAutoNum type="arabicPeriod" startAt="45"/>
            </a:pPr>
            <a:r>
              <a:rPr lang="en-US" dirty="0"/>
              <a:t>Wireless </a:t>
            </a:r>
            <a:r>
              <a:rPr lang="en-US" dirty="0">
                <a:solidFill>
                  <a:srgbClr val="C00000"/>
                </a:solidFill>
              </a:rPr>
              <a:t>bandwidth doubles every 2.5 years </a:t>
            </a:r>
            <a:r>
              <a:rPr lang="en-US" dirty="0"/>
              <a:t>(Cooper)</a:t>
            </a:r>
          </a:p>
          <a:p>
            <a:pPr marL="514350" indent="-514350">
              <a:buFont typeface="+mj-lt"/>
              <a:buAutoNum type="arabicPeriod" startAt="45"/>
            </a:pPr>
            <a:r>
              <a:rPr lang="en-US" dirty="0">
                <a:solidFill>
                  <a:srgbClr val="C00000"/>
                </a:solidFill>
              </a:rPr>
              <a:t>Architecture</a:t>
            </a:r>
            <a:r>
              <a:rPr lang="en-US" dirty="0"/>
              <a:t> wins over </a:t>
            </a:r>
            <a:r>
              <a:rPr lang="en-US" dirty="0">
                <a:solidFill>
                  <a:srgbClr val="0070C0"/>
                </a:solidFill>
              </a:rPr>
              <a:t>technology</a:t>
            </a:r>
            <a:r>
              <a:rPr lang="en-US" dirty="0"/>
              <a:t> (Morris-Ferguson)</a:t>
            </a:r>
          </a:p>
          <a:p>
            <a:pPr marL="514350" indent="-514350">
              <a:buFont typeface="+mj-lt"/>
              <a:buAutoNum type="arabicPeriod" startAt="45"/>
            </a:pPr>
            <a:r>
              <a:rPr lang="en-US" dirty="0"/>
              <a:t>The </a:t>
            </a:r>
            <a:r>
              <a:rPr lang="en-US" dirty="0">
                <a:solidFill>
                  <a:srgbClr val="C00000"/>
                </a:solidFill>
              </a:rPr>
              <a:t>value of a network </a:t>
            </a:r>
            <a:r>
              <a:rPr lang="en-US" dirty="0"/>
              <a:t>increases with the </a:t>
            </a:r>
            <a:r>
              <a:rPr lang="en-US" dirty="0">
                <a:solidFill>
                  <a:srgbClr val="0070C0"/>
                </a:solidFill>
              </a:rPr>
              <a:t>square of its users</a:t>
            </a:r>
            <a:r>
              <a:rPr lang="en-US" dirty="0"/>
              <a:t> (Metcalfe)</a:t>
            </a:r>
          </a:p>
          <a:p>
            <a:pPr marL="514350" indent="-514350">
              <a:buFont typeface="+mj-lt"/>
              <a:buAutoNum type="arabicPeriod" startAt="45"/>
            </a:pPr>
            <a:r>
              <a:rPr lang="en-US" dirty="0"/>
              <a:t>The probability that a hypothesis is true increases the more unlikely the new event is that confirms this hypothesis (Bayes)</a:t>
            </a:r>
          </a:p>
        </p:txBody>
      </p:sp>
      <p:sp>
        <p:nvSpPr>
          <p:cNvPr id="3" name="Title 2">
            <a:extLst>
              <a:ext uri="{FF2B5EF4-FFF2-40B4-BE49-F238E27FC236}">
                <a16:creationId xmlns:a16="http://schemas.microsoft.com/office/drawing/2014/main" id="{1276758A-CFFC-44BF-9D16-5DCC228CE048}"/>
              </a:ext>
            </a:extLst>
          </p:cNvPr>
          <p:cNvSpPr>
            <a:spLocks noGrp="1"/>
          </p:cNvSpPr>
          <p:nvPr>
            <p:ph type="title"/>
          </p:nvPr>
        </p:nvSpPr>
        <p:spPr/>
        <p:txBody>
          <a:bodyPr/>
          <a:lstStyle/>
          <a:p>
            <a:r>
              <a:rPr lang="en-US" dirty="0"/>
              <a:t>Software Engineering Laws </a:t>
            </a:r>
            <a:endParaRPr lang="en-ID" dirty="0"/>
          </a:p>
        </p:txBody>
      </p:sp>
      <p:sp>
        <p:nvSpPr>
          <p:cNvPr id="4" name="Slide Number Placeholder 3">
            <a:extLst>
              <a:ext uri="{FF2B5EF4-FFF2-40B4-BE49-F238E27FC236}">
                <a16:creationId xmlns:a16="http://schemas.microsoft.com/office/drawing/2014/main" id="{221943C2-889B-44C8-B48C-C3F2BC22352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534</a:t>
            </a:fld>
            <a:endParaRPr lang="en-US">
              <a:solidFill>
                <a:prstClr val="black">
                  <a:tint val="75000"/>
                </a:prstClr>
              </a:solidFill>
            </a:endParaRPr>
          </a:p>
        </p:txBody>
      </p:sp>
      <p:sp>
        <p:nvSpPr>
          <p:cNvPr id="5" name="TextBox 4">
            <a:extLst>
              <a:ext uri="{FF2B5EF4-FFF2-40B4-BE49-F238E27FC236}">
                <a16:creationId xmlns:a16="http://schemas.microsoft.com/office/drawing/2014/main" id="{E1E3EA0A-5A8F-4410-8687-9FEB89CF7DD6}"/>
              </a:ext>
            </a:extLst>
          </p:cNvPr>
          <p:cNvSpPr txBox="1"/>
          <p:nvPr/>
        </p:nvSpPr>
        <p:spPr>
          <a:xfrm rot="16200000">
            <a:off x="-2127931" y="3372534"/>
            <a:ext cx="4953004" cy="646331"/>
          </a:xfrm>
          <a:prstGeom prst="rect">
            <a:avLst/>
          </a:prstGeom>
          <a:noFill/>
        </p:spPr>
        <p:txBody>
          <a:bodyPr wrap="square" rtlCol="0">
            <a:spAutoFit/>
          </a:bodyPr>
          <a:lstStyle/>
          <a:p>
            <a:r>
              <a:rPr lang="en-US" sz="3600" dirty="0">
                <a:solidFill>
                  <a:srgbClr val="00B050"/>
                </a:solidFill>
                <a:latin typeface="+mn-lt"/>
              </a:rPr>
              <a:t>TECHNOLOGY</a:t>
            </a:r>
          </a:p>
        </p:txBody>
      </p:sp>
    </p:spTree>
    <p:extLst>
      <p:ext uri="{BB962C8B-B14F-4D97-AF65-F5344CB8AC3E}">
        <p14:creationId xmlns:p14="http://schemas.microsoft.com/office/powerpoint/2010/main" val="3639603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C101A-E33D-433C-9A80-63FEEE343C5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D1327B0-61F0-49DE-95E5-A0BBE8B9EDE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535</a:t>
            </a:fld>
            <a:endParaRPr lang="en-US">
              <a:solidFill>
                <a:prstClr val="black">
                  <a:tint val="75000"/>
                </a:prstClr>
              </a:solidFill>
            </a:endParaRPr>
          </a:p>
        </p:txBody>
      </p:sp>
      <p:pic>
        <p:nvPicPr>
          <p:cNvPr id="5" name="Picture 4">
            <a:extLst>
              <a:ext uri="{FF2B5EF4-FFF2-40B4-BE49-F238E27FC236}">
                <a16:creationId xmlns:a16="http://schemas.microsoft.com/office/drawing/2014/main" id="{D90DA5A6-3994-4A8B-B4E7-79969295881B}"/>
              </a:ext>
            </a:extLst>
          </p:cNvPr>
          <p:cNvPicPr>
            <a:picLocks noChangeAspect="1"/>
          </p:cNvPicPr>
          <p:nvPr/>
        </p:nvPicPr>
        <p:blipFill rotWithShape="1">
          <a:blip r:embed="rId2"/>
          <a:srcRect l="1614" t="2239" r="4838" b="1043"/>
          <a:stretch/>
        </p:blipFill>
        <p:spPr>
          <a:xfrm>
            <a:off x="1785867" y="-17946"/>
            <a:ext cx="7372351" cy="6863914"/>
          </a:xfrm>
          <a:prstGeom prst="rect">
            <a:avLst/>
          </a:prstGeom>
        </p:spPr>
      </p:pic>
      <p:sp>
        <p:nvSpPr>
          <p:cNvPr id="2" name="Content Placeholder 1">
            <a:extLst>
              <a:ext uri="{FF2B5EF4-FFF2-40B4-BE49-F238E27FC236}">
                <a16:creationId xmlns:a16="http://schemas.microsoft.com/office/drawing/2014/main" id="{50E6734B-480D-4C97-B7D0-42452CD1E236}"/>
              </a:ext>
            </a:extLst>
          </p:cNvPr>
          <p:cNvSpPr>
            <a:spLocks noGrp="1"/>
          </p:cNvSpPr>
          <p:nvPr>
            <p:ph idx="1"/>
          </p:nvPr>
        </p:nvSpPr>
        <p:spPr>
          <a:xfrm>
            <a:off x="76200" y="5562600"/>
            <a:ext cx="3962400" cy="761549"/>
          </a:xfrm>
        </p:spPr>
        <p:txBody>
          <a:bodyPr>
            <a:noAutofit/>
          </a:bodyPr>
          <a:lstStyle/>
          <a:p>
            <a:pPr marL="0" indent="0">
              <a:buNone/>
            </a:pPr>
            <a:r>
              <a:rPr lang="id-ID" sz="3600" b="1" dirty="0">
                <a:solidFill>
                  <a:srgbClr val="C00000"/>
                </a:solidFill>
                <a:effectLst>
                  <a:outerShdw blurRad="38100" dist="38100" dir="2700000" algn="tl">
                    <a:srgbClr val="000000">
                      <a:alpha val="43137"/>
                    </a:srgbClr>
                  </a:outerShdw>
                </a:effectLst>
              </a:rPr>
              <a:t>Systems </a:t>
            </a:r>
            <a:r>
              <a:rPr lang="id-ID" sz="3600" b="1" dirty="0" err="1">
                <a:solidFill>
                  <a:srgbClr val="C00000"/>
                </a:solidFill>
                <a:effectLst>
                  <a:outerShdw blurRad="38100" dist="38100" dir="2700000" algn="tl">
                    <a:srgbClr val="000000">
                      <a:alpha val="43137"/>
                    </a:srgbClr>
                  </a:outerShdw>
                </a:effectLst>
              </a:rPr>
              <a:t>Implementation</a:t>
            </a:r>
            <a:endParaRPr lang="en-US"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78661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67" y="990600"/>
            <a:ext cx="8634033" cy="5334000"/>
          </a:xfrm>
        </p:spPr>
        <p:txBody>
          <a:bodyPr>
            <a:normAutofit/>
          </a:bodyPr>
          <a:lstStyle/>
          <a:p>
            <a:pPr marL="514350" indent="-514350">
              <a:buFont typeface="+mj-lt"/>
              <a:buAutoNum type="arabicPeriod"/>
            </a:pPr>
            <a:r>
              <a:rPr lang="id-ID" sz="2200" dirty="0"/>
              <a:t>Sebutkan </a:t>
            </a:r>
            <a:r>
              <a:rPr lang="id-ID" sz="2200" dirty="0">
                <a:solidFill>
                  <a:srgbClr val="C00000"/>
                </a:solidFill>
              </a:rPr>
              <a:t>tahapan pengembangan sistem </a:t>
            </a:r>
            <a:r>
              <a:rPr lang="id-ID" sz="2200" dirty="0"/>
              <a:t>atau system development life cycle (SDLC)!</a:t>
            </a:r>
          </a:p>
          <a:p>
            <a:pPr marL="514350" indent="-514350">
              <a:buFont typeface="+mj-lt"/>
              <a:buAutoNum type="arabicPeriod"/>
            </a:pPr>
            <a:r>
              <a:rPr lang="id-ID" sz="2200" dirty="0"/>
              <a:t>Sebutkan beberapa </a:t>
            </a:r>
            <a:r>
              <a:rPr lang="id-ID" sz="2200" dirty="0">
                <a:solidFill>
                  <a:srgbClr val="C00000"/>
                </a:solidFill>
              </a:rPr>
              <a:t>metodologi pengembangan sistem </a:t>
            </a:r>
            <a:r>
              <a:rPr lang="id-ID" sz="2200" dirty="0"/>
              <a:t>yang anda ketahui!</a:t>
            </a:r>
          </a:p>
          <a:p>
            <a:pPr marL="514350" indent="-514350">
              <a:buFont typeface="+mj-lt"/>
              <a:buAutoNum type="arabicPeriod"/>
            </a:pPr>
            <a:r>
              <a:rPr lang="id-ID" sz="2200" dirty="0"/>
              <a:t>Gambarkan </a:t>
            </a:r>
            <a:r>
              <a:rPr lang="id-ID" sz="2200" i="1" dirty="0" err="1"/>
              <a:t>requirement</a:t>
            </a:r>
            <a:r>
              <a:rPr lang="id-ID" sz="2200" i="1" dirty="0"/>
              <a:t> </a:t>
            </a:r>
            <a:r>
              <a:rPr lang="id-ID" sz="2200" dirty="0"/>
              <a:t>di bawah dengan </a:t>
            </a:r>
            <a:r>
              <a:rPr lang="id-ID" sz="2200" dirty="0">
                <a:solidFill>
                  <a:srgbClr val="C00000"/>
                </a:solidFill>
              </a:rPr>
              <a:t>use case diagram</a:t>
            </a:r>
            <a:r>
              <a:rPr lang="id-ID" sz="2200" dirty="0"/>
              <a:t>!</a:t>
            </a:r>
            <a:br>
              <a:rPr lang="id-ID" sz="2200" dirty="0"/>
            </a:br>
            <a:endParaRPr lang="id-ID" sz="2200" dirty="0"/>
          </a:p>
          <a:p>
            <a:pPr marL="514350" indent="-514350">
              <a:buFont typeface="+mj-lt"/>
              <a:buAutoNum type="arabicPeriod"/>
            </a:pPr>
            <a:endParaRPr lang="id-ID" sz="2200" dirty="0"/>
          </a:p>
          <a:p>
            <a:pPr marL="514350" indent="-514350">
              <a:buFont typeface="+mj-lt"/>
              <a:buAutoNum type="arabicPeriod"/>
            </a:pPr>
            <a:endParaRPr lang="id-ID" sz="2200" dirty="0"/>
          </a:p>
          <a:p>
            <a:pPr marL="514350" indent="-514350">
              <a:buFont typeface="+mj-lt"/>
              <a:buAutoNum type="arabicPeriod"/>
            </a:pPr>
            <a:endParaRPr lang="id-ID" sz="2200" dirty="0"/>
          </a:p>
          <a:p>
            <a:pPr marL="514350" indent="-514350">
              <a:buFont typeface="+mj-lt"/>
              <a:buAutoNum type="arabicPeriod"/>
            </a:pPr>
            <a:endParaRPr lang="en-US" sz="2200" dirty="0"/>
          </a:p>
          <a:p>
            <a:pPr marL="514350" indent="-514350">
              <a:buFont typeface="+mj-lt"/>
              <a:buAutoNum type="arabicPeriod"/>
            </a:pPr>
            <a:r>
              <a:rPr lang="en-US" sz="2200" dirty="0" err="1"/>
              <a:t>Gambarkan</a:t>
            </a:r>
            <a:r>
              <a:rPr lang="en-US" sz="2200" dirty="0"/>
              <a:t> </a:t>
            </a:r>
            <a:r>
              <a:rPr lang="en-US" sz="2200" dirty="0">
                <a:solidFill>
                  <a:srgbClr val="C00000"/>
                </a:solidFill>
              </a:rPr>
              <a:t>activity diagram</a:t>
            </a:r>
            <a:r>
              <a:rPr lang="en-US" sz="2200" dirty="0"/>
              <a:t>, </a:t>
            </a:r>
            <a:r>
              <a:rPr lang="en-US" sz="2200" dirty="0">
                <a:solidFill>
                  <a:srgbClr val="C00000"/>
                </a:solidFill>
              </a:rPr>
              <a:t>sequence diagram </a:t>
            </a:r>
            <a:r>
              <a:rPr lang="en-US" sz="2200" dirty="0" err="1"/>
              <a:t>dan</a:t>
            </a:r>
            <a:r>
              <a:rPr lang="en-US" sz="2200" dirty="0"/>
              <a:t> </a:t>
            </a:r>
            <a:r>
              <a:rPr lang="en-US" sz="2200" dirty="0">
                <a:solidFill>
                  <a:srgbClr val="C00000"/>
                </a:solidFill>
              </a:rPr>
              <a:t>class diagram </a:t>
            </a:r>
            <a:r>
              <a:rPr lang="en-US" sz="2200" dirty="0" err="1"/>
              <a:t>dari</a:t>
            </a:r>
            <a:r>
              <a:rPr lang="en-US" sz="2200" dirty="0"/>
              <a:t> requirement di </a:t>
            </a:r>
            <a:r>
              <a:rPr lang="en-US" sz="2200" dirty="0" err="1"/>
              <a:t>atas</a:t>
            </a:r>
            <a:r>
              <a:rPr lang="en-US" sz="2200" dirty="0"/>
              <a:t>!</a:t>
            </a:r>
          </a:p>
          <a:p>
            <a:pPr marL="514350" indent="-514350">
              <a:buFont typeface="+mj-lt"/>
              <a:buAutoNum type="arabicPeriod"/>
            </a:pPr>
            <a:r>
              <a:rPr lang="en-US" sz="2200" dirty="0" err="1"/>
              <a:t>Hitung</a:t>
            </a:r>
            <a:r>
              <a:rPr lang="en-US" sz="2200" dirty="0"/>
              <a:t> </a:t>
            </a:r>
            <a:r>
              <a:rPr lang="en-US" sz="2200" dirty="0" err="1"/>
              <a:t>dengan</a:t>
            </a:r>
            <a:r>
              <a:rPr lang="en-US" sz="2200" dirty="0"/>
              <a:t> </a:t>
            </a:r>
            <a:r>
              <a:rPr lang="en-US" sz="2200" dirty="0" err="1"/>
              <a:t>metode</a:t>
            </a:r>
            <a:r>
              <a:rPr lang="en-US" sz="2200" dirty="0"/>
              <a:t> yang </a:t>
            </a:r>
            <a:r>
              <a:rPr lang="en-US" sz="2200" dirty="0" err="1"/>
              <a:t>anda</a:t>
            </a:r>
            <a:r>
              <a:rPr lang="en-US" sz="2200" dirty="0"/>
              <a:t> </a:t>
            </a:r>
            <a:r>
              <a:rPr lang="en-US" sz="2200" dirty="0" err="1"/>
              <a:t>ketahui</a:t>
            </a:r>
            <a:r>
              <a:rPr lang="en-US" sz="2200" dirty="0"/>
              <a:t>, </a:t>
            </a:r>
            <a:r>
              <a:rPr lang="en-US" sz="2200" dirty="0" err="1"/>
              <a:t>berapa</a:t>
            </a:r>
            <a:r>
              <a:rPr lang="en-US" sz="2200" dirty="0"/>
              <a:t> </a:t>
            </a:r>
            <a:r>
              <a:rPr lang="en-US" sz="2200" dirty="0">
                <a:solidFill>
                  <a:srgbClr val="C00000"/>
                </a:solidFill>
              </a:rPr>
              <a:t>orang </a:t>
            </a:r>
            <a:r>
              <a:rPr lang="en-US" sz="2200" dirty="0" err="1">
                <a:solidFill>
                  <a:srgbClr val="C00000"/>
                </a:solidFill>
              </a:rPr>
              <a:t>dan</a:t>
            </a:r>
            <a:r>
              <a:rPr lang="en-US" sz="2200" dirty="0">
                <a:solidFill>
                  <a:srgbClr val="C00000"/>
                </a:solidFill>
              </a:rPr>
              <a:t> </a:t>
            </a:r>
            <a:r>
              <a:rPr lang="en-US" sz="2200" dirty="0" err="1">
                <a:solidFill>
                  <a:srgbClr val="C00000"/>
                </a:solidFill>
              </a:rPr>
              <a:t>waktu</a:t>
            </a:r>
            <a:r>
              <a:rPr lang="en-US" sz="2200" dirty="0">
                <a:solidFill>
                  <a:srgbClr val="C00000"/>
                </a:solidFill>
              </a:rPr>
              <a:t> (</a:t>
            </a:r>
            <a:r>
              <a:rPr lang="en-US" sz="2200" dirty="0" err="1">
                <a:solidFill>
                  <a:srgbClr val="C00000"/>
                </a:solidFill>
              </a:rPr>
              <a:t>bulan</a:t>
            </a:r>
            <a:r>
              <a:rPr lang="en-US" sz="2200" dirty="0">
                <a:solidFill>
                  <a:srgbClr val="C00000"/>
                </a:solidFill>
              </a:rPr>
              <a:t>) yang </a:t>
            </a:r>
            <a:r>
              <a:rPr lang="en-US" sz="2200" dirty="0" err="1">
                <a:solidFill>
                  <a:srgbClr val="C00000"/>
                </a:solidFill>
              </a:rPr>
              <a:t>dibutuhka</a:t>
            </a:r>
            <a:r>
              <a:rPr lang="en-US" sz="2200" dirty="0" err="1"/>
              <a:t>n</a:t>
            </a:r>
            <a:r>
              <a:rPr lang="en-US" sz="2200" dirty="0"/>
              <a:t> </a:t>
            </a:r>
            <a:r>
              <a:rPr lang="en-US" sz="2200" dirty="0" err="1"/>
              <a:t>untuk</a:t>
            </a:r>
            <a:r>
              <a:rPr lang="en-US" sz="2200" dirty="0"/>
              <a:t> </a:t>
            </a:r>
            <a:r>
              <a:rPr lang="en-US" sz="2200" dirty="0" err="1"/>
              <a:t>mengembangkan</a:t>
            </a:r>
            <a:r>
              <a:rPr lang="en-US" sz="2200" dirty="0"/>
              <a:t> </a:t>
            </a:r>
            <a:r>
              <a:rPr lang="en-US" sz="2200" dirty="0" err="1"/>
              <a:t>sistem</a:t>
            </a:r>
            <a:r>
              <a:rPr lang="en-US" sz="2200" dirty="0"/>
              <a:t> di </a:t>
            </a:r>
            <a:r>
              <a:rPr lang="en-US" sz="2200" dirty="0" err="1"/>
              <a:t>atas</a:t>
            </a:r>
            <a:r>
              <a:rPr lang="en-US" sz="2200" dirty="0"/>
              <a:t>!</a:t>
            </a:r>
            <a:endParaRPr lang="id-ID" sz="2200" dirty="0"/>
          </a:p>
        </p:txBody>
      </p:sp>
      <p:sp>
        <p:nvSpPr>
          <p:cNvPr id="2" name="Title 1"/>
          <p:cNvSpPr>
            <a:spLocks noGrp="1"/>
          </p:cNvSpPr>
          <p:nvPr>
            <p:ph type="title"/>
          </p:nvPr>
        </p:nvSpPr>
        <p:spPr/>
        <p:txBody>
          <a:bodyPr/>
          <a:lstStyle/>
          <a:p>
            <a:r>
              <a:rPr lang="id-ID" dirty="0"/>
              <a:t>P</a:t>
            </a:r>
            <a:r>
              <a:rPr lang="en-US" dirty="0" err="1"/>
              <a:t>ost</a:t>
            </a:r>
            <a:r>
              <a:rPr lang="id-ID" dirty="0"/>
              <a:t>-Test</a:t>
            </a:r>
          </a:p>
        </p:txBody>
      </p:sp>
      <p:sp>
        <p:nvSpPr>
          <p:cNvPr id="4" name="TextBox 3"/>
          <p:cNvSpPr txBox="1"/>
          <p:nvPr/>
        </p:nvSpPr>
        <p:spPr>
          <a:xfrm>
            <a:off x="1143001" y="2864211"/>
            <a:ext cx="7052883" cy="1815882"/>
          </a:xfrm>
          <a:prstGeom prst="rect">
            <a:avLst/>
          </a:prstGeom>
          <a:solidFill>
            <a:schemeClr val="bg1">
              <a:lumMod val="95000"/>
            </a:schemeClr>
          </a:solidFill>
        </p:spPr>
        <p:txBody>
          <a:bodyPr wrap="square" rtlCol="0">
            <a:spAutoFit/>
          </a:bodyPr>
          <a:lstStyle/>
          <a:p>
            <a:pPr algn="l"/>
            <a:r>
              <a:rPr lang="id-ID" sz="1600" dirty="0">
                <a:effectLst/>
              </a:rPr>
              <a:t>SISTEM ELIBRARY</a:t>
            </a:r>
          </a:p>
          <a:p>
            <a:pPr marL="342900" indent="-342900" algn="l">
              <a:buFont typeface="Arial" pitchFamily="34" charset="0"/>
              <a:buChar char="•"/>
            </a:pPr>
            <a:r>
              <a:rPr lang="id-ID" sz="1600" dirty="0">
                <a:effectLst/>
              </a:rPr>
              <a:t>Sistem elibrary memungkinkan pengguna untuk melakukan registrasi dan login</a:t>
            </a:r>
          </a:p>
          <a:p>
            <a:pPr marL="342900" indent="-342900" algn="l">
              <a:buFont typeface="Arial" pitchFamily="34" charset="0"/>
              <a:buChar char="•"/>
            </a:pPr>
            <a:r>
              <a:rPr lang="id-ID" sz="1600" dirty="0">
                <a:effectLst/>
              </a:rPr>
              <a:t>Setelah menjadi member, pengguna dapat memodifikasi </a:t>
            </a:r>
            <a:r>
              <a:rPr lang="id-ID" sz="1600" dirty="0" err="1">
                <a:effectLst/>
              </a:rPr>
              <a:t>profile</a:t>
            </a:r>
            <a:r>
              <a:rPr lang="id-ID" sz="1600" dirty="0">
                <a:effectLst/>
              </a:rPr>
              <a:t>, serta mencari dan mendownload koleksi buku </a:t>
            </a:r>
            <a:r>
              <a:rPr lang="en-US" sz="1600" dirty="0">
                <a:effectLst/>
              </a:rPr>
              <a:t>di </a:t>
            </a:r>
            <a:r>
              <a:rPr lang="en-US" sz="1600" dirty="0" err="1">
                <a:effectLst/>
              </a:rPr>
              <a:t>sistem</a:t>
            </a:r>
            <a:r>
              <a:rPr lang="en-US" sz="1600" dirty="0">
                <a:effectLst/>
              </a:rPr>
              <a:t> </a:t>
            </a:r>
            <a:r>
              <a:rPr lang="id-ID" sz="1600" dirty="0" err="1">
                <a:effectLst/>
              </a:rPr>
              <a:t>elibrary</a:t>
            </a:r>
            <a:endParaRPr lang="id-ID" sz="1600" dirty="0">
              <a:effectLst/>
            </a:endParaRPr>
          </a:p>
          <a:p>
            <a:pPr marL="342900" indent="-342900" algn="l">
              <a:buFont typeface="Arial" pitchFamily="34" charset="0"/>
              <a:buChar char="•"/>
            </a:pPr>
            <a:r>
              <a:rPr lang="id-ID" sz="1600" dirty="0">
                <a:effectLst/>
              </a:rPr>
              <a:t>Admin sistem elibrary melakukan approval terhadap registrasi dan menampilkan laporan aktifitas pengguna secara individual maupun total</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536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334667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839200" cy="5791200"/>
          </a:xfrm>
        </p:spPr>
        <p:txBody>
          <a:bodyPr>
            <a:normAutofit fontScale="85000" lnSpcReduction="20000"/>
          </a:bodyPr>
          <a:lstStyle/>
          <a:p>
            <a:pPr marL="514350" indent="-514350">
              <a:buFont typeface="+mj-lt"/>
              <a:buAutoNum type="arabicPeriod"/>
            </a:pPr>
            <a:r>
              <a:rPr lang="en-US" sz="2600" dirty="0"/>
              <a:t>Alan Dennis</a:t>
            </a:r>
            <a:r>
              <a:rPr lang="id-ID" sz="2600" dirty="0"/>
              <a:t>  et al,  </a:t>
            </a:r>
            <a:r>
              <a:rPr lang="en-US" sz="2600" dirty="0">
                <a:solidFill>
                  <a:srgbClr val="C00000"/>
                </a:solidFill>
              </a:rPr>
              <a:t>Systems Analysis and Design with UML </a:t>
            </a:r>
            <a:r>
              <a:rPr lang="id-ID" sz="2600" dirty="0">
                <a:solidFill>
                  <a:srgbClr val="C00000"/>
                </a:solidFill>
              </a:rPr>
              <a:t>5</a:t>
            </a:r>
            <a:r>
              <a:rPr lang="id-ID" sz="2600" baseline="30000" dirty="0">
                <a:solidFill>
                  <a:srgbClr val="C00000"/>
                </a:solidFill>
              </a:rPr>
              <a:t>th</a:t>
            </a:r>
            <a:r>
              <a:rPr lang="en-US" sz="2600" dirty="0">
                <a:solidFill>
                  <a:srgbClr val="C00000"/>
                </a:solidFill>
              </a:rPr>
              <a:t> Edition</a:t>
            </a:r>
            <a:r>
              <a:rPr lang="id-ID" sz="2600" dirty="0"/>
              <a:t>, </a:t>
            </a:r>
            <a:r>
              <a:rPr lang="en-US" sz="2600" i="1" dirty="0"/>
              <a:t>John Wiley and Sons</a:t>
            </a:r>
            <a:r>
              <a:rPr lang="en-US" sz="2600" dirty="0"/>
              <a:t>, 201</a:t>
            </a:r>
            <a:r>
              <a:rPr lang="id-ID" sz="2600"/>
              <a:t>6</a:t>
            </a:r>
            <a:endParaRPr lang="id-ID" sz="2600" dirty="0"/>
          </a:p>
          <a:p>
            <a:pPr marL="514350" indent="-514350">
              <a:buFont typeface="+mj-lt"/>
              <a:buAutoNum type="arabicPeriod"/>
            </a:pPr>
            <a:r>
              <a:rPr lang="id-ID" sz="2600" dirty="0"/>
              <a:t>Joseph S. </a:t>
            </a:r>
            <a:r>
              <a:rPr lang="id-ID" sz="2600" dirty="0" err="1"/>
              <a:t>Valacich</a:t>
            </a:r>
            <a:r>
              <a:rPr lang="id-ID" sz="2600" dirty="0"/>
              <a:t> </a:t>
            </a:r>
            <a:r>
              <a:rPr lang="id-ID" sz="2600" dirty="0" err="1"/>
              <a:t>and</a:t>
            </a:r>
            <a:r>
              <a:rPr lang="id-ID" sz="2600" dirty="0"/>
              <a:t> Joey F. George, </a:t>
            </a:r>
            <a:r>
              <a:rPr lang="id-ID" sz="2600" dirty="0">
                <a:solidFill>
                  <a:srgbClr val="C00000"/>
                </a:solidFill>
              </a:rPr>
              <a:t>Modern Systems Analysis </a:t>
            </a:r>
            <a:r>
              <a:rPr lang="id-ID" sz="2600" dirty="0" err="1">
                <a:solidFill>
                  <a:srgbClr val="C00000"/>
                </a:solidFill>
              </a:rPr>
              <a:t>and</a:t>
            </a:r>
            <a:r>
              <a:rPr lang="id-ID" sz="2600" dirty="0">
                <a:solidFill>
                  <a:srgbClr val="C00000"/>
                </a:solidFill>
              </a:rPr>
              <a:t> Design 8</a:t>
            </a:r>
            <a:r>
              <a:rPr lang="id-ID" sz="2600" baseline="30000" dirty="0">
                <a:solidFill>
                  <a:srgbClr val="C00000"/>
                </a:solidFill>
              </a:rPr>
              <a:t>th</a:t>
            </a:r>
            <a:r>
              <a:rPr lang="en-US" sz="2600" dirty="0">
                <a:solidFill>
                  <a:srgbClr val="C00000"/>
                </a:solidFill>
              </a:rPr>
              <a:t> </a:t>
            </a:r>
            <a:r>
              <a:rPr lang="id-ID" sz="2600" dirty="0" err="1">
                <a:solidFill>
                  <a:srgbClr val="C00000"/>
                </a:solidFill>
              </a:rPr>
              <a:t>Edition</a:t>
            </a:r>
            <a:r>
              <a:rPr lang="id-ID" sz="2600" dirty="0"/>
              <a:t>, </a:t>
            </a:r>
            <a:r>
              <a:rPr lang="id-ID" sz="2600" i="1" dirty="0"/>
              <a:t>Pearson </a:t>
            </a:r>
            <a:r>
              <a:rPr lang="id-ID" sz="2600" i="1" dirty="0" err="1"/>
              <a:t>Education</a:t>
            </a:r>
            <a:r>
              <a:rPr lang="id-ID" sz="2600" dirty="0"/>
              <a:t>, 2017</a:t>
            </a:r>
          </a:p>
          <a:p>
            <a:pPr marL="514350" indent="-514350">
              <a:buFont typeface="+mj-lt"/>
              <a:buAutoNum type="arabicPeriod"/>
            </a:pPr>
            <a:r>
              <a:rPr lang="en-ID" sz="2600" dirty="0"/>
              <a:t>Scott Tilley </a:t>
            </a:r>
            <a:r>
              <a:rPr lang="id-ID" sz="2600" dirty="0" err="1"/>
              <a:t>and</a:t>
            </a:r>
            <a:r>
              <a:rPr lang="id-ID" sz="2600" dirty="0"/>
              <a:t> </a:t>
            </a:r>
            <a:r>
              <a:rPr lang="en-US" sz="2600" dirty="0"/>
              <a:t>Harry J. Rosenblatt</a:t>
            </a:r>
            <a:r>
              <a:rPr lang="id-ID" sz="2600" dirty="0"/>
              <a:t>, </a:t>
            </a:r>
            <a:r>
              <a:rPr lang="en-US" sz="2600" dirty="0">
                <a:solidFill>
                  <a:srgbClr val="C00000"/>
                </a:solidFill>
              </a:rPr>
              <a:t>Systems Analysis and Design</a:t>
            </a:r>
            <a:r>
              <a:rPr lang="id-ID" sz="2600" dirty="0">
                <a:solidFill>
                  <a:srgbClr val="C00000"/>
                </a:solidFill>
              </a:rPr>
              <a:t> 11</a:t>
            </a:r>
            <a:r>
              <a:rPr lang="id-ID" sz="2600" baseline="30000" dirty="0">
                <a:solidFill>
                  <a:srgbClr val="C00000"/>
                </a:solidFill>
              </a:rPr>
              <a:t>th</a:t>
            </a:r>
            <a:r>
              <a:rPr lang="en-US" sz="2600" dirty="0">
                <a:solidFill>
                  <a:srgbClr val="C00000"/>
                </a:solidFill>
              </a:rPr>
              <a:t> Edition</a:t>
            </a:r>
            <a:r>
              <a:rPr lang="id-ID" sz="2600" dirty="0"/>
              <a:t>, </a:t>
            </a:r>
            <a:r>
              <a:rPr lang="en-US" sz="2400" i="1" dirty="0"/>
              <a:t>Cengage Learning</a:t>
            </a:r>
            <a:r>
              <a:rPr lang="id-ID" sz="2600" dirty="0"/>
              <a:t>, 2017 </a:t>
            </a:r>
            <a:endParaRPr lang="en-US" sz="2600" dirty="0"/>
          </a:p>
          <a:p>
            <a:pPr marL="514350" indent="-514350">
              <a:buFont typeface="+mj-lt"/>
              <a:buAutoNum type="arabicPeriod"/>
            </a:pPr>
            <a:r>
              <a:rPr lang="en-US" sz="2600" dirty="0"/>
              <a:t>Kenneth E. Kendall and Julie E Kendall, </a:t>
            </a:r>
            <a:r>
              <a:rPr lang="en-US" sz="2600" dirty="0">
                <a:solidFill>
                  <a:srgbClr val="C00000"/>
                </a:solidFill>
              </a:rPr>
              <a:t>Systems Analysis and Design 8</a:t>
            </a:r>
            <a:r>
              <a:rPr lang="en-US" sz="2600" baseline="30000" dirty="0">
                <a:solidFill>
                  <a:srgbClr val="C00000"/>
                </a:solidFill>
              </a:rPr>
              <a:t>th</a:t>
            </a:r>
            <a:r>
              <a:rPr lang="en-US" sz="2600" dirty="0">
                <a:solidFill>
                  <a:srgbClr val="C00000"/>
                </a:solidFill>
              </a:rPr>
              <a:t> Edition</a:t>
            </a:r>
            <a:r>
              <a:rPr lang="en-US" sz="2600" dirty="0"/>
              <a:t>, </a:t>
            </a:r>
            <a:r>
              <a:rPr lang="en-US" sz="2600" i="1" dirty="0"/>
              <a:t>Prentice Hall</a:t>
            </a:r>
            <a:r>
              <a:rPr lang="en-US" sz="2600" dirty="0"/>
              <a:t>, 2010</a:t>
            </a:r>
            <a:endParaRPr lang="id-ID" sz="2600" dirty="0"/>
          </a:p>
          <a:p>
            <a:pPr marL="514350" indent="-514350">
              <a:buFont typeface="+mj-lt"/>
              <a:buAutoNum type="arabicPeriod"/>
            </a:pPr>
            <a:r>
              <a:rPr lang="en-ID" sz="2600" dirty="0"/>
              <a:t>John W. </a:t>
            </a:r>
            <a:r>
              <a:rPr lang="en-ID" sz="2600" dirty="0" err="1"/>
              <a:t>Satzinge</a:t>
            </a:r>
            <a:r>
              <a:rPr lang="id-ID" sz="2600" dirty="0"/>
              <a:t>r</a:t>
            </a:r>
            <a:r>
              <a:rPr lang="en-ID" sz="2600" dirty="0"/>
              <a:t>, Robert B. Jackson, Stephen D. </a:t>
            </a:r>
            <a:r>
              <a:rPr lang="en-ID" sz="2600" dirty="0" err="1"/>
              <a:t>Burd</a:t>
            </a:r>
            <a:r>
              <a:rPr lang="id-ID" sz="2600" dirty="0"/>
              <a:t>, </a:t>
            </a:r>
            <a:r>
              <a:rPr lang="en-ID" sz="2600" dirty="0">
                <a:solidFill>
                  <a:srgbClr val="C00000"/>
                </a:solidFill>
              </a:rPr>
              <a:t>Systems Analysis and Design in a Changing World</a:t>
            </a:r>
            <a:r>
              <a:rPr lang="id-ID" sz="2600" dirty="0">
                <a:solidFill>
                  <a:srgbClr val="C00000"/>
                </a:solidFill>
              </a:rPr>
              <a:t> </a:t>
            </a:r>
            <a:r>
              <a:rPr lang="en-ID" sz="2600" dirty="0">
                <a:solidFill>
                  <a:srgbClr val="C00000"/>
                </a:solidFill>
              </a:rPr>
              <a:t>6th Edition</a:t>
            </a:r>
            <a:r>
              <a:rPr lang="id-ID" sz="2600" dirty="0"/>
              <a:t>, </a:t>
            </a:r>
            <a:r>
              <a:rPr lang="en-ID" sz="2600" i="1" dirty="0"/>
              <a:t>Course Technology</a:t>
            </a:r>
            <a:r>
              <a:rPr lang="id-ID" sz="2600" dirty="0"/>
              <a:t>, 2012</a:t>
            </a:r>
            <a:endParaRPr lang="en-ID" sz="2600" dirty="0"/>
          </a:p>
          <a:p>
            <a:pPr marL="514350" indent="-514350">
              <a:buFont typeface="+mj-lt"/>
              <a:buAutoNum type="arabicPeriod"/>
            </a:pPr>
            <a:r>
              <a:rPr lang="en-US" sz="2600" dirty="0"/>
              <a:t>Hassan </a:t>
            </a:r>
            <a:r>
              <a:rPr lang="en-US" sz="2600" dirty="0" err="1"/>
              <a:t>Gomaa</a:t>
            </a:r>
            <a:r>
              <a:rPr lang="id-ID" sz="2600" dirty="0"/>
              <a:t>, </a:t>
            </a:r>
            <a:r>
              <a:rPr lang="en-US" sz="2600" dirty="0">
                <a:solidFill>
                  <a:srgbClr val="C00000"/>
                </a:solidFill>
              </a:rPr>
              <a:t>Software </a:t>
            </a:r>
            <a:r>
              <a:rPr lang="id-ID" sz="2600" dirty="0">
                <a:solidFill>
                  <a:srgbClr val="C00000"/>
                </a:solidFill>
              </a:rPr>
              <a:t>M</a:t>
            </a:r>
            <a:r>
              <a:rPr lang="en-US" sz="2600" dirty="0" err="1">
                <a:solidFill>
                  <a:srgbClr val="C00000"/>
                </a:solidFill>
              </a:rPr>
              <a:t>odeling</a:t>
            </a:r>
            <a:r>
              <a:rPr lang="en-US" sz="2600" dirty="0">
                <a:solidFill>
                  <a:srgbClr val="C00000"/>
                </a:solidFill>
              </a:rPr>
              <a:t> and </a:t>
            </a:r>
            <a:r>
              <a:rPr lang="id-ID" sz="2600" dirty="0">
                <a:solidFill>
                  <a:srgbClr val="C00000"/>
                </a:solidFill>
              </a:rPr>
              <a:t>D</a:t>
            </a:r>
            <a:r>
              <a:rPr lang="en-US" sz="2600" dirty="0" err="1">
                <a:solidFill>
                  <a:srgbClr val="C00000"/>
                </a:solidFill>
              </a:rPr>
              <a:t>esign</a:t>
            </a:r>
            <a:r>
              <a:rPr lang="en-US" sz="2600" dirty="0">
                <a:solidFill>
                  <a:srgbClr val="C00000"/>
                </a:solidFill>
              </a:rPr>
              <a:t>: UML, </a:t>
            </a:r>
            <a:r>
              <a:rPr lang="id-ID" sz="2600" dirty="0">
                <a:solidFill>
                  <a:srgbClr val="C00000"/>
                </a:solidFill>
              </a:rPr>
              <a:t>U</a:t>
            </a:r>
            <a:r>
              <a:rPr lang="en-US" sz="2600" dirty="0">
                <a:solidFill>
                  <a:srgbClr val="C00000"/>
                </a:solidFill>
              </a:rPr>
              <a:t>se </a:t>
            </a:r>
            <a:r>
              <a:rPr lang="id-ID" sz="2600" dirty="0">
                <a:solidFill>
                  <a:srgbClr val="C00000"/>
                </a:solidFill>
              </a:rPr>
              <a:t>C</a:t>
            </a:r>
            <a:r>
              <a:rPr lang="en-US" sz="2600" dirty="0" err="1">
                <a:solidFill>
                  <a:srgbClr val="C00000"/>
                </a:solidFill>
              </a:rPr>
              <a:t>ases</a:t>
            </a:r>
            <a:r>
              <a:rPr lang="en-US" sz="2600" dirty="0">
                <a:solidFill>
                  <a:srgbClr val="C00000"/>
                </a:solidFill>
              </a:rPr>
              <a:t>, </a:t>
            </a:r>
            <a:r>
              <a:rPr lang="id-ID" sz="2600" dirty="0">
                <a:solidFill>
                  <a:srgbClr val="C00000"/>
                </a:solidFill>
              </a:rPr>
              <a:t>P</a:t>
            </a:r>
            <a:r>
              <a:rPr lang="en-US" sz="2600" dirty="0" err="1">
                <a:solidFill>
                  <a:srgbClr val="C00000"/>
                </a:solidFill>
              </a:rPr>
              <a:t>atterns</a:t>
            </a:r>
            <a:r>
              <a:rPr lang="en-US" sz="2600" dirty="0">
                <a:solidFill>
                  <a:srgbClr val="C00000"/>
                </a:solidFill>
              </a:rPr>
              <a:t>, and </a:t>
            </a:r>
            <a:r>
              <a:rPr lang="id-ID" sz="2600" dirty="0">
                <a:solidFill>
                  <a:srgbClr val="C00000"/>
                </a:solidFill>
              </a:rPr>
              <a:t>S</a:t>
            </a:r>
            <a:r>
              <a:rPr lang="en-US" sz="2600" dirty="0" err="1">
                <a:solidFill>
                  <a:srgbClr val="C00000"/>
                </a:solidFill>
              </a:rPr>
              <a:t>oftware</a:t>
            </a:r>
            <a:r>
              <a:rPr lang="en-US" sz="2600" dirty="0">
                <a:solidFill>
                  <a:srgbClr val="C00000"/>
                </a:solidFill>
              </a:rPr>
              <a:t> </a:t>
            </a:r>
            <a:r>
              <a:rPr lang="id-ID" sz="2600" dirty="0">
                <a:solidFill>
                  <a:srgbClr val="C00000"/>
                </a:solidFill>
              </a:rPr>
              <a:t>A</a:t>
            </a:r>
            <a:r>
              <a:rPr lang="en-US" sz="2600" dirty="0" err="1">
                <a:solidFill>
                  <a:srgbClr val="C00000"/>
                </a:solidFill>
              </a:rPr>
              <a:t>rchitectures</a:t>
            </a:r>
            <a:r>
              <a:rPr lang="id-ID" sz="2600" dirty="0"/>
              <a:t>, </a:t>
            </a:r>
            <a:r>
              <a:rPr lang="id-ID" sz="2600" i="1" dirty="0" err="1"/>
              <a:t>Cambridge</a:t>
            </a:r>
            <a:r>
              <a:rPr lang="id-ID" sz="2600" i="1" dirty="0"/>
              <a:t> </a:t>
            </a:r>
            <a:r>
              <a:rPr lang="id-ID" sz="2600" i="1" dirty="0" err="1"/>
              <a:t>University</a:t>
            </a:r>
            <a:r>
              <a:rPr lang="id-ID" sz="2600" i="1" dirty="0"/>
              <a:t> Press</a:t>
            </a:r>
            <a:r>
              <a:rPr lang="id-ID" sz="2600" dirty="0"/>
              <a:t>, 2011</a:t>
            </a:r>
          </a:p>
          <a:p>
            <a:pPr marL="514350" indent="-514350">
              <a:buFont typeface="+mj-lt"/>
              <a:buAutoNum type="arabicPeriod"/>
            </a:pPr>
            <a:r>
              <a:rPr lang="en-US" sz="2600" dirty="0"/>
              <a:t>Howard </a:t>
            </a:r>
            <a:r>
              <a:rPr lang="en-US" sz="2600" dirty="0" err="1"/>
              <a:t>Podeswa</a:t>
            </a:r>
            <a:r>
              <a:rPr lang="en-US" sz="2600" dirty="0"/>
              <a:t>, </a:t>
            </a:r>
            <a:r>
              <a:rPr lang="en-US" sz="2600" dirty="0">
                <a:solidFill>
                  <a:srgbClr val="C00000"/>
                </a:solidFill>
              </a:rPr>
              <a:t>UML for the IT Business Analyst</a:t>
            </a:r>
            <a:r>
              <a:rPr lang="id-ID" sz="2600" dirty="0">
                <a:solidFill>
                  <a:srgbClr val="C00000"/>
                </a:solidFill>
              </a:rPr>
              <a:t> 2</a:t>
            </a:r>
            <a:r>
              <a:rPr lang="id-ID" sz="2600" baseline="30000" dirty="0">
                <a:solidFill>
                  <a:srgbClr val="C00000"/>
                </a:solidFill>
              </a:rPr>
              <a:t>nd</a:t>
            </a:r>
            <a:r>
              <a:rPr lang="id-ID" sz="2600" dirty="0">
                <a:solidFill>
                  <a:srgbClr val="C00000"/>
                </a:solidFill>
              </a:rPr>
              <a:t> Edition</a:t>
            </a:r>
            <a:r>
              <a:rPr lang="en-US" sz="2600" dirty="0"/>
              <a:t>, </a:t>
            </a:r>
            <a:r>
              <a:rPr lang="en-US" sz="2600" i="1" dirty="0"/>
              <a:t>Course Technology</a:t>
            </a:r>
            <a:r>
              <a:rPr lang="en-US" sz="2600" dirty="0"/>
              <a:t>, 200</a:t>
            </a:r>
            <a:r>
              <a:rPr lang="id-ID" sz="2600" dirty="0"/>
              <a:t>9</a:t>
            </a:r>
            <a:endParaRPr lang="en-US" sz="2600" dirty="0"/>
          </a:p>
          <a:p>
            <a:pPr marL="514350" indent="-514350">
              <a:buFont typeface="+mj-lt"/>
              <a:buAutoNum type="arabicPeriod"/>
            </a:pPr>
            <a:r>
              <a:rPr lang="en-US" sz="2600" dirty="0"/>
              <a:t>Jeffrey A. Hoffer et al, </a:t>
            </a:r>
            <a:r>
              <a:rPr lang="en-US" sz="2600" dirty="0">
                <a:solidFill>
                  <a:srgbClr val="C00000"/>
                </a:solidFill>
              </a:rPr>
              <a:t>Modern Systems Analysis and Design  </a:t>
            </a:r>
            <a:r>
              <a:rPr lang="id-ID" sz="2600" dirty="0">
                <a:solidFill>
                  <a:srgbClr val="C00000"/>
                </a:solidFill>
              </a:rPr>
              <a:t>6</a:t>
            </a:r>
            <a:r>
              <a:rPr lang="en-US" sz="2600" baseline="30000" dirty="0" err="1">
                <a:solidFill>
                  <a:srgbClr val="C00000"/>
                </a:solidFill>
              </a:rPr>
              <a:t>th</a:t>
            </a:r>
            <a:r>
              <a:rPr lang="en-US" sz="2600" dirty="0">
                <a:solidFill>
                  <a:srgbClr val="C00000"/>
                </a:solidFill>
              </a:rPr>
              <a:t> Edition</a:t>
            </a:r>
            <a:r>
              <a:rPr lang="en-US" sz="2600" dirty="0"/>
              <a:t>, </a:t>
            </a:r>
            <a:r>
              <a:rPr lang="en-US" sz="2600" i="1" dirty="0"/>
              <a:t>Prentice Hall</a:t>
            </a:r>
            <a:r>
              <a:rPr lang="en-US" sz="2600" dirty="0"/>
              <a:t>, 20</a:t>
            </a:r>
            <a:r>
              <a:rPr lang="id-ID" sz="2600" dirty="0"/>
              <a:t>10</a:t>
            </a:r>
          </a:p>
          <a:p>
            <a:pPr marL="514350" indent="-514350">
              <a:buFont typeface="+mj-lt"/>
              <a:buAutoNum type="arabicPeriod"/>
            </a:pPr>
            <a:r>
              <a:rPr lang="id-ID" sz="2600" dirty="0"/>
              <a:t>Albert </a:t>
            </a:r>
            <a:r>
              <a:rPr lang="id-ID" sz="2600" dirty="0" err="1"/>
              <a:t>Endres</a:t>
            </a:r>
            <a:r>
              <a:rPr lang="id-ID" sz="2600" dirty="0"/>
              <a:t> </a:t>
            </a:r>
            <a:r>
              <a:rPr lang="id-ID" sz="2600" dirty="0" err="1"/>
              <a:t>and</a:t>
            </a:r>
            <a:r>
              <a:rPr lang="id-ID" sz="2600" dirty="0"/>
              <a:t> </a:t>
            </a:r>
            <a:r>
              <a:rPr lang="id-ID" sz="2600" dirty="0" err="1"/>
              <a:t>Dieter</a:t>
            </a:r>
            <a:r>
              <a:rPr lang="id-ID" sz="2600" dirty="0"/>
              <a:t> </a:t>
            </a:r>
            <a:r>
              <a:rPr lang="id-ID" sz="2600" dirty="0" err="1"/>
              <a:t>Rombach</a:t>
            </a:r>
            <a:r>
              <a:rPr lang="id-ID" sz="2600" dirty="0"/>
              <a:t>, </a:t>
            </a:r>
            <a:r>
              <a:rPr lang="id-ID" sz="2600" dirty="0">
                <a:solidFill>
                  <a:srgbClr val="C00000"/>
                </a:solidFill>
              </a:rPr>
              <a:t>A </a:t>
            </a:r>
            <a:r>
              <a:rPr lang="id-ID" sz="2600" dirty="0" err="1">
                <a:solidFill>
                  <a:srgbClr val="C00000"/>
                </a:solidFill>
              </a:rPr>
              <a:t>Handbook</a:t>
            </a:r>
            <a:r>
              <a:rPr lang="id-ID" sz="2600" dirty="0">
                <a:solidFill>
                  <a:srgbClr val="C00000"/>
                </a:solidFill>
              </a:rPr>
              <a:t> </a:t>
            </a:r>
            <a:r>
              <a:rPr lang="id-ID" sz="2600" dirty="0" err="1">
                <a:solidFill>
                  <a:srgbClr val="C00000"/>
                </a:solidFill>
              </a:rPr>
              <a:t>of</a:t>
            </a:r>
            <a:r>
              <a:rPr lang="id-ID" sz="2600" dirty="0">
                <a:solidFill>
                  <a:srgbClr val="C00000"/>
                </a:solidFill>
              </a:rPr>
              <a:t> </a:t>
            </a:r>
            <a:r>
              <a:rPr lang="id-ID" sz="2600" dirty="0" err="1">
                <a:solidFill>
                  <a:srgbClr val="C00000"/>
                </a:solidFill>
              </a:rPr>
              <a:t>Software</a:t>
            </a:r>
            <a:r>
              <a:rPr lang="id-ID" sz="2600" dirty="0">
                <a:solidFill>
                  <a:srgbClr val="C00000"/>
                </a:solidFill>
              </a:rPr>
              <a:t> </a:t>
            </a:r>
            <a:r>
              <a:rPr lang="id-ID" sz="2600" dirty="0" err="1">
                <a:solidFill>
                  <a:srgbClr val="C00000"/>
                </a:solidFill>
              </a:rPr>
              <a:t>and</a:t>
            </a:r>
            <a:r>
              <a:rPr lang="id-ID" sz="2600" dirty="0">
                <a:solidFill>
                  <a:srgbClr val="C00000"/>
                </a:solidFill>
              </a:rPr>
              <a:t> Systems Engineering</a:t>
            </a:r>
            <a:r>
              <a:rPr lang="id-ID" sz="2600" dirty="0"/>
              <a:t>, </a:t>
            </a:r>
            <a:r>
              <a:rPr lang="id-ID" sz="2600" i="1" dirty="0"/>
              <a:t>Pearson </a:t>
            </a:r>
            <a:r>
              <a:rPr lang="id-ID" sz="2600" i="1" dirty="0" err="1"/>
              <a:t>Education</a:t>
            </a:r>
            <a:r>
              <a:rPr lang="id-ID" sz="2600" dirty="0"/>
              <a:t>, 2003</a:t>
            </a:r>
            <a:endParaRPr lang="en-US" sz="2600" dirty="0"/>
          </a:p>
        </p:txBody>
      </p:sp>
      <p:sp>
        <p:nvSpPr>
          <p:cNvPr id="2" name="Title 1"/>
          <p:cNvSpPr>
            <a:spLocks noGrp="1"/>
          </p:cNvSpPr>
          <p:nvPr>
            <p:ph type="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391937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1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id-ID" sz="6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rPr>
              <a:t>Course</a:t>
            </a:r>
            <a:r>
              <a:rPr kumimoji="1" lang="id-ID"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rPr>
              <a:t>   </a:t>
            </a:r>
            <a:r>
              <a:rPr kumimoji="1" lang="id-ID" sz="6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rPr>
              <a:t>Outline</a:t>
            </a:r>
            <a:endParaRPr kumimoji="1" lang="id-ID"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id-ID"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ＭＳ Ｐゴシック" pitchFamily="50" charset="-128"/>
              <a:cs typeface="+mn-cs"/>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546E0E4-908A-4724-B308-E4F6AE4FA0DD}" type="slidenum">
              <a:rPr kumimoji="1" lang="en-US" sz="10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538</a:t>
            </a:fld>
            <a:endParaRPr kumimoji="1" lang="en-US" sz="1000" b="0" i="0" u="none" strike="noStrike" kern="1200" cap="none" spc="0" normalizeH="0" baseline="0" noProof="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715503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id-ID" dirty="0"/>
              <a:t> </a:t>
            </a:r>
          </a:p>
        </p:txBody>
      </p:sp>
      <p:pic>
        <p:nvPicPr>
          <p:cNvPr id="10" name="Picture 9"/>
          <p:cNvPicPr>
            <a:picLocks noChangeAspect="1"/>
          </p:cNvPicPr>
          <p:nvPr/>
        </p:nvPicPr>
        <p:blipFill>
          <a:blip r:embed="rId2"/>
          <a:stretch>
            <a:fillRect/>
          </a:stretch>
        </p:blipFill>
        <p:spPr>
          <a:xfrm>
            <a:off x="1382152" y="2595638"/>
            <a:ext cx="6377548" cy="1235006"/>
          </a:xfrm>
          <a:prstGeom prst="rect">
            <a:avLst/>
          </a:prstGeom>
        </p:spPr>
      </p:pic>
      <p:grpSp>
        <p:nvGrpSpPr>
          <p:cNvPr id="26" name="Group 25"/>
          <p:cNvGrpSpPr/>
          <p:nvPr/>
        </p:nvGrpSpPr>
        <p:grpSpPr>
          <a:xfrm>
            <a:off x="1378147" y="5181600"/>
            <a:ext cx="1583410" cy="206938"/>
            <a:chOff x="1385290" y="5559874"/>
            <a:chExt cx="1583410" cy="206938"/>
          </a:xfrm>
        </p:grpSpPr>
        <p:pic>
          <p:nvPicPr>
            <p:cNvPr id="19" name="Picture 18"/>
            <p:cNvPicPr>
              <a:picLocks noChangeAspect="1"/>
            </p:cNvPicPr>
            <p:nvPr/>
          </p:nvPicPr>
          <p:blipFill>
            <a:blip r:embed="rId3"/>
            <a:stretch>
              <a:fillRect/>
            </a:stretch>
          </p:blipFill>
          <p:spPr>
            <a:xfrm>
              <a:off x="1385290" y="5568381"/>
              <a:ext cx="198120" cy="198431"/>
            </a:xfrm>
            <a:prstGeom prst="rect">
              <a:avLst/>
            </a:prstGeom>
          </p:spPr>
        </p:pic>
        <p:sp>
          <p:nvSpPr>
            <p:cNvPr id="20" name="TextBox 19"/>
            <p:cNvSpPr txBox="1"/>
            <p:nvPr/>
          </p:nvSpPr>
          <p:spPr>
            <a:xfrm>
              <a:off x="1641522" y="5559874"/>
              <a:ext cx="1327178"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@brainmatics.id</a:t>
              </a:r>
            </a:p>
          </p:txBody>
        </p:sp>
      </p:grpSp>
      <p:grpSp>
        <p:nvGrpSpPr>
          <p:cNvPr id="25" name="Group 24"/>
          <p:cNvGrpSpPr/>
          <p:nvPr/>
        </p:nvGrpSpPr>
        <p:grpSpPr>
          <a:xfrm>
            <a:off x="3499591" y="5181600"/>
            <a:ext cx="2431315" cy="206938"/>
            <a:chOff x="3304967" y="5564637"/>
            <a:chExt cx="2431315" cy="206938"/>
          </a:xfrm>
        </p:grpSpPr>
        <p:pic>
          <p:nvPicPr>
            <p:cNvPr id="15" name="Picture 14"/>
            <p:cNvPicPr>
              <a:picLocks noChangeAspect="1"/>
            </p:cNvPicPr>
            <p:nvPr/>
          </p:nvPicPr>
          <p:blipFill>
            <a:blip r:embed="rId4"/>
            <a:stretch>
              <a:fillRect/>
            </a:stretch>
          </p:blipFill>
          <p:spPr>
            <a:xfrm>
              <a:off x="3304967" y="5573144"/>
              <a:ext cx="198121" cy="198431"/>
            </a:xfrm>
            <a:prstGeom prst="rect">
              <a:avLst/>
            </a:prstGeom>
          </p:spPr>
        </p:pic>
        <p:sp>
          <p:nvSpPr>
            <p:cNvPr id="21" name="TextBox 20"/>
            <p:cNvSpPr txBox="1"/>
            <p:nvPr/>
          </p:nvSpPr>
          <p:spPr>
            <a:xfrm>
              <a:off x="3575096" y="5564637"/>
              <a:ext cx="2161186"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facebook.com/Brainmatics.id</a:t>
              </a:r>
            </a:p>
          </p:txBody>
        </p:sp>
      </p:grpSp>
      <p:grpSp>
        <p:nvGrpSpPr>
          <p:cNvPr id="24" name="Group 23"/>
          <p:cNvGrpSpPr/>
          <p:nvPr/>
        </p:nvGrpSpPr>
        <p:grpSpPr>
          <a:xfrm>
            <a:off x="6419511" y="5181600"/>
            <a:ext cx="1381727" cy="206938"/>
            <a:chOff x="6210859" y="5564637"/>
            <a:chExt cx="1381727" cy="206938"/>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859" y="5573144"/>
              <a:ext cx="244326" cy="198431"/>
            </a:xfrm>
            <a:prstGeom prst="rect">
              <a:avLst/>
            </a:prstGeom>
          </p:spPr>
        </p:pic>
        <p:sp>
          <p:nvSpPr>
            <p:cNvPr id="22" name="TextBox 21"/>
            <p:cNvSpPr txBox="1"/>
            <p:nvPr/>
          </p:nvSpPr>
          <p:spPr>
            <a:xfrm>
              <a:off x="6505692" y="5564637"/>
              <a:ext cx="1086894"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@brainmatics_id</a:t>
              </a:r>
            </a:p>
          </p:txBody>
        </p:sp>
      </p:grpSp>
      <p:sp>
        <p:nvSpPr>
          <p:cNvPr id="30" name="TextBox 29"/>
          <p:cNvSpPr txBox="1"/>
          <p:nvPr/>
        </p:nvSpPr>
        <p:spPr>
          <a:xfrm>
            <a:off x="2424617" y="5646527"/>
            <a:ext cx="4294765" cy="7848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PT Brainmatics Cipta Informatika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Menara Bidakara, Suite 0205 Jl. Gatot Subroto Kav. 71-73 Jakarta 12870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Phone: +62283793383,  83793384, 83793260, 83793261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a:ln>
                  <a:noFill/>
                </a:ln>
                <a:solidFill>
                  <a:prstClr val="black"/>
                </a:solidFill>
                <a:effectLst/>
                <a:uLnTx/>
                <a:uFillTx/>
                <a:latin typeface="Calibri" panose="020F0502020204030204"/>
                <a:ea typeface="Roboto" pitchFamily="2" charset="0"/>
                <a:cs typeface="+mn-cs"/>
              </a:rPr>
              <a:t>https://brainmatics</a:t>
            </a:r>
            <a:r>
              <a:rPr kumimoji="0" lang="id-ID" sz="11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a:t>
            </a:r>
            <a:r>
              <a:rPr kumimoji="0" lang="id-ID" sz="1100" b="0" i="0" u="none" strike="noStrike" kern="1200" cap="none" spc="0" normalizeH="0" baseline="0" noProof="0">
                <a:ln>
                  <a:noFill/>
                </a:ln>
                <a:solidFill>
                  <a:prstClr val="black"/>
                </a:solidFill>
                <a:effectLst/>
                <a:uLnTx/>
                <a:uFillTx/>
                <a:latin typeface="Calibri" panose="020F0502020204030204"/>
                <a:ea typeface="Roboto" pitchFamily="2" charset="0"/>
                <a:cs typeface="+mn-cs"/>
              </a:rPr>
              <a:t>com      info</a:t>
            </a:r>
            <a:r>
              <a:rPr kumimoji="0" lang="id-ID" sz="11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@brainmatics.com</a:t>
            </a:r>
          </a:p>
        </p:txBody>
      </p:sp>
    </p:spTree>
    <p:extLst>
      <p:ext uri="{BB962C8B-B14F-4D97-AF65-F5344CB8AC3E}">
        <p14:creationId xmlns:p14="http://schemas.microsoft.com/office/powerpoint/2010/main" val="332038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074"/>
          <p:cNvSpPr>
            <a:spLocks noGrp="1" noChangeArrowheads="1"/>
          </p:cNvSpPr>
          <p:nvPr>
            <p:ph type="title"/>
            <p:custDataLst>
              <p:tags r:id="rId2"/>
            </p:custDataLst>
          </p:nvPr>
        </p:nvSpPr>
        <p:spPr>
          <a:noFill/>
        </p:spPr>
        <p:txBody>
          <a:bodyPr lIns="92075" tIns="46038" rIns="92075" bIns="46038"/>
          <a:lstStyle/>
          <a:p>
            <a:pPr eaLnBrk="1" hangingPunct="1"/>
            <a:r>
              <a:rPr lang="en-US" dirty="0"/>
              <a:t>Waterfall Method</a:t>
            </a:r>
          </a:p>
        </p:txBody>
      </p:sp>
      <p:pic>
        <p:nvPicPr>
          <p:cNvPr id="56323" name="Picture 3076" descr="!01-03W-">
            <a:hlinkClick r:id="rId6" action="ppaction://hlinkfile"/>
          </p:cNvPr>
          <p:cNvPicPr>
            <a:picLocks noChangeAspect="1" noChangeArrowheads="1"/>
          </p:cNvPicPr>
          <p:nvPr>
            <p:custDataLst>
              <p:tags r:id="rId3"/>
            </p:custDataLst>
          </p:nvPr>
        </p:nvPicPr>
        <p:blipFill>
          <a:blip r:embed="rId7" cstate="print"/>
          <a:srcRect/>
          <a:stretch>
            <a:fillRect/>
          </a:stretch>
        </p:blipFill>
        <p:spPr bwMode="auto">
          <a:xfrm>
            <a:off x="304800" y="1219200"/>
            <a:ext cx="8534400" cy="4876800"/>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293803978"/>
              </p:ext>
            </p:extLst>
          </p:nvPr>
        </p:nvGraphicFramePr>
        <p:xfrm>
          <a:off x="76200" y="4250355"/>
          <a:ext cx="5334000" cy="2531445"/>
        </p:xfrm>
        <a:graphic>
          <a:graphicData uri="http://schemas.openxmlformats.org/drawingml/2006/table">
            <a:tbl>
              <a:tblPr firstRow="1" bandRow="1">
                <a:tableStyleId>{073A0DAA-6AF3-43AB-8588-CEC1D06C72B9}</a:tableStyleId>
              </a:tblPr>
              <a:tblGrid>
                <a:gridCol w="2396435">
                  <a:extLst>
                    <a:ext uri="{9D8B030D-6E8A-4147-A177-3AD203B41FA5}">
                      <a16:colId xmlns:a16="http://schemas.microsoft.com/office/drawing/2014/main" val="20000"/>
                    </a:ext>
                  </a:extLst>
                </a:gridCol>
                <a:gridCol w="2937565">
                  <a:extLst>
                    <a:ext uri="{9D8B030D-6E8A-4147-A177-3AD203B41FA5}">
                      <a16:colId xmlns:a16="http://schemas.microsoft.com/office/drawing/2014/main" val="20001"/>
                    </a:ext>
                  </a:extLst>
                </a:gridCol>
              </a:tblGrid>
              <a:tr h="462013">
                <a:tc>
                  <a:txBody>
                    <a:bodyPr/>
                    <a:lstStyle/>
                    <a:p>
                      <a:r>
                        <a:rPr lang="en-US" dirty="0"/>
                        <a:t>Pros</a:t>
                      </a:r>
                      <a:endParaRPr lang="id-ID" dirty="0"/>
                    </a:p>
                  </a:txBody>
                  <a:tcPr/>
                </a:tc>
                <a:tc>
                  <a:txBody>
                    <a:bodyPr/>
                    <a:lstStyle/>
                    <a:p>
                      <a:r>
                        <a:rPr lang="en-US" dirty="0"/>
                        <a:t>Cons</a:t>
                      </a:r>
                      <a:endParaRPr lang="id-ID" dirty="0"/>
                    </a:p>
                  </a:txBody>
                  <a:tcPr/>
                </a:tc>
                <a:extLst>
                  <a:ext uri="{0D108BD9-81ED-4DB2-BD59-A6C34878D82A}">
                    <a16:rowId xmlns:a16="http://schemas.microsoft.com/office/drawing/2014/main" val="10000"/>
                  </a:ext>
                </a:extLst>
              </a:tr>
              <a:tr h="822960">
                <a:tc rowSpan="3">
                  <a:txBody>
                    <a:bodyPr/>
                    <a:lstStyle/>
                    <a:p>
                      <a:r>
                        <a:rPr lang="en-US" sz="1600" dirty="0"/>
                        <a:t>Identifies systems </a:t>
                      </a:r>
                    </a:p>
                    <a:p>
                      <a:r>
                        <a:rPr lang="en-US" sz="1600" dirty="0"/>
                        <a:t>requirements long </a:t>
                      </a:r>
                    </a:p>
                    <a:p>
                      <a:r>
                        <a:rPr lang="en-US" sz="1600" dirty="0"/>
                        <a:t>before programming </a:t>
                      </a:r>
                    </a:p>
                    <a:p>
                      <a:r>
                        <a:rPr lang="en-US" sz="1600" dirty="0"/>
                        <a:t>Begins, it minimizes change to the requirements as the project proceed (</a:t>
                      </a:r>
                      <a:r>
                        <a:rPr lang="en-US" sz="1600" dirty="0">
                          <a:solidFill>
                            <a:srgbClr val="C00000"/>
                          </a:solidFill>
                        </a:rPr>
                        <a:t>mature</a:t>
                      </a:r>
                      <a:r>
                        <a:rPr lang="en-US" sz="1600" dirty="0"/>
                        <a:t>)</a:t>
                      </a:r>
                    </a:p>
                  </a:txBody>
                  <a:tcPr/>
                </a:tc>
                <a:tc>
                  <a:txBody>
                    <a:bodyPr/>
                    <a:lstStyle/>
                    <a:p>
                      <a:r>
                        <a:rPr lang="en-US" sz="1600" dirty="0"/>
                        <a:t>Design </a:t>
                      </a:r>
                      <a:r>
                        <a:rPr lang="en-US" sz="1600" dirty="0">
                          <a:solidFill>
                            <a:srgbClr val="C00000"/>
                          </a:solidFill>
                        </a:rPr>
                        <a:t>must be</a:t>
                      </a:r>
                      <a:r>
                        <a:rPr lang="en-US" sz="1600" baseline="0" dirty="0">
                          <a:solidFill>
                            <a:srgbClr val="C00000"/>
                          </a:solidFill>
                        </a:rPr>
                        <a:t> </a:t>
                      </a:r>
                      <a:r>
                        <a:rPr lang="en-US" sz="1600" dirty="0">
                          <a:solidFill>
                            <a:srgbClr val="C00000"/>
                          </a:solidFill>
                        </a:rPr>
                        <a:t>specified on paper </a:t>
                      </a:r>
                      <a:r>
                        <a:rPr lang="en-US" sz="1600" dirty="0"/>
                        <a:t>before programming begins</a:t>
                      </a:r>
                    </a:p>
                  </a:txBody>
                  <a:tcPr/>
                </a:tc>
                <a:extLst>
                  <a:ext uri="{0D108BD9-81ED-4DB2-BD59-A6C34878D82A}">
                    <a16:rowId xmlns:a16="http://schemas.microsoft.com/office/drawing/2014/main" val="10001"/>
                  </a:ext>
                </a:extLst>
              </a:tr>
              <a:tr h="822960">
                <a:tc vMerge="1">
                  <a:txBody>
                    <a:bodyPr/>
                    <a:lstStyle/>
                    <a:p>
                      <a:endParaRPr lang="en-US" dirty="0"/>
                    </a:p>
                  </a:txBody>
                  <a:tcPr/>
                </a:tc>
                <a:tc>
                  <a:txBody>
                    <a:bodyPr/>
                    <a:lstStyle/>
                    <a:p>
                      <a:r>
                        <a:rPr lang="en-US" sz="1600" dirty="0">
                          <a:solidFill>
                            <a:srgbClr val="C00000"/>
                          </a:solidFill>
                        </a:rPr>
                        <a:t>Long time </a:t>
                      </a:r>
                      <a:r>
                        <a:rPr lang="en-US" sz="1600" dirty="0"/>
                        <a:t>between </a:t>
                      </a:r>
                      <a:r>
                        <a:rPr lang="en-US" sz="1600" baseline="0" dirty="0"/>
                        <a:t> </a:t>
                      </a:r>
                      <a:r>
                        <a:rPr lang="en-US" sz="1600" dirty="0"/>
                        <a:t>system proposal and </a:t>
                      </a:r>
                      <a:r>
                        <a:rPr lang="en-US" sz="1600" baseline="0" dirty="0"/>
                        <a:t> </a:t>
                      </a:r>
                      <a:r>
                        <a:rPr lang="en-US" sz="1600" dirty="0"/>
                        <a:t>delivery of new </a:t>
                      </a:r>
                      <a:r>
                        <a:rPr lang="en-US" sz="1600" baseline="0" dirty="0"/>
                        <a:t> </a:t>
                      </a:r>
                      <a:r>
                        <a:rPr lang="en-US" sz="1600" dirty="0"/>
                        <a:t>system</a:t>
                      </a:r>
                    </a:p>
                  </a:txBody>
                  <a:tcPr/>
                </a:tc>
                <a:extLst>
                  <a:ext uri="{0D108BD9-81ED-4DB2-BD59-A6C34878D82A}">
                    <a16:rowId xmlns:a16="http://schemas.microsoft.com/office/drawing/2014/main" val="10002"/>
                  </a:ext>
                </a:extLst>
              </a:tr>
              <a:tr h="423512">
                <a:tc vMerge="1">
                  <a:txBody>
                    <a:bodyPr/>
                    <a:lstStyle/>
                    <a:p>
                      <a:endParaRPr lang="en-US" dirty="0"/>
                    </a:p>
                  </a:txBody>
                  <a:tcPr/>
                </a:tc>
                <a:tc>
                  <a:txBody>
                    <a:bodyPr/>
                    <a:lstStyle/>
                    <a:p>
                      <a:r>
                        <a:rPr lang="id-ID" sz="1600" dirty="0" err="1">
                          <a:solidFill>
                            <a:srgbClr val="C00000"/>
                          </a:solidFill>
                        </a:rPr>
                        <a:t>Rework</a:t>
                      </a:r>
                      <a:r>
                        <a:rPr lang="id-ID" sz="1600" dirty="0">
                          <a:solidFill>
                            <a:srgbClr val="C00000"/>
                          </a:solidFill>
                        </a:rPr>
                        <a:t> </a:t>
                      </a:r>
                      <a:r>
                        <a:rPr lang="id-ID" sz="1600" dirty="0" err="1">
                          <a:solidFill>
                            <a:srgbClr val="C00000"/>
                          </a:solidFill>
                        </a:rPr>
                        <a:t>is</a:t>
                      </a:r>
                      <a:r>
                        <a:rPr lang="id-ID" sz="1600" dirty="0">
                          <a:solidFill>
                            <a:srgbClr val="C00000"/>
                          </a:solidFill>
                        </a:rPr>
                        <a:t> </a:t>
                      </a:r>
                      <a:r>
                        <a:rPr lang="id-ID" sz="1600" dirty="0" err="1">
                          <a:solidFill>
                            <a:srgbClr val="C00000"/>
                          </a:solidFill>
                        </a:rPr>
                        <a:t>very</a:t>
                      </a:r>
                      <a:r>
                        <a:rPr lang="id-ID" sz="1600" dirty="0">
                          <a:solidFill>
                            <a:srgbClr val="C00000"/>
                          </a:solidFill>
                        </a:rPr>
                        <a:t> </a:t>
                      </a:r>
                      <a:r>
                        <a:rPr lang="id-ID" sz="1600" dirty="0" err="1">
                          <a:solidFill>
                            <a:srgbClr val="C00000"/>
                          </a:solidFill>
                        </a:rPr>
                        <a:t>hard</a:t>
                      </a:r>
                      <a:endParaRPr lang="id-ID" sz="1600" dirty="0">
                        <a:solidFill>
                          <a:srgbClr val="C00000"/>
                        </a:solidFill>
                      </a:endParaRPr>
                    </a:p>
                  </a:txBody>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54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22606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custDataLst>
              <p:tags r:id="rId2"/>
            </p:custDataLst>
          </p:nvPr>
        </p:nvSpPr>
        <p:spPr/>
        <p:txBody>
          <a:bodyPr/>
          <a:lstStyle/>
          <a:p>
            <a:pPr eaLnBrk="1" hangingPunct="1"/>
            <a:r>
              <a:rPr lang="en-US"/>
              <a:t>Parallel Development</a:t>
            </a:r>
          </a:p>
        </p:txBody>
      </p:sp>
      <p:pic>
        <p:nvPicPr>
          <p:cNvPr id="4" name="Picture 4"/>
          <p:cNvPicPr>
            <a:picLocks noChangeAspect="1" noChangeArrowheads="1"/>
          </p:cNvPicPr>
          <p:nvPr>
            <p:custDataLst>
              <p:tags r:id="rId3"/>
            </p:custDataLst>
          </p:nvPr>
        </p:nvPicPr>
        <p:blipFill rotWithShape="1">
          <a:blip r:embed="rId6" cstate="print"/>
          <a:srcRect l="3333" b="5000"/>
          <a:stretch/>
        </p:blipFill>
        <p:spPr bwMode="auto">
          <a:xfrm>
            <a:off x="140047" y="1062079"/>
            <a:ext cx="8863906" cy="5807385"/>
          </a:xfrm>
          <a:prstGeom prst="rect">
            <a:avLst/>
          </a:prstGeom>
          <a:noFill/>
          <a:ln w="12700">
            <a:noFill/>
            <a:miter lim="800000"/>
            <a:headEnd type="none" w="sm" len="sm"/>
            <a:tailEnd/>
          </a:ln>
        </p:spPr>
      </p:pic>
      <p:sp>
        <p:nvSpPr>
          <p:cNvPr id="3" name="Rectangle 2"/>
          <p:cNvSpPr/>
          <p:nvPr/>
        </p:nvSpPr>
        <p:spPr>
          <a:xfrm>
            <a:off x="76200" y="3106565"/>
            <a:ext cx="2755553" cy="1969770"/>
          </a:xfrm>
          <a:prstGeom prst="rect">
            <a:avLst/>
          </a:prstGeom>
        </p:spPr>
        <p:txBody>
          <a:bodyPr wrap="square">
            <a:spAutoFit/>
          </a:bodyPr>
          <a:lstStyle/>
          <a:p>
            <a:pPr algn="l" eaLnBrk="1" hangingPunct="1"/>
            <a:r>
              <a:rPr lang="en-US" sz="1800" dirty="0">
                <a:solidFill>
                  <a:srgbClr val="C00000"/>
                </a:solidFill>
                <a:effectLst/>
                <a:latin typeface="+mn-lt"/>
              </a:rPr>
              <a:t>Addresses problem of time gap </a:t>
            </a:r>
            <a:r>
              <a:rPr lang="en-US" sz="1800" dirty="0">
                <a:effectLst/>
                <a:latin typeface="+mn-lt"/>
              </a:rPr>
              <a:t>between proposal and delivery:</a:t>
            </a:r>
          </a:p>
          <a:p>
            <a:pPr marL="285750" indent="-285750" algn="l">
              <a:buFont typeface="Arial" panose="020B0604020202020204" pitchFamily="34" charset="0"/>
              <a:buChar char="•"/>
            </a:pPr>
            <a:r>
              <a:rPr lang="en-US" sz="1600" dirty="0">
                <a:solidFill>
                  <a:srgbClr val="0070C0"/>
                </a:solidFill>
                <a:effectLst/>
                <a:latin typeface="+mn-lt"/>
              </a:rPr>
              <a:t>Breaks project </a:t>
            </a:r>
            <a:r>
              <a:rPr lang="en-US" sz="1600" dirty="0">
                <a:effectLst/>
                <a:latin typeface="+mn-lt"/>
              </a:rPr>
              <a:t>into parallel subproject</a:t>
            </a:r>
          </a:p>
          <a:p>
            <a:pPr marL="285750" indent="-285750" algn="l">
              <a:buFont typeface="Arial" panose="020B0604020202020204" pitchFamily="34" charset="0"/>
              <a:buChar char="•"/>
            </a:pPr>
            <a:r>
              <a:rPr lang="en-US" sz="1600" dirty="0">
                <a:solidFill>
                  <a:srgbClr val="0070C0"/>
                </a:solidFill>
                <a:effectLst/>
                <a:latin typeface="+mn-lt"/>
              </a:rPr>
              <a:t>Integrates </a:t>
            </a:r>
            <a:r>
              <a:rPr lang="en-US" sz="1600" dirty="0">
                <a:effectLst/>
                <a:latin typeface="+mn-lt"/>
              </a:rPr>
              <a:t>them at the end</a:t>
            </a:r>
          </a:p>
          <a:p>
            <a:pPr marL="742950" indent="-742950" algn="l" eaLnBrk="1" hangingPunct="1"/>
            <a:endParaRPr lang="en-US" sz="2000" dirty="0">
              <a:effectLst/>
              <a:latin typeface="+mn-lt"/>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55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07373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id-ID" sz="3200" dirty="0"/>
              <a:t>Contoh </a:t>
            </a:r>
            <a:r>
              <a:rPr lang="en-ID" sz="3200" dirty="0">
                <a:solidFill>
                  <a:srgbClr val="C00000"/>
                </a:solidFill>
              </a:rPr>
              <a:t>RAD</a:t>
            </a:r>
            <a:r>
              <a:rPr lang="en-ID" sz="3200" dirty="0"/>
              <a:t>:</a:t>
            </a:r>
          </a:p>
          <a:p>
            <a:pPr marL="971550" lvl="1" indent="-514350">
              <a:buFont typeface="+mj-lt"/>
              <a:buAutoNum type="arabicPeriod"/>
            </a:pPr>
            <a:r>
              <a:rPr lang="en-ID" sz="2800" dirty="0">
                <a:solidFill>
                  <a:srgbClr val="0070C0"/>
                </a:solidFill>
              </a:rPr>
              <a:t>Phased development</a:t>
            </a:r>
            <a:r>
              <a:rPr lang="en-ID" sz="2800" dirty="0"/>
              <a:t>: </a:t>
            </a:r>
            <a:r>
              <a:rPr lang="id-ID" sz="2800" dirty="0"/>
              <a:t>alur seri dari versi</a:t>
            </a:r>
            <a:endParaRPr lang="en-ID" sz="2800" dirty="0"/>
          </a:p>
          <a:p>
            <a:pPr marL="971550" lvl="1" indent="-514350">
              <a:buFont typeface="+mj-lt"/>
              <a:buAutoNum type="arabicPeriod"/>
            </a:pPr>
            <a:r>
              <a:rPr lang="en-ID" sz="2800" dirty="0">
                <a:solidFill>
                  <a:srgbClr val="0070C0"/>
                </a:solidFill>
              </a:rPr>
              <a:t>Prototyping</a:t>
            </a:r>
            <a:r>
              <a:rPr lang="en-ID" sz="2800" dirty="0"/>
              <a:t>: </a:t>
            </a:r>
            <a:r>
              <a:rPr lang="id-ID" sz="2800" dirty="0"/>
              <a:t>s</a:t>
            </a:r>
            <a:r>
              <a:rPr lang="en-ID" sz="2800" dirty="0" err="1"/>
              <a:t>ystem</a:t>
            </a:r>
            <a:r>
              <a:rPr lang="en-ID" sz="2800" dirty="0"/>
              <a:t> prototyping</a:t>
            </a:r>
          </a:p>
          <a:p>
            <a:pPr marL="971550" lvl="1" indent="-514350">
              <a:buFont typeface="+mj-lt"/>
              <a:buAutoNum type="arabicPeriod"/>
            </a:pPr>
            <a:r>
              <a:rPr lang="en-ID" sz="2800" dirty="0">
                <a:solidFill>
                  <a:srgbClr val="0070C0"/>
                </a:solidFill>
              </a:rPr>
              <a:t>Throw-away prototyping</a:t>
            </a:r>
            <a:r>
              <a:rPr lang="en-ID" sz="2800" dirty="0"/>
              <a:t>: design prototyping</a:t>
            </a:r>
          </a:p>
          <a:p>
            <a:endParaRPr lang="en-ID" sz="3200" dirty="0"/>
          </a:p>
          <a:p>
            <a:r>
              <a:rPr lang="id-ID" sz="3200" dirty="0"/>
              <a:t>Teknik untuk </a:t>
            </a:r>
            <a:r>
              <a:rPr lang="id-ID" sz="3200" dirty="0">
                <a:solidFill>
                  <a:srgbClr val="C00000"/>
                </a:solidFill>
              </a:rPr>
              <a:t>mempercepat SDLC</a:t>
            </a:r>
            <a:r>
              <a:rPr lang="en-ID" sz="3200" dirty="0"/>
              <a:t>:</a:t>
            </a:r>
          </a:p>
          <a:p>
            <a:pPr lvl="1"/>
            <a:r>
              <a:rPr lang="en-ID" sz="2800" dirty="0">
                <a:solidFill>
                  <a:srgbClr val="0070C0"/>
                </a:solidFill>
              </a:rPr>
              <a:t>CASE</a:t>
            </a:r>
            <a:r>
              <a:rPr lang="en-ID" sz="2800" dirty="0"/>
              <a:t> tools</a:t>
            </a:r>
          </a:p>
          <a:p>
            <a:pPr lvl="1"/>
            <a:r>
              <a:rPr lang="en-ID" sz="2800" dirty="0">
                <a:solidFill>
                  <a:srgbClr val="0070C0"/>
                </a:solidFill>
              </a:rPr>
              <a:t>Visual programming </a:t>
            </a:r>
            <a:r>
              <a:rPr lang="en-ID" sz="2800" dirty="0"/>
              <a:t>languages</a:t>
            </a:r>
          </a:p>
          <a:p>
            <a:pPr lvl="1"/>
            <a:r>
              <a:rPr lang="en-ID" sz="2800" dirty="0">
                <a:solidFill>
                  <a:srgbClr val="0070C0"/>
                </a:solidFill>
              </a:rPr>
              <a:t>Code generators</a:t>
            </a:r>
          </a:p>
        </p:txBody>
      </p:sp>
      <p:sp>
        <p:nvSpPr>
          <p:cNvPr id="4" name="Title 3"/>
          <p:cNvSpPr>
            <a:spLocks noGrp="1"/>
          </p:cNvSpPr>
          <p:nvPr>
            <p:ph type="title"/>
          </p:nvPr>
        </p:nvSpPr>
        <p:spPr/>
        <p:txBody>
          <a:bodyPr/>
          <a:lstStyle/>
          <a:p>
            <a:r>
              <a:rPr lang="en-US" dirty="0"/>
              <a:t>Rapid Application Development (RAD)</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14014180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 Phased Development</a:t>
            </a:r>
          </a:p>
        </p:txBody>
      </p:sp>
      <p:pic>
        <p:nvPicPr>
          <p:cNvPr id="4" name="Picture 3" descr="fig29_01_0.jpg"/>
          <p:cNvPicPr>
            <a:picLocks noChangeAspect="1"/>
          </p:cNvPicPr>
          <p:nvPr/>
        </p:nvPicPr>
        <p:blipFill>
          <a:blip r:embed="rId4" cstate="print"/>
          <a:stretch>
            <a:fillRect/>
          </a:stretch>
        </p:blipFill>
        <p:spPr>
          <a:xfrm>
            <a:off x="1543050" y="914400"/>
            <a:ext cx="7524750" cy="564356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73584603"/>
              </p:ext>
            </p:extLst>
          </p:nvPr>
        </p:nvGraphicFramePr>
        <p:xfrm>
          <a:off x="76200" y="5257800"/>
          <a:ext cx="4698776" cy="1524000"/>
        </p:xfrm>
        <a:graphic>
          <a:graphicData uri="http://schemas.openxmlformats.org/drawingml/2006/table">
            <a:tbl>
              <a:tblPr firstRow="1" bandRow="1">
                <a:tableStyleId>{073A0DAA-6AF3-43AB-8588-CEC1D06C72B9}</a:tableStyleId>
              </a:tblPr>
              <a:tblGrid>
                <a:gridCol w="2099884">
                  <a:extLst>
                    <a:ext uri="{9D8B030D-6E8A-4147-A177-3AD203B41FA5}">
                      <a16:colId xmlns:a16="http://schemas.microsoft.com/office/drawing/2014/main" val="20000"/>
                    </a:ext>
                  </a:extLst>
                </a:gridCol>
                <a:gridCol w="2598892">
                  <a:extLst>
                    <a:ext uri="{9D8B030D-6E8A-4147-A177-3AD203B41FA5}">
                      <a16:colId xmlns:a16="http://schemas.microsoft.com/office/drawing/2014/main" val="20001"/>
                    </a:ext>
                  </a:extLst>
                </a:gridCol>
              </a:tblGrid>
              <a:tr h="365760">
                <a:tc>
                  <a:txBody>
                    <a:bodyPr/>
                    <a:lstStyle/>
                    <a:p>
                      <a:r>
                        <a:rPr lang="en-US" dirty="0"/>
                        <a:t>Pros</a:t>
                      </a:r>
                      <a:endParaRPr lang="id-ID" dirty="0"/>
                    </a:p>
                  </a:txBody>
                  <a:tcPr/>
                </a:tc>
                <a:tc>
                  <a:txBody>
                    <a:bodyPr/>
                    <a:lstStyle/>
                    <a:p>
                      <a:r>
                        <a:rPr lang="en-US" dirty="0"/>
                        <a:t>Cons</a:t>
                      </a:r>
                      <a:endParaRPr lang="id-ID" dirty="0"/>
                    </a:p>
                  </a:txBody>
                  <a:tcPr/>
                </a:tc>
                <a:extLst>
                  <a:ext uri="{0D108BD9-81ED-4DB2-BD59-A6C34878D82A}">
                    <a16:rowId xmlns:a16="http://schemas.microsoft.com/office/drawing/2014/main" val="10000"/>
                  </a:ext>
                </a:extLst>
              </a:tr>
              <a:tr h="579120">
                <a:tc>
                  <a:txBody>
                    <a:bodyPr/>
                    <a:lstStyle/>
                    <a:p>
                      <a:r>
                        <a:rPr lang="en-US" sz="1600" dirty="0"/>
                        <a:t>Gets useful system to users </a:t>
                      </a:r>
                      <a:r>
                        <a:rPr lang="en-US" sz="1600" dirty="0">
                          <a:solidFill>
                            <a:srgbClr val="C00000"/>
                          </a:solidFill>
                        </a:rPr>
                        <a:t>quickly</a:t>
                      </a:r>
                    </a:p>
                  </a:txBody>
                  <a:tcPr/>
                </a:tc>
                <a:tc>
                  <a:txBody>
                    <a:bodyPr/>
                    <a:lstStyle/>
                    <a:p>
                      <a:r>
                        <a:rPr lang="en-US" sz="1600" dirty="0"/>
                        <a:t>Initial system is intentionally </a:t>
                      </a:r>
                      <a:r>
                        <a:rPr lang="en-US" sz="1600" dirty="0">
                          <a:solidFill>
                            <a:srgbClr val="0070C0"/>
                          </a:solidFill>
                        </a:rPr>
                        <a:t>incomplete</a:t>
                      </a:r>
                    </a:p>
                  </a:txBody>
                  <a:tcPr/>
                </a:tc>
                <a:extLst>
                  <a:ext uri="{0D108BD9-81ED-4DB2-BD59-A6C34878D82A}">
                    <a16:rowId xmlns:a16="http://schemas.microsoft.com/office/drawing/2014/main" val="10001"/>
                  </a:ext>
                </a:extLst>
              </a:tr>
              <a:tr h="579120">
                <a:tc>
                  <a:txBody>
                    <a:bodyPr/>
                    <a:lstStyle/>
                    <a:p>
                      <a:r>
                        <a:rPr lang="en-US" sz="1600" dirty="0"/>
                        <a:t>Most important </a:t>
                      </a:r>
                      <a:r>
                        <a:rPr lang="en-US" sz="1600" dirty="0">
                          <a:solidFill>
                            <a:srgbClr val="C00000"/>
                          </a:solidFill>
                        </a:rPr>
                        <a:t>functions tested most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System requirements expand as </a:t>
                      </a:r>
                      <a:r>
                        <a:rPr lang="en-US" sz="1600" dirty="0">
                          <a:solidFill>
                            <a:srgbClr val="0070C0"/>
                          </a:solidFill>
                        </a:rPr>
                        <a:t>users see</a:t>
                      </a:r>
                      <a:r>
                        <a:rPr lang="en-US" sz="1600" baseline="0" dirty="0">
                          <a:solidFill>
                            <a:srgbClr val="0070C0"/>
                          </a:solidFill>
                        </a:rPr>
                        <a:t> </a:t>
                      </a:r>
                      <a:r>
                        <a:rPr lang="en-US" sz="1600" dirty="0">
                          <a:solidFill>
                            <a:srgbClr val="0070C0"/>
                          </a:solidFill>
                        </a:rPr>
                        <a:t>versions</a:t>
                      </a:r>
                    </a:p>
                  </a:txBody>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119934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2"/>
            </p:custDataLst>
          </p:nvPr>
        </p:nvSpPr>
        <p:spPr>
          <a:noFill/>
        </p:spPr>
        <p:txBody>
          <a:bodyPr lIns="92075" tIns="46038" rIns="92075" bIns="46038"/>
          <a:lstStyle/>
          <a:p>
            <a:pPr eaLnBrk="1" hangingPunct="1"/>
            <a:r>
              <a:rPr lang="en-US" dirty="0"/>
              <a:t>RAD: Prototyping</a:t>
            </a:r>
          </a:p>
        </p:txBody>
      </p:sp>
      <p:pic>
        <p:nvPicPr>
          <p:cNvPr id="4" name="Picture 27"/>
          <p:cNvPicPr>
            <a:picLocks noChangeAspect="1" noChangeArrowheads="1"/>
          </p:cNvPicPr>
          <p:nvPr>
            <p:custDataLst>
              <p:tags r:id="rId3"/>
            </p:custDataLst>
          </p:nvPr>
        </p:nvPicPr>
        <p:blipFill>
          <a:blip r:embed="rId6" cstate="print"/>
          <a:srcRect/>
          <a:stretch>
            <a:fillRect/>
          </a:stretch>
        </p:blipFill>
        <p:spPr bwMode="auto">
          <a:xfrm>
            <a:off x="253550" y="1066800"/>
            <a:ext cx="8915400" cy="5257800"/>
          </a:xfrm>
          <a:prstGeom prst="rect">
            <a:avLst/>
          </a:prstGeom>
          <a:noFill/>
          <a:ln w="12700">
            <a:noFill/>
            <a:miter lim="800000"/>
            <a:headEnd type="none" w="sm" len="sm"/>
            <a:tailEnd/>
          </a:ln>
        </p:spPr>
      </p:pic>
      <p:sp>
        <p:nvSpPr>
          <p:cNvPr id="3" name="Rectangle 2"/>
          <p:cNvSpPr/>
          <p:nvPr/>
        </p:nvSpPr>
        <p:spPr>
          <a:xfrm>
            <a:off x="3811613" y="849988"/>
            <a:ext cx="5366599" cy="2225225"/>
          </a:xfrm>
          <a:prstGeom prst="rect">
            <a:avLst/>
          </a:prstGeom>
        </p:spPr>
        <p:txBody>
          <a:bodyPr wrap="square">
            <a:spAutoFit/>
          </a:bodyPr>
          <a:lstStyle/>
          <a:p>
            <a:pPr marL="342900" indent="-342900" algn="l" eaLnBrk="1" hangingPunct="1">
              <a:lnSpc>
                <a:spcPct val="90000"/>
              </a:lnSpc>
              <a:buFont typeface="Arial" panose="020B0604020202020204" pitchFamily="34" charset="0"/>
              <a:buChar char="•"/>
            </a:pPr>
            <a:r>
              <a:rPr lang="en-US" sz="2200" dirty="0">
                <a:effectLst/>
                <a:latin typeface="+mn-lt"/>
              </a:rPr>
              <a:t>Analysis, Design, Implementation are </a:t>
            </a:r>
            <a:r>
              <a:rPr lang="en-US" sz="2200" dirty="0">
                <a:solidFill>
                  <a:srgbClr val="C00000"/>
                </a:solidFill>
                <a:effectLst/>
                <a:latin typeface="+mn-lt"/>
              </a:rPr>
              <a:t>performed concurrently</a:t>
            </a:r>
          </a:p>
          <a:p>
            <a:pPr marL="342900" indent="-342900" algn="l" eaLnBrk="1" hangingPunct="1">
              <a:lnSpc>
                <a:spcPct val="90000"/>
              </a:lnSpc>
              <a:buFont typeface="Arial" panose="020B0604020202020204" pitchFamily="34" charset="0"/>
              <a:buChar char="•"/>
            </a:pPr>
            <a:r>
              <a:rPr lang="en-US" sz="2200" dirty="0">
                <a:effectLst/>
                <a:latin typeface="+mn-lt"/>
              </a:rPr>
              <a:t>Start with a "</a:t>
            </a:r>
            <a:r>
              <a:rPr lang="en-US" sz="2200" dirty="0">
                <a:solidFill>
                  <a:srgbClr val="C00000"/>
                </a:solidFill>
                <a:effectLst/>
                <a:latin typeface="+mn-lt"/>
              </a:rPr>
              <a:t>quick-and-dirty</a:t>
            </a:r>
            <a:r>
              <a:rPr lang="en-US" sz="2200" dirty="0">
                <a:effectLst/>
                <a:latin typeface="+mn-lt"/>
              </a:rPr>
              <a:t>" prototype, Provides </a:t>
            </a:r>
            <a:r>
              <a:rPr lang="en-US" sz="2200" dirty="0">
                <a:solidFill>
                  <a:srgbClr val="0070C0"/>
                </a:solidFill>
                <a:effectLst/>
                <a:latin typeface="+mn-lt"/>
              </a:rPr>
              <a:t>minimal functionality</a:t>
            </a:r>
          </a:p>
          <a:p>
            <a:pPr marL="342900" indent="-342900" algn="l" eaLnBrk="1" hangingPunct="1">
              <a:lnSpc>
                <a:spcPct val="90000"/>
              </a:lnSpc>
              <a:buFont typeface="Arial" panose="020B0604020202020204" pitchFamily="34" charset="0"/>
              <a:buChar char="•"/>
            </a:pPr>
            <a:r>
              <a:rPr lang="en-US" sz="2200" dirty="0">
                <a:solidFill>
                  <a:srgbClr val="C00000"/>
                </a:solidFill>
                <a:effectLst/>
                <a:latin typeface="+mn-lt"/>
              </a:rPr>
              <a:t>Repeat process</a:t>
            </a:r>
            <a:r>
              <a:rPr lang="en-US" sz="2200" dirty="0">
                <a:effectLst/>
                <a:latin typeface="+mn-lt"/>
              </a:rPr>
              <a:t>, </a:t>
            </a:r>
            <a:r>
              <a:rPr lang="en-US" sz="2200" dirty="0">
                <a:solidFill>
                  <a:srgbClr val="C00000"/>
                </a:solidFill>
                <a:effectLst/>
                <a:latin typeface="+mn-lt"/>
              </a:rPr>
              <a:t>refining the prototype </a:t>
            </a:r>
            <a:r>
              <a:rPr lang="en-US" sz="2200" dirty="0">
                <a:effectLst/>
                <a:latin typeface="+mn-lt"/>
              </a:rPr>
              <a:t>each time</a:t>
            </a:r>
          </a:p>
          <a:p>
            <a:pPr marL="342900" indent="-342900" algn="l" eaLnBrk="1" hangingPunct="1">
              <a:lnSpc>
                <a:spcPct val="90000"/>
              </a:lnSpc>
              <a:buFont typeface="Arial" panose="020B0604020202020204" pitchFamily="34" charset="0"/>
              <a:buChar char="•"/>
            </a:pPr>
            <a:r>
              <a:rPr lang="en-US" sz="2200" dirty="0">
                <a:solidFill>
                  <a:srgbClr val="C00000"/>
                </a:solidFill>
                <a:effectLst/>
                <a:latin typeface="+mn-lt"/>
              </a:rPr>
              <a:t>Stop </a:t>
            </a:r>
            <a:r>
              <a:rPr lang="en-US" sz="2200" dirty="0">
                <a:effectLst/>
                <a:latin typeface="+mn-lt"/>
              </a:rPr>
              <a:t>when prototype is a working system</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58</a:t>
            </a:fld>
            <a:endParaRPr lang="en-US">
              <a:solidFill>
                <a:prstClr val="black">
                  <a:tint val="75000"/>
                </a:prstClr>
              </a:solidFill>
            </a:endParaRPr>
          </a:p>
        </p:txBody>
      </p:sp>
      <p:sp>
        <p:nvSpPr>
          <p:cNvPr id="5" name="Rectangle 4">
            <a:extLst>
              <a:ext uri="{FF2B5EF4-FFF2-40B4-BE49-F238E27FC236}">
                <a16:creationId xmlns:a16="http://schemas.microsoft.com/office/drawing/2014/main" id="{B5BC1DD5-B834-44B2-AAFA-53B2A8773E4B}"/>
              </a:ext>
            </a:extLst>
          </p:cNvPr>
          <p:cNvSpPr/>
          <p:nvPr/>
        </p:nvSpPr>
        <p:spPr>
          <a:xfrm>
            <a:off x="380999" y="5807214"/>
            <a:ext cx="7162801" cy="707886"/>
          </a:xfrm>
          <a:prstGeom prst="rect">
            <a:avLst/>
          </a:prstGeom>
        </p:spPr>
        <p:txBody>
          <a:bodyPr wrap="square">
            <a:spAutoFit/>
          </a:bodyPr>
          <a:lstStyle/>
          <a:p>
            <a:pPr algn="l"/>
            <a:r>
              <a:rPr lang="en-ID" sz="2000" dirty="0">
                <a:solidFill>
                  <a:srgbClr val="000000"/>
                </a:solidFill>
                <a:effectLst/>
                <a:latin typeface="+mn-lt"/>
              </a:rPr>
              <a:t>Prototyping significantly </a:t>
            </a:r>
            <a:r>
              <a:rPr lang="en-ID" sz="2000" dirty="0">
                <a:solidFill>
                  <a:srgbClr val="C00000"/>
                </a:solidFill>
                <a:effectLst/>
                <a:latin typeface="+mn-lt"/>
              </a:rPr>
              <a:t>reduces requirement and design errors</a:t>
            </a:r>
            <a:r>
              <a:rPr lang="en-ID" sz="2000" dirty="0">
                <a:solidFill>
                  <a:srgbClr val="000000"/>
                </a:solidFill>
                <a:effectLst/>
                <a:latin typeface="+mn-lt"/>
              </a:rPr>
              <a:t>,</a:t>
            </a:r>
            <a:r>
              <a:rPr lang="id-ID" sz="2000" dirty="0">
                <a:solidFill>
                  <a:srgbClr val="000000"/>
                </a:solidFill>
                <a:effectLst/>
                <a:latin typeface="+mn-lt"/>
              </a:rPr>
              <a:t> </a:t>
            </a:r>
            <a:r>
              <a:rPr lang="en-ID" sz="2000" dirty="0">
                <a:solidFill>
                  <a:srgbClr val="000000"/>
                </a:solidFill>
                <a:effectLst/>
                <a:latin typeface="+mn-lt"/>
              </a:rPr>
              <a:t>especially for user interfaces</a:t>
            </a:r>
            <a:r>
              <a:rPr lang="id-ID" sz="2000" dirty="0">
                <a:solidFill>
                  <a:srgbClr val="000000"/>
                </a:solidFill>
                <a:effectLst/>
                <a:latin typeface="+mn-lt"/>
              </a:rPr>
              <a:t> </a:t>
            </a:r>
            <a:r>
              <a:rPr lang="id-ID" sz="2000" i="1" dirty="0">
                <a:solidFill>
                  <a:srgbClr val="000000"/>
                </a:solidFill>
                <a:effectLst/>
                <a:latin typeface="+mn-lt"/>
              </a:rPr>
              <a:t>(</a:t>
            </a:r>
            <a:r>
              <a:rPr lang="id-ID" sz="2000" i="1" dirty="0" err="1">
                <a:solidFill>
                  <a:srgbClr val="000000"/>
                </a:solidFill>
                <a:effectLst/>
                <a:latin typeface="+mn-lt"/>
              </a:rPr>
              <a:t>Boehm’s</a:t>
            </a:r>
            <a:r>
              <a:rPr lang="id-ID" sz="2000" i="1" dirty="0">
                <a:solidFill>
                  <a:srgbClr val="000000"/>
                </a:solidFill>
                <a:effectLst/>
                <a:latin typeface="+mn-lt"/>
              </a:rPr>
              <a:t> First Law, </a:t>
            </a:r>
            <a:r>
              <a:rPr lang="id-ID" sz="2000" i="1" dirty="0" err="1">
                <a:solidFill>
                  <a:srgbClr val="000000"/>
                </a:solidFill>
                <a:effectLst/>
                <a:latin typeface="+mn-lt"/>
              </a:rPr>
              <a:t>Endres</a:t>
            </a:r>
            <a:r>
              <a:rPr lang="id-ID" sz="2000" i="1" dirty="0">
                <a:solidFill>
                  <a:srgbClr val="000000"/>
                </a:solidFill>
                <a:effectLst/>
                <a:latin typeface="+mn-lt"/>
              </a:rPr>
              <a:t>, 2013) </a:t>
            </a:r>
            <a:r>
              <a:rPr lang="id-ID" sz="2000" dirty="0">
                <a:solidFill>
                  <a:srgbClr val="000000"/>
                </a:solidFill>
                <a:effectLst/>
                <a:latin typeface="+mn-lt"/>
              </a:rPr>
              <a:t>[</a:t>
            </a:r>
            <a:r>
              <a:rPr lang="id-ID" sz="2000" b="1" i="1" dirty="0">
                <a:solidFill>
                  <a:srgbClr val="008000"/>
                </a:solidFill>
                <a:effectLst/>
                <a:latin typeface="+mn-lt"/>
              </a:rPr>
              <a:t>L3</a:t>
            </a:r>
            <a:r>
              <a:rPr lang="id-ID" sz="2000" dirty="0">
                <a:solidFill>
                  <a:srgbClr val="000000"/>
                </a:solidFill>
                <a:effectLst/>
                <a:latin typeface="+mn-lt"/>
              </a:rPr>
              <a:t>]</a:t>
            </a:r>
            <a:endParaRPr lang="en-US" sz="2000" dirty="0">
              <a:latin typeface="+mn-lt"/>
            </a:endParaRPr>
          </a:p>
        </p:txBody>
      </p:sp>
    </p:spTree>
    <p:custDataLst>
      <p:tags r:id="rId1"/>
    </p:custDataLst>
    <p:extLst>
      <p:ext uri="{BB962C8B-B14F-4D97-AF65-F5344CB8AC3E}">
        <p14:creationId xmlns:p14="http://schemas.microsoft.com/office/powerpoint/2010/main" val="2689665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custDataLst>
              <p:tags r:id="rId2"/>
            </p:custDataLst>
          </p:nvPr>
        </p:nvSpPr>
        <p:spPr>
          <a:noFill/>
        </p:spPr>
        <p:txBody>
          <a:bodyPr lIns="92075" tIns="46038" rIns="92075" bIns="46038"/>
          <a:lstStyle/>
          <a:p>
            <a:pPr eaLnBrk="1" hangingPunct="1"/>
            <a:r>
              <a:rPr lang="en-US" dirty="0"/>
              <a:t>RAD: Throw-Away Prototyping</a:t>
            </a:r>
          </a:p>
        </p:txBody>
      </p:sp>
      <p:pic>
        <p:nvPicPr>
          <p:cNvPr id="6" name="Picture 6"/>
          <p:cNvPicPr>
            <a:picLocks noChangeAspect="1" noChangeArrowheads="1"/>
          </p:cNvPicPr>
          <p:nvPr>
            <p:custDataLst>
              <p:tags r:id="rId3"/>
            </p:custDataLst>
          </p:nvPr>
        </p:nvPicPr>
        <p:blipFill>
          <a:blip r:embed="rId6" cstate="print"/>
          <a:srcRect/>
          <a:stretch>
            <a:fillRect/>
          </a:stretch>
        </p:blipFill>
        <p:spPr bwMode="auto">
          <a:xfrm>
            <a:off x="-5697" y="1736274"/>
            <a:ext cx="8860290" cy="5105400"/>
          </a:xfrm>
          <a:prstGeom prst="rect">
            <a:avLst/>
          </a:prstGeom>
          <a:noFill/>
          <a:ln w="12700">
            <a:noFill/>
            <a:miter lim="800000"/>
            <a:headEnd type="none" w="sm" len="sm"/>
            <a:tailEnd/>
          </a:ln>
        </p:spPr>
      </p:pic>
      <p:sp>
        <p:nvSpPr>
          <p:cNvPr id="3" name="Rectangle 2"/>
          <p:cNvSpPr/>
          <p:nvPr/>
        </p:nvSpPr>
        <p:spPr>
          <a:xfrm>
            <a:off x="2916047" y="843722"/>
            <a:ext cx="6187593" cy="1785104"/>
          </a:xfrm>
          <a:prstGeom prst="rect">
            <a:avLst/>
          </a:prstGeom>
        </p:spPr>
        <p:txBody>
          <a:bodyPr wrap="square">
            <a:spAutoFit/>
          </a:bodyPr>
          <a:lstStyle/>
          <a:p>
            <a:pPr marL="342900" indent="-342900" algn="l" eaLnBrk="1" hangingPunct="1">
              <a:buFont typeface="Arial" panose="020B0604020202020204" pitchFamily="34" charset="0"/>
              <a:buChar char="•"/>
            </a:pPr>
            <a:r>
              <a:rPr lang="en-US" sz="2200" dirty="0">
                <a:solidFill>
                  <a:srgbClr val="C00000"/>
                </a:solidFill>
                <a:effectLst/>
                <a:latin typeface="+mn-lt"/>
              </a:rPr>
              <a:t>Use prototypes only </a:t>
            </a:r>
            <a:r>
              <a:rPr lang="en-US" sz="2200" dirty="0">
                <a:effectLst/>
                <a:latin typeface="+mn-lt"/>
              </a:rPr>
              <a:t>to understand requirements</a:t>
            </a:r>
          </a:p>
          <a:p>
            <a:pPr marL="742950" lvl="1" indent="-285750" algn="l" eaLnBrk="1" hangingPunct="1">
              <a:buFont typeface="Arial" panose="020B0604020202020204" pitchFamily="34" charset="0"/>
              <a:buChar char="•"/>
            </a:pPr>
            <a:r>
              <a:rPr lang="en-US" sz="2000" dirty="0">
                <a:effectLst/>
                <a:latin typeface="+mn-lt"/>
              </a:rPr>
              <a:t>Example: </a:t>
            </a:r>
            <a:r>
              <a:rPr lang="en-US" sz="2000" dirty="0">
                <a:solidFill>
                  <a:srgbClr val="0070C0"/>
                </a:solidFill>
                <a:effectLst/>
                <a:latin typeface="+mn-lt"/>
              </a:rPr>
              <a:t>use html to show UI</a:t>
            </a:r>
          </a:p>
          <a:p>
            <a:pPr marL="342900" indent="-342900" algn="l" eaLnBrk="1" hangingPunct="1">
              <a:buFont typeface="Arial" panose="020B0604020202020204" pitchFamily="34" charset="0"/>
              <a:buChar char="•"/>
            </a:pPr>
            <a:r>
              <a:rPr lang="en-US" sz="2200" dirty="0">
                <a:solidFill>
                  <a:srgbClr val="C00000"/>
                </a:solidFill>
                <a:effectLst/>
                <a:latin typeface="+mn-lt"/>
              </a:rPr>
              <a:t>Prototype is </a:t>
            </a:r>
            <a:r>
              <a:rPr lang="en-US" sz="2200" b="1" dirty="0">
                <a:solidFill>
                  <a:srgbClr val="C00000"/>
                </a:solidFill>
                <a:effectLst/>
                <a:latin typeface="+mn-lt"/>
              </a:rPr>
              <a:t>not </a:t>
            </a:r>
            <a:r>
              <a:rPr lang="en-US" sz="2200" dirty="0">
                <a:solidFill>
                  <a:srgbClr val="C00000"/>
                </a:solidFill>
                <a:effectLst/>
                <a:latin typeface="+mn-lt"/>
              </a:rPr>
              <a:t>a working design</a:t>
            </a:r>
          </a:p>
          <a:p>
            <a:pPr marL="342900" indent="-342900" algn="l" eaLnBrk="1" hangingPunct="1">
              <a:buFont typeface="Arial" panose="020B0604020202020204" pitchFamily="34" charset="0"/>
              <a:buChar char="•"/>
            </a:pPr>
            <a:r>
              <a:rPr lang="en-US" sz="2200" dirty="0">
                <a:solidFill>
                  <a:srgbClr val="C00000"/>
                </a:solidFill>
                <a:effectLst/>
                <a:latin typeface="+mn-lt"/>
              </a:rPr>
              <a:t>Once requirements are understood</a:t>
            </a:r>
            <a:r>
              <a:rPr lang="en-US" sz="2200" dirty="0">
                <a:effectLst/>
                <a:latin typeface="+mn-lt"/>
              </a:rPr>
              <a:t>, the prototypes are </a:t>
            </a:r>
            <a:r>
              <a:rPr lang="en-US" sz="2200" dirty="0">
                <a:solidFill>
                  <a:srgbClr val="C00000"/>
                </a:solidFill>
                <a:effectLst/>
                <a:latin typeface="+mn-lt"/>
              </a:rPr>
              <a:t>thrown away</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59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39895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6000" dirty="0" err="1">
                <a:latin typeface="+mn-lt"/>
              </a:rPr>
              <a:t>Course</a:t>
            </a:r>
            <a:r>
              <a:rPr lang="id-ID" sz="6000" dirty="0">
                <a:latin typeface="+mn-lt"/>
              </a:rPr>
              <a:t>   </a:t>
            </a:r>
            <a:r>
              <a:rPr lang="id-ID" sz="60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ext uri="{D42A27DB-BD31-4B8C-83A1-F6EECF244321}">
                <p14:modId xmlns:p14="http://schemas.microsoft.com/office/powerpoint/2010/main" val="4287261057"/>
              </p:ext>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435199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descr="Rectangle: Click to edit Master text styles&#10;Second level&#10;Third level&#10;Fourth level&#10;Fifth level"/>
          <p:cNvSpPr>
            <a:spLocks noGrp="1" noChangeArrowheads="1"/>
          </p:cNvSpPr>
          <p:nvPr>
            <p:ph idx="1"/>
          </p:nvPr>
        </p:nvSpPr>
        <p:spPr>
          <a:xfrm>
            <a:off x="628650" y="1295400"/>
            <a:ext cx="8229600" cy="4945063"/>
          </a:xfrm>
        </p:spPr>
        <p:txBody>
          <a:bodyPr>
            <a:normAutofit fontScale="92500" lnSpcReduction="10000"/>
          </a:bodyPr>
          <a:lstStyle/>
          <a:p>
            <a:pPr eaLnBrk="1" hangingPunct="1"/>
            <a:r>
              <a:rPr lang="id-ID" sz="3200" dirty="0"/>
              <a:t>Menggunakan beberapa </a:t>
            </a:r>
            <a:r>
              <a:rPr lang="id-ID" sz="3200" dirty="0">
                <a:solidFill>
                  <a:srgbClr val="C00000"/>
                </a:solidFill>
              </a:rPr>
              <a:t>aturan yang mudah dipahami </a:t>
            </a:r>
            <a:r>
              <a:rPr lang="id-ID" sz="3200" dirty="0"/>
              <a:t>dan diikuti</a:t>
            </a:r>
          </a:p>
          <a:p>
            <a:pPr eaLnBrk="1" hangingPunct="1"/>
            <a:endParaRPr lang="en-US" sz="3200" dirty="0"/>
          </a:p>
          <a:p>
            <a:pPr eaLnBrk="1" hangingPunct="1"/>
            <a:r>
              <a:rPr lang="id-ID" sz="3200" dirty="0">
                <a:solidFill>
                  <a:srgbClr val="C00000"/>
                </a:solidFill>
              </a:rPr>
              <a:t>Mempercepat proses SDLC</a:t>
            </a:r>
            <a:endParaRPr lang="en-US" sz="3200" dirty="0">
              <a:solidFill>
                <a:srgbClr val="C00000"/>
              </a:solidFill>
            </a:endParaRPr>
          </a:p>
          <a:p>
            <a:pPr lvl="1" eaLnBrk="1" hangingPunct="1"/>
            <a:r>
              <a:rPr lang="id-ID" sz="2400" dirty="0"/>
              <a:t>Mengurangi</a:t>
            </a:r>
            <a:r>
              <a:rPr lang="id-ID" sz="2400" dirty="0">
                <a:solidFill>
                  <a:srgbClr val="0070C0"/>
                </a:solidFill>
              </a:rPr>
              <a:t> pemodelan </a:t>
            </a:r>
            <a:r>
              <a:rPr lang="id-ID" sz="2400" dirty="0"/>
              <a:t>dan</a:t>
            </a:r>
            <a:r>
              <a:rPr lang="id-ID" sz="2400" dirty="0">
                <a:solidFill>
                  <a:srgbClr val="0070C0"/>
                </a:solidFill>
              </a:rPr>
              <a:t> dokumentasi</a:t>
            </a:r>
            <a:endParaRPr lang="en-US" sz="2400" dirty="0">
              <a:solidFill>
                <a:srgbClr val="0070C0"/>
              </a:solidFill>
            </a:endParaRPr>
          </a:p>
          <a:p>
            <a:pPr lvl="1" eaLnBrk="1" hangingPunct="1"/>
            <a:r>
              <a:rPr lang="id-ID" dirty="0" err="1"/>
              <a:t>Mengembangakan</a:t>
            </a:r>
            <a:r>
              <a:rPr lang="id-ID" dirty="0"/>
              <a:t> </a:t>
            </a:r>
            <a:r>
              <a:rPr lang="id-ID" dirty="0" err="1"/>
              <a:t>software</a:t>
            </a:r>
            <a:r>
              <a:rPr lang="id-ID" dirty="0"/>
              <a:t> dengan </a:t>
            </a:r>
            <a:r>
              <a:rPr lang="id-ID" dirty="0" err="1">
                <a:solidFill>
                  <a:srgbClr val="0070C0"/>
                </a:solidFill>
              </a:rPr>
              <a:t>simple</a:t>
            </a:r>
            <a:r>
              <a:rPr lang="id-ID" dirty="0">
                <a:solidFill>
                  <a:srgbClr val="0070C0"/>
                </a:solidFill>
              </a:rPr>
              <a:t> dan </a:t>
            </a:r>
            <a:r>
              <a:rPr lang="id-ID" dirty="0" err="1">
                <a:solidFill>
                  <a:srgbClr val="0070C0"/>
                </a:solidFill>
              </a:rPr>
              <a:t>iteratif</a:t>
            </a:r>
            <a:endParaRPr lang="id-ID" dirty="0">
              <a:solidFill>
                <a:srgbClr val="0070C0"/>
              </a:solidFill>
            </a:endParaRPr>
          </a:p>
          <a:p>
            <a:pPr lvl="1" eaLnBrk="1" hangingPunct="1"/>
            <a:endParaRPr lang="en-US" sz="3200" dirty="0"/>
          </a:p>
          <a:p>
            <a:pPr eaLnBrk="1" hangingPunct="1"/>
            <a:r>
              <a:rPr lang="id-ID" sz="3200" dirty="0"/>
              <a:t>Contoh </a:t>
            </a:r>
            <a:r>
              <a:rPr lang="en-US" sz="3200" dirty="0">
                <a:solidFill>
                  <a:srgbClr val="C00000"/>
                </a:solidFill>
              </a:rPr>
              <a:t>Agile</a:t>
            </a:r>
            <a:r>
              <a:rPr lang="en-US" sz="3200" dirty="0"/>
              <a:t> Development:</a:t>
            </a:r>
          </a:p>
          <a:p>
            <a:pPr marL="914400" lvl="1" indent="-457200" eaLnBrk="1" hangingPunct="1">
              <a:buFont typeface="+mj-lt"/>
              <a:buAutoNum type="arabicPeriod"/>
            </a:pPr>
            <a:r>
              <a:rPr lang="en-US" sz="2400" dirty="0">
                <a:solidFill>
                  <a:srgbClr val="0070C0"/>
                </a:solidFill>
              </a:rPr>
              <a:t>Extreme Programming </a:t>
            </a:r>
            <a:r>
              <a:rPr lang="en-US" sz="2400" dirty="0"/>
              <a:t>(XP) </a:t>
            </a:r>
            <a:r>
              <a:rPr lang="en-US" sz="1900" i="1" dirty="0"/>
              <a:t>(Kent Beck)</a:t>
            </a:r>
            <a:endParaRPr lang="en-US" sz="2400" i="1" dirty="0"/>
          </a:p>
          <a:p>
            <a:pPr marL="914400" lvl="1" indent="-457200">
              <a:buFont typeface="+mj-lt"/>
              <a:buAutoNum type="arabicPeriod"/>
            </a:pPr>
            <a:r>
              <a:rPr lang="en-US" dirty="0">
                <a:solidFill>
                  <a:srgbClr val="0070C0"/>
                </a:solidFill>
              </a:rPr>
              <a:t>Scrum</a:t>
            </a:r>
            <a:r>
              <a:rPr lang="en-US" dirty="0">
                <a:solidFill>
                  <a:srgbClr val="C00000"/>
                </a:solidFill>
              </a:rPr>
              <a:t> </a:t>
            </a:r>
            <a:r>
              <a:rPr lang="en-US" sz="1900" i="1" dirty="0"/>
              <a:t>(Ken </a:t>
            </a:r>
            <a:r>
              <a:rPr lang="en-US" sz="1900" i="1" dirty="0" err="1"/>
              <a:t>Schwaber</a:t>
            </a:r>
            <a:r>
              <a:rPr lang="en-US" sz="1900" i="1" dirty="0"/>
              <a:t> and Jeff Sutherland)</a:t>
            </a:r>
            <a:endParaRPr lang="en-US" sz="2400" i="1" dirty="0"/>
          </a:p>
          <a:p>
            <a:pPr marL="914400" lvl="1" indent="-457200">
              <a:buFont typeface="+mj-lt"/>
              <a:buAutoNum type="arabicPeriod"/>
            </a:pPr>
            <a:r>
              <a:rPr lang="en-US" sz="2400" dirty="0"/>
              <a:t>Lean </a:t>
            </a:r>
            <a:r>
              <a:rPr lang="en-US" dirty="0"/>
              <a:t>Development </a:t>
            </a:r>
            <a:r>
              <a:rPr lang="en-US" sz="1900" i="1" dirty="0"/>
              <a:t>(Mary </a:t>
            </a:r>
            <a:r>
              <a:rPr lang="en-US" sz="1900" i="1" dirty="0" err="1"/>
              <a:t>Poppendieck</a:t>
            </a:r>
            <a:r>
              <a:rPr lang="en-US" sz="1900" i="1" dirty="0"/>
              <a:t> and Tom </a:t>
            </a:r>
            <a:r>
              <a:rPr lang="en-US" sz="1900" i="1" dirty="0" err="1"/>
              <a:t>Poppendieck</a:t>
            </a:r>
            <a:r>
              <a:rPr lang="en-US" sz="1900" i="1" dirty="0"/>
              <a:t>)</a:t>
            </a:r>
            <a:endParaRPr lang="en-US" sz="2400" i="1" dirty="0"/>
          </a:p>
          <a:p>
            <a:pPr marL="914400" lvl="1" indent="-457200">
              <a:buFont typeface="+mj-lt"/>
              <a:buAutoNum type="arabicPeriod"/>
            </a:pPr>
            <a:r>
              <a:rPr lang="en-US" sz="2400" dirty="0"/>
              <a:t>Dynamic Systems Development Model (DSDM) </a:t>
            </a:r>
            <a:r>
              <a:rPr lang="en-US" sz="2000" i="1" dirty="0"/>
              <a:t>(</a:t>
            </a:r>
            <a:r>
              <a:rPr lang="id-ID" sz="2000" i="1" dirty="0" err="1"/>
              <a:t>Dane</a:t>
            </a:r>
            <a:r>
              <a:rPr lang="id-ID" sz="2000" i="1" dirty="0"/>
              <a:t> Faulkner</a:t>
            </a:r>
            <a:r>
              <a:rPr lang="en-US" sz="2000" i="1" dirty="0"/>
              <a:t>)</a:t>
            </a:r>
          </a:p>
          <a:p>
            <a:pPr lvl="1" eaLnBrk="1" hangingPunct="1"/>
            <a:endParaRPr lang="en-US" sz="2800" dirty="0"/>
          </a:p>
        </p:txBody>
      </p:sp>
      <p:sp>
        <p:nvSpPr>
          <p:cNvPr id="70658" name="Rectangle 2"/>
          <p:cNvSpPr>
            <a:spLocks noGrp="1" noChangeArrowheads="1"/>
          </p:cNvSpPr>
          <p:nvPr>
            <p:ph type="title"/>
          </p:nvPr>
        </p:nvSpPr>
        <p:spPr/>
        <p:txBody>
          <a:bodyPr/>
          <a:lstStyle/>
          <a:p>
            <a:pPr eaLnBrk="1" hangingPunct="1"/>
            <a:r>
              <a:rPr lang="en-US" dirty="0"/>
              <a:t>Agile Development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60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024726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65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65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659">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6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custDataLst>
              <p:tags r:id="rId2"/>
            </p:custDataLst>
          </p:nvPr>
        </p:nvSpPr>
        <p:spPr>
          <a:noFill/>
        </p:spPr>
        <p:txBody>
          <a:bodyPr lIns="92075" tIns="46038" rIns="92075" bIns="46038"/>
          <a:lstStyle/>
          <a:p>
            <a:pPr eaLnBrk="1" hangingPunct="1"/>
            <a:r>
              <a:rPr lang="en-US" dirty="0"/>
              <a:t>Extreme Programming (XP)</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500" t="30778" r="14812" b="15445"/>
          <a:stretch/>
        </p:blipFill>
        <p:spPr bwMode="auto">
          <a:xfrm>
            <a:off x="589292" y="1066800"/>
            <a:ext cx="855470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6"/>
          <a:srcRect l="61250" t="24814" r="12084" b="22593"/>
          <a:stretch/>
        </p:blipFill>
        <p:spPr>
          <a:xfrm>
            <a:off x="284408" y="2667000"/>
            <a:ext cx="3296992" cy="3657600"/>
          </a:xfrm>
          <a:prstGeom prst="rect">
            <a:avLst/>
          </a:prstGeom>
        </p:spPr>
      </p:pic>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61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5149705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442" y="1066800"/>
            <a:ext cx="8134350" cy="5410200"/>
          </a:xfrm>
        </p:spPr>
        <p:txBody>
          <a:bodyPr>
            <a:normAutofit fontScale="85000" lnSpcReduction="20000"/>
          </a:bodyPr>
          <a:lstStyle/>
          <a:p>
            <a:pPr marL="514350" indent="-514350">
              <a:buFont typeface="+mj-lt"/>
              <a:buAutoNum type="arabicPeriod"/>
            </a:pPr>
            <a:r>
              <a:rPr lang="en-US" dirty="0">
                <a:solidFill>
                  <a:srgbClr val="C00000"/>
                </a:solidFill>
              </a:rPr>
              <a:t>Communication</a:t>
            </a:r>
            <a:r>
              <a:rPr lang="en-US" dirty="0"/>
              <a:t>: Building software requires communicating requirements to the developers</a:t>
            </a:r>
            <a:endParaRPr lang="id-ID" dirty="0"/>
          </a:p>
          <a:p>
            <a:pPr marL="914400" lvl="1" indent="-457200">
              <a:buFont typeface="+mj-lt"/>
              <a:buAutoNum type="arabicPeriod"/>
            </a:pPr>
            <a:r>
              <a:rPr lang="id-ID" dirty="0">
                <a:solidFill>
                  <a:srgbClr val="0070C0"/>
                </a:solidFill>
              </a:rPr>
              <a:t>Pair </a:t>
            </a:r>
            <a:r>
              <a:rPr lang="id-ID" dirty="0" err="1">
                <a:solidFill>
                  <a:srgbClr val="0070C0"/>
                </a:solidFill>
              </a:rPr>
              <a:t>Programming</a:t>
            </a:r>
            <a:endParaRPr lang="id-ID" dirty="0">
              <a:solidFill>
                <a:srgbClr val="0070C0"/>
              </a:solidFill>
            </a:endParaRPr>
          </a:p>
          <a:p>
            <a:pPr marL="914400" lvl="1" indent="-457200">
              <a:buFont typeface="+mj-lt"/>
              <a:buAutoNum type="arabicPeriod"/>
            </a:pPr>
            <a:r>
              <a:rPr lang="id-ID" dirty="0" err="1">
                <a:solidFill>
                  <a:srgbClr val="0070C0"/>
                </a:solidFill>
              </a:rPr>
              <a:t>Communication</a:t>
            </a:r>
            <a:r>
              <a:rPr lang="id-ID" dirty="0">
                <a:solidFill>
                  <a:srgbClr val="0070C0"/>
                </a:solidFill>
              </a:rPr>
              <a:t> </a:t>
            </a:r>
            <a:r>
              <a:rPr lang="id-ID" dirty="0" err="1">
                <a:solidFill>
                  <a:srgbClr val="0070C0"/>
                </a:solidFill>
              </a:rPr>
              <a:t>replace</a:t>
            </a:r>
            <a:r>
              <a:rPr lang="id-ID" dirty="0">
                <a:solidFill>
                  <a:srgbClr val="0070C0"/>
                </a:solidFill>
              </a:rPr>
              <a:t> </a:t>
            </a:r>
            <a:r>
              <a:rPr lang="id-ID" dirty="0" err="1">
                <a:solidFill>
                  <a:srgbClr val="0070C0"/>
                </a:solidFill>
              </a:rPr>
              <a:t>documentation</a:t>
            </a:r>
            <a:endParaRPr lang="en-US" dirty="0">
              <a:solidFill>
                <a:srgbClr val="0070C0"/>
              </a:solidFill>
            </a:endParaRPr>
          </a:p>
          <a:p>
            <a:pPr marL="514350" indent="-514350">
              <a:buFont typeface="+mj-lt"/>
              <a:buAutoNum type="arabicPeriod"/>
            </a:pPr>
            <a:r>
              <a:rPr lang="en-US" dirty="0">
                <a:solidFill>
                  <a:srgbClr val="C00000"/>
                </a:solidFill>
              </a:rPr>
              <a:t>Simplicity</a:t>
            </a:r>
            <a:r>
              <a:rPr lang="en-US" dirty="0"/>
              <a:t>: Encourages starting with the </a:t>
            </a:r>
            <a:r>
              <a:rPr lang="en-US" dirty="0">
                <a:solidFill>
                  <a:srgbClr val="0070C0"/>
                </a:solidFill>
              </a:rPr>
              <a:t>simplest solution</a:t>
            </a:r>
            <a:r>
              <a:rPr lang="en-US" dirty="0"/>
              <a:t>,  extra functionality </a:t>
            </a:r>
            <a:r>
              <a:rPr lang="en-US" dirty="0">
                <a:solidFill>
                  <a:srgbClr val="0070C0"/>
                </a:solidFill>
              </a:rPr>
              <a:t>can then be added later</a:t>
            </a:r>
          </a:p>
          <a:p>
            <a:pPr marL="514350" indent="-514350">
              <a:buFont typeface="+mj-lt"/>
              <a:buAutoNum type="arabicPeriod"/>
            </a:pPr>
            <a:r>
              <a:rPr lang="en-US" dirty="0">
                <a:solidFill>
                  <a:srgbClr val="C00000"/>
                </a:solidFill>
              </a:rPr>
              <a:t>Feedback</a:t>
            </a:r>
            <a:r>
              <a:rPr lang="en-US" dirty="0"/>
              <a:t>:</a:t>
            </a:r>
          </a:p>
          <a:p>
            <a:pPr marL="914400" lvl="1" indent="-457200">
              <a:buFont typeface="+mj-lt"/>
              <a:buAutoNum type="arabicPeriod"/>
            </a:pPr>
            <a:r>
              <a:rPr lang="en-US" dirty="0">
                <a:solidFill>
                  <a:srgbClr val="0070C0"/>
                </a:solidFill>
              </a:rPr>
              <a:t>Feedback from the system</a:t>
            </a:r>
            <a:r>
              <a:rPr lang="en-US" dirty="0"/>
              <a:t>: by writing unit tests, or running periodic integration tests, the programmers have direct feedback from the state of the system after implementing changes</a:t>
            </a:r>
          </a:p>
          <a:p>
            <a:pPr marL="914400" lvl="1" indent="-457200">
              <a:buFont typeface="+mj-lt"/>
              <a:buAutoNum type="arabicPeriod"/>
            </a:pPr>
            <a:r>
              <a:rPr lang="en-US" dirty="0">
                <a:solidFill>
                  <a:srgbClr val="0070C0"/>
                </a:solidFill>
              </a:rPr>
              <a:t>Feedback from the customer</a:t>
            </a:r>
            <a:r>
              <a:rPr lang="en-US" dirty="0"/>
              <a:t>: The acceptance tests are planned once in every two or three weeks so the customer can easily steer the development</a:t>
            </a:r>
          </a:p>
          <a:p>
            <a:pPr marL="914400" lvl="1" indent="-457200">
              <a:buFont typeface="+mj-lt"/>
              <a:buAutoNum type="arabicPeriod"/>
            </a:pPr>
            <a:r>
              <a:rPr lang="en-US" dirty="0">
                <a:solidFill>
                  <a:srgbClr val="0070C0"/>
                </a:solidFill>
              </a:rPr>
              <a:t>Feedback from the team</a:t>
            </a:r>
            <a:r>
              <a:rPr lang="en-US" dirty="0"/>
              <a:t>: When customers come up with new requirements in the planning game the team directly gives an estimation of the time that it will take to implement</a:t>
            </a:r>
          </a:p>
          <a:p>
            <a:pPr marL="514350" indent="-514350">
              <a:buFont typeface="+mj-lt"/>
              <a:buAutoNum type="arabicPeriod"/>
            </a:pPr>
            <a:r>
              <a:rPr lang="en-US" dirty="0">
                <a:solidFill>
                  <a:srgbClr val="C00000"/>
                </a:solidFill>
              </a:rPr>
              <a:t>Courage</a:t>
            </a:r>
            <a:r>
              <a:rPr lang="en-US" dirty="0"/>
              <a:t>: Several practices embody courage. One is the commandment to always </a:t>
            </a:r>
            <a:r>
              <a:rPr lang="en-US" dirty="0">
                <a:solidFill>
                  <a:srgbClr val="0070C0"/>
                </a:solidFill>
              </a:rPr>
              <a:t>design and code for today </a:t>
            </a:r>
            <a:r>
              <a:rPr lang="en-US" dirty="0"/>
              <a:t>and not for tomorrow</a:t>
            </a:r>
            <a:endParaRPr lang="id-ID" dirty="0"/>
          </a:p>
        </p:txBody>
      </p:sp>
      <p:sp>
        <p:nvSpPr>
          <p:cNvPr id="2" name="Title 1"/>
          <p:cNvSpPr>
            <a:spLocks noGrp="1"/>
          </p:cNvSpPr>
          <p:nvPr>
            <p:ph type="title"/>
          </p:nvPr>
        </p:nvSpPr>
        <p:spPr/>
        <p:txBody>
          <a:bodyPr/>
          <a:lstStyle/>
          <a:p>
            <a:r>
              <a:rPr lang="en-US" dirty="0"/>
              <a:t>XP Values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25394663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2214563"/>
            <a:ext cx="6191249" cy="4643437"/>
          </a:xfrm>
        </p:spPr>
      </p:pic>
      <p:sp>
        <p:nvSpPr>
          <p:cNvPr id="2" name="Title 1"/>
          <p:cNvSpPr>
            <a:spLocks noGrp="1"/>
          </p:cNvSpPr>
          <p:nvPr>
            <p:ph type="title"/>
          </p:nvPr>
        </p:nvSpPr>
        <p:spPr/>
        <p:txBody>
          <a:bodyPr/>
          <a:lstStyle/>
          <a:p>
            <a:r>
              <a:rPr lang="en-US" dirty="0"/>
              <a:t>Scrum</a:t>
            </a:r>
          </a:p>
        </p:txBody>
      </p:sp>
      <p:sp>
        <p:nvSpPr>
          <p:cNvPr id="8" name="Rectangle 7"/>
          <p:cNvSpPr/>
          <p:nvPr/>
        </p:nvSpPr>
        <p:spPr>
          <a:xfrm>
            <a:off x="3429000" y="304800"/>
            <a:ext cx="5715000" cy="3170099"/>
          </a:xfrm>
          <a:prstGeom prst="rect">
            <a:avLst/>
          </a:prstGeom>
        </p:spPr>
        <p:txBody>
          <a:bodyPr wrap="square">
            <a:spAutoFit/>
          </a:bodyPr>
          <a:lstStyle/>
          <a:p>
            <a:pPr marL="342900" indent="-342900" algn="l">
              <a:buFont typeface="Arial" panose="020B0604020202020204" pitchFamily="34" charset="0"/>
              <a:buChar char="•"/>
            </a:pPr>
            <a:r>
              <a:rPr lang="id-ID" sz="2000" dirty="0">
                <a:effectLst/>
                <a:latin typeface="+mn-lt"/>
              </a:rPr>
              <a:t>Tim terdiri dari </a:t>
            </a:r>
            <a:r>
              <a:rPr lang="id-ID" sz="2000" dirty="0">
                <a:solidFill>
                  <a:srgbClr val="C00000"/>
                </a:solidFill>
                <a:effectLst/>
                <a:latin typeface="+mn-lt"/>
              </a:rPr>
              <a:t>5-9 pengembang</a:t>
            </a:r>
            <a:endParaRPr lang="en-US" sz="2000" dirty="0">
              <a:solidFill>
                <a:srgbClr val="C00000"/>
              </a:solidFill>
              <a:effectLst/>
              <a:latin typeface="+mn-lt"/>
            </a:endParaRPr>
          </a:p>
          <a:p>
            <a:pPr marL="342900" indent="-342900" algn="l">
              <a:buFont typeface="Arial" panose="020B0604020202020204" pitchFamily="34" charset="0"/>
              <a:buChar char="•"/>
            </a:pPr>
            <a:r>
              <a:rPr lang="id-ID" sz="2000" dirty="0">
                <a:effectLst/>
                <a:latin typeface="+mn-lt"/>
              </a:rPr>
              <a:t>Tujuan dari </a:t>
            </a:r>
            <a:r>
              <a:rPr lang="id-ID" sz="2000" dirty="0">
                <a:solidFill>
                  <a:srgbClr val="C00000"/>
                </a:solidFill>
                <a:effectLst/>
                <a:latin typeface="+mn-lt"/>
              </a:rPr>
              <a:t>Sprint</a:t>
            </a:r>
            <a:r>
              <a:rPr lang="id-ID" sz="2000" dirty="0">
                <a:effectLst/>
                <a:latin typeface="+mn-lt"/>
              </a:rPr>
              <a:t> adalah </a:t>
            </a:r>
            <a:r>
              <a:rPr lang="id-ID" sz="2000" dirty="0">
                <a:solidFill>
                  <a:srgbClr val="C00000"/>
                </a:solidFill>
                <a:effectLst/>
                <a:latin typeface="+mn-lt"/>
              </a:rPr>
              <a:t>menentukan</a:t>
            </a:r>
            <a:r>
              <a:rPr lang="id-ID" sz="2000" dirty="0">
                <a:effectLst/>
                <a:latin typeface="+mn-lt"/>
              </a:rPr>
              <a:t>, </a:t>
            </a:r>
            <a:r>
              <a:rPr lang="id-ID" sz="2000" dirty="0">
                <a:solidFill>
                  <a:srgbClr val="C00000"/>
                </a:solidFill>
                <a:effectLst/>
                <a:latin typeface="+mn-lt"/>
              </a:rPr>
              <a:t>memprioritaskan</a:t>
            </a:r>
            <a:r>
              <a:rPr lang="id-ID" sz="2000" dirty="0">
                <a:effectLst/>
                <a:latin typeface="+mn-lt"/>
              </a:rPr>
              <a:t>, dan </a:t>
            </a:r>
            <a:r>
              <a:rPr lang="id-ID" sz="2000" dirty="0">
                <a:solidFill>
                  <a:srgbClr val="C00000"/>
                </a:solidFill>
                <a:effectLst/>
                <a:latin typeface="+mn-lt"/>
              </a:rPr>
              <a:t>memecah</a:t>
            </a:r>
            <a:r>
              <a:rPr lang="id-ID" sz="2000" dirty="0">
                <a:effectLst/>
                <a:latin typeface="+mn-lt"/>
              </a:rPr>
              <a:t> pekerjaan menjadi tugas yang lebih detail</a:t>
            </a:r>
            <a:endParaRPr lang="en-US" sz="2000" dirty="0">
              <a:solidFill>
                <a:srgbClr val="C00000"/>
              </a:solidFill>
              <a:effectLst/>
              <a:latin typeface="+mn-lt"/>
            </a:endParaRPr>
          </a:p>
          <a:p>
            <a:pPr marL="342900" indent="-342900" algn="l">
              <a:buFont typeface="Arial" panose="020B0604020202020204" pitchFamily="34" charset="0"/>
              <a:buChar char="•"/>
            </a:pPr>
            <a:r>
              <a:rPr lang="id-ID" sz="2000" dirty="0">
                <a:effectLst/>
                <a:latin typeface="+mn-lt"/>
              </a:rPr>
              <a:t>Tim memiliki karakter </a:t>
            </a:r>
            <a:r>
              <a:rPr lang="en-US" sz="2000" dirty="0">
                <a:solidFill>
                  <a:srgbClr val="C00000"/>
                </a:solidFill>
                <a:effectLst/>
                <a:latin typeface="+mn-lt"/>
              </a:rPr>
              <a:t>self-organized</a:t>
            </a:r>
            <a:r>
              <a:rPr lang="id-ID" sz="2000" dirty="0">
                <a:effectLst/>
                <a:latin typeface="+mn-lt"/>
              </a:rPr>
              <a:t>, bisa mengelola diri sendiri, memahami tugas, dan bertanggungjawab terhadap </a:t>
            </a:r>
            <a:r>
              <a:rPr lang="id-ID" sz="2000" dirty="0" err="1">
                <a:effectLst/>
                <a:latin typeface="+mn-lt"/>
              </a:rPr>
              <a:t>deadline</a:t>
            </a:r>
            <a:endParaRPr lang="id-ID" sz="2000" dirty="0">
              <a:effectLst/>
              <a:latin typeface="+mn-lt"/>
            </a:endParaRPr>
          </a:p>
          <a:p>
            <a:pPr marL="342900" indent="-342900" algn="l">
              <a:buFont typeface="Arial" panose="020B0604020202020204" pitchFamily="34" charset="0"/>
              <a:buChar char="•"/>
            </a:pPr>
            <a:r>
              <a:rPr lang="id-ID" sz="2000" dirty="0">
                <a:effectLst/>
                <a:latin typeface="+mn-lt"/>
              </a:rPr>
              <a:t>Setiap Sprint menghasilkan fitur atau </a:t>
            </a:r>
            <a:r>
              <a:rPr lang="id-ID" sz="2000" dirty="0">
                <a:solidFill>
                  <a:srgbClr val="C00000"/>
                </a:solidFill>
                <a:effectLst/>
                <a:latin typeface="+mn-lt"/>
              </a:rPr>
              <a:t>produk yang memiliki nilai </a:t>
            </a:r>
            <a:r>
              <a:rPr lang="id-ID" sz="2000" dirty="0">
                <a:effectLst/>
                <a:latin typeface="+mn-lt"/>
              </a:rPr>
              <a:t>dan menambahkan/memperbaiki fungsi sesuai kebutuhan </a:t>
            </a:r>
            <a:r>
              <a:rPr lang="id-ID" sz="2000" dirty="0" err="1">
                <a:effectLst/>
                <a:latin typeface="+mn-lt"/>
              </a:rPr>
              <a:t>user</a:t>
            </a:r>
            <a:r>
              <a:rPr lang="id-ID" sz="2000" dirty="0">
                <a:effectLst/>
                <a:latin typeface="+mn-lt"/>
              </a:rPr>
              <a:t>/</a:t>
            </a:r>
            <a:r>
              <a:rPr lang="id-ID" sz="2000" dirty="0" err="1">
                <a:effectLst/>
                <a:latin typeface="+mn-lt"/>
              </a:rPr>
              <a:t>product</a:t>
            </a:r>
            <a:r>
              <a:rPr lang="id-ID" sz="2000" dirty="0">
                <a:effectLst/>
                <a:latin typeface="+mn-lt"/>
              </a:rPr>
              <a:t> </a:t>
            </a:r>
            <a:r>
              <a:rPr lang="id-ID" sz="2000" dirty="0" err="1">
                <a:effectLst/>
                <a:latin typeface="+mn-lt"/>
              </a:rPr>
              <a:t>owner</a:t>
            </a:r>
            <a:endParaRPr lang="en-US" sz="2000" dirty="0">
              <a:effectLst/>
              <a:latin typeface="+mn-lt"/>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957147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tretch/>
        </p:blipFill>
        <p:spPr>
          <a:xfrm>
            <a:off x="0" y="0"/>
            <a:ext cx="9144000" cy="6858000"/>
          </a:xfrm>
        </p:spPr>
      </p:pic>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701209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Scrum</a:t>
            </a:r>
            <a:r>
              <a:rPr lang="id-ID" dirty="0"/>
              <a:t> </a:t>
            </a:r>
            <a:r>
              <a:rPr lang="id-ID" dirty="0" err="1"/>
              <a:t>Helicopter</a:t>
            </a:r>
            <a:r>
              <a:rPr lang="id-ID" dirty="0"/>
              <a:t> View</a:t>
            </a:r>
            <a:endParaRPr lang="en-US" dirty="0"/>
          </a:p>
        </p:txBody>
      </p:sp>
      <p:pic>
        <p:nvPicPr>
          <p:cNvPr id="23555" name="Picture 3" descr="D:\HARESH\Reading Materials\Agile Usability\images\spiral.gif"/>
          <p:cNvPicPr>
            <a:picLocks noChangeAspect="1" noChangeArrowheads="1"/>
          </p:cNvPicPr>
          <p:nvPr/>
        </p:nvPicPr>
        <p:blipFill>
          <a:blip r:embed="rId3">
            <a:lum bright="40000"/>
          </a:blip>
          <a:srcRect/>
          <a:stretch>
            <a:fillRect/>
          </a:stretch>
        </p:blipFill>
        <p:spPr bwMode="auto">
          <a:xfrm rot="5400000">
            <a:off x="1919164" y="1395535"/>
            <a:ext cx="5200896" cy="5438775"/>
          </a:xfrm>
          <a:prstGeom prst="rect">
            <a:avLst/>
          </a:prstGeom>
          <a:noFill/>
        </p:spPr>
      </p:pic>
      <p:grpSp>
        <p:nvGrpSpPr>
          <p:cNvPr id="5" name="Group 4"/>
          <p:cNvGrpSpPr/>
          <p:nvPr/>
        </p:nvGrpSpPr>
        <p:grpSpPr>
          <a:xfrm>
            <a:off x="5638800" y="4038600"/>
            <a:ext cx="2514600" cy="1892258"/>
            <a:chOff x="1600200" y="1685318"/>
            <a:chExt cx="5029200" cy="3953482"/>
          </a:xfrm>
        </p:grpSpPr>
        <p:sp>
          <p:nvSpPr>
            <p:cNvPr id="6" name="Circular Arrow 5"/>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Rectangle 6"/>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8" name="Rectangle 7"/>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9" name="Rectangle 8"/>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10" name="Rectangle 9"/>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11" name="Rectangle 10"/>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sp>
        <p:nvSpPr>
          <p:cNvPr id="12" name="Oval 11"/>
          <p:cNvSpPr/>
          <p:nvPr/>
        </p:nvSpPr>
        <p:spPr>
          <a:xfrm>
            <a:off x="4114800" y="3886200"/>
            <a:ext cx="304800" cy="38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863171" y="3505200"/>
            <a:ext cx="708829" cy="533400"/>
            <a:chOff x="1600200" y="1685318"/>
            <a:chExt cx="5029200" cy="3953482"/>
          </a:xfrm>
        </p:grpSpPr>
        <p:sp>
          <p:nvSpPr>
            <p:cNvPr id="14" name="Circular Arrow 13"/>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16" name="Rectangle 15"/>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17" name="Rectangle 16"/>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18" name="Rectangle 17"/>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19" name="Rectangle 18"/>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grpSp>
        <p:nvGrpSpPr>
          <p:cNvPr id="20" name="Group 19"/>
          <p:cNvGrpSpPr/>
          <p:nvPr/>
        </p:nvGrpSpPr>
        <p:grpSpPr>
          <a:xfrm>
            <a:off x="4572000" y="4419600"/>
            <a:ext cx="685800" cy="516071"/>
            <a:chOff x="1600200" y="1685318"/>
            <a:chExt cx="5029200" cy="3953482"/>
          </a:xfrm>
        </p:grpSpPr>
        <p:sp>
          <p:nvSpPr>
            <p:cNvPr id="21" name="Circular Arrow 20"/>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23" name="Rectangle 22"/>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24" name="Rectangle 23"/>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25" name="Rectangle 24"/>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26" name="Rectangle 25"/>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grpSp>
        <p:nvGrpSpPr>
          <p:cNvPr id="27" name="Group 26"/>
          <p:cNvGrpSpPr/>
          <p:nvPr/>
        </p:nvGrpSpPr>
        <p:grpSpPr>
          <a:xfrm>
            <a:off x="2848524" y="3962400"/>
            <a:ext cx="1113875" cy="838200"/>
            <a:chOff x="1600200" y="1685318"/>
            <a:chExt cx="5029200" cy="3953482"/>
          </a:xfrm>
        </p:grpSpPr>
        <p:sp>
          <p:nvSpPr>
            <p:cNvPr id="28" name="Circular Arrow 27"/>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30" name="Rectangle 29"/>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31" name="Rectangle 30"/>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32" name="Rectangle 31"/>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33" name="Rectangle 32"/>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grpSp>
        <p:nvGrpSpPr>
          <p:cNvPr id="34" name="Group 33"/>
          <p:cNvGrpSpPr/>
          <p:nvPr/>
        </p:nvGrpSpPr>
        <p:grpSpPr>
          <a:xfrm>
            <a:off x="4724401" y="2895600"/>
            <a:ext cx="1295399" cy="974799"/>
            <a:chOff x="1600200" y="1685318"/>
            <a:chExt cx="5029200" cy="3953482"/>
          </a:xfrm>
        </p:grpSpPr>
        <p:sp>
          <p:nvSpPr>
            <p:cNvPr id="35" name="Circular Arrow 34"/>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37" name="Rectangle 36"/>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38" name="Rectangle 37"/>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39" name="Rectangle 38"/>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40" name="Rectangle 39"/>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grpSp>
        <p:nvGrpSpPr>
          <p:cNvPr id="41" name="Group 40"/>
          <p:cNvGrpSpPr/>
          <p:nvPr/>
        </p:nvGrpSpPr>
        <p:grpSpPr>
          <a:xfrm>
            <a:off x="3352801" y="5105401"/>
            <a:ext cx="1676399" cy="1261506"/>
            <a:chOff x="1600200" y="1685318"/>
            <a:chExt cx="5029200" cy="3953482"/>
          </a:xfrm>
        </p:grpSpPr>
        <p:sp>
          <p:nvSpPr>
            <p:cNvPr id="42" name="Circular Arrow 41"/>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3" name="Rectangle 42"/>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44" name="Rectangle 43"/>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45" name="Rectangle 44"/>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46" name="Rectangle 45"/>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47" name="Rectangle 46"/>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grpSp>
        <p:nvGrpSpPr>
          <p:cNvPr id="48" name="Group 47"/>
          <p:cNvGrpSpPr/>
          <p:nvPr/>
        </p:nvGrpSpPr>
        <p:grpSpPr>
          <a:xfrm>
            <a:off x="2209800" y="1942716"/>
            <a:ext cx="1676399" cy="1261507"/>
            <a:chOff x="1600200" y="1685318"/>
            <a:chExt cx="5029200" cy="3953482"/>
          </a:xfrm>
        </p:grpSpPr>
        <p:sp>
          <p:nvSpPr>
            <p:cNvPr id="49" name="Circular Arrow 48"/>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0" name="Rectangle 49"/>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51" name="Rectangle 50"/>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52" name="Rectangle 51"/>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53" name="Rectangle 52"/>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54" name="Rectangle 53"/>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grpSp>
        <p:nvGrpSpPr>
          <p:cNvPr id="55" name="Group 54"/>
          <p:cNvGrpSpPr/>
          <p:nvPr/>
        </p:nvGrpSpPr>
        <p:grpSpPr>
          <a:xfrm>
            <a:off x="1047836" y="4495800"/>
            <a:ext cx="1923964" cy="1447800"/>
            <a:chOff x="1600200" y="1685318"/>
            <a:chExt cx="5029200" cy="3953482"/>
          </a:xfrm>
        </p:grpSpPr>
        <p:sp>
          <p:nvSpPr>
            <p:cNvPr id="56" name="Circular Arrow 55"/>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7" name="Rectangle 56"/>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58" name="Rectangle 57"/>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59" name="Rectangle 58"/>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60" name="Rectangle 59"/>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61" name="Rectangle 60"/>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grpSp>
        <p:nvGrpSpPr>
          <p:cNvPr id="62" name="Group 61"/>
          <p:cNvGrpSpPr/>
          <p:nvPr/>
        </p:nvGrpSpPr>
        <p:grpSpPr>
          <a:xfrm>
            <a:off x="4724400" y="990600"/>
            <a:ext cx="2109555" cy="1587458"/>
            <a:chOff x="1600200" y="1685318"/>
            <a:chExt cx="5029200" cy="3953482"/>
          </a:xfrm>
        </p:grpSpPr>
        <p:sp>
          <p:nvSpPr>
            <p:cNvPr id="63" name="Circular Arrow 62"/>
            <p:cNvSpPr/>
            <p:nvPr/>
          </p:nvSpPr>
          <p:spPr>
            <a:xfrm rot="3935729">
              <a:off x="2142518" y="1685318"/>
              <a:ext cx="3917390" cy="3917390"/>
            </a:xfrm>
            <a:prstGeom prst="circularArrow">
              <a:avLst>
                <a:gd name="adj1" fmla="val 4668"/>
                <a:gd name="adj2" fmla="val 272909"/>
                <a:gd name="adj3" fmla="val 12997352"/>
                <a:gd name="adj4" fmla="val 13960044"/>
                <a:gd name="adj5" fmla="val 484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4" name="Rectangle 63"/>
            <p:cNvSpPr/>
            <p:nvPr/>
          </p:nvSpPr>
          <p:spPr>
            <a:xfrm>
              <a:off x="4876800" y="2362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65" name="Rectangle 64"/>
            <p:cNvSpPr/>
            <p:nvPr/>
          </p:nvSpPr>
          <p:spPr>
            <a:xfrm>
              <a:off x="5029200" y="3886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b="1" dirty="0">
                <a:solidFill>
                  <a:schemeClr val="tx1">
                    <a:lumMod val="65000"/>
                    <a:lumOff val="35000"/>
                  </a:schemeClr>
                </a:solidFill>
              </a:endParaRPr>
            </a:p>
          </p:txBody>
        </p:sp>
        <p:sp>
          <p:nvSpPr>
            <p:cNvPr id="66" name="Rectangle 65"/>
            <p:cNvSpPr/>
            <p:nvPr/>
          </p:nvSpPr>
          <p:spPr>
            <a:xfrm>
              <a:off x="3276600" y="50292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67" name="Rectangle 66"/>
            <p:cNvSpPr/>
            <p:nvPr/>
          </p:nvSpPr>
          <p:spPr>
            <a:xfrm>
              <a:off x="1600200" y="3810000"/>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sp>
          <p:nvSpPr>
            <p:cNvPr id="68" name="Rectangle 67"/>
            <p:cNvSpPr/>
            <p:nvPr/>
          </p:nvSpPr>
          <p:spPr>
            <a:xfrm>
              <a:off x="1752600" y="2315028"/>
              <a:ext cx="1600200" cy="609600"/>
            </a:xfrm>
            <a:prstGeom prst="rect">
              <a:avLst/>
            </a:prstGeom>
            <a:solidFill>
              <a:srgbClr val="FFB601"/>
            </a:solidFill>
            <a:ln w="63500">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lumMod val="65000"/>
                      <a:lumOff val="35000"/>
                    </a:schemeClr>
                  </a:solidFill>
                </a:rPr>
                <a:t> </a:t>
              </a:r>
            </a:p>
          </p:txBody>
        </p:sp>
      </p:gr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21736977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560" r="4498"/>
          <a:stretch/>
        </p:blipFill>
        <p:spPr>
          <a:xfrm>
            <a:off x="-1" y="0"/>
            <a:ext cx="9156879" cy="6858000"/>
          </a:xfr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11790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4"/>
          <a:srcRect t="8222" r="26105" b="6444"/>
          <a:stretch/>
        </p:blipFill>
        <p:spPr>
          <a:xfrm>
            <a:off x="0" y="0"/>
            <a:ext cx="9150016" cy="6858000"/>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90233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200" dirty="0">
                <a:solidFill>
                  <a:srgbClr val="C00000"/>
                </a:solidFill>
              </a:rPr>
              <a:t>XP</a:t>
            </a:r>
            <a:r>
              <a:rPr lang="en-US" sz="3200" dirty="0"/>
              <a:t> deals with </a:t>
            </a:r>
            <a:r>
              <a:rPr lang="en-US" sz="3200" dirty="0">
                <a:solidFill>
                  <a:srgbClr val="0070C0"/>
                </a:solidFill>
              </a:rPr>
              <a:t>how to work </a:t>
            </a:r>
            <a:r>
              <a:rPr lang="en-US" sz="3200" dirty="0"/>
              <a:t>with programming</a:t>
            </a:r>
            <a:endParaRPr lang="id-ID" sz="3200" dirty="0"/>
          </a:p>
          <a:p>
            <a:endParaRPr lang="en-US" sz="3200" dirty="0"/>
          </a:p>
          <a:p>
            <a:r>
              <a:rPr lang="en-US" sz="3200" dirty="0">
                <a:solidFill>
                  <a:srgbClr val="C00000"/>
                </a:solidFill>
              </a:rPr>
              <a:t>Scrum</a:t>
            </a:r>
            <a:r>
              <a:rPr lang="en-US" sz="3200" dirty="0"/>
              <a:t> deals with </a:t>
            </a:r>
            <a:r>
              <a:rPr lang="en-US" sz="3200" dirty="0">
                <a:solidFill>
                  <a:srgbClr val="0070C0"/>
                </a:solidFill>
              </a:rPr>
              <a:t>how the project is organized </a:t>
            </a:r>
            <a:r>
              <a:rPr lang="en-US" sz="3200" dirty="0"/>
              <a:t>and planned</a:t>
            </a:r>
          </a:p>
          <a:p>
            <a:endParaRPr lang="id-ID" sz="3200" dirty="0">
              <a:solidFill>
                <a:srgbClr val="C00000"/>
              </a:solidFill>
            </a:endParaRPr>
          </a:p>
          <a:p>
            <a:r>
              <a:rPr lang="en-US" sz="3200" dirty="0">
                <a:solidFill>
                  <a:srgbClr val="C00000"/>
                </a:solidFill>
              </a:rPr>
              <a:t>Lean Development </a:t>
            </a:r>
            <a:r>
              <a:rPr lang="en-US" sz="3200" dirty="0"/>
              <a:t>deals with which comprehensive principles should </a:t>
            </a:r>
            <a:r>
              <a:rPr lang="en-US" sz="3200" dirty="0">
                <a:solidFill>
                  <a:srgbClr val="0070C0"/>
                </a:solidFill>
              </a:rPr>
              <a:t>apply for the entire development organization</a:t>
            </a:r>
          </a:p>
        </p:txBody>
      </p:sp>
      <p:sp>
        <p:nvSpPr>
          <p:cNvPr id="2" name="Title 1"/>
          <p:cNvSpPr>
            <a:spLocks noGrp="1"/>
          </p:cNvSpPr>
          <p:nvPr>
            <p:ph type="title"/>
          </p:nvPr>
        </p:nvSpPr>
        <p:spPr/>
        <p:txBody>
          <a:bodyPr/>
          <a:lstStyle/>
          <a:p>
            <a:r>
              <a:rPr lang="en-US" dirty="0"/>
              <a:t>XP </a:t>
            </a:r>
            <a:r>
              <a:rPr lang="en-US" dirty="0" err="1"/>
              <a:t>vs</a:t>
            </a:r>
            <a:r>
              <a:rPr lang="en-US" dirty="0"/>
              <a:t> Scrum </a:t>
            </a:r>
            <a:r>
              <a:rPr lang="en-US" dirty="0" err="1"/>
              <a:t>vs</a:t>
            </a:r>
            <a:r>
              <a:rPr lang="en-US" dirty="0"/>
              <a:t> Lean</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10538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lstStyle/>
          <a:p>
            <a:endParaRPr lang="id-ID"/>
          </a:p>
        </p:txBody>
      </p:sp>
      <p:pic>
        <p:nvPicPr>
          <p:cNvPr id="5" name="Picture 4"/>
          <p:cNvPicPr/>
          <p:nvPr/>
        </p:nvPicPr>
        <p:blipFill rotWithShape="1">
          <a:blip r:embed="rId3"/>
          <a:srcRect l="748" t="8714" r="33468" b="15650"/>
          <a:stretch/>
        </p:blipFill>
        <p:spPr bwMode="auto">
          <a:xfrm>
            <a:off x="0" y="-59874"/>
            <a:ext cx="9144000" cy="714647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3271569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id-ID" dirty="0"/>
              <a:t>Pengantar</a:t>
            </a:r>
          </a:p>
        </p:txBody>
      </p:sp>
      <p:sp>
        <p:nvSpPr>
          <p:cNvPr id="3" name="Text Placeholder 2"/>
          <p:cNvSpPr>
            <a:spLocks noGrp="1"/>
          </p:cNvSpPr>
          <p:nvPr>
            <p:ph type="body" idx="1"/>
          </p:nvPr>
        </p:nvSpPr>
        <p:spPr>
          <a:xfrm>
            <a:off x="623888" y="4589464"/>
            <a:ext cx="7886700" cy="1887085"/>
          </a:xfrm>
        </p:spPr>
        <p:txBody>
          <a:bodyPr>
            <a:normAutofit/>
          </a:bodyPr>
          <a:lstStyle/>
          <a:p>
            <a:pPr lvl="0"/>
            <a:r>
              <a:rPr lang="id-ID" dirty="0"/>
              <a:t>1.1 Apa dan Mengapa Systems Analysis </a:t>
            </a:r>
            <a:r>
              <a:rPr lang="id-ID" dirty="0" err="1"/>
              <a:t>and</a:t>
            </a:r>
            <a:r>
              <a:rPr lang="id-ID" dirty="0"/>
              <a:t> Design?</a:t>
            </a:r>
            <a:endParaRPr lang="en-ID" dirty="0"/>
          </a:p>
          <a:p>
            <a:pPr lvl="0"/>
            <a:r>
              <a:rPr lang="id-ID" dirty="0"/>
              <a:t>1.2 </a:t>
            </a:r>
            <a:r>
              <a:rPr lang="en-ID" dirty="0"/>
              <a:t>Systems Development Life Cycle</a:t>
            </a:r>
          </a:p>
          <a:p>
            <a:pPr lvl="0"/>
            <a:r>
              <a:rPr lang="id-ID" dirty="0"/>
              <a:t>1.3 </a:t>
            </a:r>
            <a:r>
              <a:rPr lang="en-ID" dirty="0"/>
              <a:t>Systems Development Methodology</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361315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descr="Rectangle: Click to edit Master text styles&#10;Second level&#10;Third level&#10;Fourth level&#10;Fifth level"/>
          <p:cNvSpPr>
            <a:spLocks noGrp="1" noChangeArrowheads="1"/>
          </p:cNvSpPr>
          <p:nvPr>
            <p:ph idx="1"/>
            <p:custDataLst>
              <p:tags r:id="rId2"/>
            </p:custDataLst>
          </p:nvPr>
        </p:nvSpPr>
        <p:spPr>
          <a:xfrm>
            <a:off x="628650" y="1347630"/>
            <a:ext cx="7886700" cy="4643095"/>
          </a:xfrm>
        </p:spPr>
        <p:txBody>
          <a:bodyPr>
            <a:normAutofit/>
          </a:bodyPr>
          <a:lstStyle/>
          <a:p>
            <a:pPr marL="742950" indent="-742950" eaLnBrk="1" hangingPunct="1">
              <a:buFont typeface="+mj-lt"/>
              <a:buAutoNum type="arabicPeriod"/>
            </a:pPr>
            <a:r>
              <a:rPr lang="en-US" sz="3600" dirty="0">
                <a:solidFill>
                  <a:srgbClr val="C00000"/>
                </a:solidFill>
              </a:rPr>
              <a:t>Clarity</a:t>
            </a:r>
            <a:r>
              <a:rPr lang="en-US" sz="3600" dirty="0"/>
              <a:t> of User </a:t>
            </a:r>
            <a:r>
              <a:rPr lang="en-US" sz="3600" dirty="0">
                <a:solidFill>
                  <a:srgbClr val="C00000"/>
                </a:solidFill>
              </a:rPr>
              <a:t>Requirements</a:t>
            </a:r>
          </a:p>
          <a:p>
            <a:pPr marL="742950" indent="-742950" eaLnBrk="1" hangingPunct="1">
              <a:buFont typeface="+mj-lt"/>
              <a:buAutoNum type="arabicPeriod"/>
            </a:pPr>
            <a:r>
              <a:rPr lang="en-US" sz="3600" dirty="0"/>
              <a:t>Familiarity with </a:t>
            </a:r>
            <a:r>
              <a:rPr lang="en-US" sz="3600" dirty="0">
                <a:solidFill>
                  <a:srgbClr val="C00000"/>
                </a:solidFill>
              </a:rPr>
              <a:t>Technology</a:t>
            </a:r>
          </a:p>
          <a:p>
            <a:pPr marL="742950" indent="-742950" eaLnBrk="1" hangingPunct="1">
              <a:buFont typeface="+mj-lt"/>
              <a:buAutoNum type="arabicPeriod"/>
            </a:pPr>
            <a:r>
              <a:rPr lang="en-US" sz="3600" dirty="0"/>
              <a:t>System </a:t>
            </a:r>
            <a:r>
              <a:rPr lang="en-US" sz="3600" dirty="0">
                <a:solidFill>
                  <a:srgbClr val="C00000"/>
                </a:solidFill>
              </a:rPr>
              <a:t>Complexity</a:t>
            </a:r>
          </a:p>
          <a:p>
            <a:pPr marL="742950" indent="-742950" eaLnBrk="1" hangingPunct="1">
              <a:buFont typeface="+mj-lt"/>
              <a:buAutoNum type="arabicPeriod"/>
            </a:pPr>
            <a:r>
              <a:rPr lang="en-US" sz="3600" dirty="0"/>
              <a:t>System </a:t>
            </a:r>
            <a:r>
              <a:rPr lang="en-US" sz="3600" dirty="0">
                <a:solidFill>
                  <a:srgbClr val="C00000"/>
                </a:solidFill>
              </a:rPr>
              <a:t>Reliability</a:t>
            </a:r>
          </a:p>
          <a:p>
            <a:pPr marL="742950" indent="-742950" eaLnBrk="1" hangingPunct="1">
              <a:buFont typeface="+mj-lt"/>
              <a:buAutoNum type="arabicPeriod"/>
            </a:pPr>
            <a:r>
              <a:rPr lang="en-US" sz="3600" dirty="0"/>
              <a:t>Short </a:t>
            </a:r>
            <a:r>
              <a:rPr lang="en-US" sz="3600" dirty="0">
                <a:solidFill>
                  <a:srgbClr val="C00000"/>
                </a:solidFill>
              </a:rPr>
              <a:t>Time Schedules</a:t>
            </a:r>
          </a:p>
          <a:p>
            <a:pPr marL="742950" indent="-742950" eaLnBrk="1" hangingPunct="1">
              <a:buFont typeface="+mj-lt"/>
              <a:buAutoNum type="arabicPeriod"/>
            </a:pPr>
            <a:r>
              <a:rPr lang="en-US" sz="3600" dirty="0"/>
              <a:t>Schedule </a:t>
            </a:r>
            <a:r>
              <a:rPr lang="en-US" sz="3600" dirty="0">
                <a:solidFill>
                  <a:srgbClr val="C00000"/>
                </a:solidFill>
              </a:rPr>
              <a:t>Visibility</a:t>
            </a:r>
          </a:p>
        </p:txBody>
      </p:sp>
      <p:sp>
        <p:nvSpPr>
          <p:cNvPr id="75778" name="Rectangle 2"/>
          <p:cNvSpPr>
            <a:spLocks noGrp="1" noChangeArrowheads="1"/>
          </p:cNvSpPr>
          <p:nvPr>
            <p:ph type="title"/>
            <p:custDataLst>
              <p:tags r:id="rId3"/>
            </p:custDataLst>
          </p:nvPr>
        </p:nvSpPr>
        <p:spPr>
          <a:xfrm>
            <a:off x="628650" y="152401"/>
            <a:ext cx="8362950" cy="685800"/>
          </a:xfrm>
        </p:spPr>
        <p:txBody>
          <a:bodyPr>
            <a:normAutofit/>
          </a:bodyPr>
          <a:lstStyle/>
          <a:p>
            <a:r>
              <a:rPr lang="en-US" sz="3600" dirty="0"/>
              <a:t>S</a:t>
            </a:r>
            <a:r>
              <a:rPr lang="id-ID" sz="3600" dirty="0" err="1"/>
              <a:t>trategi</a:t>
            </a:r>
            <a:r>
              <a:rPr lang="id-ID" sz="3600" dirty="0"/>
              <a:t> Pemilihan Metodologi - Faktor</a:t>
            </a:r>
            <a:endParaRPr lang="en-US" sz="3600"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70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860448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sp>
        <p:nvSpPr>
          <p:cNvPr id="76802" name="Title 1"/>
          <p:cNvSpPr>
            <a:spLocks noGrp="1"/>
          </p:cNvSpPr>
          <p:nvPr>
            <p:ph type="title"/>
          </p:nvPr>
        </p:nvSpPr>
        <p:spPr>
          <a:xfrm>
            <a:off x="628650" y="152401"/>
            <a:ext cx="8439150" cy="685800"/>
          </a:xfrm>
        </p:spPr>
        <p:txBody>
          <a:bodyPr>
            <a:normAutofit/>
          </a:bodyPr>
          <a:lstStyle/>
          <a:p>
            <a:r>
              <a:rPr lang="en-US" sz="3600" dirty="0"/>
              <a:t>S</a:t>
            </a:r>
            <a:r>
              <a:rPr lang="id-ID" sz="3600" dirty="0" err="1"/>
              <a:t>trategi</a:t>
            </a:r>
            <a:r>
              <a:rPr lang="id-ID" sz="3600" dirty="0"/>
              <a:t> Pemilihan Metodologi - Matriks</a:t>
            </a:r>
            <a:endParaRPr lang="en-US" sz="3600" dirty="0"/>
          </a:p>
        </p:txBody>
      </p:sp>
      <p:pic>
        <p:nvPicPr>
          <p:cNvPr id="3" name="Picture 2"/>
          <p:cNvPicPr>
            <a:picLocks noChangeAspect="1"/>
          </p:cNvPicPr>
          <p:nvPr/>
        </p:nvPicPr>
        <p:blipFill rotWithShape="1">
          <a:blip r:embed="rId4"/>
          <a:srcRect l="15000" t="11250" r="8333" b="51250"/>
          <a:stretch/>
        </p:blipFill>
        <p:spPr>
          <a:xfrm>
            <a:off x="-127000" y="1600200"/>
            <a:ext cx="9347200" cy="3048000"/>
          </a:xfrm>
          <a:prstGeom prst="rect">
            <a:avLst/>
          </a:prstGeom>
        </p:spPr>
      </p:pic>
      <p:pic>
        <p:nvPicPr>
          <p:cNvPr id="6" name="Picture 5"/>
          <p:cNvPicPr>
            <a:picLocks noChangeAspect="1"/>
          </p:cNvPicPr>
          <p:nvPr/>
        </p:nvPicPr>
        <p:blipFill rotWithShape="1">
          <a:blip r:embed="rId4"/>
          <a:srcRect l="59167" t="30938" r="33958" b="60624"/>
          <a:stretch/>
        </p:blipFill>
        <p:spPr>
          <a:xfrm>
            <a:off x="6324600" y="3200400"/>
            <a:ext cx="838200" cy="685800"/>
          </a:xfrm>
          <a:prstGeom prst="rect">
            <a:avLst/>
          </a:prstGeom>
        </p:spPr>
      </p:pic>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71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1663571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377" y="1518217"/>
            <a:ext cx="8229600" cy="4792663"/>
          </a:xfrm>
        </p:spPr>
        <p:txBody>
          <a:bodyPr>
            <a:normAutofit fontScale="92500" lnSpcReduction="20000"/>
          </a:bodyPr>
          <a:lstStyle/>
          <a:p>
            <a:r>
              <a:rPr lang="en-US" sz="2800" dirty="0" err="1"/>
              <a:t>Seandainya</a:t>
            </a:r>
            <a:r>
              <a:rPr lang="en-US" sz="2800" dirty="0"/>
              <a:t>, </a:t>
            </a:r>
            <a:r>
              <a:rPr lang="en-US" sz="2800" dirty="0" err="1"/>
              <a:t>anda</a:t>
            </a:r>
            <a:r>
              <a:rPr lang="en-US" sz="2800" dirty="0"/>
              <a:t> </a:t>
            </a:r>
            <a:r>
              <a:rPr lang="en-US" sz="2800" dirty="0" err="1"/>
              <a:t>adalah</a:t>
            </a:r>
            <a:r>
              <a:rPr lang="en-US" sz="2800" dirty="0"/>
              <a:t> </a:t>
            </a:r>
            <a:r>
              <a:rPr lang="en-US" sz="2800" dirty="0" err="1"/>
              <a:t>seorang</a:t>
            </a:r>
            <a:r>
              <a:rPr lang="en-US" sz="2800" dirty="0"/>
              <a:t> software </a:t>
            </a:r>
            <a:r>
              <a:rPr lang="en-US" dirty="0"/>
              <a:t>engineer di </a:t>
            </a:r>
            <a:r>
              <a:rPr lang="en-US" dirty="0" err="1"/>
              <a:t>perusahaan</a:t>
            </a:r>
            <a:r>
              <a:rPr lang="en-US" dirty="0"/>
              <a:t> PT </a:t>
            </a:r>
            <a:r>
              <a:rPr lang="en-US" dirty="0" err="1"/>
              <a:t>BlackSoft</a:t>
            </a:r>
            <a:r>
              <a:rPr lang="en-US" dirty="0"/>
              <a:t>, </a:t>
            </a:r>
            <a:r>
              <a:rPr lang="en-US" dirty="0" err="1"/>
              <a:t>sebuah</a:t>
            </a:r>
            <a:r>
              <a:rPr lang="en-US" dirty="0"/>
              <a:t> </a:t>
            </a:r>
            <a:r>
              <a:rPr lang="en-US" dirty="0" err="1"/>
              <a:t>perusahaan</a:t>
            </a:r>
            <a:r>
              <a:rPr lang="en-US" dirty="0"/>
              <a:t> IT yang </a:t>
            </a:r>
            <a:r>
              <a:rPr lang="en-US" dirty="0" err="1"/>
              <a:t>memiliki</a:t>
            </a:r>
            <a:r>
              <a:rPr lang="en-US" dirty="0"/>
              <a:t> </a:t>
            </a:r>
            <a:r>
              <a:rPr lang="en-US" dirty="0" err="1">
                <a:solidFill>
                  <a:srgbClr val="C00000"/>
                </a:solidFill>
              </a:rPr>
              <a:t>kantor</a:t>
            </a:r>
            <a:r>
              <a:rPr lang="en-US" dirty="0">
                <a:solidFill>
                  <a:srgbClr val="C00000"/>
                </a:solidFill>
              </a:rPr>
              <a:t> </a:t>
            </a:r>
            <a:r>
              <a:rPr lang="en-US" dirty="0" err="1">
                <a:solidFill>
                  <a:srgbClr val="C00000"/>
                </a:solidFill>
              </a:rPr>
              <a:t>cabang</a:t>
            </a:r>
            <a:r>
              <a:rPr lang="en-US" dirty="0">
                <a:solidFill>
                  <a:srgbClr val="C00000"/>
                </a:solidFill>
              </a:rPr>
              <a:t> di </a:t>
            </a:r>
            <a:r>
              <a:rPr lang="en-US" dirty="0" err="1">
                <a:solidFill>
                  <a:srgbClr val="C00000"/>
                </a:solidFill>
              </a:rPr>
              <a:t>berbagai</a:t>
            </a:r>
            <a:r>
              <a:rPr lang="en-US" dirty="0">
                <a:solidFill>
                  <a:srgbClr val="C00000"/>
                </a:solidFill>
              </a:rPr>
              <a:t> </a:t>
            </a:r>
            <a:r>
              <a:rPr lang="en-US" dirty="0" err="1">
                <a:solidFill>
                  <a:srgbClr val="C00000"/>
                </a:solidFill>
              </a:rPr>
              <a:t>tempat</a:t>
            </a:r>
            <a:r>
              <a:rPr lang="en-US" dirty="0">
                <a:solidFill>
                  <a:srgbClr val="C00000"/>
                </a:solidFill>
              </a:rPr>
              <a:t> di </a:t>
            </a:r>
            <a:r>
              <a:rPr lang="en-US" dirty="0" err="1">
                <a:solidFill>
                  <a:srgbClr val="C00000"/>
                </a:solidFill>
              </a:rPr>
              <a:t>dunia</a:t>
            </a:r>
            <a:endParaRPr lang="en-US" dirty="0">
              <a:solidFill>
                <a:srgbClr val="C00000"/>
              </a:solidFill>
            </a:endParaRPr>
          </a:p>
          <a:p>
            <a:r>
              <a:rPr lang="en-US" dirty="0"/>
              <a:t>PT </a:t>
            </a:r>
            <a:r>
              <a:rPr lang="en-US" dirty="0" err="1"/>
              <a:t>BlackSoft</a:t>
            </a:r>
            <a:r>
              <a:rPr lang="en-US" dirty="0"/>
              <a:t> </a:t>
            </a:r>
            <a:r>
              <a:rPr lang="en-US" dirty="0" err="1"/>
              <a:t>ingin</a:t>
            </a:r>
            <a:r>
              <a:rPr lang="en-US" dirty="0"/>
              <a:t> </a:t>
            </a:r>
            <a:r>
              <a:rPr lang="en-US" dirty="0" err="1"/>
              <a:t>membangun</a:t>
            </a:r>
            <a:r>
              <a:rPr lang="en-US" dirty="0"/>
              <a:t> </a:t>
            </a:r>
            <a:r>
              <a:rPr lang="en-US" dirty="0" err="1"/>
              <a:t>sebuah</a:t>
            </a:r>
            <a:r>
              <a:rPr lang="en-US" dirty="0"/>
              <a:t> </a:t>
            </a:r>
            <a:r>
              <a:rPr lang="en-US" dirty="0" err="1"/>
              <a:t>sistem</a:t>
            </a:r>
            <a:r>
              <a:rPr lang="en-US" dirty="0"/>
              <a:t> yang </a:t>
            </a:r>
            <a:r>
              <a:rPr lang="en-US" dirty="0" err="1"/>
              <a:t>bisa</a:t>
            </a:r>
            <a:r>
              <a:rPr lang="en-US" dirty="0"/>
              <a:t> </a:t>
            </a:r>
            <a:r>
              <a:rPr lang="en-US" dirty="0" err="1">
                <a:solidFill>
                  <a:srgbClr val="C00000"/>
                </a:solidFill>
              </a:rPr>
              <a:t>menampilkan</a:t>
            </a:r>
            <a:r>
              <a:rPr lang="en-US" dirty="0">
                <a:solidFill>
                  <a:srgbClr val="C00000"/>
                </a:solidFill>
              </a:rPr>
              <a:t> </a:t>
            </a:r>
            <a:r>
              <a:rPr lang="en-US" dirty="0" err="1">
                <a:solidFill>
                  <a:srgbClr val="C00000"/>
                </a:solidFill>
              </a:rPr>
              <a:t>informasi</a:t>
            </a:r>
            <a:r>
              <a:rPr lang="en-US" dirty="0">
                <a:solidFill>
                  <a:srgbClr val="C00000"/>
                </a:solidFill>
              </a:rPr>
              <a:t> </a:t>
            </a:r>
            <a:r>
              <a:rPr lang="en-US" dirty="0" err="1">
                <a:solidFill>
                  <a:srgbClr val="C00000"/>
                </a:solidFill>
              </a:rPr>
              <a:t>tentang</a:t>
            </a:r>
            <a:r>
              <a:rPr lang="en-US" dirty="0">
                <a:solidFill>
                  <a:srgbClr val="C00000"/>
                </a:solidFill>
              </a:rPr>
              <a:t> </a:t>
            </a:r>
            <a:r>
              <a:rPr lang="en-US" dirty="0" err="1">
                <a:solidFill>
                  <a:srgbClr val="C00000"/>
                </a:solidFill>
              </a:rPr>
              <a:t>sumber</a:t>
            </a:r>
            <a:r>
              <a:rPr lang="en-US" dirty="0">
                <a:solidFill>
                  <a:srgbClr val="C00000"/>
                </a:solidFill>
              </a:rPr>
              <a:t> </a:t>
            </a:r>
            <a:r>
              <a:rPr lang="en-US" dirty="0" err="1">
                <a:solidFill>
                  <a:srgbClr val="C00000"/>
                </a:solidFill>
              </a:rPr>
              <a:t>daya</a:t>
            </a:r>
            <a:r>
              <a:rPr lang="en-US" dirty="0">
                <a:solidFill>
                  <a:srgbClr val="C00000"/>
                </a:solidFill>
              </a:rPr>
              <a:t> </a:t>
            </a:r>
            <a:r>
              <a:rPr lang="en-US" dirty="0" err="1">
                <a:solidFill>
                  <a:srgbClr val="C00000"/>
                </a:solidFill>
              </a:rPr>
              <a:t>manusia</a:t>
            </a:r>
            <a:r>
              <a:rPr lang="en-US" dirty="0">
                <a:solidFill>
                  <a:srgbClr val="C00000"/>
                </a:solidFill>
              </a:rPr>
              <a:t> yang </a:t>
            </a:r>
            <a:r>
              <a:rPr lang="en-US" dirty="0" err="1">
                <a:solidFill>
                  <a:srgbClr val="C00000"/>
                </a:solidFill>
              </a:rPr>
              <a:t>dimiliki</a:t>
            </a:r>
            <a:r>
              <a:rPr lang="en-US" dirty="0"/>
              <a:t>, </a:t>
            </a:r>
            <a:r>
              <a:rPr lang="en-US" dirty="0" err="1"/>
              <a:t>baik</a:t>
            </a:r>
            <a:r>
              <a:rPr lang="en-US" dirty="0"/>
              <a:t> </a:t>
            </a:r>
            <a:r>
              <a:rPr lang="en-US" dirty="0" err="1"/>
              <a:t>itu</a:t>
            </a:r>
            <a:r>
              <a:rPr lang="en-US" dirty="0"/>
              <a:t> </a:t>
            </a:r>
            <a:r>
              <a:rPr lang="en-US" dirty="0" err="1"/>
              <a:t>lokasi</a:t>
            </a:r>
            <a:r>
              <a:rPr lang="en-US" dirty="0"/>
              <a:t> </a:t>
            </a:r>
            <a:r>
              <a:rPr lang="en-US" dirty="0" err="1"/>
              <a:t>saat</a:t>
            </a:r>
            <a:r>
              <a:rPr lang="en-US" dirty="0"/>
              <a:t> </a:t>
            </a:r>
            <a:r>
              <a:rPr lang="en-US" dirty="0" err="1"/>
              <a:t>ini</a:t>
            </a:r>
            <a:r>
              <a:rPr lang="en-US" dirty="0"/>
              <a:t>, </a:t>
            </a:r>
            <a:r>
              <a:rPr lang="en-US" dirty="0" err="1"/>
              <a:t>latar</a:t>
            </a:r>
            <a:r>
              <a:rPr lang="en-US" dirty="0"/>
              <a:t> </a:t>
            </a:r>
            <a:r>
              <a:rPr lang="en-US" dirty="0" err="1"/>
              <a:t>belakang</a:t>
            </a:r>
            <a:r>
              <a:rPr lang="en-US" dirty="0"/>
              <a:t> </a:t>
            </a:r>
            <a:r>
              <a:rPr lang="en-US" dirty="0" err="1"/>
              <a:t>pendidikan</a:t>
            </a:r>
            <a:r>
              <a:rPr lang="en-US" dirty="0"/>
              <a:t>, </a:t>
            </a:r>
            <a:r>
              <a:rPr lang="en-US" dirty="0" err="1"/>
              <a:t>jadwal</a:t>
            </a:r>
            <a:r>
              <a:rPr lang="en-US" dirty="0"/>
              <a:t> </a:t>
            </a:r>
            <a:r>
              <a:rPr lang="en-US" dirty="0" err="1"/>
              <a:t>pekerjaan</a:t>
            </a:r>
            <a:r>
              <a:rPr lang="en-US" dirty="0"/>
              <a:t> </a:t>
            </a:r>
            <a:r>
              <a:rPr lang="en-US" dirty="0" err="1"/>
              <a:t>dan</a:t>
            </a:r>
            <a:r>
              <a:rPr lang="en-US" dirty="0"/>
              <a:t> </a:t>
            </a:r>
            <a:r>
              <a:rPr lang="en-US" dirty="0" err="1"/>
              <a:t>pengalaman</a:t>
            </a:r>
            <a:r>
              <a:rPr lang="en-US" dirty="0"/>
              <a:t> </a:t>
            </a:r>
            <a:r>
              <a:rPr lang="en-US" dirty="0" err="1"/>
              <a:t>kerja</a:t>
            </a:r>
            <a:r>
              <a:rPr lang="en-US" dirty="0"/>
              <a:t> yang </a:t>
            </a:r>
            <a:r>
              <a:rPr lang="en-US" dirty="0" err="1"/>
              <a:t>dimiliki</a:t>
            </a:r>
            <a:endParaRPr lang="en-US" dirty="0"/>
          </a:p>
          <a:p>
            <a:r>
              <a:rPr lang="en-US" dirty="0" err="1"/>
              <a:t>Asumsikan</a:t>
            </a:r>
            <a:r>
              <a:rPr lang="en-US" dirty="0"/>
              <a:t> </a:t>
            </a:r>
            <a:r>
              <a:rPr lang="en-US" dirty="0" err="1"/>
              <a:t>bahwa</a:t>
            </a:r>
            <a:r>
              <a:rPr lang="en-US" dirty="0"/>
              <a:t> </a:t>
            </a:r>
            <a:r>
              <a:rPr lang="en-US" dirty="0" err="1"/>
              <a:t>ini</a:t>
            </a:r>
            <a:r>
              <a:rPr lang="en-US" dirty="0"/>
              <a:t> </a:t>
            </a:r>
            <a:r>
              <a:rPr lang="en-US" dirty="0" err="1"/>
              <a:t>adalah</a:t>
            </a:r>
            <a:r>
              <a:rPr lang="en-US" dirty="0"/>
              <a:t> </a:t>
            </a:r>
            <a:r>
              <a:rPr lang="en-US" dirty="0">
                <a:solidFill>
                  <a:srgbClr val="C00000"/>
                </a:solidFill>
              </a:rPr>
              <a:t>ide </a:t>
            </a:r>
            <a:r>
              <a:rPr lang="en-US" dirty="0" err="1">
                <a:solidFill>
                  <a:srgbClr val="C00000"/>
                </a:solidFill>
              </a:rPr>
              <a:t>baru</a:t>
            </a:r>
            <a:r>
              <a:rPr lang="en-US" dirty="0">
                <a:solidFill>
                  <a:srgbClr val="C00000"/>
                </a:solidFill>
              </a:rPr>
              <a:t> yang </a:t>
            </a:r>
            <a:r>
              <a:rPr lang="en-US" dirty="0" err="1">
                <a:solidFill>
                  <a:srgbClr val="C00000"/>
                </a:solidFill>
              </a:rPr>
              <a:t>belum</a:t>
            </a:r>
            <a:r>
              <a:rPr lang="en-US" dirty="0">
                <a:solidFill>
                  <a:srgbClr val="C00000"/>
                </a:solidFill>
              </a:rPr>
              <a:t> </a:t>
            </a:r>
            <a:r>
              <a:rPr lang="en-US" dirty="0" err="1">
                <a:solidFill>
                  <a:srgbClr val="C00000"/>
                </a:solidFill>
              </a:rPr>
              <a:t>pernah</a:t>
            </a:r>
            <a:r>
              <a:rPr lang="en-US" dirty="0">
                <a:solidFill>
                  <a:srgbClr val="C00000"/>
                </a:solidFill>
              </a:rPr>
              <a:t> </a:t>
            </a:r>
            <a:r>
              <a:rPr lang="en-US" dirty="0" err="1">
                <a:solidFill>
                  <a:srgbClr val="C00000"/>
                </a:solidFill>
              </a:rPr>
              <a:t>diimplementasikan</a:t>
            </a:r>
            <a:r>
              <a:rPr lang="en-US" dirty="0"/>
              <a:t> di PT </a:t>
            </a:r>
            <a:r>
              <a:rPr lang="en-US" dirty="0" err="1"/>
              <a:t>BlackSoft</a:t>
            </a:r>
            <a:r>
              <a:rPr lang="en-US" dirty="0"/>
              <a:t> </a:t>
            </a:r>
            <a:r>
              <a:rPr lang="en-US" dirty="0" err="1"/>
              <a:t>sebelumnya</a:t>
            </a:r>
            <a:endParaRPr lang="en-US" dirty="0"/>
          </a:p>
          <a:p>
            <a:r>
              <a:rPr lang="en-US" sz="2800" dirty="0"/>
              <a:t>PT </a:t>
            </a:r>
            <a:r>
              <a:rPr lang="en-US" sz="2800" dirty="0" err="1"/>
              <a:t>BlackSoft</a:t>
            </a:r>
            <a:r>
              <a:rPr lang="en-US" sz="2800" dirty="0"/>
              <a:t> </a:t>
            </a:r>
            <a:r>
              <a:rPr lang="en-US" sz="2800" dirty="0" err="1"/>
              <a:t>memiliki</a:t>
            </a:r>
            <a:r>
              <a:rPr lang="en-US" sz="2800" dirty="0"/>
              <a:t> </a:t>
            </a:r>
            <a:r>
              <a:rPr lang="en-US" sz="2800" dirty="0" err="1"/>
              <a:t>jaringan</a:t>
            </a:r>
            <a:r>
              <a:rPr lang="en-US" sz="2800" dirty="0"/>
              <a:t> </a:t>
            </a:r>
            <a:r>
              <a:rPr lang="en-US" sz="2800" dirty="0" err="1"/>
              <a:t>internasional</a:t>
            </a:r>
            <a:r>
              <a:rPr lang="en-US" sz="2800" dirty="0"/>
              <a:t> </a:t>
            </a:r>
            <a:r>
              <a:rPr lang="en-US" sz="2800" dirty="0" err="1"/>
              <a:t>dimana</a:t>
            </a:r>
            <a:r>
              <a:rPr lang="en-US" sz="2800" dirty="0"/>
              <a:t> </a:t>
            </a:r>
            <a:r>
              <a:rPr lang="en-US" sz="2800" dirty="0" err="1"/>
              <a:t>kantor</a:t>
            </a:r>
            <a:r>
              <a:rPr lang="en-US" sz="2800" dirty="0"/>
              <a:t> </a:t>
            </a:r>
            <a:r>
              <a:rPr lang="en-US" sz="2800" dirty="0" err="1"/>
              <a:t>cabang</a:t>
            </a:r>
            <a:r>
              <a:rPr lang="en-US" sz="2800" dirty="0"/>
              <a:t> di </a:t>
            </a:r>
            <a:r>
              <a:rPr lang="en-US" sz="2800" dirty="0" err="1"/>
              <a:t>berbagai</a:t>
            </a:r>
            <a:r>
              <a:rPr lang="en-US" sz="2800" dirty="0"/>
              <a:t> </a:t>
            </a:r>
            <a:r>
              <a:rPr lang="en-US" sz="2800" dirty="0" err="1"/>
              <a:t>negara</a:t>
            </a:r>
            <a:r>
              <a:rPr lang="en-US" sz="2800" dirty="0"/>
              <a:t> </a:t>
            </a:r>
            <a:r>
              <a:rPr lang="en-US" sz="2800" dirty="0" err="1"/>
              <a:t>menggunakan</a:t>
            </a:r>
            <a:r>
              <a:rPr lang="en-US" sz="2800" dirty="0"/>
              <a:t> </a:t>
            </a:r>
            <a:r>
              <a:rPr lang="en-US" sz="2800" dirty="0">
                <a:solidFill>
                  <a:srgbClr val="C00000"/>
                </a:solidFill>
              </a:rPr>
              <a:t>hardware </a:t>
            </a:r>
            <a:r>
              <a:rPr lang="en-US" sz="2800" dirty="0" err="1">
                <a:solidFill>
                  <a:srgbClr val="C00000"/>
                </a:solidFill>
              </a:rPr>
              <a:t>dan</a:t>
            </a:r>
            <a:r>
              <a:rPr lang="en-US" sz="2800" dirty="0">
                <a:solidFill>
                  <a:srgbClr val="C00000"/>
                </a:solidFill>
              </a:rPr>
              <a:t> software yang </a:t>
            </a:r>
            <a:r>
              <a:rPr lang="en-US" sz="2800" dirty="0" err="1">
                <a:solidFill>
                  <a:srgbClr val="C00000"/>
                </a:solidFill>
              </a:rPr>
              <a:t>berbeda</a:t>
            </a:r>
            <a:endParaRPr lang="en-US" sz="2800" dirty="0">
              <a:solidFill>
                <a:srgbClr val="C00000"/>
              </a:solidFill>
            </a:endParaRPr>
          </a:p>
          <a:p>
            <a:r>
              <a:rPr lang="en-US" dirty="0" err="1"/>
              <a:t>Manajemen</a:t>
            </a:r>
            <a:r>
              <a:rPr lang="en-US" dirty="0"/>
              <a:t> </a:t>
            </a:r>
            <a:r>
              <a:rPr lang="en-US" dirty="0" err="1"/>
              <a:t>ingin</a:t>
            </a:r>
            <a:r>
              <a:rPr lang="en-US" dirty="0"/>
              <a:t> agar </a:t>
            </a:r>
            <a:r>
              <a:rPr lang="en-US" dirty="0" err="1"/>
              <a:t>sistem</a:t>
            </a:r>
            <a:r>
              <a:rPr lang="en-US" dirty="0"/>
              <a:t> </a:t>
            </a:r>
            <a:r>
              <a:rPr lang="en-US" dirty="0" err="1"/>
              <a:t>dapat</a:t>
            </a:r>
            <a:r>
              <a:rPr lang="en-US" dirty="0"/>
              <a:t> </a:t>
            </a:r>
            <a:r>
              <a:rPr lang="en-US" dirty="0" err="1"/>
              <a:t>selesai</a:t>
            </a:r>
            <a:r>
              <a:rPr lang="en-US" dirty="0"/>
              <a:t> </a:t>
            </a:r>
            <a:r>
              <a:rPr lang="en-US" dirty="0" err="1"/>
              <a:t>dikerjakan</a:t>
            </a:r>
            <a:r>
              <a:rPr lang="en-US" dirty="0"/>
              <a:t> </a:t>
            </a:r>
            <a:r>
              <a:rPr lang="en-US" dirty="0" err="1"/>
              <a:t>dan</a:t>
            </a:r>
            <a:r>
              <a:rPr lang="en-US" dirty="0"/>
              <a:t> </a:t>
            </a:r>
            <a:r>
              <a:rPr lang="en-US" dirty="0" err="1"/>
              <a:t>mulai</a:t>
            </a:r>
            <a:r>
              <a:rPr lang="en-US" dirty="0"/>
              <a:t> </a:t>
            </a:r>
            <a:r>
              <a:rPr lang="en-US" dirty="0" err="1"/>
              <a:t>bisa</a:t>
            </a:r>
            <a:r>
              <a:rPr lang="en-US" dirty="0"/>
              <a:t> </a:t>
            </a:r>
            <a:r>
              <a:rPr lang="en-US" dirty="0" err="1">
                <a:solidFill>
                  <a:srgbClr val="C00000"/>
                </a:solidFill>
              </a:rPr>
              <a:t>berjalan</a:t>
            </a:r>
            <a:r>
              <a:rPr lang="en-US" dirty="0">
                <a:solidFill>
                  <a:srgbClr val="C00000"/>
                </a:solidFill>
              </a:rPr>
              <a:t> </a:t>
            </a:r>
            <a:r>
              <a:rPr lang="en-US" dirty="0" err="1">
                <a:solidFill>
                  <a:srgbClr val="C00000"/>
                </a:solidFill>
              </a:rPr>
              <a:t>dalam</a:t>
            </a:r>
            <a:r>
              <a:rPr lang="en-US" dirty="0">
                <a:solidFill>
                  <a:srgbClr val="C00000"/>
                </a:solidFill>
              </a:rPr>
              <a:t> </a:t>
            </a:r>
            <a:r>
              <a:rPr lang="en-US" dirty="0" err="1">
                <a:solidFill>
                  <a:srgbClr val="C00000"/>
                </a:solidFill>
              </a:rPr>
              <a:t>satu</a:t>
            </a:r>
            <a:r>
              <a:rPr lang="en-US" dirty="0">
                <a:solidFill>
                  <a:srgbClr val="C00000"/>
                </a:solidFill>
              </a:rPr>
              <a:t> </a:t>
            </a:r>
            <a:r>
              <a:rPr lang="en-US" dirty="0" err="1">
                <a:solidFill>
                  <a:srgbClr val="C00000"/>
                </a:solidFill>
              </a:rPr>
              <a:t>tahun</a:t>
            </a:r>
            <a:endParaRPr lang="en-US" sz="2800" dirty="0">
              <a:solidFill>
                <a:srgbClr val="C00000"/>
              </a:solidFill>
            </a:endParaRPr>
          </a:p>
        </p:txBody>
      </p:sp>
      <p:sp>
        <p:nvSpPr>
          <p:cNvPr id="2" name="Title 1"/>
          <p:cNvSpPr>
            <a:spLocks noGrp="1"/>
          </p:cNvSpPr>
          <p:nvPr>
            <p:ph type="title"/>
          </p:nvPr>
        </p:nvSpPr>
        <p:spPr>
          <a:xfrm>
            <a:off x="628649" y="152399"/>
            <a:ext cx="8501495" cy="914401"/>
          </a:xfrm>
        </p:spPr>
        <p:txBody>
          <a:bodyPr>
            <a:normAutofit fontScale="90000"/>
          </a:bodyPr>
          <a:lstStyle/>
          <a:p>
            <a:r>
              <a:rPr lang="en-US" dirty="0" err="1"/>
              <a:t>Latihan</a:t>
            </a:r>
            <a:r>
              <a:rPr lang="en-US" dirty="0"/>
              <a:t> </a:t>
            </a:r>
            <a:r>
              <a:rPr lang="en-US" dirty="0" err="1"/>
              <a:t>Analisis</a:t>
            </a:r>
            <a:r>
              <a:rPr lang="en-US" dirty="0"/>
              <a:t> </a:t>
            </a:r>
            <a:r>
              <a:rPr lang="en-US" dirty="0" err="1"/>
              <a:t>Kasus</a:t>
            </a:r>
            <a:r>
              <a:rPr lang="en-US" dirty="0"/>
              <a:t>:</a:t>
            </a:r>
            <a:br>
              <a:rPr lang="en-US" dirty="0"/>
            </a:br>
            <a:r>
              <a:rPr lang="en-US" dirty="0" err="1"/>
              <a:t>Memilih</a:t>
            </a:r>
            <a:r>
              <a:rPr lang="en-US" dirty="0"/>
              <a:t> </a:t>
            </a:r>
            <a:r>
              <a:rPr lang="en-US" dirty="0" err="1"/>
              <a:t>Metodologi</a:t>
            </a:r>
            <a:r>
              <a:rPr lang="en-US" dirty="0"/>
              <a:t> yang </a:t>
            </a:r>
            <a:r>
              <a:rPr lang="en-US" dirty="0" err="1"/>
              <a:t>Tepat</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72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801947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86750" cy="5791200"/>
          </a:xfrm>
        </p:spPr>
        <p:txBody>
          <a:bodyPr>
            <a:noAutofit/>
          </a:bodyPr>
          <a:lstStyle/>
          <a:p>
            <a:r>
              <a:rPr lang="id-ID" sz="2500" dirty="0">
                <a:solidFill>
                  <a:srgbClr val="C00000"/>
                </a:solidFill>
              </a:rPr>
              <a:t>Systems </a:t>
            </a:r>
            <a:r>
              <a:rPr lang="id-ID" sz="2500" dirty="0" err="1">
                <a:solidFill>
                  <a:srgbClr val="C00000"/>
                </a:solidFill>
              </a:rPr>
              <a:t>Analyst</a:t>
            </a:r>
            <a:r>
              <a:rPr lang="id-ID" sz="2500" dirty="0">
                <a:solidFill>
                  <a:srgbClr val="C00000"/>
                </a:solidFill>
              </a:rPr>
              <a:t> </a:t>
            </a:r>
            <a:r>
              <a:rPr lang="id-ID" sz="2500" dirty="0"/>
              <a:t>adalah o</a:t>
            </a:r>
            <a:r>
              <a:rPr lang="en-US" sz="2500" dirty="0"/>
              <a:t>rang yang </a:t>
            </a:r>
            <a:r>
              <a:rPr lang="en-US" sz="2500" dirty="0" err="1"/>
              <a:t>menganalisis</a:t>
            </a:r>
            <a:r>
              <a:rPr lang="en-US" sz="2500" dirty="0"/>
              <a:t> </a:t>
            </a:r>
            <a:r>
              <a:rPr lang="en-US" sz="2500" dirty="0" err="1">
                <a:solidFill>
                  <a:srgbClr val="0070C0"/>
                </a:solidFill>
              </a:rPr>
              <a:t>kebutuhan</a:t>
            </a:r>
            <a:r>
              <a:rPr lang="en-US" sz="2500" dirty="0">
                <a:solidFill>
                  <a:srgbClr val="0070C0"/>
                </a:solidFill>
              </a:rPr>
              <a:t> </a:t>
            </a:r>
            <a:r>
              <a:rPr lang="en-US" sz="2500" dirty="0" err="1">
                <a:solidFill>
                  <a:srgbClr val="0070C0"/>
                </a:solidFill>
              </a:rPr>
              <a:t>bisnis</a:t>
            </a:r>
            <a:r>
              <a:rPr lang="en-US" sz="2500" dirty="0"/>
              <a:t>, </a:t>
            </a:r>
            <a:r>
              <a:rPr lang="en-US" sz="2500" dirty="0" err="1"/>
              <a:t>mengidentifikasi</a:t>
            </a:r>
            <a:r>
              <a:rPr lang="en-US" sz="2500" dirty="0"/>
              <a:t> </a:t>
            </a:r>
            <a:r>
              <a:rPr lang="en-US" sz="2500" dirty="0" err="1">
                <a:solidFill>
                  <a:srgbClr val="0070C0"/>
                </a:solidFill>
              </a:rPr>
              <a:t>peluang</a:t>
            </a:r>
            <a:r>
              <a:rPr lang="en-US" sz="2500" dirty="0">
                <a:solidFill>
                  <a:srgbClr val="0070C0"/>
                </a:solidFill>
              </a:rPr>
              <a:t> </a:t>
            </a:r>
            <a:r>
              <a:rPr lang="en-US" sz="2500" dirty="0" err="1">
                <a:solidFill>
                  <a:srgbClr val="0070C0"/>
                </a:solidFill>
              </a:rPr>
              <a:t>untuk</a:t>
            </a:r>
            <a:r>
              <a:rPr lang="en-US" sz="2500" dirty="0">
                <a:solidFill>
                  <a:srgbClr val="0070C0"/>
                </a:solidFill>
              </a:rPr>
              <a:t> </a:t>
            </a:r>
            <a:r>
              <a:rPr lang="en-US" sz="2500" dirty="0" err="1">
                <a:solidFill>
                  <a:srgbClr val="0070C0"/>
                </a:solidFill>
              </a:rPr>
              <a:t>perbaikan</a:t>
            </a:r>
            <a:r>
              <a:rPr lang="en-US" sz="2500" dirty="0"/>
              <a:t>, </a:t>
            </a:r>
            <a:r>
              <a:rPr lang="en-US" sz="2500" dirty="0" err="1">
                <a:solidFill>
                  <a:srgbClr val="0070C0"/>
                </a:solidFill>
              </a:rPr>
              <a:t>mendesain</a:t>
            </a:r>
            <a:r>
              <a:rPr lang="en-US" sz="2500" dirty="0">
                <a:solidFill>
                  <a:srgbClr val="0070C0"/>
                </a:solidFill>
              </a:rPr>
              <a:t> software </a:t>
            </a:r>
            <a:r>
              <a:rPr lang="en-US" sz="2500" dirty="0"/>
              <a:t>(</a:t>
            </a:r>
            <a:r>
              <a:rPr lang="en-US" sz="2500" dirty="0" err="1"/>
              <a:t>sistem</a:t>
            </a:r>
            <a:r>
              <a:rPr lang="en-US" sz="2500" dirty="0"/>
              <a:t>) </a:t>
            </a:r>
            <a:r>
              <a:rPr lang="en-US" sz="2500" dirty="0" err="1"/>
              <a:t>untuk</a:t>
            </a:r>
            <a:r>
              <a:rPr lang="en-US" sz="2500" dirty="0"/>
              <a:t> </a:t>
            </a:r>
            <a:r>
              <a:rPr lang="en-US" sz="2500" dirty="0" err="1"/>
              <a:t>mengimplementasikan</a:t>
            </a:r>
            <a:r>
              <a:rPr lang="en-US" sz="2500" dirty="0"/>
              <a:t> </a:t>
            </a:r>
            <a:r>
              <a:rPr lang="en-US" sz="2500" dirty="0" err="1"/>
              <a:t>idenya</a:t>
            </a:r>
            <a:endParaRPr lang="en-US" sz="2500" dirty="0"/>
          </a:p>
          <a:p>
            <a:r>
              <a:rPr lang="en-US" sz="2500" dirty="0">
                <a:solidFill>
                  <a:srgbClr val="C00000"/>
                </a:solidFill>
              </a:rPr>
              <a:t>Systems Development Lifecycle</a:t>
            </a:r>
            <a:r>
              <a:rPr lang="en-US" sz="2500" dirty="0"/>
              <a:t>:</a:t>
            </a:r>
            <a:br>
              <a:rPr lang="id-ID" sz="2500" dirty="0"/>
            </a:br>
            <a:r>
              <a:rPr lang="en-US" sz="2500" dirty="0">
                <a:solidFill>
                  <a:srgbClr val="0070C0"/>
                </a:solidFill>
              </a:rPr>
              <a:t>Planning</a:t>
            </a:r>
            <a:r>
              <a:rPr lang="en-US" sz="2500" dirty="0"/>
              <a:t>, </a:t>
            </a:r>
            <a:r>
              <a:rPr lang="en-US" sz="2500" dirty="0">
                <a:solidFill>
                  <a:srgbClr val="0070C0"/>
                </a:solidFill>
              </a:rPr>
              <a:t>Analysis</a:t>
            </a:r>
            <a:r>
              <a:rPr lang="en-US" sz="2500" dirty="0"/>
              <a:t>, </a:t>
            </a:r>
            <a:r>
              <a:rPr lang="en-US" sz="2500" dirty="0">
                <a:solidFill>
                  <a:srgbClr val="0070C0"/>
                </a:solidFill>
              </a:rPr>
              <a:t>Design</a:t>
            </a:r>
            <a:r>
              <a:rPr lang="en-US" sz="2500" dirty="0"/>
              <a:t>, and </a:t>
            </a:r>
            <a:r>
              <a:rPr lang="en-US" sz="2500" dirty="0">
                <a:solidFill>
                  <a:srgbClr val="0070C0"/>
                </a:solidFill>
              </a:rPr>
              <a:t>Implementation</a:t>
            </a:r>
          </a:p>
          <a:p>
            <a:r>
              <a:rPr lang="id-ID" sz="2500" dirty="0">
                <a:solidFill>
                  <a:srgbClr val="C00000"/>
                </a:solidFill>
              </a:rPr>
              <a:t>Systems D</a:t>
            </a:r>
            <a:r>
              <a:rPr lang="en-US" sz="2500" dirty="0" err="1">
                <a:solidFill>
                  <a:srgbClr val="C00000"/>
                </a:solidFill>
              </a:rPr>
              <a:t>evelopment</a:t>
            </a:r>
            <a:r>
              <a:rPr lang="en-US" sz="2500" dirty="0">
                <a:solidFill>
                  <a:srgbClr val="C00000"/>
                </a:solidFill>
              </a:rPr>
              <a:t> methodologies</a:t>
            </a:r>
            <a:r>
              <a:rPr lang="en-US" sz="2500" dirty="0"/>
              <a:t>: </a:t>
            </a:r>
          </a:p>
          <a:p>
            <a:pPr marL="804862" lvl="1" indent="-342900">
              <a:buFont typeface="+mj-lt"/>
              <a:buAutoNum type="arabicPeriod"/>
            </a:pPr>
            <a:r>
              <a:rPr lang="en-US" dirty="0">
                <a:solidFill>
                  <a:srgbClr val="0070C0"/>
                </a:solidFill>
              </a:rPr>
              <a:t>Structured Design</a:t>
            </a:r>
          </a:p>
          <a:p>
            <a:pPr lvl="2"/>
            <a:r>
              <a:rPr lang="en-US" dirty="0">
                <a:solidFill>
                  <a:srgbClr val="00B050"/>
                </a:solidFill>
              </a:rPr>
              <a:t>Waterfall</a:t>
            </a:r>
            <a:r>
              <a:rPr lang="en-US" dirty="0"/>
              <a:t> method</a:t>
            </a:r>
          </a:p>
          <a:p>
            <a:pPr lvl="2"/>
            <a:r>
              <a:rPr lang="en-US" dirty="0"/>
              <a:t>Parallel development</a:t>
            </a:r>
          </a:p>
          <a:p>
            <a:pPr marL="804862" lvl="1" indent="-342900">
              <a:buFont typeface="+mj-lt"/>
              <a:buAutoNum type="arabicPeriod"/>
            </a:pPr>
            <a:r>
              <a:rPr lang="en-US" dirty="0">
                <a:solidFill>
                  <a:srgbClr val="0070C0"/>
                </a:solidFill>
              </a:rPr>
              <a:t>Rapid Application Development</a:t>
            </a:r>
          </a:p>
          <a:p>
            <a:pPr lvl="2"/>
            <a:r>
              <a:rPr lang="en-US" dirty="0">
                <a:solidFill>
                  <a:srgbClr val="00B050"/>
                </a:solidFill>
              </a:rPr>
              <a:t>Phased</a:t>
            </a:r>
            <a:r>
              <a:rPr lang="en-US" dirty="0"/>
              <a:t> Development</a:t>
            </a:r>
          </a:p>
          <a:p>
            <a:pPr lvl="2"/>
            <a:r>
              <a:rPr lang="en-US" dirty="0">
                <a:solidFill>
                  <a:srgbClr val="00B050"/>
                </a:solidFill>
              </a:rPr>
              <a:t>Prototyping</a:t>
            </a:r>
          </a:p>
          <a:p>
            <a:pPr marL="804862" lvl="1" indent="-342900">
              <a:buFont typeface="+mj-lt"/>
              <a:buAutoNum type="arabicPeriod"/>
            </a:pPr>
            <a:r>
              <a:rPr lang="en-US" dirty="0">
                <a:solidFill>
                  <a:srgbClr val="0070C0"/>
                </a:solidFill>
              </a:rPr>
              <a:t>Agile Development</a:t>
            </a:r>
          </a:p>
          <a:p>
            <a:pPr lvl="2"/>
            <a:r>
              <a:rPr lang="en-US" dirty="0"/>
              <a:t>Extreme Programming</a:t>
            </a:r>
          </a:p>
          <a:p>
            <a:pPr lvl="2"/>
            <a:r>
              <a:rPr lang="en-US" dirty="0">
                <a:solidFill>
                  <a:srgbClr val="00B050"/>
                </a:solidFill>
              </a:rPr>
              <a:t>Scrum</a:t>
            </a:r>
          </a:p>
        </p:txBody>
      </p:sp>
      <p:sp>
        <p:nvSpPr>
          <p:cNvPr id="2" name="Title 1"/>
          <p:cNvSpPr>
            <a:spLocks noGrp="1"/>
          </p:cNvSpPr>
          <p:nvPr>
            <p:ph type="title"/>
          </p:nvPr>
        </p:nvSpPr>
        <p:spPr/>
        <p:txBody>
          <a:bodyPr/>
          <a:lstStyle/>
          <a:p>
            <a:r>
              <a:rPr lang="id-ID" dirty="0"/>
              <a:t>Rangkuman</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1558689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6000" dirty="0" err="1">
                <a:latin typeface="+mn-lt"/>
              </a:rPr>
              <a:t>Course</a:t>
            </a:r>
            <a:r>
              <a:rPr lang="id-ID" sz="6000" dirty="0">
                <a:latin typeface="+mn-lt"/>
              </a:rPr>
              <a:t>   </a:t>
            </a:r>
            <a:r>
              <a:rPr lang="id-ID" sz="60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11814182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id-ID" dirty="0"/>
              <a:t>Systems </a:t>
            </a:r>
            <a:r>
              <a:rPr lang="en-US" dirty="0"/>
              <a:t>Planning</a:t>
            </a:r>
            <a:endParaRPr lang="id-ID" dirty="0"/>
          </a:p>
        </p:txBody>
      </p:sp>
      <p:sp>
        <p:nvSpPr>
          <p:cNvPr id="3" name="Text Placeholder 2"/>
          <p:cNvSpPr>
            <a:spLocks noGrp="1"/>
          </p:cNvSpPr>
          <p:nvPr>
            <p:ph type="body" idx="1"/>
          </p:nvPr>
        </p:nvSpPr>
        <p:spPr/>
        <p:txBody>
          <a:bodyPr/>
          <a:lstStyle/>
          <a:p>
            <a:pPr lvl="0"/>
            <a:r>
              <a:rPr lang="id-ID" dirty="0"/>
              <a:t>2.1 Identifikasi </a:t>
            </a:r>
            <a:r>
              <a:rPr lang="id-ID" i="1" dirty="0"/>
              <a:t>Business </a:t>
            </a:r>
            <a:r>
              <a:rPr lang="id-ID" i="1" dirty="0" err="1"/>
              <a:t>Value</a:t>
            </a:r>
            <a:r>
              <a:rPr lang="id-ID" i="1" dirty="0"/>
              <a:t> </a:t>
            </a:r>
            <a:r>
              <a:rPr lang="id-ID" dirty="0"/>
              <a:t>dengan </a:t>
            </a:r>
            <a:r>
              <a:rPr lang="id-ID" i="1" dirty="0"/>
              <a:t>System </a:t>
            </a:r>
            <a:r>
              <a:rPr lang="id-ID" i="1" dirty="0" err="1"/>
              <a:t>Request</a:t>
            </a:r>
            <a:endParaRPr lang="id-ID" i="1" dirty="0"/>
          </a:p>
          <a:p>
            <a:pPr lvl="0"/>
            <a:r>
              <a:rPr lang="id-ID" dirty="0"/>
              <a:t>2.2 Analisis Kelayakan Pengembangan </a:t>
            </a:r>
            <a:r>
              <a:rPr lang="id-ID" dirty="0" err="1"/>
              <a:t>Software</a:t>
            </a:r>
            <a:endParaRPr lang="id-ID" dirty="0"/>
          </a:p>
          <a:p>
            <a:pPr lvl="0"/>
            <a:r>
              <a:rPr lang="id-ID" dirty="0"/>
              <a:t>2.3 Estimasi Usaha Pengembangan </a:t>
            </a:r>
            <a:r>
              <a:rPr lang="id-ID" dirty="0" err="1"/>
              <a:t>Software</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317116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E11846-42B6-4A63-AF9E-BFF4659FBE96}"/>
              </a:ext>
            </a:extLst>
          </p:cNvPr>
          <p:cNvSpPr>
            <a:spLocks noGrp="1"/>
          </p:cNvSpPr>
          <p:nvPr>
            <p:ph idx="1"/>
          </p:nvPr>
        </p:nvSpPr>
        <p:spPr>
          <a:xfrm>
            <a:off x="228600" y="1143000"/>
            <a:ext cx="5943600" cy="5562600"/>
          </a:xfrm>
        </p:spPr>
        <p:txBody>
          <a:bodyPr>
            <a:normAutofit fontScale="70000" lnSpcReduction="20000"/>
          </a:bodyPr>
          <a:lstStyle/>
          <a:p>
            <a:pPr marL="514350" indent="-514350">
              <a:buFont typeface="+mj-lt"/>
              <a:buAutoNum type="arabicPeriod"/>
            </a:pPr>
            <a:r>
              <a:rPr lang="id-ID" b="1" dirty="0">
                <a:solidFill>
                  <a:srgbClr val="7030A0"/>
                </a:solidFill>
              </a:rPr>
              <a:t>User/</a:t>
            </a:r>
            <a:r>
              <a:rPr lang="id-ID" b="1" dirty="0" err="1">
                <a:solidFill>
                  <a:srgbClr val="7030A0"/>
                </a:solidFill>
              </a:rPr>
              <a:t>Product</a:t>
            </a:r>
            <a:r>
              <a:rPr lang="id-ID" b="1" dirty="0">
                <a:solidFill>
                  <a:srgbClr val="7030A0"/>
                </a:solidFill>
              </a:rPr>
              <a:t> </a:t>
            </a:r>
            <a:r>
              <a:rPr lang="id-ID" b="1" dirty="0" err="1">
                <a:solidFill>
                  <a:srgbClr val="7030A0"/>
                </a:solidFill>
              </a:rPr>
              <a:t>Owner</a:t>
            </a:r>
            <a:r>
              <a:rPr lang="id-ID" b="1" dirty="0">
                <a:solidFill>
                  <a:srgbClr val="7030A0"/>
                </a:solidFill>
              </a:rPr>
              <a:t> m</a:t>
            </a:r>
            <a:r>
              <a:rPr lang="id-ID" dirty="0"/>
              <a:t>embawa permintaan kebutuhan (perubahan) </a:t>
            </a:r>
            <a:r>
              <a:rPr lang="id-ID" dirty="0" err="1"/>
              <a:t>software</a:t>
            </a:r>
            <a:r>
              <a:rPr lang="id-ID" dirty="0"/>
              <a:t> (</a:t>
            </a:r>
            <a:r>
              <a:rPr lang="id-ID" dirty="0">
                <a:solidFill>
                  <a:srgbClr val="C00000"/>
                </a:solidFill>
              </a:rPr>
              <a:t>System </a:t>
            </a:r>
            <a:r>
              <a:rPr lang="id-ID" dirty="0" err="1">
                <a:solidFill>
                  <a:srgbClr val="C00000"/>
                </a:solidFill>
              </a:rPr>
              <a:t>Request</a:t>
            </a:r>
            <a:r>
              <a:rPr lang="id-ID" dirty="0"/>
              <a:t>) ke System </a:t>
            </a:r>
            <a:r>
              <a:rPr lang="id-ID" dirty="0" err="1"/>
              <a:t>Analyst</a:t>
            </a:r>
            <a:endParaRPr lang="id-ID" dirty="0"/>
          </a:p>
          <a:p>
            <a:pPr marL="514350" indent="-514350">
              <a:buFont typeface="+mj-lt"/>
              <a:buAutoNum type="arabicPeriod"/>
            </a:pPr>
            <a:r>
              <a:rPr lang="id-ID" b="1" dirty="0">
                <a:solidFill>
                  <a:srgbClr val="7030A0"/>
                </a:solidFill>
              </a:rPr>
              <a:t>System </a:t>
            </a:r>
            <a:r>
              <a:rPr lang="id-ID" b="1" dirty="0" err="1">
                <a:solidFill>
                  <a:srgbClr val="7030A0"/>
                </a:solidFill>
              </a:rPr>
              <a:t>Analyst</a:t>
            </a:r>
            <a:r>
              <a:rPr lang="id-ID" b="1" dirty="0">
                <a:solidFill>
                  <a:srgbClr val="7030A0"/>
                </a:solidFill>
              </a:rPr>
              <a:t> </a:t>
            </a:r>
            <a:r>
              <a:rPr lang="id-ID" dirty="0"/>
              <a:t>membuat analisis kelayakan (</a:t>
            </a:r>
            <a:r>
              <a:rPr lang="id-ID" dirty="0" err="1">
                <a:solidFill>
                  <a:srgbClr val="C00000"/>
                </a:solidFill>
              </a:rPr>
              <a:t>Feasibility</a:t>
            </a:r>
            <a:r>
              <a:rPr lang="id-ID" dirty="0">
                <a:solidFill>
                  <a:srgbClr val="C00000"/>
                </a:solidFill>
              </a:rPr>
              <a:t> Analysis</a:t>
            </a:r>
            <a:r>
              <a:rPr lang="id-ID" dirty="0"/>
              <a:t>) dari System </a:t>
            </a:r>
            <a:r>
              <a:rPr lang="id-ID" dirty="0" err="1"/>
              <a:t>Request</a:t>
            </a:r>
            <a:r>
              <a:rPr lang="id-ID" dirty="0"/>
              <a:t> tersebut</a:t>
            </a:r>
          </a:p>
          <a:p>
            <a:pPr marL="514350" indent="-514350">
              <a:buFont typeface="+mj-lt"/>
              <a:buAutoNum type="arabicPeriod"/>
            </a:pPr>
            <a:r>
              <a:rPr lang="id-ID" dirty="0"/>
              <a:t>Setelah dinyatakan layak, System </a:t>
            </a:r>
            <a:r>
              <a:rPr lang="id-ID" dirty="0" err="1"/>
              <a:t>Analyst</a:t>
            </a:r>
            <a:r>
              <a:rPr lang="id-ID" dirty="0"/>
              <a:t> melakukan </a:t>
            </a:r>
            <a:r>
              <a:rPr lang="id-ID" dirty="0" err="1"/>
              <a:t>analysis</a:t>
            </a:r>
            <a:r>
              <a:rPr lang="id-ID" dirty="0"/>
              <a:t> dan </a:t>
            </a:r>
            <a:r>
              <a:rPr lang="id-ID" dirty="0" err="1"/>
              <a:t>design</a:t>
            </a:r>
            <a:r>
              <a:rPr lang="id-ID" dirty="0"/>
              <a:t>, dan hasilnya adalah </a:t>
            </a:r>
            <a:r>
              <a:rPr lang="id-ID" dirty="0">
                <a:solidFill>
                  <a:schemeClr val="accent2"/>
                </a:solidFill>
              </a:rPr>
              <a:t>System </a:t>
            </a:r>
            <a:r>
              <a:rPr lang="id-ID" dirty="0" err="1">
                <a:solidFill>
                  <a:schemeClr val="accent2"/>
                </a:solidFill>
              </a:rPr>
              <a:t>Specification</a:t>
            </a:r>
            <a:endParaRPr lang="id-ID" dirty="0">
              <a:solidFill>
                <a:schemeClr val="accent2"/>
              </a:solidFill>
            </a:endParaRPr>
          </a:p>
          <a:p>
            <a:pPr lvl="1"/>
            <a:r>
              <a:rPr lang="id-ID" b="1" dirty="0">
                <a:solidFill>
                  <a:srgbClr val="7030A0"/>
                </a:solidFill>
              </a:rPr>
              <a:t>Business </a:t>
            </a:r>
            <a:r>
              <a:rPr lang="id-ID" b="1" dirty="0" err="1">
                <a:solidFill>
                  <a:srgbClr val="7030A0"/>
                </a:solidFill>
              </a:rPr>
              <a:t>Analyst</a:t>
            </a:r>
            <a:r>
              <a:rPr lang="id-ID" b="1" dirty="0">
                <a:solidFill>
                  <a:srgbClr val="7030A0"/>
                </a:solidFill>
              </a:rPr>
              <a:t> </a:t>
            </a:r>
            <a:r>
              <a:rPr lang="id-ID" dirty="0"/>
              <a:t>membantu System </a:t>
            </a:r>
            <a:r>
              <a:rPr lang="id-ID" dirty="0" err="1"/>
              <a:t>Analyst</a:t>
            </a:r>
            <a:r>
              <a:rPr lang="id-ID" dirty="0"/>
              <a:t> memahami proses bisnis dan </a:t>
            </a:r>
            <a:r>
              <a:rPr lang="id-ID" dirty="0" err="1"/>
              <a:t>knowledge</a:t>
            </a:r>
            <a:r>
              <a:rPr lang="id-ID" dirty="0"/>
              <a:t> berhubungan dengan </a:t>
            </a:r>
            <a:r>
              <a:rPr lang="id-ID" dirty="0" err="1"/>
              <a:t>software</a:t>
            </a:r>
            <a:r>
              <a:rPr lang="id-ID" dirty="0"/>
              <a:t> yang akan dibangun</a:t>
            </a:r>
          </a:p>
          <a:p>
            <a:pPr marL="514350" indent="-514350">
              <a:buFont typeface="+mj-lt"/>
              <a:buAutoNum type="arabicPeriod"/>
            </a:pPr>
            <a:r>
              <a:rPr lang="id-ID" dirty="0"/>
              <a:t>System </a:t>
            </a:r>
            <a:r>
              <a:rPr lang="id-ID" dirty="0" err="1"/>
              <a:t>Specification</a:t>
            </a:r>
            <a:r>
              <a:rPr lang="id-ID" dirty="0"/>
              <a:t> diserahkan oleh System </a:t>
            </a:r>
            <a:r>
              <a:rPr lang="id-ID" dirty="0" err="1"/>
              <a:t>Anayst</a:t>
            </a:r>
            <a:r>
              <a:rPr lang="id-ID" dirty="0"/>
              <a:t> ke </a:t>
            </a:r>
            <a:r>
              <a:rPr lang="id-ID" b="1" dirty="0" err="1">
                <a:solidFill>
                  <a:srgbClr val="7030A0"/>
                </a:solidFill>
              </a:rPr>
              <a:t>Programmer</a:t>
            </a:r>
            <a:r>
              <a:rPr lang="id-ID" b="1" dirty="0"/>
              <a:t> </a:t>
            </a:r>
            <a:r>
              <a:rPr lang="id-ID" dirty="0"/>
              <a:t>untuk dilakukan Konstruksi (</a:t>
            </a:r>
            <a:r>
              <a:rPr lang="id-ID" i="1" dirty="0" err="1"/>
              <a:t>Coding</a:t>
            </a:r>
            <a:r>
              <a:rPr lang="id-ID" dirty="0"/>
              <a:t>)</a:t>
            </a:r>
          </a:p>
          <a:p>
            <a:pPr marL="514350" indent="-514350">
              <a:buFont typeface="+mj-lt"/>
              <a:buAutoNum type="arabicPeriod"/>
            </a:pPr>
            <a:r>
              <a:rPr lang="id-ID" dirty="0"/>
              <a:t>Hasil Konstruksi berupa </a:t>
            </a:r>
            <a:r>
              <a:rPr lang="id-ID" dirty="0">
                <a:solidFill>
                  <a:srgbClr val="008000"/>
                </a:solidFill>
              </a:rPr>
              <a:t>Kode Program </a:t>
            </a:r>
            <a:r>
              <a:rPr lang="id-ID" dirty="0"/>
              <a:t>diserahkan ke </a:t>
            </a:r>
            <a:r>
              <a:rPr lang="id-ID" b="1" dirty="0" err="1">
                <a:solidFill>
                  <a:srgbClr val="7030A0"/>
                </a:solidFill>
              </a:rPr>
              <a:t>Software</a:t>
            </a:r>
            <a:r>
              <a:rPr lang="id-ID" b="1" dirty="0">
                <a:solidFill>
                  <a:srgbClr val="7030A0"/>
                </a:solidFill>
              </a:rPr>
              <a:t> Tester </a:t>
            </a:r>
            <a:r>
              <a:rPr lang="id-ID" dirty="0"/>
              <a:t>untuk diuji (</a:t>
            </a:r>
            <a:r>
              <a:rPr lang="id-ID" i="1" dirty="0"/>
              <a:t>Unit, </a:t>
            </a:r>
            <a:r>
              <a:rPr lang="id-ID" i="1" dirty="0" err="1"/>
              <a:t>Integration</a:t>
            </a:r>
            <a:r>
              <a:rPr lang="id-ID" i="1" dirty="0"/>
              <a:t>, System, User </a:t>
            </a:r>
            <a:r>
              <a:rPr lang="id-ID" i="1" dirty="0" err="1"/>
              <a:t>Acceptance</a:t>
            </a:r>
            <a:r>
              <a:rPr lang="id-ID" i="1" dirty="0"/>
              <a:t> Testing</a:t>
            </a:r>
            <a:r>
              <a:rPr lang="id-ID" dirty="0"/>
              <a:t>)</a:t>
            </a:r>
          </a:p>
          <a:p>
            <a:pPr marL="514350" indent="-514350">
              <a:buFont typeface="+mj-lt"/>
              <a:buAutoNum type="arabicPeriod"/>
            </a:pPr>
            <a:r>
              <a:rPr lang="id-ID" dirty="0"/>
              <a:t>Kode Program + Dokumentasi (Pengembangan dan </a:t>
            </a:r>
            <a:r>
              <a:rPr lang="id-ID" dirty="0" err="1"/>
              <a:t>Penggunaa</a:t>
            </a:r>
            <a:r>
              <a:rPr lang="id-ID" dirty="0"/>
              <a:t>) + Laporan Testing = </a:t>
            </a:r>
            <a:r>
              <a:rPr lang="id-ID" dirty="0" err="1">
                <a:solidFill>
                  <a:srgbClr val="008000"/>
                </a:solidFill>
              </a:rPr>
              <a:t>Software</a:t>
            </a:r>
            <a:endParaRPr lang="id-ID" dirty="0">
              <a:solidFill>
                <a:srgbClr val="008000"/>
              </a:solidFill>
            </a:endParaRPr>
          </a:p>
          <a:p>
            <a:pPr marL="514350" indent="-514350">
              <a:buFont typeface="+mj-lt"/>
              <a:buAutoNum type="arabicPeriod"/>
            </a:pPr>
            <a:r>
              <a:rPr lang="id-ID" dirty="0"/>
              <a:t>Siklus kembali ke 1 apabila ada permintaan perubahan (</a:t>
            </a:r>
            <a:r>
              <a:rPr lang="id-ID" dirty="0">
                <a:solidFill>
                  <a:srgbClr val="0070C0"/>
                </a:solidFill>
              </a:rPr>
              <a:t>Permintaan Perubahan </a:t>
            </a:r>
            <a:r>
              <a:rPr lang="id-ID" dirty="0" err="1">
                <a:solidFill>
                  <a:srgbClr val="0070C0"/>
                </a:solidFill>
              </a:rPr>
              <a:t>Software</a:t>
            </a:r>
            <a:r>
              <a:rPr lang="id-ID" dirty="0"/>
              <a:t>)</a:t>
            </a:r>
          </a:p>
        </p:txBody>
      </p:sp>
      <p:sp>
        <p:nvSpPr>
          <p:cNvPr id="3" name="Title 2">
            <a:extLst>
              <a:ext uri="{FF2B5EF4-FFF2-40B4-BE49-F238E27FC236}">
                <a16:creationId xmlns:a16="http://schemas.microsoft.com/office/drawing/2014/main" id="{FCEC19E1-3070-4854-9115-6618E9899C1B}"/>
              </a:ext>
            </a:extLst>
          </p:cNvPr>
          <p:cNvSpPr>
            <a:spLocks noGrp="1"/>
          </p:cNvSpPr>
          <p:nvPr>
            <p:ph type="title"/>
          </p:nvPr>
        </p:nvSpPr>
        <p:spPr/>
        <p:txBody>
          <a:bodyPr>
            <a:normAutofit fontScale="90000"/>
          </a:bodyPr>
          <a:lstStyle/>
          <a:p>
            <a:r>
              <a:rPr lang="id-ID" dirty="0"/>
              <a:t>Siklus Pengembangan </a:t>
            </a:r>
            <a:r>
              <a:rPr lang="id-ID" dirty="0" err="1"/>
              <a:t>Software</a:t>
            </a:r>
            <a:r>
              <a:rPr lang="id-ID" dirty="0"/>
              <a:t>:</a:t>
            </a:r>
            <a:br>
              <a:rPr lang="id-ID" dirty="0"/>
            </a:br>
            <a:r>
              <a:rPr lang="id-ID" sz="3100" dirty="0"/>
              <a:t>Alur, </a:t>
            </a:r>
            <a:r>
              <a:rPr lang="id-ID" sz="3100" b="1" dirty="0">
                <a:solidFill>
                  <a:srgbClr val="7030A0"/>
                </a:solidFill>
              </a:rPr>
              <a:t>Peran</a:t>
            </a:r>
            <a:r>
              <a:rPr lang="id-ID" sz="3100" dirty="0"/>
              <a:t>, dan </a:t>
            </a:r>
            <a:r>
              <a:rPr lang="id-ID" sz="3100" dirty="0">
                <a:solidFill>
                  <a:srgbClr val="C00000"/>
                </a:solidFill>
              </a:rPr>
              <a:t>Ta</a:t>
            </a:r>
            <a:r>
              <a:rPr lang="id-ID" sz="3100" dirty="0">
                <a:solidFill>
                  <a:schemeClr val="accent2"/>
                </a:solidFill>
              </a:rPr>
              <a:t>ha</a:t>
            </a:r>
            <a:r>
              <a:rPr lang="id-ID" sz="3100" dirty="0">
                <a:solidFill>
                  <a:srgbClr val="00B050"/>
                </a:solidFill>
              </a:rPr>
              <a:t>pa</a:t>
            </a:r>
            <a:r>
              <a:rPr lang="id-ID" sz="3100" dirty="0">
                <a:solidFill>
                  <a:srgbClr val="0070C0"/>
                </a:solidFill>
              </a:rPr>
              <a:t>n</a:t>
            </a:r>
            <a:r>
              <a:rPr lang="id-ID" sz="3100" dirty="0"/>
              <a:t> (</a:t>
            </a:r>
            <a:r>
              <a:rPr lang="id-ID" sz="3100" i="1" dirty="0" err="1">
                <a:solidFill>
                  <a:srgbClr val="C00000"/>
                </a:solidFill>
              </a:rPr>
              <a:t>De</a:t>
            </a:r>
            <a:r>
              <a:rPr lang="id-ID" sz="3100" i="1" dirty="0" err="1">
                <a:solidFill>
                  <a:schemeClr val="accent2"/>
                </a:solidFill>
              </a:rPr>
              <a:t>li</a:t>
            </a:r>
            <a:r>
              <a:rPr lang="id-ID" sz="3100" i="1" dirty="0" err="1">
                <a:solidFill>
                  <a:srgbClr val="00B050"/>
                </a:solidFill>
              </a:rPr>
              <a:t>ver</a:t>
            </a:r>
            <a:r>
              <a:rPr lang="id-ID" sz="3100" i="1" dirty="0" err="1">
                <a:solidFill>
                  <a:srgbClr val="0070C0"/>
                </a:solidFill>
              </a:rPr>
              <a:t>able</a:t>
            </a:r>
            <a:r>
              <a:rPr lang="id-ID" sz="3100" dirty="0"/>
              <a:t>)</a:t>
            </a:r>
            <a:endParaRPr lang="en-US" dirty="0"/>
          </a:p>
        </p:txBody>
      </p:sp>
      <p:sp>
        <p:nvSpPr>
          <p:cNvPr id="4" name="Slide Number Placeholder 3">
            <a:extLst>
              <a:ext uri="{FF2B5EF4-FFF2-40B4-BE49-F238E27FC236}">
                <a16:creationId xmlns:a16="http://schemas.microsoft.com/office/drawing/2014/main" id="{72289ADF-DA75-4C0C-9599-B2C3822AA0A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76</a:t>
            </a:fld>
            <a:endParaRPr lang="en-US">
              <a:solidFill>
                <a:prstClr val="black">
                  <a:tint val="75000"/>
                </a:prstClr>
              </a:solidFill>
            </a:endParaRPr>
          </a:p>
        </p:txBody>
      </p:sp>
      <p:sp>
        <p:nvSpPr>
          <p:cNvPr id="5" name="Right Brace 4">
            <a:extLst>
              <a:ext uri="{FF2B5EF4-FFF2-40B4-BE49-F238E27FC236}">
                <a16:creationId xmlns:a16="http://schemas.microsoft.com/office/drawing/2014/main" id="{9E5B4288-901C-41E6-834B-614CB4A62107}"/>
              </a:ext>
            </a:extLst>
          </p:cNvPr>
          <p:cNvSpPr/>
          <p:nvPr/>
        </p:nvSpPr>
        <p:spPr>
          <a:xfrm>
            <a:off x="5943600" y="1167019"/>
            <a:ext cx="685800" cy="1276826"/>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6" name="TextBox 5">
            <a:extLst>
              <a:ext uri="{FF2B5EF4-FFF2-40B4-BE49-F238E27FC236}">
                <a16:creationId xmlns:a16="http://schemas.microsoft.com/office/drawing/2014/main" id="{AC81AD8E-6CFA-4552-87DC-018DE15450CA}"/>
              </a:ext>
            </a:extLst>
          </p:cNvPr>
          <p:cNvSpPr txBox="1"/>
          <p:nvPr/>
        </p:nvSpPr>
        <p:spPr>
          <a:xfrm>
            <a:off x="6479866" y="1390587"/>
            <a:ext cx="2348344" cy="769441"/>
          </a:xfrm>
          <a:prstGeom prst="rect">
            <a:avLst/>
          </a:prstGeom>
          <a:noFill/>
        </p:spPr>
        <p:txBody>
          <a:bodyPr wrap="square" rtlCol="0">
            <a:spAutoFit/>
          </a:bodyPr>
          <a:lstStyle/>
          <a:p>
            <a:pPr algn="l"/>
            <a:r>
              <a:rPr lang="id-ID" sz="2400" b="1" dirty="0">
                <a:solidFill>
                  <a:srgbClr val="C00000"/>
                </a:solidFill>
                <a:effectLst/>
                <a:latin typeface="+mn-lt"/>
              </a:rPr>
              <a:t>Planning</a:t>
            </a:r>
            <a:br>
              <a:rPr lang="id-ID" sz="2800" dirty="0">
                <a:solidFill>
                  <a:srgbClr val="C00000"/>
                </a:solidFill>
                <a:effectLst/>
                <a:latin typeface="+mn-lt"/>
              </a:rPr>
            </a:br>
            <a:r>
              <a:rPr lang="id-ID" sz="2000" i="1" dirty="0">
                <a:solidFill>
                  <a:srgbClr val="C00000"/>
                </a:solidFill>
                <a:effectLst/>
                <a:latin typeface="+mn-lt"/>
              </a:rPr>
              <a:t>(</a:t>
            </a:r>
            <a:r>
              <a:rPr lang="en-US" sz="2000" i="1" dirty="0">
                <a:solidFill>
                  <a:srgbClr val="C00000"/>
                </a:solidFill>
                <a:effectLst/>
                <a:latin typeface="+mn-lt"/>
              </a:rPr>
              <a:t>System</a:t>
            </a:r>
            <a:r>
              <a:rPr lang="id-ID" sz="2000" i="1" dirty="0">
                <a:solidFill>
                  <a:srgbClr val="C00000"/>
                </a:solidFill>
                <a:effectLst/>
                <a:latin typeface="+mn-lt"/>
              </a:rPr>
              <a:t> </a:t>
            </a:r>
            <a:r>
              <a:rPr lang="en-US" sz="2000" i="1" dirty="0">
                <a:solidFill>
                  <a:srgbClr val="C00000"/>
                </a:solidFill>
                <a:effectLst/>
                <a:latin typeface="+mn-lt"/>
              </a:rPr>
              <a:t>Proposal</a:t>
            </a:r>
            <a:r>
              <a:rPr lang="id-ID" sz="2000" i="1" dirty="0">
                <a:solidFill>
                  <a:srgbClr val="C00000"/>
                </a:solidFill>
                <a:effectLst/>
                <a:latin typeface="+mn-lt"/>
              </a:rPr>
              <a:t>)</a:t>
            </a:r>
          </a:p>
        </p:txBody>
      </p:sp>
      <p:sp>
        <p:nvSpPr>
          <p:cNvPr id="7" name="Right Brace 6">
            <a:extLst>
              <a:ext uri="{FF2B5EF4-FFF2-40B4-BE49-F238E27FC236}">
                <a16:creationId xmlns:a16="http://schemas.microsoft.com/office/drawing/2014/main" id="{42EF376F-7FB1-4D3A-B209-0301CB21E265}"/>
              </a:ext>
            </a:extLst>
          </p:cNvPr>
          <p:cNvSpPr/>
          <p:nvPr/>
        </p:nvSpPr>
        <p:spPr>
          <a:xfrm>
            <a:off x="5943600" y="2544336"/>
            <a:ext cx="685800" cy="1105299"/>
          </a:xfrm>
          <a:prstGeom prst="rightBrace">
            <a:avLst/>
          </a:prstGeom>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8" name="TextBox 7">
            <a:extLst>
              <a:ext uri="{FF2B5EF4-FFF2-40B4-BE49-F238E27FC236}">
                <a16:creationId xmlns:a16="http://schemas.microsoft.com/office/drawing/2014/main" id="{A36FA534-A8E9-4D77-A370-C10190FB525D}"/>
              </a:ext>
            </a:extLst>
          </p:cNvPr>
          <p:cNvSpPr txBox="1"/>
          <p:nvPr/>
        </p:nvSpPr>
        <p:spPr>
          <a:xfrm>
            <a:off x="6421069" y="2684402"/>
            <a:ext cx="2709075" cy="769441"/>
          </a:xfrm>
          <a:prstGeom prst="rect">
            <a:avLst/>
          </a:prstGeom>
          <a:noFill/>
        </p:spPr>
        <p:txBody>
          <a:bodyPr wrap="none" rtlCol="0">
            <a:spAutoFit/>
          </a:bodyPr>
          <a:lstStyle/>
          <a:p>
            <a:pPr algn="l"/>
            <a:r>
              <a:rPr lang="id-ID" sz="2400" b="1" dirty="0">
                <a:solidFill>
                  <a:schemeClr val="accent2">
                    <a:lumMod val="75000"/>
                  </a:schemeClr>
                </a:solidFill>
                <a:effectLst/>
                <a:latin typeface="+mn-lt"/>
              </a:rPr>
              <a:t>Analysis </a:t>
            </a:r>
            <a:r>
              <a:rPr lang="id-ID" sz="2400" b="1" dirty="0" err="1">
                <a:solidFill>
                  <a:schemeClr val="accent2">
                    <a:lumMod val="75000"/>
                  </a:schemeClr>
                </a:solidFill>
                <a:effectLst/>
                <a:latin typeface="+mn-lt"/>
              </a:rPr>
              <a:t>and</a:t>
            </a:r>
            <a:r>
              <a:rPr lang="id-ID" sz="2400" b="1" dirty="0">
                <a:solidFill>
                  <a:schemeClr val="accent2">
                    <a:lumMod val="75000"/>
                  </a:schemeClr>
                </a:solidFill>
                <a:effectLst/>
                <a:latin typeface="+mn-lt"/>
              </a:rPr>
              <a:t> Design</a:t>
            </a:r>
            <a:br>
              <a:rPr lang="id-ID" sz="2800" dirty="0">
                <a:solidFill>
                  <a:schemeClr val="accent2">
                    <a:lumMod val="75000"/>
                  </a:schemeClr>
                </a:solidFill>
                <a:effectLst/>
                <a:latin typeface="+mn-lt"/>
              </a:rPr>
            </a:br>
            <a:r>
              <a:rPr lang="id-ID" sz="2000" i="1" dirty="0">
                <a:solidFill>
                  <a:schemeClr val="accent2">
                    <a:lumMod val="75000"/>
                  </a:schemeClr>
                </a:solidFill>
                <a:effectLst/>
                <a:latin typeface="+mn-lt"/>
              </a:rPr>
              <a:t>(</a:t>
            </a:r>
            <a:r>
              <a:rPr lang="en-US" sz="2000" i="1" dirty="0">
                <a:solidFill>
                  <a:schemeClr val="accent2">
                    <a:lumMod val="75000"/>
                  </a:schemeClr>
                </a:solidFill>
                <a:effectLst/>
                <a:latin typeface="+mn-lt"/>
              </a:rPr>
              <a:t>System</a:t>
            </a:r>
            <a:r>
              <a:rPr lang="id-ID" sz="2000" i="1" dirty="0">
                <a:solidFill>
                  <a:schemeClr val="accent2">
                    <a:lumMod val="75000"/>
                  </a:schemeClr>
                </a:solidFill>
                <a:effectLst/>
                <a:latin typeface="+mn-lt"/>
              </a:rPr>
              <a:t> </a:t>
            </a:r>
            <a:r>
              <a:rPr lang="en-US" sz="2000" i="1" dirty="0">
                <a:solidFill>
                  <a:schemeClr val="accent2">
                    <a:lumMod val="75000"/>
                  </a:schemeClr>
                </a:solidFill>
                <a:effectLst/>
                <a:latin typeface="+mn-lt"/>
              </a:rPr>
              <a:t>Specification</a:t>
            </a:r>
            <a:r>
              <a:rPr lang="id-ID" sz="2000" i="1" dirty="0">
                <a:solidFill>
                  <a:schemeClr val="accent2">
                    <a:lumMod val="75000"/>
                  </a:schemeClr>
                </a:solidFill>
                <a:effectLst/>
                <a:latin typeface="+mn-lt"/>
              </a:rPr>
              <a:t>)</a:t>
            </a:r>
            <a:endParaRPr lang="id-ID" sz="2800" i="1" dirty="0">
              <a:solidFill>
                <a:schemeClr val="accent2">
                  <a:lumMod val="75000"/>
                </a:schemeClr>
              </a:solidFill>
              <a:effectLst/>
              <a:latin typeface="+mn-lt"/>
            </a:endParaRPr>
          </a:p>
        </p:txBody>
      </p:sp>
      <p:sp>
        <p:nvSpPr>
          <p:cNvPr id="9" name="Right Brace 8">
            <a:extLst>
              <a:ext uri="{FF2B5EF4-FFF2-40B4-BE49-F238E27FC236}">
                <a16:creationId xmlns:a16="http://schemas.microsoft.com/office/drawing/2014/main" id="{F1A10641-A12E-4FE0-8379-FBF4BA946AA9}"/>
              </a:ext>
            </a:extLst>
          </p:cNvPr>
          <p:cNvSpPr/>
          <p:nvPr/>
        </p:nvSpPr>
        <p:spPr>
          <a:xfrm>
            <a:off x="5943600" y="3928942"/>
            <a:ext cx="685800" cy="1860860"/>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dirty="0"/>
          </a:p>
        </p:txBody>
      </p:sp>
      <p:sp>
        <p:nvSpPr>
          <p:cNvPr id="10" name="TextBox 9">
            <a:extLst>
              <a:ext uri="{FF2B5EF4-FFF2-40B4-BE49-F238E27FC236}">
                <a16:creationId xmlns:a16="http://schemas.microsoft.com/office/drawing/2014/main" id="{25819920-81B5-43BE-9191-B05259971E3F}"/>
              </a:ext>
            </a:extLst>
          </p:cNvPr>
          <p:cNvSpPr txBox="1"/>
          <p:nvPr/>
        </p:nvSpPr>
        <p:spPr>
          <a:xfrm>
            <a:off x="6431758" y="4436959"/>
            <a:ext cx="2246962" cy="769441"/>
          </a:xfrm>
          <a:prstGeom prst="rect">
            <a:avLst/>
          </a:prstGeom>
          <a:noFill/>
        </p:spPr>
        <p:txBody>
          <a:bodyPr wrap="none" rtlCol="0">
            <a:spAutoFit/>
          </a:bodyPr>
          <a:lstStyle/>
          <a:p>
            <a:pPr algn="l"/>
            <a:r>
              <a:rPr lang="id-ID" sz="2400" b="1" dirty="0">
                <a:solidFill>
                  <a:srgbClr val="00B050"/>
                </a:solidFill>
                <a:effectLst/>
                <a:latin typeface="+mn-lt"/>
              </a:rPr>
              <a:t>Implementation</a:t>
            </a:r>
            <a:br>
              <a:rPr lang="id-ID" sz="2800" dirty="0">
                <a:solidFill>
                  <a:srgbClr val="00B050"/>
                </a:solidFill>
                <a:effectLst/>
                <a:latin typeface="+mn-lt"/>
              </a:rPr>
            </a:br>
            <a:r>
              <a:rPr lang="id-ID" sz="2000" i="1" dirty="0">
                <a:solidFill>
                  <a:srgbClr val="00B050"/>
                </a:solidFill>
                <a:effectLst/>
                <a:latin typeface="+mn-lt"/>
              </a:rPr>
              <a:t>(</a:t>
            </a:r>
            <a:r>
              <a:rPr lang="id-ID" sz="2000" i="1" dirty="0" err="1">
                <a:solidFill>
                  <a:srgbClr val="00B050"/>
                </a:solidFill>
                <a:effectLst/>
                <a:latin typeface="+mn-lt"/>
              </a:rPr>
              <a:t>Software</a:t>
            </a:r>
            <a:r>
              <a:rPr lang="id-ID" sz="2000" i="1" dirty="0">
                <a:solidFill>
                  <a:srgbClr val="00B050"/>
                </a:solidFill>
                <a:effectLst/>
                <a:latin typeface="+mn-lt"/>
              </a:rPr>
              <a:t>)</a:t>
            </a:r>
            <a:endParaRPr lang="id-ID" sz="2800" i="1" dirty="0">
              <a:solidFill>
                <a:srgbClr val="00B050"/>
              </a:solidFill>
              <a:effectLst/>
              <a:latin typeface="+mn-lt"/>
            </a:endParaRPr>
          </a:p>
        </p:txBody>
      </p:sp>
      <p:sp>
        <p:nvSpPr>
          <p:cNvPr id="11" name="Right Brace 10">
            <a:extLst>
              <a:ext uri="{FF2B5EF4-FFF2-40B4-BE49-F238E27FC236}">
                <a16:creationId xmlns:a16="http://schemas.microsoft.com/office/drawing/2014/main" id="{E4BA8954-D3DA-44C2-BA07-109458BFE2FF}"/>
              </a:ext>
            </a:extLst>
          </p:cNvPr>
          <p:cNvSpPr/>
          <p:nvPr/>
        </p:nvSpPr>
        <p:spPr>
          <a:xfrm>
            <a:off x="5943600" y="5943600"/>
            <a:ext cx="685800" cy="588492"/>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dirty="0"/>
          </a:p>
        </p:txBody>
      </p:sp>
      <p:sp>
        <p:nvSpPr>
          <p:cNvPr id="12" name="TextBox 11">
            <a:extLst>
              <a:ext uri="{FF2B5EF4-FFF2-40B4-BE49-F238E27FC236}">
                <a16:creationId xmlns:a16="http://schemas.microsoft.com/office/drawing/2014/main" id="{924E4A86-43A7-44E5-B627-8EC14EBDC2A8}"/>
              </a:ext>
            </a:extLst>
          </p:cNvPr>
          <p:cNvSpPr txBox="1"/>
          <p:nvPr/>
        </p:nvSpPr>
        <p:spPr>
          <a:xfrm>
            <a:off x="6479866" y="5804100"/>
            <a:ext cx="2237920" cy="769441"/>
          </a:xfrm>
          <a:prstGeom prst="rect">
            <a:avLst/>
          </a:prstGeom>
          <a:noFill/>
        </p:spPr>
        <p:txBody>
          <a:bodyPr wrap="none" rtlCol="0">
            <a:spAutoFit/>
          </a:bodyPr>
          <a:lstStyle/>
          <a:p>
            <a:pPr algn="l"/>
            <a:r>
              <a:rPr lang="id-ID" sz="2400" b="1" dirty="0" err="1">
                <a:solidFill>
                  <a:srgbClr val="0070C0"/>
                </a:solidFill>
                <a:effectLst/>
                <a:latin typeface="+mn-lt"/>
              </a:rPr>
              <a:t>Maintenance</a:t>
            </a:r>
            <a:br>
              <a:rPr lang="id-ID" sz="2800" dirty="0">
                <a:solidFill>
                  <a:srgbClr val="0070C0"/>
                </a:solidFill>
                <a:effectLst/>
                <a:latin typeface="+mn-lt"/>
              </a:rPr>
            </a:br>
            <a:r>
              <a:rPr lang="id-ID" sz="2000" i="1" dirty="0">
                <a:solidFill>
                  <a:srgbClr val="0070C0"/>
                </a:solidFill>
                <a:effectLst/>
                <a:latin typeface="+mn-lt"/>
              </a:rPr>
              <a:t>(</a:t>
            </a:r>
            <a:r>
              <a:rPr lang="id-ID" sz="2000" i="1" dirty="0" err="1">
                <a:solidFill>
                  <a:srgbClr val="0070C0"/>
                </a:solidFill>
                <a:effectLst/>
                <a:latin typeface="+mn-lt"/>
              </a:rPr>
              <a:t>Updated</a:t>
            </a:r>
            <a:r>
              <a:rPr lang="id-ID" sz="2000" i="1" dirty="0">
                <a:solidFill>
                  <a:srgbClr val="0070C0"/>
                </a:solidFill>
                <a:effectLst/>
                <a:latin typeface="+mn-lt"/>
              </a:rPr>
              <a:t> </a:t>
            </a:r>
            <a:r>
              <a:rPr lang="id-ID" sz="2000" i="1" dirty="0" err="1">
                <a:solidFill>
                  <a:srgbClr val="0070C0"/>
                </a:solidFill>
                <a:effectLst/>
                <a:latin typeface="+mn-lt"/>
              </a:rPr>
              <a:t>Software</a:t>
            </a:r>
            <a:r>
              <a:rPr lang="id-ID" sz="2000" i="1" dirty="0">
                <a:solidFill>
                  <a:srgbClr val="0070C0"/>
                </a:solidFill>
                <a:effectLst/>
                <a:latin typeface="+mn-lt"/>
              </a:rPr>
              <a:t>)</a:t>
            </a:r>
            <a:endParaRPr lang="id-ID" sz="2800" i="1" dirty="0">
              <a:solidFill>
                <a:srgbClr val="0070C0"/>
              </a:solidFill>
              <a:effectLst/>
              <a:latin typeface="+mn-lt"/>
            </a:endParaRPr>
          </a:p>
        </p:txBody>
      </p:sp>
      <p:sp>
        <p:nvSpPr>
          <p:cNvPr id="13" name="Content Placeholder 1">
            <a:extLst>
              <a:ext uri="{FF2B5EF4-FFF2-40B4-BE49-F238E27FC236}">
                <a16:creationId xmlns:a16="http://schemas.microsoft.com/office/drawing/2014/main" id="{10B163D6-4414-4240-B91D-121A92551700}"/>
              </a:ext>
            </a:extLst>
          </p:cNvPr>
          <p:cNvSpPr txBox="1">
            <a:spLocks/>
          </p:cNvSpPr>
          <p:nvPr/>
        </p:nvSpPr>
        <p:spPr>
          <a:xfrm>
            <a:off x="838200" y="6539391"/>
            <a:ext cx="4953000" cy="318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kumimoji="0" lang="id-ID" sz="1600" i="1">
                <a:effectLst/>
              </a:rPr>
              <a:t>(Tilley, 2012)            (Dennis, 2016)           (Valacich, 2017)</a:t>
            </a:r>
            <a:endParaRPr kumimoji="0" lang="en-US" sz="1600" i="1" dirty="0">
              <a:effectLst/>
            </a:endParaRPr>
          </a:p>
        </p:txBody>
      </p:sp>
    </p:spTree>
    <p:extLst>
      <p:ext uri="{BB962C8B-B14F-4D97-AF65-F5344CB8AC3E}">
        <p14:creationId xmlns:p14="http://schemas.microsoft.com/office/powerpoint/2010/main" val="2333852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5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fade">
                                      <p:cBhvr>
                                        <p:cTn id="52" dur="500"/>
                                        <p:tgtEl>
                                          <p:spTgt spid="2">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Effect transition="in" filter="fade">
                                      <p:cBhvr>
                                        <p:cTn id="57" dur="500"/>
                                        <p:tgtEl>
                                          <p:spTgt spid="2">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7" end="7"/>
                                            </p:txEl>
                                          </p:spTgt>
                                        </p:tgtEl>
                                        <p:attrNameLst>
                                          <p:attrName>style.visibility</p:attrName>
                                        </p:attrNameLst>
                                      </p:cBhvr>
                                      <p:to>
                                        <p:strVal val="visible"/>
                                      </p:to>
                                    </p:set>
                                    <p:animEffect transition="in" filter="fade">
                                      <p:cBhvr>
                                        <p:cTn id="72" dur="500"/>
                                        <p:tgtEl>
                                          <p:spTgt spid="2">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par>
                          <p:cTn id="83" fill="hold">
                            <p:stCondLst>
                              <p:cond delay="500"/>
                            </p:stCondLst>
                            <p:childTnLst>
                              <p:par>
                                <p:cTn id="84" presetID="26" presetClass="entr" presetSubtype="0" fill="hold" grpId="0" nodeType="afterEffect">
                                  <p:stCondLst>
                                    <p:cond delay="0"/>
                                  </p:stCondLst>
                                  <p:childTnLst>
                                    <p:set>
                                      <p:cBhvr>
                                        <p:cTn id="85" dur="1" fill="hold">
                                          <p:stCondLst>
                                            <p:cond delay="0"/>
                                          </p:stCondLst>
                                        </p:cTn>
                                        <p:tgtEl>
                                          <p:spTgt spid="13">
                                            <p:txEl>
                                              <p:pRg st="0" end="0"/>
                                            </p:txEl>
                                          </p:spTgt>
                                        </p:tgtEl>
                                        <p:attrNameLst>
                                          <p:attrName>style.visibility</p:attrName>
                                        </p:attrNameLst>
                                      </p:cBhvr>
                                      <p:to>
                                        <p:strVal val="visible"/>
                                      </p:to>
                                    </p:set>
                                    <p:animEffect transition="in" filter="wipe(down)">
                                      <p:cBhvr>
                                        <p:cTn id="86" dur="580">
                                          <p:stCondLst>
                                            <p:cond delay="0"/>
                                          </p:stCondLst>
                                        </p:cTn>
                                        <p:tgtEl>
                                          <p:spTgt spid="13">
                                            <p:txEl>
                                              <p:pRg st="0" end="0"/>
                                            </p:txEl>
                                          </p:spTgt>
                                        </p:tgtEl>
                                      </p:cBhvr>
                                    </p:animEffect>
                                    <p:anim calcmode="lin" valueType="num">
                                      <p:cBhvr>
                                        <p:cTn id="87"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13">
                                            <p:txEl>
                                              <p:pRg st="0" end="0"/>
                                            </p:txEl>
                                          </p:spTgt>
                                        </p:tgtEl>
                                      </p:cBhvr>
                                      <p:to x="100000" y="60000"/>
                                    </p:animScale>
                                    <p:animScale>
                                      <p:cBhvr>
                                        <p:cTn id="93" dur="166" decel="50000">
                                          <p:stCondLst>
                                            <p:cond delay="676"/>
                                          </p:stCondLst>
                                        </p:cTn>
                                        <p:tgtEl>
                                          <p:spTgt spid="13">
                                            <p:txEl>
                                              <p:pRg st="0" end="0"/>
                                            </p:txEl>
                                          </p:spTgt>
                                        </p:tgtEl>
                                      </p:cBhvr>
                                      <p:to x="100000" y="100000"/>
                                    </p:animScale>
                                    <p:animScale>
                                      <p:cBhvr>
                                        <p:cTn id="94" dur="26">
                                          <p:stCondLst>
                                            <p:cond delay="1312"/>
                                          </p:stCondLst>
                                        </p:cTn>
                                        <p:tgtEl>
                                          <p:spTgt spid="13">
                                            <p:txEl>
                                              <p:pRg st="0" end="0"/>
                                            </p:txEl>
                                          </p:spTgt>
                                        </p:tgtEl>
                                      </p:cBhvr>
                                      <p:to x="100000" y="80000"/>
                                    </p:animScale>
                                    <p:animScale>
                                      <p:cBhvr>
                                        <p:cTn id="95" dur="166" decel="50000">
                                          <p:stCondLst>
                                            <p:cond delay="1338"/>
                                          </p:stCondLst>
                                        </p:cTn>
                                        <p:tgtEl>
                                          <p:spTgt spid="13">
                                            <p:txEl>
                                              <p:pRg st="0" end="0"/>
                                            </p:txEl>
                                          </p:spTgt>
                                        </p:tgtEl>
                                      </p:cBhvr>
                                      <p:to x="100000" y="100000"/>
                                    </p:animScale>
                                    <p:animScale>
                                      <p:cBhvr>
                                        <p:cTn id="96" dur="26">
                                          <p:stCondLst>
                                            <p:cond delay="1642"/>
                                          </p:stCondLst>
                                        </p:cTn>
                                        <p:tgtEl>
                                          <p:spTgt spid="13">
                                            <p:txEl>
                                              <p:pRg st="0" end="0"/>
                                            </p:txEl>
                                          </p:spTgt>
                                        </p:tgtEl>
                                      </p:cBhvr>
                                      <p:to x="100000" y="90000"/>
                                    </p:animScale>
                                    <p:animScale>
                                      <p:cBhvr>
                                        <p:cTn id="97" dur="166" decel="50000">
                                          <p:stCondLst>
                                            <p:cond delay="1668"/>
                                          </p:stCondLst>
                                        </p:cTn>
                                        <p:tgtEl>
                                          <p:spTgt spid="13">
                                            <p:txEl>
                                              <p:pRg st="0" end="0"/>
                                            </p:txEl>
                                          </p:spTgt>
                                        </p:tgtEl>
                                      </p:cBhvr>
                                      <p:to x="100000" y="100000"/>
                                    </p:animScale>
                                    <p:animScale>
                                      <p:cBhvr>
                                        <p:cTn id="98" dur="26">
                                          <p:stCondLst>
                                            <p:cond delay="1808"/>
                                          </p:stCondLst>
                                        </p:cTn>
                                        <p:tgtEl>
                                          <p:spTgt spid="13">
                                            <p:txEl>
                                              <p:pRg st="0" end="0"/>
                                            </p:txEl>
                                          </p:spTgt>
                                        </p:tgtEl>
                                      </p:cBhvr>
                                      <p:to x="100000" y="95000"/>
                                    </p:animScale>
                                    <p:animScale>
                                      <p:cBhvr>
                                        <p:cTn id="99" dur="166" decel="50000">
                                          <p:stCondLst>
                                            <p:cond delay="1834"/>
                                          </p:stCondLst>
                                        </p:cTn>
                                        <p:tgtEl>
                                          <p:spTgt spid="1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6" grpId="0"/>
      <p:bldP spid="7" grpId="0" animBg="1"/>
      <p:bldP spid="8" grpId="0"/>
      <p:bldP spid="9" grpId="0" animBg="1"/>
      <p:bldP spid="10" grpId="0"/>
      <p:bldP spid="11" grpId="0" animBg="1"/>
      <p:bldP spid="12" grpId="0"/>
      <p:bldP spid="1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06" y="152400"/>
            <a:ext cx="8458200" cy="762000"/>
          </a:xfrm>
        </p:spPr>
        <p:txBody>
          <a:bodyPr>
            <a:normAutofit/>
          </a:bodyPr>
          <a:lstStyle/>
          <a:p>
            <a:r>
              <a:rPr lang="id-ID" dirty="0"/>
              <a:t>Siklus Pengembangan </a:t>
            </a:r>
            <a:r>
              <a:rPr lang="id-ID" dirty="0" err="1"/>
              <a:t>Software</a:t>
            </a:r>
            <a:endParaRPr lang="en-US" dirty="0"/>
          </a:p>
        </p:txBody>
      </p:sp>
      <p:graphicFrame>
        <p:nvGraphicFramePr>
          <p:cNvPr id="5" name="Content Placeholder 9"/>
          <p:cNvGraphicFramePr>
            <a:graphicFrameLocks/>
          </p:cNvGraphicFramePr>
          <p:nvPr>
            <p:extLst>
              <p:ext uri="{D42A27DB-BD31-4B8C-83A1-F6EECF244321}">
                <p14:modId xmlns:p14="http://schemas.microsoft.com/office/powerpoint/2010/main" val="867590556"/>
              </p:ext>
            </p:extLst>
          </p:nvPr>
        </p:nvGraphicFramePr>
        <p:xfrm>
          <a:off x="228600" y="1066800"/>
          <a:ext cx="859042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77</a:t>
            </a:fld>
            <a:endParaRPr lang="en-US">
              <a:solidFill>
                <a:prstClr val="black">
                  <a:tint val="75000"/>
                </a:prstClr>
              </a:solidFill>
            </a:endParaRPr>
          </a:p>
        </p:txBody>
      </p:sp>
      <p:sp>
        <p:nvSpPr>
          <p:cNvPr id="6" name="Content Placeholder 1">
            <a:extLst>
              <a:ext uri="{FF2B5EF4-FFF2-40B4-BE49-F238E27FC236}">
                <a16:creationId xmlns:a16="http://schemas.microsoft.com/office/drawing/2014/main" id="{F6A298E5-C505-4790-BCDB-43FEBDFFF812}"/>
              </a:ext>
            </a:extLst>
          </p:cNvPr>
          <p:cNvSpPr>
            <a:spLocks noGrp="1"/>
          </p:cNvSpPr>
          <p:nvPr>
            <p:ph idx="1"/>
          </p:nvPr>
        </p:nvSpPr>
        <p:spPr>
          <a:xfrm>
            <a:off x="628650" y="6019800"/>
            <a:ext cx="7886700" cy="533400"/>
          </a:xfrm>
        </p:spPr>
        <p:txBody>
          <a:bodyPr>
            <a:normAutofit/>
          </a:bodyPr>
          <a:lstStyle/>
          <a:p>
            <a:pPr marL="0" indent="0" algn="ctr">
              <a:buNone/>
            </a:pPr>
            <a:r>
              <a:rPr lang="id-ID" sz="2400" i="1" dirty="0"/>
              <a:t>(</a:t>
            </a:r>
            <a:r>
              <a:rPr lang="id-ID" sz="2400" i="1" dirty="0" err="1"/>
              <a:t>Tilley</a:t>
            </a:r>
            <a:r>
              <a:rPr lang="id-ID" sz="2400" i="1" dirty="0"/>
              <a:t>, 2012)            (Dennis, 2016)           (</a:t>
            </a:r>
            <a:r>
              <a:rPr lang="id-ID" sz="2400" i="1" dirty="0" err="1"/>
              <a:t>Valacich</a:t>
            </a:r>
            <a:r>
              <a:rPr lang="id-ID" sz="2400" i="1" dirty="0"/>
              <a:t>, 2017)</a:t>
            </a:r>
            <a:endParaRPr lang="en-US" sz="2400" i="1" dirty="0"/>
          </a:p>
        </p:txBody>
      </p:sp>
    </p:spTree>
    <p:custDataLst>
      <p:tags r:id="rId1"/>
    </p:custDataLst>
    <p:extLst>
      <p:ext uri="{BB962C8B-B14F-4D97-AF65-F5344CB8AC3E}">
        <p14:creationId xmlns:p14="http://schemas.microsoft.com/office/powerpoint/2010/main" val="397206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2.1 Identifikasi </a:t>
            </a:r>
            <a:r>
              <a:rPr lang="id-ID" sz="4000" i="1" dirty="0"/>
              <a:t>Business </a:t>
            </a:r>
            <a:r>
              <a:rPr lang="id-ID" sz="4000" i="1" dirty="0" err="1"/>
              <a:t>Value</a:t>
            </a:r>
            <a:r>
              <a:rPr lang="id-ID" sz="4000" i="1" dirty="0"/>
              <a:t> </a:t>
            </a:r>
            <a:r>
              <a:rPr lang="id-ID" sz="4000" dirty="0"/>
              <a:t>dengan </a:t>
            </a:r>
            <a:r>
              <a:rPr lang="id-ID" sz="4000" i="1" dirty="0"/>
              <a:t>System </a:t>
            </a:r>
            <a:r>
              <a:rPr lang="id-ID" sz="4000" i="1" dirty="0" err="1"/>
              <a:t>Request</a:t>
            </a:r>
            <a:endParaRPr lang="id-ID" sz="4000" i="1"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1574087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333549"/>
          </a:xfrm>
        </p:spPr>
        <p:txBody>
          <a:bodyPr>
            <a:normAutofit/>
          </a:bodyPr>
          <a:lstStyle/>
          <a:p>
            <a:r>
              <a:rPr lang="id-ID" dirty="0"/>
              <a:t>Ketika ada seseorang yang melihat </a:t>
            </a:r>
            <a:r>
              <a:rPr lang="id-ID" dirty="0">
                <a:solidFill>
                  <a:srgbClr val="C00000"/>
                </a:solidFill>
              </a:rPr>
              <a:t>peluang menciptakan </a:t>
            </a:r>
            <a:r>
              <a:rPr lang="id-ID" dirty="0" err="1">
                <a:solidFill>
                  <a:srgbClr val="C00000"/>
                </a:solidFill>
              </a:rPr>
              <a:t>business</a:t>
            </a:r>
            <a:r>
              <a:rPr lang="id-ID" dirty="0">
                <a:solidFill>
                  <a:srgbClr val="C00000"/>
                </a:solidFill>
              </a:rPr>
              <a:t> </a:t>
            </a:r>
            <a:r>
              <a:rPr lang="id-ID" dirty="0" err="1">
                <a:solidFill>
                  <a:srgbClr val="C00000"/>
                </a:solidFill>
              </a:rPr>
              <a:t>value</a:t>
            </a:r>
            <a:r>
              <a:rPr lang="id-ID" dirty="0">
                <a:solidFill>
                  <a:srgbClr val="C00000"/>
                </a:solidFill>
              </a:rPr>
              <a:t> </a:t>
            </a:r>
            <a:r>
              <a:rPr lang="id-ID" dirty="0"/>
              <a:t>dengan menggunakan </a:t>
            </a:r>
            <a:r>
              <a:rPr lang="id-ID" dirty="0" err="1"/>
              <a:t>software</a:t>
            </a:r>
            <a:r>
              <a:rPr lang="id-ID" dirty="0"/>
              <a:t> dan teknologi informasi</a:t>
            </a:r>
          </a:p>
          <a:p>
            <a:pPr lvl="1"/>
            <a:r>
              <a:rPr lang="id-ID" sz="2800" dirty="0"/>
              <a:t>Seseorang itu kemudian membuat </a:t>
            </a:r>
            <a:r>
              <a:rPr lang="id-ID" sz="2800" dirty="0">
                <a:solidFill>
                  <a:srgbClr val="0070C0"/>
                </a:solidFill>
              </a:rPr>
              <a:t>System </a:t>
            </a:r>
            <a:r>
              <a:rPr lang="id-ID" sz="2800" dirty="0" err="1">
                <a:solidFill>
                  <a:srgbClr val="0070C0"/>
                </a:solidFill>
              </a:rPr>
              <a:t>Request</a:t>
            </a:r>
            <a:endParaRPr lang="en-US" sz="2800" dirty="0">
              <a:solidFill>
                <a:srgbClr val="0070C0"/>
              </a:solidFill>
            </a:endParaRPr>
          </a:p>
          <a:p>
            <a:endParaRPr lang="id-ID" dirty="0">
              <a:solidFill>
                <a:srgbClr val="C00000"/>
              </a:solidFill>
            </a:endParaRPr>
          </a:p>
          <a:p>
            <a:r>
              <a:rPr lang="id-ID" dirty="0">
                <a:solidFill>
                  <a:srgbClr val="C00000"/>
                </a:solidFill>
              </a:rPr>
              <a:t>System </a:t>
            </a:r>
            <a:r>
              <a:rPr lang="id-ID" dirty="0" err="1">
                <a:solidFill>
                  <a:srgbClr val="C00000"/>
                </a:solidFill>
              </a:rPr>
              <a:t>Request</a:t>
            </a:r>
            <a:r>
              <a:rPr lang="id-ID" dirty="0">
                <a:solidFill>
                  <a:srgbClr val="C00000"/>
                </a:solidFill>
              </a:rPr>
              <a:t> </a:t>
            </a:r>
            <a:r>
              <a:rPr lang="id-ID" dirty="0"/>
              <a:t>kemudian di</a:t>
            </a:r>
            <a:r>
              <a:rPr lang="id-ID" dirty="0">
                <a:solidFill>
                  <a:srgbClr val="C00000"/>
                </a:solidFill>
              </a:rPr>
              <a:t>analisis kelayakan</a:t>
            </a:r>
            <a:r>
              <a:rPr lang="id-ID" dirty="0"/>
              <a:t>nya (</a:t>
            </a:r>
            <a:r>
              <a:rPr lang="id-ID" i="1" dirty="0" err="1"/>
              <a:t>Feasibility</a:t>
            </a:r>
            <a:r>
              <a:rPr lang="id-ID" i="1" dirty="0"/>
              <a:t> Analysis</a:t>
            </a:r>
            <a:r>
              <a:rPr lang="id-ID" dirty="0"/>
              <a:t>) untuk menentukan apakah akan diteruskan </a:t>
            </a:r>
            <a:r>
              <a:rPr lang="id-ID" dirty="0" err="1"/>
              <a:t>projectnya</a:t>
            </a:r>
            <a:r>
              <a:rPr lang="id-ID" dirty="0"/>
              <a:t> atau tidak</a:t>
            </a:r>
          </a:p>
          <a:p>
            <a:pPr lvl="1"/>
            <a:r>
              <a:rPr lang="id-ID" dirty="0"/>
              <a:t>Di dalam analisis kelayakan, dilakukan juga </a:t>
            </a:r>
            <a:r>
              <a:rPr lang="id-ID" dirty="0">
                <a:solidFill>
                  <a:srgbClr val="0070C0"/>
                </a:solidFill>
              </a:rPr>
              <a:t>penghitungan usaha pengembangan </a:t>
            </a:r>
            <a:r>
              <a:rPr lang="id-ID" dirty="0" err="1"/>
              <a:t>software</a:t>
            </a:r>
            <a:r>
              <a:rPr lang="id-ID" dirty="0"/>
              <a:t> (butuh </a:t>
            </a:r>
            <a:r>
              <a:rPr lang="id-ID" dirty="0">
                <a:solidFill>
                  <a:srgbClr val="00B050"/>
                </a:solidFill>
              </a:rPr>
              <a:t>berapa bulan dan berapa orang</a:t>
            </a:r>
            <a:r>
              <a:rPr lang="id-ID" dirty="0"/>
              <a:t>)</a:t>
            </a:r>
          </a:p>
          <a:p>
            <a:pPr lvl="2"/>
            <a:r>
              <a:rPr lang="id-ID" dirty="0"/>
              <a:t>sehingga analisis kelayakan ekonomi bisa dibangun dengan akurat</a:t>
            </a:r>
          </a:p>
        </p:txBody>
      </p:sp>
      <p:sp>
        <p:nvSpPr>
          <p:cNvPr id="2" name="Title 1"/>
          <p:cNvSpPr>
            <a:spLocks noGrp="1"/>
          </p:cNvSpPr>
          <p:nvPr>
            <p:ph type="title"/>
          </p:nvPr>
        </p:nvSpPr>
        <p:spPr/>
        <p:txBody>
          <a:bodyPr>
            <a:normAutofit/>
          </a:bodyPr>
          <a:lstStyle/>
          <a:p>
            <a:r>
              <a:rPr lang="id-ID" dirty="0"/>
              <a:t>Kapan Project </a:t>
            </a:r>
            <a:r>
              <a:rPr lang="id-ID" dirty="0" err="1"/>
              <a:t>Software</a:t>
            </a:r>
            <a:r>
              <a:rPr lang="id-ID" dirty="0"/>
              <a:t> Diinisiasi?</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19233481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1.1 Apa dan Mengapa Systems Analysis </a:t>
            </a:r>
            <a:r>
              <a:rPr lang="id-ID" sz="4000" dirty="0" err="1"/>
              <a:t>and</a:t>
            </a:r>
            <a:r>
              <a:rPr lang="id-ID" sz="4000" dirty="0"/>
              <a:t> Design?</a:t>
            </a:r>
            <a:endParaRPr lang="en-ID" sz="40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946785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304800" y="1066800"/>
          <a:ext cx="866775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id-ID" dirty="0"/>
              <a:t>Planning</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32367200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normAutofit fontScale="90000"/>
          </a:bodyPr>
          <a:lstStyle/>
          <a:p>
            <a:r>
              <a:rPr lang="id-ID" dirty="0" err="1"/>
              <a:t>Consumer</a:t>
            </a:r>
            <a:r>
              <a:rPr lang="id-ID" dirty="0"/>
              <a:t> </a:t>
            </a:r>
            <a:r>
              <a:rPr lang="id-ID" dirty="0" err="1"/>
              <a:t>Spending</a:t>
            </a:r>
            <a:r>
              <a:rPr lang="id-ID" dirty="0"/>
              <a:t> in Indonesia</a:t>
            </a:r>
            <a:r>
              <a:rPr lang="id-ID" sz="2200" dirty="0"/>
              <a:t> (McKinsey, 2013)</a:t>
            </a:r>
            <a:endParaRPr lang="en-US" dirty="0"/>
          </a:p>
        </p:txBody>
      </p:sp>
      <p:pic>
        <p:nvPicPr>
          <p:cNvPr id="7" name="Picture 6"/>
          <p:cNvPicPr>
            <a:picLocks noChangeAspect="1"/>
          </p:cNvPicPr>
          <p:nvPr/>
        </p:nvPicPr>
        <p:blipFill rotWithShape="1">
          <a:blip r:embed="rId2"/>
          <a:srcRect l="22807" t="28187" r="21930" b="14912"/>
          <a:stretch/>
        </p:blipFill>
        <p:spPr>
          <a:xfrm>
            <a:off x="457200" y="838200"/>
            <a:ext cx="8325811" cy="5715000"/>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3700999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52400" y="838200"/>
          <a:ext cx="88392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id-ID" dirty="0"/>
              <a:t>Indonesia Software Innovation Maps</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1322103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81777219"/>
              </p:ext>
            </p:extLst>
          </p:nvPr>
        </p:nvGraphicFramePr>
        <p:xfrm>
          <a:off x="22851" y="807517"/>
          <a:ext cx="9125607" cy="5865820"/>
        </p:xfrm>
        <a:graphic>
          <a:graphicData uri="http://schemas.openxmlformats.org/drawingml/2006/table">
            <a:tbl>
              <a:tblPr firstRow="1" bandRow="1">
                <a:tableStyleId>{073A0DAA-6AF3-43AB-8588-CEC1D06C72B9}</a:tableStyleId>
              </a:tblPr>
              <a:tblGrid>
                <a:gridCol w="1734208">
                  <a:extLst>
                    <a:ext uri="{9D8B030D-6E8A-4147-A177-3AD203B41FA5}">
                      <a16:colId xmlns:a16="http://schemas.microsoft.com/office/drawing/2014/main" val="20000"/>
                    </a:ext>
                  </a:extLst>
                </a:gridCol>
                <a:gridCol w="3142592">
                  <a:extLst>
                    <a:ext uri="{9D8B030D-6E8A-4147-A177-3AD203B41FA5}">
                      <a16:colId xmlns:a16="http://schemas.microsoft.com/office/drawing/2014/main" val="20001"/>
                    </a:ext>
                  </a:extLst>
                </a:gridCol>
                <a:gridCol w="4248807">
                  <a:extLst>
                    <a:ext uri="{9D8B030D-6E8A-4147-A177-3AD203B41FA5}">
                      <a16:colId xmlns:a16="http://schemas.microsoft.com/office/drawing/2014/main" val="20002"/>
                    </a:ext>
                  </a:extLst>
                </a:gridCol>
              </a:tblGrid>
              <a:tr h="405479">
                <a:tc>
                  <a:txBody>
                    <a:bodyPr/>
                    <a:lstStyle/>
                    <a:p>
                      <a:r>
                        <a:rPr lang="en-US" sz="2000" dirty="0" err="1"/>
                        <a:t>Elemen</a:t>
                      </a:r>
                      <a:endParaRPr lang="id-ID" sz="2000" dirty="0"/>
                    </a:p>
                  </a:txBody>
                  <a:tcPr/>
                </a:tc>
                <a:tc>
                  <a:txBody>
                    <a:bodyPr/>
                    <a:lstStyle/>
                    <a:p>
                      <a:r>
                        <a:rPr lang="en-US" sz="2000" dirty="0" err="1"/>
                        <a:t>Deskripsi</a:t>
                      </a:r>
                      <a:endParaRPr lang="id-ID" sz="2000" dirty="0"/>
                    </a:p>
                  </a:txBody>
                  <a:tcPr/>
                </a:tc>
                <a:tc>
                  <a:txBody>
                    <a:bodyPr/>
                    <a:lstStyle/>
                    <a:p>
                      <a:r>
                        <a:rPr lang="en-US" sz="2000" dirty="0" err="1"/>
                        <a:t>Contoh</a:t>
                      </a:r>
                      <a:endParaRPr lang="id-ID" sz="2000" dirty="0"/>
                    </a:p>
                  </a:txBody>
                  <a:tcPr/>
                </a:tc>
                <a:extLst>
                  <a:ext uri="{0D108BD9-81ED-4DB2-BD59-A6C34878D82A}">
                    <a16:rowId xmlns:a16="http://schemas.microsoft.com/office/drawing/2014/main" val="10000"/>
                  </a:ext>
                </a:extLst>
              </a:tr>
              <a:tr h="2185321">
                <a:tc>
                  <a:txBody>
                    <a:bodyPr/>
                    <a:lstStyle/>
                    <a:p>
                      <a:pPr algn="l"/>
                      <a:r>
                        <a:rPr lang="en-US" sz="2000" b="1" dirty="0"/>
                        <a:t>Business Need</a:t>
                      </a:r>
                      <a:endParaRPr lang="id-ID" sz="2000" b="1" dirty="0"/>
                    </a:p>
                  </a:txBody>
                  <a:tcPr/>
                </a:tc>
                <a:tc>
                  <a:txBody>
                    <a:bodyPr/>
                    <a:lstStyle/>
                    <a:p>
                      <a:pPr marL="285750" indent="-285750">
                        <a:buFont typeface="Arial" panose="020B0604020202020204" pitchFamily="34" charset="0"/>
                        <a:buChar char="•"/>
                      </a:pPr>
                      <a:r>
                        <a:rPr lang="en-US" dirty="0"/>
                        <a:t>The </a:t>
                      </a:r>
                      <a:r>
                        <a:rPr lang="en-US" dirty="0">
                          <a:solidFill>
                            <a:srgbClr val="C00000"/>
                          </a:solidFill>
                        </a:rPr>
                        <a:t>business-related reason </a:t>
                      </a:r>
                      <a:r>
                        <a:rPr lang="en-US" dirty="0"/>
                        <a:t>for initiating</a:t>
                      </a:r>
                      <a:r>
                        <a:rPr lang="en-US" baseline="0" dirty="0"/>
                        <a:t> the software development project</a:t>
                      </a:r>
                      <a:endParaRPr lang="id-ID" baseline="0" dirty="0"/>
                    </a:p>
                    <a:p>
                      <a:pPr marL="285750" indent="-285750">
                        <a:buFont typeface="Arial" panose="020B0604020202020204" pitchFamily="34" charset="0"/>
                        <a:buChar char="•"/>
                      </a:pPr>
                      <a:r>
                        <a:rPr lang="en-ID" dirty="0">
                          <a:solidFill>
                            <a:srgbClr val="C00000"/>
                          </a:solidFill>
                        </a:rPr>
                        <a:t>Reason</a:t>
                      </a:r>
                      <a:r>
                        <a:rPr lang="en-ID" dirty="0"/>
                        <a:t> prompting the project</a:t>
                      </a:r>
                      <a:r>
                        <a:rPr lang="id-ID" dirty="0"/>
                        <a:t>, </a:t>
                      </a:r>
                      <a:r>
                        <a:rPr lang="id-ID" dirty="0" err="1"/>
                        <a:t>and</a:t>
                      </a:r>
                      <a:r>
                        <a:rPr lang="id-ID" dirty="0"/>
                        <a:t> </a:t>
                      </a:r>
                      <a:r>
                        <a:rPr lang="id-ID" dirty="0">
                          <a:solidFill>
                            <a:srgbClr val="C00000"/>
                          </a:solidFill>
                        </a:rPr>
                        <a:t>w</a:t>
                      </a:r>
                      <a:r>
                        <a:rPr lang="en-ID" dirty="0" err="1">
                          <a:solidFill>
                            <a:srgbClr val="C00000"/>
                          </a:solidFill>
                        </a:rPr>
                        <a:t>hy</a:t>
                      </a:r>
                      <a:r>
                        <a:rPr lang="en-ID" dirty="0">
                          <a:solidFill>
                            <a:srgbClr val="C00000"/>
                          </a:solidFill>
                        </a:rPr>
                        <a:t> </a:t>
                      </a:r>
                      <a:r>
                        <a:rPr lang="en-ID" dirty="0"/>
                        <a:t>the project should be funded</a:t>
                      </a:r>
                      <a:r>
                        <a:rPr lang="id-ID" dirty="0"/>
                        <a:t>?</a:t>
                      </a:r>
                      <a:endParaRPr lang="en-ID" dirty="0"/>
                    </a:p>
                  </a:txBody>
                  <a:tcPr/>
                </a:tc>
                <a:tc>
                  <a:txBody>
                    <a:bodyPr/>
                    <a:lstStyle/>
                    <a:p>
                      <a:pPr marL="285750" indent="-285750">
                        <a:buFont typeface="Arial" panose="020B0604020202020204" pitchFamily="34" charset="0"/>
                        <a:buChar char="•"/>
                      </a:pPr>
                      <a:r>
                        <a:rPr lang="id-ID" sz="1800" dirty="0"/>
                        <a:t>Meningkatkan penjualan</a:t>
                      </a:r>
                    </a:p>
                    <a:p>
                      <a:pPr marL="285750" indent="-285750">
                        <a:buFont typeface="Arial" panose="020B0604020202020204" pitchFamily="34" charset="0"/>
                        <a:buChar char="•"/>
                      </a:pPr>
                      <a:r>
                        <a:rPr lang="id-ID" sz="1800" dirty="0"/>
                        <a:t>Mengurangi biaya operasional</a:t>
                      </a:r>
                      <a:endParaRPr lang="en-US" sz="1800" dirty="0"/>
                    </a:p>
                    <a:p>
                      <a:pPr marL="285750" indent="-285750">
                        <a:buFont typeface="Arial" panose="020B0604020202020204" pitchFamily="34" charset="0"/>
                        <a:buChar char="•"/>
                      </a:pPr>
                      <a:r>
                        <a:rPr lang="id-ID" sz="1800" dirty="0"/>
                        <a:t>Meningkatkan </a:t>
                      </a:r>
                      <a:r>
                        <a:rPr lang="id-ID" sz="1800" dirty="0" err="1"/>
                        <a:t>produktifitas</a:t>
                      </a:r>
                      <a:r>
                        <a:rPr lang="id-ID" sz="1800" dirty="0"/>
                        <a:t> pegawai</a:t>
                      </a:r>
                    </a:p>
                    <a:p>
                      <a:pPr marL="285750" indent="-285750">
                        <a:buFont typeface="Arial" panose="020B0604020202020204" pitchFamily="34" charset="0"/>
                        <a:buChar char="•"/>
                      </a:pPr>
                      <a:r>
                        <a:rPr lang="id-ID" sz="1800" dirty="0"/>
                        <a:t>Meningkatkan kualitas layanan</a:t>
                      </a:r>
                    </a:p>
                    <a:p>
                      <a:pPr marL="285750" indent="-285750">
                        <a:buFont typeface="Arial" panose="020B0604020202020204" pitchFamily="34" charset="0"/>
                        <a:buChar char="•"/>
                      </a:pPr>
                      <a:r>
                        <a:rPr lang="id-ID" sz="1800" dirty="0"/>
                        <a:t>Mengurangi kebocoran/kecurangan</a:t>
                      </a:r>
                    </a:p>
                    <a:p>
                      <a:pPr marL="285750" indent="-285750">
                        <a:buFont typeface="Arial" panose="020B0604020202020204" pitchFamily="34" charset="0"/>
                        <a:buChar char="•"/>
                      </a:pPr>
                      <a:r>
                        <a:rPr lang="en-US" sz="1800" dirty="0"/>
                        <a:t>M</a:t>
                      </a:r>
                      <a:r>
                        <a:rPr lang="id-ID" sz="1800" dirty="0" err="1"/>
                        <a:t>engurangi</a:t>
                      </a:r>
                      <a:r>
                        <a:rPr lang="id-ID" sz="1800" dirty="0"/>
                        <a:t> cacat produksi</a:t>
                      </a:r>
                    </a:p>
                    <a:p>
                      <a:pPr marL="285750" indent="-285750">
                        <a:buFont typeface="Arial" panose="020B0604020202020204" pitchFamily="34" charset="0"/>
                        <a:buChar char="•"/>
                      </a:pPr>
                      <a:r>
                        <a:rPr lang="id-ID" sz="1800" dirty="0"/>
                        <a:t>Meningkatkan efisiensi kerja</a:t>
                      </a:r>
                    </a:p>
                  </a:txBody>
                  <a:tcPr/>
                </a:tc>
                <a:extLst>
                  <a:ext uri="{0D108BD9-81ED-4DB2-BD59-A6C34878D82A}">
                    <a16:rowId xmlns:a16="http://schemas.microsoft.com/office/drawing/2014/main" val="10001"/>
                  </a:ext>
                </a:extLst>
              </a:tr>
              <a:tr h="2058584">
                <a:tc>
                  <a:txBody>
                    <a:bodyPr/>
                    <a:lstStyle/>
                    <a:p>
                      <a:pPr algn="l"/>
                      <a:r>
                        <a:rPr lang="en-US" sz="2000" b="1" dirty="0"/>
                        <a:t>Business Value</a:t>
                      </a:r>
                      <a:endParaRPr lang="id-ID" sz="2000" b="1" dirty="0"/>
                    </a:p>
                  </a:txBody>
                  <a:tcPr/>
                </a:tc>
                <a:tc>
                  <a:txBody>
                    <a:bodyPr/>
                    <a:lstStyle/>
                    <a:p>
                      <a:pPr marL="285750" indent="-285750">
                        <a:buFont typeface="Arial" panose="020B0604020202020204" pitchFamily="34" charset="0"/>
                        <a:buChar char="•"/>
                      </a:pPr>
                      <a:r>
                        <a:rPr lang="en-US" dirty="0"/>
                        <a:t>The </a:t>
                      </a:r>
                      <a:r>
                        <a:rPr lang="en-US" dirty="0">
                          <a:solidFill>
                            <a:srgbClr val="C00000"/>
                          </a:solidFill>
                        </a:rPr>
                        <a:t>benefits that the software will create </a:t>
                      </a:r>
                      <a:r>
                        <a:rPr lang="en-US" dirty="0"/>
                        <a:t>for the organization</a:t>
                      </a:r>
                      <a:endParaRPr lang="id-ID" dirty="0"/>
                    </a:p>
                    <a:p>
                      <a:pPr marL="285750" indent="-285750">
                        <a:buFont typeface="Arial" panose="020B0604020202020204" pitchFamily="34" charset="0"/>
                        <a:buChar char="•"/>
                      </a:pPr>
                      <a:r>
                        <a:rPr lang="en-ID" dirty="0">
                          <a:solidFill>
                            <a:srgbClr val="C00000"/>
                          </a:solidFill>
                        </a:rPr>
                        <a:t>Tangible value </a:t>
                      </a:r>
                      <a:r>
                        <a:rPr lang="en-ID" dirty="0"/>
                        <a:t>(a </a:t>
                      </a:r>
                      <a:r>
                        <a:rPr lang="en-ID" dirty="0" err="1"/>
                        <a:t>quantiable</a:t>
                      </a:r>
                      <a:r>
                        <a:rPr lang="en-ID" dirty="0"/>
                        <a:t> value) and </a:t>
                      </a:r>
                      <a:r>
                        <a:rPr lang="en-ID" dirty="0">
                          <a:solidFill>
                            <a:srgbClr val="C00000"/>
                          </a:solidFill>
                        </a:rPr>
                        <a:t>intangible value </a:t>
                      </a:r>
                      <a:r>
                        <a:rPr lang="en-ID" dirty="0"/>
                        <a:t>(intuitive believe) </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d-ID" sz="1800" dirty="0"/>
                        <a:t>Peningkatan penjualan </a:t>
                      </a:r>
                      <a:r>
                        <a:rPr lang="en-US" sz="1800" dirty="0"/>
                        <a:t>3%</a:t>
                      </a:r>
                      <a:endParaRPr lang="id-ID" sz="180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d-ID" sz="1800" dirty="0"/>
                        <a:t>Pengurangan biaya operasional 10%</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d-ID" sz="1800" dirty="0"/>
                        <a:t>Peningkatan </a:t>
                      </a:r>
                      <a:r>
                        <a:rPr lang="id-ID" sz="1800" dirty="0" err="1"/>
                        <a:t>produktifitas</a:t>
                      </a:r>
                      <a:r>
                        <a:rPr lang="id-ID" sz="1800" dirty="0"/>
                        <a:t> pegawai 10% (dihitung rasio pekerjaan dan gaji)</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d-ID" sz="1800" dirty="0"/>
                        <a:t>Pengurangan cacat produksi 20%</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d-ID" sz="1800" dirty="0"/>
                        <a:t>Peningkatan efisiensi kerja 20%</a:t>
                      </a:r>
                    </a:p>
                  </a:txBody>
                  <a:tcPr/>
                </a:tc>
                <a:extLst>
                  <a:ext uri="{0D108BD9-81ED-4DB2-BD59-A6C34878D82A}">
                    <a16:rowId xmlns:a16="http://schemas.microsoft.com/office/drawing/2014/main" val="10003"/>
                  </a:ext>
                </a:extLst>
              </a:tr>
              <a:tr h="1216436">
                <a:tc>
                  <a:txBody>
                    <a:bodyPr/>
                    <a:lstStyle/>
                    <a:p>
                      <a:r>
                        <a:rPr lang="en-US" sz="2000" b="1" dirty="0"/>
                        <a:t>Business Requirements</a:t>
                      </a:r>
                      <a:endParaRPr lang="id-ID" sz="2000" b="1" dirty="0"/>
                    </a:p>
                  </a:txBody>
                  <a:tcPr/>
                </a:tc>
                <a:tc>
                  <a:txBody>
                    <a:bodyPr/>
                    <a:lstStyle/>
                    <a:p>
                      <a:pPr marL="285750" indent="-285750">
                        <a:buFont typeface="Arial" panose="020B0604020202020204" pitchFamily="34" charset="0"/>
                        <a:buChar char="•"/>
                      </a:pPr>
                      <a:r>
                        <a:rPr lang="en-US" dirty="0"/>
                        <a:t>The </a:t>
                      </a:r>
                      <a:r>
                        <a:rPr lang="en-US" dirty="0">
                          <a:solidFill>
                            <a:srgbClr val="C00000"/>
                          </a:solidFill>
                        </a:rPr>
                        <a:t>business capabilities </a:t>
                      </a:r>
                      <a:r>
                        <a:rPr lang="en-US" dirty="0"/>
                        <a:t>that software will provide</a:t>
                      </a:r>
                      <a:endParaRPr lang="id-ID" dirty="0"/>
                    </a:p>
                    <a:p>
                      <a:pPr marL="285750" indent="-285750">
                        <a:buFont typeface="Arial" panose="020B0604020202020204" pitchFamily="34" charset="0"/>
                        <a:buChar char="•"/>
                      </a:pPr>
                      <a:r>
                        <a:rPr lang="en-ID" dirty="0"/>
                        <a:t>Can be replaced by </a:t>
                      </a:r>
                      <a:r>
                        <a:rPr lang="en-ID" dirty="0">
                          <a:solidFill>
                            <a:srgbClr val="C00000"/>
                          </a:solidFill>
                        </a:rPr>
                        <a:t>Use Case </a:t>
                      </a:r>
                      <a:r>
                        <a:rPr lang="en-ID" dirty="0" err="1">
                          <a:solidFill>
                            <a:srgbClr val="C00000"/>
                          </a:solidFill>
                        </a:rPr>
                        <a:t>Diagr</a:t>
                      </a:r>
                      <a:r>
                        <a:rPr lang="id-ID" dirty="0" err="1">
                          <a:solidFill>
                            <a:srgbClr val="C00000"/>
                          </a:solidFill>
                        </a:rPr>
                        <a:t>am</a:t>
                      </a:r>
                      <a:endParaRPr lang="id-ID" dirty="0">
                        <a:solidFill>
                          <a:srgbClr val="C00000"/>
                        </a:solidFill>
                      </a:endParaRPr>
                    </a:p>
                  </a:txBody>
                  <a:tcPr/>
                </a:tc>
                <a:tc>
                  <a:txBody>
                    <a:bodyPr/>
                    <a:lstStyle/>
                    <a:p>
                      <a:pPr marL="285750" indent="-285750">
                        <a:buFont typeface="Arial" panose="020B0604020202020204" pitchFamily="34" charset="0"/>
                        <a:buChar char="•"/>
                      </a:pPr>
                      <a:r>
                        <a:rPr lang="id-ID" sz="1800" dirty="0"/>
                        <a:t>Fitur registrasi, </a:t>
                      </a:r>
                      <a:r>
                        <a:rPr lang="id-ID" sz="1800" dirty="0" err="1"/>
                        <a:t>login</a:t>
                      </a:r>
                      <a:r>
                        <a:rPr lang="id-ID" sz="1800" dirty="0"/>
                        <a:t>, dan </a:t>
                      </a:r>
                      <a:r>
                        <a:rPr lang="id-ID" sz="1800" dirty="0" err="1"/>
                        <a:t>logout</a:t>
                      </a:r>
                      <a:endParaRPr lang="id-ID" sz="1800" dirty="0"/>
                    </a:p>
                    <a:p>
                      <a:pPr marL="285750" indent="-285750">
                        <a:buFont typeface="Arial" panose="020B0604020202020204" pitchFamily="34" charset="0"/>
                        <a:buChar char="•"/>
                      </a:pPr>
                      <a:r>
                        <a:rPr lang="id-ID" sz="1800" dirty="0"/>
                        <a:t>Fitur pengelolaan data pengguna</a:t>
                      </a:r>
                    </a:p>
                    <a:p>
                      <a:pPr marL="285750" indent="-285750">
                        <a:buFont typeface="Arial" panose="020B0604020202020204" pitchFamily="34" charset="0"/>
                        <a:buChar char="•"/>
                      </a:pPr>
                      <a:r>
                        <a:rPr lang="id-ID" sz="1800" dirty="0"/>
                        <a:t>Fitur pengiriman notifikasi otomatis</a:t>
                      </a:r>
                    </a:p>
                    <a:p>
                      <a:pPr marL="285750" indent="-285750">
                        <a:buFont typeface="Arial" panose="020B0604020202020204" pitchFamily="34" charset="0"/>
                        <a:buChar char="•"/>
                      </a:pPr>
                      <a:r>
                        <a:rPr lang="id-ID" sz="1800" dirty="0"/>
                        <a:t>Fitur cetak laporan bulanan dan tahunan</a:t>
                      </a:r>
                    </a:p>
                  </a:txBody>
                  <a:tcPr/>
                </a:tc>
                <a:extLst>
                  <a:ext uri="{0D108BD9-81ED-4DB2-BD59-A6C34878D82A}">
                    <a16:rowId xmlns:a16="http://schemas.microsoft.com/office/drawing/2014/main" val="4123823056"/>
                  </a:ext>
                </a:extLst>
              </a:tr>
            </a:tbl>
          </a:graphicData>
        </a:graphic>
      </p:graphicFrame>
      <p:sp>
        <p:nvSpPr>
          <p:cNvPr id="2" name="Title 1"/>
          <p:cNvSpPr>
            <a:spLocks noGrp="1"/>
          </p:cNvSpPr>
          <p:nvPr>
            <p:ph type="title"/>
          </p:nvPr>
        </p:nvSpPr>
        <p:spPr>
          <a:xfrm>
            <a:off x="642305" y="176781"/>
            <a:ext cx="7886700" cy="661420"/>
          </a:xfrm>
        </p:spPr>
        <p:txBody>
          <a:bodyPr/>
          <a:lstStyle/>
          <a:p>
            <a:r>
              <a:rPr lang="en-US" dirty="0"/>
              <a:t>System Request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2490149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80" y="1438803"/>
            <a:ext cx="4953000" cy="5024096"/>
          </a:xfrm>
        </p:spPr>
        <p:txBody>
          <a:bodyPr>
            <a:normAutofit/>
          </a:bodyPr>
          <a:lstStyle/>
          <a:p>
            <a:pPr marL="0" indent="0">
              <a:buNone/>
            </a:pPr>
            <a:r>
              <a:rPr lang="id-ID" sz="3200" dirty="0"/>
              <a:t>  </a:t>
            </a:r>
            <a:r>
              <a:rPr lang="en-US" sz="3200" b="1" dirty="0">
                <a:solidFill>
                  <a:srgbClr val="C00000"/>
                </a:solidFill>
              </a:rPr>
              <a:t>Software quality </a:t>
            </a:r>
            <a:r>
              <a:rPr lang="en-US" sz="3200" dirty="0"/>
              <a:t>is </a:t>
            </a:r>
            <a:r>
              <a:rPr lang="en-US" sz="2000" i="1" dirty="0"/>
              <a:t>(IEEE, 1991)</a:t>
            </a:r>
            <a:r>
              <a:rPr lang="en-US" sz="3200" dirty="0"/>
              <a:t>: </a:t>
            </a:r>
          </a:p>
          <a:p>
            <a:pPr marL="914400" lvl="1" indent="-457200">
              <a:buFont typeface="+mj-lt"/>
              <a:buAutoNum type="arabicPeriod"/>
            </a:pPr>
            <a:r>
              <a:rPr lang="en-US" sz="2800" dirty="0"/>
              <a:t>The degree to which a system, component, or process </a:t>
            </a:r>
            <a:r>
              <a:rPr lang="en-US" sz="2800" dirty="0">
                <a:solidFill>
                  <a:srgbClr val="00B050"/>
                </a:solidFill>
              </a:rPr>
              <a:t>meets specified requirements</a:t>
            </a:r>
            <a:endParaRPr lang="id-ID" sz="2800" dirty="0">
              <a:solidFill>
                <a:srgbClr val="00B050"/>
              </a:solidFill>
            </a:endParaRPr>
          </a:p>
          <a:p>
            <a:pPr marL="914400" lvl="1" indent="-457200">
              <a:buFont typeface="+mj-lt"/>
              <a:buAutoNum type="arabicPeriod"/>
            </a:pPr>
            <a:endParaRPr lang="en-US" sz="2800" dirty="0">
              <a:solidFill>
                <a:srgbClr val="00B050"/>
              </a:solidFill>
            </a:endParaRPr>
          </a:p>
          <a:p>
            <a:pPr marL="914400" lvl="1" indent="-457200">
              <a:buFont typeface="+mj-lt"/>
              <a:buAutoNum type="arabicPeriod"/>
            </a:pPr>
            <a:r>
              <a:rPr lang="en-US" sz="2800" dirty="0"/>
              <a:t>The degree to which a system, component, or process meets customer or user needs or </a:t>
            </a:r>
            <a:r>
              <a:rPr lang="en-US" sz="2800" dirty="0">
                <a:solidFill>
                  <a:srgbClr val="0070C0"/>
                </a:solidFill>
              </a:rPr>
              <a:t>expectations</a:t>
            </a:r>
            <a:r>
              <a:rPr lang="id-ID" sz="2800" dirty="0">
                <a:solidFill>
                  <a:srgbClr val="0070C0"/>
                </a:solidFill>
              </a:rPr>
              <a:t> (</a:t>
            </a:r>
            <a:r>
              <a:rPr lang="id-ID" sz="2800" dirty="0" err="1">
                <a:solidFill>
                  <a:srgbClr val="0070C0"/>
                </a:solidFill>
              </a:rPr>
              <a:t>benefits</a:t>
            </a:r>
            <a:r>
              <a:rPr lang="id-ID" sz="2800" dirty="0">
                <a:solidFill>
                  <a:srgbClr val="0070C0"/>
                </a:solidFill>
              </a:rPr>
              <a:t>)</a:t>
            </a:r>
            <a:endParaRPr lang="en-US" sz="2800" dirty="0">
              <a:solidFill>
                <a:srgbClr val="0070C0"/>
              </a:solidFill>
            </a:endParaRPr>
          </a:p>
        </p:txBody>
      </p:sp>
      <p:sp>
        <p:nvSpPr>
          <p:cNvPr id="2" name="Title 1"/>
          <p:cNvSpPr>
            <a:spLocks noGrp="1"/>
          </p:cNvSpPr>
          <p:nvPr>
            <p:ph type="title"/>
          </p:nvPr>
        </p:nvSpPr>
        <p:spPr/>
        <p:txBody>
          <a:bodyPr/>
          <a:lstStyle/>
          <a:p>
            <a:r>
              <a:rPr lang="en-US" dirty="0" err="1"/>
              <a:t>Sofware</a:t>
            </a:r>
            <a:r>
              <a:rPr lang="en-US"/>
              <a:t> Quality?</a:t>
            </a:r>
            <a:endParaRPr lang="id-ID" dirty="0"/>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106" t="2796" r="2563" b="7689"/>
          <a:stretch/>
        </p:blipFill>
        <p:spPr>
          <a:xfrm>
            <a:off x="5141259" y="1905000"/>
            <a:ext cx="3698801" cy="3437104"/>
          </a:xfrm>
          <a:prstGeom prst="rect">
            <a:avLst/>
          </a:prstGeom>
        </p:spPr>
      </p:pic>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84</a:t>
            </a:fld>
            <a:endParaRPr lang="en-US">
              <a:solidFill>
                <a:prstClr val="black">
                  <a:tint val="75000"/>
                </a:prstClr>
              </a:solidFill>
            </a:endParaRPr>
          </a:p>
        </p:txBody>
      </p:sp>
      <p:sp>
        <p:nvSpPr>
          <p:cNvPr id="4" name="TextBox 3">
            <a:extLst>
              <a:ext uri="{FF2B5EF4-FFF2-40B4-BE49-F238E27FC236}">
                <a16:creationId xmlns:a16="http://schemas.microsoft.com/office/drawing/2014/main" id="{7ADEE714-D84B-4947-8626-66A8B6B07047}"/>
              </a:ext>
            </a:extLst>
          </p:cNvPr>
          <p:cNvSpPr txBox="1"/>
          <p:nvPr/>
        </p:nvSpPr>
        <p:spPr>
          <a:xfrm flipH="1">
            <a:off x="5837779" y="5489295"/>
            <a:ext cx="3002281" cy="1077218"/>
          </a:xfrm>
          <a:prstGeom prst="rect">
            <a:avLst/>
          </a:prstGeom>
          <a:solidFill>
            <a:schemeClr val="accent1">
              <a:lumMod val="60000"/>
              <a:lumOff val="40000"/>
            </a:schemeClr>
          </a:solidFill>
        </p:spPr>
        <p:txBody>
          <a:bodyPr wrap="square" rtlCol="0">
            <a:spAutoFit/>
          </a:bodyPr>
          <a:lstStyle/>
          <a:p>
            <a:r>
              <a:rPr lang="id-ID" sz="3200" dirty="0"/>
              <a:t>Business</a:t>
            </a:r>
          </a:p>
          <a:p>
            <a:r>
              <a:rPr lang="id-ID" sz="3200" dirty="0" err="1"/>
              <a:t>Value</a:t>
            </a:r>
            <a:endParaRPr lang="en-US" sz="3200" dirty="0"/>
          </a:p>
        </p:txBody>
      </p:sp>
      <p:sp>
        <p:nvSpPr>
          <p:cNvPr id="8" name="TextBox 7">
            <a:extLst>
              <a:ext uri="{FF2B5EF4-FFF2-40B4-BE49-F238E27FC236}">
                <a16:creationId xmlns:a16="http://schemas.microsoft.com/office/drawing/2014/main" id="{7CD9F256-68F5-4DB7-B669-648E6454DED8}"/>
              </a:ext>
            </a:extLst>
          </p:cNvPr>
          <p:cNvSpPr txBox="1"/>
          <p:nvPr/>
        </p:nvSpPr>
        <p:spPr>
          <a:xfrm flipH="1">
            <a:off x="5592817" y="305057"/>
            <a:ext cx="3002281" cy="1077218"/>
          </a:xfrm>
          <a:prstGeom prst="rect">
            <a:avLst/>
          </a:prstGeom>
          <a:solidFill>
            <a:schemeClr val="accent6">
              <a:lumMod val="40000"/>
              <a:lumOff val="60000"/>
            </a:schemeClr>
          </a:solidFill>
        </p:spPr>
        <p:txBody>
          <a:bodyPr wrap="square" rtlCol="0">
            <a:spAutoFit/>
          </a:bodyPr>
          <a:lstStyle/>
          <a:p>
            <a:r>
              <a:rPr lang="id-ID" sz="3200" dirty="0"/>
              <a:t>Business </a:t>
            </a:r>
            <a:r>
              <a:rPr lang="id-ID" sz="3200" dirty="0" err="1"/>
              <a:t>Requirements</a:t>
            </a:r>
            <a:endParaRPr lang="en-US" sz="3200" dirty="0"/>
          </a:p>
        </p:txBody>
      </p:sp>
      <p:cxnSp>
        <p:nvCxnSpPr>
          <p:cNvPr id="9" name="Straight Arrow Connector 8">
            <a:extLst>
              <a:ext uri="{FF2B5EF4-FFF2-40B4-BE49-F238E27FC236}">
                <a16:creationId xmlns:a16="http://schemas.microsoft.com/office/drawing/2014/main" id="{EC4457AE-A487-4120-8AB9-D87033430450}"/>
              </a:ext>
            </a:extLst>
          </p:cNvPr>
          <p:cNvCxnSpPr>
            <a:cxnSpLocks/>
          </p:cNvCxnSpPr>
          <p:nvPr/>
        </p:nvCxnSpPr>
        <p:spPr>
          <a:xfrm flipV="1">
            <a:off x="4572000" y="1515896"/>
            <a:ext cx="1905000" cy="1455904"/>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cxnSp>
        <p:nvCxnSpPr>
          <p:cNvPr id="10" name="Straight Arrow Connector 9">
            <a:extLst>
              <a:ext uri="{FF2B5EF4-FFF2-40B4-BE49-F238E27FC236}">
                <a16:creationId xmlns:a16="http://schemas.microsoft.com/office/drawing/2014/main" id="{84774D0F-31ED-4652-8D47-5422E9DE6E38}"/>
              </a:ext>
            </a:extLst>
          </p:cNvPr>
          <p:cNvCxnSpPr>
            <a:cxnSpLocks/>
          </p:cNvCxnSpPr>
          <p:nvPr/>
        </p:nvCxnSpPr>
        <p:spPr>
          <a:xfrm>
            <a:off x="4495800" y="5791200"/>
            <a:ext cx="1219200" cy="228600"/>
          </a:xfrm>
          <a:prstGeom prst="straightConnector1">
            <a:avLst/>
          </a:prstGeom>
          <a:ln w="57150">
            <a:solidFill>
              <a:schemeClr val="accent1">
                <a:lumMod val="75000"/>
              </a:schemeClr>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178560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45830832"/>
              </p:ext>
            </p:extLst>
          </p:nvPr>
        </p:nvGraphicFramePr>
        <p:xfrm>
          <a:off x="76200" y="1"/>
          <a:ext cx="8991600" cy="6850998"/>
        </p:xfrm>
        <a:graphic>
          <a:graphicData uri="http://schemas.openxmlformats.org/drawingml/2006/table">
            <a:tbl>
              <a:tblPr/>
              <a:tblGrid>
                <a:gridCol w="1640305">
                  <a:extLst>
                    <a:ext uri="{9D8B030D-6E8A-4147-A177-3AD203B41FA5}">
                      <a16:colId xmlns:a16="http://schemas.microsoft.com/office/drawing/2014/main" val="20000"/>
                    </a:ext>
                  </a:extLst>
                </a:gridCol>
                <a:gridCol w="7351295">
                  <a:extLst>
                    <a:ext uri="{9D8B030D-6E8A-4147-A177-3AD203B41FA5}">
                      <a16:colId xmlns:a16="http://schemas.microsoft.com/office/drawing/2014/main" val="20001"/>
                    </a:ext>
                  </a:extLst>
                </a:gridCol>
              </a:tblGrid>
              <a:tr h="268919">
                <a:tc gridSpan="2">
                  <a:txBody>
                    <a:bodyPr/>
                    <a:lstStyle/>
                    <a:p>
                      <a:pPr algn="ctr" fontAlgn="t"/>
                      <a:r>
                        <a:rPr lang="en-US" sz="2000" b="1" i="0" u="none" strike="noStrike" dirty="0">
                          <a:solidFill>
                            <a:schemeClr val="tx1"/>
                          </a:solidFill>
                          <a:effectLst>
                            <a:outerShdw blurRad="38100" dist="38100" dir="2700000" algn="tl">
                              <a:srgbClr val="000000">
                                <a:alpha val="43137"/>
                              </a:srgbClr>
                            </a:outerShdw>
                          </a:effectLst>
                          <a:latin typeface="+mn-lt"/>
                        </a:rPr>
                        <a:t>System Request</a:t>
                      </a:r>
                      <a:r>
                        <a:rPr lang="en-US" sz="2000" b="1" i="0" u="none" strike="noStrike" baseline="0" dirty="0">
                          <a:solidFill>
                            <a:srgbClr val="000000"/>
                          </a:solidFill>
                          <a:effectLst>
                            <a:outerShdw blurRad="38100" dist="38100" dir="2700000" algn="tl">
                              <a:srgbClr val="000000">
                                <a:alpha val="43137"/>
                              </a:srgbClr>
                            </a:outerShdw>
                          </a:effectLst>
                          <a:latin typeface="+mn-lt"/>
                        </a:rPr>
                        <a:t>: </a:t>
                      </a:r>
                      <a:r>
                        <a:rPr lang="id-ID" sz="2000" b="1" i="0" u="none" strike="noStrike" dirty="0">
                          <a:solidFill>
                            <a:srgbClr val="000000"/>
                          </a:solidFill>
                          <a:effectLst>
                            <a:outerShdw blurRad="38100" dist="38100" dir="2700000" algn="tl">
                              <a:srgbClr val="000000">
                                <a:alpha val="43137"/>
                              </a:srgbClr>
                            </a:outerShdw>
                          </a:effectLst>
                          <a:latin typeface="+mn-lt"/>
                        </a:rPr>
                        <a:t>Sistem Penjualan Musik Online</a:t>
                      </a:r>
                      <a:endParaRPr lang="en-US" sz="2000" b="1" i="0" u="none" strike="noStrike" dirty="0">
                        <a:solidFill>
                          <a:srgbClr val="000000"/>
                        </a:solidFill>
                        <a:effectLst>
                          <a:outerShdw blurRad="38100" dist="38100" dir="2700000" algn="tl">
                            <a:srgbClr val="000000">
                              <a:alpha val="43137"/>
                            </a:srgbClr>
                          </a:outerShdw>
                        </a:effectLst>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268919">
                <a:tc>
                  <a:txBody>
                    <a:bodyPr/>
                    <a:lstStyle/>
                    <a:p>
                      <a:pPr algn="l" fontAlgn="t"/>
                      <a:r>
                        <a:rPr lang="en-US" sz="1800" b="1" i="0" u="none" strike="noStrike" dirty="0">
                          <a:solidFill>
                            <a:srgbClr val="000000"/>
                          </a:solidFill>
                          <a:latin typeface="+mn-lt"/>
                        </a:rPr>
                        <a:t>Project Sponsor:</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en-US" sz="1800" b="0" i="0" u="none" strike="noStrike">
                          <a:solidFill>
                            <a:srgbClr val="000000"/>
                          </a:solidFill>
                          <a:latin typeface="+mn-lt"/>
                        </a:rPr>
                        <a:t>Margaret Mooney, Vice President of Marketing</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1300080">
                <a:tc>
                  <a:txBody>
                    <a:bodyPr/>
                    <a:lstStyle/>
                    <a:p>
                      <a:pPr algn="l" fontAlgn="t"/>
                      <a:r>
                        <a:rPr lang="en-US" sz="1800" b="1" i="0" u="none" strike="noStrike" dirty="0">
                          <a:solidFill>
                            <a:srgbClr val="000000"/>
                          </a:solidFill>
                          <a:latin typeface="+mn-lt"/>
                        </a:rPr>
                        <a:t>Business Needs:</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id-ID" sz="1800" b="0" i="0" u="none" strike="noStrike" dirty="0">
                          <a:solidFill>
                            <a:srgbClr val="000000"/>
                          </a:solidFill>
                          <a:latin typeface="+mn-lt"/>
                        </a:rPr>
                        <a:t>Project ini dibangun untuk:</a:t>
                      </a:r>
                    </a:p>
                    <a:p>
                      <a:pPr marL="342900" indent="-342900" algn="l" fontAlgn="t">
                        <a:buAutoNum type="arabicPeriod"/>
                      </a:pPr>
                      <a:r>
                        <a:rPr lang="id-ID" sz="1800" b="0" i="0" u="none" strike="noStrike" dirty="0">
                          <a:solidFill>
                            <a:srgbClr val="000000"/>
                          </a:solidFill>
                          <a:latin typeface="+mn-lt"/>
                        </a:rPr>
                        <a:t>Mendapatkan pelanggan baru lewat Internet</a:t>
                      </a:r>
                    </a:p>
                    <a:p>
                      <a:pPr marL="342900" indent="-342900" algn="l" fontAlgn="t">
                        <a:buAutoNum type="arabicPeriod"/>
                      </a:pPr>
                      <a:endParaRPr lang="id-ID" sz="1800" b="0" i="0" u="none" strike="noStrike" dirty="0">
                        <a:solidFill>
                          <a:srgbClr val="000000"/>
                        </a:solidFill>
                        <a:latin typeface="+mn-lt"/>
                      </a:endParaRPr>
                    </a:p>
                    <a:p>
                      <a:pPr marL="342900" indent="-342900" algn="l" fontAlgn="t">
                        <a:buAutoNum type="arabicPeriod"/>
                      </a:pPr>
                      <a:r>
                        <a:rPr lang="id-ID" sz="1800" b="0" i="0" u="none" strike="noStrike" dirty="0">
                          <a:solidFill>
                            <a:srgbClr val="000000"/>
                          </a:solidFill>
                          <a:latin typeface="+mn-lt"/>
                        </a:rPr>
                        <a:t>Meningkatkan efisiensi penanganan masalah pelanggan melalui internet</a:t>
                      </a:r>
                      <a:endParaRPr lang="en-US" sz="1100" b="0" i="0" u="none" strike="noStrike" dirty="0">
                        <a:solidFill>
                          <a:srgbClr val="000000"/>
                        </a:solidFill>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68919">
                <a:tc gridSpan="2">
                  <a:txBody>
                    <a:bodyPr/>
                    <a:lstStyle/>
                    <a:p>
                      <a:pPr algn="l" fontAlgn="t"/>
                      <a:r>
                        <a:rPr lang="en-US" sz="1800" b="1" i="0" u="none" strike="noStrike" dirty="0">
                          <a:solidFill>
                            <a:srgbClr val="000000"/>
                          </a:solidFill>
                          <a:latin typeface="+mn-lt"/>
                        </a:rPr>
                        <a:t>Business Requirements:</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3"/>
                  </a:ext>
                </a:extLst>
              </a:tr>
              <a:tr h="1680469">
                <a:tc gridSpan="2">
                  <a:txBody>
                    <a:bodyPr/>
                    <a:lstStyle/>
                    <a:p>
                      <a:pPr algn="l" fontAlgn="t"/>
                      <a:r>
                        <a:rPr lang="id-ID" sz="1800" b="0" i="0" u="none" strike="noStrike" dirty="0">
                          <a:solidFill>
                            <a:srgbClr val="000000"/>
                          </a:solidFill>
                          <a:latin typeface="+mn-lt"/>
                        </a:rPr>
                        <a:t>Sistem yang mendukung penjualan musik secara </a:t>
                      </a:r>
                      <a:r>
                        <a:rPr lang="id-ID" sz="1800" b="0" i="0" u="none" strike="noStrike" dirty="0" err="1">
                          <a:solidFill>
                            <a:srgbClr val="000000"/>
                          </a:solidFill>
                          <a:latin typeface="+mn-lt"/>
                        </a:rPr>
                        <a:t>online</a:t>
                      </a:r>
                      <a:r>
                        <a:rPr lang="id-ID" sz="1800" b="0" i="0" u="none" strike="noStrike" dirty="0">
                          <a:solidFill>
                            <a:srgbClr val="000000"/>
                          </a:solidFill>
                          <a:latin typeface="+mn-lt"/>
                        </a:rPr>
                        <a:t>.</a:t>
                      </a:r>
                      <a:r>
                        <a:rPr lang="en-US" sz="1800" b="0" i="0" u="none" strike="noStrike" dirty="0">
                          <a:solidFill>
                            <a:srgbClr val="000000"/>
                          </a:solidFill>
                          <a:latin typeface="+mn-lt"/>
                        </a:rPr>
                        <a:t> </a:t>
                      </a:r>
                      <a:r>
                        <a:rPr lang="id-ID" sz="1800" b="0" i="0" u="none" strike="noStrike" dirty="0">
                          <a:solidFill>
                            <a:srgbClr val="000000"/>
                          </a:solidFill>
                          <a:latin typeface="+mn-lt"/>
                        </a:rPr>
                        <a:t>Fitur-fitur yang harus ada</a:t>
                      </a:r>
                      <a:r>
                        <a:rPr lang="en-US" sz="1800" b="0" i="0" u="none" strike="noStrike" dirty="0">
                          <a:solidFill>
                            <a:srgbClr val="000000"/>
                          </a:solidFill>
                          <a:latin typeface="+mn-lt"/>
                        </a:rPr>
                        <a:t>:</a:t>
                      </a:r>
                    </a:p>
                    <a:p>
                      <a:pPr marL="228600" indent="-228600" algn="l" fontAlgn="t">
                        <a:buFont typeface="+mj-lt"/>
                        <a:buAutoNum type="arabicPeriod"/>
                      </a:pPr>
                      <a:r>
                        <a:rPr lang="id-ID" sz="1800" b="0" i="0" u="none" strike="noStrike" dirty="0" err="1">
                          <a:solidFill>
                            <a:srgbClr val="008000"/>
                          </a:solidFill>
                          <a:latin typeface="+mn-lt"/>
                        </a:rPr>
                        <a:t>Fitur</a:t>
                      </a:r>
                      <a:r>
                        <a:rPr lang="id-ID" sz="1800" b="0" i="0" u="none" strike="noStrike" dirty="0">
                          <a:solidFill>
                            <a:srgbClr val="008000"/>
                          </a:solidFill>
                          <a:latin typeface="+mn-lt"/>
                        </a:rPr>
                        <a:t> Pencarian Produk</a:t>
                      </a:r>
                    </a:p>
                    <a:p>
                      <a:pPr marL="228600" indent="-228600" algn="l" fontAlgn="t">
                        <a:buFont typeface="+mj-lt"/>
                        <a:buAutoNum type="arabicPeriod"/>
                      </a:pPr>
                      <a:r>
                        <a:rPr lang="id-ID" sz="1800" b="0" i="0" u="none" strike="noStrike" dirty="0" err="1">
                          <a:solidFill>
                            <a:srgbClr val="008000"/>
                          </a:solidFill>
                          <a:latin typeface="+mn-lt"/>
                        </a:rPr>
                        <a:t>Fitur</a:t>
                      </a:r>
                      <a:r>
                        <a:rPr lang="id-ID" sz="1800" b="0" i="0" u="none" strike="noStrike" dirty="0">
                          <a:solidFill>
                            <a:srgbClr val="008000"/>
                          </a:solidFill>
                          <a:latin typeface="+mn-lt"/>
                        </a:rPr>
                        <a:t> Pencarian Toko yang Menyediakan Stok Produk</a:t>
                      </a:r>
                      <a:endParaRPr lang="en-US" sz="1800" b="0" i="0" u="none" strike="noStrike" dirty="0">
                        <a:solidFill>
                          <a:srgbClr val="008000"/>
                        </a:solidFill>
                        <a:latin typeface="+mn-lt"/>
                      </a:endParaRPr>
                    </a:p>
                    <a:p>
                      <a:pPr marL="228600" indent="-228600" algn="l" fontAlgn="t">
                        <a:buFont typeface="+mj-lt"/>
                        <a:buAutoNum type="arabicPeriod"/>
                      </a:pPr>
                      <a:r>
                        <a:rPr lang="id-ID" sz="1800" b="0" i="0" u="none" strike="noStrike" dirty="0" err="1">
                          <a:solidFill>
                            <a:srgbClr val="008000"/>
                          </a:solidFill>
                          <a:latin typeface="+mn-lt"/>
                        </a:rPr>
                        <a:t>Fitur</a:t>
                      </a:r>
                      <a:r>
                        <a:rPr lang="id-ID" sz="1800" b="0" i="0" u="none" strike="noStrike" dirty="0">
                          <a:solidFill>
                            <a:srgbClr val="008000"/>
                          </a:solidFill>
                          <a:latin typeface="+mn-lt"/>
                        </a:rPr>
                        <a:t> Pemesanan Produk Melalui Toko yang Menyediakan</a:t>
                      </a:r>
                      <a:endParaRPr lang="en-US" sz="1800" b="0" i="0" u="none" strike="noStrike" dirty="0">
                        <a:solidFill>
                          <a:srgbClr val="008000"/>
                        </a:solidFill>
                        <a:latin typeface="+mn-lt"/>
                      </a:endParaRPr>
                    </a:p>
                    <a:p>
                      <a:pPr marL="228600" indent="-228600" algn="l" fontAlgn="t">
                        <a:buFont typeface="+mj-lt"/>
                        <a:buAutoNum type="arabicPeriod"/>
                      </a:pPr>
                      <a:r>
                        <a:rPr lang="id-ID" sz="1800" b="0" i="0" u="none" strike="noStrike" dirty="0" err="1">
                          <a:solidFill>
                            <a:srgbClr val="008000"/>
                          </a:solidFill>
                          <a:latin typeface="+mn-lt"/>
                        </a:rPr>
                        <a:t>Fitur</a:t>
                      </a:r>
                      <a:r>
                        <a:rPr lang="id-ID" sz="1800" b="0" i="0" u="none" strike="noStrike" dirty="0">
                          <a:solidFill>
                            <a:srgbClr val="008000"/>
                          </a:solidFill>
                          <a:latin typeface="+mn-lt"/>
                        </a:rPr>
                        <a:t> Pembayaran dengan Berbagai Pilihan Pembayaran</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4"/>
                  </a:ext>
                </a:extLst>
              </a:tr>
              <a:tr h="268919">
                <a:tc gridSpan="2">
                  <a:txBody>
                    <a:bodyPr/>
                    <a:lstStyle/>
                    <a:p>
                      <a:pPr algn="l" fontAlgn="t"/>
                      <a:r>
                        <a:rPr lang="en-US" sz="1800" b="1" i="0" u="none" strike="noStrike" dirty="0">
                          <a:solidFill>
                            <a:srgbClr val="000000"/>
                          </a:solidFill>
                          <a:latin typeface="+mn-lt"/>
                        </a:rPr>
                        <a:t>Business Value:</a:t>
                      </a: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5"/>
                  </a:ext>
                </a:extLst>
              </a:tr>
              <a:tr h="2725573">
                <a:tc gridSpan="2">
                  <a:txBody>
                    <a:bodyPr/>
                    <a:lstStyle/>
                    <a:p>
                      <a:pPr algn="l" fontAlgn="t"/>
                      <a:r>
                        <a:rPr lang="en-US" sz="1800" b="0" i="1" u="none" strike="noStrike" dirty="0">
                          <a:solidFill>
                            <a:srgbClr val="000000"/>
                          </a:solidFill>
                          <a:latin typeface="+mn-lt"/>
                        </a:rPr>
                        <a:t>Intangible Value:</a:t>
                      </a:r>
                    </a:p>
                    <a:p>
                      <a:pPr marL="742950" lvl="1" indent="-285750" algn="l" fontAlgn="t">
                        <a:buFont typeface="Wingdings" panose="05000000000000000000" pitchFamily="2" charset="2"/>
                        <a:buChar char="§"/>
                      </a:pPr>
                      <a:r>
                        <a:rPr lang="id-ID" sz="1800" b="0" i="0" u="none" strike="noStrike" dirty="0">
                          <a:solidFill>
                            <a:srgbClr val="000000"/>
                          </a:solidFill>
                          <a:latin typeface="+mn-lt"/>
                        </a:rPr>
                        <a:t>Meningkatkan kenyamanan dan </a:t>
                      </a:r>
                      <a:r>
                        <a:rPr lang="id-ID" sz="1800" b="0" i="0" u="none" strike="noStrike" dirty="0">
                          <a:solidFill>
                            <a:srgbClr val="C00000"/>
                          </a:solidFill>
                          <a:latin typeface="+mn-lt"/>
                        </a:rPr>
                        <a:t>kepuasan pelanggan</a:t>
                      </a:r>
                      <a:endParaRPr lang="en-US" sz="1800" b="0" i="0" u="none" strike="noStrike" dirty="0">
                        <a:solidFill>
                          <a:srgbClr val="C00000"/>
                        </a:solidFill>
                        <a:latin typeface="+mn-lt"/>
                      </a:endParaRPr>
                    </a:p>
                    <a:p>
                      <a:pPr marL="742950" lvl="1" indent="-285750" algn="l" fontAlgn="t">
                        <a:buFont typeface="Wingdings" panose="05000000000000000000" pitchFamily="2" charset="2"/>
                        <a:buChar char="§"/>
                      </a:pPr>
                      <a:r>
                        <a:rPr lang="id-ID" sz="1800" b="0" i="0" u="none" strike="noStrike" baseline="0" dirty="0">
                          <a:solidFill>
                            <a:srgbClr val="000000"/>
                          </a:solidFill>
                          <a:latin typeface="+mn-lt"/>
                        </a:rPr>
                        <a:t>Meningkatkan </a:t>
                      </a:r>
                      <a:r>
                        <a:rPr lang="id-ID" sz="1800" b="0" i="0" u="none" strike="noStrike" baseline="0" dirty="0" err="1">
                          <a:solidFill>
                            <a:srgbClr val="0070C0"/>
                          </a:solidFill>
                          <a:latin typeface="+mn-lt"/>
                        </a:rPr>
                        <a:t>brand</a:t>
                      </a:r>
                      <a:r>
                        <a:rPr lang="id-ID" sz="1800" b="0" i="0" u="none" strike="noStrike" baseline="0" dirty="0">
                          <a:solidFill>
                            <a:srgbClr val="0070C0"/>
                          </a:solidFill>
                          <a:latin typeface="+mn-lt"/>
                        </a:rPr>
                        <a:t> </a:t>
                      </a:r>
                      <a:r>
                        <a:rPr lang="id-ID" sz="1800" b="0" i="0" u="none" strike="noStrike" baseline="0" dirty="0" err="1">
                          <a:solidFill>
                            <a:srgbClr val="0070C0"/>
                          </a:solidFill>
                          <a:latin typeface="+mn-lt"/>
                        </a:rPr>
                        <a:t>recognition</a:t>
                      </a:r>
                      <a:r>
                        <a:rPr lang="id-ID" sz="1800" b="0" i="0" u="none" strike="noStrike" baseline="0" dirty="0">
                          <a:solidFill>
                            <a:srgbClr val="0070C0"/>
                          </a:solidFill>
                          <a:latin typeface="+mn-lt"/>
                        </a:rPr>
                        <a:t> </a:t>
                      </a:r>
                      <a:r>
                        <a:rPr lang="id-ID" sz="1800" b="0" i="0" u="none" strike="noStrike" baseline="0" dirty="0">
                          <a:solidFill>
                            <a:srgbClr val="000000"/>
                          </a:solidFill>
                          <a:latin typeface="+mn-lt"/>
                        </a:rPr>
                        <a:t>tentang perusahaan di dunia Internet</a:t>
                      </a:r>
                      <a:endParaRPr lang="en-US" sz="1800" b="0" i="0" u="none" strike="noStrike" dirty="0">
                        <a:solidFill>
                          <a:srgbClr val="000000"/>
                        </a:solidFill>
                        <a:latin typeface="+mn-lt"/>
                      </a:endParaRPr>
                    </a:p>
                    <a:p>
                      <a:pPr algn="l" fontAlgn="t"/>
                      <a:endParaRPr lang="en-US" sz="1000" b="0" i="0" u="none" strike="noStrike" dirty="0">
                        <a:solidFill>
                          <a:srgbClr val="000000"/>
                        </a:solidFill>
                        <a:latin typeface="+mn-lt"/>
                      </a:endParaRPr>
                    </a:p>
                    <a:p>
                      <a:pPr algn="l" fontAlgn="t"/>
                      <a:r>
                        <a:rPr lang="en-US" sz="1800" b="0" i="1" u="none" strike="noStrike" dirty="0">
                          <a:solidFill>
                            <a:srgbClr val="000000"/>
                          </a:solidFill>
                          <a:latin typeface="+mn-lt"/>
                        </a:rPr>
                        <a:t>Tangible Value: </a:t>
                      </a:r>
                    </a:p>
                    <a:p>
                      <a:pPr marL="457200" lvl="1" indent="0" algn="l" fontAlgn="t">
                        <a:buFont typeface="Wingdings" panose="05000000000000000000" pitchFamily="2" charset="2"/>
                        <a:buNone/>
                      </a:pPr>
                      <a:r>
                        <a:rPr lang="id-ID" sz="1800" b="0" i="0" u="none" strike="noStrike" dirty="0">
                          <a:solidFill>
                            <a:srgbClr val="0070C0"/>
                          </a:solidFill>
                          <a:latin typeface="+mn-lt"/>
                        </a:rPr>
                        <a:t>1. Meningkatkan penjualan dari pelanggan baru lewat Internet:</a:t>
                      </a:r>
                      <a:endParaRPr lang="en-US" sz="1800" b="0" i="0" u="none" strike="noStrike" dirty="0">
                        <a:solidFill>
                          <a:srgbClr val="0070C0"/>
                        </a:solidFill>
                        <a:latin typeface="+mn-lt"/>
                      </a:endParaRPr>
                    </a:p>
                    <a:p>
                      <a:pPr marL="1257300" lvl="2" indent="-342900" algn="l" fontAlgn="t">
                        <a:buFont typeface="Arial" panose="020B0604020202020204" pitchFamily="34" charset="0"/>
                        <a:buChar char="•"/>
                      </a:pPr>
                      <a:r>
                        <a:rPr lang="id-ID" sz="1800" b="0" i="0" u="none" strike="noStrike" dirty="0">
                          <a:solidFill>
                            <a:srgbClr val="000000"/>
                          </a:solidFill>
                          <a:latin typeface="+mn-lt"/>
                        </a:rPr>
                        <a:t>Rp 400 juta </a:t>
                      </a:r>
                      <a:r>
                        <a:rPr lang="id-ID" sz="1800" b="0" i="0" u="none" strike="noStrike" dirty="0">
                          <a:solidFill>
                            <a:srgbClr val="00B050"/>
                          </a:solidFill>
                          <a:latin typeface="+mn-lt"/>
                        </a:rPr>
                        <a:t>peningkatan penjualan </a:t>
                      </a:r>
                      <a:r>
                        <a:rPr lang="id-ID" sz="1800" b="0" i="0" u="none" strike="noStrike" dirty="0">
                          <a:solidFill>
                            <a:srgbClr val="000000"/>
                          </a:solidFill>
                          <a:latin typeface="+mn-lt"/>
                        </a:rPr>
                        <a:t>dari pelanggan baru dan</a:t>
                      </a:r>
                      <a:br>
                        <a:rPr lang="id-ID" sz="1800" b="0" i="0" u="none" strike="noStrike" dirty="0">
                          <a:solidFill>
                            <a:srgbClr val="000000"/>
                          </a:solidFill>
                          <a:latin typeface="+mn-lt"/>
                        </a:rPr>
                      </a:br>
                      <a:r>
                        <a:rPr lang="en-US" sz="1800" b="0" i="0" u="none" strike="noStrike" dirty="0">
                          <a:solidFill>
                            <a:srgbClr val="000000"/>
                          </a:solidFill>
                          <a:latin typeface="+mn-lt"/>
                        </a:rPr>
                        <a:t>R</a:t>
                      </a:r>
                      <a:r>
                        <a:rPr lang="id-ID" sz="1800" b="0" i="0" u="none" strike="noStrike" dirty="0">
                          <a:solidFill>
                            <a:srgbClr val="000000"/>
                          </a:solidFill>
                          <a:latin typeface="+mn-lt"/>
                        </a:rPr>
                        <a:t>p 600 juta dari pelanggan lama</a:t>
                      </a:r>
                      <a:endParaRPr lang="en-US" sz="1800" b="0" i="0" u="none" strike="noStrike" dirty="0">
                        <a:solidFill>
                          <a:srgbClr val="000000"/>
                        </a:solidFill>
                        <a:latin typeface="+mn-lt"/>
                      </a:endParaRPr>
                    </a:p>
                    <a:p>
                      <a:pPr marL="457200" lvl="1" indent="0" algn="l" fontAlgn="t">
                        <a:buFont typeface="Wingdings" panose="05000000000000000000" pitchFamily="2" charset="2"/>
                        <a:buNone/>
                      </a:pPr>
                      <a:r>
                        <a:rPr lang="id-ID" sz="1800" b="0" i="0" u="none" strike="noStrike" dirty="0">
                          <a:solidFill>
                            <a:srgbClr val="C00000"/>
                          </a:solidFill>
                          <a:latin typeface="+mn-lt"/>
                        </a:rPr>
                        <a:t>2. Mengurangi biaya operasional untuk menangani komplain dari pelanggan</a:t>
                      </a:r>
                      <a:endParaRPr lang="en-US" sz="1800" b="0" i="0" u="none" strike="noStrike" dirty="0">
                        <a:solidFill>
                          <a:srgbClr val="000000"/>
                        </a:solidFill>
                        <a:latin typeface="+mn-lt"/>
                      </a:endParaRPr>
                    </a:p>
                    <a:p>
                      <a:pPr marL="1257300" lvl="2" indent="-342900" algn="l" fontAlgn="t">
                        <a:buFont typeface="Arial" panose="020B0604020202020204" pitchFamily="34" charset="0"/>
                        <a:buChar char="•"/>
                      </a:pPr>
                      <a:r>
                        <a:rPr lang="id-ID" sz="1800" b="0" i="0" u="none" strike="noStrike" dirty="0">
                          <a:solidFill>
                            <a:srgbClr val="000000"/>
                          </a:solidFill>
                          <a:latin typeface="+mn-lt"/>
                        </a:rPr>
                        <a:t>Rp 100 juta </a:t>
                      </a:r>
                      <a:r>
                        <a:rPr lang="id-ID" sz="1800" b="0" i="0" u="none" strike="noStrike" dirty="0">
                          <a:solidFill>
                            <a:srgbClr val="00B050"/>
                          </a:solidFill>
                          <a:latin typeface="+mn-lt"/>
                        </a:rPr>
                        <a:t>pengurangan</a:t>
                      </a:r>
                      <a:r>
                        <a:rPr lang="id-ID" sz="1800" b="0" i="0" u="none" strike="noStrike" dirty="0">
                          <a:solidFill>
                            <a:srgbClr val="000000"/>
                          </a:solidFill>
                          <a:latin typeface="+mn-lt"/>
                        </a:rPr>
                        <a:t> tahunan biaya telepon untuk menangani pelanggan</a:t>
                      </a:r>
                      <a:endParaRPr lang="en-US" sz="1800" b="0" i="0" u="none" strike="noStrike" dirty="0">
                        <a:solidFill>
                          <a:srgbClr val="000000"/>
                        </a:solidFill>
                        <a:latin typeface="+mn-lt"/>
                      </a:endParaRPr>
                    </a:p>
                  </a:txBody>
                  <a:tcPr marL="4279" marR="4279" marT="42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Rectangle: Rounded Corners 4"/>
          <p:cNvSpPr/>
          <p:nvPr/>
        </p:nvSpPr>
        <p:spPr>
          <a:xfrm>
            <a:off x="762000" y="838200"/>
            <a:ext cx="5943600" cy="3048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p:cNvCxnSpPr>
          <p:nvPr/>
        </p:nvCxnSpPr>
        <p:spPr>
          <a:xfrm>
            <a:off x="1085850" y="1139798"/>
            <a:ext cx="457200" cy="42704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1543050" y="1368511"/>
            <a:ext cx="7296150" cy="4602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flipH="1">
            <a:off x="4648200" y="1828800"/>
            <a:ext cx="3276600" cy="441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a:off x="4343400" y="1828800"/>
            <a:ext cx="2514601" cy="2590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1636538" y="1139798"/>
            <a:ext cx="878062" cy="35846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4192142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7E977-21C6-499C-93E1-B5A93A3E790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D3DEFC5-D355-4392-ACD5-5F058247AC6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86</a:t>
            </a:fld>
            <a:endParaRPr lang="en-US">
              <a:solidFill>
                <a:prstClr val="black">
                  <a:tint val="75000"/>
                </a:prstClr>
              </a:solidFill>
            </a:endParaRPr>
          </a:p>
        </p:txBody>
      </p:sp>
      <p:sp>
        <p:nvSpPr>
          <p:cNvPr id="7" name="Content Placeholder 6"/>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0BF9E8E-A985-43EB-B7F3-384C81520306}"/>
              </a:ext>
            </a:extLst>
          </p:cNvPr>
          <p:cNvPicPr>
            <a:picLocks noChangeAspect="1"/>
          </p:cNvPicPr>
          <p:nvPr/>
        </p:nvPicPr>
        <p:blipFill rotWithShape="1">
          <a:blip r:embed="rId2"/>
          <a:srcRect l="34705" t="25218" r="31265" b="10184"/>
          <a:stretch/>
        </p:blipFill>
        <p:spPr>
          <a:xfrm>
            <a:off x="428625" y="97464"/>
            <a:ext cx="8286750" cy="65849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34765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0E75F7-0275-4DA0-9B99-4BF576A6FAC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F34D925-BDBF-4D63-BAAE-31952FF9D44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5B8B5A5-FF04-4AA3-B870-AD32DB5E17C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87</a:t>
            </a:fld>
            <a:endParaRPr lang="en-US">
              <a:solidFill>
                <a:prstClr val="black">
                  <a:tint val="75000"/>
                </a:prstClr>
              </a:solidFill>
            </a:endParaRPr>
          </a:p>
        </p:txBody>
      </p:sp>
      <p:pic>
        <p:nvPicPr>
          <p:cNvPr id="5" name="Picture 4">
            <a:extLst>
              <a:ext uri="{FF2B5EF4-FFF2-40B4-BE49-F238E27FC236}">
                <a16:creationId xmlns:a16="http://schemas.microsoft.com/office/drawing/2014/main" id="{5464C9FD-C5D5-41E4-9393-FBD2BB8C7AAB}"/>
              </a:ext>
            </a:extLst>
          </p:cNvPr>
          <p:cNvPicPr>
            <a:picLocks noChangeAspect="1"/>
          </p:cNvPicPr>
          <p:nvPr/>
        </p:nvPicPr>
        <p:blipFill rotWithShape="1">
          <a:blip r:embed="rId2"/>
          <a:srcRect l="31198" t="25836" r="27936" b="16157"/>
          <a:stretch/>
        </p:blipFill>
        <p:spPr>
          <a:xfrm>
            <a:off x="0" y="748071"/>
            <a:ext cx="9024127" cy="5361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040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BA41AE-3973-4413-BF48-E1FB25FEF2C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EB44CAE-C7AE-4A64-9541-94402219D68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5B4A4E6-3C79-4D85-B1AC-9B9A4DFBE32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88</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228600" y="266925"/>
            <a:ext cx="8748408" cy="6324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6794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058150" cy="5333549"/>
          </a:xfrm>
        </p:spPr>
        <p:txBody>
          <a:bodyPr>
            <a:normAutofit fontScale="92500"/>
          </a:bodyPr>
          <a:lstStyle/>
          <a:p>
            <a:pPr marL="514350" indent="-514350">
              <a:buFont typeface="+mj-lt"/>
              <a:buAutoNum type="arabicPeriod"/>
            </a:pPr>
            <a:r>
              <a:rPr lang="en-US" sz="3600" dirty="0" err="1">
                <a:solidFill>
                  <a:srgbClr val="C00000"/>
                </a:solidFill>
              </a:rPr>
              <a:t>Lihat</a:t>
            </a:r>
            <a:r>
              <a:rPr lang="en-US" sz="3600" dirty="0">
                <a:solidFill>
                  <a:srgbClr val="C00000"/>
                </a:solidFill>
              </a:rPr>
              <a:t> </a:t>
            </a:r>
            <a:r>
              <a:rPr lang="en-US" sz="3600" dirty="0" err="1">
                <a:solidFill>
                  <a:srgbClr val="C00000"/>
                </a:solidFill>
              </a:rPr>
              <a:t>contoh</a:t>
            </a:r>
            <a:r>
              <a:rPr lang="en-US" sz="3600" dirty="0">
                <a:solidFill>
                  <a:srgbClr val="C00000"/>
                </a:solidFill>
              </a:rPr>
              <a:t> System Request  </a:t>
            </a:r>
            <a:r>
              <a:rPr lang="en-US" sz="3600" dirty="0" err="1"/>
              <a:t>untuk</a:t>
            </a:r>
            <a:r>
              <a:rPr lang="en-US" sz="3600" dirty="0"/>
              <a:t> </a:t>
            </a:r>
            <a:r>
              <a:rPr lang="id-ID" sz="3600" dirty="0">
                <a:solidFill>
                  <a:srgbClr val="0070C0"/>
                </a:solidFill>
              </a:rPr>
              <a:t>Sistem Penjualan Musik Online</a:t>
            </a:r>
            <a:endParaRPr lang="en-US" sz="3600" dirty="0">
              <a:solidFill>
                <a:srgbClr val="0070C0"/>
              </a:solidFill>
            </a:endParaRPr>
          </a:p>
          <a:p>
            <a:pPr marL="514350" indent="-514350">
              <a:buFont typeface="+mj-lt"/>
              <a:buAutoNum type="arabicPeriod"/>
            </a:pPr>
            <a:r>
              <a:rPr lang="en-US" sz="3600" dirty="0" err="1">
                <a:solidFill>
                  <a:srgbClr val="C00000"/>
                </a:solidFill>
              </a:rPr>
              <a:t>Pikirkan</a:t>
            </a:r>
            <a:r>
              <a:rPr lang="en-US" sz="3600" dirty="0">
                <a:solidFill>
                  <a:srgbClr val="C00000"/>
                </a:solidFill>
              </a:rPr>
              <a:t> </a:t>
            </a:r>
            <a:r>
              <a:rPr lang="en-US" sz="3600" dirty="0" err="1">
                <a:solidFill>
                  <a:srgbClr val="C00000"/>
                </a:solidFill>
              </a:rPr>
              <a:t>suatu</a:t>
            </a:r>
            <a:r>
              <a:rPr lang="en-US" sz="3600" dirty="0">
                <a:solidFill>
                  <a:srgbClr val="C00000"/>
                </a:solidFill>
              </a:rPr>
              <a:t> </a:t>
            </a:r>
            <a:r>
              <a:rPr lang="en-US" sz="3600" dirty="0" err="1">
                <a:solidFill>
                  <a:srgbClr val="C00000"/>
                </a:solidFill>
              </a:rPr>
              <a:t>sistem</a:t>
            </a:r>
            <a:r>
              <a:rPr lang="en-US" sz="3600" dirty="0"/>
              <a:t>* yang </a:t>
            </a:r>
            <a:r>
              <a:rPr lang="en-US" sz="3600" dirty="0" err="1"/>
              <a:t>saat</a:t>
            </a:r>
            <a:r>
              <a:rPr lang="en-US" sz="3600" dirty="0"/>
              <a:t> </a:t>
            </a:r>
            <a:r>
              <a:rPr lang="en-US" sz="3600" dirty="0" err="1"/>
              <a:t>ini</a:t>
            </a:r>
            <a:r>
              <a:rPr lang="en-US" sz="3600" dirty="0"/>
              <a:t> </a:t>
            </a:r>
            <a:r>
              <a:rPr lang="en-US" sz="3600" dirty="0" err="1"/>
              <a:t>dibutuhkan</a:t>
            </a:r>
            <a:r>
              <a:rPr lang="en-US" sz="3600" dirty="0"/>
              <a:t> </a:t>
            </a:r>
            <a:r>
              <a:rPr lang="en-US" sz="3600" dirty="0" err="1"/>
              <a:t>oleh</a:t>
            </a:r>
            <a:r>
              <a:rPr lang="en-US" sz="3600" dirty="0"/>
              <a:t> </a:t>
            </a:r>
            <a:r>
              <a:rPr lang="en-US" sz="3600" dirty="0" err="1"/>
              <a:t>perusahaan</a:t>
            </a:r>
            <a:r>
              <a:rPr lang="en-US" sz="3600" dirty="0"/>
              <a:t> </a:t>
            </a:r>
            <a:r>
              <a:rPr lang="en-US" sz="3600" dirty="0" err="1"/>
              <a:t>atau</a:t>
            </a:r>
            <a:r>
              <a:rPr lang="en-US" sz="3600" dirty="0"/>
              <a:t> </a:t>
            </a:r>
            <a:r>
              <a:rPr lang="en-US" sz="3600" dirty="0" err="1"/>
              <a:t>organisasi</a:t>
            </a:r>
            <a:r>
              <a:rPr lang="en-US" sz="3600" dirty="0"/>
              <a:t> </a:t>
            </a:r>
            <a:r>
              <a:rPr lang="en-US" sz="3600" dirty="0" err="1"/>
              <a:t>anda</a:t>
            </a:r>
            <a:endParaRPr lang="en-US" sz="3600" dirty="0"/>
          </a:p>
          <a:p>
            <a:pPr marL="514350" indent="-514350">
              <a:buFont typeface="+mj-lt"/>
              <a:buAutoNum type="arabicPeriod"/>
            </a:pPr>
            <a:r>
              <a:rPr lang="en-US" sz="3600" dirty="0" err="1">
                <a:solidFill>
                  <a:srgbClr val="C00000"/>
                </a:solidFill>
              </a:rPr>
              <a:t>Buat</a:t>
            </a:r>
            <a:r>
              <a:rPr lang="en-US" sz="3600" dirty="0">
                <a:solidFill>
                  <a:srgbClr val="C00000"/>
                </a:solidFill>
              </a:rPr>
              <a:t> System Request </a:t>
            </a:r>
            <a:r>
              <a:rPr lang="en-US" sz="3600" dirty="0" err="1"/>
              <a:t>dari</a:t>
            </a:r>
            <a:r>
              <a:rPr lang="en-US" sz="3600" dirty="0"/>
              <a:t> </a:t>
            </a:r>
            <a:r>
              <a:rPr lang="en-US" sz="3600" dirty="0" err="1"/>
              <a:t>sistem</a:t>
            </a:r>
            <a:r>
              <a:rPr lang="en-US" sz="3600" dirty="0"/>
              <a:t> </a:t>
            </a:r>
            <a:r>
              <a:rPr lang="en-US" sz="3600" dirty="0" err="1"/>
              <a:t>tersebut</a:t>
            </a:r>
            <a:endParaRPr lang="id-ID" sz="3600" dirty="0"/>
          </a:p>
          <a:p>
            <a:pPr marL="514350" indent="-514350">
              <a:buFont typeface="+mj-lt"/>
              <a:buAutoNum type="arabicPeriod"/>
            </a:pPr>
            <a:endParaRPr lang="id-ID" sz="3600" dirty="0"/>
          </a:p>
          <a:p>
            <a:pPr marL="0" indent="0">
              <a:buNone/>
            </a:pPr>
            <a:endParaRPr lang="id-ID" sz="3600" dirty="0">
              <a:solidFill>
                <a:srgbClr val="C00000"/>
              </a:solidFill>
            </a:endParaRPr>
          </a:p>
          <a:p>
            <a:pPr marL="0" indent="0">
              <a:buNone/>
            </a:pPr>
            <a:r>
              <a:rPr lang="en-US" dirty="0"/>
              <a:t>* System request yang </a:t>
            </a:r>
            <a:r>
              <a:rPr lang="en-US" dirty="0" err="1"/>
              <a:t>anda</a:t>
            </a:r>
            <a:r>
              <a:rPr lang="en-US" dirty="0"/>
              <a:t> </a:t>
            </a:r>
            <a:r>
              <a:rPr lang="en-US" dirty="0" err="1"/>
              <a:t>buat</a:t>
            </a:r>
            <a:r>
              <a:rPr lang="en-US" dirty="0"/>
              <a:t> </a:t>
            </a:r>
            <a:r>
              <a:rPr lang="en-US" dirty="0" err="1"/>
              <a:t>akan</a:t>
            </a:r>
            <a:r>
              <a:rPr lang="en-US" dirty="0"/>
              <a:t> </a:t>
            </a:r>
            <a:r>
              <a:rPr lang="en-US" dirty="0" err="1"/>
              <a:t>menjadi</a:t>
            </a:r>
            <a:r>
              <a:rPr lang="en-US" dirty="0"/>
              <a:t> </a:t>
            </a:r>
            <a:r>
              <a:rPr lang="en-US" dirty="0" err="1">
                <a:solidFill>
                  <a:srgbClr val="00B050"/>
                </a:solidFill>
              </a:rPr>
              <a:t>studi</a:t>
            </a:r>
            <a:r>
              <a:rPr lang="en-US" dirty="0">
                <a:solidFill>
                  <a:srgbClr val="00B050"/>
                </a:solidFill>
              </a:rPr>
              <a:t> </a:t>
            </a:r>
            <a:r>
              <a:rPr lang="en-US" dirty="0" err="1">
                <a:solidFill>
                  <a:srgbClr val="00B050"/>
                </a:solidFill>
              </a:rPr>
              <a:t>kasus</a:t>
            </a:r>
            <a:r>
              <a:rPr lang="en-US" dirty="0">
                <a:solidFill>
                  <a:srgbClr val="00B050"/>
                </a:solidFill>
              </a:rPr>
              <a:t> </a:t>
            </a:r>
            <a:r>
              <a:rPr lang="en-US" dirty="0" err="1">
                <a:solidFill>
                  <a:srgbClr val="00B050"/>
                </a:solidFill>
              </a:rPr>
              <a:t>dari</a:t>
            </a:r>
            <a:r>
              <a:rPr lang="en-US" dirty="0">
                <a:solidFill>
                  <a:srgbClr val="00B050"/>
                </a:solidFill>
              </a:rPr>
              <a:t> </a:t>
            </a:r>
            <a:r>
              <a:rPr lang="en-US" dirty="0" err="1">
                <a:solidFill>
                  <a:srgbClr val="00B050"/>
                </a:solidFill>
              </a:rPr>
              <a:t>pembelajaran</a:t>
            </a:r>
            <a:r>
              <a:rPr lang="en-US" dirty="0">
                <a:solidFill>
                  <a:srgbClr val="00B050"/>
                </a:solidFill>
              </a:rPr>
              <a:t> </a:t>
            </a:r>
            <a:r>
              <a:rPr lang="en-US" dirty="0" err="1">
                <a:solidFill>
                  <a:srgbClr val="00B050"/>
                </a:solidFill>
              </a:rPr>
              <a:t>kita</a:t>
            </a:r>
            <a:r>
              <a:rPr lang="en-US" dirty="0">
                <a:solidFill>
                  <a:srgbClr val="00B050"/>
                </a:solidFill>
              </a:rPr>
              <a:t> </a:t>
            </a:r>
            <a:r>
              <a:rPr lang="en-US" dirty="0" err="1">
                <a:solidFill>
                  <a:srgbClr val="00B050"/>
                </a:solidFill>
              </a:rPr>
              <a:t>selama</a:t>
            </a:r>
            <a:r>
              <a:rPr lang="en-US" dirty="0">
                <a:solidFill>
                  <a:srgbClr val="00B050"/>
                </a:solidFill>
              </a:rPr>
              <a:t> course</a:t>
            </a:r>
            <a:r>
              <a:rPr lang="en-US" dirty="0"/>
              <a:t> </a:t>
            </a:r>
            <a:r>
              <a:rPr lang="en-US" dirty="0" err="1"/>
              <a:t>berlangsung</a:t>
            </a:r>
            <a:endParaRPr lang="en-US" dirty="0"/>
          </a:p>
        </p:txBody>
      </p:sp>
      <p:sp>
        <p:nvSpPr>
          <p:cNvPr id="2" name="Title 1"/>
          <p:cNvSpPr>
            <a:spLocks noGrp="1"/>
          </p:cNvSpPr>
          <p:nvPr>
            <p:ph type="title"/>
          </p:nvPr>
        </p:nvSpPr>
        <p:spPr/>
        <p:txBody>
          <a:bodyPr>
            <a:normAutofit/>
          </a:bodyPr>
          <a:lstStyle/>
          <a:p>
            <a:r>
              <a:rPr lang="id-ID" dirty="0"/>
              <a:t>Exercise: </a:t>
            </a:r>
            <a:r>
              <a:rPr lang="en-US" dirty="0" err="1"/>
              <a:t>Membuat</a:t>
            </a:r>
            <a:r>
              <a:rPr lang="en-US" dirty="0"/>
              <a:t> System Request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89</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9" name="Rectangle 3"/>
          <p:cNvSpPr>
            <a:spLocks noGrp="1" noChangeArrowheads="1"/>
          </p:cNvSpPr>
          <p:nvPr>
            <p:ph idx="1"/>
          </p:nvPr>
        </p:nvSpPr>
        <p:spPr>
          <a:xfrm>
            <a:off x="628650" y="1295399"/>
            <a:ext cx="8229600" cy="5181149"/>
          </a:xfrm>
        </p:spPr>
        <p:txBody>
          <a:bodyPr>
            <a:normAutofit/>
          </a:bodyPr>
          <a:lstStyle/>
          <a:p>
            <a:pPr marL="0" indent="0" eaLnBrk="1" hangingPunct="1">
              <a:lnSpc>
                <a:spcPct val="90000"/>
              </a:lnSpc>
              <a:buNone/>
            </a:pPr>
            <a:r>
              <a:rPr lang="id-ID" sz="3600" dirty="0">
                <a:solidFill>
                  <a:srgbClr val="C00000"/>
                </a:solidFill>
              </a:rPr>
              <a:t>50%</a:t>
            </a:r>
            <a:r>
              <a:rPr lang="id-ID" sz="3600" dirty="0"/>
              <a:t> lebih project teknologi informasi </a:t>
            </a:r>
            <a:r>
              <a:rPr lang="id-ID" sz="3600" dirty="0">
                <a:solidFill>
                  <a:srgbClr val="C00000"/>
                </a:solidFill>
              </a:rPr>
              <a:t>gagal</a:t>
            </a:r>
            <a:r>
              <a:rPr lang="id-ID" sz="3600" dirty="0"/>
              <a:t> </a:t>
            </a:r>
            <a:br>
              <a:rPr lang="id-ID" sz="3200" dirty="0"/>
            </a:br>
            <a:r>
              <a:rPr lang="en-US" sz="2400" dirty="0"/>
              <a:t>(</a:t>
            </a:r>
            <a:r>
              <a:rPr lang="en-US" sz="2400" dirty="0">
                <a:solidFill>
                  <a:srgbClr val="00B050"/>
                </a:solidFill>
              </a:rPr>
              <a:t>42%</a:t>
            </a:r>
            <a:r>
              <a:rPr lang="en-US" sz="2400" dirty="0">
                <a:solidFill>
                  <a:srgbClr val="C00000"/>
                </a:solidFill>
              </a:rPr>
              <a:t> </a:t>
            </a:r>
            <a:r>
              <a:rPr lang="en-US" sz="2400" dirty="0"/>
              <a:t>- Standish Group, </a:t>
            </a:r>
            <a:r>
              <a:rPr lang="en-US" sz="2400" dirty="0">
                <a:solidFill>
                  <a:srgbClr val="00B050"/>
                </a:solidFill>
              </a:rPr>
              <a:t>53%</a:t>
            </a:r>
            <a:r>
              <a:rPr lang="en-US" sz="2400" dirty="0"/>
              <a:t> - General Accounting Office) </a:t>
            </a:r>
          </a:p>
          <a:p>
            <a:pPr lvl="1" eaLnBrk="1" hangingPunct="1">
              <a:lnSpc>
                <a:spcPct val="90000"/>
              </a:lnSpc>
            </a:pPr>
            <a:endParaRPr lang="id-ID" sz="2800" dirty="0">
              <a:solidFill>
                <a:srgbClr val="0070C0"/>
              </a:solidFill>
            </a:endParaRPr>
          </a:p>
          <a:p>
            <a:pPr lvl="1" eaLnBrk="1" hangingPunct="1">
              <a:lnSpc>
                <a:spcPct val="90000"/>
              </a:lnSpc>
            </a:pPr>
            <a:r>
              <a:rPr lang="id-ID" sz="3200" dirty="0">
                <a:solidFill>
                  <a:srgbClr val="0070C0"/>
                </a:solidFill>
              </a:rPr>
              <a:t>Dibatalkan</a:t>
            </a:r>
            <a:r>
              <a:rPr lang="id-ID" sz="3200" dirty="0"/>
              <a:t> sebelum selesai</a:t>
            </a:r>
          </a:p>
          <a:p>
            <a:pPr lvl="1" eaLnBrk="1" hangingPunct="1">
              <a:lnSpc>
                <a:spcPct val="90000"/>
              </a:lnSpc>
            </a:pPr>
            <a:r>
              <a:rPr lang="id-ID" sz="3200" dirty="0"/>
              <a:t>Selesai tapi </a:t>
            </a:r>
            <a:r>
              <a:rPr lang="id-ID" sz="3200" dirty="0">
                <a:solidFill>
                  <a:srgbClr val="0070C0"/>
                </a:solidFill>
              </a:rPr>
              <a:t>tidak pernah dipakai</a:t>
            </a:r>
          </a:p>
          <a:p>
            <a:pPr lvl="1" eaLnBrk="1" hangingPunct="1">
              <a:lnSpc>
                <a:spcPct val="90000"/>
              </a:lnSpc>
            </a:pPr>
            <a:r>
              <a:rPr lang="id-ID" sz="3200" dirty="0">
                <a:solidFill>
                  <a:srgbClr val="0070C0"/>
                </a:solidFill>
              </a:rPr>
              <a:t>Tidak bermanfaat </a:t>
            </a:r>
            <a:r>
              <a:rPr lang="id-ID" sz="3200" dirty="0"/>
              <a:t>bagi pengguna</a:t>
            </a:r>
          </a:p>
          <a:p>
            <a:pPr lvl="1" eaLnBrk="1" hangingPunct="1">
              <a:lnSpc>
                <a:spcPct val="90000"/>
              </a:lnSpc>
            </a:pPr>
            <a:r>
              <a:rPr lang="id-ID" sz="3200" dirty="0">
                <a:solidFill>
                  <a:srgbClr val="0070C0"/>
                </a:solidFill>
              </a:rPr>
              <a:t>Tidak sesuai </a:t>
            </a:r>
            <a:r>
              <a:rPr lang="id-ID" sz="3200" dirty="0"/>
              <a:t>dengan keinginan pengguna</a:t>
            </a:r>
            <a:endParaRPr lang="en-US" sz="3200" dirty="0"/>
          </a:p>
        </p:txBody>
      </p:sp>
      <p:sp>
        <p:nvSpPr>
          <p:cNvPr id="1135618" name="Rectangle 2"/>
          <p:cNvSpPr>
            <a:spLocks noGrp="1" noChangeArrowheads="1"/>
          </p:cNvSpPr>
          <p:nvPr>
            <p:ph type="title"/>
          </p:nvPr>
        </p:nvSpPr>
        <p:spPr/>
        <p:txBody>
          <a:bodyPr>
            <a:normAutofit/>
          </a:bodyPr>
          <a:lstStyle/>
          <a:p>
            <a:pPr>
              <a:defRPr/>
            </a:pPr>
            <a:r>
              <a:rPr lang="id-ID" dirty="0"/>
              <a:t>Kegagalan Project Software</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1294289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35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9"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E336D1-7393-4340-BBC0-36169E6AC9C3}"/>
              </a:ext>
            </a:extLst>
          </p:cNvPr>
          <p:cNvSpPr>
            <a:spLocks noGrp="1"/>
          </p:cNvSpPr>
          <p:nvPr>
            <p:ph idx="1"/>
          </p:nvPr>
        </p:nvSpPr>
        <p:spPr>
          <a:xfrm>
            <a:off x="628650" y="1371600"/>
            <a:ext cx="8134350" cy="5486400"/>
          </a:xfrm>
        </p:spPr>
        <p:txBody>
          <a:bodyPr>
            <a:normAutofit/>
          </a:bodyPr>
          <a:lstStyle/>
          <a:p>
            <a:r>
              <a:rPr lang="id-ID" sz="2400" dirty="0">
                <a:solidFill>
                  <a:srgbClr val="C00000"/>
                </a:solidFill>
              </a:rPr>
              <a:t>Gaji Pegawai</a:t>
            </a:r>
            <a:r>
              <a:rPr lang="id-ID" sz="2400" dirty="0"/>
              <a:t>: Rp. 10.000.000</a:t>
            </a:r>
          </a:p>
          <a:p>
            <a:r>
              <a:rPr lang="id-ID" sz="2400" dirty="0"/>
              <a:t>Pekerjaan analisis data dan informasi hanya 25% dari semua pekerjaan yang menjadi kewajiban pegawai tersebut</a:t>
            </a:r>
            <a:br>
              <a:rPr lang="id-ID" sz="2400" dirty="0"/>
            </a:br>
            <a:r>
              <a:rPr lang="id-ID" sz="2400" dirty="0"/>
              <a:t>(nilai total pekerjaan bulanan Rp. 2.500.000)</a:t>
            </a:r>
          </a:p>
          <a:p>
            <a:r>
              <a:rPr lang="id-ID" sz="2400" dirty="0"/>
              <a:t>Kuantitas pekerjaan </a:t>
            </a:r>
            <a:r>
              <a:rPr lang="id-ID" sz="2400" dirty="0" err="1"/>
              <a:t>perbulan</a:t>
            </a:r>
            <a:r>
              <a:rPr lang="id-ID" sz="2400" dirty="0"/>
              <a:t>:</a:t>
            </a:r>
          </a:p>
          <a:p>
            <a:pPr lvl="1"/>
            <a:r>
              <a:rPr lang="id-ID" sz="2000" dirty="0">
                <a:solidFill>
                  <a:srgbClr val="0070C0"/>
                </a:solidFill>
              </a:rPr>
              <a:t>5 pola hasil </a:t>
            </a:r>
            <a:r>
              <a:rPr lang="id-ID" sz="2000" dirty="0"/>
              <a:t>analisis data dan informasi </a:t>
            </a:r>
            <a:br>
              <a:rPr lang="id-ID" sz="2000" dirty="0"/>
            </a:br>
            <a:r>
              <a:rPr lang="id-ID" sz="2000" dirty="0"/>
              <a:t>(nilai 1 pekerjaan Rp. 500.000)</a:t>
            </a:r>
          </a:p>
          <a:p>
            <a:r>
              <a:rPr lang="id-ID" sz="2400" dirty="0"/>
              <a:t>Kuantitas pekerjaan </a:t>
            </a:r>
            <a:r>
              <a:rPr lang="id-ID" sz="2400" dirty="0" err="1"/>
              <a:t>perbulan</a:t>
            </a:r>
            <a:r>
              <a:rPr lang="id-ID" sz="2400" dirty="0"/>
              <a:t> dengan </a:t>
            </a:r>
            <a:r>
              <a:rPr lang="id-ID" sz="2400" dirty="0">
                <a:solidFill>
                  <a:srgbClr val="C00000"/>
                </a:solidFill>
              </a:rPr>
              <a:t>adanya aplikasi baru</a:t>
            </a:r>
          </a:p>
          <a:p>
            <a:pPr lvl="1"/>
            <a:r>
              <a:rPr lang="id-ID" sz="2000" dirty="0">
                <a:solidFill>
                  <a:srgbClr val="0070C0"/>
                </a:solidFill>
              </a:rPr>
              <a:t>10 pola hasil </a:t>
            </a:r>
            <a:r>
              <a:rPr lang="id-ID" sz="2000" dirty="0"/>
              <a:t>analisis data dan informasi</a:t>
            </a:r>
            <a:br>
              <a:rPr lang="id-ID" sz="2000" dirty="0"/>
            </a:br>
            <a:r>
              <a:rPr lang="id-ID" sz="2000" dirty="0"/>
              <a:t>(nilai 1 pekerjaan Rp. 250.000)</a:t>
            </a:r>
          </a:p>
          <a:p>
            <a:pPr lvl="1"/>
            <a:endParaRPr lang="id-ID" sz="1100" dirty="0"/>
          </a:p>
          <a:p>
            <a:r>
              <a:rPr lang="id-ID" sz="2400" dirty="0" err="1">
                <a:solidFill>
                  <a:srgbClr val="C00000"/>
                </a:solidFill>
              </a:rPr>
              <a:t>Benefit</a:t>
            </a:r>
            <a:r>
              <a:rPr lang="id-ID" sz="2400" dirty="0">
                <a:solidFill>
                  <a:srgbClr val="C00000"/>
                </a:solidFill>
              </a:rPr>
              <a:t> berupa peningkatan </a:t>
            </a:r>
            <a:r>
              <a:rPr lang="id-ID" sz="2400" dirty="0" err="1">
                <a:solidFill>
                  <a:srgbClr val="C00000"/>
                </a:solidFill>
              </a:rPr>
              <a:t>produktifitas</a:t>
            </a:r>
            <a:r>
              <a:rPr lang="id-ID" sz="2400" dirty="0">
                <a:solidFill>
                  <a:srgbClr val="C00000"/>
                </a:solidFill>
              </a:rPr>
              <a:t> </a:t>
            </a:r>
            <a:r>
              <a:rPr lang="id-ID" sz="2400" dirty="0"/>
              <a:t>di pekerjaan analisis data dan informasi dengan adanya aplikasi:</a:t>
            </a:r>
          </a:p>
          <a:p>
            <a:pPr lvl="1"/>
            <a:r>
              <a:rPr lang="id-ID" sz="2000" dirty="0" err="1"/>
              <a:t>Perbulan</a:t>
            </a:r>
            <a:r>
              <a:rPr lang="id-ID" sz="2000" dirty="0"/>
              <a:t> Rp. 250.000 x 5 pekerjaan = Rp. 1.250.000</a:t>
            </a:r>
            <a:br>
              <a:rPr lang="id-ID" sz="2000" dirty="0"/>
            </a:br>
            <a:r>
              <a:rPr lang="id-ID" sz="2000" dirty="0"/>
              <a:t>(</a:t>
            </a:r>
            <a:r>
              <a:rPr lang="id-ID" sz="2000" dirty="0" err="1">
                <a:solidFill>
                  <a:srgbClr val="0070C0"/>
                </a:solidFill>
              </a:rPr>
              <a:t>pertahun</a:t>
            </a:r>
            <a:r>
              <a:rPr lang="id-ID" sz="2000" dirty="0">
                <a:solidFill>
                  <a:srgbClr val="0070C0"/>
                </a:solidFill>
              </a:rPr>
              <a:t> Rp. 15.000.000</a:t>
            </a:r>
            <a:r>
              <a:rPr lang="id-ID" sz="2000" dirty="0"/>
              <a:t>)</a:t>
            </a:r>
          </a:p>
          <a:p>
            <a:pPr lvl="1"/>
            <a:endParaRPr lang="id-ID" sz="2000" dirty="0"/>
          </a:p>
          <a:p>
            <a:pPr lvl="1"/>
            <a:endParaRPr lang="id-ID" sz="2000" dirty="0"/>
          </a:p>
        </p:txBody>
      </p:sp>
      <p:sp>
        <p:nvSpPr>
          <p:cNvPr id="3" name="Title 2">
            <a:extLst>
              <a:ext uri="{FF2B5EF4-FFF2-40B4-BE49-F238E27FC236}">
                <a16:creationId xmlns:a16="http://schemas.microsoft.com/office/drawing/2014/main" id="{59DA4484-6C34-427C-A1BF-B1F363A6C39C}"/>
              </a:ext>
            </a:extLst>
          </p:cNvPr>
          <p:cNvSpPr>
            <a:spLocks noGrp="1"/>
          </p:cNvSpPr>
          <p:nvPr>
            <p:ph type="title"/>
          </p:nvPr>
        </p:nvSpPr>
        <p:spPr>
          <a:xfrm>
            <a:off x="628649" y="152399"/>
            <a:ext cx="7753351" cy="685801"/>
          </a:xfrm>
        </p:spPr>
        <p:txBody>
          <a:bodyPr>
            <a:normAutofit fontScale="90000"/>
          </a:bodyPr>
          <a:lstStyle/>
          <a:p>
            <a:r>
              <a:rPr lang="id-ID" dirty="0"/>
              <a:t>Contoh Peningkatan </a:t>
            </a:r>
            <a:r>
              <a:rPr lang="id-ID" dirty="0" err="1"/>
              <a:t>Produktifitas</a:t>
            </a:r>
            <a:r>
              <a:rPr lang="id-ID" dirty="0"/>
              <a:t> Kerja</a:t>
            </a:r>
            <a:br>
              <a:rPr lang="id-ID" dirty="0"/>
            </a:br>
            <a:r>
              <a:rPr lang="id-ID" dirty="0"/>
              <a:t>di Pekerjaan Analisis Data dan Informasi</a:t>
            </a:r>
            <a:endParaRPr lang="en-US" dirty="0"/>
          </a:p>
        </p:txBody>
      </p:sp>
      <p:sp>
        <p:nvSpPr>
          <p:cNvPr id="4" name="Slide Number Placeholder 3">
            <a:extLst>
              <a:ext uri="{FF2B5EF4-FFF2-40B4-BE49-F238E27FC236}">
                <a16:creationId xmlns:a16="http://schemas.microsoft.com/office/drawing/2014/main" id="{0FAA4D32-BFA4-4638-B978-A5DA280B0D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3444247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E336D1-7393-4340-BBC0-36169E6AC9C3}"/>
              </a:ext>
            </a:extLst>
          </p:cNvPr>
          <p:cNvSpPr>
            <a:spLocks noGrp="1"/>
          </p:cNvSpPr>
          <p:nvPr>
            <p:ph idx="1"/>
          </p:nvPr>
        </p:nvSpPr>
        <p:spPr>
          <a:xfrm>
            <a:off x="628649" y="1524000"/>
            <a:ext cx="8134350" cy="4991100"/>
          </a:xfrm>
        </p:spPr>
        <p:txBody>
          <a:bodyPr>
            <a:normAutofit/>
          </a:bodyPr>
          <a:lstStyle/>
          <a:p>
            <a:r>
              <a:rPr lang="id-ID" dirty="0">
                <a:solidFill>
                  <a:srgbClr val="C00000"/>
                </a:solidFill>
              </a:rPr>
              <a:t>Kecurangan pembayaran pajak</a:t>
            </a:r>
            <a:r>
              <a:rPr lang="id-ID" dirty="0"/>
              <a:t>: Rp. 100.000.000.000 </a:t>
            </a:r>
            <a:r>
              <a:rPr lang="id-ID" dirty="0" err="1"/>
              <a:t>pertahun</a:t>
            </a:r>
            <a:endParaRPr lang="id-ID" dirty="0"/>
          </a:p>
          <a:p>
            <a:r>
              <a:rPr lang="id-ID" dirty="0"/>
              <a:t>Dengan adanya aplikasi, akan mengurangi kecurangan penerimaan pajak 20%</a:t>
            </a:r>
          </a:p>
          <a:p>
            <a:r>
              <a:rPr lang="id-ID" dirty="0" err="1">
                <a:solidFill>
                  <a:srgbClr val="C00000"/>
                </a:solidFill>
              </a:rPr>
              <a:t>Benefit</a:t>
            </a:r>
            <a:r>
              <a:rPr lang="id-ID" dirty="0">
                <a:solidFill>
                  <a:srgbClr val="C00000"/>
                </a:solidFill>
              </a:rPr>
              <a:t> penanganan kecurangan pembayaran pajak </a:t>
            </a:r>
            <a:r>
              <a:rPr lang="id-ID" dirty="0"/>
              <a:t>di Rp. 20.000.000.000</a:t>
            </a:r>
          </a:p>
          <a:p>
            <a:pPr lvl="1"/>
            <a:endParaRPr lang="id-ID" sz="2000" dirty="0"/>
          </a:p>
        </p:txBody>
      </p:sp>
      <p:sp>
        <p:nvSpPr>
          <p:cNvPr id="3" name="Title 2">
            <a:extLst>
              <a:ext uri="{FF2B5EF4-FFF2-40B4-BE49-F238E27FC236}">
                <a16:creationId xmlns:a16="http://schemas.microsoft.com/office/drawing/2014/main" id="{59DA4484-6C34-427C-A1BF-B1F363A6C39C}"/>
              </a:ext>
            </a:extLst>
          </p:cNvPr>
          <p:cNvSpPr>
            <a:spLocks noGrp="1"/>
          </p:cNvSpPr>
          <p:nvPr>
            <p:ph type="title"/>
          </p:nvPr>
        </p:nvSpPr>
        <p:spPr>
          <a:xfrm>
            <a:off x="628649" y="152399"/>
            <a:ext cx="7753351" cy="685801"/>
          </a:xfrm>
        </p:spPr>
        <p:txBody>
          <a:bodyPr>
            <a:normAutofit fontScale="90000"/>
          </a:bodyPr>
          <a:lstStyle/>
          <a:p>
            <a:r>
              <a:rPr lang="id-ID" dirty="0"/>
              <a:t>Contoh Pengurangan Kecurangan Pembayaran Pajak dengan Aplikasi</a:t>
            </a:r>
            <a:endParaRPr lang="en-US" dirty="0"/>
          </a:p>
        </p:txBody>
      </p:sp>
      <p:sp>
        <p:nvSpPr>
          <p:cNvPr id="4" name="Slide Number Placeholder 3">
            <a:extLst>
              <a:ext uri="{FF2B5EF4-FFF2-40B4-BE49-F238E27FC236}">
                <a16:creationId xmlns:a16="http://schemas.microsoft.com/office/drawing/2014/main" id="{0FAA4D32-BFA4-4638-B978-A5DA280B0D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30316365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2.2 Analisis Kelayakan Pengembangan </a:t>
            </a:r>
            <a:r>
              <a:rPr lang="id-ID" sz="4000" dirty="0" err="1"/>
              <a:t>Software</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979470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E11846-42B6-4A63-AF9E-BFF4659FBE96}"/>
              </a:ext>
            </a:extLst>
          </p:cNvPr>
          <p:cNvSpPr>
            <a:spLocks noGrp="1"/>
          </p:cNvSpPr>
          <p:nvPr>
            <p:ph idx="1"/>
          </p:nvPr>
        </p:nvSpPr>
        <p:spPr>
          <a:xfrm>
            <a:off x="228600" y="1143000"/>
            <a:ext cx="5943600" cy="5562600"/>
          </a:xfrm>
        </p:spPr>
        <p:txBody>
          <a:bodyPr>
            <a:normAutofit fontScale="70000" lnSpcReduction="20000"/>
          </a:bodyPr>
          <a:lstStyle/>
          <a:p>
            <a:pPr marL="514350" indent="-514350">
              <a:buFont typeface="+mj-lt"/>
              <a:buAutoNum type="arabicPeriod"/>
            </a:pPr>
            <a:r>
              <a:rPr lang="id-ID" b="1" dirty="0">
                <a:solidFill>
                  <a:srgbClr val="7030A0"/>
                </a:solidFill>
              </a:rPr>
              <a:t>User/</a:t>
            </a:r>
            <a:r>
              <a:rPr lang="id-ID" b="1" dirty="0" err="1">
                <a:solidFill>
                  <a:srgbClr val="7030A0"/>
                </a:solidFill>
              </a:rPr>
              <a:t>Product</a:t>
            </a:r>
            <a:r>
              <a:rPr lang="id-ID" b="1" dirty="0">
                <a:solidFill>
                  <a:srgbClr val="7030A0"/>
                </a:solidFill>
              </a:rPr>
              <a:t> </a:t>
            </a:r>
            <a:r>
              <a:rPr lang="id-ID" b="1" dirty="0" err="1">
                <a:solidFill>
                  <a:srgbClr val="7030A0"/>
                </a:solidFill>
              </a:rPr>
              <a:t>Owner</a:t>
            </a:r>
            <a:r>
              <a:rPr lang="id-ID" b="1" dirty="0">
                <a:solidFill>
                  <a:srgbClr val="7030A0"/>
                </a:solidFill>
              </a:rPr>
              <a:t> m</a:t>
            </a:r>
            <a:r>
              <a:rPr lang="id-ID" dirty="0"/>
              <a:t>embawa permintaan kebutuhan (perubahan) </a:t>
            </a:r>
            <a:r>
              <a:rPr lang="id-ID" dirty="0" err="1"/>
              <a:t>software</a:t>
            </a:r>
            <a:r>
              <a:rPr lang="id-ID" dirty="0"/>
              <a:t> (</a:t>
            </a:r>
            <a:r>
              <a:rPr lang="id-ID" dirty="0">
                <a:solidFill>
                  <a:srgbClr val="C00000"/>
                </a:solidFill>
              </a:rPr>
              <a:t>System </a:t>
            </a:r>
            <a:r>
              <a:rPr lang="id-ID" dirty="0" err="1">
                <a:solidFill>
                  <a:srgbClr val="C00000"/>
                </a:solidFill>
              </a:rPr>
              <a:t>Request</a:t>
            </a:r>
            <a:r>
              <a:rPr lang="id-ID" dirty="0"/>
              <a:t>) ke System </a:t>
            </a:r>
            <a:r>
              <a:rPr lang="id-ID" dirty="0" err="1"/>
              <a:t>Analyst</a:t>
            </a:r>
            <a:endParaRPr lang="id-ID" dirty="0"/>
          </a:p>
          <a:p>
            <a:pPr marL="514350" indent="-514350">
              <a:buFont typeface="+mj-lt"/>
              <a:buAutoNum type="arabicPeriod"/>
            </a:pPr>
            <a:r>
              <a:rPr lang="id-ID" b="1" dirty="0">
                <a:solidFill>
                  <a:srgbClr val="7030A0"/>
                </a:solidFill>
              </a:rPr>
              <a:t>System </a:t>
            </a:r>
            <a:r>
              <a:rPr lang="id-ID" b="1" dirty="0" err="1">
                <a:solidFill>
                  <a:srgbClr val="7030A0"/>
                </a:solidFill>
              </a:rPr>
              <a:t>Analyst</a:t>
            </a:r>
            <a:r>
              <a:rPr lang="id-ID" b="1" dirty="0">
                <a:solidFill>
                  <a:srgbClr val="7030A0"/>
                </a:solidFill>
              </a:rPr>
              <a:t> </a:t>
            </a:r>
            <a:r>
              <a:rPr lang="id-ID" dirty="0"/>
              <a:t>membuat analisis kelayakan (</a:t>
            </a:r>
            <a:r>
              <a:rPr lang="id-ID" dirty="0" err="1">
                <a:solidFill>
                  <a:srgbClr val="C00000"/>
                </a:solidFill>
              </a:rPr>
              <a:t>Feasibility</a:t>
            </a:r>
            <a:r>
              <a:rPr lang="id-ID" dirty="0">
                <a:solidFill>
                  <a:srgbClr val="C00000"/>
                </a:solidFill>
              </a:rPr>
              <a:t> Analysis</a:t>
            </a:r>
            <a:r>
              <a:rPr lang="id-ID" dirty="0"/>
              <a:t>) dari System </a:t>
            </a:r>
            <a:r>
              <a:rPr lang="id-ID" dirty="0" err="1"/>
              <a:t>Request</a:t>
            </a:r>
            <a:r>
              <a:rPr lang="id-ID" dirty="0"/>
              <a:t> tersebut</a:t>
            </a:r>
          </a:p>
          <a:p>
            <a:pPr marL="514350" indent="-514350">
              <a:buFont typeface="+mj-lt"/>
              <a:buAutoNum type="arabicPeriod"/>
            </a:pPr>
            <a:r>
              <a:rPr lang="id-ID" dirty="0"/>
              <a:t>Setelah dinyatakan layak, System </a:t>
            </a:r>
            <a:r>
              <a:rPr lang="id-ID" dirty="0" err="1"/>
              <a:t>Analyst</a:t>
            </a:r>
            <a:r>
              <a:rPr lang="id-ID" dirty="0"/>
              <a:t> melakukan </a:t>
            </a:r>
            <a:r>
              <a:rPr lang="id-ID" dirty="0" err="1"/>
              <a:t>analysis</a:t>
            </a:r>
            <a:r>
              <a:rPr lang="id-ID" dirty="0"/>
              <a:t> dan </a:t>
            </a:r>
            <a:r>
              <a:rPr lang="id-ID" dirty="0" err="1"/>
              <a:t>design</a:t>
            </a:r>
            <a:r>
              <a:rPr lang="id-ID" dirty="0"/>
              <a:t>, dan hasilnya adalah </a:t>
            </a:r>
            <a:r>
              <a:rPr lang="id-ID" dirty="0">
                <a:solidFill>
                  <a:schemeClr val="accent2"/>
                </a:solidFill>
              </a:rPr>
              <a:t>System </a:t>
            </a:r>
            <a:r>
              <a:rPr lang="id-ID" dirty="0" err="1">
                <a:solidFill>
                  <a:schemeClr val="accent2"/>
                </a:solidFill>
              </a:rPr>
              <a:t>Specification</a:t>
            </a:r>
            <a:endParaRPr lang="id-ID" dirty="0">
              <a:solidFill>
                <a:schemeClr val="accent2"/>
              </a:solidFill>
            </a:endParaRPr>
          </a:p>
          <a:p>
            <a:pPr lvl="1"/>
            <a:r>
              <a:rPr lang="id-ID" b="1" dirty="0">
                <a:solidFill>
                  <a:srgbClr val="7030A0"/>
                </a:solidFill>
              </a:rPr>
              <a:t>Business </a:t>
            </a:r>
            <a:r>
              <a:rPr lang="id-ID" b="1" dirty="0" err="1">
                <a:solidFill>
                  <a:srgbClr val="7030A0"/>
                </a:solidFill>
              </a:rPr>
              <a:t>Analyst</a:t>
            </a:r>
            <a:r>
              <a:rPr lang="id-ID" b="1" dirty="0">
                <a:solidFill>
                  <a:srgbClr val="7030A0"/>
                </a:solidFill>
              </a:rPr>
              <a:t> </a:t>
            </a:r>
            <a:r>
              <a:rPr lang="id-ID" dirty="0"/>
              <a:t>membantu System </a:t>
            </a:r>
            <a:r>
              <a:rPr lang="id-ID" dirty="0" err="1"/>
              <a:t>Analyst</a:t>
            </a:r>
            <a:r>
              <a:rPr lang="id-ID" dirty="0"/>
              <a:t> memahami proses bisnis dan </a:t>
            </a:r>
            <a:r>
              <a:rPr lang="id-ID" dirty="0" err="1"/>
              <a:t>knowledge</a:t>
            </a:r>
            <a:r>
              <a:rPr lang="id-ID" dirty="0"/>
              <a:t> berhubungan dengan </a:t>
            </a:r>
            <a:r>
              <a:rPr lang="id-ID" dirty="0" err="1"/>
              <a:t>software</a:t>
            </a:r>
            <a:r>
              <a:rPr lang="id-ID" dirty="0"/>
              <a:t> yang akan dibangun</a:t>
            </a:r>
          </a:p>
          <a:p>
            <a:pPr marL="514350" indent="-514350">
              <a:buFont typeface="+mj-lt"/>
              <a:buAutoNum type="arabicPeriod"/>
            </a:pPr>
            <a:r>
              <a:rPr lang="id-ID" dirty="0"/>
              <a:t>System </a:t>
            </a:r>
            <a:r>
              <a:rPr lang="id-ID" dirty="0" err="1"/>
              <a:t>Specification</a:t>
            </a:r>
            <a:r>
              <a:rPr lang="id-ID" dirty="0"/>
              <a:t> diserahkan oleh System </a:t>
            </a:r>
            <a:r>
              <a:rPr lang="id-ID" dirty="0" err="1"/>
              <a:t>Anayst</a:t>
            </a:r>
            <a:r>
              <a:rPr lang="id-ID" dirty="0"/>
              <a:t> ke </a:t>
            </a:r>
            <a:r>
              <a:rPr lang="id-ID" b="1" dirty="0" err="1">
                <a:solidFill>
                  <a:srgbClr val="7030A0"/>
                </a:solidFill>
              </a:rPr>
              <a:t>Programmer</a:t>
            </a:r>
            <a:r>
              <a:rPr lang="id-ID" b="1" dirty="0"/>
              <a:t> </a:t>
            </a:r>
            <a:r>
              <a:rPr lang="id-ID" dirty="0"/>
              <a:t>untuk dilakukan Konstruksi (</a:t>
            </a:r>
            <a:r>
              <a:rPr lang="id-ID" i="1" dirty="0" err="1"/>
              <a:t>Coding</a:t>
            </a:r>
            <a:r>
              <a:rPr lang="id-ID" dirty="0"/>
              <a:t>)</a:t>
            </a:r>
          </a:p>
          <a:p>
            <a:pPr marL="514350" indent="-514350">
              <a:buFont typeface="+mj-lt"/>
              <a:buAutoNum type="arabicPeriod"/>
            </a:pPr>
            <a:r>
              <a:rPr lang="id-ID" dirty="0"/>
              <a:t>Hasil Konstruksi berupa </a:t>
            </a:r>
            <a:r>
              <a:rPr lang="id-ID" dirty="0">
                <a:solidFill>
                  <a:srgbClr val="008000"/>
                </a:solidFill>
              </a:rPr>
              <a:t>Kode Program </a:t>
            </a:r>
            <a:r>
              <a:rPr lang="id-ID" dirty="0"/>
              <a:t>diserahkan ke </a:t>
            </a:r>
            <a:r>
              <a:rPr lang="id-ID" b="1" dirty="0" err="1">
                <a:solidFill>
                  <a:srgbClr val="7030A0"/>
                </a:solidFill>
              </a:rPr>
              <a:t>Software</a:t>
            </a:r>
            <a:r>
              <a:rPr lang="id-ID" b="1" dirty="0">
                <a:solidFill>
                  <a:srgbClr val="7030A0"/>
                </a:solidFill>
              </a:rPr>
              <a:t> Tester </a:t>
            </a:r>
            <a:r>
              <a:rPr lang="id-ID" dirty="0"/>
              <a:t>untuk diuji (</a:t>
            </a:r>
            <a:r>
              <a:rPr lang="id-ID" i="1" dirty="0"/>
              <a:t>Unit, </a:t>
            </a:r>
            <a:r>
              <a:rPr lang="id-ID" i="1" dirty="0" err="1"/>
              <a:t>Integration</a:t>
            </a:r>
            <a:r>
              <a:rPr lang="id-ID" i="1" dirty="0"/>
              <a:t>, System, User </a:t>
            </a:r>
            <a:r>
              <a:rPr lang="id-ID" i="1" dirty="0" err="1"/>
              <a:t>Acceptance</a:t>
            </a:r>
            <a:r>
              <a:rPr lang="id-ID" i="1" dirty="0"/>
              <a:t> Testing</a:t>
            </a:r>
            <a:r>
              <a:rPr lang="id-ID" dirty="0"/>
              <a:t>)</a:t>
            </a:r>
          </a:p>
          <a:p>
            <a:pPr marL="514350" indent="-514350">
              <a:buFont typeface="+mj-lt"/>
              <a:buAutoNum type="arabicPeriod"/>
            </a:pPr>
            <a:r>
              <a:rPr lang="id-ID" dirty="0"/>
              <a:t>Kode Program + Dokumentasi (Pengembangan dan </a:t>
            </a:r>
            <a:r>
              <a:rPr lang="id-ID" dirty="0" err="1"/>
              <a:t>Penggunaa</a:t>
            </a:r>
            <a:r>
              <a:rPr lang="id-ID" dirty="0"/>
              <a:t>) + Laporan Testing = </a:t>
            </a:r>
            <a:r>
              <a:rPr lang="id-ID" dirty="0" err="1">
                <a:solidFill>
                  <a:srgbClr val="008000"/>
                </a:solidFill>
              </a:rPr>
              <a:t>Software</a:t>
            </a:r>
            <a:endParaRPr lang="id-ID" dirty="0">
              <a:solidFill>
                <a:srgbClr val="008000"/>
              </a:solidFill>
            </a:endParaRPr>
          </a:p>
          <a:p>
            <a:pPr marL="514350" indent="-514350">
              <a:buFont typeface="+mj-lt"/>
              <a:buAutoNum type="arabicPeriod"/>
            </a:pPr>
            <a:r>
              <a:rPr lang="id-ID" dirty="0"/>
              <a:t>Siklus kembali ke 1 apabila ada permintaan perubahan (</a:t>
            </a:r>
            <a:r>
              <a:rPr lang="id-ID" dirty="0">
                <a:solidFill>
                  <a:srgbClr val="0070C0"/>
                </a:solidFill>
              </a:rPr>
              <a:t>Permintaan Perubahan </a:t>
            </a:r>
            <a:r>
              <a:rPr lang="id-ID" dirty="0" err="1">
                <a:solidFill>
                  <a:srgbClr val="0070C0"/>
                </a:solidFill>
              </a:rPr>
              <a:t>Software</a:t>
            </a:r>
            <a:r>
              <a:rPr lang="id-ID" dirty="0"/>
              <a:t>)</a:t>
            </a:r>
          </a:p>
        </p:txBody>
      </p:sp>
      <p:sp>
        <p:nvSpPr>
          <p:cNvPr id="3" name="Title 2">
            <a:extLst>
              <a:ext uri="{FF2B5EF4-FFF2-40B4-BE49-F238E27FC236}">
                <a16:creationId xmlns:a16="http://schemas.microsoft.com/office/drawing/2014/main" id="{FCEC19E1-3070-4854-9115-6618E9899C1B}"/>
              </a:ext>
            </a:extLst>
          </p:cNvPr>
          <p:cNvSpPr>
            <a:spLocks noGrp="1"/>
          </p:cNvSpPr>
          <p:nvPr>
            <p:ph type="title"/>
          </p:nvPr>
        </p:nvSpPr>
        <p:spPr/>
        <p:txBody>
          <a:bodyPr>
            <a:normAutofit fontScale="90000"/>
          </a:bodyPr>
          <a:lstStyle/>
          <a:p>
            <a:r>
              <a:rPr lang="id-ID" dirty="0"/>
              <a:t>Siklus Pengembangan </a:t>
            </a:r>
            <a:r>
              <a:rPr lang="id-ID" dirty="0" err="1"/>
              <a:t>Software</a:t>
            </a:r>
            <a:r>
              <a:rPr lang="id-ID" dirty="0"/>
              <a:t>:</a:t>
            </a:r>
            <a:br>
              <a:rPr lang="id-ID" dirty="0"/>
            </a:br>
            <a:r>
              <a:rPr lang="id-ID" sz="3100" dirty="0"/>
              <a:t>Alur, </a:t>
            </a:r>
            <a:r>
              <a:rPr lang="id-ID" sz="3100" b="1" dirty="0">
                <a:solidFill>
                  <a:srgbClr val="7030A0"/>
                </a:solidFill>
              </a:rPr>
              <a:t>Peran</a:t>
            </a:r>
            <a:r>
              <a:rPr lang="id-ID" sz="3100" dirty="0"/>
              <a:t>, dan </a:t>
            </a:r>
            <a:r>
              <a:rPr lang="id-ID" sz="3100" dirty="0">
                <a:solidFill>
                  <a:srgbClr val="C00000"/>
                </a:solidFill>
              </a:rPr>
              <a:t>Ta</a:t>
            </a:r>
            <a:r>
              <a:rPr lang="id-ID" sz="3100" dirty="0">
                <a:solidFill>
                  <a:schemeClr val="accent2"/>
                </a:solidFill>
              </a:rPr>
              <a:t>ha</a:t>
            </a:r>
            <a:r>
              <a:rPr lang="id-ID" sz="3100" dirty="0">
                <a:solidFill>
                  <a:srgbClr val="00B050"/>
                </a:solidFill>
              </a:rPr>
              <a:t>pa</a:t>
            </a:r>
            <a:r>
              <a:rPr lang="id-ID" sz="3100" dirty="0">
                <a:solidFill>
                  <a:srgbClr val="0070C0"/>
                </a:solidFill>
              </a:rPr>
              <a:t>n</a:t>
            </a:r>
            <a:r>
              <a:rPr lang="id-ID" sz="3100" dirty="0"/>
              <a:t> (</a:t>
            </a:r>
            <a:r>
              <a:rPr lang="id-ID" sz="3100" i="1" dirty="0" err="1">
                <a:solidFill>
                  <a:srgbClr val="C00000"/>
                </a:solidFill>
              </a:rPr>
              <a:t>De</a:t>
            </a:r>
            <a:r>
              <a:rPr lang="id-ID" sz="3100" i="1" dirty="0" err="1">
                <a:solidFill>
                  <a:schemeClr val="accent2"/>
                </a:solidFill>
              </a:rPr>
              <a:t>li</a:t>
            </a:r>
            <a:r>
              <a:rPr lang="id-ID" sz="3100" i="1" dirty="0" err="1">
                <a:solidFill>
                  <a:srgbClr val="00B050"/>
                </a:solidFill>
              </a:rPr>
              <a:t>ver</a:t>
            </a:r>
            <a:r>
              <a:rPr lang="id-ID" sz="3100" i="1" dirty="0" err="1">
                <a:solidFill>
                  <a:srgbClr val="0070C0"/>
                </a:solidFill>
              </a:rPr>
              <a:t>able</a:t>
            </a:r>
            <a:r>
              <a:rPr lang="id-ID" sz="3100" dirty="0"/>
              <a:t>)</a:t>
            </a:r>
            <a:endParaRPr lang="en-US" dirty="0"/>
          </a:p>
        </p:txBody>
      </p:sp>
      <p:sp>
        <p:nvSpPr>
          <p:cNvPr id="4" name="Slide Number Placeholder 3">
            <a:extLst>
              <a:ext uri="{FF2B5EF4-FFF2-40B4-BE49-F238E27FC236}">
                <a16:creationId xmlns:a16="http://schemas.microsoft.com/office/drawing/2014/main" id="{72289ADF-DA75-4C0C-9599-B2C3822AA0A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93</a:t>
            </a:fld>
            <a:endParaRPr lang="en-US">
              <a:solidFill>
                <a:prstClr val="black">
                  <a:tint val="75000"/>
                </a:prstClr>
              </a:solidFill>
            </a:endParaRPr>
          </a:p>
        </p:txBody>
      </p:sp>
      <p:sp>
        <p:nvSpPr>
          <p:cNvPr id="5" name="Right Brace 4">
            <a:extLst>
              <a:ext uri="{FF2B5EF4-FFF2-40B4-BE49-F238E27FC236}">
                <a16:creationId xmlns:a16="http://schemas.microsoft.com/office/drawing/2014/main" id="{9E5B4288-901C-41E6-834B-614CB4A62107}"/>
              </a:ext>
            </a:extLst>
          </p:cNvPr>
          <p:cNvSpPr/>
          <p:nvPr/>
        </p:nvSpPr>
        <p:spPr>
          <a:xfrm>
            <a:off x="5943600" y="1167019"/>
            <a:ext cx="685800" cy="1276826"/>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6" name="TextBox 5">
            <a:extLst>
              <a:ext uri="{FF2B5EF4-FFF2-40B4-BE49-F238E27FC236}">
                <a16:creationId xmlns:a16="http://schemas.microsoft.com/office/drawing/2014/main" id="{AC81AD8E-6CFA-4552-87DC-018DE15450CA}"/>
              </a:ext>
            </a:extLst>
          </p:cNvPr>
          <p:cNvSpPr txBox="1"/>
          <p:nvPr/>
        </p:nvSpPr>
        <p:spPr>
          <a:xfrm>
            <a:off x="6479866" y="1390587"/>
            <a:ext cx="2348344" cy="769441"/>
          </a:xfrm>
          <a:prstGeom prst="rect">
            <a:avLst/>
          </a:prstGeom>
          <a:noFill/>
        </p:spPr>
        <p:txBody>
          <a:bodyPr wrap="square" rtlCol="0">
            <a:spAutoFit/>
          </a:bodyPr>
          <a:lstStyle/>
          <a:p>
            <a:pPr algn="l"/>
            <a:r>
              <a:rPr lang="id-ID" sz="2400" b="1" dirty="0">
                <a:solidFill>
                  <a:srgbClr val="C00000"/>
                </a:solidFill>
                <a:effectLst/>
                <a:latin typeface="+mn-lt"/>
              </a:rPr>
              <a:t>Planning</a:t>
            </a:r>
            <a:br>
              <a:rPr lang="id-ID" sz="2800" dirty="0">
                <a:solidFill>
                  <a:srgbClr val="C00000"/>
                </a:solidFill>
                <a:effectLst/>
                <a:latin typeface="+mn-lt"/>
              </a:rPr>
            </a:br>
            <a:r>
              <a:rPr lang="id-ID" sz="2000" i="1" dirty="0">
                <a:solidFill>
                  <a:srgbClr val="C00000"/>
                </a:solidFill>
                <a:effectLst/>
                <a:latin typeface="+mn-lt"/>
              </a:rPr>
              <a:t>(</a:t>
            </a:r>
            <a:r>
              <a:rPr lang="en-US" sz="2000" i="1" dirty="0">
                <a:solidFill>
                  <a:srgbClr val="C00000"/>
                </a:solidFill>
                <a:effectLst/>
                <a:latin typeface="+mn-lt"/>
              </a:rPr>
              <a:t>System</a:t>
            </a:r>
            <a:r>
              <a:rPr lang="id-ID" sz="2000" i="1" dirty="0">
                <a:solidFill>
                  <a:srgbClr val="C00000"/>
                </a:solidFill>
                <a:effectLst/>
                <a:latin typeface="+mn-lt"/>
              </a:rPr>
              <a:t> </a:t>
            </a:r>
            <a:r>
              <a:rPr lang="en-US" sz="2000" i="1" dirty="0">
                <a:solidFill>
                  <a:srgbClr val="C00000"/>
                </a:solidFill>
                <a:effectLst/>
                <a:latin typeface="+mn-lt"/>
              </a:rPr>
              <a:t>Proposal</a:t>
            </a:r>
            <a:r>
              <a:rPr lang="id-ID" sz="2000" i="1" dirty="0">
                <a:solidFill>
                  <a:srgbClr val="C00000"/>
                </a:solidFill>
                <a:effectLst/>
                <a:latin typeface="+mn-lt"/>
              </a:rPr>
              <a:t>)</a:t>
            </a:r>
          </a:p>
        </p:txBody>
      </p:sp>
      <p:sp>
        <p:nvSpPr>
          <p:cNvPr id="7" name="Right Brace 6">
            <a:extLst>
              <a:ext uri="{FF2B5EF4-FFF2-40B4-BE49-F238E27FC236}">
                <a16:creationId xmlns:a16="http://schemas.microsoft.com/office/drawing/2014/main" id="{42EF376F-7FB1-4D3A-B209-0301CB21E265}"/>
              </a:ext>
            </a:extLst>
          </p:cNvPr>
          <p:cNvSpPr/>
          <p:nvPr/>
        </p:nvSpPr>
        <p:spPr>
          <a:xfrm>
            <a:off x="5943600" y="2544336"/>
            <a:ext cx="685800" cy="1105299"/>
          </a:xfrm>
          <a:prstGeom prst="rightBrace">
            <a:avLst/>
          </a:prstGeom>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8" name="TextBox 7">
            <a:extLst>
              <a:ext uri="{FF2B5EF4-FFF2-40B4-BE49-F238E27FC236}">
                <a16:creationId xmlns:a16="http://schemas.microsoft.com/office/drawing/2014/main" id="{A36FA534-A8E9-4D77-A370-C10190FB525D}"/>
              </a:ext>
            </a:extLst>
          </p:cNvPr>
          <p:cNvSpPr txBox="1"/>
          <p:nvPr/>
        </p:nvSpPr>
        <p:spPr>
          <a:xfrm>
            <a:off x="6421069" y="2684402"/>
            <a:ext cx="2709075" cy="769441"/>
          </a:xfrm>
          <a:prstGeom prst="rect">
            <a:avLst/>
          </a:prstGeom>
          <a:noFill/>
        </p:spPr>
        <p:txBody>
          <a:bodyPr wrap="none" rtlCol="0">
            <a:spAutoFit/>
          </a:bodyPr>
          <a:lstStyle/>
          <a:p>
            <a:pPr algn="l"/>
            <a:r>
              <a:rPr lang="id-ID" sz="2400" b="1" dirty="0">
                <a:solidFill>
                  <a:schemeClr val="accent2">
                    <a:lumMod val="75000"/>
                  </a:schemeClr>
                </a:solidFill>
                <a:effectLst/>
                <a:latin typeface="+mn-lt"/>
              </a:rPr>
              <a:t>Analysis </a:t>
            </a:r>
            <a:r>
              <a:rPr lang="id-ID" sz="2400" b="1" dirty="0" err="1">
                <a:solidFill>
                  <a:schemeClr val="accent2">
                    <a:lumMod val="75000"/>
                  </a:schemeClr>
                </a:solidFill>
                <a:effectLst/>
                <a:latin typeface="+mn-lt"/>
              </a:rPr>
              <a:t>and</a:t>
            </a:r>
            <a:r>
              <a:rPr lang="id-ID" sz="2400" b="1" dirty="0">
                <a:solidFill>
                  <a:schemeClr val="accent2">
                    <a:lumMod val="75000"/>
                  </a:schemeClr>
                </a:solidFill>
                <a:effectLst/>
                <a:latin typeface="+mn-lt"/>
              </a:rPr>
              <a:t> Design</a:t>
            </a:r>
            <a:br>
              <a:rPr lang="id-ID" sz="2800" dirty="0">
                <a:solidFill>
                  <a:schemeClr val="accent2">
                    <a:lumMod val="75000"/>
                  </a:schemeClr>
                </a:solidFill>
                <a:effectLst/>
                <a:latin typeface="+mn-lt"/>
              </a:rPr>
            </a:br>
            <a:r>
              <a:rPr lang="id-ID" sz="2000" i="1" dirty="0">
                <a:solidFill>
                  <a:schemeClr val="accent2">
                    <a:lumMod val="75000"/>
                  </a:schemeClr>
                </a:solidFill>
                <a:effectLst/>
                <a:latin typeface="+mn-lt"/>
              </a:rPr>
              <a:t>(</a:t>
            </a:r>
            <a:r>
              <a:rPr lang="en-US" sz="2000" i="1" dirty="0">
                <a:solidFill>
                  <a:schemeClr val="accent2">
                    <a:lumMod val="75000"/>
                  </a:schemeClr>
                </a:solidFill>
                <a:effectLst/>
                <a:latin typeface="+mn-lt"/>
              </a:rPr>
              <a:t>System</a:t>
            </a:r>
            <a:r>
              <a:rPr lang="id-ID" sz="2000" i="1" dirty="0">
                <a:solidFill>
                  <a:schemeClr val="accent2">
                    <a:lumMod val="75000"/>
                  </a:schemeClr>
                </a:solidFill>
                <a:effectLst/>
                <a:latin typeface="+mn-lt"/>
              </a:rPr>
              <a:t> </a:t>
            </a:r>
            <a:r>
              <a:rPr lang="en-US" sz="2000" i="1" dirty="0">
                <a:solidFill>
                  <a:schemeClr val="accent2">
                    <a:lumMod val="75000"/>
                  </a:schemeClr>
                </a:solidFill>
                <a:effectLst/>
                <a:latin typeface="+mn-lt"/>
              </a:rPr>
              <a:t>Specification</a:t>
            </a:r>
            <a:r>
              <a:rPr lang="id-ID" sz="2000" i="1" dirty="0">
                <a:solidFill>
                  <a:schemeClr val="accent2">
                    <a:lumMod val="75000"/>
                  </a:schemeClr>
                </a:solidFill>
                <a:effectLst/>
                <a:latin typeface="+mn-lt"/>
              </a:rPr>
              <a:t>)</a:t>
            </a:r>
            <a:endParaRPr lang="id-ID" sz="2800" i="1" dirty="0">
              <a:solidFill>
                <a:schemeClr val="accent2">
                  <a:lumMod val="75000"/>
                </a:schemeClr>
              </a:solidFill>
              <a:effectLst/>
              <a:latin typeface="+mn-lt"/>
            </a:endParaRPr>
          </a:p>
        </p:txBody>
      </p:sp>
      <p:sp>
        <p:nvSpPr>
          <p:cNvPr id="9" name="Right Brace 8">
            <a:extLst>
              <a:ext uri="{FF2B5EF4-FFF2-40B4-BE49-F238E27FC236}">
                <a16:creationId xmlns:a16="http://schemas.microsoft.com/office/drawing/2014/main" id="{F1A10641-A12E-4FE0-8379-FBF4BA946AA9}"/>
              </a:ext>
            </a:extLst>
          </p:cNvPr>
          <p:cNvSpPr/>
          <p:nvPr/>
        </p:nvSpPr>
        <p:spPr>
          <a:xfrm>
            <a:off x="5943600" y="3928942"/>
            <a:ext cx="685800" cy="1860860"/>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dirty="0"/>
          </a:p>
        </p:txBody>
      </p:sp>
      <p:sp>
        <p:nvSpPr>
          <p:cNvPr id="10" name="TextBox 9">
            <a:extLst>
              <a:ext uri="{FF2B5EF4-FFF2-40B4-BE49-F238E27FC236}">
                <a16:creationId xmlns:a16="http://schemas.microsoft.com/office/drawing/2014/main" id="{25819920-81B5-43BE-9191-B05259971E3F}"/>
              </a:ext>
            </a:extLst>
          </p:cNvPr>
          <p:cNvSpPr txBox="1"/>
          <p:nvPr/>
        </p:nvSpPr>
        <p:spPr>
          <a:xfrm>
            <a:off x="6431758" y="4436959"/>
            <a:ext cx="2246962" cy="769441"/>
          </a:xfrm>
          <a:prstGeom prst="rect">
            <a:avLst/>
          </a:prstGeom>
          <a:noFill/>
        </p:spPr>
        <p:txBody>
          <a:bodyPr wrap="none" rtlCol="0">
            <a:spAutoFit/>
          </a:bodyPr>
          <a:lstStyle/>
          <a:p>
            <a:pPr algn="l"/>
            <a:r>
              <a:rPr lang="id-ID" sz="2400" b="1" dirty="0">
                <a:solidFill>
                  <a:srgbClr val="00B050"/>
                </a:solidFill>
                <a:effectLst/>
                <a:latin typeface="+mn-lt"/>
              </a:rPr>
              <a:t>Implementation</a:t>
            </a:r>
            <a:br>
              <a:rPr lang="id-ID" sz="2800" dirty="0">
                <a:solidFill>
                  <a:srgbClr val="00B050"/>
                </a:solidFill>
                <a:effectLst/>
                <a:latin typeface="+mn-lt"/>
              </a:rPr>
            </a:br>
            <a:r>
              <a:rPr lang="id-ID" sz="2000" i="1" dirty="0">
                <a:solidFill>
                  <a:srgbClr val="00B050"/>
                </a:solidFill>
                <a:effectLst/>
                <a:latin typeface="+mn-lt"/>
              </a:rPr>
              <a:t>(</a:t>
            </a:r>
            <a:r>
              <a:rPr lang="id-ID" sz="2000" i="1" dirty="0" err="1">
                <a:solidFill>
                  <a:srgbClr val="00B050"/>
                </a:solidFill>
                <a:effectLst/>
                <a:latin typeface="+mn-lt"/>
              </a:rPr>
              <a:t>Software</a:t>
            </a:r>
            <a:r>
              <a:rPr lang="id-ID" sz="2000" i="1" dirty="0">
                <a:solidFill>
                  <a:srgbClr val="00B050"/>
                </a:solidFill>
                <a:effectLst/>
                <a:latin typeface="+mn-lt"/>
              </a:rPr>
              <a:t>)</a:t>
            </a:r>
            <a:endParaRPr lang="id-ID" sz="2800" i="1" dirty="0">
              <a:solidFill>
                <a:srgbClr val="00B050"/>
              </a:solidFill>
              <a:effectLst/>
              <a:latin typeface="+mn-lt"/>
            </a:endParaRPr>
          </a:p>
        </p:txBody>
      </p:sp>
      <p:sp>
        <p:nvSpPr>
          <p:cNvPr id="11" name="Right Brace 10">
            <a:extLst>
              <a:ext uri="{FF2B5EF4-FFF2-40B4-BE49-F238E27FC236}">
                <a16:creationId xmlns:a16="http://schemas.microsoft.com/office/drawing/2014/main" id="{E4BA8954-D3DA-44C2-BA07-109458BFE2FF}"/>
              </a:ext>
            </a:extLst>
          </p:cNvPr>
          <p:cNvSpPr/>
          <p:nvPr/>
        </p:nvSpPr>
        <p:spPr>
          <a:xfrm>
            <a:off x="5943600" y="5943600"/>
            <a:ext cx="685800" cy="588492"/>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dirty="0"/>
          </a:p>
        </p:txBody>
      </p:sp>
      <p:sp>
        <p:nvSpPr>
          <p:cNvPr id="12" name="TextBox 11">
            <a:extLst>
              <a:ext uri="{FF2B5EF4-FFF2-40B4-BE49-F238E27FC236}">
                <a16:creationId xmlns:a16="http://schemas.microsoft.com/office/drawing/2014/main" id="{924E4A86-43A7-44E5-B627-8EC14EBDC2A8}"/>
              </a:ext>
            </a:extLst>
          </p:cNvPr>
          <p:cNvSpPr txBox="1"/>
          <p:nvPr/>
        </p:nvSpPr>
        <p:spPr>
          <a:xfrm>
            <a:off x="6479866" y="5804100"/>
            <a:ext cx="2237920" cy="769441"/>
          </a:xfrm>
          <a:prstGeom prst="rect">
            <a:avLst/>
          </a:prstGeom>
          <a:noFill/>
        </p:spPr>
        <p:txBody>
          <a:bodyPr wrap="none" rtlCol="0">
            <a:spAutoFit/>
          </a:bodyPr>
          <a:lstStyle/>
          <a:p>
            <a:pPr algn="l"/>
            <a:r>
              <a:rPr lang="id-ID" sz="2400" b="1" dirty="0" err="1">
                <a:solidFill>
                  <a:srgbClr val="0070C0"/>
                </a:solidFill>
                <a:effectLst/>
                <a:latin typeface="+mn-lt"/>
              </a:rPr>
              <a:t>Maintenance</a:t>
            </a:r>
            <a:br>
              <a:rPr lang="id-ID" sz="2800" dirty="0">
                <a:solidFill>
                  <a:srgbClr val="0070C0"/>
                </a:solidFill>
                <a:effectLst/>
                <a:latin typeface="+mn-lt"/>
              </a:rPr>
            </a:br>
            <a:r>
              <a:rPr lang="id-ID" sz="2000" i="1" dirty="0">
                <a:solidFill>
                  <a:srgbClr val="0070C0"/>
                </a:solidFill>
                <a:effectLst/>
                <a:latin typeface="+mn-lt"/>
              </a:rPr>
              <a:t>(</a:t>
            </a:r>
            <a:r>
              <a:rPr lang="id-ID" sz="2000" i="1" dirty="0" err="1">
                <a:solidFill>
                  <a:srgbClr val="0070C0"/>
                </a:solidFill>
                <a:effectLst/>
                <a:latin typeface="+mn-lt"/>
              </a:rPr>
              <a:t>Updated</a:t>
            </a:r>
            <a:r>
              <a:rPr lang="id-ID" sz="2000" i="1" dirty="0">
                <a:solidFill>
                  <a:srgbClr val="0070C0"/>
                </a:solidFill>
                <a:effectLst/>
                <a:latin typeface="+mn-lt"/>
              </a:rPr>
              <a:t> </a:t>
            </a:r>
            <a:r>
              <a:rPr lang="id-ID" sz="2000" i="1" dirty="0" err="1">
                <a:solidFill>
                  <a:srgbClr val="0070C0"/>
                </a:solidFill>
                <a:effectLst/>
                <a:latin typeface="+mn-lt"/>
              </a:rPr>
              <a:t>Software</a:t>
            </a:r>
            <a:r>
              <a:rPr lang="id-ID" sz="2000" i="1" dirty="0">
                <a:solidFill>
                  <a:srgbClr val="0070C0"/>
                </a:solidFill>
                <a:effectLst/>
                <a:latin typeface="+mn-lt"/>
              </a:rPr>
              <a:t>)</a:t>
            </a:r>
            <a:endParaRPr lang="id-ID" sz="2800" i="1" dirty="0">
              <a:solidFill>
                <a:srgbClr val="0070C0"/>
              </a:solidFill>
              <a:effectLst/>
              <a:latin typeface="+mn-lt"/>
            </a:endParaRPr>
          </a:p>
        </p:txBody>
      </p:sp>
      <p:sp>
        <p:nvSpPr>
          <p:cNvPr id="13" name="Content Placeholder 1">
            <a:extLst>
              <a:ext uri="{FF2B5EF4-FFF2-40B4-BE49-F238E27FC236}">
                <a16:creationId xmlns:a16="http://schemas.microsoft.com/office/drawing/2014/main" id="{10B163D6-4414-4240-B91D-121A92551700}"/>
              </a:ext>
            </a:extLst>
          </p:cNvPr>
          <p:cNvSpPr txBox="1">
            <a:spLocks/>
          </p:cNvSpPr>
          <p:nvPr/>
        </p:nvSpPr>
        <p:spPr>
          <a:xfrm>
            <a:off x="838200" y="6539391"/>
            <a:ext cx="4953000" cy="318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kumimoji="0" lang="id-ID" sz="1600" i="1">
                <a:effectLst/>
              </a:rPr>
              <a:t>(Tilley, 2012)            (Dennis, 2016)           (Valacich, 2017)</a:t>
            </a:r>
            <a:endParaRPr kumimoji="0" lang="en-US" sz="1600" i="1" dirty="0">
              <a:effectLst/>
            </a:endParaRPr>
          </a:p>
        </p:txBody>
      </p:sp>
    </p:spTree>
    <p:extLst>
      <p:ext uri="{BB962C8B-B14F-4D97-AF65-F5344CB8AC3E}">
        <p14:creationId xmlns:p14="http://schemas.microsoft.com/office/powerpoint/2010/main" val="2089231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5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fade">
                                      <p:cBhvr>
                                        <p:cTn id="52" dur="500"/>
                                        <p:tgtEl>
                                          <p:spTgt spid="2">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Effect transition="in" filter="fade">
                                      <p:cBhvr>
                                        <p:cTn id="57" dur="500"/>
                                        <p:tgtEl>
                                          <p:spTgt spid="2">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7" end="7"/>
                                            </p:txEl>
                                          </p:spTgt>
                                        </p:tgtEl>
                                        <p:attrNameLst>
                                          <p:attrName>style.visibility</p:attrName>
                                        </p:attrNameLst>
                                      </p:cBhvr>
                                      <p:to>
                                        <p:strVal val="visible"/>
                                      </p:to>
                                    </p:set>
                                    <p:animEffect transition="in" filter="fade">
                                      <p:cBhvr>
                                        <p:cTn id="72" dur="500"/>
                                        <p:tgtEl>
                                          <p:spTgt spid="2">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par>
                          <p:cTn id="83" fill="hold">
                            <p:stCondLst>
                              <p:cond delay="500"/>
                            </p:stCondLst>
                            <p:childTnLst>
                              <p:par>
                                <p:cTn id="84" presetID="26" presetClass="entr" presetSubtype="0" fill="hold" grpId="0" nodeType="afterEffect">
                                  <p:stCondLst>
                                    <p:cond delay="0"/>
                                  </p:stCondLst>
                                  <p:childTnLst>
                                    <p:set>
                                      <p:cBhvr>
                                        <p:cTn id="85" dur="1" fill="hold">
                                          <p:stCondLst>
                                            <p:cond delay="0"/>
                                          </p:stCondLst>
                                        </p:cTn>
                                        <p:tgtEl>
                                          <p:spTgt spid="13">
                                            <p:txEl>
                                              <p:pRg st="0" end="0"/>
                                            </p:txEl>
                                          </p:spTgt>
                                        </p:tgtEl>
                                        <p:attrNameLst>
                                          <p:attrName>style.visibility</p:attrName>
                                        </p:attrNameLst>
                                      </p:cBhvr>
                                      <p:to>
                                        <p:strVal val="visible"/>
                                      </p:to>
                                    </p:set>
                                    <p:animEffect transition="in" filter="wipe(down)">
                                      <p:cBhvr>
                                        <p:cTn id="86" dur="580">
                                          <p:stCondLst>
                                            <p:cond delay="0"/>
                                          </p:stCondLst>
                                        </p:cTn>
                                        <p:tgtEl>
                                          <p:spTgt spid="13">
                                            <p:txEl>
                                              <p:pRg st="0" end="0"/>
                                            </p:txEl>
                                          </p:spTgt>
                                        </p:tgtEl>
                                      </p:cBhvr>
                                    </p:animEffect>
                                    <p:anim calcmode="lin" valueType="num">
                                      <p:cBhvr>
                                        <p:cTn id="87"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13">
                                            <p:txEl>
                                              <p:pRg st="0" end="0"/>
                                            </p:txEl>
                                          </p:spTgt>
                                        </p:tgtEl>
                                      </p:cBhvr>
                                      <p:to x="100000" y="60000"/>
                                    </p:animScale>
                                    <p:animScale>
                                      <p:cBhvr>
                                        <p:cTn id="93" dur="166" decel="50000">
                                          <p:stCondLst>
                                            <p:cond delay="676"/>
                                          </p:stCondLst>
                                        </p:cTn>
                                        <p:tgtEl>
                                          <p:spTgt spid="13">
                                            <p:txEl>
                                              <p:pRg st="0" end="0"/>
                                            </p:txEl>
                                          </p:spTgt>
                                        </p:tgtEl>
                                      </p:cBhvr>
                                      <p:to x="100000" y="100000"/>
                                    </p:animScale>
                                    <p:animScale>
                                      <p:cBhvr>
                                        <p:cTn id="94" dur="26">
                                          <p:stCondLst>
                                            <p:cond delay="1312"/>
                                          </p:stCondLst>
                                        </p:cTn>
                                        <p:tgtEl>
                                          <p:spTgt spid="13">
                                            <p:txEl>
                                              <p:pRg st="0" end="0"/>
                                            </p:txEl>
                                          </p:spTgt>
                                        </p:tgtEl>
                                      </p:cBhvr>
                                      <p:to x="100000" y="80000"/>
                                    </p:animScale>
                                    <p:animScale>
                                      <p:cBhvr>
                                        <p:cTn id="95" dur="166" decel="50000">
                                          <p:stCondLst>
                                            <p:cond delay="1338"/>
                                          </p:stCondLst>
                                        </p:cTn>
                                        <p:tgtEl>
                                          <p:spTgt spid="13">
                                            <p:txEl>
                                              <p:pRg st="0" end="0"/>
                                            </p:txEl>
                                          </p:spTgt>
                                        </p:tgtEl>
                                      </p:cBhvr>
                                      <p:to x="100000" y="100000"/>
                                    </p:animScale>
                                    <p:animScale>
                                      <p:cBhvr>
                                        <p:cTn id="96" dur="26">
                                          <p:stCondLst>
                                            <p:cond delay="1642"/>
                                          </p:stCondLst>
                                        </p:cTn>
                                        <p:tgtEl>
                                          <p:spTgt spid="13">
                                            <p:txEl>
                                              <p:pRg st="0" end="0"/>
                                            </p:txEl>
                                          </p:spTgt>
                                        </p:tgtEl>
                                      </p:cBhvr>
                                      <p:to x="100000" y="90000"/>
                                    </p:animScale>
                                    <p:animScale>
                                      <p:cBhvr>
                                        <p:cTn id="97" dur="166" decel="50000">
                                          <p:stCondLst>
                                            <p:cond delay="1668"/>
                                          </p:stCondLst>
                                        </p:cTn>
                                        <p:tgtEl>
                                          <p:spTgt spid="13">
                                            <p:txEl>
                                              <p:pRg st="0" end="0"/>
                                            </p:txEl>
                                          </p:spTgt>
                                        </p:tgtEl>
                                      </p:cBhvr>
                                      <p:to x="100000" y="100000"/>
                                    </p:animScale>
                                    <p:animScale>
                                      <p:cBhvr>
                                        <p:cTn id="98" dur="26">
                                          <p:stCondLst>
                                            <p:cond delay="1808"/>
                                          </p:stCondLst>
                                        </p:cTn>
                                        <p:tgtEl>
                                          <p:spTgt spid="13">
                                            <p:txEl>
                                              <p:pRg st="0" end="0"/>
                                            </p:txEl>
                                          </p:spTgt>
                                        </p:tgtEl>
                                      </p:cBhvr>
                                      <p:to x="100000" y="95000"/>
                                    </p:animScale>
                                    <p:animScale>
                                      <p:cBhvr>
                                        <p:cTn id="99" dur="166" decel="50000">
                                          <p:stCondLst>
                                            <p:cond delay="1834"/>
                                          </p:stCondLst>
                                        </p:cTn>
                                        <p:tgtEl>
                                          <p:spTgt spid="1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6" grpId="0"/>
      <p:bldP spid="7" grpId="0" animBg="1"/>
      <p:bldP spid="8" grpId="0"/>
      <p:bldP spid="9" grpId="0" animBg="1"/>
      <p:bldP spid="10" grpId="0"/>
      <p:bldP spid="11" grpId="0" animBg="1"/>
      <p:bldP spid="12" grpId="0"/>
      <p:bldP spid="1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err="1"/>
              <a:t>Template</a:t>
            </a:r>
            <a:r>
              <a:rPr lang="id-ID" dirty="0"/>
              <a:t> Analisis Kelayakan</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210605341"/>
              </p:ext>
            </p:extLst>
          </p:nvPr>
        </p:nvGraphicFramePr>
        <p:xfrm>
          <a:off x="304800" y="873303"/>
          <a:ext cx="8501495" cy="5713965"/>
        </p:xfrm>
        <a:graphic>
          <a:graphicData uri="http://schemas.openxmlformats.org/drawingml/2006/table">
            <a:tbl>
              <a:tblPr bandRow="1">
                <a:tableStyleId>{073A0DAA-6AF3-43AB-8588-CEC1D06C72B9}</a:tableStyleId>
              </a:tblPr>
              <a:tblGrid>
                <a:gridCol w="8501495">
                  <a:extLst>
                    <a:ext uri="{9D8B030D-6E8A-4147-A177-3AD203B41FA5}">
                      <a16:colId xmlns:a16="http://schemas.microsoft.com/office/drawing/2014/main" val="20000"/>
                    </a:ext>
                  </a:extLst>
                </a:gridCol>
              </a:tblGrid>
              <a:tr h="427020">
                <a:tc>
                  <a:txBody>
                    <a:bodyPr/>
                    <a:lstStyle/>
                    <a:p>
                      <a:pPr algn="l"/>
                      <a:r>
                        <a:rPr lang="en-US" sz="2400" b="1" dirty="0"/>
                        <a:t>Technical Feasibility</a:t>
                      </a:r>
                      <a:r>
                        <a:rPr lang="en-US" sz="1800" dirty="0"/>
                        <a:t>: </a:t>
                      </a:r>
                      <a:r>
                        <a:rPr lang="id-ID" sz="2000" dirty="0">
                          <a:solidFill>
                            <a:srgbClr val="0070C0"/>
                          </a:solidFill>
                        </a:rPr>
                        <a:t>Apakah Kita Mampu Membangun dan Menggunakan?</a:t>
                      </a:r>
                      <a:r>
                        <a:rPr lang="en-US" sz="2000" dirty="0">
                          <a:solidFill>
                            <a:srgbClr val="0070C0"/>
                          </a:solidFill>
                        </a:rPr>
                        <a:t> </a:t>
                      </a:r>
                      <a:endParaRPr lang="en-US" sz="1800" b="1" dirty="0">
                        <a:solidFill>
                          <a:srgbClr val="0070C0"/>
                        </a:solidFill>
                        <a:latin typeface="Arial" pitchFamily="34" charset="0"/>
                        <a:cs typeface="Arial" pitchFamily="34" charset="0"/>
                      </a:endParaRPr>
                    </a:p>
                  </a:txBody>
                  <a:tcPr marL="72616" marR="72616" marT="36308" marB="36308"/>
                </a:tc>
                <a:extLst>
                  <a:ext uri="{0D108BD9-81ED-4DB2-BD59-A6C34878D82A}">
                    <a16:rowId xmlns:a16="http://schemas.microsoft.com/office/drawing/2014/main" val="10000"/>
                  </a:ext>
                </a:extLst>
              </a:tr>
              <a:tr h="2025067">
                <a:tc>
                  <a:txBody>
                    <a:bodyPr/>
                    <a:lstStyle/>
                    <a:p>
                      <a:pPr marL="342900" indent="-342900" algn="l">
                        <a:buFont typeface="+mj-lt"/>
                        <a:buAutoNum type="arabicPeriod"/>
                      </a:pPr>
                      <a:r>
                        <a:rPr lang="en-US" sz="2000" b="0" dirty="0">
                          <a:solidFill>
                            <a:srgbClr val="C00000"/>
                          </a:solidFill>
                        </a:rPr>
                        <a:t>Familiarity with Application</a:t>
                      </a:r>
                      <a:r>
                        <a:rPr lang="en-US" sz="2000" dirty="0"/>
                        <a:t>: </a:t>
                      </a:r>
                      <a:r>
                        <a:rPr lang="id-ID" sz="2000" dirty="0"/>
                        <a:t>Pemahaman pengembang dan pengguna terhadap aplikasi</a:t>
                      </a:r>
                      <a:endParaRPr lang="en-US" sz="2000" dirty="0"/>
                    </a:p>
                    <a:p>
                      <a:pPr marL="342900" indent="-342900" algn="l">
                        <a:buFont typeface="+mj-lt"/>
                        <a:buAutoNum type="arabicPeriod"/>
                      </a:pPr>
                      <a:r>
                        <a:rPr lang="en-US" sz="2000" dirty="0">
                          <a:solidFill>
                            <a:srgbClr val="C00000"/>
                          </a:solidFill>
                        </a:rPr>
                        <a:t>Familiarity with Technology</a:t>
                      </a:r>
                      <a:r>
                        <a:rPr lang="en-US" sz="2000" dirty="0"/>
                        <a:t>: </a:t>
                      </a:r>
                      <a:r>
                        <a:rPr lang="id-ID" sz="2000" dirty="0"/>
                        <a:t>Pemahaman pengembang dan pengguna terhadap teknologi yang mendukung aplikasi</a:t>
                      </a:r>
                      <a:endParaRPr lang="en-US" sz="2000" dirty="0"/>
                    </a:p>
                    <a:p>
                      <a:pPr marL="342900" indent="-342900" algn="l">
                        <a:buFont typeface="+mj-lt"/>
                        <a:buAutoNum type="arabicPeriod"/>
                      </a:pPr>
                      <a:r>
                        <a:rPr lang="en-US" sz="2000" b="0" dirty="0">
                          <a:solidFill>
                            <a:srgbClr val="C00000"/>
                          </a:solidFill>
                        </a:rPr>
                        <a:t>Project Size</a:t>
                      </a:r>
                      <a:r>
                        <a:rPr lang="en-US" sz="2000" dirty="0"/>
                        <a:t>: </a:t>
                      </a:r>
                      <a:r>
                        <a:rPr lang="id-ID" sz="2000" dirty="0"/>
                        <a:t>Jumlah pengembang dan waktu yang dibutuhkan</a:t>
                      </a:r>
                      <a:r>
                        <a:rPr lang="en-US" sz="2000" dirty="0"/>
                        <a:t> </a:t>
                      </a:r>
                    </a:p>
                    <a:p>
                      <a:pPr marL="342900" indent="-342900" algn="l">
                        <a:buFont typeface="+mj-lt"/>
                        <a:buAutoNum type="arabicPeriod"/>
                      </a:pPr>
                      <a:r>
                        <a:rPr lang="en-US" sz="2000" dirty="0">
                          <a:solidFill>
                            <a:srgbClr val="C00000"/>
                          </a:solidFill>
                        </a:rPr>
                        <a:t>Compatibility</a:t>
                      </a:r>
                      <a:r>
                        <a:rPr lang="en-US" sz="2000" dirty="0"/>
                        <a:t>:</a:t>
                      </a:r>
                      <a:r>
                        <a:rPr lang="id-ID" sz="2000" dirty="0"/>
                        <a:t> Kompatibilitas dengan sistem yang ada di organisasi</a:t>
                      </a:r>
                      <a:endParaRPr lang="en-US" sz="2000" dirty="0">
                        <a:latin typeface="Arial" pitchFamily="34" charset="0"/>
                        <a:cs typeface="Arial" pitchFamily="34" charset="0"/>
                      </a:endParaRPr>
                    </a:p>
                  </a:txBody>
                  <a:tcPr marL="72616" marR="72616" marT="36308" marB="36308"/>
                </a:tc>
                <a:extLst>
                  <a:ext uri="{0D108BD9-81ED-4DB2-BD59-A6C34878D82A}">
                    <a16:rowId xmlns:a16="http://schemas.microsoft.com/office/drawing/2014/main" val="10001"/>
                  </a:ext>
                </a:extLst>
              </a:tr>
              <a:tr h="427020">
                <a:tc>
                  <a:txBody>
                    <a:bodyPr/>
                    <a:lstStyle/>
                    <a:p>
                      <a:pPr algn="l"/>
                      <a:r>
                        <a:rPr lang="en-US" sz="2400" b="1" dirty="0"/>
                        <a:t>Economic Feasibility</a:t>
                      </a:r>
                      <a:r>
                        <a:rPr lang="en-US" sz="1800" dirty="0"/>
                        <a:t>: </a:t>
                      </a:r>
                      <a:r>
                        <a:rPr lang="id-ID" sz="2000" dirty="0">
                          <a:solidFill>
                            <a:srgbClr val="0070C0"/>
                          </a:solidFill>
                        </a:rPr>
                        <a:t>Apakah Menguntungkan untuk Dibangun?</a:t>
                      </a:r>
                      <a:r>
                        <a:rPr lang="en-US" sz="2000" dirty="0">
                          <a:solidFill>
                            <a:srgbClr val="0070C0"/>
                          </a:solidFill>
                        </a:rPr>
                        <a:t> </a:t>
                      </a:r>
                      <a:endParaRPr lang="en-US" sz="1800" b="1" dirty="0">
                        <a:solidFill>
                          <a:srgbClr val="0070C0"/>
                        </a:solidFill>
                        <a:latin typeface="Arial" pitchFamily="34" charset="0"/>
                        <a:cs typeface="Arial" pitchFamily="34" charset="0"/>
                      </a:endParaRPr>
                    </a:p>
                  </a:txBody>
                  <a:tcPr marL="72616" marR="72616" marT="36308" marB="36308"/>
                </a:tc>
                <a:extLst>
                  <a:ext uri="{0D108BD9-81ED-4DB2-BD59-A6C34878D82A}">
                    <a16:rowId xmlns:a16="http://schemas.microsoft.com/office/drawing/2014/main" val="10002"/>
                  </a:ext>
                </a:extLst>
              </a:tr>
              <a:tr h="916238">
                <a:tc>
                  <a:txBody>
                    <a:bodyPr/>
                    <a:lstStyle/>
                    <a:p>
                      <a:pPr marL="342900" indent="-342900" algn="l">
                        <a:buFont typeface="+mj-lt"/>
                        <a:buAutoNum type="arabicPeriod"/>
                      </a:pPr>
                      <a:r>
                        <a:rPr lang="en-US" sz="2000" dirty="0">
                          <a:solidFill>
                            <a:srgbClr val="C00000"/>
                          </a:solidFill>
                        </a:rPr>
                        <a:t>Break-even Point (BEP)</a:t>
                      </a:r>
                      <a:r>
                        <a:rPr lang="id-ID" sz="2000" dirty="0"/>
                        <a:t>: Waktu balik modal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C00000"/>
                          </a:solidFill>
                        </a:rPr>
                        <a:t>Return on Investment</a:t>
                      </a:r>
                      <a:r>
                        <a:rPr lang="en-US" sz="2000" baseline="0" dirty="0">
                          <a:solidFill>
                            <a:srgbClr val="C00000"/>
                          </a:solidFill>
                        </a:rPr>
                        <a:t> (ROI)</a:t>
                      </a:r>
                      <a:r>
                        <a:rPr lang="id-ID" sz="2000" baseline="0" dirty="0"/>
                        <a:t>: Persentase pengembalian investasi</a:t>
                      </a:r>
                      <a:endParaRPr lang="en-US" sz="2000" dirty="0"/>
                    </a:p>
                  </a:txBody>
                  <a:tcPr marL="72616" marR="72616" marT="36308" marB="36308"/>
                </a:tc>
                <a:extLst>
                  <a:ext uri="{0D108BD9-81ED-4DB2-BD59-A6C34878D82A}">
                    <a16:rowId xmlns:a16="http://schemas.microsoft.com/office/drawing/2014/main" val="10003"/>
                  </a:ext>
                </a:extLst>
              </a:tr>
              <a:tr h="427020">
                <a:tc>
                  <a:txBody>
                    <a:bodyPr/>
                    <a:lstStyle/>
                    <a:p>
                      <a:pPr algn="l"/>
                      <a:r>
                        <a:rPr lang="en-US" sz="2400" b="1" dirty="0"/>
                        <a:t>Organizational Feasibility</a:t>
                      </a:r>
                      <a:r>
                        <a:rPr lang="en-US" sz="1800" dirty="0"/>
                        <a:t>: </a:t>
                      </a:r>
                      <a:r>
                        <a:rPr lang="id-ID" sz="2000" dirty="0">
                          <a:solidFill>
                            <a:srgbClr val="0070C0"/>
                          </a:solidFill>
                        </a:rPr>
                        <a:t>Kalau Kita Bangun, Apakah Akan Digunakan?</a:t>
                      </a:r>
                      <a:endParaRPr lang="en-US" sz="1800" b="1" dirty="0">
                        <a:solidFill>
                          <a:srgbClr val="0070C0"/>
                        </a:solidFill>
                        <a:latin typeface="Arial" pitchFamily="34" charset="0"/>
                        <a:cs typeface="Arial" pitchFamily="34" charset="0"/>
                      </a:endParaRPr>
                    </a:p>
                  </a:txBody>
                  <a:tcPr marL="72616" marR="72616" marT="36308" marB="36308"/>
                </a:tc>
                <a:extLst>
                  <a:ext uri="{0D108BD9-81ED-4DB2-BD59-A6C34878D82A}">
                    <a16:rowId xmlns:a16="http://schemas.microsoft.com/office/drawing/2014/main" val="10004"/>
                  </a:ext>
                </a:extLst>
              </a:tr>
              <a:tr h="1457532">
                <a:tc>
                  <a:txBody>
                    <a:bodyPr/>
                    <a:lstStyle/>
                    <a:p>
                      <a:pPr marL="342900" indent="-342900" algn="l">
                        <a:buFont typeface="+mj-lt"/>
                        <a:buAutoNum type="arabicPeriod"/>
                      </a:pPr>
                      <a:r>
                        <a:rPr lang="id-ID" sz="2000" dirty="0">
                          <a:solidFill>
                            <a:schemeClr val="tx1"/>
                          </a:solidFill>
                        </a:rPr>
                        <a:t>Anggota </a:t>
                      </a:r>
                      <a:r>
                        <a:rPr lang="id-ID" sz="2000" dirty="0">
                          <a:solidFill>
                            <a:srgbClr val="C00000"/>
                          </a:solidFill>
                        </a:rPr>
                        <a:t>tim</a:t>
                      </a:r>
                    </a:p>
                    <a:p>
                      <a:pPr marL="342900" indent="-342900" algn="l">
                        <a:buFont typeface="+mj-lt"/>
                        <a:buAutoNum type="arabicPeriod"/>
                      </a:pPr>
                      <a:r>
                        <a:rPr lang="id-ID" sz="2000" dirty="0">
                          <a:solidFill>
                            <a:schemeClr val="tx1"/>
                          </a:solidFill>
                        </a:rPr>
                        <a:t>Apakah </a:t>
                      </a:r>
                      <a:r>
                        <a:rPr lang="id-ID" sz="2000" dirty="0" err="1">
                          <a:solidFill>
                            <a:schemeClr val="tx1"/>
                          </a:solidFill>
                        </a:rPr>
                        <a:t>software</a:t>
                      </a:r>
                      <a:r>
                        <a:rPr lang="id-ID" sz="2000" dirty="0">
                          <a:solidFill>
                            <a:schemeClr val="tx1"/>
                          </a:solidFill>
                        </a:rPr>
                        <a:t> </a:t>
                      </a:r>
                      <a:r>
                        <a:rPr lang="id-ID" sz="2000" dirty="0">
                          <a:solidFill>
                            <a:srgbClr val="C00000"/>
                          </a:solidFill>
                        </a:rPr>
                        <a:t>selaras dengan visi dan misi </a:t>
                      </a:r>
                      <a:r>
                        <a:rPr lang="id-ID" sz="2000" dirty="0">
                          <a:solidFill>
                            <a:schemeClr val="tx1"/>
                          </a:solidFill>
                        </a:rPr>
                        <a:t>organisasi?</a:t>
                      </a:r>
                    </a:p>
                    <a:p>
                      <a:pPr marL="342900" indent="-342900" algn="l">
                        <a:buFont typeface="+mj-lt"/>
                        <a:buAutoNum type="arabicPeriod"/>
                      </a:pPr>
                      <a:r>
                        <a:rPr lang="id-ID" sz="2000" dirty="0">
                          <a:solidFill>
                            <a:schemeClr val="tx1"/>
                          </a:solidFill>
                        </a:rPr>
                        <a:t>Apakah </a:t>
                      </a:r>
                      <a:r>
                        <a:rPr lang="id-ID" sz="2000" dirty="0" err="1">
                          <a:solidFill>
                            <a:schemeClr val="tx1"/>
                          </a:solidFill>
                        </a:rPr>
                        <a:t>software</a:t>
                      </a:r>
                      <a:r>
                        <a:rPr lang="id-ID" sz="2000" dirty="0">
                          <a:solidFill>
                            <a:schemeClr val="tx1"/>
                          </a:solidFill>
                        </a:rPr>
                        <a:t> </a:t>
                      </a:r>
                      <a:r>
                        <a:rPr lang="id-ID" sz="2000" dirty="0">
                          <a:solidFill>
                            <a:srgbClr val="C00000"/>
                          </a:solidFill>
                        </a:rPr>
                        <a:t>sesuai dengan tugas dan fungsi </a:t>
                      </a:r>
                      <a:r>
                        <a:rPr lang="id-ID" sz="2000" dirty="0">
                          <a:solidFill>
                            <a:schemeClr val="tx1"/>
                          </a:solidFill>
                        </a:rPr>
                        <a:t>unit kerja organisasi?</a:t>
                      </a:r>
                    </a:p>
                    <a:p>
                      <a:pPr marL="342900" indent="-342900" algn="l">
                        <a:buFont typeface="+mj-lt"/>
                        <a:buAutoNum type="arabicPeriod"/>
                      </a:pPr>
                      <a:r>
                        <a:rPr lang="id-ID" sz="2000" dirty="0">
                          <a:solidFill>
                            <a:schemeClr val="tx1"/>
                          </a:solidFill>
                        </a:rPr>
                        <a:t>Apakah </a:t>
                      </a:r>
                      <a:r>
                        <a:rPr lang="id-ID" sz="2000" dirty="0" err="1">
                          <a:solidFill>
                            <a:schemeClr val="tx1"/>
                          </a:solidFill>
                        </a:rPr>
                        <a:t>software</a:t>
                      </a:r>
                      <a:r>
                        <a:rPr lang="id-ID" sz="2000" dirty="0">
                          <a:solidFill>
                            <a:schemeClr val="tx1"/>
                          </a:solidFill>
                        </a:rPr>
                        <a:t> </a:t>
                      </a:r>
                      <a:r>
                        <a:rPr lang="id-ID" sz="2000" dirty="0" err="1">
                          <a:solidFill>
                            <a:srgbClr val="C00000"/>
                          </a:solidFill>
                        </a:rPr>
                        <a:t>mengautomasi</a:t>
                      </a:r>
                      <a:r>
                        <a:rPr lang="id-ID" sz="2000" dirty="0">
                          <a:solidFill>
                            <a:srgbClr val="C00000"/>
                          </a:solidFill>
                        </a:rPr>
                        <a:t> proses bisnis unit kerja </a:t>
                      </a:r>
                      <a:r>
                        <a:rPr lang="id-ID" sz="2000" dirty="0">
                          <a:solidFill>
                            <a:schemeClr val="tx1"/>
                          </a:solidFill>
                        </a:rPr>
                        <a:t>organisasi?</a:t>
                      </a:r>
                    </a:p>
                  </a:txBody>
                  <a:tcPr marL="72616" marR="72616" marT="36308" marB="36308"/>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3465872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5114746"/>
              </p:ext>
            </p:extLst>
          </p:nvPr>
        </p:nvGraphicFramePr>
        <p:xfrm>
          <a:off x="114300" y="1234440"/>
          <a:ext cx="8915400" cy="4785360"/>
        </p:xfrm>
        <a:graphic>
          <a:graphicData uri="http://schemas.openxmlformats.org/drawingml/2006/table">
            <a:tbl>
              <a:tblPr firstCol="1" bandRow="1">
                <a:tableStyleId>{073A0DAA-6AF3-43AB-8588-CEC1D06C72B9}</a:tableStyleId>
              </a:tblPr>
              <a:tblGrid>
                <a:gridCol w="2324100">
                  <a:extLst>
                    <a:ext uri="{9D8B030D-6E8A-4147-A177-3AD203B41FA5}">
                      <a16:colId xmlns:a16="http://schemas.microsoft.com/office/drawing/2014/main" val="20000"/>
                    </a:ext>
                  </a:extLst>
                </a:gridCol>
                <a:gridCol w="6591300">
                  <a:extLst>
                    <a:ext uri="{9D8B030D-6E8A-4147-A177-3AD203B41FA5}">
                      <a16:colId xmlns:a16="http://schemas.microsoft.com/office/drawing/2014/main" val="20001"/>
                    </a:ext>
                  </a:extLst>
                </a:gridCol>
              </a:tblGrid>
              <a:tr h="1524000">
                <a:tc>
                  <a:txBody>
                    <a:bodyPr/>
                    <a:lstStyle/>
                    <a:p>
                      <a:r>
                        <a:rPr lang="id-ID" sz="2000" b="1" dirty="0"/>
                        <a:t>1. </a:t>
                      </a:r>
                      <a:r>
                        <a:rPr lang="en-US" sz="2000" b="1" dirty="0"/>
                        <a:t>Familiarity with application</a:t>
                      </a:r>
                      <a:endParaRPr lang="id-ID" sz="2000" b="1" dirty="0"/>
                    </a:p>
                  </a:txBody>
                  <a:tcPr/>
                </a:tc>
                <a:tc>
                  <a:txBody>
                    <a:bodyPr/>
                    <a:lstStyle/>
                    <a:p>
                      <a:pPr marL="285750" indent="-285750">
                        <a:buFont typeface="Arial" panose="020B0604020202020204" pitchFamily="34" charset="0"/>
                        <a:buChar char="•"/>
                      </a:pPr>
                      <a:r>
                        <a:rPr lang="en-US" sz="2200" dirty="0" err="1">
                          <a:solidFill>
                            <a:schemeClr val="tx1"/>
                          </a:solidFill>
                        </a:rPr>
                        <a:t>Pengguna</a:t>
                      </a:r>
                      <a:r>
                        <a:rPr lang="en-US" sz="2200" dirty="0">
                          <a:solidFill>
                            <a:schemeClr val="tx1"/>
                          </a:solidFill>
                        </a:rPr>
                        <a:t> </a:t>
                      </a:r>
                      <a:r>
                        <a:rPr lang="en-US" sz="2200" dirty="0" err="1">
                          <a:solidFill>
                            <a:srgbClr val="C00000"/>
                          </a:solidFill>
                        </a:rPr>
                        <a:t>familier</a:t>
                      </a:r>
                      <a:r>
                        <a:rPr lang="en-US" sz="2200" dirty="0">
                          <a:solidFill>
                            <a:srgbClr val="C00000"/>
                          </a:solidFill>
                        </a:rPr>
                        <a:t> </a:t>
                      </a:r>
                      <a:r>
                        <a:rPr lang="id-ID" sz="2200" dirty="0">
                          <a:solidFill>
                            <a:srgbClr val="C00000"/>
                          </a:solidFill>
                        </a:rPr>
                        <a:t>terhadap pengoperasian </a:t>
                      </a:r>
                      <a:r>
                        <a:rPr lang="id-ID" sz="2200" dirty="0" err="1">
                          <a:solidFill>
                            <a:schemeClr val="tx1"/>
                          </a:solidFill>
                        </a:rPr>
                        <a:t>software</a:t>
                      </a:r>
                      <a:r>
                        <a:rPr lang="id-ID" sz="2200" dirty="0">
                          <a:solidFill>
                            <a:schemeClr val="tx1"/>
                          </a:solidFill>
                        </a:rPr>
                        <a:t> sejenis ini</a:t>
                      </a:r>
                      <a:endParaRPr lang="en-US" sz="2200" dirty="0">
                        <a:solidFill>
                          <a:schemeClr val="tx1"/>
                        </a:solidFill>
                      </a:endParaRPr>
                    </a:p>
                    <a:p>
                      <a:pPr marL="285750" indent="-285750">
                        <a:buFont typeface="Arial" panose="020B0604020202020204" pitchFamily="34" charset="0"/>
                        <a:buChar char="•"/>
                      </a:pPr>
                      <a:r>
                        <a:rPr lang="id-ID" sz="2200" dirty="0">
                          <a:solidFill>
                            <a:schemeClr val="tx1"/>
                          </a:solidFill>
                        </a:rPr>
                        <a:t>P</a:t>
                      </a:r>
                      <a:r>
                        <a:rPr lang="en-US" sz="2200" dirty="0" err="1">
                          <a:solidFill>
                            <a:schemeClr val="tx1"/>
                          </a:solidFill>
                        </a:rPr>
                        <a:t>engembang</a:t>
                      </a:r>
                      <a:r>
                        <a:rPr lang="en-US" sz="2200" dirty="0">
                          <a:solidFill>
                            <a:schemeClr val="tx1"/>
                          </a:solidFill>
                        </a:rPr>
                        <a:t> </a:t>
                      </a:r>
                      <a:r>
                        <a:rPr lang="en-US" sz="2200" dirty="0" err="1">
                          <a:solidFill>
                            <a:srgbClr val="C00000"/>
                          </a:solidFill>
                        </a:rPr>
                        <a:t>familier</a:t>
                      </a:r>
                      <a:r>
                        <a:rPr lang="en-US" sz="2200" dirty="0">
                          <a:solidFill>
                            <a:srgbClr val="C00000"/>
                          </a:solidFill>
                        </a:rPr>
                        <a:t> </a:t>
                      </a:r>
                      <a:r>
                        <a:rPr lang="id-ID" sz="2200" dirty="0">
                          <a:solidFill>
                            <a:srgbClr val="C00000"/>
                          </a:solidFill>
                        </a:rPr>
                        <a:t>terhadap pengembangan </a:t>
                      </a:r>
                      <a:r>
                        <a:rPr lang="id-ID" sz="2200" dirty="0" err="1">
                          <a:solidFill>
                            <a:schemeClr val="tx1"/>
                          </a:solidFill>
                        </a:rPr>
                        <a:t>software</a:t>
                      </a:r>
                      <a:r>
                        <a:rPr lang="id-ID" sz="2200" dirty="0">
                          <a:solidFill>
                            <a:schemeClr val="tx1"/>
                          </a:solidFill>
                        </a:rPr>
                        <a:t> sejenis ini</a:t>
                      </a:r>
                      <a:endParaRPr lang="en-US" sz="2200" dirty="0">
                        <a:solidFill>
                          <a:schemeClr val="tx1"/>
                        </a:solidFill>
                      </a:endParaRPr>
                    </a:p>
                  </a:txBody>
                  <a:tcPr/>
                </a:tc>
                <a:extLst>
                  <a:ext uri="{0D108BD9-81ED-4DB2-BD59-A6C34878D82A}">
                    <a16:rowId xmlns:a16="http://schemas.microsoft.com/office/drawing/2014/main" val="10000"/>
                  </a:ext>
                </a:extLst>
              </a:tr>
              <a:tr h="1524000">
                <a:tc>
                  <a:txBody>
                    <a:bodyPr/>
                    <a:lstStyle/>
                    <a:p>
                      <a:r>
                        <a:rPr lang="id-ID" sz="2000" b="1" dirty="0"/>
                        <a:t>2. </a:t>
                      </a:r>
                      <a:r>
                        <a:rPr lang="en-US" sz="2000" b="1" dirty="0"/>
                        <a:t>Familiarity with technology</a:t>
                      </a:r>
                      <a:endParaRPr lang="id-ID" sz="2000" b="1" dirty="0"/>
                    </a:p>
                  </a:txBody>
                  <a:tcPr/>
                </a:tc>
                <a:tc>
                  <a:txBody>
                    <a:bodyPr/>
                    <a:lstStyle/>
                    <a:p>
                      <a:pPr marL="285750" indent="-285750">
                        <a:buFont typeface="Arial" panose="020B0604020202020204" pitchFamily="34" charset="0"/>
                        <a:buChar char="•"/>
                      </a:pPr>
                      <a:r>
                        <a:rPr lang="id-ID" sz="2200" dirty="0"/>
                        <a:t>P</a:t>
                      </a:r>
                      <a:r>
                        <a:rPr lang="en-US" sz="2200" dirty="0" err="1"/>
                        <a:t>engguna</a:t>
                      </a:r>
                      <a:r>
                        <a:rPr lang="en-US" sz="2200" dirty="0"/>
                        <a:t> </a:t>
                      </a:r>
                      <a:r>
                        <a:rPr lang="en-US" sz="2200" dirty="0" err="1">
                          <a:solidFill>
                            <a:srgbClr val="C00000"/>
                          </a:solidFill>
                        </a:rPr>
                        <a:t>familier</a:t>
                      </a:r>
                      <a:r>
                        <a:rPr lang="en-US" sz="2200" dirty="0">
                          <a:solidFill>
                            <a:srgbClr val="C00000"/>
                          </a:solidFill>
                        </a:rPr>
                        <a:t> </a:t>
                      </a:r>
                      <a:r>
                        <a:rPr lang="en-US" sz="2200" dirty="0" err="1">
                          <a:solidFill>
                            <a:srgbClr val="C00000"/>
                          </a:solidFill>
                        </a:rPr>
                        <a:t>dengan</a:t>
                      </a:r>
                      <a:r>
                        <a:rPr lang="en-US" sz="2200" dirty="0">
                          <a:solidFill>
                            <a:srgbClr val="C00000"/>
                          </a:solidFill>
                        </a:rPr>
                        <a:t> </a:t>
                      </a:r>
                      <a:r>
                        <a:rPr lang="en-US" sz="2200" dirty="0" err="1">
                          <a:solidFill>
                            <a:srgbClr val="C00000"/>
                          </a:solidFill>
                        </a:rPr>
                        <a:t>teknologi</a:t>
                      </a:r>
                      <a:r>
                        <a:rPr lang="en-US" sz="2200" dirty="0">
                          <a:solidFill>
                            <a:srgbClr val="C00000"/>
                          </a:solidFill>
                        </a:rPr>
                        <a:t> </a:t>
                      </a:r>
                      <a:r>
                        <a:rPr lang="en-US" sz="2200" dirty="0" err="1">
                          <a:solidFill>
                            <a:srgbClr val="C00000"/>
                          </a:solidFill>
                        </a:rPr>
                        <a:t>pendukung</a:t>
                      </a:r>
                      <a:r>
                        <a:rPr lang="en-US" sz="2200" dirty="0">
                          <a:solidFill>
                            <a:srgbClr val="C00000"/>
                          </a:solidFill>
                        </a:rPr>
                        <a:t> </a:t>
                      </a:r>
                      <a:r>
                        <a:rPr lang="en-US" sz="2200" dirty="0" err="1"/>
                        <a:t>aplikasi</a:t>
                      </a:r>
                      <a:endParaRPr lang="en-US" sz="2200" dirty="0"/>
                    </a:p>
                    <a:p>
                      <a:pPr marL="285750" indent="-285750">
                        <a:buFont typeface="Arial" panose="020B0604020202020204" pitchFamily="34" charset="0"/>
                        <a:buChar char="•"/>
                      </a:pPr>
                      <a:r>
                        <a:rPr lang="id-ID" sz="2200" dirty="0"/>
                        <a:t>P</a:t>
                      </a:r>
                      <a:r>
                        <a:rPr lang="en-US" sz="2200" dirty="0" err="1"/>
                        <a:t>engembang</a:t>
                      </a:r>
                      <a:r>
                        <a:rPr lang="en-US" sz="2200" dirty="0"/>
                        <a:t> </a:t>
                      </a:r>
                      <a:r>
                        <a:rPr lang="en-US" sz="2200" dirty="0" err="1">
                          <a:solidFill>
                            <a:srgbClr val="C00000"/>
                          </a:solidFill>
                        </a:rPr>
                        <a:t>familier</a:t>
                      </a:r>
                      <a:r>
                        <a:rPr lang="en-US" sz="2200" dirty="0">
                          <a:solidFill>
                            <a:srgbClr val="C00000"/>
                          </a:solidFill>
                        </a:rPr>
                        <a:t> </a:t>
                      </a:r>
                      <a:r>
                        <a:rPr lang="id-ID" sz="2200" dirty="0">
                          <a:solidFill>
                            <a:srgbClr val="C00000"/>
                          </a:solidFill>
                        </a:rPr>
                        <a:t>dengan </a:t>
                      </a:r>
                      <a:r>
                        <a:rPr lang="en-US" sz="2200" dirty="0">
                          <a:solidFill>
                            <a:srgbClr val="C00000"/>
                          </a:solidFill>
                        </a:rPr>
                        <a:t>platform, </a:t>
                      </a:r>
                      <a:r>
                        <a:rPr lang="en-US" sz="2200" dirty="0" err="1">
                          <a:solidFill>
                            <a:srgbClr val="C00000"/>
                          </a:solidFill>
                        </a:rPr>
                        <a:t>bahasa</a:t>
                      </a:r>
                      <a:r>
                        <a:rPr lang="en-US" sz="2200" dirty="0">
                          <a:solidFill>
                            <a:srgbClr val="C00000"/>
                          </a:solidFill>
                        </a:rPr>
                        <a:t> </a:t>
                      </a:r>
                      <a:r>
                        <a:rPr lang="en-US" sz="2200" dirty="0" err="1">
                          <a:solidFill>
                            <a:srgbClr val="C00000"/>
                          </a:solidFill>
                        </a:rPr>
                        <a:t>pemrograman</a:t>
                      </a:r>
                      <a:r>
                        <a:rPr lang="en-US" sz="2200" dirty="0">
                          <a:solidFill>
                            <a:srgbClr val="C00000"/>
                          </a:solidFill>
                        </a:rPr>
                        <a:t> dan tool IDE </a:t>
                      </a:r>
                      <a:r>
                        <a:rPr lang="id-ID" sz="2200" dirty="0"/>
                        <a:t>untuk pengembangan</a:t>
                      </a:r>
                      <a:endParaRPr lang="en-US" sz="2200" dirty="0"/>
                    </a:p>
                  </a:txBody>
                  <a:tcPr/>
                </a:tc>
                <a:extLst>
                  <a:ext uri="{0D108BD9-81ED-4DB2-BD59-A6C34878D82A}">
                    <a16:rowId xmlns:a16="http://schemas.microsoft.com/office/drawing/2014/main" val="10001"/>
                  </a:ext>
                </a:extLst>
              </a:tr>
              <a:tr h="914400">
                <a:tc>
                  <a:txBody>
                    <a:bodyPr/>
                    <a:lstStyle/>
                    <a:p>
                      <a:r>
                        <a:rPr lang="id-ID" sz="2000" b="1" dirty="0"/>
                        <a:t>3. Project </a:t>
                      </a:r>
                      <a:r>
                        <a:rPr lang="id-ID" sz="2000" b="1" dirty="0" err="1"/>
                        <a:t>size</a:t>
                      </a:r>
                      <a:endParaRPr lang="id-ID" sz="2000" b="1" dirty="0"/>
                    </a:p>
                  </a:txBody>
                  <a:tcPr/>
                </a:tc>
                <a:tc>
                  <a:txBody>
                    <a:bodyPr/>
                    <a:lstStyle/>
                    <a:p>
                      <a:pPr marL="285750" indent="-285750">
                        <a:buFont typeface="Arial" panose="020B0604020202020204" pitchFamily="34" charset="0"/>
                        <a:buChar char="•"/>
                      </a:pPr>
                      <a:r>
                        <a:rPr lang="id-ID" sz="2200" dirty="0"/>
                        <a:t>Jumlah pengembang yang dibutuhkan (</a:t>
                      </a:r>
                      <a:r>
                        <a:rPr lang="id-ID" sz="2200" dirty="0">
                          <a:solidFill>
                            <a:srgbClr val="C00000"/>
                          </a:solidFill>
                        </a:rPr>
                        <a:t>Man </a:t>
                      </a:r>
                      <a:r>
                        <a:rPr lang="id-ID" sz="2200" dirty="0" err="1">
                          <a:solidFill>
                            <a:srgbClr val="C00000"/>
                          </a:solidFill>
                        </a:rPr>
                        <a:t>Month</a:t>
                      </a:r>
                      <a:r>
                        <a:rPr lang="id-ID" sz="2200" dirty="0"/>
                        <a:t>)</a:t>
                      </a:r>
                    </a:p>
                    <a:p>
                      <a:pPr marL="285750" indent="-285750">
                        <a:buFont typeface="Arial" panose="020B0604020202020204" pitchFamily="34" charset="0"/>
                        <a:buChar char="•"/>
                      </a:pPr>
                      <a:r>
                        <a:rPr lang="id-ID" sz="2200" dirty="0"/>
                        <a:t>Waktu yang dibutuhkan (</a:t>
                      </a:r>
                      <a:r>
                        <a:rPr lang="id-ID" sz="2200" dirty="0" err="1">
                          <a:solidFill>
                            <a:srgbClr val="C00000"/>
                          </a:solidFill>
                        </a:rPr>
                        <a:t>Month</a:t>
                      </a:r>
                      <a:r>
                        <a:rPr lang="id-ID" sz="2200" dirty="0"/>
                        <a:t>)</a:t>
                      </a:r>
                      <a:endParaRPr lang="en-US" sz="2200" dirty="0"/>
                    </a:p>
                  </a:txBody>
                  <a:tcPr/>
                </a:tc>
                <a:extLst>
                  <a:ext uri="{0D108BD9-81ED-4DB2-BD59-A6C34878D82A}">
                    <a16:rowId xmlns:a16="http://schemas.microsoft.com/office/drawing/2014/main" val="10002"/>
                  </a:ext>
                </a:extLst>
              </a:tr>
              <a:tr h="822960">
                <a:tc>
                  <a:txBody>
                    <a:bodyPr/>
                    <a:lstStyle/>
                    <a:p>
                      <a:r>
                        <a:rPr lang="id-ID" sz="2000" b="1" dirty="0"/>
                        <a:t>4. </a:t>
                      </a:r>
                      <a:r>
                        <a:rPr lang="id-ID" sz="2000" b="1" dirty="0" err="1"/>
                        <a:t>Compatibility</a:t>
                      </a:r>
                      <a:endParaRPr lang="id-ID" sz="2000" b="1" dirty="0"/>
                    </a:p>
                  </a:txBody>
                  <a:tcPr/>
                </a:tc>
                <a:tc>
                  <a:txBody>
                    <a:bodyPr/>
                    <a:lstStyle/>
                    <a:p>
                      <a:pPr marL="285750" indent="-285750">
                        <a:buFont typeface="Arial" panose="020B0604020202020204" pitchFamily="34" charset="0"/>
                        <a:buChar char="•"/>
                      </a:pPr>
                      <a:r>
                        <a:rPr lang="en-US" sz="2200" dirty="0" err="1">
                          <a:solidFill>
                            <a:srgbClr val="C00000"/>
                          </a:solidFill>
                        </a:rPr>
                        <a:t>Kompatibilitas</a:t>
                      </a:r>
                      <a:r>
                        <a:rPr lang="en-US" sz="2200" dirty="0"/>
                        <a:t> </a:t>
                      </a:r>
                      <a:r>
                        <a:rPr lang="en-US" sz="2200" dirty="0" err="1"/>
                        <a:t>dengan</a:t>
                      </a:r>
                      <a:r>
                        <a:rPr lang="en-US" sz="2200" dirty="0"/>
                        <a:t> </a:t>
                      </a:r>
                      <a:r>
                        <a:rPr lang="en-US" sz="2200" dirty="0" err="1"/>
                        <a:t>sistem</a:t>
                      </a:r>
                      <a:r>
                        <a:rPr lang="en-US" sz="2200" dirty="0"/>
                        <a:t> yang </a:t>
                      </a:r>
                      <a:r>
                        <a:rPr lang="en-US" sz="2200" dirty="0" err="1"/>
                        <a:t>ada</a:t>
                      </a:r>
                      <a:r>
                        <a:rPr lang="en-US" sz="2200" dirty="0"/>
                        <a:t> di </a:t>
                      </a:r>
                      <a:r>
                        <a:rPr lang="en-US" sz="2200" dirty="0" err="1"/>
                        <a:t>organisasi</a:t>
                      </a:r>
                      <a:endParaRPr lang="en-US" sz="2200" dirty="0"/>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628650" y="152401"/>
            <a:ext cx="8515350" cy="762000"/>
          </a:xfrm>
        </p:spPr>
        <p:txBody>
          <a:bodyPr>
            <a:normAutofit/>
          </a:bodyPr>
          <a:lstStyle/>
          <a:p>
            <a:r>
              <a:rPr lang="en-US" dirty="0"/>
              <a:t>Technical Feasibility</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3978576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id-ID" dirty="0" err="1"/>
              <a:t>Economic</a:t>
            </a:r>
            <a:r>
              <a:rPr lang="id-ID" dirty="0"/>
              <a:t> </a:t>
            </a:r>
            <a:r>
              <a:rPr lang="id-ID" dirty="0" err="1"/>
              <a:t>Feasiblity</a:t>
            </a:r>
            <a:endParaRPr lang="id-ID" dirty="0"/>
          </a:p>
        </p:txBody>
      </p:sp>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24" t="23255" r="16897" b="21532"/>
          <a:stretch/>
        </p:blipFill>
        <p:spPr bwMode="auto">
          <a:xfrm>
            <a:off x="-5255" y="10668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1127266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3"/>
          <p:cNvGraphicFramePr>
            <a:graphicFrameLocks noGrp="1"/>
          </p:cNvGraphicFramePr>
          <p:nvPr>
            <p:ph idx="1"/>
            <p:extLst>
              <p:ext uri="{D42A27DB-BD31-4B8C-83A1-F6EECF244321}">
                <p14:modId xmlns:p14="http://schemas.microsoft.com/office/powerpoint/2010/main" val="3642102556"/>
              </p:ext>
            </p:extLst>
          </p:nvPr>
        </p:nvGraphicFramePr>
        <p:xfrm>
          <a:off x="2" y="0"/>
          <a:ext cx="9143998" cy="6915879"/>
        </p:xfrm>
        <a:graphic>
          <a:graphicData uri="http://schemas.openxmlformats.org/drawingml/2006/table">
            <a:tbl>
              <a:tblPr firstRow="1"/>
              <a:tblGrid>
                <a:gridCol w="4395859">
                  <a:extLst>
                    <a:ext uri="{9D8B030D-6E8A-4147-A177-3AD203B41FA5}">
                      <a16:colId xmlns:a16="http://schemas.microsoft.com/office/drawing/2014/main" val="2766120151"/>
                    </a:ext>
                  </a:extLst>
                </a:gridCol>
                <a:gridCol w="1516341">
                  <a:extLst>
                    <a:ext uri="{9D8B030D-6E8A-4147-A177-3AD203B41FA5}">
                      <a16:colId xmlns:a16="http://schemas.microsoft.com/office/drawing/2014/main" val="3684099855"/>
                    </a:ext>
                  </a:extLst>
                </a:gridCol>
                <a:gridCol w="1638874">
                  <a:extLst>
                    <a:ext uri="{9D8B030D-6E8A-4147-A177-3AD203B41FA5}">
                      <a16:colId xmlns:a16="http://schemas.microsoft.com/office/drawing/2014/main" val="3520705213"/>
                    </a:ext>
                  </a:extLst>
                </a:gridCol>
                <a:gridCol w="1592924">
                  <a:extLst>
                    <a:ext uri="{9D8B030D-6E8A-4147-A177-3AD203B41FA5}">
                      <a16:colId xmlns:a16="http://schemas.microsoft.com/office/drawing/2014/main" val="1056853858"/>
                    </a:ext>
                  </a:extLst>
                </a:gridCol>
              </a:tblGrid>
              <a:tr h="263822">
                <a:tc>
                  <a:txBody>
                    <a:bodyPr/>
                    <a:lstStyle/>
                    <a:p>
                      <a:pPr algn="l" fontAlgn="ctr"/>
                      <a:r>
                        <a:rPr lang="en-US" sz="1500" b="0" i="0" u="none" strike="noStrike">
                          <a:solidFill>
                            <a:srgbClr val="000000"/>
                          </a:solidFill>
                          <a:effectLst/>
                          <a:latin typeface="Arial Narror"/>
                        </a:rPr>
                        <a:t>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201</a:t>
                      </a:r>
                      <a:r>
                        <a:rPr lang="id-ID" sz="1500" b="1" i="0" u="none" strike="noStrike" dirty="0">
                          <a:solidFill>
                            <a:srgbClr val="000000"/>
                          </a:solidFill>
                          <a:effectLst/>
                          <a:latin typeface="Arial Narror"/>
                        </a:rPr>
                        <a:t>9</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a:t>
                      </a:r>
                      <a:r>
                        <a:rPr lang="id-ID" sz="1500" b="1" i="0" u="none" strike="noStrike" dirty="0">
                          <a:solidFill>
                            <a:srgbClr val="000000"/>
                          </a:solidFill>
                          <a:effectLst/>
                          <a:latin typeface="Arial Narror"/>
                        </a:rPr>
                        <a:t>20</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1" i="0" u="none" strike="noStrike" dirty="0">
                          <a:solidFill>
                            <a:srgbClr val="000000"/>
                          </a:solidFill>
                          <a:effectLst/>
                          <a:latin typeface="Arial Narror"/>
                        </a:rPr>
                        <a:t>20</a:t>
                      </a:r>
                      <a:r>
                        <a:rPr lang="id-ID" sz="1500" b="1" i="0" u="none" strike="noStrike" dirty="0">
                          <a:solidFill>
                            <a:srgbClr val="000000"/>
                          </a:solidFill>
                          <a:effectLst/>
                          <a:latin typeface="Arial Narror"/>
                        </a:rPr>
                        <a:t>21</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4189806936"/>
                  </a:ext>
                </a:extLst>
              </a:tr>
              <a:tr h="263822">
                <a:tc>
                  <a:txBody>
                    <a:bodyPr/>
                    <a:lstStyle/>
                    <a:p>
                      <a:pPr algn="l" rtl="0" fontAlgn="ctr"/>
                      <a:r>
                        <a:rPr lang="sv-SE" sz="1500" b="0" i="0" u="none" strike="noStrike">
                          <a:solidFill>
                            <a:srgbClr val="000000"/>
                          </a:solidFill>
                          <a:effectLst/>
                          <a:latin typeface="Arial Narror"/>
                        </a:rPr>
                        <a:t>Peningkatan penjualan dari pelanggan baru</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400,000,000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500,000,000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760910381"/>
                  </a:ext>
                </a:extLst>
              </a:tr>
              <a:tr h="263822">
                <a:tc>
                  <a:txBody>
                    <a:bodyPr/>
                    <a:lstStyle/>
                    <a:p>
                      <a:pPr algn="l" rtl="0" fontAlgn="ctr"/>
                      <a:r>
                        <a:rPr lang="en-US" sz="1500" b="0" i="0" u="none" strike="noStrike">
                          <a:solidFill>
                            <a:srgbClr val="000000"/>
                          </a:solidFill>
                          <a:effectLst/>
                          <a:latin typeface="Arial Narror"/>
                        </a:rPr>
                        <a:t>Peningkatan penjualan dari pelanggan lama</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727148974"/>
                  </a:ext>
                </a:extLst>
              </a:tr>
              <a:tr h="263822">
                <a:tc>
                  <a:txBody>
                    <a:bodyPr/>
                    <a:lstStyle/>
                    <a:p>
                      <a:pPr algn="l" rtl="0" fontAlgn="ctr"/>
                      <a:r>
                        <a:rPr lang="es-ES" sz="1500" b="0" i="0" u="none" strike="noStrike">
                          <a:solidFill>
                            <a:srgbClr val="000000"/>
                          </a:solidFill>
                          <a:effectLst/>
                          <a:latin typeface="Arial Narror"/>
                        </a:rPr>
                        <a:t>Pengurangan biaya operasional dan telepon</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5513300"/>
                  </a:ext>
                </a:extLst>
              </a:tr>
              <a:tr h="263822">
                <a:tc>
                  <a:txBody>
                    <a:bodyPr/>
                    <a:lstStyle/>
                    <a:p>
                      <a:pPr algn="l" rtl="0" fontAlgn="ctr"/>
                      <a:r>
                        <a:rPr lang="en-US" sz="1500" b="1" i="0" u="none" strike="noStrike" dirty="0">
                          <a:solidFill>
                            <a:srgbClr val="000000"/>
                          </a:solidFill>
                          <a:effectLst/>
                          <a:latin typeface="Arial Narror"/>
                        </a:rPr>
                        <a:t>Total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1,300,000,000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4117695741"/>
                  </a:ext>
                </a:extLst>
              </a:tr>
              <a:tr h="263822">
                <a:tc>
                  <a:txBody>
                    <a:bodyPr/>
                    <a:lstStyle/>
                    <a:p>
                      <a:pPr algn="l" rtl="0" fontAlgn="ctr"/>
                      <a:r>
                        <a:rPr lang="en-US" sz="1500" b="1" i="0" u="none" strike="noStrike">
                          <a:solidFill>
                            <a:srgbClr val="000000"/>
                          </a:solidFill>
                          <a:effectLst/>
                          <a:latin typeface="Arial Narror"/>
                        </a:rPr>
                        <a:t>PV of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978,996,084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1,091,505,068</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264263081"/>
                  </a:ext>
                </a:extLst>
              </a:tr>
              <a:tr h="263822">
                <a:tc>
                  <a:txBody>
                    <a:bodyPr/>
                    <a:lstStyle/>
                    <a:p>
                      <a:pPr algn="l" rtl="0" fontAlgn="ctr"/>
                      <a:r>
                        <a:rPr lang="en-US" sz="1500" b="1" i="0" u="none" strike="noStrike">
                          <a:solidFill>
                            <a:srgbClr val="000000"/>
                          </a:solidFill>
                          <a:effectLst/>
                          <a:latin typeface="Arial Narror"/>
                        </a:rPr>
                        <a:t>PV of All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978,996,084</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2,070,501,152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78706131"/>
                  </a:ext>
                </a:extLst>
              </a:tr>
              <a:tr h="263822">
                <a:tc>
                  <a:txBody>
                    <a:bodyPr/>
                    <a:lstStyle/>
                    <a:p>
                      <a:pPr algn="l" rtl="0" fontAlgn="ctr"/>
                      <a:r>
                        <a:rPr lang="en-ID" sz="1500" b="0" i="0" u="none" strike="noStrike" dirty="0" err="1">
                          <a:solidFill>
                            <a:srgbClr val="000000"/>
                          </a:solidFill>
                          <a:effectLst/>
                          <a:latin typeface="Arial Narror"/>
                        </a:rPr>
                        <a:t>Honor</a:t>
                      </a:r>
                      <a:r>
                        <a:rPr lang="en-ID" sz="1500" b="0" i="0" u="none" strike="noStrike" dirty="0">
                          <a:solidFill>
                            <a:srgbClr val="000000"/>
                          </a:solidFill>
                          <a:effectLst/>
                          <a:latin typeface="Arial Narror"/>
                        </a:rPr>
                        <a:t> Tim (</a:t>
                      </a:r>
                      <a:r>
                        <a:rPr lang="id-ID" sz="1200" b="0" i="0" u="none" strike="noStrike" dirty="0">
                          <a:solidFill>
                            <a:srgbClr val="000000"/>
                          </a:solidFill>
                          <a:effectLst/>
                          <a:latin typeface="Arial Narror"/>
                        </a:rPr>
                        <a:t>Planning, </a:t>
                      </a:r>
                      <a:r>
                        <a:rPr lang="en-ID" sz="1200" b="0" i="0" u="none" strike="noStrike" dirty="0">
                          <a:solidFill>
                            <a:srgbClr val="000000"/>
                          </a:solidFill>
                          <a:effectLst/>
                          <a:latin typeface="Arial Narror"/>
                        </a:rPr>
                        <a:t>Analysis, Design and Implementation</a:t>
                      </a:r>
                      <a:r>
                        <a:rPr lang="en-ID" sz="1500" b="0" i="0" u="none" strike="noStrike" dirty="0">
                          <a:solidFill>
                            <a:srgbClr val="000000"/>
                          </a:solidFill>
                          <a:effectLst/>
                          <a:latin typeface="Arial Narror"/>
                        </a:rPr>
                        <a:t>)</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7615687"/>
                  </a:ext>
                </a:extLst>
              </a:tr>
              <a:tr h="263822">
                <a:tc>
                  <a:txBody>
                    <a:bodyPr/>
                    <a:lstStyle/>
                    <a:p>
                      <a:pPr algn="l" rtl="0" fontAlgn="ctr"/>
                      <a:r>
                        <a:rPr lang="en-US" sz="1500" b="0" i="0" u="none" strike="noStrike" dirty="0">
                          <a:solidFill>
                            <a:srgbClr val="000000"/>
                          </a:solidFill>
                          <a:effectLst/>
                          <a:latin typeface="Arial Narror"/>
                        </a:rPr>
                        <a:t>Honor </a:t>
                      </a:r>
                      <a:r>
                        <a:rPr lang="en-US" sz="1500" b="0" i="0" u="none" strike="noStrike" dirty="0" err="1">
                          <a:solidFill>
                            <a:srgbClr val="000000"/>
                          </a:solidFill>
                          <a:effectLst/>
                          <a:latin typeface="Arial Narror"/>
                        </a:rPr>
                        <a:t>Konsultan</a:t>
                      </a:r>
                      <a:r>
                        <a:rPr lang="id-ID" sz="1500" b="0" i="0" u="none" strike="noStrike" dirty="0">
                          <a:solidFill>
                            <a:srgbClr val="000000"/>
                          </a:solidFill>
                          <a:effectLst/>
                          <a:latin typeface="Arial Narror"/>
                        </a:rPr>
                        <a:t> Infrastruktur Internet</a:t>
                      </a:r>
                      <a:endParaRPr lang="en-US" sz="1500" b="0"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003453292"/>
                  </a:ext>
                </a:extLst>
              </a:tr>
              <a:tr h="263822">
                <a:tc>
                  <a:txBody>
                    <a:bodyPr/>
                    <a:lstStyle/>
                    <a:p>
                      <a:pPr algn="l" rtl="0" fontAlgn="ctr"/>
                      <a:r>
                        <a:rPr lang="en-US" sz="1500" b="1" i="0" u="none" strike="noStrike">
                          <a:solidFill>
                            <a:srgbClr val="000000"/>
                          </a:solidFill>
                          <a:effectLst/>
                          <a:latin typeface="Arial Narror"/>
                        </a:rPr>
                        <a:t>Total Development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450,000,000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653895787"/>
                  </a:ext>
                </a:extLst>
              </a:tr>
              <a:tr h="263822">
                <a:tc>
                  <a:txBody>
                    <a:bodyPr/>
                    <a:lstStyle/>
                    <a:p>
                      <a:pPr algn="l" rtl="0" fontAlgn="ctr"/>
                      <a:r>
                        <a:rPr lang="en-US" sz="1500" b="0" i="0" u="none" strike="noStrike">
                          <a:solidFill>
                            <a:srgbClr val="000000"/>
                          </a:solidFill>
                          <a:effectLst/>
                          <a:latin typeface="Arial Narror"/>
                        </a:rPr>
                        <a:t>Honor Pengelola Web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1348553600"/>
                  </a:ext>
                </a:extLst>
              </a:tr>
              <a:tr h="263822">
                <a:tc>
                  <a:txBody>
                    <a:bodyPr/>
                    <a:lstStyle/>
                    <a:p>
                      <a:pPr algn="l" rtl="0" fontAlgn="ctr"/>
                      <a:r>
                        <a:rPr lang="en-US" sz="1500" b="0" i="0" u="none" strike="noStrike">
                          <a:solidFill>
                            <a:srgbClr val="000000"/>
                          </a:solidFill>
                          <a:effectLst/>
                          <a:latin typeface="Arial Narror"/>
                        </a:rPr>
                        <a:t>Biaya Lisensi Software</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50,000,000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70,000,000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871301489"/>
                  </a:ext>
                </a:extLst>
              </a:tr>
              <a:tr h="263822">
                <a:tc>
                  <a:txBody>
                    <a:bodyPr/>
                    <a:lstStyle/>
                    <a:p>
                      <a:pPr algn="l" rtl="0" fontAlgn="ctr"/>
                      <a:r>
                        <a:rPr lang="en-US" sz="1500" b="0" i="0" u="none" strike="noStrike">
                          <a:solidFill>
                            <a:srgbClr val="000000"/>
                          </a:solidFill>
                          <a:effectLst/>
                          <a:latin typeface="Arial Narror"/>
                        </a:rPr>
                        <a:t>Hardware upgrades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699615638"/>
                  </a:ext>
                </a:extLst>
              </a:tr>
              <a:tr h="263822">
                <a:tc>
                  <a:txBody>
                    <a:bodyPr/>
                    <a:lstStyle/>
                    <a:p>
                      <a:pPr algn="l" rtl="0" fontAlgn="ctr"/>
                      <a:r>
                        <a:rPr lang="en-US" sz="1500" b="0" i="0" u="none" strike="noStrike">
                          <a:solidFill>
                            <a:srgbClr val="000000"/>
                          </a:solidFill>
                          <a:effectLst/>
                          <a:latin typeface="Arial Narror"/>
                        </a:rPr>
                        <a:t>Biaya Komunikasi</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20,000,000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40,000,000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859477085"/>
                  </a:ext>
                </a:extLst>
              </a:tr>
              <a:tr h="263822">
                <a:tc>
                  <a:txBody>
                    <a:bodyPr/>
                    <a:lstStyle/>
                    <a:p>
                      <a:pPr algn="l" rtl="0" fontAlgn="ctr"/>
                      <a:r>
                        <a:rPr lang="en-US" sz="1500" b="0" i="0" u="none" strike="noStrike">
                          <a:solidFill>
                            <a:srgbClr val="000000"/>
                          </a:solidFill>
                          <a:effectLst/>
                          <a:latin typeface="Arial Narror"/>
                        </a:rPr>
                        <a:t>Biaya Marketing</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100,000,000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200,000,000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l" rtl="0" fontAlgn="ctr"/>
                      <a:r>
                        <a:rPr lang="en-US" sz="1500" b="0" i="0" u="none" strike="noStrike">
                          <a:solidFill>
                            <a:srgbClr val="000000"/>
                          </a:solidFill>
                          <a:effectLst/>
                          <a:latin typeface="Arial Narror"/>
                        </a:rPr>
                        <a:t>300,000,000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590259698"/>
                  </a:ext>
                </a:extLst>
              </a:tr>
              <a:tr h="263822">
                <a:tc>
                  <a:txBody>
                    <a:bodyPr/>
                    <a:lstStyle/>
                    <a:p>
                      <a:pPr algn="l" rtl="0" fontAlgn="ctr"/>
                      <a:r>
                        <a:rPr lang="en-US" sz="1500" b="1" i="0" u="none" strike="noStrike">
                          <a:solidFill>
                            <a:srgbClr val="000000"/>
                          </a:solidFill>
                          <a:effectLst/>
                          <a:latin typeface="Arial Narror"/>
                        </a:rPr>
                        <a:t>Total Operational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330,000,000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590,000,000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3898043"/>
                  </a:ext>
                </a:extLst>
              </a:tr>
              <a:tr h="263822">
                <a:tc>
                  <a:txBody>
                    <a:bodyPr/>
                    <a:lstStyle/>
                    <a:p>
                      <a:pPr algn="l" rtl="0" fontAlgn="ctr"/>
                      <a:r>
                        <a:rPr lang="en-US" sz="1500" b="1" i="0" u="none" strike="noStrike">
                          <a:solidFill>
                            <a:srgbClr val="000000"/>
                          </a:solidFill>
                          <a:effectLst/>
                          <a:latin typeface="Arial Narror"/>
                        </a:rPr>
                        <a:t>Total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780,000,000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460,000,000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590,000,000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2207825397"/>
                  </a:ext>
                </a:extLst>
              </a:tr>
              <a:tr h="468239">
                <a:tc>
                  <a:txBody>
                    <a:bodyPr/>
                    <a:lstStyle/>
                    <a:p>
                      <a:pPr algn="l" rtl="0" fontAlgn="ctr"/>
                      <a:r>
                        <a:rPr lang="en-US" sz="1500" b="1" i="0" u="none" strike="noStrike">
                          <a:solidFill>
                            <a:srgbClr val="000000"/>
                          </a:solidFill>
                          <a:effectLst/>
                          <a:latin typeface="Arial Narror"/>
                        </a:rPr>
                        <a:t>PV of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dirty="0">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409,398,362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495,375,377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743977670"/>
                  </a:ext>
                </a:extLst>
              </a:tr>
              <a:tr h="263822">
                <a:tc>
                  <a:txBody>
                    <a:bodyPr/>
                    <a:lstStyle/>
                    <a:p>
                      <a:pPr algn="l" rtl="0" fontAlgn="ctr"/>
                      <a:r>
                        <a:rPr lang="en-US" sz="1500" b="1" i="0" u="none" strike="noStrike">
                          <a:solidFill>
                            <a:srgbClr val="000000"/>
                          </a:solidFill>
                          <a:effectLst/>
                          <a:latin typeface="Arial Narror"/>
                        </a:rPr>
                        <a:t>PV of all Costs: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a:solidFill>
                            <a:srgbClr val="000000"/>
                          </a:solidFill>
                          <a:effectLst/>
                          <a:latin typeface="Arial Narror"/>
                        </a:rPr>
                        <a:t>1,145,247,419</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tc>
                  <a:txBody>
                    <a:bodyPr/>
                    <a:lstStyle/>
                    <a:p>
                      <a:pPr algn="l" rtl="0" fontAlgn="ctr"/>
                      <a:r>
                        <a:rPr lang="en-US" sz="1500" b="1" i="0" u="none" strike="noStrike" dirty="0">
                          <a:solidFill>
                            <a:srgbClr val="000000"/>
                          </a:solidFill>
                          <a:effectLst/>
                          <a:latin typeface="Arial Narror"/>
                        </a:rPr>
                        <a:t>1,640,622,796</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709229878"/>
                  </a:ext>
                </a:extLst>
              </a:tr>
              <a:tr h="263822">
                <a:tc>
                  <a:txBody>
                    <a:bodyPr/>
                    <a:lstStyle/>
                    <a:p>
                      <a:pPr algn="l" rtl="0" fontAlgn="ctr"/>
                      <a:r>
                        <a:rPr lang="en-ID" sz="1500" b="1" i="0" u="none" strike="noStrike" dirty="0">
                          <a:solidFill>
                            <a:srgbClr val="000000"/>
                          </a:solidFill>
                          <a:effectLst/>
                          <a:latin typeface="Arial Narror"/>
                        </a:rPr>
                        <a:t>Total Project Costs Less Benefits: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-780,000,000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640,000,000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710,000,000</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3896559616"/>
                  </a:ext>
                </a:extLst>
              </a:tr>
              <a:tr h="263822">
                <a:tc>
                  <a:txBody>
                    <a:bodyPr/>
                    <a:lstStyle/>
                    <a:p>
                      <a:pPr algn="l" rtl="0" fontAlgn="ctr"/>
                      <a:r>
                        <a:rPr lang="en-US" sz="1500" b="1" i="0" u="none" strike="noStrike">
                          <a:solidFill>
                            <a:srgbClr val="000000"/>
                          </a:solidFill>
                          <a:effectLst/>
                          <a:latin typeface="Arial Narror"/>
                        </a:rPr>
                        <a:t>Yearly NPV: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569,597,722</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id-ID" sz="1500" b="1" i="0" u="none" strike="noStrike" dirty="0">
                          <a:solidFill>
                            <a:srgbClr val="000000"/>
                          </a:solidFill>
                          <a:effectLst/>
                          <a:latin typeface="Arial Narror"/>
                        </a:rPr>
                        <a:t>5</a:t>
                      </a:r>
                      <a:r>
                        <a:rPr lang="en-US" sz="1500" b="1" i="0" u="none" strike="noStrike" dirty="0">
                          <a:solidFill>
                            <a:srgbClr val="000000"/>
                          </a:solidFill>
                          <a:effectLst/>
                          <a:latin typeface="Arial Narror"/>
                        </a:rPr>
                        <a:t>9</a:t>
                      </a:r>
                      <a:r>
                        <a:rPr lang="id-ID" sz="1500" b="1" i="0" u="none" strike="noStrike" dirty="0">
                          <a:solidFill>
                            <a:srgbClr val="000000"/>
                          </a:solidFill>
                          <a:effectLst/>
                          <a:latin typeface="Arial Narror"/>
                        </a:rPr>
                        <a:t>6</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129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691</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1823179837"/>
                  </a:ext>
                </a:extLst>
              </a:tr>
              <a:tr h="263822">
                <a:tc>
                  <a:txBody>
                    <a:bodyPr/>
                    <a:lstStyle/>
                    <a:p>
                      <a:pPr algn="l" rtl="0" fontAlgn="ctr"/>
                      <a:r>
                        <a:rPr lang="en-US" sz="1500" b="1" i="0" u="none" strike="noStrike" dirty="0">
                          <a:solidFill>
                            <a:srgbClr val="000000"/>
                          </a:solidFill>
                          <a:effectLst/>
                          <a:latin typeface="Arial Narror"/>
                        </a:rPr>
                        <a:t>Cumulative NPV: </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-735,849,057</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en-US" sz="1500" b="1" i="0" u="none" strike="noStrike">
                          <a:solidFill>
                            <a:srgbClr val="000000"/>
                          </a:solidFill>
                          <a:effectLst/>
                          <a:latin typeface="Arial Narror"/>
                        </a:rPr>
                        <a:t>-166,251,335</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tc>
                  <a:txBody>
                    <a:bodyPr/>
                    <a:lstStyle/>
                    <a:p>
                      <a:pPr algn="l" rtl="0" fontAlgn="ctr"/>
                      <a:r>
                        <a:rPr lang="id-ID" sz="1500" b="1" i="0" u="none" strike="noStrike" dirty="0">
                          <a:solidFill>
                            <a:srgbClr val="000000"/>
                          </a:solidFill>
                          <a:effectLst/>
                          <a:latin typeface="Arial Narror"/>
                        </a:rPr>
                        <a:t>429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878</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356</a:t>
                      </a: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ED7D31"/>
                    </a:solidFill>
                  </a:tcPr>
                </a:tc>
                <a:extLst>
                  <a:ext uri="{0D108BD9-81ED-4DB2-BD59-A6C34878D82A}">
                    <a16:rowId xmlns:a16="http://schemas.microsoft.com/office/drawing/2014/main" val="3557591436"/>
                  </a:ext>
                </a:extLst>
              </a:tr>
              <a:tr h="444862">
                <a:tc>
                  <a:txBody>
                    <a:bodyPr/>
                    <a:lstStyle/>
                    <a:p>
                      <a:pPr algn="l" rtl="0" fontAlgn="ctr"/>
                      <a:r>
                        <a:rPr lang="en-ID" sz="1500" b="1" i="0" u="none" strike="noStrike" dirty="0">
                          <a:solidFill>
                            <a:srgbClr val="000000"/>
                          </a:solidFill>
                          <a:effectLst/>
                          <a:latin typeface="Arial Narror"/>
                        </a:rPr>
                        <a:t>Return on Investment (ROI) di </a:t>
                      </a:r>
                      <a:r>
                        <a:rPr lang="en-ID" sz="1500" b="1" i="0" u="none" strike="noStrike" dirty="0" err="1">
                          <a:solidFill>
                            <a:srgbClr val="000000"/>
                          </a:solidFill>
                          <a:effectLst/>
                          <a:latin typeface="Arial Narror"/>
                        </a:rPr>
                        <a:t>Tahun</a:t>
                      </a:r>
                      <a:r>
                        <a:rPr lang="en-ID" sz="1500" b="1" i="0" u="none" strike="noStrike" dirty="0">
                          <a:solidFill>
                            <a:srgbClr val="000000"/>
                          </a:solidFill>
                          <a:effectLst/>
                          <a:latin typeface="Arial Narror"/>
                        </a:rPr>
                        <a:t> 3: </a:t>
                      </a:r>
                      <a:r>
                        <a:rPr lang="id-ID" sz="1500" b="1" i="0" u="none" strike="noStrike" dirty="0">
                          <a:solidFill>
                            <a:srgbClr val="FF0000"/>
                          </a:solidFill>
                          <a:effectLst/>
                          <a:latin typeface="Arial Narror"/>
                        </a:rPr>
                        <a:t>26</a:t>
                      </a:r>
                      <a:r>
                        <a:rPr lang="en-ID" sz="1500" b="1" i="0" u="none" strike="noStrike" dirty="0">
                          <a:solidFill>
                            <a:srgbClr val="FF0000"/>
                          </a:solidFill>
                          <a:effectLst/>
                          <a:latin typeface="Arial Narror"/>
                        </a:rPr>
                        <a:t>.</a:t>
                      </a:r>
                      <a:r>
                        <a:rPr lang="id-ID" sz="1500" b="1" i="0" u="none" strike="noStrike" dirty="0">
                          <a:solidFill>
                            <a:srgbClr val="FF0000"/>
                          </a:solidFill>
                          <a:effectLst/>
                          <a:latin typeface="Arial Narror"/>
                        </a:rPr>
                        <a:t>2</a:t>
                      </a:r>
                      <a:r>
                        <a:rPr lang="en-ID" sz="1500" b="1" i="0" u="none" strike="noStrike" dirty="0">
                          <a:solidFill>
                            <a:srgbClr val="FF0000"/>
                          </a:solidFill>
                          <a:effectLst/>
                          <a:latin typeface="Arial Narror"/>
                        </a:rPr>
                        <a:t>%</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d-ID" sz="1500" b="1" i="0" u="none" strike="noStrike" dirty="0">
                          <a:solidFill>
                            <a:srgbClr val="000000"/>
                          </a:solidFill>
                          <a:effectLst/>
                          <a:latin typeface="Arial Narror"/>
                        </a:rPr>
                        <a:t>429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878</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356/</a:t>
                      </a:r>
                      <a:r>
                        <a:rPr lang="en-US" sz="1500" b="1" i="0" u="none" strike="noStrike" dirty="0">
                          <a:solidFill>
                            <a:srgbClr val="000000"/>
                          </a:solidFill>
                          <a:effectLst/>
                          <a:latin typeface="Arial Narror"/>
                        </a:rPr>
                        <a:t>1,640,622,796</a:t>
                      </a:r>
                      <a:endParaRPr lang="id-ID"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hMerge="1">
                  <a:txBody>
                    <a:bodyPr/>
                    <a:lstStyle/>
                    <a:p>
                      <a:pPr algn="l" rtl="0" fontAlgn="ct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dirty="0">
                          <a:solidFill>
                            <a:srgbClr val="FF0000"/>
                          </a:solidFill>
                          <a:effectLst/>
                          <a:latin typeface="Arial Narror"/>
                        </a:rPr>
                        <a:t>0.</a:t>
                      </a:r>
                      <a:r>
                        <a:rPr lang="id-ID" sz="1500" b="1" i="0" u="none" strike="noStrike" dirty="0">
                          <a:solidFill>
                            <a:srgbClr val="FF0000"/>
                          </a:solidFill>
                          <a:effectLst/>
                          <a:latin typeface="Arial Narror"/>
                        </a:rPr>
                        <a:t>262021445</a:t>
                      </a:r>
                      <a:endParaRPr lang="en-US" sz="1500" b="1" i="0" u="none" strike="noStrike" dirty="0">
                        <a:solidFill>
                          <a:srgbClr val="FF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extLst>
                  <a:ext uri="{0D108BD9-81ED-4DB2-BD59-A6C34878D82A}">
                    <a16:rowId xmlns:a16="http://schemas.microsoft.com/office/drawing/2014/main" val="2129536042"/>
                  </a:ext>
                </a:extLst>
              </a:tr>
              <a:tr h="404631">
                <a:tc>
                  <a:txBody>
                    <a:bodyPr/>
                    <a:lstStyle/>
                    <a:p>
                      <a:pPr algn="l" rtl="0" fontAlgn="ctr"/>
                      <a:r>
                        <a:rPr lang="en-ID" sz="1500" b="1" i="0" u="none" strike="noStrike" dirty="0">
                          <a:solidFill>
                            <a:srgbClr val="000000"/>
                          </a:solidFill>
                          <a:effectLst/>
                          <a:latin typeface="Arial Narror"/>
                        </a:rPr>
                        <a:t>Break-even Point (BEP): </a:t>
                      </a:r>
                      <a:r>
                        <a:rPr lang="en-ID" sz="1500" b="1" i="0" u="none" strike="noStrike" dirty="0">
                          <a:solidFill>
                            <a:srgbClr val="FF0000"/>
                          </a:solidFill>
                          <a:effectLst/>
                          <a:latin typeface="Arial Narror"/>
                        </a:rPr>
                        <a:t>2.2</a:t>
                      </a:r>
                      <a:r>
                        <a:rPr lang="id-ID" sz="1500" b="1" i="0" u="none" strike="noStrike" dirty="0">
                          <a:solidFill>
                            <a:srgbClr val="FF0000"/>
                          </a:solidFill>
                          <a:effectLst/>
                          <a:latin typeface="Arial Narror"/>
                        </a:rPr>
                        <a:t>8</a:t>
                      </a:r>
                      <a:r>
                        <a:rPr lang="en-ID" sz="1500" b="1" i="0" u="none" strike="noStrike" dirty="0">
                          <a:solidFill>
                            <a:srgbClr val="FF0000"/>
                          </a:solidFill>
                          <a:effectLst/>
                          <a:latin typeface="Arial Narror"/>
                        </a:rPr>
                        <a:t> </a:t>
                      </a:r>
                      <a:r>
                        <a:rPr lang="en-ID" sz="1500" b="1" i="0" u="none" strike="noStrike" dirty="0" err="1">
                          <a:solidFill>
                            <a:srgbClr val="FF0000"/>
                          </a:solidFill>
                          <a:effectLst/>
                          <a:latin typeface="Arial Narror"/>
                        </a:rPr>
                        <a:t>tahun</a:t>
                      </a:r>
                      <a:endParaRPr lang="en-ID" sz="1500" b="1" i="0" u="none" strike="noStrike" dirty="0">
                        <a:solidFill>
                          <a:srgbClr val="FF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d-ID" sz="1500" b="1" i="0" u="none" strike="noStrike" dirty="0">
                          <a:solidFill>
                            <a:srgbClr val="C00000"/>
                          </a:solidFill>
                          <a:effectLst/>
                          <a:latin typeface="Arial Narror"/>
                        </a:rPr>
                        <a:t>2</a:t>
                      </a:r>
                      <a:r>
                        <a:rPr lang="id-ID" sz="1500" b="1" i="0" u="none" strike="noStrike" dirty="0">
                          <a:solidFill>
                            <a:srgbClr val="000000"/>
                          </a:solidFill>
                          <a:effectLst/>
                          <a:latin typeface="Arial Narror"/>
                        </a:rPr>
                        <a:t> + (5</a:t>
                      </a:r>
                      <a:r>
                        <a:rPr lang="en-US" sz="1500" b="1" i="0" u="none" strike="noStrike" dirty="0">
                          <a:solidFill>
                            <a:srgbClr val="000000"/>
                          </a:solidFill>
                          <a:effectLst/>
                          <a:latin typeface="Arial Narror"/>
                        </a:rPr>
                        <a:t>9</a:t>
                      </a:r>
                      <a:r>
                        <a:rPr lang="id-ID" sz="1500" b="1" i="0" u="none" strike="noStrike" dirty="0">
                          <a:solidFill>
                            <a:srgbClr val="000000"/>
                          </a:solidFill>
                          <a:effectLst/>
                          <a:latin typeface="Arial Narror"/>
                        </a:rPr>
                        <a:t>6</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129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691-429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878</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356)/ 5</a:t>
                      </a:r>
                      <a:r>
                        <a:rPr lang="en-US" sz="1500" b="1" i="0" u="none" strike="noStrike" dirty="0">
                          <a:solidFill>
                            <a:srgbClr val="000000"/>
                          </a:solidFill>
                          <a:effectLst/>
                          <a:latin typeface="Arial Narror"/>
                        </a:rPr>
                        <a:t>9</a:t>
                      </a:r>
                      <a:r>
                        <a:rPr lang="id-ID" sz="1500" b="1" i="0" u="none" strike="noStrike" dirty="0">
                          <a:solidFill>
                            <a:srgbClr val="000000"/>
                          </a:solidFill>
                          <a:effectLst/>
                          <a:latin typeface="Arial Narror"/>
                        </a:rPr>
                        <a:t>6</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129</a:t>
                      </a:r>
                      <a:r>
                        <a:rPr lang="en-US" sz="1500" b="1" i="0" u="none" strike="noStrike" dirty="0">
                          <a:solidFill>
                            <a:srgbClr val="000000"/>
                          </a:solidFill>
                          <a:effectLst/>
                          <a:latin typeface="Arial Narror"/>
                        </a:rPr>
                        <a:t>,</a:t>
                      </a:r>
                      <a:r>
                        <a:rPr lang="id-ID" sz="1500" b="1" i="0" u="none" strike="noStrike" dirty="0">
                          <a:solidFill>
                            <a:srgbClr val="000000"/>
                          </a:solidFill>
                          <a:effectLst/>
                          <a:latin typeface="Arial Narror"/>
                        </a:rPr>
                        <a:t>691</a:t>
                      </a: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hMerge="1">
                  <a:txBody>
                    <a:bodyPr/>
                    <a:lstStyle/>
                    <a:p>
                      <a:pPr algn="l" rtl="0" fontAlgn="ctr"/>
                      <a:endParaRPr lang="en-US" sz="1500" b="1" i="0" u="none" strike="noStrike" dirty="0">
                        <a:solidFill>
                          <a:srgbClr val="00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tc>
                  <a:txBody>
                    <a:bodyPr/>
                    <a:lstStyle/>
                    <a:p>
                      <a:pPr algn="l" rtl="0" fontAlgn="ctr"/>
                      <a:r>
                        <a:rPr lang="en-US" sz="1500" b="1" i="0" u="none" strike="noStrike" dirty="0">
                          <a:solidFill>
                            <a:srgbClr val="FF0000"/>
                          </a:solidFill>
                          <a:effectLst/>
                          <a:latin typeface="Arial Narror"/>
                        </a:rPr>
                        <a:t>2.2</a:t>
                      </a:r>
                      <a:r>
                        <a:rPr lang="id-ID" sz="1500" b="1" i="0" u="none" strike="noStrike" dirty="0">
                          <a:solidFill>
                            <a:srgbClr val="FF0000"/>
                          </a:solidFill>
                          <a:effectLst/>
                          <a:latin typeface="Arial Narror"/>
                        </a:rPr>
                        <a:t>78884507</a:t>
                      </a:r>
                      <a:endParaRPr lang="en-US" sz="1500" b="1" i="0" u="none" strike="noStrike" dirty="0">
                        <a:solidFill>
                          <a:srgbClr val="FF0000"/>
                        </a:solidFill>
                        <a:effectLst/>
                        <a:latin typeface="Arial Narror"/>
                      </a:endParaRPr>
                    </a:p>
                  </a:txBody>
                  <a:tcPr marL="5316" marR="5316" marT="5316"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C5E0B4"/>
                    </a:solidFill>
                  </a:tcPr>
                </a:tc>
                <a:extLst>
                  <a:ext uri="{0D108BD9-81ED-4DB2-BD59-A6C34878D82A}">
                    <a16:rowId xmlns:a16="http://schemas.microsoft.com/office/drawing/2014/main" val="147049996"/>
                  </a:ext>
                </a:extLst>
              </a:tr>
            </a:tbl>
          </a:graphicData>
        </a:graphic>
      </p:graphicFrame>
      <p:sp>
        <p:nvSpPr>
          <p:cNvPr id="4" name="Rectangle: Rounded Corners 3"/>
          <p:cNvSpPr/>
          <p:nvPr/>
        </p:nvSpPr>
        <p:spPr>
          <a:xfrm>
            <a:off x="0" y="228600"/>
            <a:ext cx="4191000" cy="838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p:cNvCxnSpPr>
          <p:nvPr/>
        </p:nvCxnSpPr>
        <p:spPr>
          <a:xfrm>
            <a:off x="2362200" y="1066800"/>
            <a:ext cx="152400" cy="3047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28800" y="1258669"/>
            <a:ext cx="1736437" cy="646331"/>
          </a:xfrm>
          <a:prstGeom prst="rect">
            <a:avLst/>
          </a:prstGeom>
          <a:noFill/>
        </p:spPr>
        <p:txBody>
          <a:bodyPr wrap="none" rtlCol="0">
            <a:spAutoFit/>
          </a:bodyPr>
          <a:lstStyle/>
          <a:p>
            <a:r>
              <a:rPr lang="id-ID" sz="1800" b="1" dirty="0">
                <a:solidFill>
                  <a:srgbClr val="00B050"/>
                </a:solidFill>
                <a:effectLst/>
                <a:latin typeface="+mn-lt"/>
              </a:rPr>
              <a:t>System </a:t>
            </a:r>
            <a:r>
              <a:rPr lang="id-ID" sz="1800" b="1" dirty="0" err="1">
                <a:solidFill>
                  <a:srgbClr val="00B050"/>
                </a:solidFill>
                <a:effectLst/>
                <a:latin typeface="+mn-lt"/>
              </a:rPr>
              <a:t>Request</a:t>
            </a:r>
            <a:br>
              <a:rPr lang="id-ID" sz="1800" b="1" dirty="0">
                <a:solidFill>
                  <a:srgbClr val="00B050"/>
                </a:solidFill>
                <a:effectLst/>
                <a:latin typeface="+mn-lt"/>
              </a:rPr>
            </a:br>
            <a:r>
              <a:rPr lang="id-ID" sz="1800" b="1" dirty="0">
                <a:solidFill>
                  <a:srgbClr val="00B050"/>
                </a:solidFill>
                <a:effectLst/>
                <a:latin typeface="+mn-lt"/>
              </a:rPr>
              <a:t>(Business </a:t>
            </a:r>
            <a:r>
              <a:rPr lang="id-ID" sz="1800" b="1" dirty="0" err="1">
                <a:solidFill>
                  <a:srgbClr val="00B050"/>
                </a:solidFill>
                <a:effectLst/>
                <a:latin typeface="+mn-lt"/>
              </a:rPr>
              <a:t>Value</a:t>
            </a:r>
            <a:r>
              <a:rPr lang="id-ID" sz="1800" b="1" dirty="0">
                <a:solidFill>
                  <a:srgbClr val="00B050"/>
                </a:solidFill>
                <a:effectLst/>
                <a:latin typeface="+mn-lt"/>
              </a:rPr>
              <a:t>)</a:t>
            </a:r>
            <a:endParaRPr lang="en-US" sz="1800" b="1" dirty="0">
              <a:solidFill>
                <a:srgbClr val="00B050"/>
              </a:solidFill>
              <a:effectLst/>
              <a:latin typeface="+mn-lt"/>
            </a:endParaRPr>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97</a:t>
            </a:fld>
            <a:endParaRPr lang="en-US">
              <a:solidFill>
                <a:prstClr val="black">
                  <a:tint val="75000"/>
                </a:prstClr>
              </a:solidFill>
            </a:endParaRPr>
          </a:p>
        </p:txBody>
      </p:sp>
      <p:sp>
        <p:nvSpPr>
          <p:cNvPr id="7" name="Rectangle: Rounded Corners 6"/>
          <p:cNvSpPr/>
          <p:nvPr/>
        </p:nvSpPr>
        <p:spPr>
          <a:xfrm>
            <a:off x="7315200" y="5791200"/>
            <a:ext cx="1676400" cy="27809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7315200" y="4876800"/>
            <a:ext cx="1676400" cy="3246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flipH="1">
            <a:off x="5715000" y="5015514"/>
            <a:ext cx="1600198" cy="10896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4953000" y="5860707"/>
            <a:ext cx="2332101" cy="24445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7315197" y="5430752"/>
            <a:ext cx="1676400" cy="2780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cxnSpLocks/>
            <a:stCxn id="16" idx="1"/>
          </p:cNvCxnSpPr>
          <p:nvPr/>
        </p:nvCxnSpPr>
        <p:spPr>
          <a:xfrm flipH="1">
            <a:off x="5562600" y="5569798"/>
            <a:ext cx="1752597" cy="8959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6730583" y="6087225"/>
            <a:ext cx="938725" cy="36654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a:off x="5600700" y="5708844"/>
            <a:ext cx="1723462" cy="112523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9626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755" y="990599"/>
            <a:ext cx="8501495" cy="1180734"/>
          </a:xfrm>
        </p:spPr>
        <p:txBody>
          <a:bodyPr>
            <a:normAutofit fontScale="85000" lnSpcReduction="20000"/>
          </a:bodyPr>
          <a:lstStyle/>
          <a:p>
            <a:r>
              <a:rPr lang="en-US" sz="3200" dirty="0"/>
              <a:t>The amount of an </a:t>
            </a:r>
            <a:r>
              <a:rPr lang="en-US" sz="3200" dirty="0">
                <a:solidFill>
                  <a:srgbClr val="C00000"/>
                </a:solidFill>
              </a:rPr>
              <a:t>investment today </a:t>
            </a:r>
            <a:r>
              <a:rPr lang="en-US" sz="3200" dirty="0"/>
              <a:t>compared to the same </a:t>
            </a:r>
            <a:r>
              <a:rPr lang="en-US" sz="3200" dirty="0">
                <a:solidFill>
                  <a:srgbClr val="C00000"/>
                </a:solidFill>
              </a:rPr>
              <a:t>amount </a:t>
            </a:r>
            <a:r>
              <a:rPr lang="en-US" sz="3200" i="1" dirty="0">
                <a:solidFill>
                  <a:srgbClr val="C00000"/>
                </a:solidFill>
              </a:rPr>
              <a:t>n</a:t>
            </a:r>
            <a:r>
              <a:rPr lang="en-US" sz="3200" dirty="0">
                <a:solidFill>
                  <a:srgbClr val="C00000"/>
                </a:solidFill>
              </a:rPr>
              <a:t> years</a:t>
            </a:r>
            <a:r>
              <a:rPr lang="en-US" sz="3200" dirty="0"/>
              <a:t> in the future</a:t>
            </a:r>
          </a:p>
          <a:p>
            <a:r>
              <a:rPr lang="en-US" sz="3200" dirty="0"/>
              <a:t>Taking into account inflation and time</a:t>
            </a:r>
            <a:endParaRPr lang="en-US" dirty="0">
              <a:solidFill>
                <a:schemeClr val="tx1"/>
              </a:solidFill>
              <a:latin typeface="+mn-lt"/>
              <a:ea typeface="+mn-ea"/>
              <a:cs typeface="+mn-cs"/>
            </a:endParaRPr>
          </a:p>
          <a:p>
            <a:pPr>
              <a:buNone/>
            </a:pPr>
            <a:endParaRPr lang="en-US" dirty="0">
              <a:solidFill>
                <a:schemeClr val="tx1"/>
              </a:solidFill>
              <a:latin typeface="+mn-lt"/>
              <a:ea typeface="+mn-ea"/>
              <a:cs typeface="+mn-cs"/>
            </a:endParaRPr>
          </a:p>
        </p:txBody>
      </p:sp>
      <p:sp>
        <p:nvSpPr>
          <p:cNvPr id="2" name="Title 1"/>
          <p:cNvSpPr>
            <a:spLocks noGrp="1"/>
          </p:cNvSpPr>
          <p:nvPr>
            <p:ph type="title"/>
          </p:nvPr>
        </p:nvSpPr>
        <p:spPr/>
        <p:txBody>
          <a:bodyPr/>
          <a:lstStyle/>
          <a:p>
            <a:r>
              <a:rPr lang="en-US" dirty="0"/>
              <a:t>Present Value (PV)</a:t>
            </a:r>
          </a:p>
        </p:txBody>
      </p:sp>
      <p:sp>
        <p:nvSpPr>
          <p:cNvPr id="172034" name="Rectangle 2"/>
          <p:cNvSpPr>
            <a:spLocks noChangeArrowheads="1"/>
          </p:cNvSpPr>
          <p:nvPr/>
        </p:nvSpPr>
        <p:spPr bwMode="auto">
          <a:xfrm>
            <a:off x="0" y="0"/>
            <a:ext cx="9144000" cy="0"/>
          </a:xfrm>
          <a:prstGeom prst="rect">
            <a:avLst/>
          </a:prstGeom>
          <a:noFill/>
          <a:ln w="12700" cap="flat" cmpd="sng">
            <a:noFill/>
            <a:prstDash val="solid"/>
            <a:miter lim="800000"/>
            <a:headEnd type="none" w="sm" len="sm"/>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2036" name="Rectangle 4"/>
          <p:cNvSpPr>
            <a:spLocks noChangeArrowheads="1"/>
          </p:cNvSpPr>
          <p:nvPr/>
        </p:nvSpPr>
        <p:spPr bwMode="auto">
          <a:xfrm>
            <a:off x="0" y="0"/>
            <a:ext cx="9144000" cy="0"/>
          </a:xfrm>
          <a:prstGeom prst="rect">
            <a:avLst/>
          </a:prstGeom>
          <a:noFill/>
          <a:ln w="12700" cap="flat" cmpd="sng">
            <a:noFill/>
            <a:prstDash val="solid"/>
            <a:miter lim="800000"/>
            <a:headEnd type="none" w="sm" len="sm"/>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nvGraphicFramePr>
        <p:xfrm>
          <a:off x="4514850" y="3807539"/>
          <a:ext cx="114300" cy="215900"/>
        </p:xfrm>
        <a:graphic>
          <a:graphicData uri="http://schemas.openxmlformats.org/presentationml/2006/ole">
            <mc:AlternateContent xmlns:mc="http://schemas.openxmlformats.org/markup-compatibility/2006">
              <mc:Choice xmlns:v="urn:schemas-microsoft-com:vml" Requires="v">
                <p:oleObj spid="_x0000_s1026" name="Equation" r:id="rId3" imgW="114151" imgH="215619" progId="Equation.3">
                  <p:embed/>
                </p:oleObj>
              </mc:Choice>
              <mc:Fallback>
                <p:oleObj name="Equation" r:id="rId3" imgW="114151" imgH="215619" progId="Equation.3">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807539"/>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04153" y="2362200"/>
            <a:ext cx="3429000" cy="461665"/>
          </a:xfrm>
          <a:prstGeom prst="rect">
            <a:avLst/>
          </a:prstGeom>
          <a:noFill/>
        </p:spPr>
        <p:txBody>
          <a:bodyPr wrap="square" rtlCol="0">
            <a:spAutoFit/>
          </a:bodyPr>
          <a:lstStyle/>
          <a:p>
            <a:r>
              <a:rPr lang="en-US" sz="2400" dirty="0">
                <a:solidFill>
                  <a:srgbClr val="C00000"/>
                </a:solidFill>
                <a:effectLst/>
                <a:latin typeface="+mn-lt"/>
              </a:rPr>
              <a:t>Amount</a:t>
            </a:r>
          </a:p>
        </p:txBody>
      </p:sp>
      <p:cxnSp>
        <p:nvCxnSpPr>
          <p:cNvPr id="14" name="Straight Connector 13"/>
          <p:cNvCxnSpPr>
            <a:cxnSpLocks/>
          </p:cNvCxnSpPr>
          <p:nvPr/>
        </p:nvCxnSpPr>
        <p:spPr>
          <a:xfrm>
            <a:off x="974765" y="2819536"/>
            <a:ext cx="1981200"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15823" y="2819536"/>
            <a:ext cx="2870946" cy="461665"/>
          </a:xfrm>
          <a:prstGeom prst="rect">
            <a:avLst/>
          </a:prstGeom>
          <a:noFill/>
        </p:spPr>
        <p:txBody>
          <a:bodyPr wrap="square" rtlCol="0">
            <a:spAutoFit/>
          </a:bodyPr>
          <a:lstStyle/>
          <a:p>
            <a:r>
              <a:rPr lang="en-US" sz="2400" dirty="0">
                <a:solidFill>
                  <a:srgbClr val="C00000"/>
                </a:solidFill>
                <a:effectLst/>
                <a:latin typeface="+mn-lt"/>
              </a:rPr>
              <a:t>(1 + Interest </a:t>
            </a:r>
            <a:r>
              <a:rPr lang="en-US" sz="2400" dirty="0" err="1">
                <a:solidFill>
                  <a:srgbClr val="C00000"/>
                </a:solidFill>
                <a:effectLst/>
                <a:latin typeface="+mn-lt"/>
              </a:rPr>
              <a:t>Rate)</a:t>
            </a:r>
            <a:r>
              <a:rPr lang="en-US" sz="2400" baseline="30000" dirty="0" err="1">
                <a:solidFill>
                  <a:srgbClr val="C00000"/>
                </a:solidFill>
                <a:effectLst/>
                <a:latin typeface="+mn-lt"/>
              </a:rPr>
              <a:t>n</a:t>
            </a:r>
            <a:endParaRPr lang="en-US" sz="2400" baseline="30000" dirty="0">
              <a:solidFill>
                <a:srgbClr val="C00000"/>
              </a:solidFill>
              <a:effectLst/>
              <a:latin typeface="+mn-l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98</a:t>
            </a:fld>
            <a:endParaRPr lang="en-US">
              <a:solidFill>
                <a:prstClr val="black">
                  <a:tint val="75000"/>
                </a:prstClr>
              </a:solidFill>
            </a:endParaRPr>
          </a:p>
        </p:txBody>
      </p:sp>
      <p:sp>
        <p:nvSpPr>
          <p:cNvPr id="12" name="TextBox 11">
            <a:extLst>
              <a:ext uri="{FF2B5EF4-FFF2-40B4-BE49-F238E27FC236}">
                <a16:creationId xmlns:a16="http://schemas.microsoft.com/office/drawing/2014/main" id="{69A1E9E1-A4F9-405E-BCA6-7D378334B556}"/>
              </a:ext>
            </a:extLst>
          </p:cNvPr>
          <p:cNvSpPr txBox="1"/>
          <p:nvPr/>
        </p:nvSpPr>
        <p:spPr>
          <a:xfrm>
            <a:off x="-152400" y="2607930"/>
            <a:ext cx="1162050" cy="461665"/>
          </a:xfrm>
          <a:prstGeom prst="rect">
            <a:avLst/>
          </a:prstGeom>
          <a:noFill/>
        </p:spPr>
        <p:txBody>
          <a:bodyPr wrap="square" rtlCol="0">
            <a:spAutoFit/>
          </a:bodyPr>
          <a:lstStyle/>
          <a:p>
            <a:r>
              <a:rPr lang="id-ID" sz="2400" dirty="0">
                <a:solidFill>
                  <a:srgbClr val="C00000"/>
                </a:solidFill>
                <a:effectLst/>
                <a:latin typeface="+mn-lt"/>
              </a:rPr>
              <a:t>PV =</a:t>
            </a:r>
            <a:endParaRPr lang="en-US" sz="2400" dirty="0">
              <a:solidFill>
                <a:srgbClr val="C00000"/>
              </a:solidFill>
              <a:effectLst/>
              <a:latin typeface="+mn-lt"/>
            </a:endParaRPr>
          </a:p>
        </p:txBody>
      </p:sp>
      <p:pic>
        <p:nvPicPr>
          <p:cNvPr id="16" name="Picture 2">
            <a:extLst>
              <a:ext uri="{FF2B5EF4-FFF2-40B4-BE49-F238E27FC236}">
                <a16:creationId xmlns:a16="http://schemas.microsoft.com/office/drawing/2014/main" id="{8DBFFAF1-2764-4226-BDB2-CA82854C5E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45" t="19617" r="23002" b="14130"/>
          <a:stretch/>
        </p:blipFill>
        <p:spPr bwMode="auto">
          <a:xfrm>
            <a:off x="3584529" y="2068334"/>
            <a:ext cx="5508752" cy="467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Object 4">
            <a:extLst>
              <a:ext uri="{FF2B5EF4-FFF2-40B4-BE49-F238E27FC236}">
                <a16:creationId xmlns:a16="http://schemas.microsoft.com/office/drawing/2014/main" id="{71FD7A7E-851A-42FA-A07D-3D365AAF5414}"/>
              </a:ext>
            </a:extLst>
          </p:cNvPr>
          <p:cNvGraphicFramePr>
            <a:graphicFrameLocks noChangeAspect="1"/>
          </p:cNvGraphicFramePr>
          <p:nvPr>
            <p:extLst>
              <p:ext uri="{D42A27DB-BD31-4B8C-83A1-F6EECF244321}">
                <p14:modId xmlns:p14="http://schemas.microsoft.com/office/powerpoint/2010/main" val="3009411192"/>
              </p:ext>
            </p:extLst>
          </p:nvPr>
        </p:nvGraphicFramePr>
        <p:xfrm>
          <a:off x="779486" y="3875317"/>
          <a:ext cx="2286000" cy="2243137"/>
        </p:xfrm>
        <a:graphic>
          <a:graphicData uri="http://schemas.openxmlformats.org/presentationml/2006/ole">
            <mc:AlternateContent xmlns:mc="http://schemas.openxmlformats.org/markup-compatibility/2006">
              <mc:Choice xmlns:v="urn:schemas-microsoft-com:vml" Requires="v">
                <p:oleObj spid="_x0000_s1027" name="Equation" r:id="rId6" imgW="672808" imgH="660113" progId="Equation.3">
                  <p:embed/>
                </p:oleObj>
              </mc:Choice>
              <mc:Fallback>
                <p:oleObj name="Equation" r:id="rId6" imgW="672808" imgH="660113" progId="Equation.3">
                  <p:embed/>
                  <p:pic>
                    <p:nvPicPr>
                      <p:cNvPr id="17" name="Object 4">
                        <a:extLst>
                          <a:ext uri="{FF2B5EF4-FFF2-40B4-BE49-F238E27FC236}">
                            <a16:creationId xmlns:a16="http://schemas.microsoft.com/office/drawing/2014/main" id="{71FD7A7E-851A-42FA-A07D-3D365AAF54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486" y="3875317"/>
                        <a:ext cx="2286000" cy="22431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Line 6">
            <a:extLst>
              <a:ext uri="{FF2B5EF4-FFF2-40B4-BE49-F238E27FC236}">
                <a16:creationId xmlns:a16="http://schemas.microsoft.com/office/drawing/2014/main" id="{D79BFBF5-F2D5-4C61-B231-B5A7F68CD225}"/>
              </a:ext>
            </a:extLst>
          </p:cNvPr>
          <p:cNvSpPr>
            <a:spLocks noChangeShapeType="1"/>
          </p:cNvSpPr>
          <p:nvPr/>
        </p:nvSpPr>
        <p:spPr bwMode="auto">
          <a:xfrm>
            <a:off x="2819400" y="4330228"/>
            <a:ext cx="5105400" cy="1905301"/>
          </a:xfrm>
          <a:prstGeom prst="line">
            <a:avLst/>
          </a:prstGeom>
          <a:noFill/>
          <a:ln w="12700">
            <a:solidFill>
              <a:schemeClr val="tx1"/>
            </a:solidFill>
            <a:round/>
            <a:headEnd type="none" w="sm" len="sm"/>
            <a:tailEnd type="triangle" w="med" len="med"/>
          </a:ln>
          <a:effectLst/>
        </p:spPr>
        <p:txBody>
          <a:bodyPr wrap="none"/>
          <a:lstStyle/>
          <a:p>
            <a:endParaRPr lang="en-US"/>
          </a:p>
        </p:txBody>
      </p:sp>
      <p:sp>
        <p:nvSpPr>
          <p:cNvPr id="19" name="Line 7">
            <a:extLst>
              <a:ext uri="{FF2B5EF4-FFF2-40B4-BE49-F238E27FC236}">
                <a16:creationId xmlns:a16="http://schemas.microsoft.com/office/drawing/2014/main" id="{14E71CE2-A24C-43BB-A0C2-2FCCAF249C5A}"/>
              </a:ext>
            </a:extLst>
          </p:cNvPr>
          <p:cNvSpPr>
            <a:spLocks noChangeShapeType="1"/>
          </p:cNvSpPr>
          <p:nvPr/>
        </p:nvSpPr>
        <p:spPr bwMode="auto">
          <a:xfrm>
            <a:off x="2855762" y="5778194"/>
            <a:ext cx="4992838" cy="647049"/>
          </a:xfrm>
          <a:prstGeom prst="line">
            <a:avLst/>
          </a:prstGeom>
          <a:noFill/>
          <a:ln w="12700">
            <a:solidFill>
              <a:schemeClr val="tx1"/>
            </a:solidFill>
            <a:round/>
            <a:headEnd type="none" w="sm" len="sm"/>
            <a:tailEnd type="triangle" w="med" len="med"/>
          </a:ln>
          <a:effectLst/>
        </p:spPr>
        <p:txBody>
          <a:bodyPr wrap="none"/>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 y="1016922"/>
            <a:ext cx="8134350" cy="801286"/>
          </a:xfrm>
        </p:spPr>
        <p:txBody>
          <a:bodyPr>
            <a:normAutofit fontScale="85000" lnSpcReduction="20000"/>
          </a:bodyPr>
          <a:lstStyle/>
          <a:p>
            <a:pPr>
              <a:buNone/>
            </a:pPr>
            <a:r>
              <a:rPr lang="en-US" sz="3600" dirty="0"/>
              <a:t>	The </a:t>
            </a:r>
            <a:r>
              <a:rPr lang="id-ID" sz="3600" dirty="0">
                <a:solidFill>
                  <a:srgbClr val="C00000"/>
                </a:solidFill>
              </a:rPr>
              <a:t>a</a:t>
            </a:r>
            <a:r>
              <a:rPr lang="en-US" sz="3600" dirty="0">
                <a:solidFill>
                  <a:srgbClr val="C00000"/>
                </a:solidFill>
              </a:rPr>
              <a:t>mount of revenue or cost savings </a:t>
            </a:r>
            <a:r>
              <a:rPr lang="en-US" sz="3600" dirty="0"/>
              <a:t>results from a given investment</a:t>
            </a:r>
          </a:p>
          <a:p>
            <a:pPr>
              <a:buNone/>
            </a:pPr>
            <a:endParaRPr lang="en-US" dirty="0">
              <a:solidFill>
                <a:srgbClr val="C00000"/>
              </a:solidFill>
            </a:endParaRPr>
          </a:p>
        </p:txBody>
      </p:sp>
      <p:sp>
        <p:nvSpPr>
          <p:cNvPr id="2" name="Title 1"/>
          <p:cNvSpPr>
            <a:spLocks noGrp="1"/>
          </p:cNvSpPr>
          <p:nvPr>
            <p:ph type="title"/>
          </p:nvPr>
        </p:nvSpPr>
        <p:spPr/>
        <p:txBody>
          <a:bodyPr/>
          <a:lstStyle/>
          <a:p>
            <a:r>
              <a:rPr lang="en-US" dirty="0"/>
              <a:t>Return on Investment (ROI)</a:t>
            </a:r>
          </a:p>
        </p:txBody>
      </p:sp>
      <p:sp>
        <p:nvSpPr>
          <p:cNvPr id="172034" name="Rectangle 2"/>
          <p:cNvSpPr>
            <a:spLocks noChangeArrowheads="1"/>
          </p:cNvSpPr>
          <p:nvPr/>
        </p:nvSpPr>
        <p:spPr bwMode="auto">
          <a:xfrm>
            <a:off x="0" y="0"/>
            <a:ext cx="9144000" cy="0"/>
          </a:xfrm>
          <a:prstGeom prst="rect">
            <a:avLst/>
          </a:prstGeom>
          <a:noFill/>
          <a:ln w="12700" cap="flat" cmpd="sng">
            <a:noFill/>
            <a:prstDash val="solid"/>
            <a:miter lim="800000"/>
            <a:headEnd type="none" w="sm" len="sm"/>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2036" name="Rectangle 4"/>
          <p:cNvSpPr>
            <a:spLocks noChangeArrowheads="1"/>
          </p:cNvSpPr>
          <p:nvPr/>
        </p:nvSpPr>
        <p:spPr bwMode="auto">
          <a:xfrm>
            <a:off x="0" y="0"/>
            <a:ext cx="9144000" cy="0"/>
          </a:xfrm>
          <a:prstGeom prst="rect">
            <a:avLst/>
          </a:prstGeom>
          <a:noFill/>
          <a:ln w="12700" cap="flat" cmpd="sng">
            <a:noFill/>
            <a:prstDash val="solid"/>
            <a:miter lim="800000"/>
            <a:headEnd type="none" w="sm" len="sm"/>
            <a:tailEnd/>
          </a:ln>
          <a:effectLst/>
        </p:spPr>
        <p:txBody>
          <a:bodyPr vert="horz" wrap="none" lIns="91440" tIns="45720" rIns="91440" bIns="45720" numCol="1" anchor="ctr" anchorCtr="0" compatLnSpc="1">
            <a:prstTxWarp prst="textNoShape">
              <a:avLst/>
            </a:prstTxWarp>
            <a:spAutoFit/>
          </a:bodyPr>
          <a:lstStyle/>
          <a:p>
            <a:endParaRPr lang="en-US"/>
          </a:p>
        </p:txBody>
      </p:sp>
      <p:cxnSp>
        <p:nvCxnSpPr>
          <p:cNvPr id="11" name="Straight Connector 10"/>
          <p:cNvCxnSpPr>
            <a:cxnSpLocks/>
          </p:cNvCxnSpPr>
          <p:nvPr/>
        </p:nvCxnSpPr>
        <p:spPr>
          <a:xfrm>
            <a:off x="685800" y="2441778"/>
            <a:ext cx="2922002"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842421" y="2438400"/>
            <a:ext cx="2437927" cy="430887"/>
          </a:xfrm>
          <a:prstGeom prst="rect">
            <a:avLst/>
          </a:prstGeom>
          <a:noFill/>
        </p:spPr>
        <p:txBody>
          <a:bodyPr wrap="square" rtlCol="0">
            <a:spAutoFit/>
          </a:bodyPr>
          <a:lstStyle/>
          <a:p>
            <a:r>
              <a:rPr lang="en-US" sz="2200" dirty="0">
                <a:solidFill>
                  <a:srgbClr val="C00000"/>
                </a:solidFill>
                <a:effectLst/>
                <a:latin typeface="+mn-lt"/>
              </a:rPr>
              <a:t>Total Costs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99</a:t>
            </a:fld>
            <a:endParaRPr lang="en-US">
              <a:solidFill>
                <a:prstClr val="black">
                  <a:tint val="75000"/>
                </a:prstClr>
              </a:solidFill>
            </a:endParaRPr>
          </a:p>
        </p:txBody>
      </p:sp>
      <p:sp>
        <p:nvSpPr>
          <p:cNvPr id="13" name="TextBox 12">
            <a:extLst>
              <a:ext uri="{FF2B5EF4-FFF2-40B4-BE49-F238E27FC236}">
                <a16:creationId xmlns:a16="http://schemas.microsoft.com/office/drawing/2014/main" id="{4F9B40BB-C7A4-4C1E-91FA-8A9224CA6368}"/>
              </a:ext>
            </a:extLst>
          </p:cNvPr>
          <p:cNvSpPr txBox="1"/>
          <p:nvPr/>
        </p:nvSpPr>
        <p:spPr>
          <a:xfrm>
            <a:off x="-152400" y="2209800"/>
            <a:ext cx="990600" cy="461665"/>
          </a:xfrm>
          <a:prstGeom prst="rect">
            <a:avLst/>
          </a:prstGeom>
          <a:noFill/>
        </p:spPr>
        <p:txBody>
          <a:bodyPr wrap="square" rtlCol="0">
            <a:spAutoFit/>
          </a:bodyPr>
          <a:lstStyle/>
          <a:p>
            <a:r>
              <a:rPr lang="id-ID" sz="2400" dirty="0">
                <a:solidFill>
                  <a:srgbClr val="C00000"/>
                </a:solidFill>
                <a:effectLst/>
                <a:latin typeface="+mn-lt"/>
              </a:rPr>
              <a:t>PV =</a:t>
            </a:r>
            <a:endParaRPr lang="en-US" sz="2400" dirty="0">
              <a:solidFill>
                <a:srgbClr val="C00000"/>
              </a:solidFill>
              <a:effectLst/>
              <a:latin typeface="+mn-lt"/>
            </a:endParaRPr>
          </a:p>
        </p:txBody>
      </p:sp>
      <p:graphicFrame>
        <p:nvGraphicFramePr>
          <p:cNvPr id="14" name="Object 4">
            <a:extLst>
              <a:ext uri="{FF2B5EF4-FFF2-40B4-BE49-F238E27FC236}">
                <a16:creationId xmlns:a16="http://schemas.microsoft.com/office/drawing/2014/main" id="{B1111AB1-F65C-4B6C-8906-C3C26E313F64}"/>
              </a:ext>
            </a:extLst>
          </p:cNvPr>
          <p:cNvGraphicFramePr>
            <a:graphicFrameLocks noChangeAspect="1"/>
          </p:cNvGraphicFramePr>
          <p:nvPr>
            <p:extLst>
              <p:ext uri="{D42A27DB-BD31-4B8C-83A1-F6EECF244321}">
                <p14:modId xmlns:p14="http://schemas.microsoft.com/office/powerpoint/2010/main" val="536513924"/>
              </p:ext>
            </p:extLst>
          </p:nvPr>
        </p:nvGraphicFramePr>
        <p:xfrm>
          <a:off x="381000" y="3976333"/>
          <a:ext cx="2437927" cy="1074738"/>
        </p:xfrm>
        <a:graphic>
          <a:graphicData uri="http://schemas.openxmlformats.org/presentationml/2006/ole">
            <mc:AlternateContent xmlns:mc="http://schemas.openxmlformats.org/markup-compatibility/2006">
              <mc:Choice xmlns:v="urn:schemas-microsoft-com:vml" Requires="v">
                <p:oleObj spid="_x0000_s2050" name="Equation" r:id="rId3" imgW="1384300" imgH="609600" progId="Equation.3">
                  <p:embed/>
                </p:oleObj>
              </mc:Choice>
              <mc:Fallback>
                <p:oleObj name="Equation" r:id="rId3" imgW="1384300" imgH="609600" progId="Equation.3">
                  <p:embed/>
                  <p:pic>
                    <p:nvPicPr>
                      <p:cNvPr id="14" name="Object 4">
                        <a:extLst>
                          <a:ext uri="{FF2B5EF4-FFF2-40B4-BE49-F238E27FC236}">
                            <a16:creationId xmlns:a16="http://schemas.microsoft.com/office/drawing/2014/main" id="{B1111AB1-F65C-4B6C-8906-C3C26E313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76333"/>
                        <a:ext cx="2437927" cy="10747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 name="Picture 2">
            <a:extLst>
              <a:ext uri="{FF2B5EF4-FFF2-40B4-BE49-F238E27FC236}">
                <a16:creationId xmlns:a16="http://schemas.microsoft.com/office/drawing/2014/main" id="{A1CC6C10-03DD-434C-8C5F-444D6CC91B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45" t="19616" r="23655" b="4369"/>
          <a:stretch/>
        </p:blipFill>
        <p:spPr bwMode="auto">
          <a:xfrm>
            <a:off x="3615431" y="1848985"/>
            <a:ext cx="5528569" cy="494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ine 6">
            <a:extLst>
              <a:ext uri="{FF2B5EF4-FFF2-40B4-BE49-F238E27FC236}">
                <a16:creationId xmlns:a16="http://schemas.microsoft.com/office/drawing/2014/main" id="{8A6C7B64-7195-46F1-A845-7CA7FBC3CC0D}"/>
              </a:ext>
            </a:extLst>
          </p:cNvPr>
          <p:cNvSpPr>
            <a:spLocks noChangeShapeType="1"/>
          </p:cNvSpPr>
          <p:nvPr/>
        </p:nvSpPr>
        <p:spPr bwMode="auto">
          <a:xfrm flipV="1">
            <a:off x="2819400" y="3216567"/>
            <a:ext cx="5334000" cy="1113661"/>
          </a:xfrm>
          <a:prstGeom prst="line">
            <a:avLst/>
          </a:prstGeom>
          <a:noFill/>
          <a:ln w="12700">
            <a:solidFill>
              <a:schemeClr val="tx1"/>
            </a:solidFill>
            <a:round/>
            <a:headEnd type="none" w="sm" len="sm"/>
            <a:tailEnd type="triangle" w="med" len="med"/>
          </a:ln>
          <a:effectLst/>
        </p:spPr>
        <p:txBody>
          <a:bodyPr wrap="none"/>
          <a:lstStyle/>
          <a:p>
            <a:endParaRPr lang="en-US"/>
          </a:p>
        </p:txBody>
      </p:sp>
      <p:sp>
        <p:nvSpPr>
          <p:cNvPr id="18" name="Line 6">
            <a:extLst>
              <a:ext uri="{FF2B5EF4-FFF2-40B4-BE49-F238E27FC236}">
                <a16:creationId xmlns:a16="http://schemas.microsoft.com/office/drawing/2014/main" id="{627D9F5E-9121-4FD5-92E0-C8B587EB125D}"/>
              </a:ext>
            </a:extLst>
          </p:cNvPr>
          <p:cNvSpPr>
            <a:spLocks noChangeShapeType="1"/>
          </p:cNvSpPr>
          <p:nvPr/>
        </p:nvSpPr>
        <p:spPr bwMode="auto">
          <a:xfrm>
            <a:off x="2267784" y="4558198"/>
            <a:ext cx="5733215" cy="841515"/>
          </a:xfrm>
          <a:prstGeom prst="line">
            <a:avLst/>
          </a:prstGeom>
          <a:noFill/>
          <a:ln w="12700">
            <a:solidFill>
              <a:schemeClr val="tx1"/>
            </a:solidFill>
            <a:round/>
            <a:headEnd type="none" w="sm" len="sm"/>
            <a:tailEnd type="triangle" w="med" len="med"/>
          </a:ln>
          <a:effectLst/>
        </p:spPr>
        <p:txBody>
          <a:bodyPr wrap="none"/>
          <a:lstStyle/>
          <a:p>
            <a:endParaRPr lang="en-US"/>
          </a:p>
        </p:txBody>
      </p:sp>
      <p:sp>
        <p:nvSpPr>
          <p:cNvPr id="19" name="Line 6">
            <a:extLst>
              <a:ext uri="{FF2B5EF4-FFF2-40B4-BE49-F238E27FC236}">
                <a16:creationId xmlns:a16="http://schemas.microsoft.com/office/drawing/2014/main" id="{88BE4D7E-5E8F-40B4-B7D8-B0258792983D}"/>
              </a:ext>
            </a:extLst>
          </p:cNvPr>
          <p:cNvSpPr>
            <a:spLocks noChangeShapeType="1"/>
          </p:cNvSpPr>
          <p:nvPr/>
        </p:nvSpPr>
        <p:spPr bwMode="auto">
          <a:xfrm>
            <a:off x="1447801" y="4939593"/>
            <a:ext cx="3810000" cy="1417365"/>
          </a:xfrm>
          <a:prstGeom prst="line">
            <a:avLst/>
          </a:prstGeom>
          <a:noFill/>
          <a:ln w="12700">
            <a:solidFill>
              <a:schemeClr val="tx1"/>
            </a:solidFill>
            <a:round/>
            <a:headEnd type="none" w="sm" len="sm"/>
            <a:tailEnd type="triangle" w="med" len="med"/>
          </a:ln>
          <a:effectLst/>
        </p:spPr>
        <p:txBody>
          <a:bodyPr wrap="none"/>
          <a:lstStyle/>
          <a:p>
            <a:endParaRPr lang="en-US"/>
          </a:p>
        </p:txBody>
      </p:sp>
      <p:sp>
        <p:nvSpPr>
          <p:cNvPr id="8" name="TextBox 7"/>
          <p:cNvSpPr txBox="1"/>
          <p:nvPr/>
        </p:nvSpPr>
        <p:spPr>
          <a:xfrm>
            <a:off x="552449" y="2007513"/>
            <a:ext cx="3181351" cy="430887"/>
          </a:xfrm>
          <a:prstGeom prst="rect">
            <a:avLst/>
          </a:prstGeom>
          <a:noFill/>
        </p:spPr>
        <p:txBody>
          <a:bodyPr wrap="square" rtlCol="0">
            <a:spAutoFit/>
          </a:bodyPr>
          <a:lstStyle/>
          <a:p>
            <a:r>
              <a:rPr lang="en-US" sz="2200" dirty="0">
                <a:solidFill>
                  <a:srgbClr val="C00000"/>
                </a:solidFill>
                <a:effectLst/>
                <a:latin typeface="+mn-lt"/>
              </a:rPr>
              <a:t>Total Benefits</a:t>
            </a:r>
            <a:r>
              <a:rPr lang="id-ID" sz="2200" dirty="0">
                <a:solidFill>
                  <a:srgbClr val="C00000"/>
                </a:solidFill>
                <a:effectLst/>
                <a:latin typeface="+mn-lt"/>
              </a:rPr>
              <a:t> - </a:t>
            </a:r>
            <a:r>
              <a:rPr lang="en-US" sz="2200" dirty="0">
                <a:solidFill>
                  <a:srgbClr val="C00000"/>
                </a:solidFill>
                <a:effectLst/>
                <a:latin typeface="+mn-lt"/>
              </a:rPr>
              <a:t>Total Costs</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13ac9f345fdf983e327b20719397f37ff82f523"/>
  <p:tag name="ISPRING_UUID" val="{173FEEAF-07B8-4F32-804F-13320D0A6961}"/>
  <p:tag name="ISPRING_RESOURCE_FOLDER" val="D:\RSWLecture\romi-sad\romi-sad-01-introduction-march2014\"/>
  <p:tag name="ISPRING_PRESENTATION_PATH" val="D:\RSWLecture\romi-sad\romi-sad-01-introduction-march2014.pptx"/>
  <p:tag name="ISPRING_PROJECT_FOLDER_UPDATED" val="1"/>
  <p:tag name="ISPRING_PRESENTATION_INFO" val="&lt;?xml version=&quot;1.0&quot; encoding=&quot;UTF-8&quot; standalone=&quot;no&quot; ?&gt;&#10;&lt;presentation&gt;&#10;&#10;  &lt;slides&gt;&#10;    &lt;slide duration=&quot;17770&quot; id=&quot;{8940E4F3-3071-48F7-B28A-62138EBD7D00}&quot; pptId=&quot;2077&quot; transitionDuration=&quot;1100&quot;/&gt;&#10;    &lt;slide duration=&quot;11525&quot; id=&quot;{360A3AD9-5906-41B1-8B9A-773C8B6B687F}&quot; pptId=&quot;2078&quot; transitionDuration=&quot;1100&quot;/&gt;&#10;    &lt;slide duration=&quot;9434&quot; id=&quot;{7B393698-62D3-4484-B3F4-C9BE8F5844A8}&quot; pptId=&quot;2086&quot; transitionDuration=&quot;1100&quot;/&gt;&#10;    &lt;slide duration=&quot;350&quot; id=&quot;{D07F1C03-FD0A-441B-BED0-472C12C901B7}&quot; pptId=&quot;1899&quot; transitionDuration=&quot;1100&quot;/&gt;&#10;    &lt;slide duration=&quot;5162&quot; id=&quot;{DF05C9A8-CD4B-44D9-B032-D3A7FDD12DB4}&quot; pptId=&quot;1900&quot; transitionDuration=&quot;1100&quot;/&gt;&#10;    &lt;slide duration=&quot;593&quot; id=&quot;{89FE0EFE-BC5C-4E4D-AF73-7B8DD9280856}&quot; pptId=&quot;2156&quot; transitionDuration=&quot;1100&quot;/&gt;&#10;    &lt;slide duration=&quot;597&quot; id=&quot;{FA7A037A-87B4-480D-816D-B8898DE5F424}&quot; pptId=&quot;2138&quot; transitionDuration=&quot;1100&quot;/&gt;&#10;    &lt;slide duration=&quot;653&quot; id=&quot;{3E665B32-E2F6-4815-B4DA-B974C97A8F5E}&quot; pptId=&quot;1122&quot; transitionDuration=&quot;1100&quot;/&gt;&#10;    &lt;slide duration=&quot;2936&quot; id=&quot;{D8F870AF-0A19-4BC3-81B7-0CB42DE62B92}&quot; pptId=&quot;1905&quot; transitionDuration=&quot;1100&quot;/&gt;&#10;    &lt;slide duration=&quot;3&quot; id=&quot;{F67B1CAF-DA20-4296-992B-DEFE8FF2D676}&quot; pptId=&quot;1123&quot; transitionDuration=&quot;1100&quot;/&gt;&#10;    &lt;slide duration=&quot;509&quot; id=&quot;{4C8EDCA8-7A1C-43C8-9A45-22E172710301}&quot; pptId=&quot;1748&quot; transitionDuration=&quot;1100&quot;/&gt;&#10;    &lt;slide duration=&quot;394&quot; id=&quot;{509FC186-B363-4BF6-9876-64E3FC630264}&quot; pptId=&quot;2083&quot; transitionDuration=&quot;1100&quot;/&gt;&#10;    &lt;slide duration=&quot;1292&quot; id=&quot;{EB9B4674-C363-4B5A-B811-AC956226ED79}&quot; pptId=&quot;2084&quot; transitionDuration=&quot;1100&quot;/&gt;&#10;    &lt;slide duration=&quot;9270&quot; id=&quot;{CD6BBE6F-18A5-4F79-9F65-BAC721F64A0D}&quot; pptId=&quot;1985&quot; transitionDuration=&quot;1100&quot;/&gt;&#10;    &lt;slide duration=&quot;5000&quot; id=&quot;{A314F5FB-25B4-4B45-93D5-98244C9CD915}&quot; pptId=&quot;1841&quot; transitionDuration=&quot;1100&quot;/&gt;&#10;    &lt;slide duration=&quot;5000&quot; id=&quot;{A724FEE7-741C-41D6-A612-CC698E0B6565}&quot; pptId=&quot;2157&quot; transitionDuration=&quot;1100&quot;/&gt;&#10;    &lt;slide duration=&quot;5001&quot; id=&quot;{B21331FA-75AA-4A8E-A839-8A89E04D7F56}&quot; pptId=&quot;1843&quot; transitionDuration=&quot;1100&quot;/&gt;&#10;    &lt;slide duration=&quot;5002&quot; id=&quot;{BC868EF3-1E45-431E-8E55-5A5F50662F64}&quot; pptId=&quot;1844&quot; transitionDuration=&quot;1100&quot;/&gt;&#10;    &lt;slide duration=&quot;5001&quot; id=&quot;{EA601133-D8BA-44A6-AA01-D257B1462DF9}&quot; pptId=&quot;1845&quot; transitionDuration=&quot;1100&quot;/&gt;&#10;    &lt;slide duration=&quot;6001&quot; id=&quot;{BE9FED36-6217-41E2-9A68-CEFF93AF3C62}&quot; pptId=&quot;1846&quot; transitionDuration=&quot;1100&quot;/&gt;&#10;    &lt;slide duration=&quot;5001&quot; id=&quot;{27863271-87F7-484E-90D0-A7614EAA1E21}&quot; pptId=&quot;1847&quot; transitionDuration=&quot;1100&quot;/&gt;&#10;    &lt;slide duration=&quot;5000&quot; id=&quot;{F453DBE6-7DD4-4B52-BBB6-E62909A868D1}&quot; pptId=&quot;2140&quot; transitionDuration=&quot;1100&quot;/&gt;&#10;    &lt;slide duration=&quot;5000&quot; id=&quot;{257E4E6E-675C-48FC-94DC-AFDD63D98695}&quot; pptId=&quot;1984&quot; transitionDuration=&quot;1100&quot;/&gt;&#10;    &lt;slide duration=&quot;5000&quot; id=&quot;{BE4C8FDD-ED6E-4BD1-A54C-0870C7403923}&quot; pptId=&quot;1749&quot; transitionDuration=&quot;1100&quot;/&gt;&#10;    &lt;slide duration=&quot;8001&quot; id=&quot;{17C8DC01-E322-4B9C-A5DC-3FEB5C18BC6B}&quot; pptId=&quot;1687&quot; transitionDuration=&quot;1100&quot;/&gt;&#10;    &lt;slide duration=&quot;9001&quot; id=&quot;{35AF663A-3EF5-424B-9E02-ABD9A6393937}&quot; pptId=&quot;1754&quot; transitionDuration=&quot;1100&quot;/&gt;&#10;    &lt;slide duration=&quot;8002&quot; id=&quot;{5BB14AED-EED1-463A-9DF9-AEB7B6DC7AC9}&quot; pptId=&quot;1756&quot; transitionDuration=&quot;1100&quot;/&gt;&#10;    &lt;slide duration=&quot;14001&quot; id=&quot;{7EFE1063-9871-4F26-8659-F394E87862AF}&quot; pptId=&quot;1760&quot; transitionDuration=&quot;1100&quot;/&gt;&#10;    &lt;slide duration=&quot;11001&quot; id=&quot;{6F5F1ED6-BB81-4A82-94B9-67BDCCCFAA4A}&quot; pptId=&quot;1764&quot; transitionDuration=&quot;1100&quot;/&gt;&#10;    &lt;slide duration=&quot;5000&quot; id=&quot;{D658088B-6D18-451F-8FAA-2CB8F37101E0}&quot; pptId=&quot;1982&quot; transitionDuration=&quot;1100&quot;/&gt;&#10;    &lt;slide duration=&quot;5000&quot; id=&quot;{684D0899-EF23-4EE2-A9E9-C6D536FCF763}&quot; pptId=&quot;2139&quot; transitionDuration=&quot;1100&quot;/&gt;&#10;    &lt;slide duration=&quot;5000&quot; id=&quot;{63ED0344-AAEE-45F7-BD81-8B2DFE2E1C47}&quot; pptId=&quot;1819&quot; transitionDuration=&quot;1100&quot;/&gt;&#10;    &lt;slide duration=&quot;2001&quot; id=&quot;{E176A61C-1B33-41EA-BBD0-EA5075740D39}&quot; pptId=&quot;1769&quot; transitionDuration=&quot;1100&quot;/&gt;&#10;    &lt;slide duration=&quot;10002&quot; id=&quot;{F7E04ADD-ABBC-4BEA-94C1-814E2117A447}&quot; pptId=&quot;1824&quot; transitionDuration=&quot;1100&quot;/&gt;&#10;    &lt;slide duration=&quot;2001&quot; id=&quot;{D5E3973C-27B4-40DC-9F90-277E7BFF897C}&quot; pptId=&quot;1770&quot; transitionDuration=&quot;1100&quot;/&gt;&#10;    &lt;slide duration=&quot;5000&quot; id=&quot;{29D102EF-3331-4542-8999-C4FD3CCD08C1}&quot; pptId=&quot;1771&quot; transitionDuration=&quot;1100&quot;/&gt;&#10;    &lt;slide duration=&quot;5000&quot; id=&quot;{79FE6C1B-BE9B-41F0-9C83-8A30895A1E50}&quot; pptId=&quot;1772&quot; transitionDuration=&quot;1100&quot;/&gt;&#10;    &lt;slide duration=&quot;4001&quot; id=&quot;{F4BB6D2D-A26D-49B6-82B3-CA1A6541E001}&quot; pptId=&quot;1773&quot; transitionDuration=&quot;1100&quot;/&gt;&#10;    &lt;slide duration=&quot;5000&quot; id=&quot;{9BE941CE-F82C-4ABF-BD24-D6A3F9537FEE}&quot; pptId=&quot;1774&quot; transitionDuration=&quot;1100&quot;/&gt;&#10;    &lt;slide duration=&quot;6001&quot; id=&quot;{684906D1-EDF8-4781-9313-EE4A823F2350}&quot; pptId=&quot;1825&quot; transitionDuration=&quot;1100&quot;/&gt;&#10;    &lt;slide duration=&quot;5000&quot; id=&quot;{B89F932C-F070-4142-97F4-928497C3C3F5}&quot; pptId=&quot;1776&quot; transitionDuration=&quot;1100&quot;/&gt;&#10;    &lt;slide duration=&quot;4001&quot; id=&quot;{09A42E43-9CC6-4175-8898-D82FFD245166}&quot; pptId=&quot;1777&quot; transitionDuration=&quot;1100&quot;/&gt;&#10;    &lt;slide duration=&quot;5000&quot; id=&quot;{C973F428-91D2-4265-8825-C8C548670ABA}&quot; pptId=&quot;1907&quot; transitionDuration=&quot;1100&quot;/&gt;&#10;    &lt;slide duration=&quot;5000&quot; id=&quot;{F8C50E5A-0646-4019-8BA5-3D5B42780573}&quot; pptId=&quot;1778&quot; transitionDuration=&quot;1100&quot;/&gt;&#10;    &lt;slide duration=&quot;5001&quot; id=&quot;{21C8378C-09D8-44B1-89B4-3F97C61834F9}&quot; pptId=&quot;1779&quot; transitionDuration=&quot;1100&quot;/&gt;&#10;    &lt;slide duration=&quot;5000&quot; id=&quot;{76B4BAEB-D983-49AE-8B2D-8981A21252F9}&quot; pptId=&quot;1780&quot; transitionDuration=&quot;1100&quot;/&gt;&#10;    &lt;slide duration=&quot;5000&quot; id=&quot;{CA8DA518-9122-452E-8CEF-98B8BBF4C5ED}&quot; pptId=&quot;1781&quot; transitionDuration=&quot;1100&quot;/&gt;&#10;    &lt;slide duration=&quot;5001&quot; id=&quot;{7439BC6C-744F-4E02-B1C9-43E127427C58}&quot; pptId=&quot;1782&quot; transitionDuration=&quot;1100&quot;/&gt;&#10;    &lt;slide duration=&quot;5000&quot; id=&quot;{4C984B25-D45F-417D-BCC1-76290428A733}&quot; pptId=&quot;1783&quot; transitionDuration=&quot;1100&quot;/&gt;&#10;    &lt;slide duration=&quot;8001&quot; id=&quot;{27996CC3-628D-4D93-A73A-94E00389E575}&quot; pptId=&quot;1784&quot; transitionDuration=&quot;1100&quot;/&gt;&#10;    &lt;slide duration=&quot;5001&quot; id=&quot;{2F933BA9-1887-4D01-8F48-C4BCD4E681A9}&quot; pptId=&quot;1786&quot; transitionDuration=&quot;1100&quot;/&gt;&#10;    &lt;slide duration=&quot;5000&quot; id=&quot;{4B76BF79-D85A-4A9F-A439-1996C59680C9}&quot; pptId=&quot;1788&quot; transitionDuration=&quot;1100&quot;/&gt;&#10;    &lt;slide duration=&quot;5000&quot; id=&quot;{21C1F53F-F50A-4CFC-9716-3A3EA7FF085F}&quot; pptId=&quot;2160&quot; transitionDuration=&quot;1100&quot;/&gt;&#10;    &lt;slide duration=&quot;5000&quot; id=&quot;{4CE22513-B428-4A0F-9FDA-CE7CF8985F1A}&quot; pptId=&quot;2163&quot; transitionDuration=&quot;1100&quot;/&gt;&#10;    &lt;slide duration=&quot;5000&quot; id=&quot;{1A48761F-EDAD-4609-B20A-0495B013B707}&quot; pptId=&quot;2162&quot; transitionDuration=&quot;1100&quot;/&gt;&#10;    &lt;slide duration=&quot;5000&quot; id=&quot;{EEB0EEBF-A449-4458-9E60-19E1F04E6B7C}&quot; pptId=&quot;2161&quot; transitionDuration=&quot;1100&quot;/&gt;&#10;    &lt;slide duration=&quot;5000&quot; id=&quot;{1415C5A2-E00C-47E8-8168-3CCF4C266B39}&quot; pptId=&quot;2164&quot; transitionDuration=&quot;1100&quot;/&gt;&#10;    &lt;slide duration=&quot;5000&quot; id=&quot;{F04A20FF-F03A-4F26-83E4-63CDF520992F}&quot; pptId=&quot;2166&quot; transitionDuration=&quot;1100&quot;/&gt;&#10;    &lt;slide duration=&quot;5000&quot; id=&quot;{60707343-0E9E-4AD4-A6E2-BEDAC94A6E2F}&quot; pptId=&quot;2158&quot; transitionDuration=&quot;1100&quot;/&gt;&#10;    &lt;slide duration=&quot;6001&quot; id=&quot;{51996CB0-CD4B-4048-8D55-7E79D98FA4FB}&quot; pptId=&quot;1789&quot; transitionDuration=&quot;1100&quot;/&gt;&#10;    &lt;slide duration=&quot;1&quot; id=&quot;{D682A2C1-7507-4247-A7F4-DC8338079090}&quot; pptId=&quot;1986&quot; transitionDuration=&quot;1100&quot;/&gt;&#10;    &lt;slide duration=&quot;1&quot; id=&quot;{01D3AEDA-AF7B-4A3B-9D80-FF44969F9677}&quot; pptId=&quot;1988&quot; transitionDuration=&quot;1100&quot;/&gt;&#10;    &lt;slide duration=&quot;5000&quot; id=&quot;{B9E91D1A-3913-485E-ABF4-00BB8F932747}&quot; pptId=&quot;1826&quot; transitionDuration=&quot;1100&quot;/&gt;&#10;    &lt;slide duration=&quot;1&quot; id=&quot;{848B9E71-A9F2-4477-A499-59E4D47BD7F4}&quot; pptId=&quot;2019&quot; transitionDuration=&quot;1100&quot;/&gt;&#10;    &lt;slide duration=&quot;9001&quot; id=&quot;{1F1926BC-18F5-47E0-A839-D1E4CD2A2CB6}&quot; pptId=&quot;2020&quot; transitionDuration=&quot;1100&quot;/&gt;&#10;    &lt;slide duration=&quot;10001&quot; id=&quot;{66CAF7CE-9226-49CE-9F99-B1618B9F508A}&quot; pptId=&quot;2021&quot; transitionDuration=&quot;1100&quot;/&gt;&#10;    &lt;slide duration=&quot;7001&quot; id=&quot;{610115A1-0CE6-476F-92C4-648958D08B64}&quot; pptId=&quot;2022&quot; transitionDuration=&quot;1100&quot;/&gt;&#10;    &lt;slide duration=&quot;2501&quot; id=&quot;{B675ED67-8003-4B21-9970-8B59D3641771}&quot; pptId=&quot;2023&quot; transitionDuration=&quot;1100&quot;/&gt;&#10;    &lt;slide duration=&quot;5000&quot; id=&quot;{2D49B632-73AC-4158-A55B-1E663CBD6E54}&quot; pptId=&quot;2024&quot; transitionDuration=&quot;1100&quot;/&gt;&#10;    &lt;slide duration=&quot;5000&quot; id=&quot;{45D5CFA8-4FF5-4579-96E3-CEC7D254FC27}&quot; pptId=&quot;2025&quot; transitionDuration=&quot;1100&quot;/&gt;&#10;    &lt;slide duration=&quot;501&quot; id=&quot;{D66ABDE8-4797-4910-A045-0A5EE10FE50C}&quot; pptId=&quot;2026&quot; transitionDuration=&quot;1100&quot;/&gt;&#10;    &lt;slide duration=&quot;1&quot; id=&quot;{EBBCF299-46C3-44E9-A42F-504C643BCBEC}&quot; pptId=&quot;2027&quot; transitionDuration=&quot;1100&quot;/&gt;&#10;    &lt;slide duration=&quot;1&quot; id=&quot;{969F5BC8-05E0-43AE-A15D-C2C75B83572B}&quot; pptId=&quot;2028&quot; transitionDuration=&quot;1100&quot;/&gt;&#10;    &lt;slide duration=&quot;1&quot; id=&quot;{514ABFC7-96C2-4F6E-BB17-FA6CAAC28A2A}&quot; pptId=&quot;2029&quot; transitionDuration=&quot;1100&quot;/&gt;&#10;    &lt;slide duration=&quot;1&quot; id=&quot;{B36F9EDD-7003-46C8-9AA7-6D4B18C777F5}&quot; pptId=&quot;2030&quot; transitionDuration=&quot;1100&quot;/&gt;&#10;    &lt;slide duration=&quot;1&quot; id=&quot;{588D68CD-D34C-4BC1-987D-1F7E4291DE07}&quot; pptId=&quot;2031&quot; transitionDuration=&quot;1100&quot;/&gt;&#10;    &lt;slide duration=&quot;1&quot; id=&quot;{DE18F053-E529-4863-97F4-14DB4406D666}&quot; pptId=&quot;2032&quot; transitionDuration=&quot;1100&quot;/&gt;&#10;    &lt;slide duration=&quot;1&quot; id=&quot;{4A9FCC85-F3E2-4EFA-A15A-8242CF29CA39}&quot; pptId=&quot;2033&quot; transitionDuration=&quot;1100&quot;/&gt;&#10;    &lt;slide duration=&quot;1&quot; id=&quot;{452C1C45-66E4-4EC3-A6AA-12510A3C30AA}&quot; pptId=&quot;2034&quot; transitionDuration=&quot;1100&quot;/&gt;&#10;    &lt;slide duration=&quot;1&quot; id=&quot;{1C2C88A2-0F6B-4AA3-BE11-1EB0C1120E40}&quot; pptId=&quot;2035&quot; transitionDuration=&quot;1100&quot;/&gt;&#10;    &lt;slide duration=&quot;1&quot; id=&quot;{B14D17DA-06EE-4F01-A6A8-5A5500973441}&quot; pptId=&quot;2036&quot; transitionDuration=&quot;1100&quot;/&gt;&#10;    &lt;slide duration=&quot;1&quot; id=&quot;{E5B1D10D-481A-448D-919B-05B4DB99B7C3}&quot; pptId=&quot;2037&quot; transitionDuration=&quot;1100&quot;/&gt;&#10;    &lt;slide duration=&quot;2&quot; id=&quot;{E5BE88BA-78C1-4060-8DEC-DF122E784D71}&quot; pptId=&quot;2038&quot; transitionDuration=&quot;1100&quot;/&gt;&#10;    &lt;slide duration=&quot;1&quot; id=&quot;{97A106BE-3056-430A-A397-B82ED80798E6}&quot; pptId=&quot;2039&quot; transitionDuration=&quot;1100&quot;/&gt;&#10;    &lt;slide duration=&quot;1&quot; id=&quot;{CEA05991-1CDB-465A-8BDF-06F179920F12}&quot; pptId=&quot;2040&quot; transitionDuration=&quot;1100&quot;/&gt;&#10;    &lt;slide duration=&quot;1&quot; id=&quot;{6A704A48-826C-49B8-A937-2FFE33819C93}&quot; pptId=&quot;2041&quot; transitionDuration=&quot;1100&quot;/&gt;&#10;    &lt;slide duration=&quot;1&quot; id=&quot;{41CFC89E-8933-4747-8D63-FA49329C3020}&quot; pptId=&quot;2042&quot; transitionDuration=&quot;1100&quot;/&gt;&#10;    &lt;slide duration=&quot;1&quot; id=&quot;{67D99CB2-39CA-4690-9849-80A4FA74C30B}&quot; pptId=&quot;2043&quot; transitionDuration=&quot;1100&quot;/&gt;&#10;    &lt;slide duration=&quot;1&quot; id=&quot;{76BDEF4A-9A17-4D6A-A547-9FB7BAD6152D}&quot; pptId=&quot;2044&quot; transitionDuration=&quot;1100&quot;/&gt;&#10;    &lt;slide duration=&quot;1&quot; id=&quot;{12811FFD-15EA-4EB4-9410-1623C226A13B}&quot; pptId=&quot;2045&quot; transitionDuration=&quot;1100&quot;/&gt;&#10;    &lt;slide duration=&quot;1&quot; id=&quot;{3670985B-D2B4-490C-B444-3C5858376DCF}&quot; pptId=&quot;2046&quot; transitionDuration=&quot;1100&quot;/&gt;&#10;    &lt;slide duration=&quot;1&quot; id=&quot;{ADFFD73D-6321-4D1A-ACFF-815990F81CE4}&quot; pptId=&quot;2047&quot; transitionDuration=&quot;1100&quot;/&gt;&#10;    &lt;slide duration=&quot;1&quot; id=&quot;{79AC17DF-CBD2-4B7B-A5A9-A319B6B614B6}&quot; pptId=&quot;2048&quot; transitionDuration=&quot;1100&quot;/&gt;&#10;    &lt;slide duration=&quot;1&quot; id=&quot;{B7427B73-1BD8-40B7-A7EA-24D90C6BFFB9}&quot; pptId=&quot;2049&quot; transitionDuration=&quot;1100&quot;/&gt;&#10;    &lt;slide duration=&quot;1&quot; id=&quot;{B2FEFC11-2E1B-4C73-ABF5-99D2E27DAF69}&quot; pptId=&quot;2050&quot; transitionDuration=&quot;1100&quot;/&gt;&#10;    &lt;slide duration=&quot;5001&quot; id=&quot;{220DC62A-B197-4122-8DDC-62061FC71154}&quot; pptId=&quot;2051&quot; transitionDuration=&quot;1100&quot;/&gt;&#10;    &lt;slide duration=&quot;1&quot; id=&quot;{2766F244-7ACE-4F34-B177-14BAE510572F}&quot; pptId=&quot;2052&quot; transitionDuration=&quot;1100&quot;/&gt;&#10;    &lt;slide duration=&quot;1&quot; id=&quot;{D2116765-6E94-4AFD-ABD3-1E0BEE833CAB}&quot; pptId=&quot;2053&quot; transitionDuration=&quot;1100&quot;/&gt;&#10;    &lt;slide duration=&quot;1&quot; id=&quot;{8C3A08CB-068A-4863-BB29-EAFCF363F073}&quot; pptId=&quot;2054&quot; transitionDuration=&quot;1100&quot;/&gt;&#10;    &lt;slide duration=&quot;1&quot; id=&quot;{AA2BAFB8-F4E1-41B1-AF66-1961B84E4062}&quot; pptId=&quot;2055&quot; transitionDuration=&quot;1100&quot;/&gt;&#10;    &lt;slide duration=&quot;4001&quot; id=&quot;{A0B80668-E2BB-4317-9078-3F59FD825B48}&quot; pptId=&quot;2056&quot; transitionDuration=&quot;1100&quot;/&gt;&#10;    &lt;slide duration=&quot;1&quot; id=&quot;{DE9A8886-2B43-4625-80A1-AF88DF7BEAF2}&quot; pptId=&quot;2057&quot; transitionDuration=&quot;1100&quot;/&gt;&#10;    &lt;slide duration=&quot;1&quot; id=&quot;{9C67AB78-9421-4169-BA44-FFBF1DF3576D}&quot; pptId=&quot;2058&quot; transitionDuration=&quot;1100&quot;/&gt;&#10;    &lt;slide duration=&quot;7001&quot; id=&quot;{BCC9EE7D-FB7C-4374-8C27-F695F54BADE7}&quot; pptId=&quot;2059&quot; transitionDuration=&quot;1100&quot;/&gt;&#10;    &lt;slide duration=&quot;1&quot; id=&quot;{C99CD44A-B67B-4154-959D-9905CDE924EC}&quot; pptId=&quot;2060&quot; transitionDuration=&quot;1100&quot;/&gt;&#10;    &lt;slide duration=&quot;1&quot; id=&quot;{3BC7D0C2-B639-4169-AA11-0899F6A7B7B8}&quot; pptId=&quot;2061&quot; transitionDuration=&quot;1100&quot;/&gt;&#10;    &lt;slide duration=&quot;3001&quot; id=&quot;{570B5A1D-87B9-4376-A18B-EDC58D430082}&quot; pptId=&quot;2062&quot; transitionDuration=&quot;1100&quot;/&gt;&#10;    &lt;slide duration=&quot;1&quot; id=&quot;{6A417D21-635E-4618-8C70-DD65CF3BEB95}&quot; pptId=&quot;2063&quot; transitionDuration=&quot;1100&quot;/&gt;&#10;    &lt;slide duration=&quot;1&quot; id=&quot;{3E2A4EEA-E942-46E2-91C8-81ABFA47FC80}&quot; pptId=&quot;2064&quot; transitionDuration=&quot;1100&quot;/&gt;&#10;    &lt;slide duration=&quot;1&quot; id=&quot;{57E930EE-CCC4-415B-B18A-00ACF5332DD5}&quot; pptId=&quot;2065&quot; transitionDuration=&quot;1100&quot;/&gt;&#10;    &lt;slide duration=&quot;1&quot; id=&quot;{D122E69A-DA1C-4CEC-8812-D11F97B302C8}&quot; pptId=&quot;2066&quot; transitionDuration=&quot;1100&quot;/&gt;&#10;    &lt;slide duration=&quot;1&quot; id=&quot;{DA39065A-2477-4220-B6FD-487625B8686C}&quot; pptId=&quot;2067&quot; transitionDuration=&quot;1100&quot;/&gt;&#10;    &lt;slide duration=&quot;1&quot; id=&quot;{B07B2FFB-51CE-486C-8787-D64B6BDB9A6E}&quot; pptId=&quot;2068&quot; transitionDuration=&quot;1100&quot;/&gt;&#10;    &lt;slide duration=&quot;1&quot; id=&quot;{66BF75F7-EA57-4796-A346-B491D3EC1D7E}&quot; pptId=&quot;2069&quot; transitionDuration=&quot;1100&quot;/&gt;&#10;    &lt;slide duration=&quot;4001&quot; id=&quot;{3F3DF1F6-5AE8-4AAF-939D-E90AC6761C55}&quot; pptId=&quot;2070&quot; transitionDuration=&quot;1100&quot;/&gt;&#10;    &lt;slide duration=&quot;1001&quot; id=&quot;{1C658616-2B6D-442A-83CC-B0BC6EBA4078}&quot; pptId=&quot;2071&quot; transitionDuration=&quot;1100&quot;/&gt;&#10;    &lt;slide duration=&quot;1&quot; id=&quot;{519871B0-232E-4A1F-A4EA-03B206D4C9D2}&quot; pptId=&quot;2072&quot; transitionDuration=&quot;1100&quot;/&gt;&#10;    &lt;slide duration=&quot;1&quot; id=&quot;{C15F14BA-D604-4792-96AB-0393ABBF33F8}&quot; pptId=&quot;2073&quot; transitionDuration=&quot;1100&quot;/&gt;&#10;    &lt;slide duration=&quot;1&quot; id=&quot;{DA19E578-3834-4A00-ABD5-3757CEBD5B05}&quot; pptId=&quot;2074&quot; transitionDuration=&quot;1100&quot;/&gt;&#10;    &lt;slide duration=&quot;1&quot; id=&quot;{FFA548C9-2A61-4263-B728-CB592F700987}&quot; pptId=&quot;2075&quot; transitionDuration=&quot;1100&quot;/&gt;&#10;    &lt;slide duration=&quot;1&quot; id=&quot;{8B2E0A3E-6048-4233-9424-A47CDD9DEC52}&quot; pptId=&quot;2076&quot; transitionDuration=&quot;1100&quot;/&gt;&#10;    &lt;slide duration=&quot;5000&quot; id=&quot;{443D314B-67E2-466F-B4D4-AC003D011789}&quot; pptId=&quot;1816&quot; transitionDuration=&quot;1100&quot;/&gt;&#10;    &lt;slide duration=&quot;5000&quot; id=&quot;{65E3CB8C-4EA0-4714-A504-ACB4B81A2D48}&quot; pptId=&quot;1897&quot; transitionDuration=&quot;1100&quot;/&gt;&#10;    &lt;slide duration=&quot;5000&quot; id=&quot;{152E32DC-CA1C-45C9-AA45-555C68549977}&quot; pptId=&quot;1817&quot; transitionDuration=&quot;1100&quot;/&gt;&#10;    &lt;slide duration=&quot;5000&quot; id=&quot;{78136622-8F3E-4C2D-AF2E-F32A8EA417A7}&quot; pptId=&quot;1609&quot; transitionDuration=&quot;1100&quot;/&gt;&#10;  &lt;/slides&gt;&#10;&#10;  &lt;narration&gt;&#10;    &lt;videoTracks&gt;&#10;      &lt;videoTrack duration=&quot;18904&quot; muted=&quot;false&quot; slideId=&quot;{8940E4F3-3071-48F7-B28A-62138EBD7D00}&quot; startTime=&quot;0&quot; volume=&quot;1&quot;&gt;&#10;        &lt;file modifyTime=&quot;2014-12-03T01:34:00&quot; size=&quot;16282234&quot;&gt;&#10;          &lt;path full=&quot;D:\RSWLecture\romi-sad\romi-sad-01-introduction-march2014\video\video1.mkv&quot; relative=&quot;romi-sad-01-introduction-march2014\video\video1.mkv&quot; resource=&quot;video1.mkv&quot;/&gt;&#10;        &lt;/file&gt;&#10;        &lt;trim end=&quot;34&quot; start=&quot;0&quot;/&gt;&#10;        &lt;video height=&quot;480&quot; width=&quot;640&quot;/&gt;&#10;        &lt;audio channels=&quot;2&quot; sampleRate=&quot;44100&quot;/&gt;&#10;      &lt;/videoTrack&gt;&#10;      &lt;videoTrack duration=&quot;12662&quot; muted=&quot;false&quot; slideId=&quot;{360A3AD9-5906-41B1-8B9A-773C8B6B687F}&quot; startTime=&quot;0&quot; volume=&quot;1&quot;&gt;&#10;        &lt;file modifyTime=&quot;2014-12-03T01:34:12&quot; size=&quot;11155624&quot;&gt;&#10;          &lt;path full=&quot;D:\RSWLecture\romi-sad\romi-sad-01-introduction-march2014\video\video2.mkv&quot; relative=&quot;romi-sad-01-introduction-march2014\video\video2.mkv&quot; resource=&quot;video2.mkv&quot;/&gt;&#10;        &lt;/file&gt;&#10;        &lt;trim end=&quot;37&quot; start=&quot;0&quot;/&gt;&#10;        &lt;video height=&quot;480&quot; width=&quot;640&quot;/&gt;&#10;        &lt;audio channels=&quot;2&quot; sampleRate=&quot;44100&quot;/&gt;&#10;      &lt;/videoTrack&gt;&#10;      &lt;videoTrack duration=&quot;10534&quot; muted=&quot;false&quot; slideId=&quot;{7B393698-62D3-4484-B3F4-C9BE8F5844A8}&quot; startTime=&quot;0&quot; volume=&quot;1&quot;&gt;&#10;        &lt;file modifyTime=&quot;2014-12-03T01:34:23&quot; size=&quot;8989341&quot;&gt;&#10;          &lt;path full=&quot;D:\RSWLecture\romi-sad\romi-sad-01-introduction-march2014\video\video3.mkv&quot; relative=&quot;romi-sad-01-introduction-march2014\video\video3.mkv&quot; resource=&quot;video3.mkv&quot;/&gt;&#10;        &lt;/file&gt;&#10;        &lt;video height=&quot;480&quot; width=&quot;640&quot;/&gt;&#10;        &lt;audio channels=&quot;2&quot; sampleRate=&quot;44100&quot;/&gt;&#10;      &lt;/videoTrack&gt;&#10;      &lt;videoTrack duration=&quot;1461&quot; muted=&quot;false&quot; slideId=&quot;{D07F1C03-FD0A-441B-BED0-472C12C901B7}&quot; startTime=&quot;0&quot; volume=&quot;1&quot;&gt;&#10;        &lt;file modifyTime=&quot;2014-12-03T01:34:25&quot; size=&quot;1350077&quot;&gt;&#10;          &lt;path full=&quot;D:\RSWLecture\romi-sad\romi-sad-01-introduction-march2014\video\video4.mkv&quot; relative=&quot;romi-sad-01-introduction-march2014\video\video4.mkv&quot; resource=&quot;video4.mkv&quot;/&gt;&#10;        &lt;/file&gt;&#10;        &lt;trim end=&quot;11&quot; start=&quot;0&quot;/&gt;&#10;        &lt;video height=&quot;480&quot; width=&quot;640&quot;/&gt;&#10;        &lt;audio channels=&quot;2&quot; sampleRate=&quot;44100&quot;/&gt;&#10;      &lt;/videoTrack&gt;&#10;      &lt;videoTrack duration=&quot;6293&quot; muted=&quot;false&quot; slideId=&quot;{DF05C9A8-CD4B-44D9-B032-D3A7FDD12DB4}&quot; startTime=&quot;0&quot; volume=&quot;1&quot;&gt;&#10;        &lt;file modifyTime=&quot;2014-12-03T01:34:31&quot; size=&quot;7069575&quot;&gt;&#10;          &lt;path full=&quot;D:\RSWLecture\romi-sad\romi-sad-01-introduction-march2014\video\video5.mkv&quot; relative=&quot;romi-sad-01-introduction-march2014\video\video5.mkv&quot; resource=&quot;video5.mkv&quot;/&gt;&#10;        &lt;/file&gt;&#10;        &lt;trim end=&quot;31&quot; start=&quot;0&quot;/&gt;&#10;        &lt;video height=&quot;480&quot; width=&quot;640&quot;/&gt;&#10;        &lt;audio channels=&quot;2&quot; sampleRate=&quot;44100&quot;/&gt;&#10;      &lt;/videoTrack&gt;&#10;      &lt;videoTrack duration=&quot;1733&quot; muted=&quot;false&quot; slideId=&quot;{89FE0EFE-BC5C-4E4D-AF73-7B8DD9280856}&quot; startTime=&quot;0&quot; volume=&quot;1&quot;&gt;&#10;        &lt;file modifyTime=&quot;2014-12-03T01:34:33&quot; size=&quot;1703053&quot;&gt;&#10;          &lt;path full=&quot;D:\RSWLecture\romi-sad\romi-sad-01-introduction-march2014\video\video6.mkv&quot; relative=&quot;romi-sad-01-introduction-march2014\video\video6.mkv&quot; resource=&quot;video6.mkv&quot;/&gt;&#10;        &lt;/file&gt;&#10;        &lt;trim end=&quot;40&quot; start=&quot;0&quot;/&gt;&#10;        &lt;video height=&quot;480&quot; width=&quot;640&quot;/&gt;&#10;        &lt;audio channels=&quot;2&quot; sampleRate=&quot;44100&quot;/&gt;&#10;      &lt;/videoTrack&gt;&#10;      &lt;videoTrack duration=&quot;1706&quot; muted=&quot;false&quot; slideId=&quot;{FA7A037A-87B4-480D-816D-B8898DE5F424}&quot; startTime=&quot;0&quot; volume=&quot;1&quot;&gt;&#10;        &lt;file modifyTime=&quot;2014-12-03T01:34:35&quot; size=&quot;2004494&quot;&gt;&#10;          &lt;path full=&quot;D:\RSWLecture\romi-sad\romi-sad-01-introduction-march2014\video\video7.mkv&quot; relative=&quot;romi-sad-01-introduction-march2014\video\video7.mkv&quot; resource=&quot;video7.mkv&quot;/&gt;&#10;        &lt;/file&gt;&#10;        &lt;trim end=&quot;9&quot; start=&quot;0&quot;/&gt;&#10;        &lt;video height=&quot;480&quot; width=&quot;640&quot;/&gt;&#10;        &lt;audio channels=&quot;2&quot; sampleRate=&quot;44100&quot;/&gt;&#10;      &lt;/videoTrack&gt;&#10;      &lt;videoTrack duration=&quot;1781&quot; muted=&quot;false&quot; slideId=&quot;{3E665B32-E2F6-4815-B4DA-B974C97A8F5E}&quot; startTime=&quot;0&quot; volume=&quot;1&quot;&gt;&#10;        &lt;file modifyTime=&quot;2014-12-03T01:34:37&quot; size=&quot;1878511&quot;&gt;&#10;          &lt;path full=&quot;D:\RSWLecture\romi-sad\romi-sad-01-introduction-march2014\video\video8.mkv&quot; relative=&quot;romi-sad-01-introduction-march2014\video\video8.mkv&quot; resource=&quot;video8.mkv&quot;/&gt;&#10;        &lt;/file&gt;&#10;        &lt;trim end=&quot;28&quot; start=&quot;0&quot;/&gt;&#10;        &lt;video height=&quot;480&quot; width=&quot;640&quot;/&gt;&#10;        &lt;audio channels=&quot;2&quot; sampleRate=&quot;44100&quot;/&gt;&#10;      &lt;/videoTrack&gt;&#10;      &lt;videoTrack duration=&quot;4037&quot; muted=&quot;false&quot; slideId=&quot;{D8F870AF-0A19-4BC3-81B7-0CB42DE62B92}&quot; startTime=&quot;0&quot; volume=&quot;1&quot;&gt;&#10;        &lt;file modifyTime=&quot;2014-12-03T01:34:41&quot; size=&quot;4490323&quot;&gt;&#10;          &lt;path full=&quot;D:\RSWLecture\romi-sad\romi-sad-01-introduction-march2014\video\video9.mkv&quot; relative=&quot;romi-sad-01-introduction-march2014\video\video9.mkv&quot; resource=&quot;video9.mkv&quot;/&gt;&#10;        &lt;/file&gt;&#10;        &lt;trim end=&quot;1&quot; start=&quot;0&quot;/&gt;&#10;        &lt;video height=&quot;480&quot; width=&quot;640&quot;/&gt;&#10;        &lt;audio channels=&quot;2&quot; sampleRate=&quot;44100&quot;/&gt;&#10;      &lt;/videoTrack&gt;&#10;      &lt;videoTrack duration=&quot;676&quot; muted=&quot;false&quot; slideId=&quot;{F67B1CAF-DA20-4296-992B-DEFE8FF2D676}&quot; startTime=&quot;0&quot; volume=&quot;1&quot;&gt;&#10;        &lt;file modifyTime=&quot;2014-12-03T01:34:42&quot; size=&quot;480847&quot;&gt;&#10;          &lt;path full=&quot;D:\RSWLecture\romi-sad\romi-sad-01-introduction-march2014\video\video10.mkv&quot; relative=&quot;romi-sad-01-introduction-march2014\video\video10.mkv&quot; resource=&quot;video10.mkv&quot;/&gt;&#10;        &lt;/file&gt;&#10;        &lt;video height=&quot;480&quot; width=&quot;640&quot;/&gt;&#10;        &lt;audio channels=&quot;2&quot; sampleRate=&quot;44100&quot;/&gt;&#10;      &lt;/videoTrack&gt;&#10;      &lt;videoTrack duration=&quot;2082&quot; muted=&quot;false&quot; slideId=&quot;{4C8EDCA8-7A1C-43C8-9A45-22E172710301}&quot; startTime=&quot;0&quot; volume=&quot;1&quot;&gt;&#10;        &lt;file modifyTime=&quot;2014-12-03T01:34:53&quot; size=&quot;2577726&quot;&gt;&#10;          &lt;path full=&quot;D:\RSWLecture\romi-sad\romi-sad-01-introduction-march2014\video\video11.mkv&quot; relative=&quot;romi-sad-01-introduction-march2014\video\video11.mkv&quot; resource=&quot;video11.mkv&quot;/&gt;&#10;        &lt;/file&gt;&#10;        &lt;trim end=&quot;473&quot; start=&quot;0&quot;/&gt;&#10;        &lt;video height=&quot;480&quot; width=&quot;640&quot;/&gt;&#10;        &lt;audio channels=&quot;2&quot; sampleRate=&quot;44100&quot;/&gt;&#10;      &lt;/videoTrack&gt;&#10;      &lt;videoTrack duration=&quot;1525&quot; muted=&quot;false&quot; slideId=&quot;{509FC186-B363-4BF6-9876-64E3FC630264}&quot; startTime=&quot;0&quot; volume=&quot;1&quot;&gt;&#10;        &lt;file modifyTime=&quot;2014-12-03T01:34:55&quot; size=&quot;1583513&quot;&gt;&#10;          &lt;path full=&quot;D:\RSWLecture\romi-sad\romi-sad-01-introduction-march2014\video\video12.mkv&quot; relative=&quot;romi-sad-01-introduction-march2014\video\video12.mkv&quot; resource=&quot;video12.mkv&quot;/&gt;&#10;        &lt;/file&gt;&#10;        &lt;trim end=&quot;31&quot; start=&quot;0&quot;/&gt;&#10;        &lt;video height=&quot;480&quot; width=&quot;640&quot;/&gt;&#10;        &lt;audio channels=&quot;2&quot; sampleRate=&quot;44100&quot;/&gt;&#10;      &lt;/videoTrack&gt;&#10;      &lt;videoTrack duration=&quot;2396&quot; muted=&quot;false&quot; slideId=&quot;{EB9B4674-C363-4B5A-B811-AC956226ED79}&quot; startTime=&quot;0&quot; volume=&quot;1&quot;&gt;&#10;        &lt;file modifyTime=&quot;2014-12-03T01:34:57&quot; size=&quot;2471032&quot;&gt;&#10;          &lt;path full=&quot;D:\RSWLecture\romi-sad\romi-sad-01-introduction-march2014\video\video13.mkv&quot; relative=&quot;romi-sad-01-introduction-march2014\video\video13.mkv&quot; resource=&quot;video13.mkv&quot;/&gt;&#10;        &lt;/file&gt;&#10;        &lt;trim end=&quot;4&quot; start=&quot;0&quot;/&gt;&#10;        &lt;video height=&quot;480&quot; width=&quot;640&quot;/&gt;&#10;        &lt;audio channels=&quot;2&quot; sampleRate=&quot;44100&quot;/&gt;&#10;      &lt;/videoTrack&gt;&#10;      &lt;videoTrack duration=&quot;10405&quot; muted=&quot;false&quot; slideId=&quot;{CD6BBE6F-18A5-4F79-9F65-BAC721F64A0D}&quot; startTime=&quot;0&quot; volume=&quot;1&quot;&gt;&#10;        &lt;file modifyTime=&quot;2014-12-03T01:35:08&quot; size=&quot;11564215&quot;&gt;&#10;          &lt;path full=&quot;D:\RSWLecture\romi-sad\romi-sad-01-introduction-march2014\video\video14.mkv&quot; relative=&quot;romi-sad-01-introduction-march2014\video\video14.mkv&quot; resource=&quot;video14.mkv&quot;/&gt;&#10;        &lt;/file&gt;&#10;        &lt;trim end=&quot;35&quot; start=&quot;0&quot;/&gt;&#10;        &lt;video height=&quot;480&quot; width=&quot;640&quot;/&gt;&#10;        &lt;audio channels=&quot;2&quot; sampleRate=&quot;44100&quot;/&gt;&#10;      &lt;/videoTrack&gt;&#10;    &lt;/videoTracks&gt;&#10;  &lt;/narration&gt;&#10;&#10;&lt;/presentation&gt;&#10;"/>
  <p:tag name="ISPRING_RESOURCE_PATHS_HASH_PRESENTER" val="256b5847992f7ca6588eb05c131590f1cde86b"/>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001"/>
  <p:tag name="ISPRING_CUSTOM_TIMING_USED" val="1"/>
  <p:tag name="ISPRING_SLIDE_ID" val="{27863271-87F7-484E-90D0-A7614EAA1E21}"/>
  <p:tag name="TIMING" val="|0.001|1|1|1|1"/>
</p:tagLst>
</file>

<file path=ppt/tags/tag100.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97A106BE-3056-430A-A397-B82ED80798E6}"/>
</p:tagLst>
</file>

<file path=ppt/tags/tag101.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CEA05991-1CDB-465A-8BDF-06F179920F12}"/>
</p:tagLst>
</file>

<file path=ppt/tags/tag102.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76BDEF4A-9A17-4D6A-A547-9FB7BAD6152D}"/>
</p:tagLst>
</file>

<file path=ppt/tags/tag103.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12811FFD-15EA-4EB4-9410-1623C226A13B}"/>
</p:tagLst>
</file>

<file path=ppt/tags/tag104.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3670985B-D2B4-490C-B444-3C5858376DCF}"/>
</p:tagLst>
</file>

<file path=ppt/tags/tag105.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ADFFD73D-6321-4D1A-ACFF-815990F81CE4}"/>
</p:tagLst>
</file>

<file path=ppt/tags/tag106.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79AC17DF-CBD2-4B7B-A5A9-A319B6B614B6}"/>
</p:tagLst>
</file>

<file path=ppt/tags/tag107.xml><?xml version="1.0" encoding="utf-8"?>
<p:tagLst xmlns:a="http://schemas.openxmlformats.org/drawingml/2006/main" xmlns:r="http://schemas.openxmlformats.org/officeDocument/2006/relationships" xmlns:p="http://schemas.openxmlformats.org/presentationml/2006/main">
  <p:tag name="GENSWF_ADVANCE_TIME" val="4.001"/>
  <p:tag name="ISPRING_CUSTOM_TIMING_USED" val="1"/>
  <p:tag name="ISPRING_SLIDE_ID" val="{A0B80668-E2BB-4317-9078-3F59FD825B48}"/>
  <p:tag name="TIMING" val="|0.001|1|1|1"/>
</p:tagLst>
</file>

<file path=ppt/tags/tag108.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DE9A8886-2B43-4625-80A1-AF88DF7BEAF2}"/>
</p:tagLst>
</file>

<file path=ppt/tags/tag109.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9C67AB78-9421-4169-BA44-FFBF1DF3576D}"/>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684D0899-EF23-4EE2-A9E9-C6D536FCF763}"/>
</p:tagLst>
</file>

<file path=ppt/tags/tag110.xml><?xml version="1.0" encoding="utf-8"?>
<p:tagLst xmlns:a="http://schemas.openxmlformats.org/drawingml/2006/main" xmlns:r="http://schemas.openxmlformats.org/officeDocument/2006/relationships" xmlns:p="http://schemas.openxmlformats.org/presentationml/2006/main">
  <p:tag name="GENSWF_ADVANCE_TIME" val="7.001"/>
  <p:tag name="ISPRING_CUSTOM_TIMING_USED" val="1"/>
  <p:tag name="ISPRING_SLIDE_ID" val="{BCC9EE7D-FB7C-4374-8C27-F695F54BADE7}"/>
  <p:tag name="TIMING" val="|0.001|1|1|1|1|1|1"/>
</p:tagLst>
</file>

<file path=ppt/tags/tag111.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EBBCF299-46C3-44E9-A42F-504C643BCBEC}"/>
</p:tagLst>
</file>

<file path=ppt/tags/tag112.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C99CD44A-B67B-4154-959D-9905CDE924EC}"/>
</p:tagLst>
</file>

<file path=ppt/tags/tag113.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3BC7D0C2-B639-4169-AA11-0899F6A7B7B8}"/>
</p:tagLst>
</file>

<file path=ppt/tags/tag114.xml><?xml version="1.0" encoding="utf-8"?>
<p:tagLst xmlns:a="http://schemas.openxmlformats.org/drawingml/2006/main" xmlns:r="http://schemas.openxmlformats.org/officeDocument/2006/relationships" xmlns:p="http://schemas.openxmlformats.org/presentationml/2006/main">
  <p:tag name="GENSWF_ADVANCE_TIME" val="3.001"/>
  <p:tag name="ISPRING_CUSTOM_TIMING_USED" val="1"/>
  <p:tag name="ISPRING_SLIDE_ID" val="{570B5A1D-87B9-4376-A18B-EDC58D430082}"/>
  <p:tag name="TIMING" val="|0.001|1|1"/>
</p:tagLst>
</file>

<file path=ppt/tags/tag115.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6A417D21-635E-4618-8C70-DD65CF3BEB95}"/>
</p:tagLst>
</file>

<file path=ppt/tags/tag116.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3E2A4EEA-E942-46E2-91C8-81ABFA47FC80}"/>
</p:tagLst>
</file>

<file path=ppt/tags/tag117.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57E930EE-CCC4-415B-B18A-00ACF5332DD5}"/>
</p:tagLst>
</file>

<file path=ppt/tags/tag118.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DA39065A-2477-4220-B6FD-487625B8686C}"/>
</p:tagLst>
</file>

<file path=ppt/tags/tag119.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B07B2FFB-51CE-486C-8787-D64B6BDB9A6E}"/>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8.001"/>
  <p:tag name="ISPRING_CUSTOM_TIMING_USED" val="1"/>
  <p:tag name="ISPRING_SLIDE_ID" val="{17C8DC01-E322-4B9C-A5DC-3FEB5C18BC6B}"/>
  <p:tag name="TIMING" val="|0.001|1|1|1|1|1|1|1"/>
</p:tagLst>
</file>

<file path=ppt/tags/tag120.xml><?xml version="1.0" encoding="utf-8"?>
<p:tagLst xmlns:a="http://schemas.openxmlformats.org/drawingml/2006/main" xmlns:r="http://schemas.openxmlformats.org/officeDocument/2006/relationships" xmlns:p="http://schemas.openxmlformats.org/presentationml/2006/main">
  <p:tag name="GENSWF_ADVANCE_TIME" val="4.001"/>
  <p:tag name="ISPRING_CUSTOM_TIMING_USED" val="1"/>
  <p:tag name="ISPRING_SLIDE_ID" val="{3F3DF1F6-5AE8-4AAF-939D-E90AC6761C55}"/>
  <p:tag name="TIMING" val="|0.001|1|1|1"/>
</p:tagLst>
</file>

<file path=ppt/tags/tag121.xml><?xml version="1.0" encoding="utf-8"?>
<p:tagLst xmlns:a="http://schemas.openxmlformats.org/drawingml/2006/main" xmlns:r="http://schemas.openxmlformats.org/officeDocument/2006/relationships" xmlns:p="http://schemas.openxmlformats.org/presentationml/2006/main">
  <p:tag name="GENSWF_ADVANCE_TIME" val="1.001"/>
  <p:tag name="ISPRING_CUSTOM_TIMING_USED" val="1"/>
  <p:tag name="ISPRING_SLIDE_ID" val="{1C658616-2B6D-442A-83CC-B0BC6EBA4078}"/>
  <p:tag name="TIMING" val="|0.001"/>
</p:tagLst>
</file>

<file path=ppt/tags/tag122.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519871B0-232E-4A1F-A4EA-03B206D4C9D2}"/>
</p:tagLst>
</file>

<file path=ppt/tags/tag123.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C15F14BA-D604-4792-96AB-0393ABBF33F8}"/>
</p:tagLst>
</file>

<file path=ppt/tags/tag124.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DA19E578-3834-4A00-ABD5-3757CEBD5B05}"/>
</p:tagLst>
</file>

<file path=ppt/tags/tag125.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8B2E0A3E-6048-4233-9424-A47CDD9DEC52}"/>
</p:tagLst>
</file>

<file path=ppt/tags/tag126.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684D0899-EF23-4EE2-A9E9-C6D536FCF763}"/>
</p:tagLst>
</file>

<file path=ppt/tags/tag127.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684D0899-EF23-4EE2-A9E9-C6D536FCF763}"/>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9.001"/>
  <p:tag name="ISPRING_CUSTOM_TIMING_USED" val="1"/>
  <p:tag name="ISPRING_SLIDE_ID" val="{35AF663A-3EF5-424B-9E02-ABD9A6393937}"/>
  <p:tag name="TIMING" val="|0.001|1|1|1|1|1|1|1|1"/>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ags/tag15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F05C9A8-CD4B-44D9-B032-D3A7FDD12DB4}"/>
  <p:tag name="GENSWF_ADVANCE_TIME" val="5.162"/>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5BB14AED-EED1-463A-9DF9-AEB7B6DC7AC9}"/>
  <p:tag name="GENSWF_ADVANCE_TIME" val="8.002"/>
  <p:tag name="TIMING" val="|0.001|1|1|1|1|1|1|1|1"/>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14.001"/>
  <p:tag name="ISPRING_CUSTOM_TIMING_USED" val="1"/>
  <p:tag name="ISPRING_SLIDE_ID" val="{7EFE1063-9871-4F26-8659-F394E87862AF}"/>
  <p:tag name="TIMING" val="|0.001|1|1|1|1|1|1|1|1|1|1"/>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684D0899-EF23-4EE2-A9E9-C6D536FCF763}"/>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2.001"/>
  <p:tag name="ISPRING_CUSTOM_TIMING_USED" val="1"/>
  <p:tag name="ISPRING_SLIDE_ID" val="{E176A61C-1B33-41EA-BBD0-EA5075740D39}"/>
  <p:tag name="TIMING" val="|0.001"/>
</p:tagLst>
</file>

<file path=ppt/tags/tag2.xml><?xml version="1.0" encoding="utf-8"?>
<p:tagLst xmlns:a="http://schemas.openxmlformats.org/drawingml/2006/main" xmlns:r="http://schemas.openxmlformats.org/officeDocument/2006/relationships" xmlns:p="http://schemas.openxmlformats.org/presentationml/2006/main">
  <p:tag name="ISPRING_SLIDE_ID" val="{77FC58E4-032A-46D5-B721-412C2D1F9127}"/>
  <p:tag name="GENSWF_ADVANCE_TIME" val="6.199"/>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TIMING" val="|0.001|1|1|1|1|1|1|1|1|1|1"/>
  <p:tag name="ISPRING_CUSTOM_TIMING_USED" val="1"/>
  <p:tag name="ISPRING_SLIDE_ID" val="{F7E04ADD-ABBC-4BEA-94C1-814E2117A447}"/>
  <p:tag name="GENSWF_ADVANCE_TIME" val="10.002"/>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2.001"/>
  <p:tag name="ISPRING_CUSTOM_TIMING_USED" val="1"/>
  <p:tag name="ISPRING_SLIDE_ID" val="{D5E3973C-27B4-40DC-9F90-277E7BFF897C}"/>
  <p:tag name="TIMING" val="|0.001|1"/>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29D102EF-3331-4542-8999-C4FD3CCD08C1}"/>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9BE941CE-F82C-4ABF-BD24-D6A3F9537FEE}"/>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07F1C03-FD0A-441B-BED0-472C12C901B7}"/>
  <p:tag name="GENSWF_ADVANCE_TIME" val="0.35"/>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C973F428-91D2-4265-8825-C8C548670ABA}"/>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76B4BAEB-D983-49AE-8B2D-8981A21252F9}"/>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4C984B25-D45F-417D-BCC1-76290428A733}"/>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8.001"/>
  <p:tag name="ISPRING_CUSTOM_TIMING_USED" val="1"/>
  <p:tag name="ISPRING_SLIDE_ID" val="{27996CC3-628D-4D93-A73A-94E00389E575}"/>
  <p:tag name="TIMING" val="|0.001|1|1|1|1|1|1|1"/>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ags/tag40.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4B76BF79-D85A-4A9F-A439-1996C59680C9}"/>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ISPRING_SLIDE_ID" val="{4CE22513-B428-4A0F-9FDA-CE7CF8985F1A}"/>
  <p:tag name="GENSWF_ADVANCE_TIME" val="5"/>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 val="{1A48761F-EDAD-4609-B20A-0495B013B707}"/>
  <p:tag name="GENSWF_ADVANCE_TIME" val="5"/>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 val="{1415C5A2-E00C-47E8-8168-3CCF4C266B39}"/>
  <p:tag name="GENSWF_ADVANCE_TIME" val="5"/>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 val="{F04A20FF-F03A-4F26-83E4-63CDF520992F}"/>
  <p:tag name="GENSWF_ADVANCE_TIME" val="5"/>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 val="{60707343-0E9E-4AD4-A6E2-BEDAC94A6E2F}"/>
  <p:tag name="GENSWF_ADVANCE_TIME" val="5"/>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GENSWF_ADVANCE_TIME" val="6.001"/>
  <p:tag name="ISPRING_CUSTOM_TIMING_USED" val="1"/>
  <p:tag name="ISPRING_SLIDE_ID" val="{51996CB0-CD4B-4048-8D55-7E79D98FA4FB}"/>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F67B1CAF-DA20-4296-992B-DEFE8FF2D676}"/>
  <p:tag name="GENSWF_ADVANCE_TIME" val="0.003"/>
  <p:tag name="TIMING" val="|0.001|0.001"/>
</p:tagLst>
</file>

<file path=ppt/tags/tag50.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D682A2C1-7507-4247-A7F4-DC8338079090}"/>
</p:tagLst>
</file>

<file path=ppt/tags/tag51.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01D3AEDA-AF7B-4A3B-9D80-FF44969F9677}"/>
</p:tagLst>
</file>

<file path=ppt/tags/tag52.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684D0899-EF23-4EE2-A9E9-C6D536FCF763}"/>
</p:tagLst>
</file>

<file path=ppt/tags/tag53.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684D0899-EF23-4EE2-A9E9-C6D536FCF763}"/>
</p:tagLst>
</file>

<file path=ppt/tags/tag54.xml><?xml version="1.0" encoding="utf-8"?>
<p:tagLst xmlns:a="http://schemas.openxmlformats.org/drawingml/2006/main" xmlns:r="http://schemas.openxmlformats.org/officeDocument/2006/relationships" xmlns:p="http://schemas.openxmlformats.org/presentationml/2006/main">
  <p:tag name="ISPRING_SLIDE_ID" val="{CF0901DA-4A7A-42BF-8644-4169EFB5FE84}"/>
  <p:tag name="GENSWF_ADVANCE_TIME" val="5"/>
  <p:tag name="TIMING" val="|5"/>
  <p:tag name="ISPRING_CUSTOM_TIMING_USED" val="1"/>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7.xml><?xml version="1.0" encoding="utf-8"?>
<p:tagLst xmlns:a="http://schemas.openxmlformats.org/drawingml/2006/main" xmlns:r="http://schemas.openxmlformats.org/officeDocument/2006/relationships" xmlns:p="http://schemas.openxmlformats.org/presentationml/2006/main">
  <p:tag name="ISPRING_SLIDE_ID" val="{69F15BC3-84C7-4058-BFD7-1A45576288AD}"/>
  <p:tag name="GENSWF_ADVANCE_TIME" val="6.001"/>
  <p:tag name="TIMING" val="|0.001|1|1|1|1|1|1"/>
  <p:tag name="ISPRING_CUSTOM_TIMING_USED" val="1"/>
</p:tagLst>
</file>

<file path=ppt/tags/tag58.xml><?xml version="1.0" encoding="utf-8"?>
<p:tagLst xmlns:a="http://schemas.openxmlformats.org/drawingml/2006/main" xmlns:r="http://schemas.openxmlformats.org/officeDocument/2006/relationships" xmlns:p="http://schemas.openxmlformats.org/presentationml/2006/main">
  <p:tag name="ISPRING_SLIDE_ID" val="{99C72F9C-6335-4DBA-85B6-1289C475033E}"/>
  <p:tag name="GENSWF_ADVANCE_TIME" val="0.001"/>
  <p:tag name="TIMING" val="|0.001"/>
  <p:tag name="ISPRING_CUSTOM_TIMING_USED" val="1"/>
</p:tagLst>
</file>

<file path=ppt/tags/tag59.xml><?xml version="1.0" encoding="utf-8"?>
<p:tagLst xmlns:a="http://schemas.openxmlformats.org/drawingml/2006/main" xmlns:r="http://schemas.openxmlformats.org/officeDocument/2006/relationships" xmlns:p="http://schemas.openxmlformats.org/presentationml/2006/main">
  <p:tag name="ISPRING_SLIDE_ID" val="{C56B4E25-84C2-4D58-98E0-B13784D97131}"/>
  <p:tag name="GENSWF_ADVANCE_TIME" val="0.001"/>
  <p:tag name="TIMING" val="|0.001"/>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4C8EDCA8-7A1C-43C8-9A45-22E172710301}"/>
  <p:tag name="GENSWF_ADVANCE_TIME" val="0.509"/>
</p:tagLst>
</file>

<file path=ppt/tags/tag60.xml><?xml version="1.0" encoding="utf-8"?>
<p:tagLst xmlns:a="http://schemas.openxmlformats.org/drawingml/2006/main" xmlns:r="http://schemas.openxmlformats.org/officeDocument/2006/relationships" xmlns:p="http://schemas.openxmlformats.org/presentationml/2006/main">
  <p:tag name="ISPRING_SLIDE_ID" val="{0F727D56-49A9-4BFA-9532-122130B8183C}"/>
  <p:tag name="GENSWF_ADVANCE_TIME" val="0.001"/>
  <p:tag name="TIMING" val="|0.001"/>
  <p:tag name="ISPRING_CUSTOM_TIMING_USED" val="1"/>
</p:tagLst>
</file>

<file path=ppt/tags/tag61.xml><?xml version="1.0" encoding="utf-8"?>
<p:tagLst xmlns:a="http://schemas.openxmlformats.org/drawingml/2006/main" xmlns:r="http://schemas.openxmlformats.org/officeDocument/2006/relationships" xmlns:p="http://schemas.openxmlformats.org/presentationml/2006/main">
  <p:tag name="ISPRING_SLIDE_ID" val="{1BDA0683-85CB-4AB4-B46E-4FB32054289A}"/>
  <p:tag name="GENSWF_ADVANCE_TIME" val="0.001"/>
  <p:tag name="TIMING" val="|0.001"/>
  <p:tag name="ISPRING_CUSTOM_TIMING_USED" val="1"/>
</p:tagLst>
</file>

<file path=ppt/tags/tag62.xml><?xml version="1.0" encoding="utf-8"?>
<p:tagLst xmlns:a="http://schemas.openxmlformats.org/drawingml/2006/main" xmlns:r="http://schemas.openxmlformats.org/officeDocument/2006/relationships" xmlns:p="http://schemas.openxmlformats.org/presentationml/2006/main">
  <p:tag name="ISPRING_SLIDE_ID" val="{7A8CB4B8-54C4-4B34-B008-F1CD27E86463}"/>
  <p:tag name="GENSWF_ADVANCE_TIME" val="0.001"/>
  <p:tag name="TIMING" val="|0.001"/>
  <p:tag name="ISPRING_CUSTOM_TIMING_USED" val="1"/>
</p:tagLst>
</file>

<file path=ppt/tags/tag63.xml><?xml version="1.0" encoding="utf-8"?>
<p:tagLst xmlns:a="http://schemas.openxmlformats.org/drawingml/2006/main" xmlns:r="http://schemas.openxmlformats.org/officeDocument/2006/relationships" xmlns:p="http://schemas.openxmlformats.org/presentationml/2006/main">
  <p:tag name="ISPRING_SLIDE_ID" val="{E46744AC-573F-4F31-AAC4-91442E91418F}"/>
  <p:tag name="GENSWF_ADVANCE_TIME" val="0.001"/>
  <p:tag name="TIMING" val="|0.001"/>
  <p:tag name="ISPRING_CUSTOM_TIMING_USED" val="1"/>
</p:tagLst>
</file>

<file path=ppt/tags/tag64.xml><?xml version="1.0" encoding="utf-8"?>
<p:tagLst xmlns:a="http://schemas.openxmlformats.org/drawingml/2006/main" xmlns:r="http://schemas.openxmlformats.org/officeDocument/2006/relationships" xmlns:p="http://schemas.openxmlformats.org/presentationml/2006/main">
  <p:tag name="ISPRING_SLIDE_ID" val="{201B0470-9705-412C-89F0-95DCCF4A9F79}"/>
  <p:tag name="GENSWF_ADVANCE_TIME" val="0.001"/>
  <p:tag name="TIMING" val="|0.001"/>
  <p:tag name="ISPRING_CUSTOM_TIMING_USED" val="1"/>
</p:tagLst>
</file>

<file path=ppt/tags/tag65.xml><?xml version="1.0" encoding="utf-8"?>
<p:tagLst xmlns:a="http://schemas.openxmlformats.org/drawingml/2006/main" xmlns:r="http://schemas.openxmlformats.org/officeDocument/2006/relationships" xmlns:p="http://schemas.openxmlformats.org/presentationml/2006/main">
  <p:tag name="ISPRING_SLIDE_ID" val="{97378BBB-FA17-4FB3-BC47-A1B7EDEAACB9}"/>
  <p:tag name="GENSWF_ADVANCE_TIME" val="0.001"/>
  <p:tag name="TIMING" val="|0.001"/>
  <p:tag name="ISPRING_CUSTOM_TIMING_USED" val="1"/>
</p:tagLst>
</file>

<file path=ppt/tags/tag66.xml><?xml version="1.0" encoding="utf-8"?>
<p:tagLst xmlns:a="http://schemas.openxmlformats.org/drawingml/2006/main" xmlns:r="http://schemas.openxmlformats.org/officeDocument/2006/relationships" xmlns:p="http://schemas.openxmlformats.org/presentationml/2006/main">
  <p:tag name="ISPRING_SLIDE_ID" val="{9A4246F1-EBA1-43E1-B693-BADAC035B7B7}"/>
  <p:tag name="GENSWF_ADVANCE_TIME" val="0.001"/>
  <p:tag name="TIMING" val="|0.001"/>
  <p:tag name="ISPRING_CUSTOM_TIMING_USED" val="1"/>
</p:tagLst>
</file>

<file path=ppt/tags/tag67.xml><?xml version="1.0" encoding="utf-8"?>
<p:tagLst xmlns:a="http://schemas.openxmlformats.org/drawingml/2006/main" xmlns:r="http://schemas.openxmlformats.org/officeDocument/2006/relationships" xmlns:p="http://schemas.openxmlformats.org/presentationml/2006/main">
  <p:tag name="ISPRING_SLIDE_ID" val="{EB188E1B-B5B1-4FA4-A7D1-4292FD5CD9EE}"/>
  <p:tag name="GENSWF_ADVANCE_TIME" val="0.001"/>
  <p:tag name="TIMING" val="|0.001"/>
  <p:tag name="ISPRING_CUSTOM_TIMING_USED" val="1"/>
</p:tagLst>
</file>

<file path=ppt/tags/tag6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SPRING_SLIDE_ID" val="{4BB6EF5A-62B9-4534-9E6C-7DE92B71380F}"/>
  <p:tag name="GENSWF_ADVANCE_TIME" val="0.001"/>
  <p:tag name="TIMING" val="|0.001"/>
  <p:tag name="ISPRING_CUSTOM_TIMING_USED" val="1"/>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ISPRING_SLIDE_ID" val="{A724FEE7-741C-41D6-A612-CC698E0B6565}"/>
  <p:tag name="GENSWF_ADVANCE_TIME" val="5"/>
  <p:tag name="ISPRING_CUSTOM_TIMING_USED" val="1"/>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TIMING" val="|0.001|1|1|1|1|1"/>
  <p:tag name="ISPRING_CUSTOM_TIMING_USED" val="1"/>
  <p:tag name="ISPRING_SLIDE_ID" val="{BC868EF3-1E45-431E-8E55-5A5F50662F64}"/>
  <p:tag name="GENSWF_ADVANCE_TIME" val="5.002"/>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684D0899-EF23-4EE2-A9E9-C6D536FCF763}"/>
</p:tagLst>
</file>

<file path=ppt/tags/tag93.xml><?xml version="1.0" encoding="utf-8"?>
<p:tagLst xmlns:a="http://schemas.openxmlformats.org/drawingml/2006/main" xmlns:r="http://schemas.openxmlformats.org/officeDocument/2006/relationships" xmlns:p="http://schemas.openxmlformats.org/presentationml/2006/main">
  <p:tag name="GENSWF_ADVANCE_TIME" val="9.001"/>
  <p:tag name="ISPRING_CUSTOM_TIMING_USED" val="1"/>
  <p:tag name="ISPRING_SLIDE_ID" val="{1F1926BC-18F5-47E0-A839-D1E4CD2A2CB6}"/>
  <p:tag name="TIMING" val="|0.001|1|1|1|1|1|1|1|1"/>
</p:tagLst>
</file>

<file path=ppt/tags/tag94.xml><?xml version="1.0" encoding="utf-8"?>
<p:tagLst xmlns:a="http://schemas.openxmlformats.org/drawingml/2006/main" xmlns:r="http://schemas.openxmlformats.org/officeDocument/2006/relationships" xmlns:p="http://schemas.openxmlformats.org/presentationml/2006/main">
  <p:tag name="GENSWF_ADVANCE_TIME" val="10.001"/>
  <p:tag name="ISPRING_CUSTOM_TIMING_USED" val="1"/>
  <p:tag name="ISPRING_SLIDE_ID" val="{66CAF7CE-9226-49CE-9F99-B1618B9F508A}"/>
  <p:tag name="TIMING" val="|0.001|1|1|1|1|1|1|2"/>
</p:tagLst>
</file>

<file path=ppt/tags/tag95.xml><?xml version="1.0" encoding="utf-8"?>
<p:tagLst xmlns:a="http://schemas.openxmlformats.org/drawingml/2006/main" xmlns:r="http://schemas.openxmlformats.org/officeDocument/2006/relationships" xmlns:p="http://schemas.openxmlformats.org/presentationml/2006/main">
  <p:tag name="GENSWF_ADVANCE_TIME" val="7.001"/>
  <p:tag name="ISPRING_CUSTOM_TIMING_USED" val="1"/>
  <p:tag name="ISPRING_SLIDE_ID" val="{610115A1-0CE6-476F-92C4-648958D08B64}"/>
  <p:tag name="TIMING" val="|0.001|2|2"/>
</p:tagLst>
</file>

<file path=ppt/tags/tag96.xml><?xml version="1.0" encoding="utf-8"?>
<p:tagLst xmlns:a="http://schemas.openxmlformats.org/drawingml/2006/main" xmlns:r="http://schemas.openxmlformats.org/officeDocument/2006/relationships" xmlns:p="http://schemas.openxmlformats.org/presentationml/2006/main">
  <p:tag name="GENSWF_ADVANCE_TIME" val="2.501"/>
  <p:tag name="ISPRING_CUSTOM_TIMING_USED" val="1"/>
  <p:tag name="ISPRING_SLIDE_ID" val="{B675ED67-8003-4B21-9970-8B59D3641771}"/>
  <p:tag name="TIMING" val="|0.001|1|1"/>
</p:tagLst>
</file>

<file path=ppt/tags/tag97.xml><?xml version="1.0" encoding="utf-8"?>
<p:tagLst xmlns:a="http://schemas.openxmlformats.org/drawingml/2006/main" xmlns:r="http://schemas.openxmlformats.org/officeDocument/2006/relationships" xmlns:p="http://schemas.openxmlformats.org/presentationml/2006/main">
  <p:tag name="GENSWF_ADVANCE_TIME" val="0.501"/>
  <p:tag name="ISPRING_CUSTOM_TIMING_USED" val="1"/>
  <p:tag name="ISPRING_SLIDE_ID" val="{D66ABDE8-4797-4910-A045-0A5EE10FE50C}"/>
  <p:tag name="TIMING" val="|0.001"/>
</p:tagLst>
</file>

<file path=ppt/tags/tag98.xml><?xml version="1.0" encoding="utf-8"?>
<p:tagLst xmlns:a="http://schemas.openxmlformats.org/drawingml/2006/main" xmlns:r="http://schemas.openxmlformats.org/officeDocument/2006/relationships" xmlns:p="http://schemas.openxmlformats.org/presentationml/2006/main">
  <p:tag name="GENSWF_ADVANCE_TIME" val="0.001"/>
  <p:tag name="ISPRING_CUSTOM_TIMING_USED" val="1"/>
  <p:tag name="ISPRING_SLIDE_ID" val="{EBBCF299-46C3-44E9-A42F-504C643BCBEC}"/>
</p:tagLst>
</file>

<file path=ppt/tags/tag99.xml><?xml version="1.0" encoding="utf-8"?>
<p:tagLst xmlns:a="http://schemas.openxmlformats.org/drawingml/2006/main" xmlns:r="http://schemas.openxmlformats.org/officeDocument/2006/relationships" xmlns:p="http://schemas.openxmlformats.org/presentationml/2006/main">
  <p:tag name="GENSWF_ADVANCE_TIME" val="0.002"/>
  <p:tag name="ISPRING_CUSTOM_TIMING_USED" val="1"/>
  <p:tag name="ISPRING_SLIDE_ID" val="{E5BE88BA-78C1-4060-8DEC-DF122E784D71}"/>
  <p:tag name="TIMING" val="|0.001"/>
</p:tagLst>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5898</TotalTime>
  <Words>20785</Words>
  <Application>Microsoft Office PowerPoint</Application>
  <PresentationFormat>On-screen Show (4:3)</PresentationFormat>
  <Paragraphs>5469</Paragraphs>
  <Slides>539</Slides>
  <Notes>114</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539</vt:i4>
      </vt:variant>
    </vt:vector>
  </HeadingPairs>
  <TitlesOfParts>
    <vt:vector size="556" baseType="lpstr">
      <vt:lpstr>Arial</vt:lpstr>
      <vt:lpstr>Arial Narror</vt:lpstr>
      <vt:lpstr>Arial Narrow</vt:lpstr>
      <vt:lpstr>Calibri</vt:lpstr>
      <vt:lpstr>Calibri Light</vt:lpstr>
      <vt:lpstr>Century Gothic</vt:lpstr>
      <vt:lpstr>Constantia</vt:lpstr>
      <vt:lpstr>DINPro-Regular</vt:lpstr>
      <vt:lpstr>Monotype Sorts</vt:lpstr>
      <vt:lpstr>Tahoma</vt:lpstr>
      <vt:lpstr>Tekton Pro Cond</vt:lpstr>
      <vt:lpstr>Times New Roman</vt:lpstr>
      <vt:lpstr>Verdana</vt:lpstr>
      <vt:lpstr>Wingdings</vt:lpstr>
      <vt:lpstr>2_Office Theme</vt:lpstr>
      <vt:lpstr>Office Theme</vt:lpstr>
      <vt:lpstr>Equation</vt:lpstr>
      <vt:lpstr>Systems Analysis and Design</vt:lpstr>
      <vt:lpstr>Romi Satria Wahono</vt:lpstr>
      <vt:lpstr>Learning Design</vt:lpstr>
      <vt:lpstr>Textbooks</vt:lpstr>
      <vt:lpstr>Pre-Test</vt:lpstr>
      <vt:lpstr>PowerPoint Presentation</vt:lpstr>
      <vt:lpstr>1. Pengantar</vt:lpstr>
      <vt:lpstr>1.1 Apa dan Mengapa Systems Analysis and Design?</vt:lpstr>
      <vt:lpstr>Kegagalan Project Software</vt:lpstr>
      <vt:lpstr>Size Berbanding Lurus dengan Kegagalan</vt:lpstr>
      <vt:lpstr>Keunikan dari Software</vt:lpstr>
      <vt:lpstr>Brooks’ Law (1975)</vt:lpstr>
      <vt:lpstr>Software Errors vs Faults vs Failures</vt:lpstr>
      <vt:lpstr>Software Errors != Failures</vt:lpstr>
      <vt:lpstr>Warranty Lawsuits</vt:lpstr>
      <vt:lpstr>Disclaimer of Warranties</vt:lpstr>
      <vt:lpstr>Software Engineering Problem</vt:lpstr>
      <vt:lpstr>PowerPoint Presentation</vt:lpstr>
      <vt:lpstr>Tantangan Pengembangan Software</vt:lpstr>
      <vt:lpstr>Glass’ Law (1998)</vt:lpstr>
      <vt:lpstr>Software Berkualitas?</vt:lpstr>
      <vt:lpstr>Komputer Datang untuk Efisiensi!</vt:lpstr>
      <vt:lpstr>Software Sistem Kita Berkualitas?</vt:lpstr>
      <vt:lpstr>Software Development Evolution</vt:lpstr>
      <vt:lpstr>PowerPoint Presentation</vt:lpstr>
      <vt:lpstr>PowerPoint Presentation</vt:lpstr>
      <vt:lpstr>Morris–Ferguson Law (1993)</vt:lpstr>
      <vt:lpstr>Kemampuan Coding?</vt:lpstr>
      <vt:lpstr>Norman’s Law (1993)</vt:lpstr>
      <vt:lpstr>1.2 Siklus Pengembangan Software</vt:lpstr>
      <vt:lpstr>Siklus Pengembangan Software: Alur, Peran, dan Tahapan (Deliverable)</vt:lpstr>
      <vt:lpstr>Peran dalam Pengembangan Software</vt:lpstr>
      <vt:lpstr>User/Product Owner</vt:lpstr>
      <vt:lpstr>Business Analyst</vt:lpstr>
      <vt:lpstr>System Analyst</vt:lpstr>
      <vt:lpstr>Project Manager</vt:lpstr>
      <vt:lpstr>Siklus Pengembangan Software</vt:lpstr>
      <vt:lpstr>Systems Development Life Cycle (SDLC)</vt:lpstr>
      <vt:lpstr>Planning</vt:lpstr>
      <vt:lpstr>Planning</vt:lpstr>
      <vt:lpstr>PowerPoint Presentation</vt:lpstr>
      <vt:lpstr>PowerPoint Presentation</vt:lpstr>
      <vt:lpstr>PowerPoint Presentation</vt:lpstr>
      <vt:lpstr>PowerPoint Presentation</vt:lpstr>
      <vt:lpstr>Analysis</vt:lpstr>
      <vt:lpstr>Design</vt:lpstr>
      <vt:lpstr>Implementation</vt:lpstr>
      <vt:lpstr>Siklus Pengembangan Software</vt:lpstr>
      <vt:lpstr>1.3 Metodologi Pengembangan Software (Model Process)</vt:lpstr>
      <vt:lpstr>Metodologi Pengembangan Software (Model Process)</vt:lpstr>
      <vt:lpstr>Major Software Development Methodologies</vt:lpstr>
      <vt:lpstr>Software Development Methodology Timeline</vt:lpstr>
      <vt:lpstr>Structured Design</vt:lpstr>
      <vt:lpstr>Waterfall Method</vt:lpstr>
      <vt:lpstr>Parallel Development</vt:lpstr>
      <vt:lpstr>Rapid Application Development (RAD)</vt:lpstr>
      <vt:lpstr>RAD: Phased Development</vt:lpstr>
      <vt:lpstr>RAD: Prototyping</vt:lpstr>
      <vt:lpstr>RAD: Throw-Away Prototyping</vt:lpstr>
      <vt:lpstr>Agile Development</vt:lpstr>
      <vt:lpstr>Extreme Programming (XP)</vt:lpstr>
      <vt:lpstr>XP Values</vt:lpstr>
      <vt:lpstr>Scrum</vt:lpstr>
      <vt:lpstr>PowerPoint Presentation</vt:lpstr>
      <vt:lpstr>Scrum Helicopter View</vt:lpstr>
      <vt:lpstr>PowerPoint Presentation</vt:lpstr>
      <vt:lpstr>PowerPoint Presentation</vt:lpstr>
      <vt:lpstr>XP vs Scrum vs Lean</vt:lpstr>
      <vt:lpstr>PowerPoint Presentation</vt:lpstr>
      <vt:lpstr>Strategi Pemilihan Metodologi - Faktor</vt:lpstr>
      <vt:lpstr>Strategi Pemilihan Metodologi - Matriks</vt:lpstr>
      <vt:lpstr>Latihan Analisis Kasus: Memilih Metodologi yang Tepat</vt:lpstr>
      <vt:lpstr>Rangkuman</vt:lpstr>
      <vt:lpstr>PowerPoint Presentation</vt:lpstr>
      <vt:lpstr>2. Systems Planning</vt:lpstr>
      <vt:lpstr>Siklus Pengembangan Software: Alur, Peran, dan Tahapan (Deliverable)</vt:lpstr>
      <vt:lpstr>Siklus Pengembangan Software</vt:lpstr>
      <vt:lpstr>2.1 Identifikasi Business Value dengan System Request</vt:lpstr>
      <vt:lpstr>Kapan Project Software Diinisiasi?</vt:lpstr>
      <vt:lpstr>Planning</vt:lpstr>
      <vt:lpstr>Consumer Spending in Indonesia (McKinsey, 2013)</vt:lpstr>
      <vt:lpstr>Indonesia Software Innovation Maps</vt:lpstr>
      <vt:lpstr>System Request</vt:lpstr>
      <vt:lpstr>Sofware Quality?</vt:lpstr>
      <vt:lpstr>PowerPoint Presentation</vt:lpstr>
      <vt:lpstr>PowerPoint Presentation</vt:lpstr>
      <vt:lpstr>PowerPoint Presentation</vt:lpstr>
      <vt:lpstr>PowerPoint Presentation</vt:lpstr>
      <vt:lpstr>Exercise: Membuat System Request</vt:lpstr>
      <vt:lpstr>Contoh Peningkatan Produktifitas Kerja di Pekerjaan Analisis Data dan Informasi</vt:lpstr>
      <vt:lpstr>Contoh Pengurangan Kecurangan Pembayaran Pajak dengan Aplikasi</vt:lpstr>
      <vt:lpstr>2.2 Analisis Kelayakan Pengembangan Software</vt:lpstr>
      <vt:lpstr>Siklus Pengembangan Software: Alur, Peran, dan Tahapan (Deliverable)</vt:lpstr>
      <vt:lpstr>Template Analisis Kelayakan</vt:lpstr>
      <vt:lpstr>Technical Feasibility</vt:lpstr>
      <vt:lpstr>Economic Feasiblity</vt:lpstr>
      <vt:lpstr>PowerPoint Presentation</vt:lpstr>
      <vt:lpstr>Present Value (PV)</vt:lpstr>
      <vt:lpstr>Return on Investment (ROI)</vt:lpstr>
      <vt:lpstr>Break Even Point (BEP)</vt:lpstr>
      <vt:lpstr>Organizational Feasibility</vt:lpstr>
      <vt:lpstr>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Membuat Feasibility Analysis</vt:lpstr>
      <vt:lpstr>2.3 Estimasi Usaha Pengembangan Software</vt:lpstr>
      <vt:lpstr>“Size” of Software Systems</vt:lpstr>
      <vt:lpstr>“Size” of Software Systems</vt:lpstr>
      <vt:lpstr>Software Size (Effort) Estimation Methods</vt:lpstr>
      <vt:lpstr>2.3.1 Simply Method</vt:lpstr>
      <vt:lpstr>Distribusi Effort Pengembangan Software</vt:lpstr>
      <vt:lpstr>Estimate the Overall Time</vt:lpstr>
      <vt:lpstr>2.3.2 Function Points</vt:lpstr>
      <vt:lpstr>Function Point</vt:lpstr>
      <vt:lpstr>A. Function Points Estimation: Step One (TUFP)</vt:lpstr>
      <vt:lpstr>Example: CD Selection System</vt:lpstr>
      <vt:lpstr>Function Points Estimation: Step Two (Processing Complexity)</vt:lpstr>
      <vt:lpstr>Example: Sistem Penjualan Musik Online</vt:lpstr>
      <vt:lpstr>Function Point Estimation: Step Three (TAFP)</vt:lpstr>
      <vt:lpstr>Adjusted Processing Complexity</vt:lpstr>
      <vt:lpstr>Converting Function Points to Lines of Code</vt:lpstr>
      <vt:lpstr>PowerPoint Presentation</vt:lpstr>
      <vt:lpstr>Lines of Codes (LOC)</vt:lpstr>
      <vt:lpstr>Contoh Jenis Aplikasi dan FP</vt:lpstr>
      <vt:lpstr>B. Estimating Effort</vt:lpstr>
      <vt:lpstr>C. Estimating Time</vt:lpstr>
      <vt:lpstr>Hitung Size dari Sistem dengan Function Point (TUFP – TAFP – LOC – PM – M)</vt:lpstr>
      <vt:lpstr>TUFP</vt:lpstr>
      <vt:lpstr>TUFP</vt:lpstr>
      <vt:lpstr>Processing Complexity</vt:lpstr>
      <vt:lpstr>TAFP</vt:lpstr>
      <vt:lpstr>LOC  Effort (ManMonth) Time (Month)</vt:lpstr>
      <vt:lpstr>Example: Schedule</vt:lpstr>
      <vt:lpstr>Exercise: Software Size Estimation dengan Function Points</vt:lpstr>
      <vt:lpstr>2.3.3 Use Case Points</vt:lpstr>
      <vt:lpstr>Use Case Points</vt:lpstr>
      <vt:lpstr>Sistem ATM – Use Case Diagram</vt:lpstr>
      <vt:lpstr>Activity Diagram: Mengirim Uang</vt:lpstr>
      <vt:lpstr>Sequence Diagram: Mengirim Uang</vt:lpstr>
      <vt:lpstr>Technical Complexity Factors (TCF)</vt:lpstr>
      <vt:lpstr>Environmental Complexity Factors (ECF)</vt:lpstr>
      <vt:lpstr>Computing Use Case Points</vt:lpstr>
      <vt:lpstr>Person Hour Multiplier (PHM)</vt:lpstr>
      <vt:lpstr>Computing Use Case Points with Sparx EA</vt:lpstr>
      <vt:lpstr>PowerPoint Presentation</vt:lpstr>
      <vt:lpstr>PowerPoint Presentation</vt:lpstr>
      <vt:lpstr>Use Case Points in Sparx EA 14</vt:lpstr>
      <vt:lpstr>PowerPoint Presentation</vt:lpstr>
      <vt:lpstr>PowerPoint Presentation</vt:lpstr>
      <vt:lpstr>Estimation Factors (Sparx EA 14)</vt:lpstr>
      <vt:lpstr>Environment Complexity Factors (ECF)</vt:lpstr>
      <vt:lpstr>Technical Complexity Factors (TCF)</vt:lpstr>
      <vt:lpstr>Example: Sistem ATM</vt:lpstr>
      <vt:lpstr>Example: Sistem ERP</vt:lpstr>
      <vt:lpstr>Example: MusicPedia</vt:lpstr>
      <vt:lpstr>Rangkuman Systems Planning</vt:lpstr>
      <vt:lpstr>Exercise: Selesaikan Fase Planning</vt:lpstr>
      <vt:lpstr>Systems Planning</vt:lpstr>
      <vt:lpstr>PowerPoint Presentation</vt:lpstr>
      <vt:lpstr>3. Systems Analysis</vt:lpstr>
      <vt:lpstr>Siklus Pengembangan Software</vt:lpstr>
      <vt:lpstr>Planning</vt:lpstr>
      <vt:lpstr>PowerPoint Presentation</vt:lpstr>
      <vt:lpstr>3.1 Analisis Kebutuhan Software</vt:lpstr>
      <vt:lpstr>3.1.1 Metode Analisis Kebutuhan Software dan Tantangan</vt:lpstr>
      <vt:lpstr>Boehm’s First Law</vt:lpstr>
      <vt:lpstr>What is a Requirements</vt:lpstr>
      <vt:lpstr>1. Functional Requirement</vt:lpstr>
      <vt:lpstr>2. Nonfunctional Requirements</vt:lpstr>
      <vt:lpstr>PowerPoint Presentation</vt:lpstr>
      <vt:lpstr>Metode Analisis Kebutuhan Software</vt:lpstr>
      <vt:lpstr>1. Document Analysis</vt:lpstr>
      <vt:lpstr>2. Interviews</vt:lpstr>
      <vt:lpstr>3. Joint Application Design (JAD)</vt:lpstr>
      <vt:lpstr>JAD Meeting Room</vt:lpstr>
      <vt:lpstr>4. Questionnaire</vt:lpstr>
      <vt:lpstr>5. Observation</vt:lpstr>
      <vt:lpstr>Pemilihan Metode Pengumpulan dan Analisis Kebutuhan</vt:lpstr>
      <vt:lpstr>Business Process Analysis Strategies</vt:lpstr>
      <vt:lpstr>Business Process Analysis Strategies Comparison</vt:lpstr>
      <vt:lpstr>Tantangan di Analisis Kebutuhan Software</vt:lpstr>
      <vt:lpstr>The "Yes, But" Syndrome</vt:lpstr>
      <vt:lpstr>The "Undiscovered Ruins" Syndrome</vt:lpstr>
      <vt:lpstr>The "User and the Developer" Syndrome</vt:lpstr>
      <vt:lpstr>The "User and the Developer" Syndrome</vt:lpstr>
      <vt:lpstr>3.1.2 Paradigma Analysis dan Design</vt:lpstr>
      <vt:lpstr>Evolusi Paradigma Analysis dan Design</vt:lpstr>
      <vt:lpstr>What is the UML?</vt:lpstr>
      <vt:lpstr>Sejarah UML</vt:lpstr>
      <vt:lpstr>Segitiga Sukses Pengembangan Software (Rumbaugh, 1999)</vt:lpstr>
      <vt:lpstr>State of the Art UML Tools</vt:lpstr>
      <vt:lpstr>UML 2.0 Diagrams</vt:lpstr>
      <vt:lpstr>UML Problems</vt:lpstr>
      <vt:lpstr>UML based Software Analysis and Design (Sparx Systems EA)</vt:lpstr>
      <vt:lpstr>UML based Software Analysis and Design (Kendal, 2011)</vt:lpstr>
      <vt:lpstr>PowerPoint Presentation</vt:lpstr>
      <vt:lpstr>UML based Software Analysis and Design (Barclay, 2004)</vt:lpstr>
      <vt:lpstr>PowerPoint Presentation</vt:lpstr>
      <vt:lpstr>PowerPoint Presentation</vt:lpstr>
      <vt:lpstr>Case Study: ATM System</vt:lpstr>
      <vt:lpstr>ATM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 Identifikasi Proses Bisnis dengan Use Case Diagram</vt:lpstr>
      <vt:lpstr>PowerPoint Presentation</vt:lpstr>
      <vt:lpstr>PowerPoint Presentation</vt:lpstr>
      <vt:lpstr>Use Case Diagram</vt:lpstr>
      <vt:lpstr>Use Case Diagram Syntax</vt:lpstr>
      <vt:lpstr>Use Case</vt:lpstr>
      <vt:lpstr>System Boundary</vt:lpstr>
      <vt:lpstr>Actor</vt:lpstr>
      <vt:lpstr>Association Relationship</vt:lpstr>
      <vt:lpstr>Extends Relationship</vt:lpstr>
      <vt:lpstr>Include Relationship</vt:lpstr>
      <vt:lpstr>Generalization Relationship</vt:lpstr>
      <vt:lpstr>Use Case Diagram for Appointment System</vt:lpstr>
      <vt:lpstr>Use Case Diagram with Specialized Actor</vt:lpstr>
      <vt:lpstr>Extend and Include Relationships</vt:lpstr>
      <vt:lpstr>Sistem Konsultasi Dokter Rumah Sakit</vt:lpstr>
      <vt:lpstr>Studi Kasus: Use Case Diagram Sistem ATM</vt:lpstr>
      <vt:lpstr>Use Case Diagram Sistem ATM (versi Sederhana)</vt:lpstr>
      <vt:lpstr>Use Case Diagram Sistem ATM (Versi Include dan Extends)</vt:lpstr>
      <vt:lpstr>Use Case Diagram ERP Perbankan (Sistem Lebih Kompleks)</vt:lpstr>
      <vt:lpstr>Use Case Diagram Sistem ATM (Versi Normal)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Case Diagram MusicPedia</vt:lpstr>
      <vt:lpstr>Exercise: Business Process Identification</vt:lpstr>
      <vt:lpstr>Exercise: Systems Analysis and Design</vt:lpstr>
      <vt:lpstr>3.3 Pemodelan Proses Bisnis dengan AD atau BPMN</vt:lpstr>
      <vt:lpstr>PowerPoint Presentation</vt:lpstr>
      <vt:lpstr>PowerPoint Presentation</vt:lpstr>
      <vt:lpstr>3.3.1 Activity Diagram</vt:lpstr>
      <vt:lpstr>Activity Diagram Syntax</vt:lpstr>
      <vt:lpstr>Studi Kasus: Activity Diagram Sistem ATM</vt:lpstr>
      <vt:lpstr>Use Case Diagram Sistem ATM</vt:lpstr>
      <vt:lpstr>Activity Diagram: Memasukkan Kartu</vt:lpstr>
      <vt:lpstr>Activity Diagram: Memasukkan PIN</vt:lpstr>
      <vt:lpstr>Activity Diagram: Mengecek Saldo</vt:lpstr>
      <vt:lpstr>Activity Diagram: Mengambil Uang</vt:lpstr>
      <vt:lpstr>Activity Diagram: Mengirim Uang</vt:lpstr>
      <vt:lpstr>Activity Diagram: Mengupdate Informasi Kotak Deposit</vt:lpstr>
      <vt:lpstr>Activity Diagram: Keluar Sistem</vt:lpstr>
      <vt:lpstr>Exercise: Business Process Modeling</vt:lpstr>
      <vt:lpstr>3.3.2 BPMN</vt:lpstr>
      <vt:lpstr>Elemen BPMN</vt:lpstr>
      <vt:lpstr>Elemen dan Notasi BPMN (Bizagi)</vt:lpstr>
      <vt:lpstr>Elemen dan Notasi BPMN (EA Template using Sparx EA (Wahono, 2017))</vt:lpstr>
      <vt:lpstr>Swimlane</vt:lpstr>
      <vt:lpstr>Connecting Object (Bizagi)</vt:lpstr>
      <vt:lpstr>Connecting Object (EA Template using Sparx EA (Wahono, 2017))</vt:lpstr>
      <vt:lpstr>Swimlane - Proses Bisnis Organisasi (Bizagi)</vt:lpstr>
      <vt:lpstr>Swimlane - Proses Bisnis Organisasi</vt:lpstr>
      <vt:lpstr>Swimlane - Proses Bisnis Sistem</vt:lpstr>
      <vt:lpstr>Sequence Flow dan Dependency</vt:lpstr>
      <vt:lpstr>Artifact (Bizagi)</vt:lpstr>
      <vt:lpstr>Artifact (EA Template using Sparx EA (Wahono, 2017))</vt:lpstr>
      <vt:lpstr>Annotation, Data Object dan Data Store (Bizagi)</vt:lpstr>
      <vt:lpstr>Class, Package, Requirement &amp; Risk</vt:lpstr>
      <vt:lpstr>Flow Object</vt:lpstr>
      <vt:lpstr>Event</vt:lpstr>
      <vt:lpstr>Activity</vt:lpstr>
      <vt:lpstr>Task Type</vt:lpstr>
      <vt:lpstr>Subprocess</vt:lpstr>
      <vt:lpstr>Gateway</vt:lpstr>
      <vt:lpstr>Exclusive Gateway</vt:lpstr>
      <vt:lpstr>Parallel Gateway</vt:lpstr>
      <vt:lpstr>Studi Kasus: BPMN MusicPedia</vt:lpstr>
      <vt:lpstr>Use Case Diagram MusicPedia</vt:lpstr>
      <vt:lpstr>BPMN Melakukan Registrasi</vt:lpstr>
      <vt:lpstr>User Interface Design Melakukan Registrasi (versi Web dan versi Android)</vt:lpstr>
      <vt:lpstr>BPMN Melihat Daftar Lagu</vt:lpstr>
      <vt:lpstr>BPMN Memutar Trial Lagu</vt:lpstr>
      <vt:lpstr>BPMN Mengelola Data Lagu</vt:lpstr>
      <vt:lpstr>BPMN Melakukan Login dan Logout</vt:lpstr>
      <vt:lpstr>BPMN Mengelola Data Pelanggan</vt:lpstr>
      <vt:lpstr>BPMN Melakukan Pembelian lagu</vt:lpstr>
      <vt:lpstr>BPMN Mengubah Data Pribadi</vt:lpstr>
      <vt:lpstr>BPMN Mengekspor Laporan Penjualan Lagu</vt:lpstr>
      <vt:lpstr>Exercise: Business Process Modeling</vt:lpstr>
      <vt:lpstr>Exercise: Systems Analysis and Design</vt:lpstr>
      <vt:lpstr>3.4 Realisasi Proses Bisnis dengan Sequence Diagram</vt:lpstr>
      <vt:lpstr>PowerPoint Presentation</vt:lpstr>
      <vt:lpstr>PowerPoint Presentation</vt:lpstr>
      <vt:lpstr>Sequence Diagram</vt:lpstr>
      <vt:lpstr>Sequence Diagram Syntax</vt:lpstr>
      <vt:lpstr>PowerPoint Presentation</vt:lpstr>
      <vt:lpstr>PowerPoint Presentation</vt:lpstr>
      <vt:lpstr>Denert’s Law (1991)</vt:lpstr>
      <vt:lpstr>Sequence Diagram berbasis Arsitektur Boundary – Control – Entity </vt:lpstr>
      <vt:lpstr>PowerPoint Presentation</vt:lpstr>
      <vt:lpstr>Sequence Diagram</vt:lpstr>
      <vt:lpstr>Studi Kasus: Sequence Diagram Sistem ATM</vt:lpstr>
      <vt:lpstr>Use Case Diagram</vt:lpstr>
      <vt:lpstr>Activity Diagram: Memasukkan Kartu</vt:lpstr>
      <vt:lpstr>Activity Diagram: Memasukkan PIN</vt:lpstr>
      <vt:lpstr>Activity Diagram: Mengecek Saldo</vt:lpstr>
      <vt:lpstr>Activity Diagram: Mengambil Uang</vt:lpstr>
      <vt:lpstr>Activity Diagram: Mengirim Uang</vt:lpstr>
      <vt:lpstr>Activity Diagram: Mengupdate Informasi Kotak Deposit</vt:lpstr>
      <vt:lpstr>Activity Diagram: Keluar Sistem</vt:lpstr>
      <vt:lpstr>Sequence Diagram: Memasukkan Kartu</vt:lpstr>
      <vt:lpstr>Sequence Diagram: Memasukkan PIN</vt:lpstr>
      <vt:lpstr>Sequence Diagram: Mengecek Saldo</vt:lpstr>
      <vt:lpstr>Sequence Diagram: Mengambil Uang</vt:lpstr>
      <vt:lpstr>Sequence Diagram: Mengirim Uang</vt:lpstr>
      <vt:lpstr>Sequence Diagram: Mengupdate Informasi Kotak Deposit</vt:lpstr>
      <vt:lpstr>Sequence Diagram: Keluar Sistem</vt:lpstr>
      <vt:lpstr>Catatan Pola Kesalahan </vt:lpstr>
      <vt:lpstr>Systems Analysis</vt:lpstr>
      <vt:lpstr>Exercise: System Analysis untuk System Request</vt:lpstr>
      <vt:lpstr>Exercise: Systems Analysis and Design</vt:lpstr>
      <vt:lpstr>PowerPoint Presentation</vt:lpstr>
      <vt:lpstr>4. Systems Design</vt:lpstr>
      <vt:lpstr>Siklus Pengembangan Software</vt:lpstr>
      <vt:lpstr>PowerPoint Presentation</vt:lpstr>
      <vt:lpstr>PowerPoint Presentation</vt:lpstr>
      <vt:lpstr>4.1 Paradigma Berorientasi Objek</vt:lpstr>
      <vt:lpstr>4.1.1 Konsep Dasar Paradigma Berorientasi Objek</vt:lpstr>
      <vt:lpstr>Berorientasi Objek?</vt:lpstr>
      <vt:lpstr>Berorientasi Objek?</vt:lpstr>
      <vt:lpstr>Perbedaan Class dan Object</vt:lpstr>
      <vt:lpstr>Perbedaan Class dan Object</vt:lpstr>
      <vt:lpstr>Class = Method + Variable</vt:lpstr>
      <vt:lpstr>Object = Method + Variable Bernilai</vt:lpstr>
      <vt:lpstr>Attribute</vt:lpstr>
      <vt:lpstr>Membuat Class dan Object</vt:lpstr>
      <vt:lpstr>Method</vt:lpstr>
      <vt:lpstr>Method</vt:lpstr>
      <vt:lpstr>Membuat dan Memanggil Method</vt:lpstr>
      <vt:lpstr>Parameter</vt:lpstr>
      <vt:lpstr>Pengiriman Pesan dan Parameter</vt:lpstr>
      <vt:lpstr>PowerPoint Presentation</vt:lpstr>
      <vt:lpstr>Sepeda.java</vt:lpstr>
      <vt:lpstr>SepedaBeraksi.java</vt:lpstr>
      <vt:lpstr>4.1.2 Karakteristik Pemrograman Berorientasi Objek</vt:lpstr>
      <vt:lpstr>Abstraction</vt:lpstr>
      <vt:lpstr>PowerPoint Presentation</vt:lpstr>
      <vt:lpstr>PowerPoint Presentation</vt:lpstr>
      <vt:lpstr>PowerPoint Presentation</vt:lpstr>
      <vt:lpstr>Encapsulation</vt:lpstr>
      <vt:lpstr>Konsep Encapsulation</vt:lpstr>
      <vt:lpstr>PowerPoint Presentation</vt:lpstr>
      <vt:lpstr>Encapsulation dan Access Modifier</vt:lpstr>
      <vt:lpstr>Encapsulation</vt:lpstr>
      <vt:lpstr>Sepeda.java</vt:lpstr>
      <vt:lpstr>SepedaBeraksi.java</vt:lpstr>
      <vt:lpstr>Sepeda.java</vt:lpstr>
      <vt:lpstr>Inheritance (Pewarisan)</vt:lpstr>
      <vt:lpstr>Sepeda.java</vt:lpstr>
      <vt:lpstr>Class SepedaGunung Mewarisi Class Sepeda</vt:lpstr>
      <vt:lpstr>Polymorphism</vt:lpstr>
      <vt:lpstr>Polymorphism – Overloading</vt:lpstr>
      <vt:lpstr>Polymorphism – Overloading</vt:lpstr>
      <vt:lpstr>Polymorphism - Overriding</vt:lpstr>
      <vt:lpstr>Polymorphism - Overriding</vt:lpstr>
      <vt:lpstr>Matematika.java</vt:lpstr>
      <vt:lpstr>4.2 Pemodelan Class Diagram</vt:lpstr>
      <vt:lpstr>PowerPoint Presentation</vt:lpstr>
      <vt:lpstr>Class</vt:lpstr>
      <vt:lpstr>Attributes</vt:lpstr>
      <vt:lpstr>Class with Attribute and Method</vt:lpstr>
      <vt:lpstr>Relationships</vt:lpstr>
      <vt:lpstr>Class Association</vt:lpstr>
      <vt:lpstr>Class Inheritance</vt:lpstr>
      <vt:lpstr>Class Diagram: Sistem ATM</vt:lpstr>
      <vt:lpstr>Class Diagram: MusicPedia</vt:lpstr>
      <vt:lpstr>Exercise: Class Diagram</vt:lpstr>
      <vt:lpstr>Exercise: Systems Analysis and Design</vt:lpstr>
      <vt:lpstr>4.3 Pemodelan User Interface Design</vt:lpstr>
      <vt:lpstr>PowerPoint Presentation</vt:lpstr>
      <vt:lpstr>4.3.1 User Interface Concepts</vt:lpstr>
      <vt:lpstr>Philosophy and Principles</vt:lpstr>
      <vt:lpstr>1. Layout Concepts</vt:lpstr>
      <vt:lpstr>Layout Example</vt:lpstr>
      <vt:lpstr>2. Content Awareness</vt:lpstr>
      <vt:lpstr>3. Aesthetics</vt:lpstr>
      <vt:lpstr>4. User Experience</vt:lpstr>
      <vt:lpstr>5. Consistency</vt:lpstr>
      <vt:lpstr>6. Minimize Effort</vt:lpstr>
      <vt:lpstr>4.3.2 Process of User Interface Design</vt:lpstr>
      <vt:lpstr>Five Step Process</vt:lpstr>
      <vt:lpstr>Interface Evaluation</vt:lpstr>
      <vt:lpstr>1. Use Scenario Development</vt:lpstr>
      <vt:lpstr>2. Interface Structure Design</vt:lpstr>
      <vt:lpstr>Window Navigation Diagram</vt:lpstr>
      <vt:lpstr>3. Interface Standards Design</vt:lpstr>
      <vt:lpstr>4. Interface Elements</vt:lpstr>
      <vt:lpstr>4. Interface Design Prototyping</vt:lpstr>
      <vt:lpstr>Storyboard Example</vt:lpstr>
      <vt:lpstr>5. Interface Evaluation Methods</vt:lpstr>
      <vt:lpstr>4.3.3 Navigation Design</vt:lpstr>
      <vt:lpstr>Basic Principles</vt:lpstr>
      <vt:lpstr>Basic Principles</vt:lpstr>
      <vt:lpstr>Types of Navigation Control</vt:lpstr>
      <vt:lpstr>Message Tips</vt:lpstr>
      <vt:lpstr>Exercise: User Interface Design</vt:lpstr>
      <vt:lpstr>4.4 Pemodelan Data Model</vt:lpstr>
      <vt:lpstr>PowerPoint Presentation</vt:lpstr>
      <vt:lpstr>What is Database</vt:lpstr>
      <vt:lpstr>Why Database</vt:lpstr>
      <vt:lpstr>Advantage of Centralized Database</vt:lpstr>
      <vt:lpstr>Disadvantage of Database Systems</vt:lpstr>
      <vt:lpstr>Database Models - Product - Vendor</vt:lpstr>
      <vt:lpstr>Relational Database</vt:lpstr>
      <vt:lpstr>Relational Database</vt:lpstr>
      <vt:lpstr>Example of a Relational Database</vt:lpstr>
      <vt:lpstr>Example of a Relational Database</vt:lpstr>
      <vt:lpstr>Example: Order Entry Database</vt:lpstr>
      <vt:lpstr>Functionality of a DBMS</vt:lpstr>
      <vt:lpstr>How the Programmer Sees the DBMS</vt:lpstr>
      <vt:lpstr>Transactions</vt:lpstr>
      <vt:lpstr>Transactions</vt:lpstr>
      <vt:lpstr>Queries</vt:lpstr>
      <vt:lpstr>Queries, Behind the Scene</vt:lpstr>
      <vt:lpstr>Tables in SQL</vt:lpstr>
      <vt:lpstr>Tables Explained</vt:lpstr>
      <vt:lpstr>Tables Explained</vt:lpstr>
      <vt:lpstr>SQL Query</vt:lpstr>
      <vt:lpstr>Simple SQL Query</vt:lpstr>
      <vt:lpstr>Simple SQL Query</vt:lpstr>
      <vt:lpstr>A Notation for SQL Queries</vt:lpstr>
      <vt:lpstr>Data Model Sistem ATM</vt:lpstr>
      <vt:lpstr>PowerPoint Presentation</vt:lpstr>
      <vt:lpstr>Exercise: Data Model</vt:lpstr>
      <vt:lpstr>4.5 Pemodelan Deployment Diagram</vt:lpstr>
      <vt:lpstr>Deployment Diagram</vt:lpstr>
      <vt:lpstr>Diagram Examples</vt:lpstr>
      <vt:lpstr>Deployment Diagram (3 Tier)</vt:lpstr>
      <vt:lpstr>Rangkuman Studi Kasus Sistem ATM</vt:lpstr>
      <vt:lpstr>Siklus Pengembangan Software</vt:lpstr>
      <vt:lpstr>PowerPoint Presentation</vt:lpstr>
      <vt:lpstr>Planning</vt:lpstr>
      <vt:lpstr>PowerPoint Presentation</vt:lpstr>
      <vt:lpstr>PowerPoint Presentation</vt:lpstr>
      <vt:lpstr>PowerPoint Presentation</vt:lpstr>
      <vt:lpstr>PowerPoint Presentation</vt:lpstr>
      <vt:lpstr>PowerPoint Presentation</vt:lpstr>
      <vt:lpstr>Use Case Diagram</vt:lpstr>
      <vt:lpstr>Activity Diagram: Memasukkan Kartu</vt:lpstr>
      <vt:lpstr>Activity Diagram: Memasukkan PIN</vt:lpstr>
      <vt:lpstr>Activity Diagram: Mengecek Saldo</vt:lpstr>
      <vt:lpstr>Activity Diagram: Mengambil Uang</vt:lpstr>
      <vt:lpstr>Activity Diagram: Mengirim Uang</vt:lpstr>
      <vt:lpstr>Activity Diagram: Mengupdate Informasi Kotak Deposit</vt:lpstr>
      <vt:lpstr>Activity Diagram: Keluar Sistem</vt:lpstr>
      <vt:lpstr>Sequence Diagram: Memasukkan Kartu</vt:lpstr>
      <vt:lpstr>Sequence Diagram: Memasukkan PIN</vt:lpstr>
      <vt:lpstr>Sequence Diagram: Mengecek Saldo</vt:lpstr>
      <vt:lpstr>Sequence Diagram: Mengambil Uang</vt:lpstr>
      <vt:lpstr>Sequence Diagram: Mengirim Uang</vt:lpstr>
      <vt:lpstr>Sequence Diagram: Mengupdate Informasi Kotak Deposit</vt:lpstr>
      <vt:lpstr>Sequence Diagram: Keluar Sistem</vt:lpstr>
      <vt:lpstr>Class Diagram</vt:lpstr>
      <vt:lpstr>Data Model</vt:lpstr>
      <vt:lpstr>User Interface Design</vt:lpstr>
      <vt:lpstr>User Interface Design (Sparx EA)</vt:lpstr>
      <vt:lpstr>User Interface Design (Netbeans)</vt:lpstr>
      <vt:lpstr>Deployment Diagram (3 Tier)</vt:lpstr>
      <vt:lpstr>Contoh Template System Specification (SRS, BRD, FSD)</vt:lpstr>
      <vt:lpstr>Systems Design</vt:lpstr>
      <vt:lpstr>Exercise: Deployment Diagram</vt:lpstr>
      <vt:lpstr>Exercise: System Analysis and Design untuk System Request</vt:lpstr>
      <vt:lpstr>PowerPoint Presentation</vt:lpstr>
      <vt:lpstr>5. Systems Implementation</vt:lpstr>
      <vt:lpstr>Siklus Pengembangan Software</vt:lpstr>
      <vt:lpstr>PowerPoint Presentation</vt:lpstr>
      <vt:lpstr>System Implementation</vt:lpstr>
      <vt:lpstr>5.1 Konstruksi Software</vt:lpstr>
      <vt:lpstr>Kegiatan Utama Konstruksi Software</vt:lpstr>
      <vt:lpstr>1. Assigning Programmers</vt:lpstr>
      <vt:lpstr>Adagium di Pengembangan Software</vt:lpstr>
      <vt:lpstr>2. Coordinating Activities</vt:lpstr>
      <vt:lpstr>3. Managing the Schedule</vt:lpstr>
      <vt:lpstr>Avoid Classic Mistakes</vt:lpstr>
      <vt:lpstr>5.2 Pengujian Software</vt:lpstr>
      <vt:lpstr>Testing Philosophy</vt:lpstr>
      <vt:lpstr>Test Planning</vt:lpstr>
      <vt:lpstr>Stages of Testing</vt:lpstr>
      <vt:lpstr>Error Discover Rates</vt:lpstr>
      <vt:lpstr>Unit Testing</vt:lpstr>
      <vt:lpstr>Integration Testing</vt:lpstr>
      <vt:lpstr>System Testing</vt:lpstr>
      <vt:lpstr>User Acceptance Testing</vt:lpstr>
      <vt:lpstr>5.3 Pembuatan Dokumentasi</vt:lpstr>
      <vt:lpstr>Documentation</vt:lpstr>
      <vt:lpstr>5.4 Instalasi dan Manajemen Perubahan</vt:lpstr>
      <vt:lpstr>Installation and Change Management</vt:lpstr>
      <vt:lpstr>Big Picture of Change Management</vt:lpstr>
      <vt:lpstr>1. Unfreezing</vt:lpstr>
      <vt:lpstr>2. Moving</vt:lpstr>
      <vt:lpstr>Conversion Styles</vt:lpstr>
      <vt:lpstr>Conversion Location</vt:lpstr>
      <vt:lpstr>Conversion Modules</vt:lpstr>
      <vt:lpstr>Characteristics of Conversion Strategies</vt:lpstr>
      <vt:lpstr>Change Management (Key Players)</vt:lpstr>
      <vt:lpstr>Change Management (Tools)</vt:lpstr>
      <vt:lpstr>Change Management (Training)</vt:lpstr>
      <vt:lpstr>Types of Adopters</vt:lpstr>
      <vt:lpstr>3. Refreezing</vt:lpstr>
      <vt:lpstr>a) System Support</vt:lpstr>
      <vt:lpstr>b) System Maintenance</vt:lpstr>
      <vt:lpstr>c) Project Assessment</vt:lpstr>
      <vt:lpstr>Application Portfolio Assessment</vt:lpstr>
      <vt:lpstr>Aspek Penilaian (ISO 25010 Model)</vt:lpstr>
      <vt:lpstr>Application Portfolio Assessment</vt:lpstr>
      <vt:lpstr>PowerPoint Presentation</vt:lpstr>
      <vt:lpstr>PowerPoint Presentation</vt:lpstr>
      <vt:lpstr>5.5 Software Engineering        Laws</vt:lpstr>
      <vt:lpstr>Software Engineering Laws </vt:lpstr>
      <vt:lpstr>Software Engineering Laws </vt:lpstr>
      <vt:lpstr>Software Engineering Laws </vt:lpstr>
      <vt:lpstr>Software Engineering Laws </vt:lpstr>
      <vt:lpstr>Software Engineering Laws </vt:lpstr>
      <vt:lpstr>Software Engineering Laws </vt:lpstr>
      <vt:lpstr>Software Engineering Laws </vt:lpstr>
      <vt:lpstr>PowerPoint Presentation</vt:lpstr>
      <vt:lpstr>Post-Test</vt:lpstr>
      <vt:lpstr>References</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Systems Analysis and Design</dc:title>
  <dc:creator>Romi Satria Wahono</dc:creator>
  <cp:lastModifiedBy>Romi Satria Wahono</cp:lastModifiedBy>
  <cp:revision>324</cp:revision>
  <dcterms:created xsi:type="dcterms:W3CDTF">2018-11-14T03:27:02Z</dcterms:created>
  <dcterms:modified xsi:type="dcterms:W3CDTF">2019-03-29T13:36:11Z</dcterms:modified>
</cp:coreProperties>
</file>