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42"/>
  </p:notesMasterIdLst>
  <p:handoutMasterIdLst>
    <p:handoutMasterId r:id="rId43"/>
  </p:handoutMasterIdLst>
  <p:sldIdLst>
    <p:sldId id="2027" r:id="rId2"/>
    <p:sldId id="2029" r:id="rId3"/>
    <p:sldId id="2078" r:id="rId4"/>
    <p:sldId id="2034" r:id="rId5"/>
    <p:sldId id="2049" r:id="rId6"/>
    <p:sldId id="2036" r:id="rId7"/>
    <p:sldId id="2038" r:id="rId8"/>
    <p:sldId id="2042" r:id="rId9"/>
    <p:sldId id="2053" r:id="rId10"/>
    <p:sldId id="2044" r:id="rId11"/>
    <p:sldId id="2080" r:id="rId12"/>
    <p:sldId id="2046" r:id="rId13"/>
    <p:sldId id="2047" r:id="rId14"/>
    <p:sldId id="2048" r:id="rId15"/>
    <p:sldId id="2050" r:id="rId16"/>
    <p:sldId id="2051" r:id="rId17"/>
    <p:sldId id="2052" r:id="rId18"/>
    <p:sldId id="2058" r:id="rId19"/>
    <p:sldId id="2054" r:id="rId20"/>
    <p:sldId id="2031" r:id="rId21"/>
    <p:sldId id="2032" r:id="rId22"/>
    <p:sldId id="2033" r:id="rId23"/>
    <p:sldId id="2067" r:id="rId24"/>
    <p:sldId id="2068" r:id="rId25"/>
    <p:sldId id="2073" r:id="rId26"/>
    <p:sldId id="2069" r:id="rId27"/>
    <p:sldId id="2071" r:id="rId28"/>
    <p:sldId id="2070" r:id="rId29"/>
    <p:sldId id="2074" r:id="rId30"/>
    <p:sldId id="2079" r:id="rId31"/>
    <p:sldId id="2055" r:id="rId32"/>
    <p:sldId id="2063" r:id="rId33"/>
    <p:sldId id="2057" r:id="rId34"/>
    <p:sldId id="2059" r:id="rId35"/>
    <p:sldId id="2060" r:id="rId36"/>
    <p:sldId id="2061" r:id="rId37"/>
    <p:sldId id="2062" r:id="rId38"/>
    <p:sldId id="2077" r:id="rId39"/>
    <p:sldId id="2076" r:id="rId40"/>
    <p:sldId id="2075" r:id="rId41"/>
  </p:sldIdLst>
  <p:sldSz cx="9144000" cy="6858000" type="screen4x3"/>
  <p:notesSz cx="7315200" cy="9601200"/>
  <p:custDataLst>
    <p:tags r:id="rId44"/>
  </p:custDataLst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12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FF"/>
    <a:srgbClr val="FF99FF"/>
    <a:srgbClr val="FF9933"/>
    <a:srgbClr val="FFFFCC"/>
    <a:srgbClr val="99FFCC"/>
    <a:srgbClr val="14663B"/>
    <a:srgbClr val="097542"/>
    <a:srgbClr val="000099"/>
    <a:srgbClr val="085823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398" autoAdjust="0"/>
    <p:restoredTop sz="94631" autoAdjust="0"/>
  </p:normalViewPr>
  <p:slideViewPr>
    <p:cSldViewPr>
      <p:cViewPr varScale="1">
        <p:scale>
          <a:sx n="91" d="100"/>
          <a:sy n="91" d="100"/>
        </p:scale>
        <p:origin x="653" y="58"/>
      </p:cViewPr>
      <p:guideLst>
        <p:guide orient="horz" pos="2112"/>
        <p:guide pos="1248"/>
      </p:guideLst>
    </p:cSldViewPr>
  </p:slideViewPr>
  <p:outlineViewPr>
    <p:cViewPr>
      <p:scale>
        <a:sx n="33" d="100"/>
        <a:sy n="33" d="100"/>
      </p:scale>
      <p:origin x="0" y="123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746"/>
    </p:cViewPr>
  </p:sorterViewPr>
  <p:notesViewPr>
    <p:cSldViewPr>
      <p:cViewPr>
        <p:scale>
          <a:sx n="150" d="100"/>
          <a:sy n="150" d="100"/>
        </p:scale>
        <p:origin x="-336" y="558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Jepang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</c:f>
              <c:strCache>
                <c:ptCount val="1"/>
                <c:pt idx="0">
                  <c:v>Rasio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China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</c:f>
              <c:strCache>
                <c:ptCount val="1"/>
                <c:pt idx="0">
                  <c:v>Rasio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Singapura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</c:f>
              <c:strCache>
                <c:ptCount val="1"/>
                <c:pt idx="0">
                  <c:v>Rasio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Thailand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</c:f>
              <c:strCache>
                <c:ptCount val="1"/>
                <c:pt idx="0">
                  <c:v>Rasio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Malaysia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</c:f>
              <c:strCache>
                <c:ptCount val="1"/>
                <c:pt idx="0">
                  <c:v>Rasio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</c:ser>
        <c:ser>
          <c:idx val="5"/>
          <c:order val="5"/>
          <c:tx>
            <c:strRef>
              <c:f>Sheet1!$A$8</c:f>
              <c:strCache>
                <c:ptCount val="1"/>
                <c:pt idx="0">
                  <c:v>Indonesia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</c:f>
              <c:strCache>
                <c:ptCount val="1"/>
                <c:pt idx="0">
                  <c:v>Rasio</c:v>
                </c:pt>
              </c:strCache>
            </c:strRef>
          </c:cat>
          <c:val>
            <c:numRef>
              <c:f>Sheet1!$B$8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55746208"/>
        <c:axId val="355753280"/>
      </c:barChart>
      <c:catAx>
        <c:axId val="3557462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5753280"/>
        <c:crosses val="autoZero"/>
        <c:auto val="1"/>
        <c:lblAlgn val="ctr"/>
        <c:lblOffset val="100"/>
        <c:noMultiLvlLbl val="0"/>
      </c:catAx>
      <c:valAx>
        <c:axId val="35575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35574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id-ID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BCF174-6ACE-49D0-8F4F-77778BA778AC}" type="doc">
      <dgm:prSet loTypeId="urn:microsoft.com/office/officeart/2005/8/layout/cycle5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570A0912-3E20-4E38-9FEE-B19E488D35C0}">
      <dgm:prSet phldrT="[Text]" custT="1"/>
      <dgm:spPr/>
      <dgm:t>
        <a:bodyPr/>
        <a:lstStyle/>
        <a:p>
          <a:r>
            <a:rPr lang="en-US" sz="2800" dirty="0" smtClean="0"/>
            <a:t>1. Problems:</a:t>
          </a:r>
        </a:p>
        <a:p>
          <a:r>
            <a:rPr lang="en-US" sz="2000" dirty="0" smtClean="0"/>
            <a:t>Are we a good researcher and </a:t>
          </a:r>
          <a:r>
            <a:rPr lang="en-US" sz="2000" dirty="0" err="1" smtClean="0"/>
            <a:t>technopreneur</a:t>
          </a:r>
          <a:r>
            <a:rPr lang="en-US" sz="2000" dirty="0" smtClean="0"/>
            <a:t>?</a:t>
          </a:r>
          <a:endParaRPr lang="id-ID" sz="2000" dirty="0"/>
        </a:p>
      </dgm:t>
    </dgm:pt>
    <dgm:pt modelId="{E2ACAE1F-2F10-4B09-8DCA-F19CD4B9A0CF}" type="parTrans" cxnId="{35EB0CE5-F256-4AA7-BC76-62242F8498A7}">
      <dgm:prSet/>
      <dgm:spPr/>
      <dgm:t>
        <a:bodyPr/>
        <a:lstStyle/>
        <a:p>
          <a:endParaRPr lang="id-ID"/>
        </a:p>
      </dgm:t>
    </dgm:pt>
    <dgm:pt modelId="{963F0B2D-987D-46D6-B67A-70FF728BD7D8}" type="sibTrans" cxnId="{35EB0CE5-F256-4AA7-BC76-62242F8498A7}">
      <dgm:prSet/>
      <dgm:spPr/>
      <dgm:t>
        <a:bodyPr/>
        <a:lstStyle/>
        <a:p>
          <a:endParaRPr lang="id-ID"/>
        </a:p>
      </dgm:t>
    </dgm:pt>
    <dgm:pt modelId="{901E29B3-92BF-42EA-9941-DE74925CB84B}">
      <dgm:prSet phldrT="[Text]" custT="1"/>
      <dgm:spPr/>
      <dgm:t>
        <a:bodyPr/>
        <a:lstStyle/>
        <a:p>
          <a:r>
            <a:rPr lang="en-US" sz="2800" dirty="0" smtClean="0"/>
            <a:t>2. Gap Analysis:</a:t>
          </a:r>
        </a:p>
        <a:p>
          <a:r>
            <a:rPr lang="en-US" sz="2000" dirty="0" smtClean="0"/>
            <a:t>What is the difference between Researcher and </a:t>
          </a:r>
          <a:r>
            <a:rPr lang="en-US" sz="2000" dirty="0" err="1" smtClean="0"/>
            <a:t>Technopreneur</a:t>
          </a:r>
          <a:r>
            <a:rPr lang="en-US" sz="2000" dirty="0" smtClean="0"/>
            <a:t>?</a:t>
          </a:r>
          <a:endParaRPr lang="id-ID" sz="2000" dirty="0"/>
        </a:p>
      </dgm:t>
    </dgm:pt>
    <dgm:pt modelId="{AD05FF8C-AFB0-44F2-8733-7C154B3B1779}" type="parTrans" cxnId="{0BB8C635-B2DE-447B-8165-101E40BDE66C}">
      <dgm:prSet/>
      <dgm:spPr/>
      <dgm:t>
        <a:bodyPr/>
        <a:lstStyle/>
        <a:p>
          <a:endParaRPr lang="id-ID"/>
        </a:p>
      </dgm:t>
    </dgm:pt>
    <dgm:pt modelId="{E08C37DD-F987-41AB-832A-312DEAB7F34B}" type="sibTrans" cxnId="{0BB8C635-B2DE-447B-8165-101E40BDE66C}">
      <dgm:prSet/>
      <dgm:spPr/>
      <dgm:t>
        <a:bodyPr/>
        <a:lstStyle/>
        <a:p>
          <a:endParaRPr lang="id-ID"/>
        </a:p>
      </dgm:t>
    </dgm:pt>
    <dgm:pt modelId="{4C184D24-61C0-47B4-8502-C2D43039FC8D}">
      <dgm:prSet phldrT="[Text]" custT="1"/>
      <dgm:spPr/>
      <dgm:t>
        <a:bodyPr/>
        <a:lstStyle/>
        <a:p>
          <a:r>
            <a:rPr lang="en-US" sz="2800" dirty="0" smtClean="0"/>
            <a:t>3. Approaches:</a:t>
          </a:r>
        </a:p>
        <a:p>
          <a:r>
            <a:rPr lang="en-US" sz="2000" dirty="0" smtClean="0"/>
            <a:t>What should we do?</a:t>
          </a:r>
          <a:endParaRPr lang="id-ID" sz="2000" dirty="0"/>
        </a:p>
      </dgm:t>
    </dgm:pt>
    <dgm:pt modelId="{16254E50-924A-40A2-976F-4406F334B01E}" type="parTrans" cxnId="{18295807-7E22-4BC3-87F3-FD41C80E514F}">
      <dgm:prSet/>
      <dgm:spPr/>
      <dgm:t>
        <a:bodyPr/>
        <a:lstStyle/>
        <a:p>
          <a:endParaRPr lang="id-ID"/>
        </a:p>
      </dgm:t>
    </dgm:pt>
    <dgm:pt modelId="{1BBED0AB-5C29-4BE7-AC91-E5FF05788D6F}" type="sibTrans" cxnId="{18295807-7E22-4BC3-87F3-FD41C80E514F}">
      <dgm:prSet/>
      <dgm:spPr/>
      <dgm:t>
        <a:bodyPr/>
        <a:lstStyle/>
        <a:p>
          <a:endParaRPr lang="id-ID"/>
        </a:p>
      </dgm:t>
    </dgm:pt>
    <dgm:pt modelId="{16D2FBC5-3236-4D1E-8B4E-52AD7FC4C56B}" type="pres">
      <dgm:prSet presAssocID="{5BBCF174-6ACE-49D0-8F4F-77778BA778A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4B237DC-140A-4496-8130-F2466FD69430}" type="pres">
      <dgm:prSet presAssocID="{570A0912-3E20-4E38-9FEE-B19E488D35C0}" presName="node" presStyleLbl="node1" presStyleIdx="0" presStyleCnt="3" custScaleX="12871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FBBBBFE-D7E0-4FDA-AFD0-D2EA3CBB879C}" type="pres">
      <dgm:prSet presAssocID="{570A0912-3E20-4E38-9FEE-B19E488D35C0}" presName="spNode" presStyleCnt="0"/>
      <dgm:spPr/>
      <dgm:t>
        <a:bodyPr/>
        <a:lstStyle/>
        <a:p>
          <a:endParaRPr lang="id-ID"/>
        </a:p>
      </dgm:t>
    </dgm:pt>
    <dgm:pt modelId="{172757A0-7C3B-406B-B909-742D82C1CB75}" type="pres">
      <dgm:prSet presAssocID="{963F0B2D-987D-46D6-B67A-70FF728BD7D8}" presName="sibTrans" presStyleLbl="sibTrans1D1" presStyleIdx="0" presStyleCnt="3"/>
      <dgm:spPr/>
      <dgm:t>
        <a:bodyPr/>
        <a:lstStyle/>
        <a:p>
          <a:endParaRPr lang="id-ID"/>
        </a:p>
      </dgm:t>
    </dgm:pt>
    <dgm:pt modelId="{9A418C09-1AF4-4193-9045-1322F87D2367}" type="pres">
      <dgm:prSet presAssocID="{901E29B3-92BF-42EA-9941-DE74925CB84B}" presName="node" presStyleLbl="node1" presStyleIdx="1" presStyleCnt="3" custScaleX="13139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C0463CD-7132-4029-A845-A45D6E788F56}" type="pres">
      <dgm:prSet presAssocID="{901E29B3-92BF-42EA-9941-DE74925CB84B}" presName="spNode" presStyleCnt="0"/>
      <dgm:spPr/>
      <dgm:t>
        <a:bodyPr/>
        <a:lstStyle/>
        <a:p>
          <a:endParaRPr lang="id-ID"/>
        </a:p>
      </dgm:t>
    </dgm:pt>
    <dgm:pt modelId="{1444A362-BEA0-4CD8-AD67-7D1AF8DBD366}" type="pres">
      <dgm:prSet presAssocID="{E08C37DD-F987-41AB-832A-312DEAB7F34B}" presName="sibTrans" presStyleLbl="sibTrans1D1" presStyleIdx="1" presStyleCnt="3"/>
      <dgm:spPr/>
      <dgm:t>
        <a:bodyPr/>
        <a:lstStyle/>
        <a:p>
          <a:endParaRPr lang="id-ID"/>
        </a:p>
      </dgm:t>
    </dgm:pt>
    <dgm:pt modelId="{586EC974-87BC-4F31-8C0C-7F989106E505}" type="pres">
      <dgm:prSet presAssocID="{4C184D24-61C0-47B4-8502-C2D43039FC8D}" presName="node" presStyleLbl="node1" presStyleIdx="2" presStyleCnt="3" custScaleX="13139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198E6C5-EA68-4CFB-B71B-D2B555E64702}" type="pres">
      <dgm:prSet presAssocID="{4C184D24-61C0-47B4-8502-C2D43039FC8D}" presName="spNode" presStyleCnt="0"/>
      <dgm:spPr/>
      <dgm:t>
        <a:bodyPr/>
        <a:lstStyle/>
        <a:p>
          <a:endParaRPr lang="id-ID"/>
        </a:p>
      </dgm:t>
    </dgm:pt>
    <dgm:pt modelId="{649BC21B-CF71-48EA-92D7-69B1D5890102}" type="pres">
      <dgm:prSet presAssocID="{1BBED0AB-5C29-4BE7-AC91-E5FF05788D6F}" presName="sibTrans" presStyleLbl="sibTrans1D1" presStyleIdx="2" presStyleCnt="3"/>
      <dgm:spPr/>
      <dgm:t>
        <a:bodyPr/>
        <a:lstStyle/>
        <a:p>
          <a:endParaRPr lang="id-ID"/>
        </a:p>
      </dgm:t>
    </dgm:pt>
  </dgm:ptLst>
  <dgm:cxnLst>
    <dgm:cxn modelId="{968D019A-BE8A-442C-AC46-F161C66E1826}" type="presOf" srcId="{570A0912-3E20-4E38-9FEE-B19E488D35C0}" destId="{14B237DC-140A-4496-8130-F2466FD69430}" srcOrd="0" destOrd="0" presId="urn:microsoft.com/office/officeart/2005/8/layout/cycle5"/>
    <dgm:cxn modelId="{C7B53127-9D2A-4DC6-8917-E5518B639F8F}" type="presOf" srcId="{963F0B2D-987D-46D6-B67A-70FF728BD7D8}" destId="{172757A0-7C3B-406B-B909-742D82C1CB75}" srcOrd="0" destOrd="0" presId="urn:microsoft.com/office/officeart/2005/8/layout/cycle5"/>
    <dgm:cxn modelId="{EFF254F4-DEAD-4E4E-8536-D13CBF4BBA82}" type="presOf" srcId="{901E29B3-92BF-42EA-9941-DE74925CB84B}" destId="{9A418C09-1AF4-4193-9045-1322F87D2367}" srcOrd="0" destOrd="0" presId="urn:microsoft.com/office/officeart/2005/8/layout/cycle5"/>
    <dgm:cxn modelId="{D3CA10BD-5E7D-4D45-8C8B-E88ADB1A23DF}" type="presOf" srcId="{5BBCF174-6ACE-49D0-8F4F-77778BA778AC}" destId="{16D2FBC5-3236-4D1E-8B4E-52AD7FC4C56B}" srcOrd="0" destOrd="0" presId="urn:microsoft.com/office/officeart/2005/8/layout/cycle5"/>
    <dgm:cxn modelId="{540FAC63-5CEA-4A19-8263-400C94BA0819}" type="presOf" srcId="{1BBED0AB-5C29-4BE7-AC91-E5FF05788D6F}" destId="{649BC21B-CF71-48EA-92D7-69B1D5890102}" srcOrd="0" destOrd="0" presId="urn:microsoft.com/office/officeart/2005/8/layout/cycle5"/>
    <dgm:cxn modelId="{EE4E1FE4-A059-456C-8C9B-42C14AFF93B9}" type="presOf" srcId="{4C184D24-61C0-47B4-8502-C2D43039FC8D}" destId="{586EC974-87BC-4F31-8C0C-7F989106E505}" srcOrd="0" destOrd="0" presId="urn:microsoft.com/office/officeart/2005/8/layout/cycle5"/>
    <dgm:cxn modelId="{0BB8C635-B2DE-447B-8165-101E40BDE66C}" srcId="{5BBCF174-6ACE-49D0-8F4F-77778BA778AC}" destId="{901E29B3-92BF-42EA-9941-DE74925CB84B}" srcOrd="1" destOrd="0" parTransId="{AD05FF8C-AFB0-44F2-8733-7C154B3B1779}" sibTransId="{E08C37DD-F987-41AB-832A-312DEAB7F34B}"/>
    <dgm:cxn modelId="{373D9C27-D564-429F-BD73-565C1A704002}" type="presOf" srcId="{E08C37DD-F987-41AB-832A-312DEAB7F34B}" destId="{1444A362-BEA0-4CD8-AD67-7D1AF8DBD366}" srcOrd="0" destOrd="0" presId="urn:microsoft.com/office/officeart/2005/8/layout/cycle5"/>
    <dgm:cxn modelId="{18295807-7E22-4BC3-87F3-FD41C80E514F}" srcId="{5BBCF174-6ACE-49D0-8F4F-77778BA778AC}" destId="{4C184D24-61C0-47B4-8502-C2D43039FC8D}" srcOrd="2" destOrd="0" parTransId="{16254E50-924A-40A2-976F-4406F334B01E}" sibTransId="{1BBED0AB-5C29-4BE7-AC91-E5FF05788D6F}"/>
    <dgm:cxn modelId="{35EB0CE5-F256-4AA7-BC76-62242F8498A7}" srcId="{5BBCF174-6ACE-49D0-8F4F-77778BA778AC}" destId="{570A0912-3E20-4E38-9FEE-B19E488D35C0}" srcOrd="0" destOrd="0" parTransId="{E2ACAE1F-2F10-4B09-8DCA-F19CD4B9A0CF}" sibTransId="{963F0B2D-987D-46D6-B67A-70FF728BD7D8}"/>
    <dgm:cxn modelId="{A0CF2B6C-C708-4127-87B9-5C180502776C}" type="presParOf" srcId="{16D2FBC5-3236-4D1E-8B4E-52AD7FC4C56B}" destId="{14B237DC-140A-4496-8130-F2466FD69430}" srcOrd="0" destOrd="0" presId="urn:microsoft.com/office/officeart/2005/8/layout/cycle5"/>
    <dgm:cxn modelId="{CBF8B9EF-8849-41A8-B61A-9E6D69671974}" type="presParOf" srcId="{16D2FBC5-3236-4D1E-8B4E-52AD7FC4C56B}" destId="{CFBBBBFE-D7E0-4FDA-AFD0-D2EA3CBB879C}" srcOrd="1" destOrd="0" presId="urn:microsoft.com/office/officeart/2005/8/layout/cycle5"/>
    <dgm:cxn modelId="{780D53B4-17E4-4BB7-98E5-9DEB83079853}" type="presParOf" srcId="{16D2FBC5-3236-4D1E-8B4E-52AD7FC4C56B}" destId="{172757A0-7C3B-406B-B909-742D82C1CB75}" srcOrd="2" destOrd="0" presId="urn:microsoft.com/office/officeart/2005/8/layout/cycle5"/>
    <dgm:cxn modelId="{1EC618E9-DFAE-4EFE-9A9E-9729B96A03C7}" type="presParOf" srcId="{16D2FBC5-3236-4D1E-8B4E-52AD7FC4C56B}" destId="{9A418C09-1AF4-4193-9045-1322F87D2367}" srcOrd="3" destOrd="0" presId="urn:microsoft.com/office/officeart/2005/8/layout/cycle5"/>
    <dgm:cxn modelId="{BD59247F-426E-43D9-BF14-90266E5649AD}" type="presParOf" srcId="{16D2FBC5-3236-4D1E-8B4E-52AD7FC4C56B}" destId="{EC0463CD-7132-4029-A845-A45D6E788F56}" srcOrd="4" destOrd="0" presId="urn:microsoft.com/office/officeart/2005/8/layout/cycle5"/>
    <dgm:cxn modelId="{9A637FD8-A226-4A97-ADBC-BC533F0A6FAF}" type="presParOf" srcId="{16D2FBC5-3236-4D1E-8B4E-52AD7FC4C56B}" destId="{1444A362-BEA0-4CD8-AD67-7D1AF8DBD366}" srcOrd="5" destOrd="0" presId="urn:microsoft.com/office/officeart/2005/8/layout/cycle5"/>
    <dgm:cxn modelId="{F147FC2B-395A-4A24-B4FD-1E52089EE230}" type="presParOf" srcId="{16D2FBC5-3236-4D1E-8B4E-52AD7FC4C56B}" destId="{586EC974-87BC-4F31-8C0C-7F989106E505}" srcOrd="6" destOrd="0" presId="urn:microsoft.com/office/officeart/2005/8/layout/cycle5"/>
    <dgm:cxn modelId="{D9420CCB-765F-4515-9B9D-214BBDF56ED3}" type="presParOf" srcId="{16D2FBC5-3236-4D1E-8B4E-52AD7FC4C56B}" destId="{F198E6C5-EA68-4CFB-B71B-D2B555E64702}" srcOrd="7" destOrd="0" presId="urn:microsoft.com/office/officeart/2005/8/layout/cycle5"/>
    <dgm:cxn modelId="{9F8EDEF4-43E9-44DC-8F32-35FD1D33C9C2}" type="presParOf" srcId="{16D2FBC5-3236-4D1E-8B4E-52AD7FC4C56B}" destId="{649BC21B-CF71-48EA-92D7-69B1D5890102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97F8FB9-3D2B-48CD-ABF3-32DC9F4B0C24}" type="doc">
      <dgm:prSet loTypeId="urn:microsoft.com/office/officeart/2005/8/layout/cycle3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1C0A7EBB-6565-4E03-B93C-852C7824A9EB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b="0" dirty="0" err="1" smtClean="0">
              <a:solidFill>
                <a:schemeClr val="tx1"/>
              </a:solidFill>
            </a:rPr>
            <a:t>Temukan</a:t>
          </a:r>
          <a:r>
            <a:rPr lang="en-US" b="0" dirty="0" smtClean="0">
              <a:solidFill>
                <a:schemeClr val="tx1"/>
              </a:solidFill>
            </a:rPr>
            <a:t> </a:t>
          </a:r>
          <a:r>
            <a:rPr lang="en-US" b="0" dirty="0" err="1" smtClean="0">
              <a:solidFill>
                <a:schemeClr val="tx1"/>
              </a:solidFill>
            </a:rPr>
            <a:t>Kebutuhan</a:t>
          </a:r>
          <a:r>
            <a:rPr lang="en-US" b="0" dirty="0" smtClean="0">
              <a:solidFill>
                <a:schemeClr val="tx1"/>
              </a:solidFill>
            </a:rPr>
            <a:t> </a:t>
          </a:r>
          <a:r>
            <a:rPr lang="en-US" b="0" dirty="0" err="1" smtClean="0">
              <a:solidFill>
                <a:schemeClr val="tx1"/>
              </a:solidFill>
            </a:rPr>
            <a:t>Masyarakat</a:t>
          </a:r>
          <a:endParaRPr lang="id-ID" b="0" dirty="0">
            <a:solidFill>
              <a:schemeClr val="tx1"/>
            </a:solidFill>
          </a:endParaRPr>
        </a:p>
      </dgm:t>
    </dgm:pt>
    <dgm:pt modelId="{C4D88A5C-9F36-481F-9D06-AF2CF1C06ABD}" type="parTrans" cxnId="{C3E945BF-AD66-41AD-B511-A19FB8086165}">
      <dgm:prSet/>
      <dgm:spPr/>
      <dgm:t>
        <a:bodyPr/>
        <a:lstStyle/>
        <a:p>
          <a:endParaRPr lang="id-ID"/>
        </a:p>
      </dgm:t>
    </dgm:pt>
    <dgm:pt modelId="{6297CE99-05C8-40DF-A22C-F05197A6021A}" type="sibTrans" cxnId="{C3E945BF-AD66-41AD-B511-A19FB8086165}">
      <dgm:prSet/>
      <dgm:spPr/>
      <dgm:t>
        <a:bodyPr/>
        <a:lstStyle/>
        <a:p>
          <a:endParaRPr lang="id-ID"/>
        </a:p>
      </dgm:t>
    </dgm:pt>
    <dgm:pt modelId="{F7D7A54E-8B89-4DED-A18A-710CAF26E02F}">
      <dgm:prSet phldrT="[Text]" custT="1"/>
      <dgm:spPr/>
      <dgm:t>
        <a:bodyPr/>
        <a:lstStyle/>
        <a:p>
          <a:r>
            <a:rPr lang="en-US" sz="2300" dirty="0" err="1" smtClean="0"/>
            <a:t>Kembangkan</a:t>
          </a:r>
          <a:r>
            <a:rPr lang="en-US" sz="2300" dirty="0" smtClean="0"/>
            <a:t> </a:t>
          </a:r>
          <a:r>
            <a:rPr lang="en-US" sz="2300" dirty="0" err="1" smtClean="0"/>
            <a:t>Solusi</a:t>
          </a:r>
          <a:r>
            <a:rPr lang="en-US" sz="2300" dirty="0" smtClean="0"/>
            <a:t> yang </a:t>
          </a:r>
          <a:r>
            <a:rPr lang="en-US" sz="2300" dirty="0" err="1" smtClean="0">
              <a:solidFill>
                <a:srgbClr val="C00000"/>
              </a:solidFill>
            </a:rPr>
            <a:t>Tidak</a:t>
          </a:r>
          <a:r>
            <a:rPr lang="en-US" sz="2300" dirty="0" smtClean="0">
              <a:solidFill>
                <a:srgbClr val="C00000"/>
              </a:solidFill>
            </a:rPr>
            <a:t> </a:t>
          </a:r>
          <a:r>
            <a:rPr lang="en-US" sz="2300" dirty="0" err="1" smtClean="0">
              <a:solidFill>
                <a:srgbClr val="C00000"/>
              </a:solidFill>
            </a:rPr>
            <a:t>Unik</a:t>
          </a:r>
          <a:r>
            <a:rPr lang="en-US" sz="2300" dirty="0" smtClean="0"/>
            <a:t>:</a:t>
          </a:r>
          <a:br>
            <a:rPr lang="en-US" sz="2300" dirty="0" smtClean="0"/>
          </a:br>
          <a:r>
            <a:rPr lang="en-US" sz="1800" dirty="0" err="1" smtClean="0">
              <a:solidFill>
                <a:srgbClr val="C00000"/>
              </a:solidFill>
            </a:rPr>
            <a:t>tidak</a:t>
          </a:r>
          <a:r>
            <a:rPr lang="en-US" sz="1800" dirty="0" smtClean="0">
              <a:solidFill>
                <a:srgbClr val="C00000"/>
              </a:solidFill>
            </a:rPr>
            <a:t> </a:t>
          </a:r>
          <a:r>
            <a:rPr lang="en-US" sz="1800" dirty="0" err="1" smtClean="0">
              <a:solidFill>
                <a:srgbClr val="C00000"/>
              </a:solidFill>
            </a:rPr>
            <a:t>lebih</a:t>
          </a:r>
          <a:r>
            <a:rPr lang="en-US" sz="1800" dirty="0" smtClean="0">
              <a:solidFill>
                <a:srgbClr val="C00000"/>
              </a:solidFill>
            </a:rPr>
            <a:t> </a:t>
          </a:r>
          <a:r>
            <a:rPr lang="en-US" sz="1800" dirty="0" err="1" smtClean="0">
              <a:solidFill>
                <a:srgbClr val="C00000"/>
              </a:solidFill>
            </a:rPr>
            <a:t>baik</a:t>
          </a:r>
          <a:r>
            <a:rPr lang="en-US" sz="1800" dirty="0" smtClean="0"/>
            <a:t>, </a:t>
          </a:r>
          <a:r>
            <a:rPr lang="en-US" sz="1800" dirty="0" err="1" smtClean="0"/>
            <a:t>lebih</a:t>
          </a:r>
          <a:r>
            <a:rPr lang="en-US" sz="1800" dirty="0" smtClean="0"/>
            <a:t> </a:t>
          </a:r>
          <a:r>
            <a:rPr lang="en-US" sz="1800" dirty="0" err="1" smtClean="0"/>
            <a:t>cepat</a:t>
          </a:r>
          <a:r>
            <a:rPr lang="en-US" sz="1800" dirty="0" smtClean="0"/>
            <a:t>, </a:t>
          </a:r>
          <a:r>
            <a:rPr lang="en-US" sz="1800" dirty="0" err="1" smtClean="0"/>
            <a:t>lebih</a:t>
          </a:r>
          <a:r>
            <a:rPr lang="en-US" sz="1800" dirty="0" smtClean="0"/>
            <a:t> </a:t>
          </a:r>
          <a:r>
            <a:rPr lang="en-US" sz="1800" dirty="0" err="1" smtClean="0"/>
            <a:t>efektif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lebih</a:t>
          </a:r>
          <a:r>
            <a:rPr lang="en-US" sz="1800" dirty="0" smtClean="0"/>
            <a:t> </a:t>
          </a:r>
          <a:r>
            <a:rPr lang="en-US" sz="1800" dirty="0" err="1" smtClean="0"/>
            <a:t>efisien</a:t>
          </a:r>
          <a:r>
            <a:rPr lang="en-US" sz="1800" dirty="0" smtClean="0"/>
            <a:t> </a:t>
          </a:r>
          <a:endParaRPr lang="id-ID" sz="1800" dirty="0"/>
        </a:p>
      </dgm:t>
    </dgm:pt>
    <dgm:pt modelId="{8197C24B-8AD5-4C83-BA2B-E9DA80869ABE}" type="parTrans" cxnId="{8CA8074A-31F4-419C-9FDE-8FCE565D764A}">
      <dgm:prSet/>
      <dgm:spPr/>
      <dgm:t>
        <a:bodyPr/>
        <a:lstStyle/>
        <a:p>
          <a:endParaRPr lang="id-ID"/>
        </a:p>
      </dgm:t>
    </dgm:pt>
    <dgm:pt modelId="{221FC30A-3F6A-4890-9597-73A6DE25E39D}" type="sibTrans" cxnId="{8CA8074A-31F4-419C-9FDE-8FCE565D764A}">
      <dgm:prSet/>
      <dgm:spPr/>
      <dgm:t>
        <a:bodyPr/>
        <a:lstStyle/>
        <a:p>
          <a:endParaRPr lang="id-ID"/>
        </a:p>
      </dgm:t>
    </dgm:pt>
    <dgm:pt modelId="{E7782CAA-FF86-40D4-BE58-336CF4E0C256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b="0" dirty="0" err="1" smtClean="0">
              <a:solidFill>
                <a:schemeClr val="tx1"/>
              </a:solidFill>
            </a:rPr>
            <a:t>Pasarkan</a:t>
          </a:r>
          <a:r>
            <a:rPr lang="en-US" b="0" dirty="0" smtClean="0">
              <a:solidFill>
                <a:schemeClr val="tx1"/>
              </a:solidFill>
            </a:rPr>
            <a:t> </a:t>
          </a:r>
          <a:r>
            <a:rPr lang="en-US" b="0" dirty="0" err="1" smtClean="0">
              <a:solidFill>
                <a:schemeClr val="tx1"/>
              </a:solidFill>
            </a:rPr>
            <a:t>Produk</a:t>
          </a:r>
          <a:endParaRPr lang="id-ID" b="0" dirty="0">
            <a:solidFill>
              <a:schemeClr val="tx1"/>
            </a:solidFill>
          </a:endParaRPr>
        </a:p>
      </dgm:t>
    </dgm:pt>
    <dgm:pt modelId="{ECD5147B-3260-47FA-A722-27696AB4EB7E}" type="parTrans" cxnId="{E39957A6-26D3-475E-AE03-6F4C092BBB13}">
      <dgm:prSet/>
      <dgm:spPr/>
      <dgm:t>
        <a:bodyPr/>
        <a:lstStyle/>
        <a:p>
          <a:endParaRPr lang="id-ID"/>
        </a:p>
      </dgm:t>
    </dgm:pt>
    <dgm:pt modelId="{1DF53245-633D-439D-9A05-3A3CDB994BE3}" type="sibTrans" cxnId="{E39957A6-26D3-475E-AE03-6F4C092BBB13}">
      <dgm:prSet/>
      <dgm:spPr/>
      <dgm:t>
        <a:bodyPr/>
        <a:lstStyle/>
        <a:p>
          <a:endParaRPr lang="id-ID"/>
        </a:p>
      </dgm:t>
    </dgm:pt>
    <dgm:pt modelId="{390E20B5-8A72-4435-86CB-CC91A63447F2}" type="pres">
      <dgm:prSet presAssocID="{997F8FB9-3D2B-48CD-ABF3-32DC9F4B0C2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7B9B5BE-F1D8-460A-9031-EA76328B0433}" type="pres">
      <dgm:prSet presAssocID="{997F8FB9-3D2B-48CD-ABF3-32DC9F4B0C24}" presName="cycle" presStyleCnt="0"/>
      <dgm:spPr/>
      <dgm:t>
        <a:bodyPr/>
        <a:lstStyle/>
        <a:p>
          <a:endParaRPr lang="id-ID"/>
        </a:p>
      </dgm:t>
    </dgm:pt>
    <dgm:pt modelId="{4D59AF96-55AB-43BA-AC39-C517B7A7835A}" type="pres">
      <dgm:prSet presAssocID="{1C0A7EBB-6565-4E03-B93C-852C7824A9EB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E1CAA3E-1FD6-4243-BB09-E2ED05F835BA}" type="pres">
      <dgm:prSet presAssocID="{6297CE99-05C8-40DF-A22C-F05197A6021A}" presName="sibTransFirstNode" presStyleLbl="bgShp" presStyleIdx="0" presStyleCnt="1"/>
      <dgm:spPr/>
      <dgm:t>
        <a:bodyPr/>
        <a:lstStyle/>
        <a:p>
          <a:endParaRPr lang="id-ID"/>
        </a:p>
      </dgm:t>
    </dgm:pt>
    <dgm:pt modelId="{8A4A31BF-7E52-408D-98E9-6E6B477834F4}" type="pres">
      <dgm:prSet presAssocID="{F7D7A54E-8B89-4DED-A18A-710CAF26E02F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92DFB7D-E5E2-411C-BA9B-982256F7BFFA}" type="pres">
      <dgm:prSet presAssocID="{E7782CAA-FF86-40D4-BE58-336CF4E0C256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3E945BF-AD66-41AD-B511-A19FB8086165}" srcId="{997F8FB9-3D2B-48CD-ABF3-32DC9F4B0C24}" destId="{1C0A7EBB-6565-4E03-B93C-852C7824A9EB}" srcOrd="0" destOrd="0" parTransId="{C4D88A5C-9F36-481F-9D06-AF2CF1C06ABD}" sibTransId="{6297CE99-05C8-40DF-A22C-F05197A6021A}"/>
    <dgm:cxn modelId="{E39957A6-26D3-475E-AE03-6F4C092BBB13}" srcId="{997F8FB9-3D2B-48CD-ABF3-32DC9F4B0C24}" destId="{E7782CAA-FF86-40D4-BE58-336CF4E0C256}" srcOrd="2" destOrd="0" parTransId="{ECD5147B-3260-47FA-A722-27696AB4EB7E}" sibTransId="{1DF53245-633D-439D-9A05-3A3CDB994BE3}"/>
    <dgm:cxn modelId="{C20F3DD6-329B-4F41-B2E2-78354AF410C8}" type="presOf" srcId="{E7782CAA-FF86-40D4-BE58-336CF4E0C256}" destId="{A92DFB7D-E5E2-411C-BA9B-982256F7BFFA}" srcOrd="0" destOrd="0" presId="urn:microsoft.com/office/officeart/2005/8/layout/cycle3"/>
    <dgm:cxn modelId="{D0BB5F9B-5417-4E94-A692-473B8173FD64}" type="presOf" srcId="{997F8FB9-3D2B-48CD-ABF3-32DC9F4B0C24}" destId="{390E20B5-8A72-4435-86CB-CC91A63447F2}" srcOrd="0" destOrd="0" presId="urn:microsoft.com/office/officeart/2005/8/layout/cycle3"/>
    <dgm:cxn modelId="{B2F528F9-A3E8-4990-BF04-298769F81341}" type="presOf" srcId="{1C0A7EBB-6565-4E03-B93C-852C7824A9EB}" destId="{4D59AF96-55AB-43BA-AC39-C517B7A7835A}" srcOrd="0" destOrd="0" presId="urn:microsoft.com/office/officeart/2005/8/layout/cycle3"/>
    <dgm:cxn modelId="{8CA8074A-31F4-419C-9FDE-8FCE565D764A}" srcId="{997F8FB9-3D2B-48CD-ABF3-32DC9F4B0C24}" destId="{F7D7A54E-8B89-4DED-A18A-710CAF26E02F}" srcOrd="1" destOrd="0" parTransId="{8197C24B-8AD5-4C83-BA2B-E9DA80869ABE}" sibTransId="{221FC30A-3F6A-4890-9597-73A6DE25E39D}"/>
    <dgm:cxn modelId="{DC891DAE-EED3-47C9-92AE-1A9FD6A7464F}" type="presOf" srcId="{6297CE99-05C8-40DF-A22C-F05197A6021A}" destId="{1E1CAA3E-1FD6-4243-BB09-E2ED05F835BA}" srcOrd="0" destOrd="0" presId="urn:microsoft.com/office/officeart/2005/8/layout/cycle3"/>
    <dgm:cxn modelId="{EF8A0EF6-59FD-45F4-B2EA-B44171FD54D6}" type="presOf" srcId="{F7D7A54E-8B89-4DED-A18A-710CAF26E02F}" destId="{8A4A31BF-7E52-408D-98E9-6E6B477834F4}" srcOrd="0" destOrd="0" presId="urn:microsoft.com/office/officeart/2005/8/layout/cycle3"/>
    <dgm:cxn modelId="{34EE07F8-C9B1-4737-9CA2-49C1D90B6ABF}" type="presParOf" srcId="{390E20B5-8A72-4435-86CB-CC91A63447F2}" destId="{27B9B5BE-F1D8-460A-9031-EA76328B0433}" srcOrd="0" destOrd="0" presId="urn:microsoft.com/office/officeart/2005/8/layout/cycle3"/>
    <dgm:cxn modelId="{00E490D7-A863-42C8-9E75-9CB8A57DA443}" type="presParOf" srcId="{27B9B5BE-F1D8-460A-9031-EA76328B0433}" destId="{4D59AF96-55AB-43BA-AC39-C517B7A7835A}" srcOrd="0" destOrd="0" presId="urn:microsoft.com/office/officeart/2005/8/layout/cycle3"/>
    <dgm:cxn modelId="{48756EAF-B53B-43FD-A410-AB8142BC126C}" type="presParOf" srcId="{27B9B5BE-F1D8-460A-9031-EA76328B0433}" destId="{1E1CAA3E-1FD6-4243-BB09-E2ED05F835BA}" srcOrd="1" destOrd="0" presId="urn:microsoft.com/office/officeart/2005/8/layout/cycle3"/>
    <dgm:cxn modelId="{1844B783-2B8F-41CF-B3C2-3520E8F5EE1D}" type="presParOf" srcId="{27B9B5BE-F1D8-460A-9031-EA76328B0433}" destId="{8A4A31BF-7E52-408D-98E9-6E6B477834F4}" srcOrd="2" destOrd="0" presId="urn:microsoft.com/office/officeart/2005/8/layout/cycle3"/>
    <dgm:cxn modelId="{4F504C1C-3F88-4448-9E4C-9FD012F53771}" type="presParOf" srcId="{27B9B5BE-F1D8-460A-9031-EA76328B0433}" destId="{A92DFB7D-E5E2-411C-BA9B-982256F7BFFA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97F8FB9-3D2B-48CD-ABF3-32DC9F4B0C24}" type="doc">
      <dgm:prSet loTypeId="urn:microsoft.com/office/officeart/2005/8/layout/cycle3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1C0A7EBB-6565-4E03-B93C-852C7824A9EB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b="0" dirty="0" err="1" smtClean="0">
              <a:solidFill>
                <a:schemeClr val="tx1"/>
              </a:solidFill>
            </a:rPr>
            <a:t>Temukan</a:t>
          </a:r>
          <a:r>
            <a:rPr lang="en-US" b="0" dirty="0" smtClean="0">
              <a:solidFill>
                <a:schemeClr val="tx1"/>
              </a:solidFill>
            </a:rPr>
            <a:t> </a:t>
          </a:r>
          <a:r>
            <a:rPr lang="en-US" b="0" dirty="0" err="1" smtClean="0">
              <a:solidFill>
                <a:schemeClr val="tx1"/>
              </a:solidFill>
            </a:rPr>
            <a:t>Kebutuhan</a:t>
          </a:r>
          <a:r>
            <a:rPr lang="en-US" b="0" dirty="0" smtClean="0">
              <a:solidFill>
                <a:schemeClr val="tx1"/>
              </a:solidFill>
            </a:rPr>
            <a:t> </a:t>
          </a:r>
          <a:r>
            <a:rPr lang="en-US" b="0" dirty="0" err="1" smtClean="0">
              <a:solidFill>
                <a:schemeClr val="tx1"/>
              </a:solidFill>
            </a:rPr>
            <a:t>Masyarakat</a:t>
          </a:r>
          <a:endParaRPr lang="id-ID" b="0" dirty="0">
            <a:solidFill>
              <a:schemeClr val="tx1"/>
            </a:solidFill>
          </a:endParaRPr>
        </a:p>
      </dgm:t>
    </dgm:pt>
    <dgm:pt modelId="{C4D88A5C-9F36-481F-9D06-AF2CF1C06ABD}" type="parTrans" cxnId="{C3E945BF-AD66-41AD-B511-A19FB8086165}">
      <dgm:prSet/>
      <dgm:spPr/>
      <dgm:t>
        <a:bodyPr/>
        <a:lstStyle/>
        <a:p>
          <a:endParaRPr lang="id-ID"/>
        </a:p>
      </dgm:t>
    </dgm:pt>
    <dgm:pt modelId="{6297CE99-05C8-40DF-A22C-F05197A6021A}" type="sibTrans" cxnId="{C3E945BF-AD66-41AD-B511-A19FB8086165}">
      <dgm:prSet/>
      <dgm:spPr/>
      <dgm:t>
        <a:bodyPr/>
        <a:lstStyle/>
        <a:p>
          <a:endParaRPr lang="id-ID"/>
        </a:p>
      </dgm:t>
    </dgm:pt>
    <dgm:pt modelId="{F7D7A54E-8B89-4DED-A18A-710CAF26E02F}">
      <dgm:prSet phldrT="[Text]" custT="1"/>
      <dgm:spPr/>
      <dgm:t>
        <a:bodyPr/>
        <a:lstStyle/>
        <a:p>
          <a:r>
            <a:rPr lang="en-US" sz="2300" dirty="0" err="1" smtClean="0"/>
            <a:t>Kembangkan</a:t>
          </a:r>
          <a:r>
            <a:rPr lang="en-US" sz="2300" dirty="0" smtClean="0"/>
            <a:t> </a:t>
          </a:r>
          <a:r>
            <a:rPr lang="en-US" sz="2300" dirty="0" err="1" smtClean="0"/>
            <a:t>Solusi</a:t>
          </a:r>
          <a:r>
            <a:rPr lang="en-US" sz="2300" dirty="0" smtClean="0"/>
            <a:t> yang </a:t>
          </a:r>
          <a:r>
            <a:rPr lang="en-US" sz="2300" dirty="0" err="1" smtClean="0"/>
            <a:t>Unik</a:t>
          </a:r>
          <a:r>
            <a:rPr lang="en-US" sz="2300" dirty="0" smtClean="0"/>
            <a:t>:</a:t>
          </a:r>
          <a:br>
            <a:rPr lang="en-US" sz="2300" dirty="0" smtClean="0"/>
          </a:br>
          <a:r>
            <a:rPr lang="en-US" sz="1800" dirty="0" err="1" smtClean="0">
              <a:solidFill>
                <a:srgbClr val="FF0000"/>
              </a:solidFill>
            </a:rPr>
            <a:t>tidak</a:t>
          </a:r>
          <a:r>
            <a:rPr lang="en-US" sz="1800" dirty="0" smtClean="0">
              <a:solidFill>
                <a:srgbClr val="FF0000"/>
              </a:solidFill>
            </a:rPr>
            <a:t> </a:t>
          </a:r>
          <a:r>
            <a:rPr lang="en-US" sz="1800" dirty="0" err="1" smtClean="0">
              <a:solidFill>
                <a:srgbClr val="FF0000"/>
              </a:solidFill>
            </a:rPr>
            <a:t>lebih</a:t>
          </a:r>
          <a:r>
            <a:rPr lang="en-US" sz="1800" dirty="0" smtClean="0">
              <a:solidFill>
                <a:srgbClr val="FF0000"/>
              </a:solidFill>
            </a:rPr>
            <a:t> </a:t>
          </a:r>
          <a:r>
            <a:rPr lang="en-US" sz="1800" dirty="0" err="1" smtClean="0">
              <a:solidFill>
                <a:srgbClr val="FF0000"/>
              </a:solidFill>
            </a:rPr>
            <a:t>baik</a:t>
          </a:r>
          <a:r>
            <a:rPr lang="en-US" sz="1800" dirty="0" smtClean="0"/>
            <a:t>, </a:t>
          </a:r>
          <a:r>
            <a:rPr lang="en-US" sz="1800" dirty="0" err="1" smtClean="0"/>
            <a:t>lebih</a:t>
          </a:r>
          <a:r>
            <a:rPr lang="en-US" sz="1800" dirty="0" smtClean="0"/>
            <a:t> </a:t>
          </a:r>
          <a:r>
            <a:rPr lang="en-US" sz="1800" dirty="0" err="1" smtClean="0"/>
            <a:t>cepat</a:t>
          </a:r>
          <a:r>
            <a:rPr lang="en-US" sz="1800" dirty="0" smtClean="0"/>
            <a:t>, </a:t>
          </a:r>
          <a:r>
            <a:rPr lang="en-US" sz="1800" dirty="0" err="1" smtClean="0"/>
            <a:t>lebih</a:t>
          </a:r>
          <a:r>
            <a:rPr lang="en-US" sz="1800" dirty="0" smtClean="0"/>
            <a:t> </a:t>
          </a:r>
          <a:r>
            <a:rPr lang="en-US" sz="1800" dirty="0" err="1" smtClean="0"/>
            <a:t>efektif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lebih</a:t>
          </a:r>
          <a:r>
            <a:rPr lang="en-US" sz="1800" dirty="0" smtClean="0"/>
            <a:t> </a:t>
          </a:r>
          <a:r>
            <a:rPr lang="en-US" sz="1800" dirty="0" err="1" smtClean="0"/>
            <a:t>efisien</a:t>
          </a:r>
          <a:r>
            <a:rPr lang="en-US" sz="1800" dirty="0" smtClean="0"/>
            <a:t> </a:t>
          </a:r>
          <a:endParaRPr lang="id-ID" sz="1800" dirty="0"/>
        </a:p>
      </dgm:t>
    </dgm:pt>
    <dgm:pt modelId="{8197C24B-8AD5-4C83-BA2B-E9DA80869ABE}" type="parTrans" cxnId="{8CA8074A-31F4-419C-9FDE-8FCE565D764A}">
      <dgm:prSet/>
      <dgm:spPr/>
      <dgm:t>
        <a:bodyPr/>
        <a:lstStyle/>
        <a:p>
          <a:endParaRPr lang="id-ID"/>
        </a:p>
      </dgm:t>
    </dgm:pt>
    <dgm:pt modelId="{221FC30A-3F6A-4890-9597-73A6DE25E39D}" type="sibTrans" cxnId="{8CA8074A-31F4-419C-9FDE-8FCE565D764A}">
      <dgm:prSet/>
      <dgm:spPr/>
      <dgm:t>
        <a:bodyPr/>
        <a:lstStyle/>
        <a:p>
          <a:endParaRPr lang="id-ID"/>
        </a:p>
      </dgm:t>
    </dgm:pt>
    <dgm:pt modelId="{E7782CAA-FF86-40D4-BE58-336CF4E0C256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b="0" dirty="0" err="1" smtClean="0">
              <a:solidFill>
                <a:schemeClr val="tx1"/>
              </a:solidFill>
            </a:rPr>
            <a:t>Pasarkan</a:t>
          </a:r>
          <a:r>
            <a:rPr lang="en-US" b="0" dirty="0" smtClean="0">
              <a:solidFill>
                <a:schemeClr val="tx1"/>
              </a:solidFill>
            </a:rPr>
            <a:t> </a:t>
          </a:r>
          <a:r>
            <a:rPr lang="en-US" b="0" dirty="0" err="1" smtClean="0">
              <a:solidFill>
                <a:schemeClr val="tx1"/>
              </a:solidFill>
            </a:rPr>
            <a:t>Produk</a:t>
          </a:r>
          <a:endParaRPr lang="id-ID" b="0" dirty="0">
            <a:solidFill>
              <a:schemeClr val="tx1"/>
            </a:solidFill>
          </a:endParaRPr>
        </a:p>
      </dgm:t>
    </dgm:pt>
    <dgm:pt modelId="{ECD5147B-3260-47FA-A722-27696AB4EB7E}" type="parTrans" cxnId="{E39957A6-26D3-475E-AE03-6F4C092BBB13}">
      <dgm:prSet/>
      <dgm:spPr/>
      <dgm:t>
        <a:bodyPr/>
        <a:lstStyle/>
        <a:p>
          <a:endParaRPr lang="id-ID"/>
        </a:p>
      </dgm:t>
    </dgm:pt>
    <dgm:pt modelId="{1DF53245-633D-439D-9A05-3A3CDB994BE3}" type="sibTrans" cxnId="{E39957A6-26D3-475E-AE03-6F4C092BBB13}">
      <dgm:prSet/>
      <dgm:spPr/>
      <dgm:t>
        <a:bodyPr/>
        <a:lstStyle/>
        <a:p>
          <a:endParaRPr lang="id-ID"/>
        </a:p>
      </dgm:t>
    </dgm:pt>
    <dgm:pt modelId="{390E20B5-8A72-4435-86CB-CC91A63447F2}" type="pres">
      <dgm:prSet presAssocID="{997F8FB9-3D2B-48CD-ABF3-32DC9F4B0C2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7B9B5BE-F1D8-460A-9031-EA76328B0433}" type="pres">
      <dgm:prSet presAssocID="{997F8FB9-3D2B-48CD-ABF3-32DC9F4B0C24}" presName="cycle" presStyleCnt="0"/>
      <dgm:spPr/>
      <dgm:t>
        <a:bodyPr/>
        <a:lstStyle/>
        <a:p>
          <a:endParaRPr lang="id-ID"/>
        </a:p>
      </dgm:t>
    </dgm:pt>
    <dgm:pt modelId="{4D59AF96-55AB-43BA-AC39-C517B7A7835A}" type="pres">
      <dgm:prSet presAssocID="{1C0A7EBB-6565-4E03-B93C-852C7824A9EB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E1CAA3E-1FD6-4243-BB09-E2ED05F835BA}" type="pres">
      <dgm:prSet presAssocID="{6297CE99-05C8-40DF-A22C-F05197A6021A}" presName="sibTransFirstNode" presStyleLbl="bgShp" presStyleIdx="0" presStyleCnt="1"/>
      <dgm:spPr/>
      <dgm:t>
        <a:bodyPr/>
        <a:lstStyle/>
        <a:p>
          <a:endParaRPr lang="id-ID"/>
        </a:p>
      </dgm:t>
    </dgm:pt>
    <dgm:pt modelId="{8A4A31BF-7E52-408D-98E9-6E6B477834F4}" type="pres">
      <dgm:prSet presAssocID="{F7D7A54E-8B89-4DED-A18A-710CAF26E02F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92DFB7D-E5E2-411C-BA9B-982256F7BFFA}" type="pres">
      <dgm:prSet presAssocID="{E7782CAA-FF86-40D4-BE58-336CF4E0C256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3E945BF-AD66-41AD-B511-A19FB8086165}" srcId="{997F8FB9-3D2B-48CD-ABF3-32DC9F4B0C24}" destId="{1C0A7EBB-6565-4E03-B93C-852C7824A9EB}" srcOrd="0" destOrd="0" parTransId="{C4D88A5C-9F36-481F-9D06-AF2CF1C06ABD}" sibTransId="{6297CE99-05C8-40DF-A22C-F05197A6021A}"/>
    <dgm:cxn modelId="{DF3FCA50-0E7B-454A-8102-1C2DD486C3AA}" type="presOf" srcId="{1C0A7EBB-6565-4E03-B93C-852C7824A9EB}" destId="{4D59AF96-55AB-43BA-AC39-C517B7A7835A}" srcOrd="0" destOrd="0" presId="urn:microsoft.com/office/officeart/2005/8/layout/cycle3"/>
    <dgm:cxn modelId="{E39957A6-26D3-475E-AE03-6F4C092BBB13}" srcId="{997F8FB9-3D2B-48CD-ABF3-32DC9F4B0C24}" destId="{E7782CAA-FF86-40D4-BE58-336CF4E0C256}" srcOrd="2" destOrd="0" parTransId="{ECD5147B-3260-47FA-A722-27696AB4EB7E}" sibTransId="{1DF53245-633D-439D-9A05-3A3CDB994BE3}"/>
    <dgm:cxn modelId="{AF7C0B10-E9A7-4204-BB47-C613BACACA75}" type="presOf" srcId="{6297CE99-05C8-40DF-A22C-F05197A6021A}" destId="{1E1CAA3E-1FD6-4243-BB09-E2ED05F835BA}" srcOrd="0" destOrd="0" presId="urn:microsoft.com/office/officeart/2005/8/layout/cycle3"/>
    <dgm:cxn modelId="{44A5E1B2-678A-48C5-A803-E55CDBBB0775}" type="presOf" srcId="{E7782CAA-FF86-40D4-BE58-336CF4E0C256}" destId="{A92DFB7D-E5E2-411C-BA9B-982256F7BFFA}" srcOrd="0" destOrd="0" presId="urn:microsoft.com/office/officeart/2005/8/layout/cycle3"/>
    <dgm:cxn modelId="{E7FFD043-BBF0-448A-8290-2C0532299C24}" type="presOf" srcId="{F7D7A54E-8B89-4DED-A18A-710CAF26E02F}" destId="{8A4A31BF-7E52-408D-98E9-6E6B477834F4}" srcOrd="0" destOrd="0" presId="urn:microsoft.com/office/officeart/2005/8/layout/cycle3"/>
    <dgm:cxn modelId="{8CA8074A-31F4-419C-9FDE-8FCE565D764A}" srcId="{997F8FB9-3D2B-48CD-ABF3-32DC9F4B0C24}" destId="{F7D7A54E-8B89-4DED-A18A-710CAF26E02F}" srcOrd="1" destOrd="0" parTransId="{8197C24B-8AD5-4C83-BA2B-E9DA80869ABE}" sibTransId="{221FC30A-3F6A-4890-9597-73A6DE25E39D}"/>
    <dgm:cxn modelId="{530DF241-3FE4-41BD-BD43-EC873D12C045}" type="presOf" srcId="{997F8FB9-3D2B-48CD-ABF3-32DC9F4B0C24}" destId="{390E20B5-8A72-4435-86CB-CC91A63447F2}" srcOrd="0" destOrd="0" presId="urn:microsoft.com/office/officeart/2005/8/layout/cycle3"/>
    <dgm:cxn modelId="{26B6FB68-DA85-447C-B49F-2287C1613AB3}" type="presParOf" srcId="{390E20B5-8A72-4435-86CB-CC91A63447F2}" destId="{27B9B5BE-F1D8-460A-9031-EA76328B0433}" srcOrd="0" destOrd="0" presId="urn:microsoft.com/office/officeart/2005/8/layout/cycle3"/>
    <dgm:cxn modelId="{87328F1E-18E0-49EC-8E30-F096447BF48B}" type="presParOf" srcId="{27B9B5BE-F1D8-460A-9031-EA76328B0433}" destId="{4D59AF96-55AB-43BA-AC39-C517B7A7835A}" srcOrd="0" destOrd="0" presId="urn:microsoft.com/office/officeart/2005/8/layout/cycle3"/>
    <dgm:cxn modelId="{6AAEAB92-8373-4702-8213-C77BDBF189A3}" type="presParOf" srcId="{27B9B5BE-F1D8-460A-9031-EA76328B0433}" destId="{1E1CAA3E-1FD6-4243-BB09-E2ED05F835BA}" srcOrd="1" destOrd="0" presId="urn:microsoft.com/office/officeart/2005/8/layout/cycle3"/>
    <dgm:cxn modelId="{FBEC81EA-A867-45A0-9EFF-E8D55026154D}" type="presParOf" srcId="{27B9B5BE-F1D8-460A-9031-EA76328B0433}" destId="{8A4A31BF-7E52-408D-98E9-6E6B477834F4}" srcOrd="2" destOrd="0" presId="urn:microsoft.com/office/officeart/2005/8/layout/cycle3"/>
    <dgm:cxn modelId="{A5043A85-A735-4F1A-B42B-F2C5DB935D58}" type="presParOf" srcId="{27B9B5BE-F1D8-460A-9031-EA76328B0433}" destId="{A92DFB7D-E5E2-411C-BA9B-982256F7BFFA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97F8FB9-3D2B-48CD-ABF3-32DC9F4B0C24}" type="doc">
      <dgm:prSet loTypeId="urn:microsoft.com/office/officeart/2005/8/layout/cycle3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1C0A7EBB-6565-4E03-B93C-852C7824A9EB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b="0" dirty="0" err="1" smtClean="0">
              <a:solidFill>
                <a:schemeClr val="tx1"/>
              </a:solidFill>
            </a:rPr>
            <a:t>Temukan</a:t>
          </a:r>
          <a:r>
            <a:rPr lang="en-US" b="0" dirty="0" smtClean="0">
              <a:solidFill>
                <a:schemeClr val="tx1"/>
              </a:solidFill>
            </a:rPr>
            <a:t> </a:t>
          </a:r>
          <a:r>
            <a:rPr lang="en-US" b="0" dirty="0" err="1" smtClean="0">
              <a:solidFill>
                <a:schemeClr val="tx1"/>
              </a:solidFill>
            </a:rPr>
            <a:t>Kebutuhan</a:t>
          </a:r>
          <a:r>
            <a:rPr lang="en-US" b="0" dirty="0" smtClean="0">
              <a:solidFill>
                <a:schemeClr val="tx1"/>
              </a:solidFill>
            </a:rPr>
            <a:t> </a:t>
          </a:r>
          <a:r>
            <a:rPr lang="en-US" b="0" dirty="0" err="1" smtClean="0">
              <a:solidFill>
                <a:schemeClr val="tx1"/>
              </a:solidFill>
            </a:rPr>
            <a:t>Pribadi</a:t>
          </a:r>
          <a:endParaRPr lang="id-ID" b="0" dirty="0">
            <a:solidFill>
              <a:schemeClr val="tx1"/>
            </a:solidFill>
          </a:endParaRPr>
        </a:p>
      </dgm:t>
    </dgm:pt>
    <dgm:pt modelId="{C4D88A5C-9F36-481F-9D06-AF2CF1C06ABD}" type="parTrans" cxnId="{C3E945BF-AD66-41AD-B511-A19FB8086165}">
      <dgm:prSet/>
      <dgm:spPr/>
      <dgm:t>
        <a:bodyPr/>
        <a:lstStyle/>
        <a:p>
          <a:endParaRPr lang="id-ID"/>
        </a:p>
      </dgm:t>
    </dgm:pt>
    <dgm:pt modelId="{6297CE99-05C8-40DF-A22C-F05197A6021A}" type="sibTrans" cxnId="{C3E945BF-AD66-41AD-B511-A19FB8086165}">
      <dgm:prSet/>
      <dgm:spPr/>
      <dgm:t>
        <a:bodyPr/>
        <a:lstStyle/>
        <a:p>
          <a:endParaRPr lang="id-ID"/>
        </a:p>
      </dgm:t>
    </dgm:pt>
    <dgm:pt modelId="{F7D7A54E-8B89-4DED-A18A-710CAF26E02F}">
      <dgm:prSet phldrT="[Text]" custT="1"/>
      <dgm:spPr/>
      <dgm:t>
        <a:bodyPr/>
        <a:lstStyle/>
        <a:p>
          <a:r>
            <a:rPr lang="en-US" sz="2300" dirty="0" err="1" smtClean="0"/>
            <a:t>Kembangkan</a:t>
          </a:r>
          <a:r>
            <a:rPr lang="en-US" sz="2300" dirty="0" smtClean="0"/>
            <a:t> </a:t>
          </a:r>
          <a:r>
            <a:rPr lang="en-US" sz="2300" dirty="0" err="1" smtClean="0"/>
            <a:t>Solusi</a:t>
          </a:r>
          <a:r>
            <a:rPr lang="en-US" sz="2300" dirty="0" smtClean="0"/>
            <a:t> yang </a:t>
          </a:r>
          <a:r>
            <a:rPr lang="en-US" sz="2300" dirty="0" err="1" smtClean="0"/>
            <a:t>Unik</a:t>
          </a:r>
          <a:r>
            <a:rPr lang="en-US" sz="2300" dirty="0" smtClean="0"/>
            <a:t>:</a:t>
          </a:r>
          <a:br>
            <a:rPr lang="en-US" sz="2300" dirty="0" smtClean="0"/>
          </a:br>
          <a:r>
            <a:rPr lang="en-US" sz="1800" dirty="0" err="1" smtClean="0">
              <a:solidFill>
                <a:schemeClr val="tx1"/>
              </a:solidFill>
            </a:rPr>
            <a:t>lebih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baik</a:t>
          </a:r>
          <a:r>
            <a:rPr lang="en-US" sz="1800" dirty="0" smtClean="0">
              <a:solidFill>
                <a:schemeClr val="tx1"/>
              </a:solidFill>
            </a:rPr>
            <a:t>, </a:t>
          </a:r>
          <a:r>
            <a:rPr lang="en-US" sz="1800" dirty="0" err="1" smtClean="0">
              <a:solidFill>
                <a:schemeClr val="tx1"/>
              </a:solidFill>
            </a:rPr>
            <a:t>lebih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/>
            <a:t>cepat</a:t>
          </a:r>
          <a:r>
            <a:rPr lang="en-US" sz="1800" dirty="0" smtClean="0"/>
            <a:t>, </a:t>
          </a:r>
          <a:r>
            <a:rPr lang="en-US" sz="1800" dirty="0" err="1" smtClean="0"/>
            <a:t>lebih</a:t>
          </a:r>
          <a:r>
            <a:rPr lang="en-US" sz="1800" dirty="0" smtClean="0"/>
            <a:t> </a:t>
          </a:r>
          <a:r>
            <a:rPr lang="en-US" sz="1800" dirty="0" err="1" smtClean="0"/>
            <a:t>efektif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lebih</a:t>
          </a:r>
          <a:r>
            <a:rPr lang="en-US" sz="1800" dirty="0" smtClean="0"/>
            <a:t> </a:t>
          </a:r>
          <a:r>
            <a:rPr lang="en-US" sz="1800" dirty="0" err="1" smtClean="0"/>
            <a:t>efisien</a:t>
          </a:r>
          <a:r>
            <a:rPr lang="en-US" sz="1800" dirty="0" smtClean="0"/>
            <a:t> </a:t>
          </a:r>
          <a:endParaRPr lang="id-ID" sz="1800" dirty="0"/>
        </a:p>
      </dgm:t>
    </dgm:pt>
    <dgm:pt modelId="{8197C24B-8AD5-4C83-BA2B-E9DA80869ABE}" type="parTrans" cxnId="{8CA8074A-31F4-419C-9FDE-8FCE565D764A}">
      <dgm:prSet/>
      <dgm:spPr/>
      <dgm:t>
        <a:bodyPr/>
        <a:lstStyle/>
        <a:p>
          <a:endParaRPr lang="id-ID"/>
        </a:p>
      </dgm:t>
    </dgm:pt>
    <dgm:pt modelId="{221FC30A-3F6A-4890-9597-73A6DE25E39D}" type="sibTrans" cxnId="{8CA8074A-31F4-419C-9FDE-8FCE565D764A}">
      <dgm:prSet/>
      <dgm:spPr/>
      <dgm:t>
        <a:bodyPr/>
        <a:lstStyle/>
        <a:p>
          <a:endParaRPr lang="id-ID"/>
        </a:p>
      </dgm:t>
    </dgm:pt>
    <dgm:pt modelId="{E7782CAA-FF86-40D4-BE58-336CF4E0C256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b="0" dirty="0" err="1" smtClean="0">
              <a:solidFill>
                <a:schemeClr val="tx1"/>
              </a:solidFill>
            </a:rPr>
            <a:t>Pasarkan</a:t>
          </a:r>
          <a:r>
            <a:rPr lang="en-US" b="0" dirty="0" smtClean="0">
              <a:solidFill>
                <a:schemeClr val="tx1"/>
              </a:solidFill>
            </a:rPr>
            <a:t> </a:t>
          </a:r>
          <a:r>
            <a:rPr lang="en-US" b="0" dirty="0" err="1" smtClean="0">
              <a:solidFill>
                <a:schemeClr val="tx1"/>
              </a:solidFill>
            </a:rPr>
            <a:t>Produk</a:t>
          </a:r>
          <a:endParaRPr lang="id-ID" b="0" dirty="0">
            <a:solidFill>
              <a:schemeClr val="tx1"/>
            </a:solidFill>
          </a:endParaRPr>
        </a:p>
      </dgm:t>
    </dgm:pt>
    <dgm:pt modelId="{ECD5147B-3260-47FA-A722-27696AB4EB7E}" type="parTrans" cxnId="{E39957A6-26D3-475E-AE03-6F4C092BBB13}">
      <dgm:prSet/>
      <dgm:spPr/>
      <dgm:t>
        <a:bodyPr/>
        <a:lstStyle/>
        <a:p>
          <a:endParaRPr lang="id-ID"/>
        </a:p>
      </dgm:t>
    </dgm:pt>
    <dgm:pt modelId="{1DF53245-633D-439D-9A05-3A3CDB994BE3}" type="sibTrans" cxnId="{E39957A6-26D3-475E-AE03-6F4C092BBB13}">
      <dgm:prSet/>
      <dgm:spPr/>
      <dgm:t>
        <a:bodyPr/>
        <a:lstStyle/>
        <a:p>
          <a:endParaRPr lang="id-ID"/>
        </a:p>
      </dgm:t>
    </dgm:pt>
    <dgm:pt modelId="{390E20B5-8A72-4435-86CB-CC91A63447F2}" type="pres">
      <dgm:prSet presAssocID="{997F8FB9-3D2B-48CD-ABF3-32DC9F4B0C2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7B9B5BE-F1D8-460A-9031-EA76328B0433}" type="pres">
      <dgm:prSet presAssocID="{997F8FB9-3D2B-48CD-ABF3-32DC9F4B0C24}" presName="cycle" presStyleCnt="0"/>
      <dgm:spPr/>
      <dgm:t>
        <a:bodyPr/>
        <a:lstStyle/>
        <a:p>
          <a:endParaRPr lang="id-ID"/>
        </a:p>
      </dgm:t>
    </dgm:pt>
    <dgm:pt modelId="{4D59AF96-55AB-43BA-AC39-C517B7A7835A}" type="pres">
      <dgm:prSet presAssocID="{1C0A7EBB-6565-4E03-B93C-852C7824A9EB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E1CAA3E-1FD6-4243-BB09-E2ED05F835BA}" type="pres">
      <dgm:prSet presAssocID="{6297CE99-05C8-40DF-A22C-F05197A6021A}" presName="sibTransFirstNode" presStyleLbl="bgShp" presStyleIdx="0" presStyleCnt="1"/>
      <dgm:spPr/>
      <dgm:t>
        <a:bodyPr/>
        <a:lstStyle/>
        <a:p>
          <a:endParaRPr lang="id-ID"/>
        </a:p>
      </dgm:t>
    </dgm:pt>
    <dgm:pt modelId="{8A4A31BF-7E52-408D-98E9-6E6B477834F4}" type="pres">
      <dgm:prSet presAssocID="{F7D7A54E-8B89-4DED-A18A-710CAF26E02F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92DFB7D-E5E2-411C-BA9B-982256F7BFFA}" type="pres">
      <dgm:prSet presAssocID="{E7782CAA-FF86-40D4-BE58-336CF4E0C256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3E945BF-AD66-41AD-B511-A19FB8086165}" srcId="{997F8FB9-3D2B-48CD-ABF3-32DC9F4B0C24}" destId="{1C0A7EBB-6565-4E03-B93C-852C7824A9EB}" srcOrd="0" destOrd="0" parTransId="{C4D88A5C-9F36-481F-9D06-AF2CF1C06ABD}" sibTransId="{6297CE99-05C8-40DF-A22C-F05197A6021A}"/>
    <dgm:cxn modelId="{1188585F-23B7-4597-8901-611F1D797D26}" type="presOf" srcId="{E7782CAA-FF86-40D4-BE58-336CF4E0C256}" destId="{A92DFB7D-E5E2-411C-BA9B-982256F7BFFA}" srcOrd="0" destOrd="0" presId="urn:microsoft.com/office/officeart/2005/8/layout/cycle3"/>
    <dgm:cxn modelId="{A0AFA356-894B-4FFB-AEC9-5620C9D5E6D7}" type="presOf" srcId="{F7D7A54E-8B89-4DED-A18A-710CAF26E02F}" destId="{8A4A31BF-7E52-408D-98E9-6E6B477834F4}" srcOrd="0" destOrd="0" presId="urn:microsoft.com/office/officeart/2005/8/layout/cycle3"/>
    <dgm:cxn modelId="{E39957A6-26D3-475E-AE03-6F4C092BBB13}" srcId="{997F8FB9-3D2B-48CD-ABF3-32DC9F4B0C24}" destId="{E7782CAA-FF86-40D4-BE58-336CF4E0C256}" srcOrd="2" destOrd="0" parTransId="{ECD5147B-3260-47FA-A722-27696AB4EB7E}" sibTransId="{1DF53245-633D-439D-9A05-3A3CDB994BE3}"/>
    <dgm:cxn modelId="{08996CA7-A172-4F20-9F30-ABE7C7476BB1}" type="presOf" srcId="{1C0A7EBB-6565-4E03-B93C-852C7824A9EB}" destId="{4D59AF96-55AB-43BA-AC39-C517B7A7835A}" srcOrd="0" destOrd="0" presId="urn:microsoft.com/office/officeart/2005/8/layout/cycle3"/>
    <dgm:cxn modelId="{8CA8074A-31F4-419C-9FDE-8FCE565D764A}" srcId="{997F8FB9-3D2B-48CD-ABF3-32DC9F4B0C24}" destId="{F7D7A54E-8B89-4DED-A18A-710CAF26E02F}" srcOrd="1" destOrd="0" parTransId="{8197C24B-8AD5-4C83-BA2B-E9DA80869ABE}" sibTransId="{221FC30A-3F6A-4890-9597-73A6DE25E39D}"/>
    <dgm:cxn modelId="{A9B383BD-1A0B-4381-91D5-27BBC03BD9C4}" type="presOf" srcId="{997F8FB9-3D2B-48CD-ABF3-32DC9F4B0C24}" destId="{390E20B5-8A72-4435-86CB-CC91A63447F2}" srcOrd="0" destOrd="0" presId="urn:microsoft.com/office/officeart/2005/8/layout/cycle3"/>
    <dgm:cxn modelId="{1A194C46-8131-4600-B71A-D4DBF3407D42}" type="presOf" srcId="{6297CE99-05C8-40DF-A22C-F05197A6021A}" destId="{1E1CAA3E-1FD6-4243-BB09-E2ED05F835BA}" srcOrd="0" destOrd="0" presId="urn:microsoft.com/office/officeart/2005/8/layout/cycle3"/>
    <dgm:cxn modelId="{6B4976F4-2A62-49E3-948C-32D5BC115066}" type="presParOf" srcId="{390E20B5-8A72-4435-86CB-CC91A63447F2}" destId="{27B9B5BE-F1D8-460A-9031-EA76328B0433}" srcOrd="0" destOrd="0" presId="urn:microsoft.com/office/officeart/2005/8/layout/cycle3"/>
    <dgm:cxn modelId="{A60FC509-553F-4845-AB48-1301D87896BD}" type="presParOf" srcId="{27B9B5BE-F1D8-460A-9031-EA76328B0433}" destId="{4D59AF96-55AB-43BA-AC39-C517B7A7835A}" srcOrd="0" destOrd="0" presId="urn:microsoft.com/office/officeart/2005/8/layout/cycle3"/>
    <dgm:cxn modelId="{BA704A3C-80C2-489E-B2FC-02005CC1E51A}" type="presParOf" srcId="{27B9B5BE-F1D8-460A-9031-EA76328B0433}" destId="{1E1CAA3E-1FD6-4243-BB09-E2ED05F835BA}" srcOrd="1" destOrd="0" presId="urn:microsoft.com/office/officeart/2005/8/layout/cycle3"/>
    <dgm:cxn modelId="{2339F724-BC88-461A-8129-EF655AA94FE1}" type="presParOf" srcId="{27B9B5BE-F1D8-460A-9031-EA76328B0433}" destId="{8A4A31BF-7E52-408D-98E9-6E6B477834F4}" srcOrd="2" destOrd="0" presId="urn:microsoft.com/office/officeart/2005/8/layout/cycle3"/>
    <dgm:cxn modelId="{8CF31292-994F-4157-8F47-39CD7138B2B7}" type="presParOf" srcId="{27B9B5BE-F1D8-460A-9031-EA76328B0433}" destId="{A92DFB7D-E5E2-411C-BA9B-982256F7BFFA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97F8FB9-3D2B-48CD-ABF3-32DC9F4B0C24}" type="doc">
      <dgm:prSet loTypeId="urn:microsoft.com/office/officeart/2005/8/layout/cycle3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1C0A7EBB-6565-4E03-B93C-852C7824A9EB}">
      <dgm:prSet phldrT="[Text]" custT="1"/>
      <dgm:spPr/>
      <dgm:t>
        <a:bodyPr/>
        <a:lstStyle/>
        <a:p>
          <a:r>
            <a:rPr lang="en-US" sz="1400" dirty="0" err="1" smtClean="0"/>
            <a:t>Temukan</a:t>
          </a:r>
          <a:r>
            <a:rPr lang="en-US" sz="1400" dirty="0" smtClean="0"/>
            <a:t> </a:t>
          </a:r>
          <a:r>
            <a:rPr lang="en-US" sz="1400" dirty="0" err="1" smtClean="0"/>
            <a:t>Masalah</a:t>
          </a:r>
          <a:r>
            <a:rPr lang="en-US" sz="1400" dirty="0" smtClean="0"/>
            <a:t> </a:t>
          </a:r>
          <a:r>
            <a:rPr lang="en-US" sz="1400" dirty="0" err="1" smtClean="0"/>
            <a:t>Penelitian</a:t>
          </a:r>
          <a:endParaRPr lang="id-ID" sz="1400" b="1" dirty="0">
            <a:solidFill>
              <a:srgbClr val="C00000"/>
            </a:solidFill>
          </a:endParaRPr>
        </a:p>
      </dgm:t>
    </dgm:pt>
    <dgm:pt modelId="{C4D88A5C-9F36-481F-9D06-AF2CF1C06ABD}" type="parTrans" cxnId="{C3E945BF-AD66-41AD-B511-A19FB8086165}">
      <dgm:prSet/>
      <dgm:spPr/>
      <dgm:t>
        <a:bodyPr/>
        <a:lstStyle/>
        <a:p>
          <a:endParaRPr lang="id-ID"/>
        </a:p>
      </dgm:t>
    </dgm:pt>
    <dgm:pt modelId="{6297CE99-05C8-40DF-A22C-F05197A6021A}" type="sibTrans" cxnId="{C3E945BF-AD66-41AD-B511-A19FB8086165}">
      <dgm:prSet/>
      <dgm:spPr/>
      <dgm:t>
        <a:bodyPr/>
        <a:lstStyle/>
        <a:p>
          <a:endParaRPr lang="id-ID"/>
        </a:p>
      </dgm:t>
    </dgm:pt>
    <dgm:pt modelId="{F7D7A54E-8B89-4DED-A18A-710CAF26E02F}">
      <dgm:prSet phldrT="[Text]" custT="1"/>
      <dgm:spPr/>
      <dgm:t>
        <a:bodyPr/>
        <a:lstStyle/>
        <a:p>
          <a:r>
            <a:rPr lang="en-US" sz="1400" dirty="0" err="1" smtClean="0"/>
            <a:t>Kembangkan</a:t>
          </a:r>
          <a:r>
            <a:rPr lang="en-US" sz="1400" dirty="0" smtClean="0"/>
            <a:t> </a:t>
          </a:r>
          <a:r>
            <a:rPr lang="en-US" sz="1400" dirty="0" err="1" smtClean="0"/>
            <a:t>Solusi</a:t>
          </a:r>
          <a:r>
            <a:rPr lang="en-US" sz="1400" dirty="0" smtClean="0"/>
            <a:t> yang </a:t>
          </a:r>
          <a:r>
            <a:rPr lang="en-US" sz="1400" dirty="0" err="1" smtClean="0"/>
            <a:t>Unik</a:t>
          </a:r>
          <a:endParaRPr lang="id-ID" sz="1100" dirty="0"/>
        </a:p>
      </dgm:t>
    </dgm:pt>
    <dgm:pt modelId="{8197C24B-8AD5-4C83-BA2B-E9DA80869ABE}" type="parTrans" cxnId="{8CA8074A-31F4-419C-9FDE-8FCE565D764A}">
      <dgm:prSet/>
      <dgm:spPr/>
      <dgm:t>
        <a:bodyPr/>
        <a:lstStyle/>
        <a:p>
          <a:endParaRPr lang="id-ID"/>
        </a:p>
      </dgm:t>
    </dgm:pt>
    <dgm:pt modelId="{221FC30A-3F6A-4890-9597-73A6DE25E39D}" type="sibTrans" cxnId="{8CA8074A-31F4-419C-9FDE-8FCE565D764A}">
      <dgm:prSet/>
      <dgm:spPr/>
      <dgm:t>
        <a:bodyPr/>
        <a:lstStyle/>
        <a:p>
          <a:endParaRPr lang="id-ID"/>
        </a:p>
      </dgm:t>
    </dgm:pt>
    <dgm:pt modelId="{E7782CAA-FF86-40D4-BE58-336CF4E0C256}">
      <dgm:prSet phldrT="[Text]" custT="1"/>
      <dgm:spPr/>
      <dgm:t>
        <a:bodyPr/>
        <a:lstStyle/>
        <a:p>
          <a:r>
            <a:rPr lang="en-US" sz="1400" b="0" dirty="0" err="1" smtClean="0">
              <a:solidFill>
                <a:schemeClr val="tx1"/>
              </a:solidFill>
            </a:rPr>
            <a:t>Publikasi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  <a:r>
            <a:rPr lang="en-US" sz="1400" b="0" dirty="0" err="1" smtClean="0">
              <a:solidFill>
                <a:schemeClr val="tx1"/>
              </a:solidFill>
            </a:rPr>
            <a:t>Penelitian</a:t>
          </a:r>
          <a:endParaRPr lang="id-ID" sz="1400" b="0" dirty="0">
            <a:solidFill>
              <a:schemeClr val="tx1"/>
            </a:solidFill>
          </a:endParaRPr>
        </a:p>
      </dgm:t>
    </dgm:pt>
    <dgm:pt modelId="{ECD5147B-3260-47FA-A722-27696AB4EB7E}" type="parTrans" cxnId="{E39957A6-26D3-475E-AE03-6F4C092BBB13}">
      <dgm:prSet/>
      <dgm:spPr/>
      <dgm:t>
        <a:bodyPr/>
        <a:lstStyle/>
        <a:p>
          <a:endParaRPr lang="id-ID"/>
        </a:p>
      </dgm:t>
    </dgm:pt>
    <dgm:pt modelId="{1DF53245-633D-439D-9A05-3A3CDB994BE3}" type="sibTrans" cxnId="{E39957A6-26D3-475E-AE03-6F4C092BBB13}">
      <dgm:prSet/>
      <dgm:spPr/>
      <dgm:t>
        <a:bodyPr/>
        <a:lstStyle/>
        <a:p>
          <a:endParaRPr lang="id-ID"/>
        </a:p>
      </dgm:t>
    </dgm:pt>
    <dgm:pt modelId="{390E20B5-8A72-4435-86CB-CC91A63447F2}" type="pres">
      <dgm:prSet presAssocID="{997F8FB9-3D2B-48CD-ABF3-32DC9F4B0C2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7B9B5BE-F1D8-460A-9031-EA76328B0433}" type="pres">
      <dgm:prSet presAssocID="{997F8FB9-3D2B-48CD-ABF3-32DC9F4B0C24}" presName="cycle" presStyleCnt="0"/>
      <dgm:spPr/>
      <dgm:t>
        <a:bodyPr/>
        <a:lstStyle/>
        <a:p>
          <a:endParaRPr lang="id-ID"/>
        </a:p>
      </dgm:t>
    </dgm:pt>
    <dgm:pt modelId="{4D59AF96-55AB-43BA-AC39-C517B7A7835A}" type="pres">
      <dgm:prSet presAssocID="{1C0A7EBB-6565-4E03-B93C-852C7824A9EB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E1CAA3E-1FD6-4243-BB09-E2ED05F835BA}" type="pres">
      <dgm:prSet presAssocID="{6297CE99-05C8-40DF-A22C-F05197A6021A}" presName="sibTransFirstNode" presStyleLbl="bgShp" presStyleIdx="0" presStyleCnt="1"/>
      <dgm:spPr/>
      <dgm:t>
        <a:bodyPr/>
        <a:lstStyle/>
        <a:p>
          <a:endParaRPr lang="id-ID"/>
        </a:p>
      </dgm:t>
    </dgm:pt>
    <dgm:pt modelId="{8A4A31BF-7E52-408D-98E9-6E6B477834F4}" type="pres">
      <dgm:prSet presAssocID="{F7D7A54E-8B89-4DED-A18A-710CAF26E02F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92DFB7D-E5E2-411C-BA9B-982256F7BFFA}" type="pres">
      <dgm:prSet presAssocID="{E7782CAA-FF86-40D4-BE58-336CF4E0C256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3E945BF-AD66-41AD-B511-A19FB8086165}" srcId="{997F8FB9-3D2B-48CD-ABF3-32DC9F4B0C24}" destId="{1C0A7EBB-6565-4E03-B93C-852C7824A9EB}" srcOrd="0" destOrd="0" parTransId="{C4D88A5C-9F36-481F-9D06-AF2CF1C06ABD}" sibTransId="{6297CE99-05C8-40DF-A22C-F05197A6021A}"/>
    <dgm:cxn modelId="{E39957A6-26D3-475E-AE03-6F4C092BBB13}" srcId="{997F8FB9-3D2B-48CD-ABF3-32DC9F4B0C24}" destId="{E7782CAA-FF86-40D4-BE58-336CF4E0C256}" srcOrd="2" destOrd="0" parTransId="{ECD5147B-3260-47FA-A722-27696AB4EB7E}" sibTransId="{1DF53245-633D-439D-9A05-3A3CDB994BE3}"/>
    <dgm:cxn modelId="{D596216F-F4A4-4605-9436-28EA44267691}" type="presOf" srcId="{997F8FB9-3D2B-48CD-ABF3-32DC9F4B0C24}" destId="{390E20B5-8A72-4435-86CB-CC91A63447F2}" srcOrd="0" destOrd="0" presId="urn:microsoft.com/office/officeart/2005/8/layout/cycle3"/>
    <dgm:cxn modelId="{22E52E2A-ED83-4975-9A47-12A89FB7B9DC}" type="presOf" srcId="{E7782CAA-FF86-40D4-BE58-336CF4E0C256}" destId="{A92DFB7D-E5E2-411C-BA9B-982256F7BFFA}" srcOrd="0" destOrd="0" presId="urn:microsoft.com/office/officeart/2005/8/layout/cycle3"/>
    <dgm:cxn modelId="{8032BFAD-37AB-4437-9A25-757086803B13}" type="presOf" srcId="{6297CE99-05C8-40DF-A22C-F05197A6021A}" destId="{1E1CAA3E-1FD6-4243-BB09-E2ED05F835BA}" srcOrd="0" destOrd="0" presId="urn:microsoft.com/office/officeart/2005/8/layout/cycle3"/>
    <dgm:cxn modelId="{E02CAF9A-6AD9-4C7B-8101-E8593709D86F}" type="presOf" srcId="{F7D7A54E-8B89-4DED-A18A-710CAF26E02F}" destId="{8A4A31BF-7E52-408D-98E9-6E6B477834F4}" srcOrd="0" destOrd="0" presId="urn:microsoft.com/office/officeart/2005/8/layout/cycle3"/>
    <dgm:cxn modelId="{D10776E2-89A0-4BC6-B892-46CC1A491E8D}" type="presOf" srcId="{1C0A7EBB-6565-4E03-B93C-852C7824A9EB}" destId="{4D59AF96-55AB-43BA-AC39-C517B7A7835A}" srcOrd="0" destOrd="0" presId="urn:microsoft.com/office/officeart/2005/8/layout/cycle3"/>
    <dgm:cxn modelId="{8CA8074A-31F4-419C-9FDE-8FCE565D764A}" srcId="{997F8FB9-3D2B-48CD-ABF3-32DC9F4B0C24}" destId="{F7D7A54E-8B89-4DED-A18A-710CAF26E02F}" srcOrd="1" destOrd="0" parTransId="{8197C24B-8AD5-4C83-BA2B-E9DA80869ABE}" sibTransId="{221FC30A-3F6A-4890-9597-73A6DE25E39D}"/>
    <dgm:cxn modelId="{95E624B9-5377-41BA-AC27-8A301E6092E2}" type="presParOf" srcId="{390E20B5-8A72-4435-86CB-CC91A63447F2}" destId="{27B9B5BE-F1D8-460A-9031-EA76328B0433}" srcOrd="0" destOrd="0" presId="urn:microsoft.com/office/officeart/2005/8/layout/cycle3"/>
    <dgm:cxn modelId="{3BBC6603-706D-4F31-9380-6DDD19B9E96A}" type="presParOf" srcId="{27B9B5BE-F1D8-460A-9031-EA76328B0433}" destId="{4D59AF96-55AB-43BA-AC39-C517B7A7835A}" srcOrd="0" destOrd="0" presId="urn:microsoft.com/office/officeart/2005/8/layout/cycle3"/>
    <dgm:cxn modelId="{A162B989-2D9D-4303-97CE-8C2D07581041}" type="presParOf" srcId="{27B9B5BE-F1D8-460A-9031-EA76328B0433}" destId="{1E1CAA3E-1FD6-4243-BB09-E2ED05F835BA}" srcOrd="1" destOrd="0" presId="urn:microsoft.com/office/officeart/2005/8/layout/cycle3"/>
    <dgm:cxn modelId="{F48D9F47-3007-462D-A597-F6B3507044DC}" type="presParOf" srcId="{27B9B5BE-F1D8-460A-9031-EA76328B0433}" destId="{8A4A31BF-7E52-408D-98E9-6E6B477834F4}" srcOrd="2" destOrd="0" presId="urn:microsoft.com/office/officeart/2005/8/layout/cycle3"/>
    <dgm:cxn modelId="{C71A3567-FA2B-477A-936B-E277EA16EF4A}" type="presParOf" srcId="{27B9B5BE-F1D8-460A-9031-EA76328B0433}" destId="{A92DFB7D-E5E2-411C-BA9B-982256F7BFFA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97F8FB9-3D2B-48CD-ABF3-32DC9F4B0C24}" type="doc">
      <dgm:prSet loTypeId="urn:microsoft.com/office/officeart/2005/8/layout/cycle3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1C0A7EBB-6565-4E03-B93C-852C7824A9EB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1200" b="0" dirty="0" err="1" smtClean="0">
              <a:solidFill>
                <a:schemeClr val="tx1"/>
              </a:solidFill>
            </a:rPr>
            <a:t>Temukan</a:t>
          </a:r>
          <a:r>
            <a:rPr lang="en-US" sz="1200" b="0" dirty="0" smtClean="0">
              <a:solidFill>
                <a:schemeClr val="tx1"/>
              </a:solidFill>
            </a:rPr>
            <a:t> </a:t>
          </a:r>
          <a:r>
            <a:rPr lang="en-US" sz="1200" b="0" dirty="0" err="1" smtClean="0">
              <a:solidFill>
                <a:schemeClr val="tx1"/>
              </a:solidFill>
            </a:rPr>
            <a:t>Kebutuhan</a:t>
          </a:r>
          <a:r>
            <a:rPr lang="en-US" sz="1200" b="0" dirty="0" smtClean="0">
              <a:solidFill>
                <a:schemeClr val="tx1"/>
              </a:solidFill>
            </a:rPr>
            <a:t> </a:t>
          </a:r>
          <a:r>
            <a:rPr lang="en-US" sz="1200" b="0" dirty="0" err="1" smtClean="0">
              <a:solidFill>
                <a:schemeClr val="tx1"/>
              </a:solidFill>
            </a:rPr>
            <a:t>Masyarakat</a:t>
          </a:r>
          <a:endParaRPr lang="id-ID" sz="1200" b="0" dirty="0">
            <a:solidFill>
              <a:schemeClr val="tx1"/>
            </a:solidFill>
          </a:endParaRPr>
        </a:p>
      </dgm:t>
    </dgm:pt>
    <dgm:pt modelId="{C4D88A5C-9F36-481F-9D06-AF2CF1C06ABD}" type="parTrans" cxnId="{C3E945BF-AD66-41AD-B511-A19FB8086165}">
      <dgm:prSet/>
      <dgm:spPr/>
      <dgm:t>
        <a:bodyPr/>
        <a:lstStyle/>
        <a:p>
          <a:endParaRPr lang="id-ID"/>
        </a:p>
      </dgm:t>
    </dgm:pt>
    <dgm:pt modelId="{6297CE99-05C8-40DF-A22C-F05197A6021A}" type="sibTrans" cxnId="{C3E945BF-AD66-41AD-B511-A19FB8086165}">
      <dgm:prSet/>
      <dgm:spPr/>
      <dgm:t>
        <a:bodyPr/>
        <a:lstStyle/>
        <a:p>
          <a:endParaRPr lang="id-ID"/>
        </a:p>
      </dgm:t>
    </dgm:pt>
    <dgm:pt modelId="{F7D7A54E-8B89-4DED-A18A-710CAF26E02F}">
      <dgm:prSet phldrT="[Text]" custT="1"/>
      <dgm:spPr/>
      <dgm:t>
        <a:bodyPr/>
        <a:lstStyle/>
        <a:p>
          <a:r>
            <a:rPr lang="en-US" sz="1400" dirty="0" err="1" smtClean="0"/>
            <a:t>Kembangkan</a:t>
          </a:r>
          <a:r>
            <a:rPr lang="en-US" sz="1400" dirty="0" smtClean="0"/>
            <a:t> </a:t>
          </a:r>
          <a:r>
            <a:rPr lang="en-US" sz="1400" dirty="0" err="1" smtClean="0"/>
            <a:t>Solusi</a:t>
          </a:r>
          <a:r>
            <a:rPr lang="en-US" sz="1400" dirty="0" smtClean="0"/>
            <a:t> yang </a:t>
          </a:r>
          <a:r>
            <a:rPr lang="en-US" sz="1400" dirty="0" err="1" smtClean="0"/>
            <a:t>Unik</a:t>
          </a:r>
          <a:endParaRPr lang="id-ID" sz="1100" dirty="0"/>
        </a:p>
      </dgm:t>
    </dgm:pt>
    <dgm:pt modelId="{8197C24B-8AD5-4C83-BA2B-E9DA80869ABE}" type="parTrans" cxnId="{8CA8074A-31F4-419C-9FDE-8FCE565D764A}">
      <dgm:prSet/>
      <dgm:spPr/>
      <dgm:t>
        <a:bodyPr/>
        <a:lstStyle/>
        <a:p>
          <a:endParaRPr lang="id-ID"/>
        </a:p>
      </dgm:t>
    </dgm:pt>
    <dgm:pt modelId="{221FC30A-3F6A-4890-9597-73A6DE25E39D}" type="sibTrans" cxnId="{8CA8074A-31F4-419C-9FDE-8FCE565D764A}">
      <dgm:prSet/>
      <dgm:spPr/>
      <dgm:t>
        <a:bodyPr/>
        <a:lstStyle/>
        <a:p>
          <a:endParaRPr lang="id-ID"/>
        </a:p>
      </dgm:t>
    </dgm:pt>
    <dgm:pt modelId="{E7782CAA-FF86-40D4-BE58-336CF4E0C256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1400" b="0" dirty="0" err="1" smtClean="0">
              <a:solidFill>
                <a:schemeClr val="tx1"/>
              </a:solidFill>
            </a:rPr>
            <a:t>Pasarkan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  <a:r>
            <a:rPr lang="en-US" sz="1400" b="0" dirty="0" err="1" smtClean="0">
              <a:solidFill>
                <a:schemeClr val="tx1"/>
              </a:solidFill>
            </a:rPr>
            <a:t>Produk</a:t>
          </a:r>
          <a:endParaRPr lang="id-ID" sz="1400" b="0" dirty="0">
            <a:solidFill>
              <a:schemeClr val="tx1"/>
            </a:solidFill>
          </a:endParaRPr>
        </a:p>
      </dgm:t>
    </dgm:pt>
    <dgm:pt modelId="{ECD5147B-3260-47FA-A722-27696AB4EB7E}" type="parTrans" cxnId="{E39957A6-26D3-475E-AE03-6F4C092BBB13}">
      <dgm:prSet/>
      <dgm:spPr/>
      <dgm:t>
        <a:bodyPr/>
        <a:lstStyle/>
        <a:p>
          <a:endParaRPr lang="id-ID"/>
        </a:p>
      </dgm:t>
    </dgm:pt>
    <dgm:pt modelId="{1DF53245-633D-439D-9A05-3A3CDB994BE3}" type="sibTrans" cxnId="{E39957A6-26D3-475E-AE03-6F4C092BBB13}">
      <dgm:prSet/>
      <dgm:spPr/>
      <dgm:t>
        <a:bodyPr/>
        <a:lstStyle/>
        <a:p>
          <a:endParaRPr lang="id-ID"/>
        </a:p>
      </dgm:t>
    </dgm:pt>
    <dgm:pt modelId="{390E20B5-8A72-4435-86CB-CC91A63447F2}" type="pres">
      <dgm:prSet presAssocID="{997F8FB9-3D2B-48CD-ABF3-32DC9F4B0C2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7B9B5BE-F1D8-460A-9031-EA76328B0433}" type="pres">
      <dgm:prSet presAssocID="{997F8FB9-3D2B-48CD-ABF3-32DC9F4B0C24}" presName="cycle" presStyleCnt="0"/>
      <dgm:spPr/>
      <dgm:t>
        <a:bodyPr/>
        <a:lstStyle/>
        <a:p>
          <a:endParaRPr lang="id-ID"/>
        </a:p>
      </dgm:t>
    </dgm:pt>
    <dgm:pt modelId="{4D59AF96-55AB-43BA-AC39-C517B7A7835A}" type="pres">
      <dgm:prSet presAssocID="{1C0A7EBB-6565-4E03-B93C-852C7824A9EB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E1CAA3E-1FD6-4243-BB09-E2ED05F835BA}" type="pres">
      <dgm:prSet presAssocID="{6297CE99-05C8-40DF-A22C-F05197A6021A}" presName="sibTransFirstNode" presStyleLbl="bgShp" presStyleIdx="0" presStyleCnt="1"/>
      <dgm:spPr/>
      <dgm:t>
        <a:bodyPr/>
        <a:lstStyle/>
        <a:p>
          <a:endParaRPr lang="id-ID"/>
        </a:p>
      </dgm:t>
    </dgm:pt>
    <dgm:pt modelId="{8A4A31BF-7E52-408D-98E9-6E6B477834F4}" type="pres">
      <dgm:prSet presAssocID="{F7D7A54E-8B89-4DED-A18A-710CAF26E02F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92DFB7D-E5E2-411C-BA9B-982256F7BFFA}" type="pres">
      <dgm:prSet presAssocID="{E7782CAA-FF86-40D4-BE58-336CF4E0C256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3E945BF-AD66-41AD-B511-A19FB8086165}" srcId="{997F8FB9-3D2B-48CD-ABF3-32DC9F4B0C24}" destId="{1C0A7EBB-6565-4E03-B93C-852C7824A9EB}" srcOrd="0" destOrd="0" parTransId="{C4D88A5C-9F36-481F-9D06-AF2CF1C06ABD}" sibTransId="{6297CE99-05C8-40DF-A22C-F05197A6021A}"/>
    <dgm:cxn modelId="{AFCA7407-F87A-4DFE-9595-BE0141AA9B1C}" type="presOf" srcId="{997F8FB9-3D2B-48CD-ABF3-32DC9F4B0C24}" destId="{390E20B5-8A72-4435-86CB-CC91A63447F2}" srcOrd="0" destOrd="0" presId="urn:microsoft.com/office/officeart/2005/8/layout/cycle3"/>
    <dgm:cxn modelId="{F1AFB9E5-77CF-4614-B185-476A813BC5C1}" type="presOf" srcId="{F7D7A54E-8B89-4DED-A18A-710CAF26E02F}" destId="{8A4A31BF-7E52-408D-98E9-6E6B477834F4}" srcOrd="0" destOrd="0" presId="urn:microsoft.com/office/officeart/2005/8/layout/cycle3"/>
    <dgm:cxn modelId="{E39957A6-26D3-475E-AE03-6F4C092BBB13}" srcId="{997F8FB9-3D2B-48CD-ABF3-32DC9F4B0C24}" destId="{E7782CAA-FF86-40D4-BE58-336CF4E0C256}" srcOrd="2" destOrd="0" parTransId="{ECD5147B-3260-47FA-A722-27696AB4EB7E}" sibTransId="{1DF53245-633D-439D-9A05-3A3CDB994BE3}"/>
    <dgm:cxn modelId="{A53991EF-6231-4536-8321-73D1058ABB3F}" type="presOf" srcId="{E7782CAA-FF86-40D4-BE58-336CF4E0C256}" destId="{A92DFB7D-E5E2-411C-BA9B-982256F7BFFA}" srcOrd="0" destOrd="0" presId="urn:microsoft.com/office/officeart/2005/8/layout/cycle3"/>
    <dgm:cxn modelId="{16A6AD93-D1CA-4177-9EAC-F32E865772D0}" type="presOf" srcId="{1C0A7EBB-6565-4E03-B93C-852C7824A9EB}" destId="{4D59AF96-55AB-43BA-AC39-C517B7A7835A}" srcOrd="0" destOrd="0" presId="urn:microsoft.com/office/officeart/2005/8/layout/cycle3"/>
    <dgm:cxn modelId="{28E87064-132D-4C8D-8B6C-D9605B1D9A72}" type="presOf" srcId="{6297CE99-05C8-40DF-A22C-F05197A6021A}" destId="{1E1CAA3E-1FD6-4243-BB09-E2ED05F835BA}" srcOrd="0" destOrd="0" presId="urn:microsoft.com/office/officeart/2005/8/layout/cycle3"/>
    <dgm:cxn modelId="{8CA8074A-31F4-419C-9FDE-8FCE565D764A}" srcId="{997F8FB9-3D2B-48CD-ABF3-32DC9F4B0C24}" destId="{F7D7A54E-8B89-4DED-A18A-710CAF26E02F}" srcOrd="1" destOrd="0" parTransId="{8197C24B-8AD5-4C83-BA2B-E9DA80869ABE}" sibTransId="{221FC30A-3F6A-4890-9597-73A6DE25E39D}"/>
    <dgm:cxn modelId="{2AE5D6CF-A223-4A17-A54D-C8B9FFCEB4B8}" type="presParOf" srcId="{390E20B5-8A72-4435-86CB-CC91A63447F2}" destId="{27B9B5BE-F1D8-460A-9031-EA76328B0433}" srcOrd="0" destOrd="0" presId="urn:microsoft.com/office/officeart/2005/8/layout/cycle3"/>
    <dgm:cxn modelId="{7E73C4CE-9B2E-4DC1-85A0-218768D2AC59}" type="presParOf" srcId="{27B9B5BE-F1D8-460A-9031-EA76328B0433}" destId="{4D59AF96-55AB-43BA-AC39-C517B7A7835A}" srcOrd="0" destOrd="0" presId="urn:microsoft.com/office/officeart/2005/8/layout/cycle3"/>
    <dgm:cxn modelId="{10FDB03E-4E3C-4530-86A7-6EBB19F2242F}" type="presParOf" srcId="{27B9B5BE-F1D8-460A-9031-EA76328B0433}" destId="{1E1CAA3E-1FD6-4243-BB09-E2ED05F835BA}" srcOrd="1" destOrd="0" presId="urn:microsoft.com/office/officeart/2005/8/layout/cycle3"/>
    <dgm:cxn modelId="{7527358C-69BC-4E0B-80AC-1B290975BD05}" type="presParOf" srcId="{27B9B5BE-F1D8-460A-9031-EA76328B0433}" destId="{8A4A31BF-7E52-408D-98E9-6E6B477834F4}" srcOrd="2" destOrd="0" presId="urn:microsoft.com/office/officeart/2005/8/layout/cycle3"/>
    <dgm:cxn modelId="{AB18A110-F0EA-45C4-8FBF-5F0F45695EC6}" type="presParOf" srcId="{27B9B5BE-F1D8-460A-9031-EA76328B0433}" destId="{A92DFB7D-E5E2-411C-BA9B-982256F7BFFA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97F8FB9-3D2B-48CD-ABF3-32DC9F4B0C24}" type="doc">
      <dgm:prSet loTypeId="urn:microsoft.com/office/officeart/2005/8/layout/cycle3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1C0A7EBB-6565-4E03-B93C-852C7824A9EB}">
      <dgm:prSet phldrT="[Text]" custT="1"/>
      <dgm:spPr>
        <a:solidFill>
          <a:srgbClr val="FFB7FF"/>
        </a:solidFill>
      </dgm:spPr>
      <dgm:t>
        <a:bodyPr/>
        <a:lstStyle/>
        <a:p>
          <a:r>
            <a:rPr lang="en-US" sz="1400" dirty="0" err="1" smtClean="0"/>
            <a:t>Temukan</a:t>
          </a:r>
          <a:r>
            <a:rPr lang="en-US" sz="1400" dirty="0" smtClean="0"/>
            <a:t> </a:t>
          </a:r>
          <a:r>
            <a:rPr lang="en-US" sz="1400" dirty="0" err="1" smtClean="0"/>
            <a:t>Masalah</a:t>
          </a:r>
          <a:r>
            <a:rPr lang="en-US" sz="1400" dirty="0" smtClean="0"/>
            <a:t> </a:t>
          </a:r>
          <a:r>
            <a:rPr lang="en-US" sz="1400" dirty="0" err="1" smtClean="0"/>
            <a:t>Penelitian</a:t>
          </a:r>
          <a:r>
            <a:rPr lang="en-US" sz="1400" dirty="0" smtClean="0"/>
            <a:t> </a:t>
          </a:r>
          <a:r>
            <a:rPr lang="en-US" sz="1400" dirty="0" err="1" smtClean="0"/>
            <a:t>dengan</a:t>
          </a:r>
          <a:r>
            <a:rPr lang="en-US" sz="1400" dirty="0" smtClean="0"/>
            <a:t> </a:t>
          </a:r>
          <a:r>
            <a:rPr lang="en-US" sz="1400" dirty="0" err="1" smtClean="0"/>
            <a:t>Tema</a:t>
          </a:r>
          <a:r>
            <a:rPr lang="en-US" sz="1400" dirty="0" smtClean="0"/>
            <a:t> </a:t>
          </a:r>
          <a:r>
            <a:rPr lang="en-US" sz="1400" dirty="0" err="1" smtClean="0"/>
            <a:t>Sesuai</a:t>
          </a:r>
          <a:r>
            <a:rPr lang="en-US" sz="1400" dirty="0" smtClean="0"/>
            <a:t> </a:t>
          </a:r>
          <a:r>
            <a:rPr lang="en-US" sz="1400" dirty="0" err="1" smtClean="0"/>
            <a:t>Kebutuhan</a:t>
          </a:r>
          <a:r>
            <a:rPr lang="en-US" sz="1400" dirty="0" smtClean="0"/>
            <a:t> </a:t>
          </a:r>
          <a:r>
            <a:rPr lang="en-US" sz="1400" dirty="0" err="1" smtClean="0"/>
            <a:t>Masyarakat</a:t>
          </a:r>
          <a:endParaRPr lang="id-ID" sz="1400" b="1" dirty="0">
            <a:solidFill>
              <a:srgbClr val="C00000"/>
            </a:solidFill>
          </a:endParaRPr>
        </a:p>
      </dgm:t>
    </dgm:pt>
    <dgm:pt modelId="{C4D88A5C-9F36-481F-9D06-AF2CF1C06ABD}" type="parTrans" cxnId="{C3E945BF-AD66-41AD-B511-A19FB8086165}">
      <dgm:prSet/>
      <dgm:spPr/>
      <dgm:t>
        <a:bodyPr/>
        <a:lstStyle/>
        <a:p>
          <a:endParaRPr lang="id-ID"/>
        </a:p>
      </dgm:t>
    </dgm:pt>
    <dgm:pt modelId="{6297CE99-05C8-40DF-A22C-F05197A6021A}" type="sibTrans" cxnId="{C3E945BF-AD66-41AD-B511-A19FB8086165}">
      <dgm:prSet/>
      <dgm:spPr/>
      <dgm:t>
        <a:bodyPr/>
        <a:lstStyle/>
        <a:p>
          <a:endParaRPr lang="id-ID"/>
        </a:p>
      </dgm:t>
    </dgm:pt>
    <dgm:pt modelId="{F7D7A54E-8B89-4DED-A18A-710CAF26E02F}">
      <dgm:prSet phldrT="[Text]" custT="1"/>
      <dgm:spPr/>
      <dgm:t>
        <a:bodyPr/>
        <a:lstStyle/>
        <a:p>
          <a:r>
            <a:rPr lang="en-US" sz="1400" dirty="0" err="1" smtClean="0"/>
            <a:t>Kembangkan</a:t>
          </a:r>
          <a:r>
            <a:rPr lang="en-US" sz="1400" dirty="0" smtClean="0"/>
            <a:t> </a:t>
          </a:r>
          <a:r>
            <a:rPr lang="en-US" sz="1400" dirty="0" err="1" smtClean="0"/>
            <a:t>Solusi</a:t>
          </a:r>
          <a:r>
            <a:rPr lang="en-US" sz="1400" dirty="0" smtClean="0"/>
            <a:t> yang </a:t>
          </a:r>
          <a:r>
            <a:rPr lang="en-US" sz="1400" dirty="0" err="1" smtClean="0"/>
            <a:t>Unik</a:t>
          </a:r>
          <a:endParaRPr lang="id-ID" sz="1100" dirty="0"/>
        </a:p>
      </dgm:t>
    </dgm:pt>
    <dgm:pt modelId="{8197C24B-8AD5-4C83-BA2B-E9DA80869ABE}" type="parTrans" cxnId="{8CA8074A-31F4-419C-9FDE-8FCE565D764A}">
      <dgm:prSet/>
      <dgm:spPr/>
      <dgm:t>
        <a:bodyPr/>
        <a:lstStyle/>
        <a:p>
          <a:endParaRPr lang="id-ID"/>
        </a:p>
      </dgm:t>
    </dgm:pt>
    <dgm:pt modelId="{221FC30A-3F6A-4890-9597-73A6DE25E39D}" type="sibTrans" cxnId="{8CA8074A-31F4-419C-9FDE-8FCE565D764A}">
      <dgm:prSet/>
      <dgm:spPr/>
      <dgm:t>
        <a:bodyPr/>
        <a:lstStyle/>
        <a:p>
          <a:endParaRPr lang="id-ID"/>
        </a:p>
      </dgm:t>
    </dgm:pt>
    <dgm:pt modelId="{E7782CAA-FF86-40D4-BE58-336CF4E0C256}">
      <dgm:prSet phldrT="[Text]" custT="1"/>
      <dgm:spPr/>
      <dgm:t>
        <a:bodyPr/>
        <a:lstStyle/>
        <a:p>
          <a:r>
            <a:rPr lang="en-US" sz="1400" b="0" dirty="0" err="1" smtClean="0">
              <a:solidFill>
                <a:schemeClr val="tx1"/>
              </a:solidFill>
            </a:rPr>
            <a:t>Publikasi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  <a:r>
            <a:rPr lang="en-US" sz="1400" b="0" dirty="0" err="1" smtClean="0">
              <a:solidFill>
                <a:schemeClr val="tx1"/>
              </a:solidFill>
            </a:rPr>
            <a:t>Penelitian</a:t>
          </a:r>
          <a:endParaRPr lang="id-ID" sz="1400" b="0" dirty="0">
            <a:solidFill>
              <a:schemeClr val="tx1"/>
            </a:solidFill>
          </a:endParaRPr>
        </a:p>
      </dgm:t>
    </dgm:pt>
    <dgm:pt modelId="{ECD5147B-3260-47FA-A722-27696AB4EB7E}" type="parTrans" cxnId="{E39957A6-26D3-475E-AE03-6F4C092BBB13}">
      <dgm:prSet/>
      <dgm:spPr/>
      <dgm:t>
        <a:bodyPr/>
        <a:lstStyle/>
        <a:p>
          <a:endParaRPr lang="id-ID"/>
        </a:p>
      </dgm:t>
    </dgm:pt>
    <dgm:pt modelId="{1DF53245-633D-439D-9A05-3A3CDB994BE3}" type="sibTrans" cxnId="{E39957A6-26D3-475E-AE03-6F4C092BBB13}">
      <dgm:prSet/>
      <dgm:spPr/>
      <dgm:t>
        <a:bodyPr/>
        <a:lstStyle/>
        <a:p>
          <a:endParaRPr lang="id-ID"/>
        </a:p>
      </dgm:t>
    </dgm:pt>
    <dgm:pt modelId="{A57AC04F-971C-44CE-A016-5A1418A2AB44}">
      <dgm:prSet phldrT="[Text]" custT="1"/>
      <dgm:spPr/>
      <dgm:t>
        <a:bodyPr/>
        <a:lstStyle/>
        <a:p>
          <a:r>
            <a:rPr lang="en-US" sz="1400" b="0" dirty="0" err="1" smtClean="0">
              <a:solidFill>
                <a:schemeClr val="tx1"/>
              </a:solidFill>
            </a:rPr>
            <a:t>Pasarkan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  <a:r>
            <a:rPr lang="en-US" sz="1400" b="0" dirty="0" err="1" smtClean="0">
              <a:solidFill>
                <a:schemeClr val="tx1"/>
              </a:solidFill>
            </a:rPr>
            <a:t>Produk</a:t>
          </a:r>
          <a:endParaRPr lang="id-ID" sz="1400" b="0" dirty="0">
            <a:solidFill>
              <a:schemeClr val="tx1"/>
            </a:solidFill>
          </a:endParaRPr>
        </a:p>
      </dgm:t>
    </dgm:pt>
    <dgm:pt modelId="{469FA122-3452-46D8-BBEB-B669896D6D7E}" type="parTrans" cxnId="{B66C7A8D-C595-4060-9ECE-1C3156B9BFB9}">
      <dgm:prSet/>
      <dgm:spPr/>
      <dgm:t>
        <a:bodyPr/>
        <a:lstStyle/>
        <a:p>
          <a:endParaRPr lang="id-ID"/>
        </a:p>
      </dgm:t>
    </dgm:pt>
    <dgm:pt modelId="{3AC819CE-78CC-4C7E-8567-16A00AE34688}" type="sibTrans" cxnId="{B66C7A8D-C595-4060-9ECE-1C3156B9BFB9}">
      <dgm:prSet/>
      <dgm:spPr/>
      <dgm:t>
        <a:bodyPr/>
        <a:lstStyle/>
        <a:p>
          <a:endParaRPr lang="id-ID"/>
        </a:p>
      </dgm:t>
    </dgm:pt>
    <dgm:pt modelId="{390E20B5-8A72-4435-86CB-CC91A63447F2}" type="pres">
      <dgm:prSet presAssocID="{997F8FB9-3D2B-48CD-ABF3-32DC9F4B0C2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7B9B5BE-F1D8-460A-9031-EA76328B0433}" type="pres">
      <dgm:prSet presAssocID="{997F8FB9-3D2B-48CD-ABF3-32DC9F4B0C24}" presName="cycle" presStyleCnt="0"/>
      <dgm:spPr/>
      <dgm:t>
        <a:bodyPr/>
        <a:lstStyle/>
        <a:p>
          <a:endParaRPr lang="id-ID"/>
        </a:p>
      </dgm:t>
    </dgm:pt>
    <dgm:pt modelId="{4D59AF96-55AB-43BA-AC39-C517B7A7835A}" type="pres">
      <dgm:prSet presAssocID="{1C0A7EBB-6565-4E03-B93C-852C7824A9EB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E1CAA3E-1FD6-4243-BB09-E2ED05F835BA}" type="pres">
      <dgm:prSet presAssocID="{6297CE99-05C8-40DF-A22C-F05197A6021A}" presName="sibTransFirstNode" presStyleLbl="bgShp" presStyleIdx="0" presStyleCnt="1"/>
      <dgm:spPr/>
      <dgm:t>
        <a:bodyPr/>
        <a:lstStyle/>
        <a:p>
          <a:endParaRPr lang="id-ID"/>
        </a:p>
      </dgm:t>
    </dgm:pt>
    <dgm:pt modelId="{8A4A31BF-7E52-408D-98E9-6E6B477834F4}" type="pres">
      <dgm:prSet presAssocID="{F7D7A54E-8B89-4DED-A18A-710CAF26E02F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92DFB7D-E5E2-411C-BA9B-982256F7BFFA}" type="pres">
      <dgm:prSet presAssocID="{E7782CAA-FF86-40D4-BE58-336CF4E0C256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5B39986-00B7-4E15-8626-AF4F95027A6C}" type="pres">
      <dgm:prSet presAssocID="{A57AC04F-971C-44CE-A016-5A1418A2AB44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5BB3E65-0416-41A6-B2D8-AB1E9B7E0920}" type="presOf" srcId="{6297CE99-05C8-40DF-A22C-F05197A6021A}" destId="{1E1CAA3E-1FD6-4243-BB09-E2ED05F835BA}" srcOrd="0" destOrd="0" presId="urn:microsoft.com/office/officeart/2005/8/layout/cycle3"/>
    <dgm:cxn modelId="{6BAE0B13-7FAE-4A3D-8E65-4C30F6B4F047}" type="presOf" srcId="{E7782CAA-FF86-40D4-BE58-336CF4E0C256}" destId="{A92DFB7D-E5E2-411C-BA9B-982256F7BFFA}" srcOrd="0" destOrd="0" presId="urn:microsoft.com/office/officeart/2005/8/layout/cycle3"/>
    <dgm:cxn modelId="{2AC4D751-4C50-489F-A965-96E952A21058}" type="presOf" srcId="{A57AC04F-971C-44CE-A016-5A1418A2AB44}" destId="{E5B39986-00B7-4E15-8626-AF4F95027A6C}" srcOrd="0" destOrd="0" presId="urn:microsoft.com/office/officeart/2005/8/layout/cycle3"/>
    <dgm:cxn modelId="{0AA5EE5D-77AC-47BF-AD38-9804A2878015}" type="presOf" srcId="{F7D7A54E-8B89-4DED-A18A-710CAF26E02F}" destId="{8A4A31BF-7E52-408D-98E9-6E6B477834F4}" srcOrd="0" destOrd="0" presId="urn:microsoft.com/office/officeart/2005/8/layout/cycle3"/>
    <dgm:cxn modelId="{8C3BF039-E6DE-494F-896D-FDB5BA3EFA5A}" type="presOf" srcId="{997F8FB9-3D2B-48CD-ABF3-32DC9F4B0C24}" destId="{390E20B5-8A72-4435-86CB-CC91A63447F2}" srcOrd="0" destOrd="0" presId="urn:microsoft.com/office/officeart/2005/8/layout/cycle3"/>
    <dgm:cxn modelId="{C3E945BF-AD66-41AD-B511-A19FB8086165}" srcId="{997F8FB9-3D2B-48CD-ABF3-32DC9F4B0C24}" destId="{1C0A7EBB-6565-4E03-B93C-852C7824A9EB}" srcOrd="0" destOrd="0" parTransId="{C4D88A5C-9F36-481F-9D06-AF2CF1C06ABD}" sibTransId="{6297CE99-05C8-40DF-A22C-F05197A6021A}"/>
    <dgm:cxn modelId="{B66C7A8D-C595-4060-9ECE-1C3156B9BFB9}" srcId="{997F8FB9-3D2B-48CD-ABF3-32DC9F4B0C24}" destId="{A57AC04F-971C-44CE-A016-5A1418A2AB44}" srcOrd="3" destOrd="0" parTransId="{469FA122-3452-46D8-BBEB-B669896D6D7E}" sibTransId="{3AC819CE-78CC-4C7E-8567-16A00AE34688}"/>
    <dgm:cxn modelId="{E39957A6-26D3-475E-AE03-6F4C092BBB13}" srcId="{997F8FB9-3D2B-48CD-ABF3-32DC9F4B0C24}" destId="{E7782CAA-FF86-40D4-BE58-336CF4E0C256}" srcOrd="2" destOrd="0" parTransId="{ECD5147B-3260-47FA-A722-27696AB4EB7E}" sibTransId="{1DF53245-633D-439D-9A05-3A3CDB994BE3}"/>
    <dgm:cxn modelId="{87EBD85D-E521-4E52-AD1F-5E70E9F60B10}" type="presOf" srcId="{1C0A7EBB-6565-4E03-B93C-852C7824A9EB}" destId="{4D59AF96-55AB-43BA-AC39-C517B7A7835A}" srcOrd="0" destOrd="0" presId="urn:microsoft.com/office/officeart/2005/8/layout/cycle3"/>
    <dgm:cxn modelId="{8CA8074A-31F4-419C-9FDE-8FCE565D764A}" srcId="{997F8FB9-3D2B-48CD-ABF3-32DC9F4B0C24}" destId="{F7D7A54E-8B89-4DED-A18A-710CAF26E02F}" srcOrd="1" destOrd="0" parTransId="{8197C24B-8AD5-4C83-BA2B-E9DA80869ABE}" sibTransId="{221FC30A-3F6A-4890-9597-73A6DE25E39D}"/>
    <dgm:cxn modelId="{CE91FAE0-C4E7-4642-A6AB-87145F7AC22C}" type="presParOf" srcId="{390E20B5-8A72-4435-86CB-CC91A63447F2}" destId="{27B9B5BE-F1D8-460A-9031-EA76328B0433}" srcOrd="0" destOrd="0" presId="urn:microsoft.com/office/officeart/2005/8/layout/cycle3"/>
    <dgm:cxn modelId="{9A06344A-3B0F-4605-A169-548C44DD0A19}" type="presParOf" srcId="{27B9B5BE-F1D8-460A-9031-EA76328B0433}" destId="{4D59AF96-55AB-43BA-AC39-C517B7A7835A}" srcOrd="0" destOrd="0" presId="urn:microsoft.com/office/officeart/2005/8/layout/cycle3"/>
    <dgm:cxn modelId="{81C3F957-B7A3-4997-97EA-64010BC00515}" type="presParOf" srcId="{27B9B5BE-F1D8-460A-9031-EA76328B0433}" destId="{1E1CAA3E-1FD6-4243-BB09-E2ED05F835BA}" srcOrd="1" destOrd="0" presId="urn:microsoft.com/office/officeart/2005/8/layout/cycle3"/>
    <dgm:cxn modelId="{8ED7C2D9-EEE1-48DB-B23F-02F15631480B}" type="presParOf" srcId="{27B9B5BE-F1D8-460A-9031-EA76328B0433}" destId="{8A4A31BF-7E52-408D-98E9-6E6B477834F4}" srcOrd="2" destOrd="0" presId="urn:microsoft.com/office/officeart/2005/8/layout/cycle3"/>
    <dgm:cxn modelId="{293DCAE6-C325-4F02-A613-87F666CB4932}" type="presParOf" srcId="{27B9B5BE-F1D8-460A-9031-EA76328B0433}" destId="{A92DFB7D-E5E2-411C-BA9B-982256F7BFFA}" srcOrd="3" destOrd="0" presId="urn:microsoft.com/office/officeart/2005/8/layout/cycle3"/>
    <dgm:cxn modelId="{6AEE0D87-90F9-4A95-B1A9-FC2DE5EAE07C}" type="presParOf" srcId="{27B9B5BE-F1D8-460A-9031-EA76328B0433}" destId="{E5B39986-00B7-4E15-8626-AF4F95027A6C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425B449-72B5-4895-91CD-943871F4335C}" type="doc">
      <dgm:prSet loTypeId="urn:microsoft.com/office/officeart/2005/8/layout/vList5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75DBC9E5-DD59-4A39-9ACE-94240859A266}">
      <dgm:prSet phldrT="[Text]"/>
      <dgm:spPr/>
      <dgm:t>
        <a:bodyPr/>
        <a:lstStyle/>
        <a:p>
          <a:r>
            <a:rPr lang="en-US" dirty="0" err="1" smtClean="0"/>
            <a:t>Masalah</a:t>
          </a:r>
          <a:endParaRPr lang="id-ID" dirty="0"/>
        </a:p>
      </dgm:t>
    </dgm:pt>
    <dgm:pt modelId="{DF838D90-BB09-452B-99BB-DD8C86619FA3}" type="parTrans" cxnId="{09B73039-718C-465F-8923-26F84067CB73}">
      <dgm:prSet/>
      <dgm:spPr/>
      <dgm:t>
        <a:bodyPr/>
        <a:lstStyle/>
        <a:p>
          <a:endParaRPr lang="id-ID"/>
        </a:p>
      </dgm:t>
    </dgm:pt>
    <dgm:pt modelId="{1D8E848E-2064-4FCB-AC95-D6EF7A86FE40}" type="sibTrans" cxnId="{09B73039-718C-465F-8923-26F84067CB73}">
      <dgm:prSet/>
      <dgm:spPr/>
      <dgm:t>
        <a:bodyPr/>
        <a:lstStyle/>
        <a:p>
          <a:endParaRPr lang="id-ID"/>
        </a:p>
      </dgm:t>
    </dgm:pt>
    <dgm:pt modelId="{AB861865-6E8C-4976-B3FE-CFB085305B73}">
      <dgm:prSet phldrT="[Text]"/>
      <dgm:spPr/>
      <dgm:t>
        <a:bodyPr/>
        <a:lstStyle/>
        <a:p>
          <a:r>
            <a:rPr lang="en-US" dirty="0" err="1" smtClean="0"/>
            <a:t>Masyarakat</a:t>
          </a:r>
          <a:r>
            <a:rPr lang="en-US" dirty="0" smtClean="0"/>
            <a:t> </a:t>
          </a:r>
          <a:r>
            <a:rPr lang="en-US" dirty="0" err="1" smtClean="0"/>
            <a:t>perlu</a:t>
          </a:r>
          <a:r>
            <a:rPr lang="en-US" dirty="0" smtClean="0"/>
            <a:t> </a:t>
          </a:r>
          <a:r>
            <a:rPr lang="en-US" dirty="0" err="1" smtClean="0"/>
            <a:t>alternatif</a:t>
          </a:r>
          <a:r>
            <a:rPr lang="en-US" dirty="0" smtClean="0"/>
            <a:t> </a:t>
          </a:r>
          <a:r>
            <a:rPr lang="en-US" dirty="0" err="1" smtClean="0"/>
            <a:t>alat</a:t>
          </a:r>
          <a:r>
            <a:rPr lang="en-US" dirty="0" smtClean="0"/>
            <a:t> </a:t>
          </a:r>
          <a:r>
            <a:rPr lang="en-US" dirty="0" err="1" smtClean="0"/>
            <a:t>penerangan</a:t>
          </a:r>
          <a:endParaRPr lang="id-ID" dirty="0"/>
        </a:p>
      </dgm:t>
    </dgm:pt>
    <dgm:pt modelId="{6B8D53E7-7D40-4876-9603-975E32DB76A4}" type="parTrans" cxnId="{034856EE-AACE-462F-8FFB-1AF29CC602DB}">
      <dgm:prSet/>
      <dgm:spPr/>
      <dgm:t>
        <a:bodyPr/>
        <a:lstStyle/>
        <a:p>
          <a:endParaRPr lang="id-ID"/>
        </a:p>
      </dgm:t>
    </dgm:pt>
    <dgm:pt modelId="{20FBAA79-1A27-4173-B9CC-16112452398A}" type="sibTrans" cxnId="{034856EE-AACE-462F-8FFB-1AF29CC602DB}">
      <dgm:prSet/>
      <dgm:spPr/>
      <dgm:t>
        <a:bodyPr/>
        <a:lstStyle/>
        <a:p>
          <a:endParaRPr lang="id-ID"/>
        </a:p>
      </dgm:t>
    </dgm:pt>
    <dgm:pt modelId="{566BE60E-07DE-4568-B334-00146DD08045}">
      <dgm:prSet phldrT="[Text]"/>
      <dgm:spPr/>
      <dgm:t>
        <a:bodyPr/>
        <a:lstStyle/>
        <a:p>
          <a:r>
            <a:rPr lang="en-US" dirty="0" err="1" smtClean="0"/>
            <a:t>Solusi</a:t>
          </a:r>
          <a:r>
            <a:rPr lang="en-US" dirty="0" smtClean="0"/>
            <a:t> </a:t>
          </a:r>
          <a:r>
            <a:rPr lang="en-US" dirty="0" err="1" smtClean="0"/>
            <a:t>Unik</a:t>
          </a:r>
          <a:endParaRPr lang="id-ID" dirty="0"/>
        </a:p>
      </dgm:t>
    </dgm:pt>
    <dgm:pt modelId="{13F52755-4BB9-45B2-AC29-AE3C00CA1875}" type="parTrans" cxnId="{B413DAB7-6C6F-4BE7-95F0-B8A2D0087071}">
      <dgm:prSet/>
      <dgm:spPr/>
      <dgm:t>
        <a:bodyPr/>
        <a:lstStyle/>
        <a:p>
          <a:endParaRPr lang="id-ID"/>
        </a:p>
      </dgm:t>
    </dgm:pt>
    <dgm:pt modelId="{3F9480FE-CE50-4B07-BF01-83E89F4D2048}" type="sibTrans" cxnId="{B413DAB7-6C6F-4BE7-95F0-B8A2D0087071}">
      <dgm:prSet/>
      <dgm:spPr/>
      <dgm:t>
        <a:bodyPr/>
        <a:lstStyle/>
        <a:p>
          <a:endParaRPr lang="id-ID"/>
        </a:p>
      </dgm:t>
    </dgm:pt>
    <dgm:pt modelId="{14B232B7-DD7D-4CA0-9E18-9D97C68418D0}">
      <dgm:prSet phldrT="[Text]"/>
      <dgm:spPr/>
      <dgm:t>
        <a:bodyPr/>
        <a:lstStyle/>
        <a:p>
          <a:r>
            <a:rPr lang="en-US" dirty="0" smtClean="0"/>
            <a:t>Thomas A. Edison </a:t>
          </a:r>
          <a:r>
            <a:rPr lang="en-US" dirty="0" err="1" smtClean="0"/>
            <a:t>mengembangkan</a:t>
          </a:r>
          <a:r>
            <a:rPr lang="en-US" dirty="0" smtClean="0"/>
            <a:t> </a:t>
          </a:r>
          <a:r>
            <a:rPr lang="en-US" dirty="0" err="1" smtClean="0"/>
            <a:t>bolam</a:t>
          </a:r>
          <a:r>
            <a:rPr lang="en-US" dirty="0" smtClean="0"/>
            <a:t> </a:t>
          </a:r>
          <a:r>
            <a:rPr lang="en-US" dirty="0" err="1" smtClean="0"/>
            <a:t>lampu</a:t>
          </a:r>
          <a:endParaRPr lang="id-ID" dirty="0"/>
        </a:p>
      </dgm:t>
    </dgm:pt>
    <dgm:pt modelId="{E8D2326A-84F5-478C-B10A-70DC3ABC42E9}" type="parTrans" cxnId="{7FF92179-61F2-4CE4-8D3C-7D8ADCEF4284}">
      <dgm:prSet/>
      <dgm:spPr/>
      <dgm:t>
        <a:bodyPr/>
        <a:lstStyle/>
        <a:p>
          <a:endParaRPr lang="id-ID"/>
        </a:p>
      </dgm:t>
    </dgm:pt>
    <dgm:pt modelId="{167EEBF8-C1D6-449D-9E43-E9AA7EE80205}" type="sibTrans" cxnId="{7FF92179-61F2-4CE4-8D3C-7D8ADCEF4284}">
      <dgm:prSet/>
      <dgm:spPr/>
      <dgm:t>
        <a:bodyPr/>
        <a:lstStyle/>
        <a:p>
          <a:endParaRPr lang="id-ID"/>
        </a:p>
      </dgm:t>
    </dgm:pt>
    <dgm:pt modelId="{7ADF3FD5-A6B7-479F-9DD2-CA7BAADDAB10}">
      <dgm:prSet phldrT="[Text]"/>
      <dgm:spPr/>
      <dgm:t>
        <a:bodyPr/>
        <a:lstStyle/>
        <a:p>
          <a:r>
            <a:rPr lang="en-US" dirty="0" err="1" smtClean="0"/>
            <a:t>Publikasi</a:t>
          </a:r>
          <a:r>
            <a:rPr lang="en-US" dirty="0" smtClean="0"/>
            <a:t> </a:t>
          </a:r>
          <a:r>
            <a:rPr lang="en-US" dirty="0" err="1" smtClean="0"/>
            <a:t>Hasil</a:t>
          </a:r>
          <a:endParaRPr lang="id-ID" dirty="0"/>
        </a:p>
      </dgm:t>
    </dgm:pt>
    <dgm:pt modelId="{E38E8B6C-20C3-4902-B809-A31799F62B28}" type="parTrans" cxnId="{6210F4AA-7208-4159-9EED-558FD5CE934E}">
      <dgm:prSet/>
      <dgm:spPr/>
      <dgm:t>
        <a:bodyPr/>
        <a:lstStyle/>
        <a:p>
          <a:endParaRPr lang="id-ID"/>
        </a:p>
      </dgm:t>
    </dgm:pt>
    <dgm:pt modelId="{EEE2E71C-0659-42E2-B563-54261D03F20A}" type="sibTrans" cxnId="{6210F4AA-7208-4159-9EED-558FD5CE934E}">
      <dgm:prSet/>
      <dgm:spPr/>
      <dgm:t>
        <a:bodyPr/>
        <a:lstStyle/>
        <a:p>
          <a:endParaRPr lang="id-ID"/>
        </a:p>
      </dgm:t>
    </dgm:pt>
    <dgm:pt modelId="{DA9D2967-60C3-4691-A349-7F3E14130B9E}">
      <dgm:prSet phldrT="[Text]"/>
      <dgm:spPr/>
      <dgm:t>
        <a:bodyPr/>
        <a:lstStyle/>
        <a:p>
          <a:r>
            <a:rPr lang="en-US" dirty="0" smtClean="0"/>
            <a:t>Paper </a:t>
          </a:r>
          <a:r>
            <a:rPr lang="en-US" dirty="0" err="1" smtClean="0"/>
            <a:t>dan</a:t>
          </a:r>
          <a:r>
            <a:rPr lang="en-US" dirty="0" smtClean="0"/>
            <a:t> paten </a:t>
          </a:r>
          <a:r>
            <a:rPr lang="en-US" dirty="0" err="1" smtClean="0"/>
            <a:t>tentang</a:t>
          </a:r>
          <a:r>
            <a:rPr lang="en-US" dirty="0" smtClean="0"/>
            <a:t> </a:t>
          </a:r>
          <a:r>
            <a:rPr lang="en-US" dirty="0" err="1" smtClean="0"/>
            <a:t>Bolam</a:t>
          </a:r>
          <a:r>
            <a:rPr lang="en-US" dirty="0" smtClean="0"/>
            <a:t> </a:t>
          </a:r>
          <a:r>
            <a:rPr lang="en-US" dirty="0" err="1" smtClean="0"/>
            <a:t>Lampu</a:t>
          </a:r>
          <a:endParaRPr lang="id-ID" dirty="0"/>
        </a:p>
      </dgm:t>
    </dgm:pt>
    <dgm:pt modelId="{EF3C3D35-2A27-4DB0-82FD-360B042430AC}" type="parTrans" cxnId="{09067C5F-4AC2-495E-8533-0C7885DFD96E}">
      <dgm:prSet/>
      <dgm:spPr/>
      <dgm:t>
        <a:bodyPr/>
        <a:lstStyle/>
        <a:p>
          <a:endParaRPr lang="id-ID"/>
        </a:p>
      </dgm:t>
    </dgm:pt>
    <dgm:pt modelId="{B84EE711-34D2-4075-A4D5-FD4A4BEAF43F}" type="sibTrans" cxnId="{09067C5F-4AC2-495E-8533-0C7885DFD96E}">
      <dgm:prSet/>
      <dgm:spPr/>
      <dgm:t>
        <a:bodyPr/>
        <a:lstStyle/>
        <a:p>
          <a:endParaRPr lang="id-ID"/>
        </a:p>
      </dgm:t>
    </dgm:pt>
    <dgm:pt modelId="{1280216C-F390-47E3-B6FE-CCA15C4CB3DF}">
      <dgm:prSet phldrT="[Text]"/>
      <dgm:spPr/>
      <dgm:t>
        <a:bodyPr/>
        <a:lstStyle/>
        <a:p>
          <a:r>
            <a:rPr lang="en-US" dirty="0" err="1" smtClean="0"/>
            <a:t>Pasarkan</a:t>
          </a:r>
          <a:r>
            <a:rPr lang="en-US" dirty="0" smtClean="0"/>
            <a:t> </a:t>
          </a:r>
          <a:r>
            <a:rPr lang="en-US" dirty="0" err="1" smtClean="0"/>
            <a:t>Produk</a:t>
          </a:r>
          <a:endParaRPr lang="id-ID" dirty="0"/>
        </a:p>
      </dgm:t>
    </dgm:pt>
    <dgm:pt modelId="{EE43DDA6-32FF-4284-A031-0534489610C1}" type="parTrans" cxnId="{E2986C3D-AA0F-470F-8E0F-6718027BE400}">
      <dgm:prSet/>
      <dgm:spPr/>
      <dgm:t>
        <a:bodyPr/>
        <a:lstStyle/>
        <a:p>
          <a:endParaRPr lang="id-ID"/>
        </a:p>
      </dgm:t>
    </dgm:pt>
    <dgm:pt modelId="{53C0913A-C9D1-4A7D-A225-BE8C7F8AE1E9}" type="sibTrans" cxnId="{E2986C3D-AA0F-470F-8E0F-6718027BE400}">
      <dgm:prSet/>
      <dgm:spPr/>
      <dgm:t>
        <a:bodyPr/>
        <a:lstStyle/>
        <a:p>
          <a:endParaRPr lang="id-ID"/>
        </a:p>
      </dgm:t>
    </dgm:pt>
    <dgm:pt modelId="{7833E85A-35DF-4032-9035-EAD5951A87CF}">
      <dgm:prSet phldrT="[Text]"/>
      <dgm:spPr/>
      <dgm:t>
        <a:bodyPr/>
        <a:lstStyle/>
        <a:p>
          <a:r>
            <a:rPr lang="en-US" dirty="0" err="1" smtClean="0"/>
            <a:t>Produk</a:t>
          </a:r>
          <a:r>
            <a:rPr lang="en-US" dirty="0" smtClean="0"/>
            <a:t> </a:t>
          </a:r>
          <a:r>
            <a:rPr lang="en-US" dirty="0" err="1" smtClean="0"/>
            <a:t>Bolam</a:t>
          </a:r>
          <a:r>
            <a:rPr lang="en-US" dirty="0" smtClean="0"/>
            <a:t> </a:t>
          </a:r>
          <a:r>
            <a:rPr lang="en-US" dirty="0" err="1" smtClean="0"/>
            <a:t>Lampu</a:t>
          </a:r>
          <a:endParaRPr lang="id-ID" dirty="0"/>
        </a:p>
      </dgm:t>
    </dgm:pt>
    <dgm:pt modelId="{564D69B8-A65B-4084-B4E1-7CEF9F794530}" type="parTrans" cxnId="{AEAED97F-D400-446C-90D7-57C6DAC405B0}">
      <dgm:prSet/>
      <dgm:spPr/>
      <dgm:t>
        <a:bodyPr/>
        <a:lstStyle/>
        <a:p>
          <a:endParaRPr lang="id-ID"/>
        </a:p>
      </dgm:t>
    </dgm:pt>
    <dgm:pt modelId="{75D49533-BFFB-4FFF-AE6F-BCC4DA5E77A9}" type="sibTrans" cxnId="{AEAED97F-D400-446C-90D7-57C6DAC405B0}">
      <dgm:prSet/>
      <dgm:spPr/>
      <dgm:t>
        <a:bodyPr/>
        <a:lstStyle/>
        <a:p>
          <a:endParaRPr lang="id-ID"/>
        </a:p>
      </dgm:t>
    </dgm:pt>
    <dgm:pt modelId="{1BB4BF72-2BE4-4AE4-9647-19CEC2D02719}" type="pres">
      <dgm:prSet presAssocID="{D425B449-72B5-4895-91CD-943871F433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666439E-1EF8-4953-8965-F263FAD9B056}" type="pres">
      <dgm:prSet presAssocID="{75DBC9E5-DD59-4A39-9ACE-94240859A266}" presName="linNode" presStyleCnt="0"/>
      <dgm:spPr/>
    </dgm:pt>
    <dgm:pt modelId="{4C9975E0-95E3-4CED-94C8-6D290F8C8126}" type="pres">
      <dgm:prSet presAssocID="{75DBC9E5-DD59-4A39-9ACE-94240859A266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FB7C3EB-DD32-4EF3-89DF-D3800CFAAFB1}" type="pres">
      <dgm:prSet presAssocID="{75DBC9E5-DD59-4A39-9ACE-94240859A266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4468BC6-3D2A-4902-8E3C-26340608926E}" type="pres">
      <dgm:prSet presAssocID="{1D8E848E-2064-4FCB-AC95-D6EF7A86FE40}" presName="sp" presStyleCnt="0"/>
      <dgm:spPr/>
    </dgm:pt>
    <dgm:pt modelId="{E1C0BEC8-5367-4B0B-A53B-A509D899A0FB}" type="pres">
      <dgm:prSet presAssocID="{566BE60E-07DE-4568-B334-00146DD08045}" presName="linNode" presStyleCnt="0"/>
      <dgm:spPr/>
    </dgm:pt>
    <dgm:pt modelId="{FF60C469-1966-47EC-8CF0-F783C7B99C7A}" type="pres">
      <dgm:prSet presAssocID="{566BE60E-07DE-4568-B334-00146DD0804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545A014-9FD4-4EFF-B7FF-3B29E29AEE14}" type="pres">
      <dgm:prSet presAssocID="{566BE60E-07DE-4568-B334-00146DD08045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0F42673-1C2B-467D-8232-3B0EF78CFAD4}" type="pres">
      <dgm:prSet presAssocID="{3F9480FE-CE50-4B07-BF01-83E89F4D2048}" presName="sp" presStyleCnt="0"/>
      <dgm:spPr/>
    </dgm:pt>
    <dgm:pt modelId="{6870A36D-6286-4671-8652-E4A7E559AF15}" type="pres">
      <dgm:prSet presAssocID="{7ADF3FD5-A6B7-479F-9DD2-CA7BAADDAB10}" presName="linNode" presStyleCnt="0"/>
      <dgm:spPr/>
    </dgm:pt>
    <dgm:pt modelId="{FD0BB939-737A-4A87-847F-0FB436F60828}" type="pres">
      <dgm:prSet presAssocID="{7ADF3FD5-A6B7-479F-9DD2-CA7BAADDAB1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ED62BFA-C2EF-4197-AB59-D1B1B24A9F09}" type="pres">
      <dgm:prSet presAssocID="{7ADF3FD5-A6B7-479F-9DD2-CA7BAADDAB10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99601EE-14B7-44B5-AE1D-A999AA633338}" type="pres">
      <dgm:prSet presAssocID="{EEE2E71C-0659-42E2-B563-54261D03F20A}" presName="sp" presStyleCnt="0"/>
      <dgm:spPr/>
    </dgm:pt>
    <dgm:pt modelId="{E6017345-D346-4C56-B1A4-B71707082015}" type="pres">
      <dgm:prSet presAssocID="{1280216C-F390-47E3-B6FE-CCA15C4CB3DF}" presName="linNode" presStyleCnt="0"/>
      <dgm:spPr/>
    </dgm:pt>
    <dgm:pt modelId="{E93ADC5E-F7BE-4F69-9BC9-064E394E2490}" type="pres">
      <dgm:prSet presAssocID="{1280216C-F390-47E3-B6FE-CCA15C4CB3D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5088738-F089-42B0-BEBD-BDA41D67ECBB}" type="pres">
      <dgm:prSet presAssocID="{1280216C-F390-47E3-B6FE-CCA15C4CB3D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88E962D-EAB1-470D-BA40-FFDEF9E208C4}" type="presOf" srcId="{75DBC9E5-DD59-4A39-9ACE-94240859A266}" destId="{4C9975E0-95E3-4CED-94C8-6D290F8C8126}" srcOrd="0" destOrd="0" presId="urn:microsoft.com/office/officeart/2005/8/layout/vList5"/>
    <dgm:cxn modelId="{C863209E-52C0-4CB1-8940-8B9318CDA361}" type="presOf" srcId="{D425B449-72B5-4895-91CD-943871F4335C}" destId="{1BB4BF72-2BE4-4AE4-9647-19CEC2D02719}" srcOrd="0" destOrd="0" presId="urn:microsoft.com/office/officeart/2005/8/layout/vList5"/>
    <dgm:cxn modelId="{61538EDD-828F-447B-8DA7-7423B9474713}" type="presOf" srcId="{7ADF3FD5-A6B7-479F-9DD2-CA7BAADDAB10}" destId="{FD0BB939-737A-4A87-847F-0FB436F60828}" srcOrd="0" destOrd="0" presId="urn:microsoft.com/office/officeart/2005/8/layout/vList5"/>
    <dgm:cxn modelId="{369ADA04-7D3D-4E66-9041-88C6D8718DE8}" type="presOf" srcId="{1280216C-F390-47E3-B6FE-CCA15C4CB3DF}" destId="{E93ADC5E-F7BE-4F69-9BC9-064E394E2490}" srcOrd="0" destOrd="0" presId="urn:microsoft.com/office/officeart/2005/8/layout/vList5"/>
    <dgm:cxn modelId="{09067C5F-4AC2-495E-8533-0C7885DFD96E}" srcId="{7ADF3FD5-A6B7-479F-9DD2-CA7BAADDAB10}" destId="{DA9D2967-60C3-4691-A349-7F3E14130B9E}" srcOrd="0" destOrd="0" parTransId="{EF3C3D35-2A27-4DB0-82FD-360B042430AC}" sibTransId="{B84EE711-34D2-4075-A4D5-FD4A4BEAF43F}"/>
    <dgm:cxn modelId="{DBE0C034-A31C-4CC7-897F-194ED558FF2B}" type="presOf" srcId="{566BE60E-07DE-4568-B334-00146DD08045}" destId="{FF60C469-1966-47EC-8CF0-F783C7B99C7A}" srcOrd="0" destOrd="0" presId="urn:microsoft.com/office/officeart/2005/8/layout/vList5"/>
    <dgm:cxn modelId="{009A9E68-E7B6-404F-B26B-BD51DE5AE1D0}" type="presOf" srcId="{7833E85A-35DF-4032-9035-EAD5951A87CF}" destId="{05088738-F089-42B0-BEBD-BDA41D67ECBB}" srcOrd="0" destOrd="0" presId="urn:microsoft.com/office/officeart/2005/8/layout/vList5"/>
    <dgm:cxn modelId="{B413DAB7-6C6F-4BE7-95F0-B8A2D0087071}" srcId="{D425B449-72B5-4895-91CD-943871F4335C}" destId="{566BE60E-07DE-4568-B334-00146DD08045}" srcOrd="1" destOrd="0" parTransId="{13F52755-4BB9-45B2-AC29-AE3C00CA1875}" sibTransId="{3F9480FE-CE50-4B07-BF01-83E89F4D2048}"/>
    <dgm:cxn modelId="{09B73039-718C-465F-8923-26F84067CB73}" srcId="{D425B449-72B5-4895-91CD-943871F4335C}" destId="{75DBC9E5-DD59-4A39-9ACE-94240859A266}" srcOrd="0" destOrd="0" parTransId="{DF838D90-BB09-452B-99BB-DD8C86619FA3}" sibTransId="{1D8E848E-2064-4FCB-AC95-D6EF7A86FE40}"/>
    <dgm:cxn modelId="{E2986C3D-AA0F-470F-8E0F-6718027BE400}" srcId="{D425B449-72B5-4895-91CD-943871F4335C}" destId="{1280216C-F390-47E3-B6FE-CCA15C4CB3DF}" srcOrd="3" destOrd="0" parTransId="{EE43DDA6-32FF-4284-A031-0534489610C1}" sibTransId="{53C0913A-C9D1-4A7D-A225-BE8C7F8AE1E9}"/>
    <dgm:cxn modelId="{92FB2807-C915-45F1-984B-CB935842A108}" type="presOf" srcId="{AB861865-6E8C-4976-B3FE-CFB085305B73}" destId="{2FB7C3EB-DD32-4EF3-89DF-D3800CFAAFB1}" srcOrd="0" destOrd="0" presId="urn:microsoft.com/office/officeart/2005/8/layout/vList5"/>
    <dgm:cxn modelId="{034856EE-AACE-462F-8FFB-1AF29CC602DB}" srcId="{75DBC9E5-DD59-4A39-9ACE-94240859A266}" destId="{AB861865-6E8C-4976-B3FE-CFB085305B73}" srcOrd="0" destOrd="0" parTransId="{6B8D53E7-7D40-4876-9603-975E32DB76A4}" sibTransId="{20FBAA79-1A27-4173-B9CC-16112452398A}"/>
    <dgm:cxn modelId="{AEAED97F-D400-446C-90D7-57C6DAC405B0}" srcId="{1280216C-F390-47E3-B6FE-CCA15C4CB3DF}" destId="{7833E85A-35DF-4032-9035-EAD5951A87CF}" srcOrd="0" destOrd="0" parTransId="{564D69B8-A65B-4084-B4E1-7CEF9F794530}" sibTransId="{75D49533-BFFB-4FFF-AE6F-BCC4DA5E77A9}"/>
    <dgm:cxn modelId="{4741DA56-E584-4E1C-8E45-51C53843F1FE}" type="presOf" srcId="{DA9D2967-60C3-4691-A349-7F3E14130B9E}" destId="{CED62BFA-C2EF-4197-AB59-D1B1B24A9F09}" srcOrd="0" destOrd="0" presId="urn:microsoft.com/office/officeart/2005/8/layout/vList5"/>
    <dgm:cxn modelId="{F1B54078-6B7A-450C-A2A5-097AE4090586}" type="presOf" srcId="{14B232B7-DD7D-4CA0-9E18-9D97C68418D0}" destId="{0545A014-9FD4-4EFF-B7FF-3B29E29AEE14}" srcOrd="0" destOrd="0" presId="urn:microsoft.com/office/officeart/2005/8/layout/vList5"/>
    <dgm:cxn modelId="{7FF92179-61F2-4CE4-8D3C-7D8ADCEF4284}" srcId="{566BE60E-07DE-4568-B334-00146DD08045}" destId="{14B232B7-DD7D-4CA0-9E18-9D97C68418D0}" srcOrd="0" destOrd="0" parTransId="{E8D2326A-84F5-478C-B10A-70DC3ABC42E9}" sibTransId="{167EEBF8-C1D6-449D-9E43-E9AA7EE80205}"/>
    <dgm:cxn modelId="{6210F4AA-7208-4159-9EED-558FD5CE934E}" srcId="{D425B449-72B5-4895-91CD-943871F4335C}" destId="{7ADF3FD5-A6B7-479F-9DD2-CA7BAADDAB10}" srcOrd="2" destOrd="0" parTransId="{E38E8B6C-20C3-4902-B809-A31799F62B28}" sibTransId="{EEE2E71C-0659-42E2-B563-54261D03F20A}"/>
    <dgm:cxn modelId="{55F9DAEF-1058-4D26-8157-C8211ADCE7ED}" type="presParOf" srcId="{1BB4BF72-2BE4-4AE4-9647-19CEC2D02719}" destId="{B666439E-1EF8-4953-8965-F263FAD9B056}" srcOrd="0" destOrd="0" presId="urn:microsoft.com/office/officeart/2005/8/layout/vList5"/>
    <dgm:cxn modelId="{F4D8B360-927A-4624-BE98-DC866D0CCD10}" type="presParOf" srcId="{B666439E-1EF8-4953-8965-F263FAD9B056}" destId="{4C9975E0-95E3-4CED-94C8-6D290F8C8126}" srcOrd="0" destOrd="0" presId="urn:microsoft.com/office/officeart/2005/8/layout/vList5"/>
    <dgm:cxn modelId="{3623FC9D-830B-4ABF-A880-BA629544DB2D}" type="presParOf" srcId="{B666439E-1EF8-4953-8965-F263FAD9B056}" destId="{2FB7C3EB-DD32-4EF3-89DF-D3800CFAAFB1}" srcOrd="1" destOrd="0" presId="urn:microsoft.com/office/officeart/2005/8/layout/vList5"/>
    <dgm:cxn modelId="{62F15A8D-12BA-4B8C-A36A-CB423EFFAA36}" type="presParOf" srcId="{1BB4BF72-2BE4-4AE4-9647-19CEC2D02719}" destId="{24468BC6-3D2A-4902-8E3C-26340608926E}" srcOrd="1" destOrd="0" presId="urn:microsoft.com/office/officeart/2005/8/layout/vList5"/>
    <dgm:cxn modelId="{562FF17B-F73E-4C33-B32C-73D6C3249267}" type="presParOf" srcId="{1BB4BF72-2BE4-4AE4-9647-19CEC2D02719}" destId="{E1C0BEC8-5367-4B0B-A53B-A509D899A0FB}" srcOrd="2" destOrd="0" presId="urn:microsoft.com/office/officeart/2005/8/layout/vList5"/>
    <dgm:cxn modelId="{89629823-AE7D-43B1-88FE-4EB4B1B2ACE2}" type="presParOf" srcId="{E1C0BEC8-5367-4B0B-A53B-A509D899A0FB}" destId="{FF60C469-1966-47EC-8CF0-F783C7B99C7A}" srcOrd="0" destOrd="0" presId="urn:microsoft.com/office/officeart/2005/8/layout/vList5"/>
    <dgm:cxn modelId="{021E6B00-3494-4951-858E-111F7686318B}" type="presParOf" srcId="{E1C0BEC8-5367-4B0B-A53B-A509D899A0FB}" destId="{0545A014-9FD4-4EFF-B7FF-3B29E29AEE14}" srcOrd="1" destOrd="0" presId="urn:microsoft.com/office/officeart/2005/8/layout/vList5"/>
    <dgm:cxn modelId="{CCFC4318-8AB4-45AB-B504-DD97E362AA81}" type="presParOf" srcId="{1BB4BF72-2BE4-4AE4-9647-19CEC2D02719}" destId="{50F42673-1C2B-467D-8232-3B0EF78CFAD4}" srcOrd="3" destOrd="0" presId="urn:microsoft.com/office/officeart/2005/8/layout/vList5"/>
    <dgm:cxn modelId="{B473AAAE-4ADA-4F57-BE45-E4E2D160386C}" type="presParOf" srcId="{1BB4BF72-2BE4-4AE4-9647-19CEC2D02719}" destId="{6870A36D-6286-4671-8652-E4A7E559AF15}" srcOrd="4" destOrd="0" presId="urn:microsoft.com/office/officeart/2005/8/layout/vList5"/>
    <dgm:cxn modelId="{94A398B1-CE3E-41EF-A05E-F2AC1C6C05F4}" type="presParOf" srcId="{6870A36D-6286-4671-8652-E4A7E559AF15}" destId="{FD0BB939-737A-4A87-847F-0FB436F60828}" srcOrd="0" destOrd="0" presId="urn:microsoft.com/office/officeart/2005/8/layout/vList5"/>
    <dgm:cxn modelId="{3C581B0C-E5DE-4840-B026-B69155B68DD6}" type="presParOf" srcId="{6870A36D-6286-4671-8652-E4A7E559AF15}" destId="{CED62BFA-C2EF-4197-AB59-D1B1B24A9F09}" srcOrd="1" destOrd="0" presId="urn:microsoft.com/office/officeart/2005/8/layout/vList5"/>
    <dgm:cxn modelId="{9721E700-18BA-439D-A7B4-DE16DEAC013E}" type="presParOf" srcId="{1BB4BF72-2BE4-4AE4-9647-19CEC2D02719}" destId="{199601EE-14B7-44B5-AE1D-A999AA633338}" srcOrd="5" destOrd="0" presId="urn:microsoft.com/office/officeart/2005/8/layout/vList5"/>
    <dgm:cxn modelId="{B2B7A770-A893-40EA-8D5F-433E65EDB4D3}" type="presParOf" srcId="{1BB4BF72-2BE4-4AE4-9647-19CEC2D02719}" destId="{E6017345-D346-4C56-B1A4-B71707082015}" srcOrd="6" destOrd="0" presId="urn:microsoft.com/office/officeart/2005/8/layout/vList5"/>
    <dgm:cxn modelId="{809ACF20-91F3-4D88-9B79-991F8422FCF7}" type="presParOf" srcId="{E6017345-D346-4C56-B1A4-B71707082015}" destId="{E93ADC5E-F7BE-4F69-9BC9-064E394E2490}" srcOrd="0" destOrd="0" presId="urn:microsoft.com/office/officeart/2005/8/layout/vList5"/>
    <dgm:cxn modelId="{A75B04DA-4626-4501-8D88-BFA6D4ED62D4}" type="presParOf" srcId="{E6017345-D346-4C56-B1A4-B71707082015}" destId="{05088738-F089-42B0-BEBD-BDA41D67ECB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425B449-72B5-4895-91CD-943871F4335C}" type="doc">
      <dgm:prSet loTypeId="urn:microsoft.com/office/officeart/2005/8/layout/vList5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75DBC9E5-DD59-4A39-9ACE-94240859A266}">
      <dgm:prSet phldrT="[Text]"/>
      <dgm:spPr/>
      <dgm:t>
        <a:bodyPr/>
        <a:lstStyle/>
        <a:p>
          <a:r>
            <a:rPr lang="en-US" dirty="0" err="1" smtClean="0"/>
            <a:t>Masalah</a:t>
          </a:r>
          <a:endParaRPr lang="id-ID" dirty="0"/>
        </a:p>
      </dgm:t>
    </dgm:pt>
    <dgm:pt modelId="{DF838D90-BB09-452B-99BB-DD8C86619FA3}" type="parTrans" cxnId="{09B73039-718C-465F-8923-26F84067CB73}">
      <dgm:prSet/>
      <dgm:spPr/>
      <dgm:t>
        <a:bodyPr/>
        <a:lstStyle/>
        <a:p>
          <a:endParaRPr lang="id-ID"/>
        </a:p>
      </dgm:t>
    </dgm:pt>
    <dgm:pt modelId="{1D8E848E-2064-4FCB-AC95-D6EF7A86FE40}" type="sibTrans" cxnId="{09B73039-718C-465F-8923-26F84067CB73}">
      <dgm:prSet/>
      <dgm:spPr/>
      <dgm:t>
        <a:bodyPr/>
        <a:lstStyle/>
        <a:p>
          <a:endParaRPr lang="id-ID"/>
        </a:p>
      </dgm:t>
    </dgm:pt>
    <dgm:pt modelId="{AB861865-6E8C-4976-B3FE-CFB085305B73}">
      <dgm:prSet phldrT="[Text]"/>
      <dgm:spPr/>
      <dgm:t>
        <a:bodyPr/>
        <a:lstStyle/>
        <a:p>
          <a:r>
            <a:rPr lang="en-US" dirty="0" err="1" smtClean="0"/>
            <a:t>Pegawai</a:t>
          </a:r>
          <a:r>
            <a:rPr lang="en-US" dirty="0" smtClean="0"/>
            <a:t> </a:t>
          </a:r>
          <a:r>
            <a:rPr lang="en-US" dirty="0" err="1" smtClean="0"/>
            <a:t>kantor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orang </a:t>
          </a:r>
          <a:r>
            <a:rPr lang="en-US" dirty="0" err="1" smtClean="0"/>
            <a:t>awam</a:t>
          </a:r>
          <a:r>
            <a:rPr lang="en-US" dirty="0" smtClean="0"/>
            <a:t> </a:t>
          </a:r>
          <a:r>
            <a:rPr lang="en-US" dirty="0" err="1" smtClean="0"/>
            <a:t>perlu</a:t>
          </a:r>
          <a:r>
            <a:rPr lang="en-US" dirty="0" smtClean="0"/>
            <a:t> </a:t>
          </a:r>
          <a:r>
            <a:rPr lang="en-US" dirty="0" err="1" smtClean="0"/>
            <a:t>alat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mempercepat</a:t>
          </a:r>
          <a:r>
            <a:rPr lang="en-US" dirty="0" smtClean="0"/>
            <a:t> </a:t>
          </a:r>
          <a:r>
            <a:rPr lang="en-US" dirty="0" err="1" smtClean="0"/>
            <a:t>pekerjaan</a:t>
          </a:r>
          <a:endParaRPr lang="id-ID" dirty="0"/>
        </a:p>
      </dgm:t>
    </dgm:pt>
    <dgm:pt modelId="{6B8D53E7-7D40-4876-9603-975E32DB76A4}" type="parTrans" cxnId="{034856EE-AACE-462F-8FFB-1AF29CC602DB}">
      <dgm:prSet/>
      <dgm:spPr/>
      <dgm:t>
        <a:bodyPr/>
        <a:lstStyle/>
        <a:p>
          <a:endParaRPr lang="id-ID"/>
        </a:p>
      </dgm:t>
    </dgm:pt>
    <dgm:pt modelId="{20FBAA79-1A27-4173-B9CC-16112452398A}" type="sibTrans" cxnId="{034856EE-AACE-462F-8FFB-1AF29CC602DB}">
      <dgm:prSet/>
      <dgm:spPr/>
      <dgm:t>
        <a:bodyPr/>
        <a:lstStyle/>
        <a:p>
          <a:endParaRPr lang="id-ID"/>
        </a:p>
      </dgm:t>
    </dgm:pt>
    <dgm:pt modelId="{566BE60E-07DE-4568-B334-00146DD08045}">
      <dgm:prSet phldrT="[Text]"/>
      <dgm:spPr/>
      <dgm:t>
        <a:bodyPr/>
        <a:lstStyle/>
        <a:p>
          <a:r>
            <a:rPr lang="en-US" dirty="0" err="1" smtClean="0"/>
            <a:t>Solusi</a:t>
          </a:r>
          <a:r>
            <a:rPr lang="en-US" dirty="0" smtClean="0"/>
            <a:t> </a:t>
          </a:r>
          <a:r>
            <a:rPr lang="en-US" dirty="0" err="1" smtClean="0"/>
            <a:t>Unik</a:t>
          </a:r>
          <a:endParaRPr lang="id-ID" dirty="0"/>
        </a:p>
      </dgm:t>
    </dgm:pt>
    <dgm:pt modelId="{13F52755-4BB9-45B2-AC29-AE3C00CA1875}" type="parTrans" cxnId="{B413DAB7-6C6F-4BE7-95F0-B8A2D0087071}">
      <dgm:prSet/>
      <dgm:spPr/>
      <dgm:t>
        <a:bodyPr/>
        <a:lstStyle/>
        <a:p>
          <a:endParaRPr lang="id-ID"/>
        </a:p>
      </dgm:t>
    </dgm:pt>
    <dgm:pt modelId="{3F9480FE-CE50-4B07-BF01-83E89F4D2048}" type="sibTrans" cxnId="{B413DAB7-6C6F-4BE7-95F0-B8A2D0087071}">
      <dgm:prSet/>
      <dgm:spPr/>
      <dgm:t>
        <a:bodyPr/>
        <a:lstStyle/>
        <a:p>
          <a:endParaRPr lang="id-ID"/>
        </a:p>
      </dgm:t>
    </dgm:pt>
    <dgm:pt modelId="{14B232B7-DD7D-4CA0-9E18-9D97C68418D0}">
      <dgm:prSet phldrT="[Text]"/>
      <dgm:spPr/>
      <dgm:t>
        <a:bodyPr/>
        <a:lstStyle/>
        <a:p>
          <a:r>
            <a:rPr lang="en-US" dirty="0" smtClean="0"/>
            <a:t>Steve Job </a:t>
          </a:r>
          <a:r>
            <a:rPr lang="en-US" dirty="0" err="1" smtClean="0"/>
            <a:t>mengembangkan</a:t>
          </a:r>
          <a:r>
            <a:rPr lang="en-US" dirty="0" smtClean="0"/>
            <a:t> </a:t>
          </a:r>
          <a:r>
            <a:rPr lang="en-US" dirty="0" err="1" smtClean="0"/>
            <a:t>komputer</a:t>
          </a:r>
          <a:r>
            <a:rPr lang="en-US" dirty="0" smtClean="0"/>
            <a:t> yang </a:t>
          </a:r>
          <a:r>
            <a:rPr lang="en-US" dirty="0" err="1" smtClean="0"/>
            <a:t>bisa</a:t>
          </a:r>
          <a:r>
            <a:rPr lang="en-US" dirty="0" smtClean="0"/>
            <a:t> </a:t>
          </a:r>
          <a:r>
            <a:rPr lang="en-US" dirty="0" err="1" smtClean="0"/>
            <a:t>digunakan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pegawai</a:t>
          </a:r>
          <a:r>
            <a:rPr lang="en-US" dirty="0" smtClean="0"/>
            <a:t> </a:t>
          </a:r>
          <a:r>
            <a:rPr lang="en-US" dirty="0" err="1" smtClean="0"/>
            <a:t>kantor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orang </a:t>
          </a:r>
          <a:r>
            <a:rPr lang="en-US" dirty="0" err="1" smtClean="0"/>
            <a:t>awam</a:t>
          </a:r>
          <a:endParaRPr lang="id-ID" dirty="0"/>
        </a:p>
      </dgm:t>
    </dgm:pt>
    <dgm:pt modelId="{E8D2326A-84F5-478C-B10A-70DC3ABC42E9}" type="parTrans" cxnId="{7FF92179-61F2-4CE4-8D3C-7D8ADCEF4284}">
      <dgm:prSet/>
      <dgm:spPr/>
      <dgm:t>
        <a:bodyPr/>
        <a:lstStyle/>
        <a:p>
          <a:endParaRPr lang="id-ID"/>
        </a:p>
      </dgm:t>
    </dgm:pt>
    <dgm:pt modelId="{167EEBF8-C1D6-449D-9E43-E9AA7EE80205}" type="sibTrans" cxnId="{7FF92179-61F2-4CE4-8D3C-7D8ADCEF4284}">
      <dgm:prSet/>
      <dgm:spPr/>
      <dgm:t>
        <a:bodyPr/>
        <a:lstStyle/>
        <a:p>
          <a:endParaRPr lang="id-ID"/>
        </a:p>
      </dgm:t>
    </dgm:pt>
    <dgm:pt modelId="{7ADF3FD5-A6B7-479F-9DD2-CA7BAADDAB10}">
      <dgm:prSet phldrT="[Text]"/>
      <dgm:spPr/>
      <dgm:t>
        <a:bodyPr/>
        <a:lstStyle/>
        <a:p>
          <a:r>
            <a:rPr lang="en-US" dirty="0" err="1" smtClean="0"/>
            <a:t>Publikasi</a:t>
          </a:r>
          <a:r>
            <a:rPr lang="en-US" dirty="0" smtClean="0"/>
            <a:t> </a:t>
          </a:r>
          <a:r>
            <a:rPr lang="en-US" dirty="0" err="1" smtClean="0"/>
            <a:t>Hasil</a:t>
          </a:r>
          <a:endParaRPr lang="id-ID" dirty="0"/>
        </a:p>
      </dgm:t>
    </dgm:pt>
    <dgm:pt modelId="{E38E8B6C-20C3-4902-B809-A31799F62B28}" type="parTrans" cxnId="{6210F4AA-7208-4159-9EED-558FD5CE934E}">
      <dgm:prSet/>
      <dgm:spPr/>
      <dgm:t>
        <a:bodyPr/>
        <a:lstStyle/>
        <a:p>
          <a:endParaRPr lang="id-ID"/>
        </a:p>
      </dgm:t>
    </dgm:pt>
    <dgm:pt modelId="{EEE2E71C-0659-42E2-B563-54261D03F20A}" type="sibTrans" cxnId="{6210F4AA-7208-4159-9EED-558FD5CE934E}">
      <dgm:prSet/>
      <dgm:spPr/>
      <dgm:t>
        <a:bodyPr/>
        <a:lstStyle/>
        <a:p>
          <a:endParaRPr lang="id-ID"/>
        </a:p>
      </dgm:t>
    </dgm:pt>
    <dgm:pt modelId="{644E4B94-F22A-4065-8004-384E9161F32C}">
      <dgm:prSet phldrT="[Text]"/>
      <dgm:spPr/>
      <dgm:t>
        <a:bodyPr/>
        <a:lstStyle/>
        <a:p>
          <a:r>
            <a:rPr lang="en-US" dirty="0" err="1" smtClean="0"/>
            <a:t>Pasarkan</a:t>
          </a:r>
          <a:r>
            <a:rPr lang="en-US" dirty="0" smtClean="0"/>
            <a:t> </a:t>
          </a:r>
          <a:r>
            <a:rPr lang="en-US" dirty="0" err="1" smtClean="0"/>
            <a:t>Produk</a:t>
          </a:r>
          <a:endParaRPr lang="id-ID" dirty="0"/>
        </a:p>
      </dgm:t>
    </dgm:pt>
    <dgm:pt modelId="{DE19921E-AD84-428C-AB25-00E5FE82738D}" type="parTrans" cxnId="{0A7F2522-5D28-4A25-909A-EDC4D2A09B88}">
      <dgm:prSet/>
      <dgm:spPr/>
      <dgm:t>
        <a:bodyPr/>
        <a:lstStyle/>
        <a:p>
          <a:endParaRPr lang="id-ID"/>
        </a:p>
      </dgm:t>
    </dgm:pt>
    <dgm:pt modelId="{16C7C374-C1BB-4EB9-BF0F-84E37351ECBA}" type="sibTrans" cxnId="{0A7F2522-5D28-4A25-909A-EDC4D2A09B88}">
      <dgm:prSet/>
      <dgm:spPr/>
      <dgm:t>
        <a:bodyPr/>
        <a:lstStyle/>
        <a:p>
          <a:endParaRPr lang="id-ID"/>
        </a:p>
      </dgm:t>
    </dgm:pt>
    <dgm:pt modelId="{B8FDDA3C-564C-4D4F-BCF3-CF280324AE8E}">
      <dgm:prSet phldrT="[Text]"/>
      <dgm:spPr/>
      <dgm:t>
        <a:bodyPr/>
        <a:lstStyle/>
        <a:p>
          <a:r>
            <a:rPr lang="en-US" dirty="0" err="1" smtClean="0"/>
            <a:t>Produk</a:t>
          </a:r>
          <a:r>
            <a:rPr lang="en-US" dirty="0" smtClean="0"/>
            <a:t> </a:t>
          </a:r>
          <a:r>
            <a:rPr lang="en-US" dirty="0" err="1" smtClean="0"/>
            <a:t>Sistem</a:t>
          </a:r>
          <a:r>
            <a:rPr lang="en-US" dirty="0" smtClean="0"/>
            <a:t> </a:t>
          </a:r>
          <a:r>
            <a:rPr lang="en-US" dirty="0" err="1" smtClean="0"/>
            <a:t>Operasi</a:t>
          </a:r>
          <a:r>
            <a:rPr lang="en-US" dirty="0" smtClean="0"/>
            <a:t> </a:t>
          </a:r>
          <a:r>
            <a:rPr lang="en-US" dirty="0" err="1" smtClean="0"/>
            <a:t>berbasis</a:t>
          </a:r>
          <a:r>
            <a:rPr lang="en-US" dirty="0" smtClean="0"/>
            <a:t> Windowing System</a:t>
          </a:r>
          <a:endParaRPr lang="id-ID" dirty="0"/>
        </a:p>
      </dgm:t>
    </dgm:pt>
    <dgm:pt modelId="{C6F66DFF-11F9-4ED4-82DD-6D4E7092DB49}" type="parTrans" cxnId="{C3E3CCD6-F4E3-4A71-8D8C-0B39AE77FE0E}">
      <dgm:prSet/>
      <dgm:spPr/>
      <dgm:t>
        <a:bodyPr/>
        <a:lstStyle/>
        <a:p>
          <a:endParaRPr lang="id-ID"/>
        </a:p>
      </dgm:t>
    </dgm:pt>
    <dgm:pt modelId="{6640E523-5A30-4BF1-936B-1723B91FE32F}" type="sibTrans" cxnId="{C3E3CCD6-F4E3-4A71-8D8C-0B39AE77FE0E}">
      <dgm:prSet/>
      <dgm:spPr/>
      <dgm:t>
        <a:bodyPr/>
        <a:lstStyle/>
        <a:p>
          <a:endParaRPr lang="id-ID"/>
        </a:p>
      </dgm:t>
    </dgm:pt>
    <dgm:pt modelId="{8502DB2C-4DB1-49BE-B78E-5FF26FF1D5C5}">
      <dgm:prSet phldrT="[Text]"/>
      <dgm:spPr/>
      <dgm:t>
        <a:bodyPr/>
        <a:lstStyle/>
        <a:p>
          <a:r>
            <a:rPr lang="en-US" dirty="0" smtClean="0"/>
            <a:t>Paper </a:t>
          </a:r>
          <a:r>
            <a:rPr lang="en-US" dirty="0" err="1" smtClean="0"/>
            <a:t>dan</a:t>
          </a:r>
          <a:r>
            <a:rPr lang="en-US" dirty="0" smtClean="0"/>
            <a:t> Paten </a:t>
          </a:r>
          <a:r>
            <a:rPr lang="en-US" dirty="0" err="1" smtClean="0"/>
            <a:t>tentang</a:t>
          </a:r>
          <a:r>
            <a:rPr lang="en-US" dirty="0" smtClean="0"/>
            <a:t> Windowing </a:t>
          </a:r>
          <a:r>
            <a:rPr lang="en-US" dirty="0" err="1" smtClean="0"/>
            <a:t>Sistem</a:t>
          </a:r>
          <a:r>
            <a:rPr lang="en-US" dirty="0" smtClean="0"/>
            <a:t> </a:t>
          </a:r>
          <a:endParaRPr lang="id-ID" dirty="0"/>
        </a:p>
      </dgm:t>
    </dgm:pt>
    <dgm:pt modelId="{EC3E7860-C1CD-42C5-9C9E-F835E13C80F4}" type="parTrans" cxnId="{4DAC6B1B-0E50-4DAC-8593-083A430CD7EA}">
      <dgm:prSet/>
      <dgm:spPr/>
      <dgm:t>
        <a:bodyPr/>
        <a:lstStyle/>
        <a:p>
          <a:endParaRPr lang="id-ID"/>
        </a:p>
      </dgm:t>
    </dgm:pt>
    <dgm:pt modelId="{C89F2F58-069A-4ED0-95CD-33E503116CD3}" type="sibTrans" cxnId="{4DAC6B1B-0E50-4DAC-8593-083A430CD7EA}">
      <dgm:prSet/>
      <dgm:spPr/>
      <dgm:t>
        <a:bodyPr/>
        <a:lstStyle/>
        <a:p>
          <a:endParaRPr lang="id-ID"/>
        </a:p>
      </dgm:t>
    </dgm:pt>
    <dgm:pt modelId="{1BB4BF72-2BE4-4AE4-9647-19CEC2D02719}" type="pres">
      <dgm:prSet presAssocID="{D425B449-72B5-4895-91CD-943871F433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666439E-1EF8-4953-8965-F263FAD9B056}" type="pres">
      <dgm:prSet presAssocID="{75DBC9E5-DD59-4A39-9ACE-94240859A266}" presName="linNode" presStyleCnt="0"/>
      <dgm:spPr/>
    </dgm:pt>
    <dgm:pt modelId="{4C9975E0-95E3-4CED-94C8-6D290F8C8126}" type="pres">
      <dgm:prSet presAssocID="{75DBC9E5-DD59-4A39-9ACE-94240859A266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FB7C3EB-DD32-4EF3-89DF-D3800CFAAFB1}" type="pres">
      <dgm:prSet presAssocID="{75DBC9E5-DD59-4A39-9ACE-94240859A266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4468BC6-3D2A-4902-8E3C-26340608926E}" type="pres">
      <dgm:prSet presAssocID="{1D8E848E-2064-4FCB-AC95-D6EF7A86FE40}" presName="sp" presStyleCnt="0"/>
      <dgm:spPr/>
    </dgm:pt>
    <dgm:pt modelId="{E1C0BEC8-5367-4B0B-A53B-A509D899A0FB}" type="pres">
      <dgm:prSet presAssocID="{566BE60E-07DE-4568-B334-00146DD08045}" presName="linNode" presStyleCnt="0"/>
      <dgm:spPr/>
    </dgm:pt>
    <dgm:pt modelId="{FF60C469-1966-47EC-8CF0-F783C7B99C7A}" type="pres">
      <dgm:prSet presAssocID="{566BE60E-07DE-4568-B334-00146DD0804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545A014-9FD4-4EFF-B7FF-3B29E29AEE14}" type="pres">
      <dgm:prSet presAssocID="{566BE60E-07DE-4568-B334-00146DD08045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0F42673-1C2B-467D-8232-3B0EF78CFAD4}" type="pres">
      <dgm:prSet presAssocID="{3F9480FE-CE50-4B07-BF01-83E89F4D2048}" presName="sp" presStyleCnt="0"/>
      <dgm:spPr/>
    </dgm:pt>
    <dgm:pt modelId="{6870A36D-6286-4671-8652-E4A7E559AF15}" type="pres">
      <dgm:prSet presAssocID="{7ADF3FD5-A6B7-479F-9DD2-CA7BAADDAB10}" presName="linNode" presStyleCnt="0"/>
      <dgm:spPr/>
    </dgm:pt>
    <dgm:pt modelId="{FD0BB939-737A-4A87-847F-0FB436F60828}" type="pres">
      <dgm:prSet presAssocID="{7ADF3FD5-A6B7-479F-9DD2-CA7BAADDAB1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ED62BFA-C2EF-4197-AB59-D1B1B24A9F09}" type="pres">
      <dgm:prSet presAssocID="{7ADF3FD5-A6B7-479F-9DD2-CA7BAADDAB10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5CFFE99-8E53-4F14-850E-DD6776426122}" type="pres">
      <dgm:prSet presAssocID="{EEE2E71C-0659-42E2-B563-54261D03F20A}" presName="sp" presStyleCnt="0"/>
      <dgm:spPr/>
    </dgm:pt>
    <dgm:pt modelId="{CF60E9FF-CC6F-417A-85E5-C11F7ADE5416}" type="pres">
      <dgm:prSet presAssocID="{644E4B94-F22A-4065-8004-384E9161F32C}" presName="linNode" presStyleCnt="0"/>
      <dgm:spPr/>
    </dgm:pt>
    <dgm:pt modelId="{B5A01B79-17B3-4AF0-8FC1-52E94AFFE849}" type="pres">
      <dgm:prSet presAssocID="{644E4B94-F22A-4065-8004-384E9161F32C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CC82B4A-9F4B-4682-9AF0-BB9B2AB71377}" type="pres">
      <dgm:prSet presAssocID="{644E4B94-F22A-4065-8004-384E9161F32C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A7F2522-5D28-4A25-909A-EDC4D2A09B88}" srcId="{D425B449-72B5-4895-91CD-943871F4335C}" destId="{644E4B94-F22A-4065-8004-384E9161F32C}" srcOrd="3" destOrd="0" parTransId="{DE19921E-AD84-428C-AB25-00E5FE82738D}" sibTransId="{16C7C374-C1BB-4EB9-BF0F-84E37351ECBA}"/>
    <dgm:cxn modelId="{C2357EDA-6AF6-44CD-88CB-8E7C1B08481F}" type="presOf" srcId="{7ADF3FD5-A6B7-479F-9DD2-CA7BAADDAB10}" destId="{FD0BB939-737A-4A87-847F-0FB436F60828}" srcOrd="0" destOrd="0" presId="urn:microsoft.com/office/officeart/2005/8/layout/vList5"/>
    <dgm:cxn modelId="{EC989E8C-4890-4F67-AF5B-6AFFAAC8B90E}" type="presOf" srcId="{75DBC9E5-DD59-4A39-9ACE-94240859A266}" destId="{4C9975E0-95E3-4CED-94C8-6D290F8C8126}" srcOrd="0" destOrd="0" presId="urn:microsoft.com/office/officeart/2005/8/layout/vList5"/>
    <dgm:cxn modelId="{DD77C7F0-EF8A-447C-B1CF-DE9895623706}" type="presOf" srcId="{14B232B7-DD7D-4CA0-9E18-9D97C68418D0}" destId="{0545A014-9FD4-4EFF-B7FF-3B29E29AEE14}" srcOrd="0" destOrd="0" presId="urn:microsoft.com/office/officeart/2005/8/layout/vList5"/>
    <dgm:cxn modelId="{7F90C926-B95E-4A28-A598-0C2DEB3BA925}" type="presOf" srcId="{D425B449-72B5-4895-91CD-943871F4335C}" destId="{1BB4BF72-2BE4-4AE4-9647-19CEC2D02719}" srcOrd="0" destOrd="0" presId="urn:microsoft.com/office/officeart/2005/8/layout/vList5"/>
    <dgm:cxn modelId="{C3E3CCD6-F4E3-4A71-8D8C-0B39AE77FE0E}" srcId="{644E4B94-F22A-4065-8004-384E9161F32C}" destId="{B8FDDA3C-564C-4D4F-BCF3-CF280324AE8E}" srcOrd="0" destOrd="0" parTransId="{C6F66DFF-11F9-4ED4-82DD-6D4E7092DB49}" sibTransId="{6640E523-5A30-4BF1-936B-1723B91FE32F}"/>
    <dgm:cxn modelId="{4DAC6B1B-0E50-4DAC-8593-083A430CD7EA}" srcId="{7ADF3FD5-A6B7-479F-9DD2-CA7BAADDAB10}" destId="{8502DB2C-4DB1-49BE-B78E-5FF26FF1D5C5}" srcOrd="0" destOrd="0" parTransId="{EC3E7860-C1CD-42C5-9C9E-F835E13C80F4}" sibTransId="{C89F2F58-069A-4ED0-95CD-33E503116CD3}"/>
    <dgm:cxn modelId="{B413DAB7-6C6F-4BE7-95F0-B8A2D0087071}" srcId="{D425B449-72B5-4895-91CD-943871F4335C}" destId="{566BE60E-07DE-4568-B334-00146DD08045}" srcOrd="1" destOrd="0" parTransId="{13F52755-4BB9-45B2-AC29-AE3C00CA1875}" sibTransId="{3F9480FE-CE50-4B07-BF01-83E89F4D2048}"/>
    <dgm:cxn modelId="{09B73039-718C-465F-8923-26F84067CB73}" srcId="{D425B449-72B5-4895-91CD-943871F4335C}" destId="{75DBC9E5-DD59-4A39-9ACE-94240859A266}" srcOrd="0" destOrd="0" parTransId="{DF838D90-BB09-452B-99BB-DD8C86619FA3}" sibTransId="{1D8E848E-2064-4FCB-AC95-D6EF7A86FE40}"/>
    <dgm:cxn modelId="{E4F4E6D6-450B-4B7E-BFAC-F3FDE93FB725}" type="presOf" srcId="{B8FDDA3C-564C-4D4F-BCF3-CF280324AE8E}" destId="{7CC82B4A-9F4B-4682-9AF0-BB9B2AB71377}" srcOrd="0" destOrd="0" presId="urn:microsoft.com/office/officeart/2005/8/layout/vList5"/>
    <dgm:cxn modelId="{93FE2F6D-FA38-4875-9973-1312A102EE67}" type="presOf" srcId="{644E4B94-F22A-4065-8004-384E9161F32C}" destId="{B5A01B79-17B3-4AF0-8FC1-52E94AFFE849}" srcOrd="0" destOrd="0" presId="urn:microsoft.com/office/officeart/2005/8/layout/vList5"/>
    <dgm:cxn modelId="{B6D6D8F2-4D83-46ED-BA1D-E241DAF0B828}" type="presOf" srcId="{566BE60E-07DE-4568-B334-00146DD08045}" destId="{FF60C469-1966-47EC-8CF0-F783C7B99C7A}" srcOrd="0" destOrd="0" presId="urn:microsoft.com/office/officeart/2005/8/layout/vList5"/>
    <dgm:cxn modelId="{034856EE-AACE-462F-8FFB-1AF29CC602DB}" srcId="{75DBC9E5-DD59-4A39-9ACE-94240859A266}" destId="{AB861865-6E8C-4976-B3FE-CFB085305B73}" srcOrd="0" destOrd="0" parTransId="{6B8D53E7-7D40-4876-9603-975E32DB76A4}" sibTransId="{20FBAA79-1A27-4173-B9CC-16112452398A}"/>
    <dgm:cxn modelId="{F8B12D15-FA3D-4CB0-BC8D-89DEB6C959CF}" type="presOf" srcId="{8502DB2C-4DB1-49BE-B78E-5FF26FF1D5C5}" destId="{CED62BFA-C2EF-4197-AB59-D1B1B24A9F09}" srcOrd="0" destOrd="0" presId="urn:microsoft.com/office/officeart/2005/8/layout/vList5"/>
    <dgm:cxn modelId="{7FF92179-61F2-4CE4-8D3C-7D8ADCEF4284}" srcId="{566BE60E-07DE-4568-B334-00146DD08045}" destId="{14B232B7-DD7D-4CA0-9E18-9D97C68418D0}" srcOrd="0" destOrd="0" parTransId="{E8D2326A-84F5-478C-B10A-70DC3ABC42E9}" sibTransId="{167EEBF8-C1D6-449D-9E43-E9AA7EE80205}"/>
    <dgm:cxn modelId="{6210F4AA-7208-4159-9EED-558FD5CE934E}" srcId="{D425B449-72B5-4895-91CD-943871F4335C}" destId="{7ADF3FD5-A6B7-479F-9DD2-CA7BAADDAB10}" srcOrd="2" destOrd="0" parTransId="{E38E8B6C-20C3-4902-B809-A31799F62B28}" sibTransId="{EEE2E71C-0659-42E2-B563-54261D03F20A}"/>
    <dgm:cxn modelId="{DE04E414-79EE-441A-9AEF-42E44896C324}" type="presOf" srcId="{AB861865-6E8C-4976-B3FE-CFB085305B73}" destId="{2FB7C3EB-DD32-4EF3-89DF-D3800CFAAFB1}" srcOrd="0" destOrd="0" presId="urn:microsoft.com/office/officeart/2005/8/layout/vList5"/>
    <dgm:cxn modelId="{E8548F08-B593-48C6-8482-C1BE79A9011E}" type="presParOf" srcId="{1BB4BF72-2BE4-4AE4-9647-19CEC2D02719}" destId="{B666439E-1EF8-4953-8965-F263FAD9B056}" srcOrd="0" destOrd="0" presId="urn:microsoft.com/office/officeart/2005/8/layout/vList5"/>
    <dgm:cxn modelId="{306D4729-F2FB-48EE-A80D-EE12FD627744}" type="presParOf" srcId="{B666439E-1EF8-4953-8965-F263FAD9B056}" destId="{4C9975E0-95E3-4CED-94C8-6D290F8C8126}" srcOrd="0" destOrd="0" presId="urn:microsoft.com/office/officeart/2005/8/layout/vList5"/>
    <dgm:cxn modelId="{3CAE8BF5-0979-4C3E-83FA-2B6C5C950AEE}" type="presParOf" srcId="{B666439E-1EF8-4953-8965-F263FAD9B056}" destId="{2FB7C3EB-DD32-4EF3-89DF-D3800CFAAFB1}" srcOrd="1" destOrd="0" presId="urn:microsoft.com/office/officeart/2005/8/layout/vList5"/>
    <dgm:cxn modelId="{11050C55-D883-464E-88DE-3302D769E224}" type="presParOf" srcId="{1BB4BF72-2BE4-4AE4-9647-19CEC2D02719}" destId="{24468BC6-3D2A-4902-8E3C-26340608926E}" srcOrd="1" destOrd="0" presId="urn:microsoft.com/office/officeart/2005/8/layout/vList5"/>
    <dgm:cxn modelId="{B88925CA-CF2F-4C08-92A0-32031F81DCFB}" type="presParOf" srcId="{1BB4BF72-2BE4-4AE4-9647-19CEC2D02719}" destId="{E1C0BEC8-5367-4B0B-A53B-A509D899A0FB}" srcOrd="2" destOrd="0" presId="urn:microsoft.com/office/officeart/2005/8/layout/vList5"/>
    <dgm:cxn modelId="{F3A64926-6F23-4E52-BEB9-77003EEB914E}" type="presParOf" srcId="{E1C0BEC8-5367-4B0B-A53B-A509D899A0FB}" destId="{FF60C469-1966-47EC-8CF0-F783C7B99C7A}" srcOrd="0" destOrd="0" presId="urn:microsoft.com/office/officeart/2005/8/layout/vList5"/>
    <dgm:cxn modelId="{CE224722-74E1-45CD-91F0-496FCB9ED464}" type="presParOf" srcId="{E1C0BEC8-5367-4B0B-A53B-A509D899A0FB}" destId="{0545A014-9FD4-4EFF-B7FF-3B29E29AEE14}" srcOrd="1" destOrd="0" presId="urn:microsoft.com/office/officeart/2005/8/layout/vList5"/>
    <dgm:cxn modelId="{13B0608E-8887-44E7-9D3F-2FA62415EFCB}" type="presParOf" srcId="{1BB4BF72-2BE4-4AE4-9647-19CEC2D02719}" destId="{50F42673-1C2B-467D-8232-3B0EF78CFAD4}" srcOrd="3" destOrd="0" presId="urn:microsoft.com/office/officeart/2005/8/layout/vList5"/>
    <dgm:cxn modelId="{5704F758-FFB2-4A72-A786-E5586B07529C}" type="presParOf" srcId="{1BB4BF72-2BE4-4AE4-9647-19CEC2D02719}" destId="{6870A36D-6286-4671-8652-E4A7E559AF15}" srcOrd="4" destOrd="0" presId="urn:microsoft.com/office/officeart/2005/8/layout/vList5"/>
    <dgm:cxn modelId="{7C48DA81-B925-43F3-AC0B-091662CC3AD3}" type="presParOf" srcId="{6870A36D-6286-4671-8652-E4A7E559AF15}" destId="{FD0BB939-737A-4A87-847F-0FB436F60828}" srcOrd="0" destOrd="0" presId="urn:microsoft.com/office/officeart/2005/8/layout/vList5"/>
    <dgm:cxn modelId="{6ACF0DF8-E883-4417-A7D1-B709C0A63DAE}" type="presParOf" srcId="{6870A36D-6286-4671-8652-E4A7E559AF15}" destId="{CED62BFA-C2EF-4197-AB59-D1B1B24A9F09}" srcOrd="1" destOrd="0" presId="urn:microsoft.com/office/officeart/2005/8/layout/vList5"/>
    <dgm:cxn modelId="{161E5C7B-E20A-4E80-B284-0715CA34C98B}" type="presParOf" srcId="{1BB4BF72-2BE4-4AE4-9647-19CEC2D02719}" destId="{25CFFE99-8E53-4F14-850E-DD6776426122}" srcOrd="5" destOrd="0" presId="urn:microsoft.com/office/officeart/2005/8/layout/vList5"/>
    <dgm:cxn modelId="{EF994359-8F65-484E-8A9A-8EE700EF5F24}" type="presParOf" srcId="{1BB4BF72-2BE4-4AE4-9647-19CEC2D02719}" destId="{CF60E9FF-CC6F-417A-85E5-C11F7ADE5416}" srcOrd="6" destOrd="0" presId="urn:microsoft.com/office/officeart/2005/8/layout/vList5"/>
    <dgm:cxn modelId="{11E445AE-1B6C-4627-B105-7195709F1A7D}" type="presParOf" srcId="{CF60E9FF-CC6F-417A-85E5-C11F7ADE5416}" destId="{B5A01B79-17B3-4AF0-8FC1-52E94AFFE849}" srcOrd="0" destOrd="0" presId="urn:microsoft.com/office/officeart/2005/8/layout/vList5"/>
    <dgm:cxn modelId="{556B14B9-9C0E-4939-BFB8-D0754C273DE6}" type="presParOf" srcId="{CF60E9FF-CC6F-417A-85E5-C11F7ADE5416}" destId="{7CC82B4A-9F4B-4682-9AF0-BB9B2AB7137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425B449-72B5-4895-91CD-943871F4335C}" type="doc">
      <dgm:prSet loTypeId="urn:microsoft.com/office/officeart/2005/8/layout/vList5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75DBC9E5-DD59-4A39-9ACE-94240859A266}">
      <dgm:prSet phldrT="[Text]"/>
      <dgm:spPr/>
      <dgm:t>
        <a:bodyPr/>
        <a:lstStyle/>
        <a:p>
          <a:r>
            <a:rPr lang="en-US" dirty="0" err="1" smtClean="0"/>
            <a:t>Masalah</a:t>
          </a:r>
          <a:endParaRPr lang="id-ID" dirty="0"/>
        </a:p>
      </dgm:t>
    </dgm:pt>
    <dgm:pt modelId="{DF838D90-BB09-452B-99BB-DD8C86619FA3}" type="parTrans" cxnId="{09B73039-718C-465F-8923-26F84067CB73}">
      <dgm:prSet/>
      <dgm:spPr/>
      <dgm:t>
        <a:bodyPr/>
        <a:lstStyle/>
        <a:p>
          <a:endParaRPr lang="id-ID"/>
        </a:p>
      </dgm:t>
    </dgm:pt>
    <dgm:pt modelId="{1D8E848E-2064-4FCB-AC95-D6EF7A86FE40}" type="sibTrans" cxnId="{09B73039-718C-465F-8923-26F84067CB73}">
      <dgm:prSet/>
      <dgm:spPr/>
      <dgm:t>
        <a:bodyPr/>
        <a:lstStyle/>
        <a:p>
          <a:endParaRPr lang="id-ID"/>
        </a:p>
      </dgm:t>
    </dgm:pt>
    <dgm:pt modelId="{AB861865-6E8C-4976-B3FE-CFB085305B73}">
      <dgm:prSet phldrT="[Text]"/>
      <dgm:spPr/>
      <dgm:t>
        <a:bodyPr/>
        <a:lstStyle/>
        <a:p>
          <a:r>
            <a:rPr lang="en-US" dirty="0" err="1" smtClean="0"/>
            <a:t>Perlu</a:t>
          </a:r>
          <a:r>
            <a:rPr lang="en-US" dirty="0" smtClean="0"/>
            <a:t> </a:t>
          </a:r>
          <a:r>
            <a:rPr lang="en-US" dirty="0" err="1" smtClean="0"/>
            <a:t>mesin</a:t>
          </a:r>
          <a:r>
            <a:rPr lang="en-US" dirty="0" smtClean="0"/>
            <a:t> </a:t>
          </a:r>
          <a:r>
            <a:rPr lang="en-US" dirty="0" err="1" smtClean="0"/>
            <a:t>pencari</a:t>
          </a:r>
          <a:r>
            <a:rPr lang="en-US" dirty="0" smtClean="0"/>
            <a:t> yang </a:t>
          </a:r>
          <a:r>
            <a:rPr lang="en-US" dirty="0" err="1" smtClean="0"/>
            <a:t>bukan</a:t>
          </a:r>
          <a:r>
            <a:rPr lang="en-US" dirty="0" smtClean="0"/>
            <a:t> </a:t>
          </a:r>
          <a:r>
            <a:rPr lang="en-US" dirty="0" err="1" smtClean="0"/>
            <a:t>bebasis</a:t>
          </a:r>
          <a:r>
            <a:rPr lang="en-US" dirty="0" smtClean="0"/>
            <a:t> Yellow Page (orang </a:t>
          </a:r>
          <a:r>
            <a:rPr lang="en-US" dirty="0" err="1" smtClean="0"/>
            <a:t>perlu</a:t>
          </a:r>
          <a:r>
            <a:rPr lang="en-US" dirty="0" smtClean="0"/>
            <a:t> </a:t>
          </a:r>
          <a:r>
            <a:rPr lang="en-US" dirty="0" err="1" smtClean="0"/>
            <a:t>daftar</a:t>
          </a:r>
          <a:r>
            <a:rPr lang="en-US" dirty="0" smtClean="0"/>
            <a:t>)</a:t>
          </a:r>
          <a:endParaRPr lang="id-ID" dirty="0"/>
        </a:p>
      </dgm:t>
    </dgm:pt>
    <dgm:pt modelId="{6B8D53E7-7D40-4876-9603-975E32DB76A4}" type="parTrans" cxnId="{034856EE-AACE-462F-8FFB-1AF29CC602DB}">
      <dgm:prSet/>
      <dgm:spPr/>
      <dgm:t>
        <a:bodyPr/>
        <a:lstStyle/>
        <a:p>
          <a:endParaRPr lang="id-ID"/>
        </a:p>
      </dgm:t>
    </dgm:pt>
    <dgm:pt modelId="{20FBAA79-1A27-4173-B9CC-16112452398A}" type="sibTrans" cxnId="{034856EE-AACE-462F-8FFB-1AF29CC602DB}">
      <dgm:prSet/>
      <dgm:spPr/>
      <dgm:t>
        <a:bodyPr/>
        <a:lstStyle/>
        <a:p>
          <a:endParaRPr lang="id-ID"/>
        </a:p>
      </dgm:t>
    </dgm:pt>
    <dgm:pt modelId="{566BE60E-07DE-4568-B334-00146DD08045}">
      <dgm:prSet phldrT="[Text]"/>
      <dgm:spPr/>
      <dgm:t>
        <a:bodyPr/>
        <a:lstStyle/>
        <a:p>
          <a:r>
            <a:rPr lang="en-US" dirty="0" err="1" smtClean="0"/>
            <a:t>Solusi</a:t>
          </a:r>
          <a:r>
            <a:rPr lang="en-US" dirty="0" smtClean="0"/>
            <a:t> </a:t>
          </a:r>
          <a:r>
            <a:rPr lang="en-US" dirty="0" err="1" smtClean="0"/>
            <a:t>Unik</a:t>
          </a:r>
          <a:endParaRPr lang="id-ID" dirty="0"/>
        </a:p>
      </dgm:t>
    </dgm:pt>
    <dgm:pt modelId="{13F52755-4BB9-45B2-AC29-AE3C00CA1875}" type="parTrans" cxnId="{B413DAB7-6C6F-4BE7-95F0-B8A2D0087071}">
      <dgm:prSet/>
      <dgm:spPr/>
      <dgm:t>
        <a:bodyPr/>
        <a:lstStyle/>
        <a:p>
          <a:endParaRPr lang="id-ID"/>
        </a:p>
      </dgm:t>
    </dgm:pt>
    <dgm:pt modelId="{3F9480FE-CE50-4B07-BF01-83E89F4D2048}" type="sibTrans" cxnId="{B413DAB7-6C6F-4BE7-95F0-B8A2D0087071}">
      <dgm:prSet/>
      <dgm:spPr/>
      <dgm:t>
        <a:bodyPr/>
        <a:lstStyle/>
        <a:p>
          <a:endParaRPr lang="id-ID"/>
        </a:p>
      </dgm:t>
    </dgm:pt>
    <dgm:pt modelId="{14B232B7-DD7D-4CA0-9E18-9D97C68418D0}">
      <dgm:prSet phldrT="[Text]"/>
      <dgm:spPr/>
      <dgm:t>
        <a:bodyPr/>
        <a:lstStyle/>
        <a:p>
          <a:r>
            <a:rPr lang="en-US" dirty="0" smtClean="0"/>
            <a:t>Larry Page </a:t>
          </a:r>
          <a:r>
            <a:rPr lang="en-US" dirty="0" err="1" smtClean="0"/>
            <a:t>dan</a:t>
          </a:r>
          <a:r>
            <a:rPr lang="en-US" dirty="0" smtClean="0"/>
            <a:t> Sergey </a:t>
          </a:r>
          <a:r>
            <a:rPr lang="en-US" dirty="0" err="1" smtClean="0"/>
            <a:t>Brin</a:t>
          </a:r>
          <a:r>
            <a:rPr lang="en-US" dirty="0" smtClean="0"/>
            <a:t> </a:t>
          </a:r>
          <a:r>
            <a:rPr lang="en-US" dirty="0" err="1" smtClean="0"/>
            <a:t>mengembangkan</a:t>
          </a:r>
          <a:r>
            <a:rPr lang="en-US" dirty="0" smtClean="0"/>
            <a:t> </a:t>
          </a:r>
          <a:r>
            <a:rPr lang="en-US" dirty="0" err="1" smtClean="0"/>
            <a:t>mesin</a:t>
          </a:r>
          <a:r>
            <a:rPr lang="en-US" dirty="0" smtClean="0"/>
            <a:t> </a:t>
          </a:r>
          <a:r>
            <a:rPr lang="en-US" dirty="0" err="1" smtClean="0"/>
            <a:t>pencari</a:t>
          </a:r>
          <a:r>
            <a:rPr lang="en-US" dirty="0" smtClean="0"/>
            <a:t> </a:t>
          </a:r>
          <a:r>
            <a:rPr lang="en-US" dirty="0" err="1" smtClean="0"/>
            <a:t>berbasis</a:t>
          </a:r>
          <a:r>
            <a:rPr lang="en-US" dirty="0" smtClean="0"/>
            <a:t> robot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mengembangkan</a:t>
          </a:r>
          <a:r>
            <a:rPr lang="en-US" dirty="0" smtClean="0"/>
            <a:t> </a:t>
          </a:r>
          <a:r>
            <a:rPr lang="en-US" dirty="0" err="1" smtClean="0"/>
            <a:t>algoritma</a:t>
          </a:r>
          <a:r>
            <a:rPr lang="en-US" dirty="0" smtClean="0"/>
            <a:t> </a:t>
          </a:r>
          <a:r>
            <a:rPr lang="en-US" dirty="0" err="1" smtClean="0"/>
            <a:t>perangkingan</a:t>
          </a:r>
          <a:r>
            <a:rPr lang="en-US" dirty="0" smtClean="0"/>
            <a:t> </a:t>
          </a:r>
          <a:r>
            <a:rPr lang="en-US" dirty="0" err="1" smtClean="0"/>
            <a:t>pencarian</a:t>
          </a:r>
          <a:r>
            <a:rPr lang="en-US" dirty="0" smtClean="0"/>
            <a:t> PageRank</a:t>
          </a:r>
          <a:endParaRPr lang="id-ID" dirty="0"/>
        </a:p>
      </dgm:t>
    </dgm:pt>
    <dgm:pt modelId="{E8D2326A-84F5-478C-B10A-70DC3ABC42E9}" type="parTrans" cxnId="{7FF92179-61F2-4CE4-8D3C-7D8ADCEF4284}">
      <dgm:prSet/>
      <dgm:spPr/>
      <dgm:t>
        <a:bodyPr/>
        <a:lstStyle/>
        <a:p>
          <a:endParaRPr lang="id-ID"/>
        </a:p>
      </dgm:t>
    </dgm:pt>
    <dgm:pt modelId="{167EEBF8-C1D6-449D-9E43-E9AA7EE80205}" type="sibTrans" cxnId="{7FF92179-61F2-4CE4-8D3C-7D8ADCEF4284}">
      <dgm:prSet/>
      <dgm:spPr/>
      <dgm:t>
        <a:bodyPr/>
        <a:lstStyle/>
        <a:p>
          <a:endParaRPr lang="id-ID"/>
        </a:p>
      </dgm:t>
    </dgm:pt>
    <dgm:pt modelId="{7ADF3FD5-A6B7-479F-9DD2-CA7BAADDAB10}">
      <dgm:prSet phldrT="[Text]"/>
      <dgm:spPr/>
      <dgm:t>
        <a:bodyPr/>
        <a:lstStyle/>
        <a:p>
          <a:r>
            <a:rPr lang="en-US" dirty="0" err="1" smtClean="0"/>
            <a:t>Publikasi</a:t>
          </a:r>
          <a:r>
            <a:rPr lang="en-US" dirty="0" smtClean="0"/>
            <a:t> </a:t>
          </a:r>
          <a:r>
            <a:rPr lang="en-US" dirty="0" err="1" smtClean="0"/>
            <a:t>Hasil</a:t>
          </a:r>
          <a:endParaRPr lang="id-ID" dirty="0"/>
        </a:p>
      </dgm:t>
    </dgm:pt>
    <dgm:pt modelId="{E38E8B6C-20C3-4902-B809-A31799F62B28}" type="parTrans" cxnId="{6210F4AA-7208-4159-9EED-558FD5CE934E}">
      <dgm:prSet/>
      <dgm:spPr/>
      <dgm:t>
        <a:bodyPr/>
        <a:lstStyle/>
        <a:p>
          <a:endParaRPr lang="id-ID"/>
        </a:p>
      </dgm:t>
    </dgm:pt>
    <dgm:pt modelId="{EEE2E71C-0659-42E2-B563-54261D03F20A}" type="sibTrans" cxnId="{6210F4AA-7208-4159-9EED-558FD5CE934E}">
      <dgm:prSet/>
      <dgm:spPr/>
      <dgm:t>
        <a:bodyPr/>
        <a:lstStyle/>
        <a:p>
          <a:endParaRPr lang="id-ID"/>
        </a:p>
      </dgm:t>
    </dgm:pt>
    <dgm:pt modelId="{B76C4352-0FEF-4A04-AABD-D9ED344644BE}">
      <dgm:prSet phldrT="[Text]"/>
      <dgm:spPr/>
      <dgm:t>
        <a:bodyPr/>
        <a:lstStyle/>
        <a:p>
          <a:r>
            <a:rPr lang="en-US" dirty="0" err="1" smtClean="0"/>
            <a:t>Pasarkan</a:t>
          </a:r>
          <a:r>
            <a:rPr lang="en-US" dirty="0" smtClean="0"/>
            <a:t> </a:t>
          </a:r>
          <a:r>
            <a:rPr lang="en-US" dirty="0" err="1" smtClean="0"/>
            <a:t>Produk</a:t>
          </a:r>
          <a:endParaRPr lang="id-ID" dirty="0"/>
        </a:p>
      </dgm:t>
    </dgm:pt>
    <dgm:pt modelId="{D9473390-9F91-4A2B-BD2E-5413B27D8BCD}" type="parTrans" cxnId="{F2502E7A-C973-46AE-AFDA-1C8723B08E17}">
      <dgm:prSet/>
      <dgm:spPr/>
    </dgm:pt>
    <dgm:pt modelId="{A505215F-C0D8-4290-862E-8E369EA0ED28}" type="sibTrans" cxnId="{F2502E7A-C973-46AE-AFDA-1C8723B08E17}">
      <dgm:prSet/>
      <dgm:spPr/>
    </dgm:pt>
    <dgm:pt modelId="{CFFEFF5E-5975-4264-A088-C55C2258FD05}">
      <dgm:prSet phldrT="[Text]"/>
      <dgm:spPr/>
      <dgm:t>
        <a:bodyPr/>
        <a:lstStyle/>
        <a:p>
          <a:r>
            <a:rPr lang="en-US" dirty="0" err="1" smtClean="0"/>
            <a:t>Produk</a:t>
          </a:r>
          <a:r>
            <a:rPr lang="en-US" dirty="0" smtClean="0"/>
            <a:t> </a:t>
          </a:r>
          <a:r>
            <a:rPr lang="en-US" dirty="0" err="1" smtClean="0"/>
            <a:t>Google.Com</a:t>
          </a:r>
          <a:endParaRPr lang="id-ID" dirty="0"/>
        </a:p>
      </dgm:t>
    </dgm:pt>
    <dgm:pt modelId="{0E0A4A58-62D0-46D9-94C5-FECEB2470ACA}" type="parTrans" cxnId="{FDFBC726-2F99-4540-B275-AD5328B654B8}">
      <dgm:prSet/>
      <dgm:spPr/>
      <dgm:t>
        <a:bodyPr/>
        <a:lstStyle/>
        <a:p>
          <a:endParaRPr lang="id-ID"/>
        </a:p>
      </dgm:t>
    </dgm:pt>
    <dgm:pt modelId="{8ADC135A-3F33-483C-9D97-6CBCE1D40502}" type="sibTrans" cxnId="{FDFBC726-2F99-4540-B275-AD5328B654B8}">
      <dgm:prSet/>
      <dgm:spPr/>
      <dgm:t>
        <a:bodyPr/>
        <a:lstStyle/>
        <a:p>
          <a:endParaRPr lang="id-ID"/>
        </a:p>
      </dgm:t>
    </dgm:pt>
    <dgm:pt modelId="{DFBBC4B3-D483-4C95-86F0-8E2FA4723D77}">
      <dgm:prSet phldrT="[Text]"/>
      <dgm:spPr/>
      <dgm:t>
        <a:bodyPr/>
        <a:lstStyle/>
        <a:p>
          <a:r>
            <a:rPr lang="en-US" dirty="0" smtClean="0"/>
            <a:t>Paper </a:t>
          </a:r>
          <a:r>
            <a:rPr lang="en-US" dirty="0" err="1" smtClean="0"/>
            <a:t>dan</a:t>
          </a:r>
          <a:r>
            <a:rPr lang="en-US" dirty="0" smtClean="0"/>
            <a:t> paten PageRank</a:t>
          </a:r>
          <a:endParaRPr lang="id-ID" dirty="0"/>
        </a:p>
      </dgm:t>
    </dgm:pt>
    <dgm:pt modelId="{3EC2AADA-A02B-4BB1-B314-37A3724C48FF}" type="parTrans" cxnId="{D538FEA4-5591-4922-A6B1-43C22C5A9432}">
      <dgm:prSet/>
      <dgm:spPr/>
    </dgm:pt>
    <dgm:pt modelId="{A6720F52-C3CA-4E5C-A970-E7774A520B2C}" type="sibTrans" cxnId="{D538FEA4-5591-4922-A6B1-43C22C5A9432}">
      <dgm:prSet/>
      <dgm:spPr/>
    </dgm:pt>
    <dgm:pt modelId="{1BB4BF72-2BE4-4AE4-9647-19CEC2D02719}" type="pres">
      <dgm:prSet presAssocID="{D425B449-72B5-4895-91CD-943871F433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666439E-1EF8-4953-8965-F263FAD9B056}" type="pres">
      <dgm:prSet presAssocID="{75DBC9E5-DD59-4A39-9ACE-94240859A266}" presName="linNode" presStyleCnt="0"/>
      <dgm:spPr/>
    </dgm:pt>
    <dgm:pt modelId="{4C9975E0-95E3-4CED-94C8-6D290F8C8126}" type="pres">
      <dgm:prSet presAssocID="{75DBC9E5-DD59-4A39-9ACE-94240859A266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FB7C3EB-DD32-4EF3-89DF-D3800CFAAFB1}" type="pres">
      <dgm:prSet presAssocID="{75DBC9E5-DD59-4A39-9ACE-94240859A266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4468BC6-3D2A-4902-8E3C-26340608926E}" type="pres">
      <dgm:prSet presAssocID="{1D8E848E-2064-4FCB-AC95-D6EF7A86FE40}" presName="sp" presStyleCnt="0"/>
      <dgm:spPr/>
    </dgm:pt>
    <dgm:pt modelId="{E1C0BEC8-5367-4B0B-A53B-A509D899A0FB}" type="pres">
      <dgm:prSet presAssocID="{566BE60E-07DE-4568-B334-00146DD08045}" presName="linNode" presStyleCnt="0"/>
      <dgm:spPr/>
    </dgm:pt>
    <dgm:pt modelId="{FF60C469-1966-47EC-8CF0-F783C7B99C7A}" type="pres">
      <dgm:prSet presAssocID="{566BE60E-07DE-4568-B334-00146DD0804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545A014-9FD4-4EFF-B7FF-3B29E29AEE14}" type="pres">
      <dgm:prSet presAssocID="{566BE60E-07DE-4568-B334-00146DD08045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0F42673-1C2B-467D-8232-3B0EF78CFAD4}" type="pres">
      <dgm:prSet presAssocID="{3F9480FE-CE50-4B07-BF01-83E89F4D2048}" presName="sp" presStyleCnt="0"/>
      <dgm:spPr/>
    </dgm:pt>
    <dgm:pt modelId="{6870A36D-6286-4671-8652-E4A7E559AF15}" type="pres">
      <dgm:prSet presAssocID="{7ADF3FD5-A6B7-479F-9DD2-CA7BAADDAB10}" presName="linNode" presStyleCnt="0"/>
      <dgm:spPr/>
    </dgm:pt>
    <dgm:pt modelId="{FD0BB939-737A-4A87-847F-0FB436F60828}" type="pres">
      <dgm:prSet presAssocID="{7ADF3FD5-A6B7-479F-9DD2-CA7BAADDAB1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ED62BFA-C2EF-4197-AB59-D1B1B24A9F09}" type="pres">
      <dgm:prSet presAssocID="{7ADF3FD5-A6B7-479F-9DD2-CA7BAADDAB10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A52F508-78BF-4733-B91D-550915E0AEEF}" type="pres">
      <dgm:prSet presAssocID="{EEE2E71C-0659-42E2-B563-54261D03F20A}" presName="sp" presStyleCnt="0"/>
      <dgm:spPr/>
    </dgm:pt>
    <dgm:pt modelId="{B5DD9378-CC8C-4CC5-B622-475873513836}" type="pres">
      <dgm:prSet presAssocID="{B76C4352-0FEF-4A04-AABD-D9ED344644BE}" presName="linNode" presStyleCnt="0"/>
      <dgm:spPr/>
    </dgm:pt>
    <dgm:pt modelId="{1602C4F4-D07B-40A7-8633-7026C1A9682D}" type="pres">
      <dgm:prSet presAssocID="{B76C4352-0FEF-4A04-AABD-D9ED344644BE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71A9278-0B23-4A27-BDB6-A0CA4F96486E}" type="pres">
      <dgm:prSet presAssocID="{B76C4352-0FEF-4A04-AABD-D9ED344644BE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2502E7A-C973-46AE-AFDA-1C8723B08E17}" srcId="{D425B449-72B5-4895-91CD-943871F4335C}" destId="{B76C4352-0FEF-4A04-AABD-D9ED344644BE}" srcOrd="3" destOrd="0" parTransId="{D9473390-9F91-4A2B-BD2E-5413B27D8BCD}" sibTransId="{A505215F-C0D8-4290-862E-8E369EA0ED28}"/>
    <dgm:cxn modelId="{B101D11E-22F4-4194-A624-61F9A9648E45}" type="presOf" srcId="{DFBBC4B3-D483-4C95-86F0-8E2FA4723D77}" destId="{CED62BFA-C2EF-4197-AB59-D1B1B24A9F09}" srcOrd="0" destOrd="0" presId="urn:microsoft.com/office/officeart/2005/8/layout/vList5"/>
    <dgm:cxn modelId="{52A78CE8-63B2-4989-B28E-48A6D4E66E3B}" type="presOf" srcId="{AB861865-6E8C-4976-B3FE-CFB085305B73}" destId="{2FB7C3EB-DD32-4EF3-89DF-D3800CFAAFB1}" srcOrd="0" destOrd="0" presId="urn:microsoft.com/office/officeart/2005/8/layout/vList5"/>
    <dgm:cxn modelId="{78989368-FAC2-457E-A908-FD2175618769}" type="presOf" srcId="{D425B449-72B5-4895-91CD-943871F4335C}" destId="{1BB4BF72-2BE4-4AE4-9647-19CEC2D02719}" srcOrd="0" destOrd="0" presId="urn:microsoft.com/office/officeart/2005/8/layout/vList5"/>
    <dgm:cxn modelId="{B413DAB7-6C6F-4BE7-95F0-B8A2D0087071}" srcId="{D425B449-72B5-4895-91CD-943871F4335C}" destId="{566BE60E-07DE-4568-B334-00146DD08045}" srcOrd="1" destOrd="0" parTransId="{13F52755-4BB9-45B2-AC29-AE3C00CA1875}" sibTransId="{3F9480FE-CE50-4B07-BF01-83E89F4D2048}"/>
    <dgm:cxn modelId="{09B73039-718C-465F-8923-26F84067CB73}" srcId="{D425B449-72B5-4895-91CD-943871F4335C}" destId="{75DBC9E5-DD59-4A39-9ACE-94240859A266}" srcOrd="0" destOrd="0" parTransId="{DF838D90-BB09-452B-99BB-DD8C86619FA3}" sibTransId="{1D8E848E-2064-4FCB-AC95-D6EF7A86FE40}"/>
    <dgm:cxn modelId="{809097A8-F2AD-4940-8AC8-C088FD9A3BB4}" type="presOf" srcId="{7ADF3FD5-A6B7-479F-9DD2-CA7BAADDAB10}" destId="{FD0BB939-737A-4A87-847F-0FB436F60828}" srcOrd="0" destOrd="0" presId="urn:microsoft.com/office/officeart/2005/8/layout/vList5"/>
    <dgm:cxn modelId="{81B9C364-0C8F-4240-A84C-1AF5B8C5D84C}" type="presOf" srcId="{75DBC9E5-DD59-4A39-9ACE-94240859A266}" destId="{4C9975E0-95E3-4CED-94C8-6D290F8C8126}" srcOrd="0" destOrd="0" presId="urn:microsoft.com/office/officeart/2005/8/layout/vList5"/>
    <dgm:cxn modelId="{D538FEA4-5591-4922-A6B1-43C22C5A9432}" srcId="{7ADF3FD5-A6B7-479F-9DD2-CA7BAADDAB10}" destId="{DFBBC4B3-D483-4C95-86F0-8E2FA4723D77}" srcOrd="0" destOrd="0" parTransId="{3EC2AADA-A02B-4BB1-B314-37A3724C48FF}" sibTransId="{A6720F52-C3CA-4E5C-A970-E7774A520B2C}"/>
    <dgm:cxn modelId="{EA935DFA-6184-4D05-806B-AC97ABBF3505}" type="presOf" srcId="{14B232B7-DD7D-4CA0-9E18-9D97C68418D0}" destId="{0545A014-9FD4-4EFF-B7FF-3B29E29AEE14}" srcOrd="0" destOrd="0" presId="urn:microsoft.com/office/officeart/2005/8/layout/vList5"/>
    <dgm:cxn modelId="{034856EE-AACE-462F-8FFB-1AF29CC602DB}" srcId="{75DBC9E5-DD59-4A39-9ACE-94240859A266}" destId="{AB861865-6E8C-4976-B3FE-CFB085305B73}" srcOrd="0" destOrd="0" parTransId="{6B8D53E7-7D40-4876-9603-975E32DB76A4}" sibTransId="{20FBAA79-1A27-4173-B9CC-16112452398A}"/>
    <dgm:cxn modelId="{0F729D34-7F29-4E96-88F8-7D63A22E51E4}" type="presOf" srcId="{CFFEFF5E-5975-4264-A088-C55C2258FD05}" destId="{671A9278-0B23-4A27-BDB6-A0CA4F96486E}" srcOrd="0" destOrd="0" presId="urn:microsoft.com/office/officeart/2005/8/layout/vList5"/>
    <dgm:cxn modelId="{7FF92179-61F2-4CE4-8D3C-7D8ADCEF4284}" srcId="{566BE60E-07DE-4568-B334-00146DD08045}" destId="{14B232B7-DD7D-4CA0-9E18-9D97C68418D0}" srcOrd="0" destOrd="0" parTransId="{E8D2326A-84F5-478C-B10A-70DC3ABC42E9}" sibTransId="{167EEBF8-C1D6-449D-9E43-E9AA7EE80205}"/>
    <dgm:cxn modelId="{6210F4AA-7208-4159-9EED-558FD5CE934E}" srcId="{D425B449-72B5-4895-91CD-943871F4335C}" destId="{7ADF3FD5-A6B7-479F-9DD2-CA7BAADDAB10}" srcOrd="2" destOrd="0" parTransId="{E38E8B6C-20C3-4902-B809-A31799F62B28}" sibTransId="{EEE2E71C-0659-42E2-B563-54261D03F20A}"/>
    <dgm:cxn modelId="{80C3B906-299D-4F39-AC81-3C7112C4A028}" type="presOf" srcId="{B76C4352-0FEF-4A04-AABD-D9ED344644BE}" destId="{1602C4F4-D07B-40A7-8633-7026C1A9682D}" srcOrd="0" destOrd="0" presId="urn:microsoft.com/office/officeart/2005/8/layout/vList5"/>
    <dgm:cxn modelId="{FDFBC726-2F99-4540-B275-AD5328B654B8}" srcId="{B76C4352-0FEF-4A04-AABD-D9ED344644BE}" destId="{CFFEFF5E-5975-4264-A088-C55C2258FD05}" srcOrd="0" destOrd="0" parTransId="{0E0A4A58-62D0-46D9-94C5-FECEB2470ACA}" sibTransId="{8ADC135A-3F33-483C-9D97-6CBCE1D40502}"/>
    <dgm:cxn modelId="{F393FB33-18B4-478B-A0CC-37B6C9B131C4}" type="presOf" srcId="{566BE60E-07DE-4568-B334-00146DD08045}" destId="{FF60C469-1966-47EC-8CF0-F783C7B99C7A}" srcOrd="0" destOrd="0" presId="urn:microsoft.com/office/officeart/2005/8/layout/vList5"/>
    <dgm:cxn modelId="{E00EDDAE-3456-4B22-9E92-78C4217C6B25}" type="presParOf" srcId="{1BB4BF72-2BE4-4AE4-9647-19CEC2D02719}" destId="{B666439E-1EF8-4953-8965-F263FAD9B056}" srcOrd="0" destOrd="0" presId="urn:microsoft.com/office/officeart/2005/8/layout/vList5"/>
    <dgm:cxn modelId="{3E7C19BF-E229-47C2-B724-3A23A149ED21}" type="presParOf" srcId="{B666439E-1EF8-4953-8965-F263FAD9B056}" destId="{4C9975E0-95E3-4CED-94C8-6D290F8C8126}" srcOrd="0" destOrd="0" presId="urn:microsoft.com/office/officeart/2005/8/layout/vList5"/>
    <dgm:cxn modelId="{7C5C2368-5E94-4E42-A212-BAD6B249D915}" type="presParOf" srcId="{B666439E-1EF8-4953-8965-F263FAD9B056}" destId="{2FB7C3EB-DD32-4EF3-89DF-D3800CFAAFB1}" srcOrd="1" destOrd="0" presId="urn:microsoft.com/office/officeart/2005/8/layout/vList5"/>
    <dgm:cxn modelId="{112F0578-AC29-453B-A4B4-E9815E4E1906}" type="presParOf" srcId="{1BB4BF72-2BE4-4AE4-9647-19CEC2D02719}" destId="{24468BC6-3D2A-4902-8E3C-26340608926E}" srcOrd="1" destOrd="0" presId="urn:microsoft.com/office/officeart/2005/8/layout/vList5"/>
    <dgm:cxn modelId="{8305F922-D66A-405F-8A78-C8D416D69E97}" type="presParOf" srcId="{1BB4BF72-2BE4-4AE4-9647-19CEC2D02719}" destId="{E1C0BEC8-5367-4B0B-A53B-A509D899A0FB}" srcOrd="2" destOrd="0" presId="urn:microsoft.com/office/officeart/2005/8/layout/vList5"/>
    <dgm:cxn modelId="{D94B0B98-4DCE-42F8-96E9-A9BCFB11772D}" type="presParOf" srcId="{E1C0BEC8-5367-4B0B-A53B-A509D899A0FB}" destId="{FF60C469-1966-47EC-8CF0-F783C7B99C7A}" srcOrd="0" destOrd="0" presId="urn:microsoft.com/office/officeart/2005/8/layout/vList5"/>
    <dgm:cxn modelId="{85AAF464-6DE1-454A-B4BE-9F2E87C1B23E}" type="presParOf" srcId="{E1C0BEC8-5367-4B0B-A53B-A509D899A0FB}" destId="{0545A014-9FD4-4EFF-B7FF-3B29E29AEE14}" srcOrd="1" destOrd="0" presId="urn:microsoft.com/office/officeart/2005/8/layout/vList5"/>
    <dgm:cxn modelId="{0B4C6CCE-1F4E-4F03-A361-A5DC8B874BBB}" type="presParOf" srcId="{1BB4BF72-2BE4-4AE4-9647-19CEC2D02719}" destId="{50F42673-1C2B-467D-8232-3B0EF78CFAD4}" srcOrd="3" destOrd="0" presId="urn:microsoft.com/office/officeart/2005/8/layout/vList5"/>
    <dgm:cxn modelId="{517855C1-86A7-45BC-9B44-50644EF83252}" type="presParOf" srcId="{1BB4BF72-2BE4-4AE4-9647-19CEC2D02719}" destId="{6870A36D-6286-4671-8652-E4A7E559AF15}" srcOrd="4" destOrd="0" presId="urn:microsoft.com/office/officeart/2005/8/layout/vList5"/>
    <dgm:cxn modelId="{9AF80744-A000-42C4-A6F0-27CB6AC673D1}" type="presParOf" srcId="{6870A36D-6286-4671-8652-E4A7E559AF15}" destId="{FD0BB939-737A-4A87-847F-0FB436F60828}" srcOrd="0" destOrd="0" presId="urn:microsoft.com/office/officeart/2005/8/layout/vList5"/>
    <dgm:cxn modelId="{C9D6E66B-0507-49D8-AAA1-1D40372C4C8D}" type="presParOf" srcId="{6870A36D-6286-4671-8652-E4A7E559AF15}" destId="{CED62BFA-C2EF-4197-AB59-D1B1B24A9F09}" srcOrd="1" destOrd="0" presId="urn:microsoft.com/office/officeart/2005/8/layout/vList5"/>
    <dgm:cxn modelId="{49FAFFA6-25AD-4DDE-BD41-B7A52C6DD87F}" type="presParOf" srcId="{1BB4BF72-2BE4-4AE4-9647-19CEC2D02719}" destId="{3A52F508-78BF-4733-B91D-550915E0AEEF}" srcOrd="5" destOrd="0" presId="urn:microsoft.com/office/officeart/2005/8/layout/vList5"/>
    <dgm:cxn modelId="{4AA3FD76-7834-4EAC-BD3A-8D5DAF131B3D}" type="presParOf" srcId="{1BB4BF72-2BE4-4AE4-9647-19CEC2D02719}" destId="{B5DD9378-CC8C-4CC5-B622-475873513836}" srcOrd="6" destOrd="0" presId="urn:microsoft.com/office/officeart/2005/8/layout/vList5"/>
    <dgm:cxn modelId="{25EB9F39-3100-49CD-A845-6D661D2453C7}" type="presParOf" srcId="{B5DD9378-CC8C-4CC5-B622-475873513836}" destId="{1602C4F4-D07B-40A7-8633-7026C1A9682D}" srcOrd="0" destOrd="0" presId="urn:microsoft.com/office/officeart/2005/8/layout/vList5"/>
    <dgm:cxn modelId="{F51144C9-21B9-47A9-9F42-EB2310888EDE}" type="presParOf" srcId="{B5DD9378-CC8C-4CC5-B622-475873513836}" destId="{671A9278-0B23-4A27-BDB6-A0CA4F96486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425B449-72B5-4895-91CD-943871F4335C}" type="doc">
      <dgm:prSet loTypeId="urn:microsoft.com/office/officeart/2005/8/layout/vList5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75DBC9E5-DD59-4A39-9ACE-94240859A266}">
      <dgm:prSet phldrT="[Text]"/>
      <dgm:spPr/>
      <dgm:t>
        <a:bodyPr/>
        <a:lstStyle/>
        <a:p>
          <a:r>
            <a:rPr lang="en-US" dirty="0" err="1" smtClean="0"/>
            <a:t>Masalah</a:t>
          </a:r>
          <a:endParaRPr lang="id-ID" dirty="0"/>
        </a:p>
      </dgm:t>
    </dgm:pt>
    <dgm:pt modelId="{DF838D90-BB09-452B-99BB-DD8C86619FA3}" type="parTrans" cxnId="{09B73039-718C-465F-8923-26F84067CB73}">
      <dgm:prSet/>
      <dgm:spPr/>
      <dgm:t>
        <a:bodyPr/>
        <a:lstStyle/>
        <a:p>
          <a:endParaRPr lang="id-ID"/>
        </a:p>
      </dgm:t>
    </dgm:pt>
    <dgm:pt modelId="{1D8E848E-2064-4FCB-AC95-D6EF7A86FE40}" type="sibTrans" cxnId="{09B73039-718C-465F-8923-26F84067CB73}">
      <dgm:prSet/>
      <dgm:spPr/>
      <dgm:t>
        <a:bodyPr/>
        <a:lstStyle/>
        <a:p>
          <a:endParaRPr lang="id-ID"/>
        </a:p>
      </dgm:t>
    </dgm:pt>
    <dgm:pt modelId="{AB861865-6E8C-4976-B3FE-CFB085305B73}">
      <dgm:prSet phldrT="[Text]"/>
      <dgm:spPr/>
      <dgm:t>
        <a:bodyPr/>
        <a:lstStyle/>
        <a:p>
          <a:r>
            <a:rPr lang="en-US" dirty="0" err="1" smtClean="0"/>
            <a:t>Sistem</a:t>
          </a:r>
          <a:r>
            <a:rPr lang="en-US" dirty="0" smtClean="0"/>
            <a:t> eLearning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berhasil</a:t>
          </a:r>
          <a:r>
            <a:rPr lang="en-US" dirty="0" smtClean="0"/>
            <a:t> </a:t>
          </a:r>
          <a:r>
            <a:rPr lang="en-US" dirty="0" err="1" smtClean="0"/>
            <a:t>menarik</a:t>
          </a:r>
          <a:r>
            <a:rPr lang="en-US" dirty="0" smtClean="0"/>
            <a:t> </a:t>
          </a:r>
          <a:r>
            <a:rPr lang="en-US" dirty="0" err="1" smtClean="0"/>
            <a:t>kunjungan</a:t>
          </a:r>
          <a:r>
            <a:rPr lang="en-US" dirty="0" smtClean="0"/>
            <a:t> yang </a:t>
          </a:r>
          <a:r>
            <a:rPr lang="en-US" dirty="0" err="1" smtClean="0"/>
            <a:t>signifikan</a:t>
          </a:r>
          <a:r>
            <a:rPr lang="en-US" dirty="0" smtClean="0"/>
            <a:t> (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digunakan</a:t>
          </a:r>
          <a:r>
            <a:rPr lang="en-US" dirty="0" smtClean="0"/>
            <a:t>)</a:t>
          </a:r>
          <a:endParaRPr lang="id-ID" dirty="0"/>
        </a:p>
      </dgm:t>
    </dgm:pt>
    <dgm:pt modelId="{6B8D53E7-7D40-4876-9603-975E32DB76A4}" type="parTrans" cxnId="{034856EE-AACE-462F-8FFB-1AF29CC602DB}">
      <dgm:prSet/>
      <dgm:spPr/>
      <dgm:t>
        <a:bodyPr/>
        <a:lstStyle/>
        <a:p>
          <a:endParaRPr lang="id-ID"/>
        </a:p>
      </dgm:t>
    </dgm:pt>
    <dgm:pt modelId="{20FBAA79-1A27-4173-B9CC-16112452398A}" type="sibTrans" cxnId="{034856EE-AACE-462F-8FFB-1AF29CC602DB}">
      <dgm:prSet/>
      <dgm:spPr/>
      <dgm:t>
        <a:bodyPr/>
        <a:lstStyle/>
        <a:p>
          <a:endParaRPr lang="id-ID"/>
        </a:p>
      </dgm:t>
    </dgm:pt>
    <dgm:pt modelId="{566BE60E-07DE-4568-B334-00146DD08045}">
      <dgm:prSet phldrT="[Text]"/>
      <dgm:spPr/>
      <dgm:t>
        <a:bodyPr/>
        <a:lstStyle/>
        <a:p>
          <a:r>
            <a:rPr lang="en-US" dirty="0" err="1" smtClean="0"/>
            <a:t>Solusi</a:t>
          </a:r>
          <a:r>
            <a:rPr lang="en-US" dirty="0" smtClean="0"/>
            <a:t> </a:t>
          </a:r>
          <a:r>
            <a:rPr lang="en-US" dirty="0" err="1" smtClean="0"/>
            <a:t>Unik</a:t>
          </a:r>
          <a:endParaRPr lang="id-ID" dirty="0"/>
        </a:p>
      </dgm:t>
    </dgm:pt>
    <dgm:pt modelId="{13F52755-4BB9-45B2-AC29-AE3C00CA1875}" type="parTrans" cxnId="{B413DAB7-6C6F-4BE7-95F0-B8A2D0087071}">
      <dgm:prSet/>
      <dgm:spPr/>
      <dgm:t>
        <a:bodyPr/>
        <a:lstStyle/>
        <a:p>
          <a:endParaRPr lang="id-ID"/>
        </a:p>
      </dgm:t>
    </dgm:pt>
    <dgm:pt modelId="{3F9480FE-CE50-4B07-BF01-83E89F4D2048}" type="sibTrans" cxnId="{B413DAB7-6C6F-4BE7-95F0-B8A2D0087071}">
      <dgm:prSet/>
      <dgm:spPr/>
      <dgm:t>
        <a:bodyPr/>
        <a:lstStyle/>
        <a:p>
          <a:endParaRPr lang="id-ID"/>
        </a:p>
      </dgm:t>
    </dgm:pt>
    <dgm:pt modelId="{14B232B7-DD7D-4CA0-9E18-9D97C68418D0}">
      <dgm:prSet phldrT="[Text]"/>
      <dgm:spPr/>
      <dgm:t>
        <a:bodyPr/>
        <a:lstStyle/>
        <a:p>
          <a:r>
            <a:rPr lang="en-US" dirty="0" smtClean="0"/>
            <a:t>Romi Satria Wahono </a:t>
          </a:r>
          <a:r>
            <a:rPr lang="en-US" dirty="0" err="1" smtClean="0"/>
            <a:t>mengembangkan</a:t>
          </a:r>
          <a:r>
            <a:rPr lang="en-US" dirty="0" smtClean="0"/>
            <a:t> Model </a:t>
          </a:r>
          <a:r>
            <a:rPr lang="en-US" dirty="0" err="1" smtClean="0"/>
            <a:t>Motivasi</a:t>
          </a:r>
          <a:r>
            <a:rPr lang="en-US" dirty="0" smtClean="0"/>
            <a:t> </a:t>
          </a:r>
          <a:r>
            <a:rPr lang="en-US" dirty="0" err="1" smtClean="0"/>
            <a:t>Komunitas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eLearning</a:t>
          </a:r>
          <a:endParaRPr lang="id-ID" dirty="0"/>
        </a:p>
      </dgm:t>
    </dgm:pt>
    <dgm:pt modelId="{E8D2326A-84F5-478C-B10A-70DC3ABC42E9}" type="parTrans" cxnId="{7FF92179-61F2-4CE4-8D3C-7D8ADCEF4284}">
      <dgm:prSet/>
      <dgm:spPr/>
      <dgm:t>
        <a:bodyPr/>
        <a:lstStyle/>
        <a:p>
          <a:endParaRPr lang="id-ID"/>
        </a:p>
      </dgm:t>
    </dgm:pt>
    <dgm:pt modelId="{167EEBF8-C1D6-449D-9E43-E9AA7EE80205}" type="sibTrans" cxnId="{7FF92179-61F2-4CE4-8D3C-7D8ADCEF4284}">
      <dgm:prSet/>
      <dgm:spPr/>
      <dgm:t>
        <a:bodyPr/>
        <a:lstStyle/>
        <a:p>
          <a:endParaRPr lang="id-ID"/>
        </a:p>
      </dgm:t>
    </dgm:pt>
    <dgm:pt modelId="{7ADF3FD5-A6B7-479F-9DD2-CA7BAADDAB10}">
      <dgm:prSet phldrT="[Text]"/>
      <dgm:spPr/>
      <dgm:t>
        <a:bodyPr/>
        <a:lstStyle/>
        <a:p>
          <a:r>
            <a:rPr lang="en-US" dirty="0" err="1" smtClean="0"/>
            <a:t>Publikasi</a:t>
          </a:r>
          <a:r>
            <a:rPr lang="en-US" dirty="0" smtClean="0"/>
            <a:t> </a:t>
          </a:r>
          <a:r>
            <a:rPr lang="en-US" dirty="0" err="1" smtClean="0"/>
            <a:t>Hasil</a:t>
          </a:r>
          <a:endParaRPr lang="id-ID" dirty="0"/>
        </a:p>
      </dgm:t>
    </dgm:pt>
    <dgm:pt modelId="{E38E8B6C-20C3-4902-B809-A31799F62B28}" type="parTrans" cxnId="{6210F4AA-7208-4159-9EED-558FD5CE934E}">
      <dgm:prSet/>
      <dgm:spPr/>
      <dgm:t>
        <a:bodyPr/>
        <a:lstStyle/>
        <a:p>
          <a:endParaRPr lang="id-ID"/>
        </a:p>
      </dgm:t>
    </dgm:pt>
    <dgm:pt modelId="{EEE2E71C-0659-42E2-B563-54261D03F20A}" type="sibTrans" cxnId="{6210F4AA-7208-4159-9EED-558FD5CE934E}">
      <dgm:prSet/>
      <dgm:spPr/>
      <dgm:t>
        <a:bodyPr/>
        <a:lstStyle/>
        <a:p>
          <a:endParaRPr lang="id-ID"/>
        </a:p>
      </dgm:t>
    </dgm:pt>
    <dgm:pt modelId="{DA9D2967-60C3-4691-A349-7F3E14130B9E}">
      <dgm:prSet phldrT="[Text]"/>
      <dgm:spPr/>
      <dgm:t>
        <a:bodyPr/>
        <a:lstStyle/>
        <a:p>
          <a:r>
            <a:rPr lang="en-US" dirty="0" smtClean="0"/>
            <a:t>Paper di journal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artikel</a:t>
          </a:r>
          <a:r>
            <a:rPr lang="en-US" dirty="0" smtClean="0"/>
            <a:t> di Blog</a:t>
          </a:r>
          <a:endParaRPr lang="id-ID" dirty="0"/>
        </a:p>
      </dgm:t>
    </dgm:pt>
    <dgm:pt modelId="{EF3C3D35-2A27-4DB0-82FD-360B042430AC}" type="parTrans" cxnId="{09067C5F-4AC2-495E-8533-0C7885DFD96E}">
      <dgm:prSet/>
      <dgm:spPr/>
      <dgm:t>
        <a:bodyPr/>
        <a:lstStyle/>
        <a:p>
          <a:endParaRPr lang="id-ID"/>
        </a:p>
      </dgm:t>
    </dgm:pt>
    <dgm:pt modelId="{B84EE711-34D2-4075-A4D5-FD4A4BEAF43F}" type="sibTrans" cxnId="{09067C5F-4AC2-495E-8533-0C7885DFD96E}">
      <dgm:prSet/>
      <dgm:spPr/>
      <dgm:t>
        <a:bodyPr/>
        <a:lstStyle/>
        <a:p>
          <a:endParaRPr lang="id-ID"/>
        </a:p>
      </dgm:t>
    </dgm:pt>
    <dgm:pt modelId="{6ED45F5D-D715-4575-AC03-62BF64AD23F8}">
      <dgm:prSet phldrT="[Text]"/>
      <dgm:spPr/>
      <dgm:t>
        <a:bodyPr/>
        <a:lstStyle/>
        <a:p>
          <a:r>
            <a:rPr lang="en-US" dirty="0" err="1" smtClean="0"/>
            <a:t>Pasarkan</a:t>
          </a:r>
          <a:r>
            <a:rPr lang="en-US" dirty="0" smtClean="0"/>
            <a:t> </a:t>
          </a:r>
          <a:r>
            <a:rPr lang="en-US" dirty="0" err="1" smtClean="0"/>
            <a:t>Produk</a:t>
          </a:r>
          <a:endParaRPr lang="id-ID" dirty="0"/>
        </a:p>
      </dgm:t>
    </dgm:pt>
    <dgm:pt modelId="{B9FDD27B-4BDB-4107-BCA4-7203957A5D66}" type="parTrans" cxnId="{6D352F8D-0DAD-46AA-BA63-54A114F525B7}">
      <dgm:prSet/>
      <dgm:spPr/>
      <dgm:t>
        <a:bodyPr/>
        <a:lstStyle/>
        <a:p>
          <a:endParaRPr lang="id-ID"/>
        </a:p>
      </dgm:t>
    </dgm:pt>
    <dgm:pt modelId="{EBCFF397-589B-4EFB-A72C-C2E9CB0AC5A1}" type="sibTrans" cxnId="{6D352F8D-0DAD-46AA-BA63-54A114F525B7}">
      <dgm:prSet/>
      <dgm:spPr/>
      <dgm:t>
        <a:bodyPr/>
        <a:lstStyle/>
        <a:p>
          <a:endParaRPr lang="id-ID"/>
        </a:p>
      </dgm:t>
    </dgm:pt>
    <dgm:pt modelId="{E3C0A335-E9E3-4BB9-B2C1-E48934EF0EE6}">
      <dgm:prSet phldrT="[Text]"/>
      <dgm:spPr/>
      <dgm:t>
        <a:bodyPr/>
        <a:lstStyle/>
        <a:p>
          <a:r>
            <a:rPr lang="en-US" dirty="0" err="1" smtClean="0"/>
            <a:t>Produk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layanan</a:t>
          </a:r>
          <a:r>
            <a:rPr lang="en-US" dirty="0" smtClean="0"/>
            <a:t> eLearning </a:t>
          </a:r>
          <a:r>
            <a:rPr lang="en-US" dirty="0" err="1" smtClean="0"/>
            <a:t>BrainTutor</a:t>
          </a:r>
          <a:endParaRPr lang="id-ID" dirty="0"/>
        </a:p>
      </dgm:t>
    </dgm:pt>
    <dgm:pt modelId="{75AD1110-2D0C-4D5E-AE30-32BCB4995414}" type="parTrans" cxnId="{042082E6-1220-42BE-ABBA-5DFDFF9489AD}">
      <dgm:prSet/>
      <dgm:spPr/>
      <dgm:t>
        <a:bodyPr/>
        <a:lstStyle/>
        <a:p>
          <a:endParaRPr lang="id-ID"/>
        </a:p>
      </dgm:t>
    </dgm:pt>
    <dgm:pt modelId="{7A42C8A9-FEE5-4D58-A06F-6DC81DF3318D}" type="sibTrans" cxnId="{042082E6-1220-42BE-ABBA-5DFDFF9489AD}">
      <dgm:prSet/>
      <dgm:spPr/>
      <dgm:t>
        <a:bodyPr/>
        <a:lstStyle/>
        <a:p>
          <a:endParaRPr lang="id-ID"/>
        </a:p>
      </dgm:t>
    </dgm:pt>
    <dgm:pt modelId="{1BB4BF72-2BE4-4AE4-9647-19CEC2D02719}" type="pres">
      <dgm:prSet presAssocID="{D425B449-72B5-4895-91CD-943871F433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666439E-1EF8-4953-8965-F263FAD9B056}" type="pres">
      <dgm:prSet presAssocID="{75DBC9E5-DD59-4A39-9ACE-94240859A266}" presName="linNode" presStyleCnt="0"/>
      <dgm:spPr/>
    </dgm:pt>
    <dgm:pt modelId="{4C9975E0-95E3-4CED-94C8-6D290F8C8126}" type="pres">
      <dgm:prSet presAssocID="{75DBC9E5-DD59-4A39-9ACE-94240859A266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FB7C3EB-DD32-4EF3-89DF-D3800CFAAFB1}" type="pres">
      <dgm:prSet presAssocID="{75DBC9E5-DD59-4A39-9ACE-94240859A266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4468BC6-3D2A-4902-8E3C-26340608926E}" type="pres">
      <dgm:prSet presAssocID="{1D8E848E-2064-4FCB-AC95-D6EF7A86FE40}" presName="sp" presStyleCnt="0"/>
      <dgm:spPr/>
    </dgm:pt>
    <dgm:pt modelId="{E1C0BEC8-5367-4B0B-A53B-A509D899A0FB}" type="pres">
      <dgm:prSet presAssocID="{566BE60E-07DE-4568-B334-00146DD08045}" presName="linNode" presStyleCnt="0"/>
      <dgm:spPr/>
    </dgm:pt>
    <dgm:pt modelId="{FF60C469-1966-47EC-8CF0-F783C7B99C7A}" type="pres">
      <dgm:prSet presAssocID="{566BE60E-07DE-4568-B334-00146DD0804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545A014-9FD4-4EFF-B7FF-3B29E29AEE14}" type="pres">
      <dgm:prSet presAssocID="{566BE60E-07DE-4568-B334-00146DD08045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0F42673-1C2B-467D-8232-3B0EF78CFAD4}" type="pres">
      <dgm:prSet presAssocID="{3F9480FE-CE50-4B07-BF01-83E89F4D2048}" presName="sp" presStyleCnt="0"/>
      <dgm:spPr/>
    </dgm:pt>
    <dgm:pt modelId="{6870A36D-6286-4671-8652-E4A7E559AF15}" type="pres">
      <dgm:prSet presAssocID="{7ADF3FD5-A6B7-479F-9DD2-CA7BAADDAB10}" presName="linNode" presStyleCnt="0"/>
      <dgm:spPr/>
    </dgm:pt>
    <dgm:pt modelId="{FD0BB939-737A-4A87-847F-0FB436F60828}" type="pres">
      <dgm:prSet presAssocID="{7ADF3FD5-A6B7-479F-9DD2-CA7BAADDAB1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ED62BFA-C2EF-4197-AB59-D1B1B24A9F09}" type="pres">
      <dgm:prSet presAssocID="{7ADF3FD5-A6B7-479F-9DD2-CA7BAADDAB10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8573C4D-DCAE-4E96-8254-B126BF7FE422}" type="pres">
      <dgm:prSet presAssocID="{EEE2E71C-0659-42E2-B563-54261D03F20A}" presName="sp" presStyleCnt="0"/>
      <dgm:spPr/>
    </dgm:pt>
    <dgm:pt modelId="{738CFE13-8A20-4705-83F9-29375FFE3544}" type="pres">
      <dgm:prSet presAssocID="{6ED45F5D-D715-4575-AC03-62BF64AD23F8}" presName="linNode" presStyleCnt="0"/>
      <dgm:spPr/>
    </dgm:pt>
    <dgm:pt modelId="{F4B85484-6B09-4931-B0A7-F8CF5BDBB009}" type="pres">
      <dgm:prSet presAssocID="{6ED45F5D-D715-4575-AC03-62BF64AD23F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7AE5B08-C82C-45C7-98E1-CD3AA0401C4E}" type="pres">
      <dgm:prSet presAssocID="{6ED45F5D-D715-4575-AC03-62BF64AD23F8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0FFA5A8-0727-49A3-9B72-3330CC61E450}" type="presOf" srcId="{E3C0A335-E9E3-4BB9-B2C1-E48934EF0EE6}" destId="{D7AE5B08-C82C-45C7-98E1-CD3AA0401C4E}" srcOrd="0" destOrd="0" presId="urn:microsoft.com/office/officeart/2005/8/layout/vList5"/>
    <dgm:cxn modelId="{C1971D8F-5567-4865-BD10-E762D9BBE689}" type="presOf" srcId="{DA9D2967-60C3-4691-A349-7F3E14130B9E}" destId="{CED62BFA-C2EF-4197-AB59-D1B1B24A9F09}" srcOrd="0" destOrd="0" presId="urn:microsoft.com/office/officeart/2005/8/layout/vList5"/>
    <dgm:cxn modelId="{3D4D8495-F2DF-49E1-B84A-0726A5D98BC0}" type="presOf" srcId="{D425B449-72B5-4895-91CD-943871F4335C}" destId="{1BB4BF72-2BE4-4AE4-9647-19CEC2D02719}" srcOrd="0" destOrd="0" presId="urn:microsoft.com/office/officeart/2005/8/layout/vList5"/>
    <dgm:cxn modelId="{9878408C-4F9A-4BF5-89D4-E6FED5ADB221}" type="presOf" srcId="{6ED45F5D-D715-4575-AC03-62BF64AD23F8}" destId="{F4B85484-6B09-4931-B0A7-F8CF5BDBB009}" srcOrd="0" destOrd="0" presId="urn:microsoft.com/office/officeart/2005/8/layout/vList5"/>
    <dgm:cxn modelId="{996766A5-CDA4-4973-BC33-204981CBE269}" type="presOf" srcId="{14B232B7-DD7D-4CA0-9E18-9D97C68418D0}" destId="{0545A014-9FD4-4EFF-B7FF-3B29E29AEE14}" srcOrd="0" destOrd="0" presId="urn:microsoft.com/office/officeart/2005/8/layout/vList5"/>
    <dgm:cxn modelId="{09067C5F-4AC2-495E-8533-0C7885DFD96E}" srcId="{7ADF3FD5-A6B7-479F-9DD2-CA7BAADDAB10}" destId="{DA9D2967-60C3-4691-A349-7F3E14130B9E}" srcOrd="0" destOrd="0" parTransId="{EF3C3D35-2A27-4DB0-82FD-360B042430AC}" sibTransId="{B84EE711-34D2-4075-A4D5-FD4A4BEAF43F}"/>
    <dgm:cxn modelId="{B413DAB7-6C6F-4BE7-95F0-B8A2D0087071}" srcId="{D425B449-72B5-4895-91CD-943871F4335C}" destId="{566BE60E-07DE-4568-B334-00146DD08045}" srcOrd="1" destOrd="0" parTransId="{13F52755-4BB9-45B2-AC29-AE3C00CA1875}" sibTransId="{3F9480FE-CE50-4B07-BF01-83E89F4D2048}"/>
    <dgm:cxn modelId="{09B73039-718C-465F-8923-26F84067CB73}" srcId="{D425B449-72B5-4895-91CD-943871F4335C}" destId="{75DBC9E5-DD59-4A39-9ACE-94240859A266}" srcOrd="0" destOrd="0" parTransId="{DF838D90-BB09-452B-99BB-DD8C86619FA3}" sibTransId="{1D8E848E-2064-4FCB-AC95-D6EF7A86FE40}"/>
    <dgm:cxn modelId="{042082E6-1220-42BE-ABBA-5DFDFF9489AD}" srcId="{6ED45F5D-D715-4575-AC03-62BF64AD23F8}" destId="{E3C0A335-E9E3-4BB9-B2C1-E48934EF0EE6}" srcOrd="0" destOrd="0" parTransId="{75AD1110-2D0C-4D5E-AE30-32BCB4995414}" sibTransId="{7A42C8A9-FEE5-4D58-A06F-6DC81DF3318D}"/>
    <dgm:cxn modelId="{034856EE-AACE-462F-8FFB-1AF29CC602DB}" srcId="{75DBC9E5-DD59-4A39-9ACE-94240859A266}" destId="{AB861865-6E8C-4976-B3FE-CFB085305B73}" srcOrd="0" destOrd="0" parTransId="{6B8D53E7-7D40-4876-9603-975E32DB76A4}" sibTransId="{20FBAA79-1A27-4173-B9CC-16112452398A}"/>
    <dgm:cxn modelId="{A22F8E2F-7EA9-4E10-B09A-CD179404772F}" type="presOf" srcId="{AB861865-6E8C-4976-B3FE-CFB085305B73}" destId="{2FB7C3EB-DD32-4EF3-89DF-D3800CFAAFB1}" srcOrd="0" destOrd="0" presId="urn:microsoft.com/office/officeart/2005/8/layout/vList5"/>
    <dgm:cxn modelId="{D06DA223-9BD6-4403-93DA-A74324BEFC6A}" type="presOf" srcId="{7ADF3FD5-A6B7-479F-9DD2-CA7BAADDAB10}" destId="{FD0BB939-737A-4A87-847F-0FB436F60828}" srcOrd="0" destOrd="0" presId="urn:microsoft.com/office/officeart/2005/8/layout/vList5"/>
    <dgm:cxn modelId="{6D352F8D-0DAD-46AA-BA63-54A114F525B7}" srcId="{D425B449-72B5-4895-91CD-943871F4335C}" destId="{6ED45F5D-D715-4575-AC03-62BF64AD23F8}" srcOrd="3" destOrd="0" parTransId="{B9FDD27B-4BDB-4107-BCA4-7203957A5D66}" sibTransId="{EBCFF397-589B-4EFB-A72C-C2E9CB0AC5A1}"/>
    <dgm:cxn modelId="{7FF92179-61F2-4CE4-8D3C-7D8ADCEF4284}" srcId="{566BE60E-07DE-4568-B334-00146DD08045}" destId="{14B232B7-DD7D-4CA0-9E18-9D97C68418D0}" srcOrd="0" destOrd="0" parTransId="{E8D2326A-84F5-478C-B10A-70DC3ABC42E9}" sibTransId="{167EEBF8-C1D6-449D-9E43-E9AA7EE80205}"/>
    <dgm:cxn modelId="{CEC0A52A-EA36-49A8-A77D-FDB5DFA7603F}" type="presOf" srcId="{75DBC9E5-DD59-4A39-9ACE-94240859A266}" destId="{4C9975E0-95E3-4CED-94C8-6D290F8C8126}" srcOrd="0" destOrd="0" presId="urn:microsoft.com/office/officeart/2005/8/layout/vList5"/>
    <dgm:cxn modelId="{6210F4AA-7208-4159-9EED-558FD5CE934E}" srcId="{D425B449-72B5-4895-91CD-943871F4335C}" destId="{7ADF3FD5-A6B7-479F-9DD2-CA7BAADDAB10}" srcOrd="2" destOrd="0" parTransId="{E38E8B6C-20C3-4902-B809-A31799F62B28}" sibTransId="{EEE2E71C-0659-42E2-B563-54261D03F20A}"/>
    <dgm:cxn modelId="{AC0D3B16-6B23-4198-8611-0EA672F07CA9}" type="presOf" srcId="{566BE60E-07DE-4568-B334-00146DD08045}" destId="{FF60C469-1966-47EC-8CF0-F783C7B99C7A}" srcOrd="0" destOrd="0" presId="urn:microsoft.com/office/officeart/2005/8/layout/vList5"/>
    <dgm:cxn modelId="{B52EED96-D86F-4CCA-B033-31BA46CA8AF2}" type="presParOf" srcId="{1BB4BF72-2BE4-4AE4-9647-19CEC2D02719}" destId="{B666439E-1EF8-4953-8965-F263FAD9B056}" srcOrd="0" destOrd="0" presId="urn:microsoft.com/office/officeart/2005/8/layout/vList5"/>
    <dgm:cxn modelId="{9C59BC47-AAD0-44FA-B186-CC4951022F93}" type="presParOf" srcId="{B666439E-1EF8-4953-8965-F263FAD9B056}" destId="{4C9975E0-95E3-4CED-94C8-6D290F8C8126}" srcOrd="0" destOrd="0" presId="urn:microsoft.com/office/officeart/2005/8/layout/vList5"/>
    <dgm:cxn modelId="{6F8F3301-B066-4D37-9F83-6ADED10ABA36}" type="presParOf" srcId="{B666439E-1EF8-4953-8965-F263FAD9B056}" destId="{2FB7C3EB-DD32-4EF3-89DF-D3800CFAAFB1}" srcOrd="1" destOrd="0" presId="urn:microsoft.com/office/officeart/2005/8/layout/vList5"/>
    <dgm:cxn modelId="{F6747390-D381-4A82-B257-37070909A27B}" type="presParOf" srcId="{1BB4BF72-2BE4-4AE4-9647-19CEC2D02719}" destId="{24468BC6-3D2A-4902-8E3C-26340608926E}" srcOrd="1" destOrd="0" presId="urn:microsoft.com/office/officeart/2005/8/layout/vList5"/>
    <dgm:cxn modelId="{D82497DA-C77C-4D35-A061-58650F9DD882}" type="presParOf" srcId="{1BB4BF72-2BE4-4AE4-9647-19CEC2D02719}" destId="{E1C0BEC8-5367-4B0B-A53B-A509D899A0FB}" srcOrd="2" destOrd="0" presId="urn:microsoft.com/office/officeart/2005/8/layout/vList5"/>
    <dgm:cxn modelId="{BE061E6D-E955-4174-ABF5-670AAD0E0DF1}" type="presParOf" srcId="{E1C0BEC8-5367-4B0B-A53B-A509D899A0FB}" destId="{FF60C469-1966-47EC-8CF0-F783C7B99C7A}" srcOrd="0" destOrd="0" presId="urn:microsoft.com/office/officeart/2005/8/layout/vList5"/>
    <dgm:cxn modelId="{F10D96A1-46AC-4574-9321-1BADB08C05B6}" type="presParOf" srcId="{E1C0BEC8-5367-4B0B-A53B-A509D899A0FB}" destId="{0545A014-9FD4-4EFF-B7FF-3B29E29AEE14}" srcOrd="1" destOrd="0" presId="urn:microsoft.com/office/officeart/2005/8/layout/vList5"/>
    <dgm:cxn modelId="{CDF82D23-1743-4009-A4B2-A8C7DA8B799C}" type="presParOf" srcId="{1BB4BF72-2BE4-4AE4-9647-19CEC2D02719}" destId="{50F42673-1C2B-467D-8232-3B0EF78CFAD4}" srcOrd="3" destOrd="0" presId="urn:microsoft.com/office/officeart/2005/8/layout/vList5"/>
    <dgm:cxn modelId="{556EBAF8-ECA5-4346-8B06-FD93594BE3AA}" type="presParOf" srcId="{1BB4BF72-2BE4-4AE4-9647-19CEC2D02719}" destId="{6870A36D-6286-4671-8652-E4A7E559AF15}" srcOrd="4" destOrd="0" presId="urn:microsoft.com/office/officeart/2005/8/layout/vList5"/>
    <dgm:cxn modelId="{1F984EDA-624A-498E-83ED-B384D9240D0B}" type="presParOf" srcId="{6870A36D-6286-4671-8652-E4A7E559AF15}" destId="{FD0BB939-737A-4A87-847F-0FB436F60828}" srcOrd="0" destOrd="0" presId="urn:microsoft.com/office/officeart/2005/8/layout/vList5"/>
    <dgm:cxn modelId="{1BF6D624-8EDB-4B51-9E58-7DDE4B61B6F1}" type="presParOf" srcId="{6870A36D-6286-4671-8652-E4A7E559AF15}" destId="{CED62BFA-C2EF-4197-AB59-D1B1B24A9F09}" srcOrd="1" destOrd="0" presId="urn:microsoft.com/office/officeart/2005/8/layout/vList5"/>
    <dgm:cxn modelId="{185F3751-C68E-40E5-A1AD-FEB03A4AB15E}" type="presParOf" srcId="{1BB4BF72-2BE4-4AE4-9647-19CEC2D02719}" destId="{78573C4D-DCAE-4E96-8254-B126BF7FE422}" srcOrd="5" destOrd="0" presId="urn:microsoft.com/office/officeart/2005/8/layout/vList5"/>
    <dgm:cxn modelId="{81FDEDAA-3F7E-44FE-8DA1-618C0CF7B683}" type="presParOf" srcId="{1BB4BF72-2BE4-4AE4-9647-19CEC2D02719}" destId="{738CFE13-8A20-4705-83F9-29375FFE3544}" srcOrd="6" destOrd="0" presId="urn:microsoft.com/office/officeart/2005/8/layout/vList5"/>
    <dgm:cxn modelId="{EA1ED8BD-B7B0-4C85-894A-96224166AAB7}" type="presParOf" srcId="{738CFE13-8A20-4705-83F9-29375FFE3544}" destId="{F4B85484-6B09-4931-B0A7-F8CF5BDBB009}" srcOrd="0" destOrd="0" presId="urn:microsoft.com/office/officeart/2005/8/layout/vList5"/>
    <dgm:cxn modelId="{716748D4-2F8B-4C9D-ABD8-3FCBDFC5FE45}" type="presParOf" srcId="{738CFE13-8A20-4705-83F9-29375FFE3544}" destId="{D7AE5B08-C82C-45C7-98E1-CD3AA0401C4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81B3C1-6B83-4271-A7E6-D74B07E22119}" type="doc">
      <dgm:prSet loTypeId="urn:microsoft.com/office/officeart/2005/8/layout/arrow1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EEBFA530-6A62-473C-B2E5-230007F78E58}">
      <dgm:prSet phldrT="[Text]"/>
      <dgm:spPr/>
      <dgm:t>
        <a:bodyPr/>
        <a:lstStyle/>
        <a:p>
          <a:r>
            <a:rPr lang="en-US" dirty="0" err="1" smtClean="0"/>
            <a:t>Bukan</a:t>
          </a:r>
          <a:r>
            <a:rPr lang="en-US" dirty="0" smtClean="0"/>
            <a:t> </a:t>
          </a:r>
          <a:r>
            <a:rPr lang="en-US" dirty="0" err="1" smtClean="0"/>
            <a:t>Technopreneur</a:t>
          </a:r>
          <a:r>
            <a:rPr lang="en-US" dirty="0" smtClean="0"/>
            <a:t> yang </a:t>
          </a:r>
          <a:r>
            <a:rPr lang="en-US" dirty="0" err="1" smtClean="0"/>
            <a:t>Baik</a:t>
          </a:r>
          <a:endParaRPr lang="id-ID" dirty="0"/>
        </a:p>
      </dgm:t>
    </dgm:pt>
    <dgm:pt modelId="{36517A30-BD19-41C4-B825-7EF9942CC107}" type="parTrans" cxnId="{B8709EA6-94B5-467F-B961-3535A914F9C5}">
      <dgm:prSet/>
      <dgm:spPr/>
      <dgm:t>
        <a:bodyPr/>
        <a:lstStyle/>
        <a:p>
          <a:endParaRPr lang="id-ID"/>
        </a:p>
      </dgm:t>
    </dgm:pt>
    <dgm:pt modelId="{ADFA814F-C583-4535-9DDB-6E9369477FD3}" type="sibTrans" cxnId="{B8709EA6-94B5-467F-B961-3535A914F9C5}">
      <dgm:prSet/>
      <dgm:spPr/>
      <dgm:t>
        <a:bodyPr/>
        <a:lstStyle/>
        <a:p>
          <a:endParaRPr lang="id-ID"/>
        </a:p>
      </dgm:t>
    </dgm:pt>
    <dgm:pt modelId="{426B2572-22B1-435C-9605-A78969C0E2A0}">
      <dgm:prSet phldrT="[Text]"/>
      <dgm:spPr/>
      <dgm:t>
        <a:bodyPr/>
        <a:lstStyle/>
        <a:p>
          <a:r>
            <a:rPr lang="en-US" dirty="0" err="1" smtClean="0"/>
            <a:t>Bukan</a:t>
          </a:r>
          <a:r>
            <a:rPr lang="en-US" dirty="0" smtClean="0"/>
            <a:t> </a:t>
          </a:r>
          <a:r>
            <a:rPr lang="en-US" dirty="0" err="1" smtClean="0"/>
            <a:t>Akademisi</a:t>
          </a:r>
          <a:r>
            <a:rPr lang="en-US" dirty="0" smtClean="0"/>
            <a:t> yang </a:t>
          </a:r>
          <a:r>
            <a:rPr lang="en-US" dirty="0" err="1" smtClean="0"/>
            <a:t>Baik</a:t>
          </a:r>
          <a:endParaRPr lang="id-ID" dirty="0"/>
        </a:p>
      </dgm:t>
    </dgm:pt>
    <dgm:pt modelId="{02A03B4A-7FD3-4CD2-A381-AAA91875AE65}" type="parTrans" cxnId="{B2F6595A-B0BF-4A1E-9D8E-8452E1CF3D9B}">
      <dgm:prSet/>
      <dgm:spPr/>
      <dgm:t>
        <a:bodyPr/>
        <a:lstStyle/>
        <a:p>
          <a:endParaRPr lang="id-ID"/>
        </a:p>
      </dgm:t>
    </dgm:pt>
    <dgm:pt modelId="{DB92C260-35BA-4D04-AF8F-8F4BBE7619D4}" type="sibTrans" cxnId="{B2F6595A-B0BF-4A1E-9D8E-8452E1CF3D9B}">
      <dgm:prSet/>
      <dgm:spPr/>
      <dgm:t>
        <a:bodyPr/>
        <a:lstStyle/>
        <a:p>
          <a:endParaRPr lang="id-ID"/>
        </a:p>
      </dgm:t>
    </dgm:pt>
    <dgm:pt modelId="{8D4461F6-B753-4FA7-8693-4DC40215A0ED}" type="pres">
      <dgm:prSet presAssocID="{7681B3C1-6B83-4271-A7E6-D74B07E2211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F6E166A-8958-4AB2-A1E9-8F471EB3CE15}" type="pres">
      <dgm:prSet presAssocID="{EEBFA530-6A62-473C-B2E5-230007F78E58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8AB92EF-D5CB-47B1-B8BA-484C114DC5B6}" type="pres">
      <dgm:prSet presAssocID="{426B2572-22B1-435C-9605-A78969C0E2A0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4DAB506-80A4-4963-ABCA-98B86F0F2F77}" type="presOf" srcId="{EEBFA530-6A62-473C-B2E5-230007F78E58}" destId="{DF6E166A-8958-4AB2-A1E9-8F471EB3CE15}" srcOrd="0" destOrd="0" presId="urn:microsoft.com/office/officeart/2005/8/layout/arrow1"/>
    <dgm:cxn modelId="{B8709EA6-94B5-467F-B961-3535A914F9C5}" srcId="{7681B3C1-6B83-4271-A7E6-D74B07E22119}" destId="{EEBFA530-6A62-473C-B2E5-230007F78E58}" srcOrd="0" destOrd="0" parTransId="{36517A30-BD19-41C4-B825-7EF9942CC107}" sibTransId="{ADFA814F-C583-4535-9DDB-6E9369477FD3}"/>
    <dgm:cxn modelId="{8EC0862E-982B-4B98-8D8A-EDD5D291BC89}" type="presOf" srcId="{7681B3C1-6B83-4271-A7E6-D74B07E22119}" destId="{8D4461F6-B753-4FA7-8693-4DC40215A0ED}" srcOrd="0" destOrd="0" presId="urn:microsoft.com/office/officeart/2005/8/layout/arrow1"/>
    <dgm:cxn modelId="{B2F6595A-B0BF-4A1E-9D8E-8452E1CF3D9B}" srcId="{7681B3C1-6B83-4271-A7E6-D74B07E22119}" destId="{426B2572-22B1-435C-9605-A78969C0E2A0}" srcOrd="1" destOrd="0" parTransId="{02A03B4A-7FD3-4CD2-A381-AAA91875AE65}" sibTransId="{DB92C260-35BA-4D04-AF8F-8F4BBE7619D4}"/>
    <dgm:cxn modelId="{8C5820C0-28FC-422C-9024-282DA0409439}" type="presOf" srcId="{426B2572-22B1-435C-9605-A78969C0E2A0}" destId="{38AB92EF-D5CB-47B1-B8BA-484C114DC5B6}" srcOrd="0" destOrd="0" presId="urn:microsoft.com/office/officeart/2005/8/layout/arrow1"/>
    <dgm:cxn modelId="{1D3369B7-7C6B-49A4-ABC2-5AEC14879FBE}" type="presParOf" srcId="{8D4461F6-B753-4FA7-8693-4DC40215A0ED}" destId="{DF6E166A-8958-4AB2-A1E9-8F471EB3CE15}" srcOrd="0" destOrd="0" presId="urn:microsoft.com/office/officeart/2005/8/layout/arrow1"/>
    <dgm:cxn modelId="{DC86F1DB-5F10-4577-BD28-38A46DF19270}" type="presParOf" srcId="{8D4461F6-B753-4FA7-8693-4DC40215A0ED}" destId="{38AB92EF-D5CB-47B1-B8BA-484C114DC5B6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425B449-72B5-4895-91CD-943871F4335C}" type="doc">
      <dgm:prSet loTypeId="urn:microsoft.com/office/officeart/2005/8/layout/vList5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75DBC9E5-DD59-4A39-9ACE-94240859A266}">
      <dgm:prSet phldrT="[Text]"/>
      <dgm:spPr/>
      <dgm:t>
        <a:bodyPr/>
        <a:lstStyle/>
        <a:p>
          <a:r>
            <a:rPr lang="en-US" dirty="0" err="1" smtClean="0"/>
            <a:t>Masalah</a:t>
          </a:r>
          <a:endParaRPr lang="id-ID" dirty="0"/>
        </a:p>
      </dgm:t>
    </dgm:pt>
    <dgm:pt modelId="{DF838D90-BB09-452B-99BB-DD8C86619FA3}" type="parTrans" cxnId="{09B73039-718C-465F-8923-26F84067CB73}">
      <dgm:prSet/>
      <dgm:spPr/>
      <dgm:t>
        <a:bodyPr/>
        <a:lstStyle/>
        <a:p>
          <a:endParaRPr lang="id-ID"/>
        </a:p>
      </dgm:t>
    </dgm:pt>
    <dgm:pt modelId="{1D8E848E-2064-4FCB-AC95-D6EF7A86FE40}" type="sibTrans" cxnId="{09B73039-718C-465F-8923-26F84067CB73}">
      <dgm:prSet/>
      <dgm:spPr/>
      <dgm:t>
        <a:bodyPr/>
        <a:lstStyle/>
        <a:p>
          <a:endParaRPr lang="id-ID"/>
        </a:p>
      </dgm:t>
    </dgm:pt>
    <dgm:pt modelId="{AB861865-6E8C-4976-B3FE-CFB085305B73}">
      <dgm:prSet phldrT="[Text]"/>
      <dgm:spPr/>
      <dgm:t>
        <a:bodyPr/>
        <a:lstStyle/>
        <a:p>
          <a:r>
            <a:rPr lang="en-US" dirty="0" smtClean="0"/>
            <a:t>Software testing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efektif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efisien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mengeluarkan</a:t>
          </a:r>
          <a:r>
            <a:rPr lang="en-US" dirty="0" smtClean="0"/>
            <a:t> bug </a:t>
          </a:r>
          <a:r>
            <a:rPr lang="en-US" dirty="0" err="1" smtClean="0"/>
            <a:t>dari</a:t>
          </a:r>
          <a:r>
            <a:rPr lang="en-US" dirty="0" smtClean="0"/>
            <a:t> software</a:t>
          </a:r>
          <a:endParaRPr lang="id-ID" dirty="0"/>
        </a:p>
      </dgm:t>
    </dgm:pt>
    <dgm:pt modelId="{6B8D53E7-7D40-4876-9603-975E32DB76A4}" type="parTrans" cxnId="{034856EE-AACE-462F-8FFB-1AF29CC602DB}">
      <dgm:prSet/>
      <dgm:spPr/>
      <dgm:t>
        <a:bodyPr/>
        <a:lstStyle/>
        <a:p>
          <a:endParaRPr lang="id-ID"/>
        </a:p>
      </dgm:t>
    </dgm:pt>
    <dgm:pt modelId="{20FBAA79-1A27-4173-B9CC-16112452398A}" type="sibTrans" cxnId="{034856EE-AACE-462F-8FFB-1AF29CC602DB}">
      <dgm:prSet/>
      <dgm:spPr/>
      <dgm:t>
        <a:bodyPr/>
        <a:lstStyle/>
        <a:p>
          <a:endParaRPr lang="id-ID"/>
        </a:p>
      </dgm:t>
    </dgm:pt>
    <dgm:pt modelId="{566BE60E-07DE-4568-B334-00146DD08045}">
      <dgm:prSet phldrT="[Text]"/>
      <dgm:spPr/>
      <dgm:t>
        <a:bodyPr/>
        <a:lstStyle/>
        <a:p>
          <a:r>
            <a:rPr lang="en-US" dirty="0" err="1" smtClean="0"/>
            <a:t>Solusi</a:t>
          </a:r>
          <a:r>
            <a:rPr lang="en-US" dirty="0" smtClean="0"/>
            <a:t> </a:t>
          </a:r>
          <a:r>
            <a:rPr lang="en-US" dirty="0" err="1" smtClean="0"/>
            <a:t>Unik</a:t>
          </a:r>
          <a:endParaRPr lang="id-ID" dirty="0"/>
        </a:p>
      </dgm:t>
    </dgm:pt>
    <dgm:pt modelId="{13F52755-4BB9-45B2-AC29-AE3C00CA1875}" type="parTrans" cxnId="{B413DAB7-6C6F-4BE7-95F0-B8A2D0087071}">
      <dgm:prSet/>
      <dgm:spPr/>
      <dgm:t>
        <a:bodyPr/>
        <a:lstStyle/>
        <a:p>
          <a:endParaRPr lang="id-ID"/>
        </a:p>
      </dgm:t>
    </dgm:pt>
    <dgm:pt modelId="{3F9480FE-CE50-4B07-BF01-83E89F4D2048}" type="sibTrans" cxnId="{B413DAB7-6C6F-4BE7-95F0-B8A2D0087071}">
      <dgm:prSet/>
      <dgm:spPr/>
      <dgm:t>
        <a:bodyPr/>
        <a:lstStyle/>
        <a:p>
          <a:endParaRPr lang="id-ID"/>
        </a:p>
      </dgm:t>
    </dgm:pt>
    <dgm:pt modelId="{14B232B7-DD7D-4CA0-9E18-9D97C68418D0}">
      <dgm:prSet phldrT="[Text]"/>
      <dgm:spPr/>
      <dgm:t>
        <a:bodyPr/>
        <a:lstStyle/>
        <a:p>
          <a:r>
            <a:rPr lang="en-US" dirty="0" smtClean="0"/>
            <a:t>Romi Satria Wahono </a:t>
          </a:r>
          <a:r>
            <a:rPr lang="en-US" dirty="0" err="1" smtClean="0"/>
            <a:t>mengembangkan</a:t>
          </a:r>
          <a:r>
            <a:rPr lang="en-US" dirty="0" smtClean="0"/>
            <a:t> model </a:t>
          </a:r>
          <a:r>
            <a:rPr lang="en-US" dirty="0" err="1" smtClean="0"/>
            <a:t>prediksi</a:t>
          </a:r>
          <a:r>
            <a:rPr lang="en-US" dirty="0" smtClean="0"/>
            <a:t> bug software </a:t>
          </a:r>
          <a:r>
            <a:rPr lang="en-US" dirty="0" err="1" smtClean="0"/>
            <a:t>sehingga</a:t>
          </a:r>
          <a:r>
            <a:rPr lang="en-US" dirty="0" smtClean="0"/>
            <a:t> software testing </a:t>
          </a:r>
          <a:r>
            <a:rPr lang="en-US" dirty="0" err="1" smtClean="0"/>
            <a:t>hanya</a:t>
          </a:r>
          <a:r>
            <a:rPr lang="en-US" dirty="0" smtClean="0"/>
            <a:t> </a:t>
          </a:r>
          <a:r>
            <a:rPr lang="en-US" dirty="0" err="1" smtClean="0"/>
            <a:t>cukup</a:t>
          </a:r>
          <a:r>
            <a:rPr lang="en-US" dirty="0" smtClean="0"/>
            <a:t> </a:t>
          </a:r>
          <a:r>
            <a:rPr lang="en-US" dirty="0" err="1" smtClean="0"/>
            <a:t>dilakukan</a:t>
          </a:r>
          <a:r>
            <a:rPr lang="en-US" dirty="0" smtClean="0"/>
            <a:t> di </a:t>
          </a:r>
          <a:r>
            <a:rPr lang="en-US" dirty="0" err="1" smtClean="0"/>
            <a:t>wilayah</a:t>
          </a:r>
          <a:r>
            <a:rPr lang="en-US" dirty="0" smtClean="0"/>
            <a:t> yang </a:t>
          </a:r>
          <a:r>
            <a:rPr lang="en-US" dirty="0" err="1" smtClean="0"/>
            <a:t>diprediksi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bug</a:t>
          </a:r>
          <a:endParaRPr lang="id-ID" dirty="0"/>
        </a:p>
      </dgm:t>
    </dgm:pt>
    <dgm:pt modelId="{E8D2326A-84F5-478C-B10A-70DC3ABC42E9}" type="parTrans" cxnId="{7FF92179-61F2-4CE4-8D3C-7D8ADCEF4284}">
      <dgm:prSet/>
      <dgm:spPr/>
      <dgm:t>
        <a:bodyPr/>
        <a:lstStyle/>
        <a:p>
          <a:endParaRPr lang="id-ID"/>
        </a:p>
      </dgm:t>
    </dgm:pt>
    <dgm:pt modelId="{167EEBF8-C1D6-449D-9E43-E9AA7EE80205}" type="sibTrans" cxnId="{7FF92179-61F2-4CE4-8D3C-7D8ADCEF4284}">
      <dgm:prSet/>
      <dgm:spPr/>
      <dgm:t>
        <a:bodyPr/>
        <a:lstStyle/>
        <a:p>
          <a:endParaRPr lang="id-ID"/>
        </a:p>
      </dgm:t>
    </dgm:pt>
    <dgm:pt modelId="{7ADF3FD5-A6B7-479F-9DD2-CA7BAADDAB10}">
      <dgm:prSet phldrT="[Text]"/>
      <dgm:spPr/>
      <dgm:t>
        <a:bodyPr/>
        <a:lstStyle/>
        <a:p>
          <a:r>
            <a:rPr lang="en-US" dirty="0" err="1" smtClean="0"/>
            <a:t>Publikasi</a:t>
          </a:r>
          <a:r>
            <a:rPr lang="en-US" dirty="0" smtClean="0"/>
            <a:t> </a:t>
          </a:r>
          <a:r>
            <a:rPr lang="en-US" dirty="0" err="1" smtClean="0"/>
            <a:t>Hasil</a:t>
          </a:r>
          <a:endParaRPr lang="id-ID" dirty="0"/>
        </a:p>
      </dgm:t>
    </dgm:pt>
    <dgm:pt modelId="{E38E8B6C-20C3-4902-B809-A31799F62B28}" type="parTrans" cxnId="{6210F4AA-7208-4159-9EED-558FD5CE934E}">
      <dgm:prSet/>
      <dgm:spPr/>
      <dgm:t>
        <a:bodyPr/>
        <a:lstStyle/>
        <a:p>
          <a:endParaRPr lang="id-ID"/>
        </a:p>
      </dgm:t>
    </dgm:pt>
    <dgm:pt modelId="{EEE2E71C-0659-42E2-B563-54261D03F20A}" type="sibTrans" cxnId="{6210F4AA-7208-4159-9EED-558FD5CE934E}">
      <dgm:prSet/>
      <dgm:spPr/>
      <dgm:t>
        <a:bodyPr/>
        <a:lstStyle/>
        <a:p>
          <a:endParaRPr lang="id-ID"/>
        </a:p>
      </dgm:t>
    </dgm:pt>
    <dgm:pt modelId="{DA9D2967-60C3-4691-A349-7F3E14130B9E}">
      <dgm:prSet phldrT="[Text]"/>
      <dgm:spPr/>
      <dgm:t>
        <a:bodyPr/>
        <a:lstStyle/>
        <a:p>
          <a:r>
            <a:rPr lang="en-US" dirty="0" smtClean="0"/>
            <a:t>Paper di journal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artikel</a:t>
          </a:r>
          <a:r>
            <a:rPr lang="en-US" dirty="0" smtClean="0"/>
            <a:t> di Blog</a:t>
          </a:r>
          <a:endParaRPr lang="id-ID" dirty="0"/>
        </a:p>
      </dgm:t>
    </dgm:pt>
    <dgm:pt modelId="{EF3C3D35-2A27-4DB0-82FD-360B042430AC}" type="parTrans" cxnId="{09067C5F-4AC2-495E-8533-0C7885DFD96E}">
      <dgm:prSet/>
      <dgm:spPr/>
      <dgm:t>
        <a:bodyPr/>
        <a:lstStyle/>
        <a:p>
          <a:endParaRPr lang="id-ID"/>
        </a:p>
      </dgm:t>
    </dgm:pt>
    <dgm:pt modelId="{B84EE711-34D2-4075-A4D5-FD4A4BEAF43F}" type="sibTrans" cxnId="{09067C5F-4AC2-495E-8533-0C7885DFD96E}">
      <dgm:prSet/>
      <dgm:spPr/>
      <dgm:t>
        <a:bodyPr/>
        <a:lstStyle/>
        <a:p>
          <a:endParaRPr lang="id-ID"/>
        </a:p>
      </dgm:t>
    </dgm:pt>
    <dgm:pt modelId="{6ED45F5D-D715-4575-AC03-62BF64AD23F8}">
      <dgm:prSet phldrT="[Text]"/>
      <dgm:spPr/>
      <dgm:t>
        <a:bodyPr/>
        <a:lstStyle/>
        <a:p>
          <a:r>
            <a:rPr lang="en-US" dirty="0" err="1" smtClean="0"/>
            <a:t>Pasarkan</a:t>
          </a:r>
          <a:r>
            <a:rPr lang="en-US" dirty="0" smtClean="0"/>
            <a:t> </a:t>
          </a:r>
          <a:r>
            <a:rPr lang="en-US" dirty="0" err="1" smtClean="0"/>
            <a:t>Produk</a:t>
          </a:r>
          <a:endParaRPr lang="id-ID" dirty="0"/>
        </a:p>
      </dgm:t>
    </dgm:pt>
    <dgm:pt modelId="{B9FDD27B-4BDB-4107-BCA4-7203957A5D66}" type="parTrans" cxnId="{6D352F8D-0DAD-46AA-BA63-54A114F525B7}">
      <dgm:prSet/>
      <dgm:spPr/>
      <dgm:t>
        <a:bodyPr/>
        <a:lstStyle/>
        <a:p>
          <a:endParaRPr lang="id-ID"/>
        </a:p>
      </dgm:t>
    </dgm:pt>
    <dgm:pt modelId="{EBCFF397-589B-4EFB-A72C-C2E9CB0AC5A1}" type="sibTrans" cxnId="{6D352F8D-0DAD-46AA-BA63-54A114F525B7}">
      <dgm:prSet/>
      <dgm:spPr/>
      <dgm:t>
        <a:bodyPr/>
        <a:lstStyle/>
        <a:p>
          <a:endParaRPr lang="id-ID"/>
        </a:p>
      </dgm:t>
    </dgm:pt>
    <dgm:pt modelId="{E3C0A335-E9E3-4BB9-B2C1-E48934EF0EE6}">
      <dgm:prSet phldrT="[Text]"/>
      <dgm:spPr/>
      <dgm:t>
        <a:bodyPr/>
        <a:lstStyle/>
        <a:p>
          <a:r>
            <a:rPr lang="en-US" dirty="0" err="1" smtClean="0"/>
            <a:t>Produk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layanan</a:t>
          </a:r>
          <a:r>
            <a:rPr lang="en-US" dirty="0" smtClean="0"/>
            <a:t> software testing </a:t>
          </a:r>
          <a:r>
            <a:rPr lang="en-US" dirty="0" err="1" smtClean="0"/>
            <a:t>berbasis</a:t>
          </a:r>
          <a:r>
            <a:rPr lang="en-US" dirty="0" smtClean="0"/>
            <a:t> </a:t>
          </a:r>
          <a:r>
            <a:rPr lang="en-US" dirty="0" err="1" smtClean="0"/>
            <a:t>prediksi</a:t>
          </a:r>
          <a:r>
            <a:rPr lang="en-US" dirty="0" smtClean="0"/>
            <a:t> bug software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Brainmatics</a:t>
          </a:r>
          <a:endParaRPr lang="id-ID" dirty="0"/>
        </a:p>
      </dgm:t>
    </dgm:pt>
    <dgm:pt modelId="{75AD1110-2D0C-4D5E-AE30-32BCB4995414}" type="parTrans" cxnId="{042082E6-1220-42BE-ABBA-5DFDFF9489AD}">
      <dgm:prSet/>
      <dgm:spPr/>
      <dgm:t>
        <a:bodyPr/>
        <a:lstStyle/>
        <a:p>
          <a:endParaRPr lang="id-ID"/>
        </a:p>
      </dgm:t>
    </dgm:pt>
    <dgm:pt modelId="{7A42C8A9-FEE5-4D58-A06F-6DC81DF3318D}" type="sibTrans" cxnId="{042082E6-1220-42BE-ABBA-5DFDFF9489AD}">
      <dgm:prSet/>
      <dgm:spPr/>
      <dgm:t>
        <a:bodyPr/>
        <a:lstStyle/>
        <a:p>
          <a:endParaRPr lang="id-ID"/>
        </a:p>
      </dgm:t>
    </dgm:pt>
    <dgm:pt modelId="{1BB4BF72-2BE4-4AE4-9647-19CEC2D02719}" type="pres">
      <dgm:prSet presAssocID="{D425B449-72B5-4895-91CD-943871F433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666439E-1EF8-4953-8965-F263FAD9B056}" type="pres">
      <dgm:prSet presAssocID="{75DBC9E5-DD59-4A39-9ACE-94240859A266}" presName="linNode" presStyleCnt="0"/>
      <dgm:spPr/>
    </dgm:pt>
    <dgm:pt modelId="{4C9975E0-95E3-4CED-94C8-6D290F8C8126}" type="pres">
      <dgm:prSet presAssocID="{75DBC9E5-DD59-4A39-9ACE-94240859A266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FB7C3EB-DD32-4EF3-89DF-D3800CFAAFB1}" type="pres">
      <dgm:prSet presAssocID="{75DBC9E5-DD59-4A39-9ACE-94240859A266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4468BC6-3D2A-4902-8E3C-26340608926E}" type="pres">
      <dgm:prSet presAssocID="{1D8E848E-2064-4FCB-AC95-D6EF7A86FE40}" presName="sp" presStyleCnt="0"/>
      <dgm:spPr/>
    </dgm:pt>
    <dgm:pt modelId="{E1C0BEC8-5367-4B0B-A53B-A509D899A0FB}" type="pres">
      <dgm:prSet presAssocID="{566BE60E-07DE-4568-B334-00146DD08045}" presName="linNode" presStyleCnt="0"/>
      <dgm:spPr/>
    </dgm:pt>
    <dgm:pt modelId="{FF60C469-1966-47EC-8CF0-F783C7B99C7A}" type="pres">
      <dgm:prSet presAssocID="{566BE60E-07DE-4568-B334-00146DD0804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545A014-9FD4-4EFF-B7FF-3B29E29AEE14}" type="pres">
      <dgm:prSet presAssocID="{566BE60E-07DE-4568-B334-00146DD08045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0F42673-1C2B-467D-8232-3B0EF78CFAD4}" type="pres">
      <dgm:prSet presAssocID="{3F9480FE-CE50-4B07-BF01-83E89F4D2048}" presName="sp" presStyleCnt="0"/>
      <dgm:spPr/>
    </dgm:pt>
    <dgm:pt modelId="{6870A36D-6286-4671-8652-E4A7E559AF15}" type="pres">
      <dgm:prSet presAssocID="{7ADF3FD5-A6B7-479F-9DD2-CA7BAADDAB10}" presName="linNode" presStyleCnt="0"/>
      <dgm:spPr/>
    </dgm:pt>
    <dgm:pt modelId="{FD0BB939-737A-4A87-847F-0FB436F60828}" type="pres">
      <dgm:prSet presAssocID="{7ADF3FD5-A6B7-479F-9DD2-CA7BAADDAB1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ED62BFA-C2EF-4197-AB59-D1B1B24A9F09}" type="pres">
      <dgm:prSet presAssocID="{7ADF3FD5-A6B7-479F-9DD2-CA7BAADDAB10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8573C4D-DCAE-4E96-8254-B126BF7FE422}" type="pres">
      <dgm:prSet presAssocID="{EEE2E71C-0659-42E2-B563-54261D03F20A}" presName="sp" presStyleCnt="0"/>
      <dgm:spPr/>
    </dgm:pt>
    <dgm:pt modelId="{738CFE13-8A20-4705-83F9-29375FFE3544}" type="pres">
      <dgm:prSet presAssocID="{6ED45F5D-D715-4575-AC03-62BF64AD23F8}" presName="linNode" presStyleCnt="0"/>
      <dgm:spPr/>
    </dgm:pt>
    <dgm:pt modelId="{F4B85484-6B09-4931-B0A7-F8CF5BDBB009}" type="pres">
      <dgm:prSet presAssocID="{6ED45F5D-D715-4575-AC03-62BF64AD23F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7AE5B08-C82C-45C7-98E1-CD3AA0401C4E}" type="pres">
      <dgm:prSet presAssocID="{6ED45F5D-D715-4575-AC03-62BF64AD23F8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9067C5F-4AC2-495E-8533-0C7885DFD96E}" srcId="{7ADF3FD5-A6B7-479F-9DD2-CA7BAADDAB10}" destId="{DA9D2967-60C3-4691-A349-7F3E14130B9E}" srcOrd="0" destOrd="0" parTransId="{EF3C3D35-2A27-4DB0-82FD-360B042430AC}" sibTransId="{B84EE711-34D2-4075-A4D5-FD4A4BEAF43F}"/>
    <dgm:cxn modelId="{B413DAB7-6C6F-4BE7-95F0-B8A2D0087071}" srcId="{D425B449-72B5-4895-91CD-943871F4335C}" destId="{566BE60E-07DE-4568-B334-00146DD08045}" srcOrd="1" destOrd="0" parTransId="{13F52755-4BB9-45B2-AC29-AE3C00CA1875}" sibTransId="{3F9480FE-CE50-4B07-BF01-83E89F4D2048}"/>
    <dgm:cxn modelId="{8F7BF8B0-46C1-4718-8648-CDB664EA3C7C}" type="presOf" srcId="{566BE60E-07DE-4568-B334-00146DD08045}" destId="{FF60C469-1966-47EC-8CF0-F783C7B99C7A}" srcOrd="0" destOrd="0" presId="urn:microsoft.com/office/officeart/2005/8/layout/vList5"/>
    <dgm:cxn modelId="{D7F22AFC-FA87-4E33-9685-0797E1AE19E0}" type="presOf" srcId="{6ED45F5D-D715-4575-AC03-62BF64AD23F8}" destId="{F4B85484-6B09-4931-B0A7-F8CF5BDBB009}" srcOrd="0" destOrd="0" presId="urn:microsoft.com/office/officeart/2005/8/layout/vList5"/>
    <dgm:cxn modelId="{496AEB04-CA10-4162-AB92-91071E871BBF}" type="presOf" srcId="{14B232B7-DD7D-4CA0-9E18-9D97C68418D0}" destId="{0545A014-9FD4-4EFF-B7FF-3B29E29AEE14}" srcOrd="0" destOrd="0" presId="urn:microsoft.com/office/officeart/2005/8/layout/vList5"/>
    <dgm:cxn modelId="{76626C63-AB9C-40B6-9D84-4E073BFFB7E2}" type="presOf" srcId="{75DBC9E5-DD59-4A39-9ACE-94240859A266}" destId="{4C9975E0-95E3-4CED-94C8-6D290F8C8126}" srcOrd="0" destOrd="0" presId="urn:microsoft.com/office/officeart/2005/8/layout/vList5"/>
    <dgm:cxn modelId="{09B73039-718C-465F-8923-26F84067CB73}" srcId="{D425B449-72B5-4895-91CD-943871F4335C}" destId="{75DBC9E5-DD59-4A39-9ACE-94240859A266}" srcOrd="0" destOrd="0" parTransId="{DF838D90-BB09-452B-99BB-DD8C86619FA3}" sibTransId="{1D8E848E-2064-4FCB-AC95-D6EF7A86FE40}"/>
    <dgm:cxn modelId="{042082E6-1220-42BE-ABBA-5DFDFF9489AD}" srcId="{6ED45F5D-D715-4575-AC03-62BF64AD23F8}" destId="{E3C0A335-E9E3-4BB9-B2C1-E48934EF0EE6}" srcOrd="0" destOrd="0" parTransId="{75AD1110-2D0C-4D5E-AE30-32BCB4995414}" sibTransId="{7A42C8A9-FEE5-4D58-A06F-6DC81DF3318D}"/>
    <dgm:cxn modelId="{2B159D7E-134D-493A-9F26-7894241797A5}" type="presOf" srcId="{E3C0A335-E9E3-4BB9-B2C1-E48934EF0EE6}" destId="{D7AE5B08-C82C-45C7-98E1-CD3AA0401C4E}" srcOrd="0" destOrd="0" presId="urn:microsoft.com/office/officeart/2005/8/layout/vList5"/>
    <dgm:cxn modelId="{034856EE-AACE-462F-8FFB-1AF29CC602DB}" srcId="{75DBC9E5-DD59-4A39-9ACE-94240859A266}" destId="{AB861865-6E8C-4976-B3FE-CFB085305B73}" srcOrd="0" destOrd="0" parTransId="{6B8D53E7-7D40-4876-9603-975E32DB76A4}" sibTransId="{20FBAA79-1A27-4173-B9CC-16112452398A}"/>
    <dgm:cxn modelId="{B523A170-9D2B-4AF2-96D4-F64F4A3882ED}" type="presOf" srcId="{7ADF3FD5-A6B7-479F-9DD2-CA7BAADDAB10}" destId="{FD0BB939-737A-4A87-847F-0FB436F60828}" srcOrd="0" destOrd="0" presId="urn:microsoft.com/office/officeart/2005/8/layout/vList5"/>
    <dgm:cxn modelId="{75E9FE9C-D2BF-4FCB-B4B9-F8E5AC86E564}" type="presOf" srcId="{DA9D2967-60C3-4691-A349-7F3E14130B9E}" destId="{CED62BFA-C2EF-4197-AB59-D1B1B24A9F09}" srcOrd="0" destOrd="0" presId="urn:microsoft.com/office/officeart/2005/8/layout/vList5"/>
    <dgm:cxn modelId="{6D352F8D-0DAD-46AA-BA63-54A114F525B7}" srcId="{D425B449-72B5-4895-91CD-943871F4335C}" destId="{6ED45F5D-D715-4575-AC03-62BF64AD23F8}" srcOrd="3" destOrd="0" parTransId="{B9FDD27B-4BDB-4107-BCA4-7203957A5D66}" sibTransId="{EBCFF397-589B-4EFB-A72C-C2E9CB0AC5A1}"/>
    <dgm:cxn modelId="{5305E999-916B-4998-9703-E03044B494D9}" type="presOf" srcId="{D425B449-72B5-4895-91CD-943871F4335C}" destId="{1BB4BF72-2BE4-4AE4-9647-19CEC2D02719}" srcOrd="0" destOrd="0" presId="urn:microsoft.com/office/officeart/2005/8/layout/vList5"/>
    <dgm:cxn modelId="{A0284FEE-45E4-408B-8B4C-5D1E2AAB8232}" type="presOf" srcId="{AB861865-6E8C-4976-B3FE-CFB085305B73}" destId="{2FB7C3EB-DD32-4EF3-89DF-D3800CFAAFB1}" srcOrd="0" destOrd="0" presId="urn:microsoft.com/office/officeart/2005/8/layout/vList5"/>
    <dgm:cxn modelId="{7FF92179-61F2-4CE4-8D3C-7D8ADCEF4284}" srcId="{566BE60E-07DE-4568-B334-00146DD08045}" destId="{14B232B7-DD7D-4CA0-9E18-9D97C68418D0}" srcOrd="0" destOrd="0" parTransId="{E8D2326A-84F5-478C-B10A-70DC3ABC42E9}" sibTransId="{167EEBF8-C1D6-449D-9E43-E9AA7EE80205}"/>
    <dgm:cxn modelId="{6210F4AA-7208-4159-9EED-558FD5CE934E}" srcId="{D425B449-72B5-4895-91CD-943871F4335C}" destId="{7ADF3FD5-A6B7-479F-9DD2-CA7BAADDAB10}" srcOrd="2" destOrd="0" parTransId="{E38E8B6C-20C3-4902-B809-A31799F62B28}" sibTransId="{EEE2E71C-0659-42E2-B563-54261D03F20A}"/>
    <dgm:cxn modelId="{00E746F2-C21C-4F10-99E1-336CF98F553A}" type="presParOf" srcId="{1BB4BF72-2BE4-4AE4-9647-19CEC2D02719}" destId="{B666439E-1EF8-4953-8965-F263FAD9B056}" srcOrd="0" destOrd="0" presId="urn:microsoft.com/office/officeart/2005/8/layout/vList5"/>
    <dgm:cxn modelId="{E6FCB27E-A06A-4B95-9754-634BD53BB249}" type="presParOf" srcId="{B666439E-1EF8-4953-8965-F263FAD9B056}" destId="{4C9975E0-95E3-4CED-94C8-6D290F8C8126}" srcOrd="0" destOrd="0" presId="urn:microsoft.com/office/officeart/2005/8/layout/vList5"/>
    <dgm:cxn modelId="{C222CBE4-8AB1-4789-B0BE-DCE1A55E0601}" type="presParOf" srcId="{B666439E-1EF8-4953-8965-F263FAD9B056}" destId="{2FB7C3EB-DD32-4EF3-89DF-D3800CFAAFB1}" srcOrd="1" destOrd="0" presId="urn:microsoft.com/office/officeart/2005/8/layout/vList5"/>
    <dgm:cxn modelId="{3645F06C-C078-4F8E-8312-16E58FF339A7}" type="presParOf" srcId="{1BB4BF72-2BE4-4AE4-9647-19CEC2D02719}" destId="{24468BC6-3D2A-4902-8E3C-26340608926E}" srcOrd="1" destOrd="0" presId="urn:microsoft.com/office/officeart/2005/8/layout/vList5"/>
    <dgm:cxn modelId="{930D626C-FD6F-4C28-92EE-D890FE695966}" type="presParOf" srcId="{1BB4BF72-2BE4-4AE4-9647-19CEC2D02719}" destId="{E1C0BEC8-5367-4B0B-A53B-A509D899A0FB}" srcOrd="2" destOrd="0" presId="urn:microsoft.com/office/officeart/2005/8/layout/vList5"/>
    <dgm:cxn modelId="{32CD5B3B-8B0F-4CFC-A598-E169BFC32C85}" type="presParOf" srcId="{E1C0BEC8-5367-4B0B-A53B-A509D899A0FB}" destId="{FF60C469-1966-47EC-8CF0-F783C7B99C7A}" srcOrd="0" destOrd="0" presId="urn:microsoft.com/office/officeart/2005/8/layout/vList5"/>
    <dgm:cxn modelId="{DA6228C9-803E-42E4-A1C7-4639AF99A9BA}" type="presParOf" srcId="{E1C0BEC8-5367-4B0B-A53B-A509D899A0FB}" destId="{0545A014-9FD4-4EFF-B7FF-3B29E29AEE14}" srcOrd="1" destOrd="0" presId="urn:microsoft.com/office/officeart/2005/8/layout/vList5"/>
    <dgm:cxn modelId="{93B46E97-AA69-46F5-B243-43A726C6A1AA}" type="presParOf" srcId="{1BB4BF72-2BE4-4AE4-9647-19CEC2D02719}" destId="{50F42673-1C2B-467D-8232-3B0EF78CFAD4}" srcOrd="3" destOrd="0" presId="urn:microsoft.com/office/officeart/2005/8/layout/vList5"/>
    <dgm:cxn modelId="{2B486905-5539-4C4A-9458-A6586012CAAB}" type="presParOf" srcId="{1BB4BF72-2BE4-4AE4-9647-19CEC2D02719}" destId="{6870A36D-6286-4671-8652-E4A7E559AF15}" srcOrd="4" destOrd="0" presId="urn:microsoft.com/office/officeart/2005/8/layout/vList5"/>
    <dgm:cxn modelId="{A27C6360-12E5-4654-BF58-D8B3D1D8848F}" type="presParOf" srcId="{6870A36D-6286-4671-8652-E4A7E559AF15}" destId="{FD0BB939-737A-4A87-847F-0FB436F60828}" srcOrd="0" destOrd="0" presId="urn:microsoft.com/office/officeart/2005/8/layout/vList5"/>
    <dgm:cxn modelId="{42B6B120-35CF-443E-AEFD-524054CC7A73}" type="presParOf" srcId="{6870A36D-6286-4671-8652-E4A7E559AF15}" destId="{CED62BFA-C2EF-4197-AB59-D1B1B24A9F09}" srcOrd="1" destOrd="0" presId="urn:microsoft.com/office/officeart/2005/8/layout/vList5"/>
    <dgm:cxn modelId="{C1436083-FD5A-49F5-8338-56FB21A1988C}" type="presParOf" srcId="{1BB4BF72-2BE4-4AE4-9647-19CEC2D02719}" destId="{78573C4D-DCAE-4E96-8254-B126BF7FE422}" srcOrd="5" destOrd="0" presId="urn:microsoft.com/office/officeart/2005/8/layout/vList5"/>
    <dgm:cxn modelId="{B03C2E66-C7B9-41BA-AC78-A9603987BCC4}" type="presParOf" srcId="{1BB4BF72-2BE4-4AE4-9647-19CEC2D02719}" destId="{738CFE13-8A20-4705-83F9-29375FFE3544}" srcOrd="6" destOrd="0" presId="urn:microsoft.com/office/officeart/2005/8/layout/vList5"/>
    <dgm:cxn modelId="{BCF1B117-D97C-4A6D-BB56-A0B6A7D9EDFF}" type="presParOf" srcId="{738CFE13-8A20-4705-83F9-29375FFE3544}" destId="{F4B85484-6B09-4931-B0A7-F8CF5BDBB009}" srcOrd="0" destOrd="0" presId="urn:microsoft.com/office/officeart/2005/8/layout/vList5"/>
    <dgm:cxn modelId="{1BACC520-918E-456F-8BAB-86F1DE6DDFA9}" type="presParOf" srcId="{738CFE13-8A20-4705-83F9-29375FFE3544}" destId="{D7AE5B08-C82C-45C7-98E1-CD3AA0401C4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BBCF174-6ACE-49D0-8F4F-77778BA778AC}" type="doc">
      <dgm:prSet loTypeId="urn:microsoft.com/office/officeart/2005/8/layout/cycle5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570A0912-3E20-4E38-9FEE-B19E488D35C0}">
      <dgm:prSet phldrT="[Text]" custT="1"/>
      <dgm:spPr/>
      <dgm:t>
        <a:bodyPr/>
        <a:lstStyle/>
        <a:p>
          <a:r>
            <a:rPr lang="en-US" sz="2800" dirty="0" smtClean="0"/>
            <a:t>1. Problems:</a:t>
          </a:r>
        </a:p>
        <a:p>
          <a:r>
            <a:rPr lang="en-US" sz="2000" dirty="0" smtClean="0"/>
            <a:t>We are not a good researcher and not a good </a:t>
          </a:r>
          <a:r>
            <a:rPr lang="en-US" sz="2000" dirty="0" err="1" smtClean="0"/>
            <a:t>technopreneur</a:t>
          </a:r>
          <a:endParaRPr lang="id-ID" sz="2000" dirty="0"/>
        </a:p>
      </dgm:t>
    </dgm:pt>
    <dgm:pt modelId="{E2ACAE1F-2F10-4B09-8DCA-F19CD4B9A0CF}" type="parTrans" cxnId="{35EB0CE5-F256-4AA7-BC76-62242F8498A7}">
      <dgm:prSet/>
      <dgm:spPr/>
      <dgm:t>
        <a:bodyPr/>
        <a:lstStyle/>
        <a:p>
          <a:endParaRPr lang="id-ID"/>
        </a:p>
      </dgm:t>
    </dgm:pt>
    <dgm:pt modelId="{963F0B2D-987D-46D6-B67A-70FF728BD7D8}" type="sibTrans" cxnId="{35EB0CE5-F256-4AA7-BC76-62242F8498A7}">
      <dgm:prSet/>
      <dgm:spPr/>
      <dgm:t>
        <a:bodyPr/>
        <a:lstStyle/>
        <a:p>
          <a:endParaRPr lang="id-ID"/>
        </a:p>
      </dgm:t>
    </dgm:pt>
    <dgm:pt modelId="{901E29B3-92BF-42EA-9941-DE74925CB84B}">
      <dgm:prSet phldrT="[Text]" custT="1"/>
      <dgm:spPr/>
      <dgm:t>
        <a:bodyPr/>
        <a:lstStyle/>
        <a:p>
          <a:r>
            <a:rPr lang="en-US" sz="2800" dirty="0" smtClean="0"/>
            <a:t>2. Gap Analysis:</a:t>
          </a:r>
        </a:p>
        <a:p>
          <a:r>
            <a:rPr lang="en-US" sz="2000" dirty="0" smtClean="0"/>
            <a:t>Researcher </a:t>
          </a:r>
          <a:r>
            <a:rPr lang="en-US" sz="2000" dirty="0" err="1" smtClean="0"/>
            <a:t>vs</a:t>
          </a:r>
          <a:r>
            <a:rPr lang="en-US" sz="2000" dirty="0" smtClean="0"/>
            <a:t> </a:t>
          </a:r>
          <a:r>
            <a:rPr lang="en-US" sz="2000" dirty="0" err="1" smtClean="0"/>
            <a:t>Technopreneur</a:t>
          </a:r>
          <a:endParaRPr lang="id-ID" sz="2000" dirty="0"/>
        </a:p>
      </dgm:t>
    </dgm:pt>
    <dgm:pt modelId="{AD05FF8C-AFB0-44F2-8733-7C154B3B1779}" type="parTrans" cxnId="{0BB8C635-B2DE-447B-8165-101E40BDE66C}">
      <dgm:prSet/>
      <dgm:spPr/>
      <dgm:t>
        <a:bodyPr/>
        <a:lstStyle/>
        <a:p>
          <a:endParaRPr lang="id-ID"/>
        </a:p>
      </dgm:t>
    </dgm:pt>
    <dgm:pt modelId="{E08C37DD-F987-41AB-832A-312DEAB7F34B}" type="sibTrans" cxnId="{0BB8C635-B2DE-447B-8165-101E40BDE66C}">
      <dgm:prSet/>
      <dgm:spPr/>
      <dgm:t>
        <a:bodyPr/>
        <a:lstStyle/>
        <a:p>
          <a:endParaRPr lang="id-ID"/>
        </a:p>
      </dgm:t>
    </dgm:pt>
    <dgm:pt modelId="{4C184D24-61C0-47B4-8502-C2D43039FC8D}">
      <dgm:prSet phldrT="[Text]" custT="1"/>
      <dgm:spPr/>
      <dgm:t>
        <a:bodyPr/>
        <a:lstStyle/>
        <a:p>
          <a:r>
            <a:rPr lang="en-US" sz="2800" dirty="0" smtClean="0"/>
            <a:t>3. Approaches:</a:t>
          </a:r>
        </a:p>
        <a:p>
          <a:r>
            <a:rPr lang="en-US" sz="2000" dirty="0" smtClean="0"/>
            <a:t>Shift-Paradigm on Research and Organization</a:t>
          </a:r>
          <a:endParaRPr lang="id-ID" sz="2000" dirty="0"/>
        </a:p>
      </dgm:t>
    </dgm:pt>
    <dgm:pt modelId="{16254E50-924A-40A2-976F-4406F334B01E}" type="parTrans" cxnId="{18295807-7E22-4BC3-87F3-FD41C80E514F}">
      <dgm:prSet/>
      <dgm:spPr/>
      <dgm:t>
        <a:bodyPr/>
        <a:lstStyle/>
        <a:p>
          <a:endParaRPr lang="id-ID"/>
        </a:p>
      </dgm:t>
    </dgm:pt>
    <dgm:pt modelId="{1BBED0AB-5C29-4BE7-AC91-E5FF05788D6F}" type="sibTrans" cxnId="{18295807-7E22-4BC3-87F3-FD41C80E514F}">
      <dgm:prSet/>
      <dgm:spPr/>
      <dgm:t>
        <a:bodyPr/>
        <a:lstStyle/>
        <a:p>
          <a:endParaRPr lang="id-ID"/>
        </a:p>
      </dgm:t>
    </dgm:pt>
    <dgm:pt modelId="{16D2FBC5-3236-4D1E-8B4E-52AD7FC4C56B}" type="pres">
      <dgm:prSet presAssocID="{5BBCF174-6ACE-49D0-8F4F-77778BA778A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4B237DC-140A-4496-8130-F2466FD69430}" type="pres">
      <dgm:prSet presAssocID="{570A0912-3E20-4E38-9FEE-B19E488D35C0}" presName="node" presStyleLbl="node1" presStyleIdx="0" presStyleCnt="3" custScaleX="12871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FBBBBFE-D7E0-4FDA-AFD0-D2EA3CBB879C}" type="pres">
      <dgm:prSet presAssocID="{570A0912-3E20-4E38-9FEE-B19E488D35C0}" presName="spNode" presStyleCnt="0"/>
      <dgm:spPr/>
      <dgm:t>
        <a:bodyPr/>
        <a:lstStyle/>
        <a:p>
          <a:endParaRPr lang="id-ID"/>
        </a:p>
      </dgm:t>
    </dgm:pt>
    <dgm:pt modelId="{172757A0-7C3B-406B-B909-742D82C1CB75}" type="pres">
      <dgm:prSet presAssocID="{963F0B2D-987D-46D6-B67A-70FF728BD7D8}" presName="sibTrans" presStyleLbl="sibTrans1D1" presStyleIdx="0" presStyleCnt="3"/>
      <dgm:spPr/>
      <dgm:t>
        <a:bodyPr/>
        <a:lstStyle/>
        <a:p>
          <a:endParaRPr lang="id-ID"/>
        </a:p>
      </dgm:t>
    </dgm:pt>
    <dgm:pt modelId="{9A418C09-1AF4-4193-9045-1322F87D2367}" type="pres">
      <dgm:prSet presAssocID="{901E29B3-92BF-42EA-9941-DE74925CB84B}" presName="node" presStyleLbl="node1" presStyleIdx="1" presStyleCnt="3" custScaleX="13139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C0463CD-7132-4029-A845-A45D6E788F56}" type="pres">
      <dgm:prSet presAssocID="{901E29B3-92BF-42EA-9941-DE74925CB84B}" presName="spNode" presStyleCnt="0"/>
      <dgm:spPr/>
      <dgm:t>
        <a:bodyPr/>
        <a:lstStyle/>
        <a:p>
          <a:endParaRPr lang="id-ID"/>
        </a:p>
      </dgm:t>
    </dgm:pt>
    <dgm:pt modelId="{1444A362-BEA0-4CD8-AD67-7D1AF8DBD366}" type="pres">
      <dgm:prSet presAssocID="{E08C37DD-F987-41AB-832A-312DEAB7F34B}" presName="sibTrans" presStyleLbl="sibTrans1D1" presStyleIdx="1" presStyleCnt="3"/>
      <dgm:spPr/>
      <dgm:t>
        <a:bodyPr/>
        <a:lstStyle/>
        <a:p>
          <a:endParaRPr lang="id-ID"/>
        </a:p>
      </dgm:t>
    </dgm:pt>
    <dgm:pt modelId="{586EC974-87BC-4F31-8C0C-7F989106E505}" type="pres">
      <dgm:prSet presAssocID="{4C184D24-61C0-47B4-8502-C2D43039FC8D}" presName="node" presStyleLbl="node1" presStyleIdx="2" presStyleCnt="3" custScaleX="13139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198E6C5-EA68-4CFB-B71B-D2B555E64702}" type="pres">
      <dgm:prSet presAssocID="{4C184D24-61C0-47B4-8502-C2D43039FC8D}" presName="spNode" presStyleCnt="0"/>
      <dgm:spPr/>
      <dgm:t>
        <a:bodyPr/>
        <a:lstStyle/>
        <a:p>
          <a:endParaRPr lang="id-ID"/>
        </a:p>
      </dgm:t>
    </dgm:pt>
    <dgm:pt modelId="{649BC21B-CF71-48EA-92D7-69B1D5890102}" type="pres">
      <dgm:prSet presAssocID="{1BBED0AB-5C29-4BE7-AC91-E5FF05788D6F}" presName="sibTrans" presStyleLbl="sibTrans1D1" presStyleIdx="2" presStyleCnt="3"/>
      <dgm:spPr/>
      <dgm:t>
        <a:bodyPr/>
        <a:lstStyle/>
        <a:p>
          <a:endParaRPr lang="id-ID"/>
        </a:p>
      </dgm:t>
    </dgm:pt>
  </dgm:ptLst>
  <dgm:cxnLst>
    <dgm:cxn modelId="{71249E9C-7435-4172-8E2B-DFF80590CD68}" type="presOf" srcId="{5BBCF174-6ACE-49D0-8F4F-77778BA778AC}" destId="{16D2FBC5-3236-4D1E-8B4E-52AD7FC4C56B}" srcOrd="0" destOrd="0" presId="urn:microsoft.com/office/officeart/2005/8/layout/cycle5"/>
    <dgm:cxn modelId="{7DCB5488-5DDA-43EE-A358-54340C0043D5}" type="presOf" srcId="{4C184D24-61C0-47B4-8502-C2D43039FC8D}" destId="{586EC974-87BC-4F31-8C0C-7F989106E505}" srcOrd="0" destOrd="0" presId="urn:microsoft.com/office/officeart/2005/8/layout/cycle5"/>
    <dgm:cxn modelId="{A3EDB077-5D36-4BB6-9A1C-0959D0CB11E7}" type="presOf" srcId="{963F0B2D-987D-46D6-B67A-70FF728BD7D8}" destId="{172757A0-7C3B-406B-B909-742D82C1CB75}" srcOrd="0" destOrd="0" presId="urn:microsoft.com/office/officeart/2005/8/layout/cycle5"/>
    <dgm:cxn modelId="{F75522AD-6303-4F09-9311-B194B34D8282}" type="presOf" srcId="{901E29B3-92BF-42EA-9941-DE74925CB84B}" destId="{9A418C09-1AF4-4193-9045-1322F87D2367}" srcOrd="0" destOrd="0" presId="urn:microsoft.com/office/officeart/2005/8/layout/cycle5"/>
    <dgm:cxn modelId="{A5E09DE6-12A5-4C3F-9D5D-CD5AF528ABE5}" type="presOf" srcId="{1BBED0AB-5C29-4BE7-AC91-E5FF05788D6F}" destId="{649BC21B-CF71-48EA-92D7-69B1D5890102}" srcOrd="0" destOrd="0" presId="urn:microsoft.com/office/officeart/2005/8/layout/cycle5"/>
    <dgm:cxn modelId="{E1B0468F-6524-4FBC-8A04-8BD64707538B}" type="presOf" srcId="{E08C37DD-F987-41AB-832A-312DEAB7F34B}" destId="{1444A362-BEA0-4CD8-AD67-7D1AF8DBD366}" srcOrd="0" destOrd="0" presId="urn:microsoft.com/office/officeart/2005/8/layout/cycle5"/>
    <dgm:cxn modelId="{E533F8A4-9094-4C9F-92F2-FEFBB0B1FD65}" type="presOf" srcId="{570A0912-3E20-4E38-9FEE-B19E488D35C0}" destId="{14B237DC-140A-4496-8130-F2466FD69430}" srcOrd="0" destOrd="0" presId="urn:microsoft.com/office/officeart/2005/8/layout/cycle5"/>
    <dgm:cxn modelId="{0BB8C635-B2DE-447B-8165-101E40BDE66C}" srcId="{5BBCF174-6ACE-49D0-8F4F-77778BA778AC}" destId="{901E29B3-92BF-42EA-9941-DE74925CB84B}" srcOrd="1" destOrd="0" parTransId="{AD05FF8C-AFB0-44F2-8733-7C154B3B1779}" sibTransId="{E08C37DD-F987-41AB-832A-312DEAB7F34B}"/>
    <dgm:cxn modelId="{35EB0CE5-F256-4AA7-BC76-62242F8498A7}" srcId="{5BBCF174-6ACE-49D0-8F4F-77778BA778AC}" destId="{570A0912-3E20-4E38-9FEE-B19E488D35C0}" srcOrd="0" destOrd="0" parTransId="{E2ACAE1F-2F10-4B09-8DCA-F19CD4B9A0CF}" sibTransId="{963F0B2D-987D-46D6-B67A-70FF728BD7D8}"/>
    <dgm:cxn modelId="{18295807-7E22-4BC3-87F3-FD41C80E514F}" srcId="{5BBCF174-6ACE-49D0-8F4F-77778BA778AC}" destId="{4C184D24-61C0-47B4-8502-C2D43039FC8D}" srcOrd="2" destOrd="0" parTransId="{16254E50-924A-40A2-976F-4406F334B01E}" sibTransId="{1BBED0AB-5C29-4BE7-AC91-E5FF05788D6F}"/>
    <dgm:cxn modelId="{7A6AEECE-DFC6-4158-A48A-F10733586B74}" type="presParOf" srcId="{16D2FBC5-3236-4D1E-8B4E-52AD7FC4C56B}" destId="{14B237DC-140A-4496-8130-F2466FD69430}" srcOrd="0" destOrd="0" presId="urn:microsoft.com/office/officeart/2005/8/layout/cycle5"/>
    <dgm:cxn modelId="{D0F757B1-533B-435F-B92B-F6217A2EE84A}" type="presParOf" srcId="{16D2FBC5-3236-4D1E-8B4E-52AD7FC4C56B}" destId="{CFBBBBFE-D7E0-4FDA-AFD0-D2EA3CBB879C}" srcOrd="1" destOrd="0" presId="urn:microsoft.com/office/officeart/2005/8/layout/cycle5"/>
    <dgm:cxn modelId="{0636049E-6CAE-4893-9FFB-75BD809472B6}" type="presParOf" srcId="{16D2FBC5-3236-4D1E-8B4E-52AD7FC4C56B}" destId="{172757A0-7C3B-406B-B909-742D82C1CB75}" srcOrd="2" destOrd="0" presId="urn:microsoft.com/office/officeart/2005/8/layout/cycle5"/>
    <dgm:cxn modelId="{2E1D3370-4C82-4286-8042-663FDC71DD4A}" type="presParOf" srcId="{16D2FBC5-3236-4D1E-8B4E-52AD7FC4C56B}" destId="{9A418C09-1AF4-4193-9045-1322F87D2367}" srcOrd="3" destOrd="0" presId="urn:microsoft.com/office/officeart/2005/8/layout/cycle5"/>
    <dgm:cxn modelId="{F292FF9B-D545-4AFF-BDEA-74EDB729EDE3}" type="presParOf" srcId="{16D2FBC5-3236-4D1E-8B4E-52AD7FC4C56B}" destId="{EC0463CD-7132-4029-A845-A45D6E788F56}" srcOrd="4" destOrd="0" presId="urn:microsoft.com/office/officeart/2005/8/layout/cycle5"/>
    <dgm:cxn modelId="{E9680A73-6244-468E-9491-397207A13DEA}" type="presParOf" srcId="{16D2FBC5-3236-4D1E-8B4E-52AD7FC4C56B}" destId="{1444A362-BEA0-4CD8-AD67-7D1AF8DBD366}" srcOrd="5" destOrd="0" presId="urn:microsoft.com/office/officeart/2005/8/layout/cycle5"/>
    <dgm:cxn modelId="{88859F95-DB04-4ADD-AF7C-DB97C2390425}" type="presParOf" srcId="{16D2FBC5-3236-4D1E-8B4E-52AD7FC4C56B}" destId="{586EC974-87BC-4F31-8C0C-7F989106E505}" srcOrd="6" destOrd="0" presId="urn:microsoft.com/office/officeart/2005/8/layout/cycle5"/>
    <dgm:cxn modelId="{DF69AD0D-EDED-4346-92F1-22E0088BCB04}" type="presParOf" srcId="{16D2FBC5-3236-4D1E-8B4E-52AD7FC4C56B}" destId="{F198E6C5-EA68-4CFB-B71B-D2B555E64702}" srcOrd="7" destOrd="0" presId="urn:microsoft.com/office/officeart/2005/8/layout/cycle5"/>
    <dgm:cxn modelId="{4F79DFEA-63A4-42CB-881E-0FD39684D195}" type="presParOf" srcId="{16D2FBC5-3236-4D1E-8B4E-52AD7FC4C56B}" destId="{649BC21B-CF71-48EA-92D7-69B1D5890102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7F8FB9-3D2B-48CD-ABF3-32DC9F4B0C24}" type="doc">
      <dgm:prSet loTypeId="urn:microsoft.com/office/officeart/2005/8/layout/cycle3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1C0A7EBB-6565-4E03-B93C-852C7824A9EB}">
      <dgm:prSet phldrT="[Text]"/>
      <dgm:spPr/>
      <dgm:t>
        <a:bodyPr/>
        <a:lstStyle/>
        <a:p>
          <a:r>
            <a:rPr lang="en-US" dirty="0" err="1" smtClean="0"/>
            <a:t>Temukan</a:t>
          </a:r>
          <a:r>
            <a:rPr lang="en-US" dirty="0" smtClean="0"/>
            <a:t> </a:t>
          </a:r>
          <a:r>
            <a:rPr lang="en-US" dirty="0" err="1" smtClean="0"/>
            <a:t>Masalah</a:t>
          </a:r>
          <a:r>
            <a:rPr lang="en-US" dirty="0" smtClean="0"/>
            <a:t> </a:t>
          </a:r>
          <a:r>
            <a:rPr lang="en-US" dirty="0" err="1" smtClean="0"/>
            <a:t>Penelitian</a:t>
          </a:r>
          <a:endParaRPr lang="id-ID" dirty="0"/>
        </a:p>
      </dgm:t>
    </dgm:pt>
    <dgm:pt modelId="{C4D88A5C-9F36-481F-9D06-AF2CF1C06ABD}" type="parTrans" cxnId="{C3E945BF-AD66-41AD-B511-A19FB8086165}">
      <dgm:prSet/>
      <dgm:spPr/>
      <dgm:t>
        <a:bodyPr/>
        <a:lstStyle/>
        <a:p>
          <a:endParaRPr lang="id-ID"/>
        </a:p>
      </dgm:t>
    </dgm:pt>
    <dgm:pt modelId="{6297CE99-05C8-40DF-A22C-F05197A6021A}" type="sibTrans" cxnId="{C3E945BF-AD66-41AD-B511-A19FB8086165}">
      <dgm:prSet/>
      <dgm:spPr/>
      <dgm:t>
        <a:bodyPr/>
        <a:lstStyle/>
        <a:p>
          <a:endParaRPr lang="id-ID"/>
        </a:p>
      </dgm:t>
    </dgm:pt>
    <dgm:pt modelId="{F7D7A54E-8B89-4DED-A18A-710CAF26E02F}">
      <dgm:prSet phldrT="[Text]" custT="1"/>
      <dgm:spPr/>
      <dgm:t>
        <a:bodyPr/>
        <a:lstStyle/>
        <a:p>
          <a:r>
            <a:rPr lang="en-US" sz="2300" dirty="0" err="1" smtClean="0"/>
            <a:t>Kembangkan</a:t>
          </a:r>
          <a:r>
            <a:rPr lang="en-US" sz="2300" dirty="0" smtClean="0"/>
            <a:t> </a:t>
          </a:r>
          <a:r>
            <a:rPr lang="en-US" sz="2300" dirty="0" err="1" smtClean="0"/>
            <a:t>Solusi</a:t>
          </a:r>
          <a:r>
            <a:rPr lang="en-US" sz="2300" dirty="0" smtClean="0"/>
            <a:t> yang </a:t>
          </a:r>
          <a:r>
            <a:rPr lang="en-US" sz="2300" dirty="0" err="1" smtClean="0"/>
            <a:t>Unik</a:t>
          </a:r>
          <a:r>
            <a:rPr lang="en-US" sz="2300" dirty="0" smtClean="0"/>
            <a:t>:</a:t>
          </a:r>
          <a:br>
            <a:rPr lang="en-US" sz="2300" dirty="0" smtClean="0"/>
          </a:br>
          <a:r>
            <a:rPr lang="en-US" sz="1800" dirty="0" err="1" smtClean="0"/>
            <a:t>lebih</a:t>
          </a:r>
          <a:r>
            <a:rPr lang="en-US" sz="1800" dirty="0" smtClean="0"/>
            <a:t> </a:t>
          </a:r>
          <a:r>
            <a:rPr lang="en-US" sz="1800" dirty="0" err="1" smtClean="0"/>
            <a:t>baik</a:t>
          </a:r>
          <a:r>
            <a:rPr lang="en-US" sz="1800" dirty="0" smtClean="0"/>
            <a:t>, </a:t>
          </a:r>
          <a:r>
            <a:rPr lang="en-US" sz="1800" dirty="0" err="1" smtClean="0"/>
            <a:t>lebih</a:t>
          </a:r>
          <a:r>
            <a:rPr lang="en-US" sz="1800" dirty="0" smtClean="0"/>
            <a:t> </a:t>
          </a:r>
          <a:r>
            <a:rPr lang="en-US" sz="1800" dirty="0" err="1" smtClean="0"/>
            <a:t>cepat</a:t>
          </a:r>
          <a:r>
            <a:rPr lang="en-US" sz="1800" dirty="0" smtClean="0"/>
            <a:t>, </a:t>
          </a:r>
          <a:r>
            <a:rPr lang="en-US" sz="1800" dirty="0" err="1" smtClean="0"/>
            <a:t>lebih</a:t>
          </a:r>
          <a:r>
            <a:rPr lang="en-US" sz="1800" dirty="0" smtClean="0"/>
            <a:t> </a:t>
          </a:r>
          <a:r>
            <a:rPr lang="en-US" sz="1800" dirty="0" err="1" smtClean="0"/>
            <a:t>efektif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lebih</a:t>
          </a:r>
          <a:r>
            <a:rPr lang="en-US" sz="1800" dirty="0" smtClean="0"/>
            <a:t> </a:t>
          </a:r>
          <a:r>
            <a:rPr lang="en-US" sz="1800" dirty="0" err="1" smtClean="0"/>
            <a:t>efisien</a:t>
          </a:r>
          <a:endParaRPr lang="id-ID" sz="1800" dirty="0"/>
        </a:p>
      </dgm:t>
    </dgm:pt>
    <dgm:pt modelId="{8197C24B-8AD5-4C83-BA2B-E9DA80869ABE}" type="parTrans" cxnId="{8CA8074A-31F4-419C-9FDE-8FCE565D764A}">
      <dgm:prSet/>
      <dgm:spPr/>
      <dgm:t>
        <a:bodyPr/>
        <a:lstStyle/>
        <a:p>
          <a:endParaRPr lang="id-ID"/>
        </a:p>
      </dgm:t>
    </dgm:pt>
    <dgm:pt modelId="{221FC30A-3F6A-4890-9597-73A6DE25E39D}" type="sibTrans" cxnId="{8CA8074A-31F4-419C-9FDE-8FCE565D764A}">
      <dgm:prSet/>
      <dgm:spPr/>
      <dgm:t>
        <a:bodyPr/>
        <a:lstStyle/>
        <a:p>
          <a:endParaRPr lang="id-ID"/>
        </a:p>
      </dgm:t>
    </dgm:pt>
    <dgm:pt modelId="{E7782CAA-FF86-40D4-BE58-336CF4E0C256}">
      <dgm:prSet phldrT="[Text]"/>
      <dgm:spPr/>
      <dgm:t>
        <a:bodyPr/>
        <a:lstStyle/>
        <a:p>
          <a:r>
            <a:rPr lang="en-US" dirty="0" err="1" smtClean="0"/>
            <a:t>Publikasikan</a:t>
          </a:r>
          <a:r>
            <a:rPr lang="en-US" dirty="0" smtClean="0"/>
            <a:t> </a:t>
          </a:r>
          <a:r>
            <a:rPr lang="en-US" dirty="0" err="1" smtClean="0"/>
            <a:t>Hasil</a:t>
          </a:r>
          <a:endParaRPr lang="id-ID" dirty="0"/>
        </a:p>
      </dgm:t>
    </dgm:pt>
    <dgm:pt modelId="{ECD5147B-3260-47FA-A722-27696AB4EB7E}" type="parTrans" cxnId="{E39957A6-26D3-475E-AE03-6F4C092BBB13}">
      <dgm:prSet/>
      <dgm:spPr/>
      <dgm:t>
        <a:bodyPr/>
        <a:lstStyle/>
        <a:p>
          <a:endParaRPr lang="id-ID"/>
        </a:p>
      </dgm:t>
    </dgm:pt>
    <dgm:pt modelId="{1DF53245-633D-439D-9A05-3A3CDB994BE3}" type="sibTrans" cxnId="{E39957A6-26D3-475E-AE03-6F4C092BBB13}">
      <dgm:prSet/>
      <dgm:spPr/>
      <dgm:t>
        <a:bodyPr/>
        <a:lstStyle/>
        <a:p>
          <a:endParaRPr lang="id-ID"/>
        </a:p>
      </dgm:t>
    </dgm:pt>
    <dgm:pt modelId="{390E20B5-8A72-4435-86CB-CC91A63447F2}" type="pres">
      <dgm:prSet presAssocID="{997F8FB9-3D2B-48CD-ABF3-32DC9F4B0C2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7B9B5BE-F1D8-460A-9031-EA76328B0433}" type="pres">
      <dgm:prSet presAssocID="{997F8FB9-3D2B-48CD-ABF3-32DC9F4B0C24}" presName="cycle" presStyleCnt="0"/>
      <dgm:spPr/>
      <dgm:t>
        <a:bodyPr/>
        <a:lstStyle/>
        <a:p>
          <a:endParaRPr lang="id-ID"/>
        </a:p>
      </dgm:t>
    </dgm:pt>
    <dgm:pt modelId="{4D59AF96-55AB-43BA-AC39-C517B7A7835A}" type="pres">
      <dgm:prSet presAssocID="{1C0A7EBB-6565-4E03-B93C-852C7824A9EB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E1CAA3E-1FD6-4243-BB09-E2ED05F835BA}" type="pres">
      <dgm:prSet presAssocID="{6297CE99-05C8-40DF-A22C-F05197A6021A}" presName="sibTransFirstNode" presStyleLbl="bgShp" presStyleIdx="0" presStyleCnt="1"/>
      <dgm:spPr/>
      <dgm:t>
        <a:bodyPr/>
        <a:lstStyle/>
        <a:p>
          <a:endParaRPr lang="id-ID"/>
        </a:p>
      </dgm:t>
    </dgm:pt>
    <dgm:pt modelId="{8A4A31BF-7E52-408D-98E9-6E6B477834F4}" type="pres">
      <dgm:prSet presAssocID="{F7D7A54E-8B89-4DED-A18A-710CAF26E02F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92DFB7D-E5E2-411C-BA9B-982256F7BFFA}" type="pres">
      <dgm:prSet presAssocID="{E7782CAA-FF86-40D4-BE58-336CF4E0C256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3E945BF-AD66-41AD-B511-A19FB8086165}" srcId="{997F8FB9-3D2B-48CD-ABF3-32DC9F4B0C24}" destId="{1C0A7EBB-6565-4E03-B93C-852C7824A9EB}" srcOrd="0" destOrd="0" parTransId="{C4D88A5C-9F36-481F-9D06-AF2CF1C06ABD}" sibTransId="{6297CE99-05C8-40DF-A22C-F05197A6021A}"/>
    <dgm:cxn modelId="{07CDBDCD-E5C2-42AC-B9DE-1C12B6DAAF1B}" type="presOf" srcId="{E7782CAA-FF86-40D4-BE58-336CF4E0C256}" destId="{A92DFB7D-E5E2-411C-BA9B-982256F7BFFA}" srcOrd="0" destOrd="0" presId="urn:microsoft.com/office/officeart/2005/8/layout/cycle3"/>
    <dgm:cxn modelId="{E39957A6-26D3-475E-AE03-6F4C092BBB13}" srcId="{997F8FB9-3D2B-48CD-ABF3-32DC9F4B0C24}" destId="{E7782CAA-FF86-40D4-BE58-336CF4E0C256}" srcOrd="2" destOrd="0" parTransId="{ECD5147B-3260-47FA-A722-27696AB4EB7E}" sibTransId="{1DF53245-633D-439D-9A05-3A3CDB994BE3}"/>
    <dgm:cxn modelId="{0A706E51-CBDE-4722-A1AA-38A18049BA33}" type="presOf" srcId="{1C0A7EBB-6565-4E03-B93C-852C7824A9EB}" destId="{4D59AF96-55AB-43BA-AC39-C517B7A7835A}" srcOrd="0" destOrd="0" presId="urn:microsoft.com/office/officeart/2005/8/layout/cycle3"/>
    <dgm:cxn modelId="{54CD4689-A46F-4D11-ABA1-CE5430BC488B}" type="presOf" srcId="{F7D7A54E-8B89-4DED-A18A-710CAF26E02F}" destId="{8A4A31BF-7E52-408D-98E9-6E6B477834F4}" srcOrd="0" destOrd="0" presId="urn:microsoft.com/office/officeart/2005/8/layout/cycle3"/>
    <dgm:cxn modelId="{2D3DE148-0D47-42E5-8181-7F7C9E0893B8}" type="presOf" srcId="{6297CE99-05C8-40DF-A22C-F05197A6021A}" destId="{1E1CAA3E-1FD6-4243-BB09-E2ED05F835BA}" srcOrd="0" destOrd="0" presId="urn:microsoft.com/office/officeart/2005/8/layout/cycle3"/>
    <dgm:cxn modelId="{78718DDB-B5C3-49D7-8389-4A4B4FBFF8D6}" type="presOf" srcId="{997F8FB9-3D2B-48CD-ABF3-32DC9F4B0C24}" destId="{390E20B5-8A72-4435-86CB-CC91A63447F2}" srcOrd="0" destOrd="0" presId="urn:microsoft.com/office/officeart/2005/8/layout/cycle3"/>
    <dgm:cxn modelId="{8CA8074A-31F4-419C-9FDE-8FCE565D764A}" srcId="{997F8FB9-3D2B-48CD-ABF3-32DC9F4B0C24}" destId="{F7D7A54E-8B89-4DED-A18A-710CAF26E02F}" srcOrd="1" destOrd="0" parTransId="{8197C24B-8AD5-4C83-BA2B-E9DA80869ABE}" sibTransId="{221FC30A-3F6A-4890-9597-73A6DE25E39D}"/>
    <dgm:cxn modelId="{5DEE325D-8C33-43BB-B938-3F5E38F55A12}" type="presParOf" srcId="{390E20B5-8A72-4435-86CB-CC91A63447F2}" destId="{27B9B5BE-F1D8-460A-9031-EA76328B0433}" srcOrd="0" destOrd="0" presId="urn:microsoft.com/office/officeart/2005/8/layout/cycle3"/>
    <dgm:cxn modelId="{3ED5F3EC-75E7-41C6-98C6-937F1EE76469}" type="presParOf" srcId="{27B9B5BE-F1D8-460A-9031-EA76328B0433}" destId="{4D59AF96-55AB-43BA-AC39-C517B7A7835A}" srcOrd="0" destOrd="0" presId="urn:microsoft.com/office/officeart/2005/8/layout/cycle3"/>
    <dgm:cxn modelId="{28B4DC5A-A38E-43E3-9AF4-4CA0666614BA}" type="presParOf" srcId="{27B9B5BE-F1D8-460A-9031-EA76328B0433}" destId="{1E1CAA3E-1FD6-4243-BB09-E2ED05F835BA}" srcOrd="1" destOrd="0" presId="urn:microsoft.com/office/officeart/2005/8/layout/cycle3"/>
    <dgm:cxn modelId="{C767EDCB-BF12-41D8-AC8A-B8E4DE04A199}" type="presParOf" srcId="{27B9B5BE-F1D8-460A-9031-EA76328B0433}" destId="{8A4A31BF-7E52-408D-98E9-6E6B477834F4}" srcOrd="2" destOrd="0" presId="urn:microsoft.com/office/officeart/2005/8/layout/cycle3"/>
    <dgm:cxn modelId="{B9A14130-4183-49EB-ACE1-82F4A526710A}" type="presParOf" srcId="{27B9B5BE-F1D8-460A-9031-EA76328B0433}" destId="{A92DFB7D-E5E2-411C-BA9B-982256F7BFFA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7F8FB9-3D2B-48CD-ABF3-32DC9F4B0C24}" type="doc">
      <dgm:prSet loTypeId="urn:microsoft.com/office/officeart/2005/8/layout/cycle3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1C0A7EBB-6565-4E03-B93C-852C7824A9EB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b="0" dirty="0" err="1" smtClean="0">
              <a:solidFill>
                <a:schemeClr val="tx1"/>
              </a:solidFill>
            </a:rPr>
            <a:t>Temukan</a:t>
          </a:r>
          <a:r>
            <a:rPr lang="en-US" b="0" dirty="0" smtClean="0">
              <a:solidFill>
                <a:schemeClr val="tx1"/>
              </a:solidFill>
            </a:rPr>
            <a:t> </a:t>
          </a:r>
          <a:r>
            <a:rPr lang="en-US" b="0" dirty="0" err="1" smtClean="0">
              <a:solidFill>
                <a:schemeClr val="tx1"/>
              </a:solidFill>
            </a:rPr>
            <a:t>Kebutuhan</a:t>
          </a:r>
          <a:r>
            <a:rPr lang="en-US" b="0" dirty="0" smtClean="0">
              <a:solidFill>
                <a:schemeClr val="tx1"/>
              </a:solidFill>
            </a:rPr>
            <a:t> </a:t>
          </a:r>
          <a:r>
            <a:rPr lang="en-US" b="0" dirty="0" err="1" smtClean="0">
              <a:solidFill>
                <a:schemeClr val="tx1"/>
              </a:solidFill>
            </a:rPr>
            <a:t>Masyarakat</a:t>
          </a:r>
          <a:endParaRPr lang="id-ID" b="0" dirty="0">
            <a:solidFill>
              <a:schemeClr val="tx1"/>
            </a:solidFill>
          </a:endParaRPr>
        </a:p>
      </dgm:t>
    </dgm:pt>
    <dgm:pt modelId="{C4D88A5C-9F36-481F-9D06-AF2CF1C06ABD}" type="parTrans" cxnId="{C3E945BF-AD66-41AD-B511-A19FB8086165}">
      <dgm:prSet/>
      <dgm:spPr/>
      <dgm:t>
        <a:bodyPr/>
        <a:lstStyle/>
        <a:p>
          <a:endParaRPr lang="id-ID"/>
        </a:p>
      </dgm:t>
    </dgm:pt>
    <dgm:pt modelId="{6297CE99-05C8-40DF-A22C-F05197A6021A}" type="sibTrans" cxnId="{C3E945BF-AD66-41AD-B511-A19FB8086165}">
      <dgm:prSet/>
      <dgm:spPr/>
      <dgm:t>
        <a:bodyPr/>
        <a:lstStyle/>
        <a:p>
          <a:endParaRPr lang="id-ID"/>
        </a:p>
      </dgm:t>
    </dgm:pt>
    <dgm:pt modelId="{F7D7A54E-8B89-4DED-A18A-710CAF26E02F}">
      <dgm:prSet phldrT="[Text]" custT="1"/>
      <dgm:spPr/>
      <dgm:t>
        <a:bodyPr/>
        <a:lstStyle/>
        <a:p>
          <a:r>
            <a:rPr lang="en-US" sz="2300" dirty="0" err="1" smtClean="0"/>
            <a:t>Kembangkan</a:t>
          </a:r>
          <a:r>
            <a:rPr lang="en-US" sz="2300" dirty="0" smtClean="0"/>
            <a:t> </a:t>
          </a:r>
          <a:r>
            <a:rPr lang="en-US" sz="2300" dirty="0" err="1" smtClean="0"/>
            <a:t>Solusi</a:t>
          </a:r>
          <a:r>
            <a:rPr lang="en-US" sz="2300" dirty="0" smtClean="0"/>
            <a:t> yang </a:t>
          </a:r>
          <a:r>
            <a:rPr lang="en-US" sz="2300" dirty="0" err="1" smtClean="0"/>
            <a:t>Unik</a:t>
          </a:r>
          <a:r>
            <a:rPr lang="en-US" sz="2300" dirty="0" smtClean="0"/>
            <a:t>:</a:t>
          </a:r>
          <a:br>
            <a:rPr lang="en-US" sz="2300" dirty="0" smtClean="0"/>
          </a:br>
          <a:r>
            <a:rPr lang="en-US" sz="1800" dirty="0" err="1" smtClean="0"/>
            <a:t>lebih</a:t>
          </a:r>
          <a:r>
            <a:rPr lang="en-US" sz="1800" dirty="0" smtClean="0"/>
            <a:t> </a:t>
          </a:r>
          <a:r>
            <a:rPr lang="en-US" sz="1800" dirty="0" err="1" smtClean="0"/>
            <a:t>baik</a:t>
          </a:r>
          <a:r>
            <a:rPr lang="en-US" sz="1800" dirty="0" smtClean="0"/>
            <a:t>, </a:t>
          </a:r>
          <a:r>
            <a:rPr lang="en-US" sz="1800" dirty="0" err="1" smtClean="0"/>
            <a:t>lebih</a:t>
          </a:r>
          <a:r>
            <a:rPr lang="en-US" sz="1800" dirty="0" smtClean="0"/>
            <a:t> </a:t>
          </a:r>
          <a:r>
            <a:rPr lang="en-US" sz="1800" dirty="0" err="1" smtClean="0"/>
            <a:t>cepat</a:t>
          </a:r>
          <a:r>
            <a:rPr lang="en-US" sz="1800" dirty="0" smtClean="0"/>
            <a:t>, </a:t>
          </a:r>
          <a:r>
            <a:rPr lang="en-US" sz="1800" dirty="0" err="1" smtClean="0"/>
            <a:t>lebih</a:t>
          </a:r>
          <a:r>
            <a:rPr lang="en-US" sz="1800" dirty="0" smtClean="0"/>
            <a:t> </a:t>
          </a:r>
          <a:r>
            <a:rPr lang="en-US" sz="1800" dirty="0" err="1" smtClean="0"/>
            <a:t>efektif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lebih</a:t>
          </a:r>
          <a:r>
            <a:rPr lang="en-US" sz="1800" dirty="0" smtClean="0"/>
            <a:t> </a:t>
          </a:r>
          <a:r>
            <a:rPr lang="en-US" sz="1800" dirty="0" err="1" smtClean="0"/>
            <a:t>efisien</a:t>
          </a:r>
          <a:r>
            <a:rPr lang="en-US" sz="1800" dirty="0" smtClean="0"/>
            <a:t> </a:t>
          </a:r>
          <a:endParaRPr lang="id-ID" sz="1800" dirty="0"/>
        </a:p>
      </dgm:t>
    </dgm:pt>
    <dgm:pt modelId="{8197C24B-8AD5-4C83-BA2B-E9DA80869ABE}" type="parTrans" cxnId="{8CA8074A-31F4-419C-9FDE-8FCE565D764A}">
      <dgm:prSet/>
      <dgm:spPr/>
      <dgm:t>
        <a:bodyPr/>
        <a:lstStyle/>
        <a:p>
          <a:endParaRPr lang="id-ID"/>
        </a:p>
      </dgm:t>
    </dgm:pt>
    <dgm:pt modelId="{221FC30A-3F6A-4890-9597-73A6DE25E39D}" type="sibTrans" cxnId="{8CA8074A-31F4-419C-9FDE-8FCE565D764A}">
      <dgm:prSet/>
      <dgm:spPr/>
      <dgm:t>
        <a:bodyPr/>
        <a:lstStyle/>
        <a:p>
          <a:endParaRPr lang="id-ID"/>
        </a:p>
      </dgm:t>
    </dgm:pt>
    <dgm:pt modelId="{E7782CAA-FF86-40D4-BE58-336CF4E0C256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b="0" dirty="0" err="1" smtClean="0">
              <a:solidFill>
                <a:schemeClr val="tx1"/>
              </a:solidFill>
            </a:rPr>
            <a:t>Pasarkan</a:t>
          </a:r>
          <a:r>
            <a:rPr lang="en-US" b="0" dirty="0" smtClean="0">
              <a:solidFill>
                <a:schemeClr val="tx1"/>
              </a:solidFill>
            </a:rPr>
            <a:t> </a:t>
          </a:r>
          <a:r>
            <a:rPr lang="en-US" b="0" dirty="0" err="1" smtClean="0">
              <a:solidFill>
                <a:schemeClr val="tx1"/>
              </a:solidFill>
            </a:rPr>
            <a:t>Produk</a:t>
          </a:r>
          <a:endParaRPr lang="id-ID" b="0" dirty="0">
            <a:solidFill>
              <a:schemeClr val="tx1"/>
            </a:solidFill>
          </a:endParaRPr>
        </a:p>
      </dgm:t>
    </dgm:pt>
    <dgm:pt modelId="{ECD5147B-3260-47FA-A722-27696AB4EB7E}" type="parTrans" cxnId="{E39957A6-26D3-475E-AE03-6F4C092BBB13}">
      <dgm:prSet/>
      <dgm:spPr/>
      <dgm:t>
        <a:bodyPr/>
        <a:lstStyle/>
        <a:p>
          <a:endParaRPr lang="id-ID"/>
        </a:p>
      </dgm:t>
    </dgm:pt>
    <dgm:pt modelId="{1DF53245-633D-439D-9A05-3A3CDB994BE3}" type="sibTrans" cxnId="{E39957A6-26D3-475E-AE03-6F4C092BBB13}">
      <dgm:prSet/>
      <dgm:spPr/>
      <dgm:t>
        <a:bodyPr/>
        <a:lstStyle/>
        <a:p>
          <a:endParaRPr lang="id-ID"/>
        </a:p>
      </dgm:t>
    </dgm:pt>
    <dgm:pt modelId="{390E20B5-8A72-4435-86CB-CC91A63447F2}" type="pres">
      <dgm:prSet presAssocID="{997F8FB9-3D2B-48CD-ABF3-32DC9F4B0C2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7B9B5BE-F1D8-460A-9031-EA76328B0433}" type="pres">
      <dgm:prSet presAssocID="{997F8FB9-3D2B-48CD-ABF3-32DC9F4B0C24}" presName="cycle" presStyleCnt="0"/>
      <dgm:spPr/>
      <dgm:t>
        <a:bodyPr/>
        <a:lstStyle/>
        <a:p>
          <a:endParaRPr lang="id-ID"/>
        </a:p>
      </dgm:t>
    </dgm:pt>
    <dgm:pt modelId="{4D59AF96-55AB-43BA-AC39-C517B7A7835A}" type="pres">
      <dgm:prSet presAssocID="{1C0A7EBB-6565-4E03-B93C-852C7824A9EB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E1CAA3E-1FD6-4243-BB09-E2ED05F835BA}" type="pres">
      <dgm:prSet presAssocID="{6297CE99-05C8-40DF-A22C-F05197A6021A}" presName="sibTransFirstNode" presStyleLbl="bgShp" presStyleIdx="0" presStyleCnt="1"/>
      <dgm:spPr/>
      <dgm:t>
        <a:bodyPr/>
        <a:lstStyle/>
        <a:p>
          <a:endParaRPr lang="id-ID"/>
        </a:p>
      </dgm:t>
    </dgm:pt>
    <dgm:pt modelId="{8A4A31BF-7E52-408D-98E9-6E6B477834F4}" type="pres">
      <dgm:prSet presAssocID="{F7D7A54E-8B89-4DED-A18A-710CAF26E02F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92DFB7D-E5E2-411C-BA9B-982256F7BFFA}" type="pres">
      <dgm:prSet presAssocID="{E7782CAA-FF86-40D4-BE58-336CF4E0C256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3E945BF-AD66-41AD-B511-A19FB8086165}" srcId="{997F8FB9-3D2B-48CD-ABF3-32DC9F4B0C24}" destId="{1C0A7EBB-6565-4E03-B93C-852C7824A9EB}" srcOrd="0" destOrd="0" parTransId="{C4D88A5C-9F36-481F-9D06-AF2CF1C06ABD}" sibTransId="{6297CE99-05C8-40DF-A22C-F05197A6021A}"/>
    <dgm:cxn modelId="{E39957A6-26D3-475E-AE03-6F4C092BBB13}" srcId="{997F8FB9-3D2B-48CD-ABF3-32DC9F4B0C24}" destId="{E7782CAA-FF86-40D4-BE58-336CF4E0C256}" srcOrd="2" destOrd="0" parTransId="{ECD5147B-3260-47FA-A722-27696AB4EB7E}" sibTransId="{1DF53245-633D-439D-9A05-3A3CDB994BE3}"/>
    <dgm:cxn modelId="{51513E62-2F9E-4E68-9ED3-B0625095BCF8}" type="presOf" srcId="{6297CE99-05C8-40DF-A22C-F05197A6021A}" destId="{1E1CAA3E-1FD6-4243-BB09-E2ED05F835BA}" srcOrd="0" destOrd="0" presId="urn:microsoft.com/office/officeart/2005/8/layout/cycle3"/>
    <dgm:cxn modelId="{22FEDE60-0C12-45BC-A03C-99147B9B6F38}" type="presOf" srcId="{F7D7A54E-8B89-4DED-A18A-710CAF26E02F}" destId="{8A4A31BF-7E52-408D-98E9-6E6B477834F4}" srcOrd="0" destOrd="0" presId="urn:microsoft.com/office/officeart/2005/8/layout/cycle3"/>
    <dgm:cxn modelId="{B9B7EA30-B013-4856-9276-4CFA6062DD8A}" type="presOf" srcId="{1C0A7EBB-6565-4E03-B93C-852C7824A9EB}" destId="{4D59AF96-55AB-43BA-AC39-C517B7A7835A}" srcOrd="0" destOrd="0" presId="urn:microsoft.com/office/officeart/2005/8/layout/cycle3"/>
    <dgm:cxn modelId="{444E29DE-2167-4B2B-B327-0C81C8C16F90}" type="presOf" srcId="{E7782CAA-FF86-40D4-BE58-336CF4E0C256}" destId="{A92DFB7D-E5E2-411C-BA9B-982256F7BFFA}" srcOrd="0" destOrd="0" presId="urn:microsoft.com/office/officeart/2005/8/layout/cycle3"/>
    <dgm:cxn modelId="{8CA8074A-31F4-419C-9FDE-8FCE565D764A}" srcId="{997F8FB9-3D2B-48CD-ABF3-32DC9F4B0C24}" destId="{F7D7A54E-8B89-4DED-A18A-710CAF26E02F}" srcOrd="1" destOrd="0" parTransId="{8197C24B-8AD5-4C83-BA2B-E9DA80869ABE}" sibTransId="{221FC30A-3F6A-4890-9597-73A6DE25E39D}"/>
    <dgm:cxn modelId="{92A624D0-E7E6-4D02-998C-4AB1F7945426}" type="presOf" srcId="{997F8FB9-3D2B-48CD-ABF3-32DC9F4B0C24}" destId="{390E20B5-8A72-4435-86CB-CC91A63447F2}" srcOrd="0" destOrd="0" presId="urn:microsoft.com/office/officeart/2005/8/layout/cycle3"/>
    <dgm:cxn modelId="{B48F7EC3-161B-4DD0-97C1-CA53876B328A}" type="presParOf" srcId="{390E20B5-8A72-4435-86CB-CC91A63447F2}" destId="{27B9B5BE-F1D8-460A-9031-EA76328B0433}" srcOrd="0" destOrd="0" presId="urn:microsoft.com/office/officeart/2005/8/layout/cycle3"/>
    <dgm:cxn modelId="{FACB87B5-1D21-4E7B-AFBE-61E0D7EBB3A3}" type="presParOf" srcId="{27B9B5BE-F1D8-460A-9031-EA76328B0433}" destId="{4D59AF96-55AB-43BA-AC39-C517B7A7835A}" srcOrd="0" destOrd="0" presId="urn:microsoft.com/office/officeart/2005/8/layout/cycle3"/>
    <dgm:cxn modelId="{495E007D-39E0-4FCC-A03F-E209659EA54F}" type="presParOf" srcId="{27B9B5BE-F1D8-460A-9031-EA76328B0433}" destId="{1E1CAA3E-1FD6-4243-BB09-E2ED05F835BA}" srcOrd="1" destOrd="0" presId="urn:microsoft.com/office/officeart/2005/8/layout/cycle3"/>
    <dgm:cxn modelId="{BE925315-89B7-4529-9C7E-E12CE4550821}" type="presParOf" srcId="{27B9B5BE-F1D8-460A-9031-EA76328B0433}" destId="{8A4A31BF-7E52-408D-98E9-6E6B477834F4}" srcOrd="2" destOrd="0" presId="urn:microsoft.com/office/officeart/2005/8/layout/cycle3"/>
    <dgm:cxn modelId="{813C814F-0D61-496E-926F-0BCA46EE5568}" type="presParOf" srcId="{27B9B5BE-F1D8-460A-9031-EA76328B0433}" destId="{A92DFB7D-E5E2-411C-BA9B-982256F7BFFA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7F8FB9-3D2B-48CD-ABF3-32DC9F4B0C24}" type="doc">
      <dgm:prSet loTypeId="urn:microsoft.com/office/officeart/2005/8/layout/cycle3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1C0A7EBB-6565-4E03-B93C-852C7824A9EB}">
      <dgm:prSet phldrT="[Text]"/>
      <dgm:spPr/>
      <dgm:t>
        <a:bodyPr/>
        <a:lstStyle/>
        <a:p>
          <a:r>
            <a:rPr lang="en-US" dirty="0" err="1" smtClean="0"/>
            <a:t>Temukan</a:t>
          </a:r>
          <a:r>
            <a:rPr lang="en-US" dirty="0" smtClean="0"/>
            <a:t> </a:t>
          </a:r>
          <a:r>
            <a:rPr lang="en-US" dirty="0" err="1" smtClean="0"/>
            <a:t>Masalah</a:t>
          </a:r>
          <a:r>
            <a:rPr lang="en-US" dirty="0" smtClean="0"/>
            <a:t> </a:t>
          </a:r>
          <a:r>
            <a:rPr lang="en-US" dirty="0" err="1" smtClean="0"/>
            <a:t>Penelitian</a:t>
          </a:r>
          <a:endParaRPr lang="id-ID" dirty="0"/>
        </a:p>
      </dgm:t>
    </dgm:pt>
    <dgm:pt modelId="{C4D88A5C-9F36-481F-9D06-AF2CF1C06ABD}" type="parTrans" cxnId="{C3E945BF-AD66-41AD-B511-A19FB8086165}">
      <dgm:prSet/>
      <dgm:spPr/>
      <dgm:t>
        <a:bodyPr/>
        <a:lstStyle/>
        <a:p>
          <a:endParaRPr lang="id-ID"/>
        </a:p>
      </dgm:t>
    </dgm:pt>
    <dgm:pt modelId="{6297CE99-05C8-40DF-A22C-F05197A6021A}" type="sibTrans" cxnId="{C3E945BF-AD66-41AD-B511-A19FB8086165}">
      <dgm:prSet/>
      <dgm:spPr/>
      <dgm:t>
        <a:bodyPr/>
        <a:lstStyle/>
        <a:p>
          <a:endParaRPr lang="id-ID"/>
        </a:p>
      </dgm:t>
    </dgm:pt>
    <dgm:pt modelId="{F7D7A54E-8B89-4DED-A18A-710CAF26E02F}">
      <dgm:prSet phldrT="[Text]" custT="1"/>
      <dgm:spPr/>
      <dgm:t>
        <a:bodyPr/>
        <a:lstStyle/>
        <a:p>
          <a:r>
            <a:rPr lang="en-US" sz="2300" dirty="0" err="1" smtClean="0"/>
            <a:t>Kembangkan</a:t>
          </a:r>
          <a:r>
            <a:rPr lang="en-US" sz="2300" dirty="0" smtClean="0"/>
            <a:t> </a:t>
          </a:r>
          <a:r>
            <a:rPr lang="en-US" sz="2300" dirty="0" err="1" smtClean="0"/>
            <a:t>Solusi</a:t>
          </a:r>
          <a:r>
            <a:rPr lang="en-US" sz="2300" dirty="0" smtClean="0"/>
            <a:t> yang </a:t>
          </a:r>
          <a:r>
            <a:rPr lang="en-US" sz="2300" dirty="0" err="1" smtClean="0">
              <a:solidFill>
                <a:srgbClr val="C00000"/>
              </a:solidFill>
            </a:rPr>
            <a:t>Tidak</a:t>
          </a:r>
          <a:r>
            <a:rPr lang="en-US" sz="2300" dirty="0" smtClean="0">
              <a:solidFill>
                <a:srgbClr val="C00000"/>
              </a:solidFill>
            </a:rPr>
            <a:t> </a:t>
          </a:r>
          <a:r>
            <a:rPr lang="en-US" sz="2300" dirty="0" err="1" smtClean="0">
              <a:solidFill>
                <a:srgbClr val="C00000"/>
              </a:solidFill>
            </a:rPr>
            <a:t>Unik</a:t>
          </a:r>
          <a:r>
            <a:rPr lang="en-US" sz="2300" dirty="0" smtClean="0"/>
            <a:t>:</a:t>
          </a:r>
          <a:br>
            <a:rPr lang="en-US" sz="2300" dirty="0" smtClean="0"/>
          </a:br>
          <a:r>
            <a:rPr lang="en-US" sz="1800" dirty="0" err="1" smtClean="0">
              <a:solidFill>
                <a:srgbClr val="C00000"/>
              </a:solidFill>
            </a:rPr>
            <a:t>tidak</a:t>
          </a:r>
          <a:r>
            <a:rPr lang="en-US" sz="1800" dirty="0" smtClean="0">
              <a:solidFill>
                <a:srgbClr val="C00000"/>
              </a:solidFill>
            </a:rPr>
            <a:t> </a:t>
          </a:r>
          <a:r>
            <a:rPr lang="en-US" sz="1800" dirty="0" err="1" smtClean="0"/>
            <a:t>lebih</a:t>
          </a:r>
          <a:r>
            <a:rPr lang="en-US" sz="1800" dirty="0" smtClean="0"/>
            <a:t> </a:t>
          </a:r>
          <a:r>
            <a:rPr lang="en-US" sz="1800" dirty="0" err="1" smtClean="0"/>
            <a:t>baik</a:t>
          </a:r>
          <a:r>
            <a:rPr lang="en-US" sz="1800" dirty="0" smtClean="0"/>
            <a:t>, </a:t>
          </a:r>
          <a:r>
            <a:rPr lang="en-US" sz="1800" dirty="0" err="1" smtClean="0"/>
            <a:t>lebih</a:t>
          </a:r>
          <a:r>
            <a:rPr lang="en-US" sz="1800" dirty="0" smtClean="0"/>
            <a:t> </a:t>
          </a:r>
          <a:r>
            <a:rPr lang="en-US" sz="1800" dirty="0" err="1" smtClean="0"/>
            <a:t>cepat</a:t>
          </a:r>
          <a:r>
            <a:rPr lang="en-US" sz="1800" dirty="0" smtClean="0"/>
            <a:t>, </a:t>
          </a:r>
          <a:r>
            <a:rPr lang="en-US" sz="1800" dirty="0" err="1" smtClean="0"/>
            <a:t>lebih</a:t>
          </a:r>
          <a:r>
            <a:rPr lang="en-US" sz="1800" dirty="0" smtClean="0"/>
            <a:t> </a:t>
          </a:r>
          <a:r>
            <a:rPr lang="en-US" sz="1800" dirty="0" err="1" smtClean="0"/>
            <a:t>efektif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lebih</a:t>
          </a:r>
          <a:r>
            <a:rPr lang="en-US" sz="1800" dirty="0" smtClean="0"/>
            <a:t> </a:t>
          </a:r>
          <a:r>
            <a:rPr lang="en-US" sz="1800" dirty="0" err="1" smtClean="0"/>
            <a:t>efisien</a:t>
          </a:r>
          <a:endParaRPr lang="id-ID" sz="1800" dirty="0"/>
        </a:p>
      </dgm:t>
    </dgm:pt>
    <dgm:pt modelId="{8197C24B-8AD5-4C83-BA2B-E9DA80869ABE}" type="parTrans" cxnId="{8CA8074A-31F4-419C-9FDE-8FCE565D764A}">
      <dgm:prSet/>
      <dgm:spPr/>
      <dgm:t>
        <a:bodyPr/>
        <a:lstStyle/>
        <a:p>
          <a:endParaRPr lang="id-ID"/>
        </a:p>
      </dgm:t>
    </dgm:pt>
    <dgm:pt modelId="{221FC30A-3F6A-4890-9597-73A6DE25E39D}" type="sibTrans" cxnId="{8CA8074A-31F4-419C-9FDE-8FCE565D764A}">
      <dgm:prSet/>
      <dgm:spPr/>
      <dgm:t>
        <a:bodyPr/>
        <a:lstStyle/>
        <a:p>
          <a:endParaRPr lang="id-ID"/>
        </a:p>
      </dgm:t>
    </dgm:pt>
    <dgm:pt modelId="{E7782CAA-FF86-40D4-BE58-336CF4E0C256}">
      <dgm:prSet phldrT="[Text]"/>
      <dgm:spPr/>
      <dgm:t>
        <a:bodyPr/>
        <a:lstStyle/>
        <a:p>
          <a:r>
            <a:rPr lang="en-US" dirty="0" err="1" smtClean="0"/>
            <a:t>Publikasikan</a:t>
          </a:r>
          <a:r>
            <a:rPr lang="en-US" dirty="0" smtClean="0"/>
            <a:t> </a:t>
          </a:r>
          <a:r>
            <a:rPr lang="en-US" dirty="0" err="1" smtClean="0"/>
            <a:t>Hasil</a:t>
          </a:r>
          <a:endParaRPr lang="id-ID" dirty="0"/>
        </a:p>
      </dgm:t>
    </dgm:pt>
    <dgm:pt modelId="{ECD5147B-3260-47FA-A722-27696AB4EB7E}" type="parTrans" cxnId="{E39957A6-26D3-475E-AE03-6F4C092BBB13}">
      <dgm:prSet/>
      <dgm:spPr/>
      <dgm:t>
        <a:bodyPr/>
        <a:lstStyle/>
        <a:p>
          <a:endParaRPr lang="id-ID"/>
        </a:p>
      </dgm:t>
    </dgm:pt>
    <dgm:pt modelId="{1DF53245-633D-439D-9A05-3A3CDB994BE3}" type="sibTrans" cxnId="{E39957A6-26D3-475E-AE03-6F4C092BBB13}">
      <dgm:prSet/>
      <dgm:spPr/>
      <dgm:t>
        <a:bodyPr/>
        <a:lstStyle/>
        <a:p>
          <a:endParaRPr lang="id-ID"/>
        </a:p>
      </dgm:t>
    </dgm:pt>
    <dgm:pt modelId="{390E20B5-8A72-4435-86CB-CC91A63447F2}" type="pres">
      <dgm:prSet presAssocID="{997F8FB9-3D2B-48CD-ABF3-32DC9F4B0C2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7B9B5BE-F1D8-460A-9031-EA76328B0433}" type="pres">
      <dgm:prSet presAssocID="{997F8FB9-3D2B-48CD-ABF3-32DC9F4B0C24}" presName="cycle" presStyleCnt="0"/>
      <dgm:spPr/>
      <dgm:t>
        <a:bodyPr/>
        <a:lstStyle/>
        <a:p>
          <a:endParaRPr lang="id-ID"/>
        </a:p>
      </dgm:t>
    </dgm:pt>
    <dgm:pt modelId="{4D59AF96-55AB-43BA-AC39-C517B7A7835A}" type="pres">
      <dgm:prSet presAssocID="{1C0A7EBB-6565-4E03-B93C-852C7824A9EB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E1CAA3E-1FD6-4243-BB09-E2ED05F835BA}" type="pres">
      <dgm:prSet presAssocID="{6297CE99-05C8-40DF-A22C-F05197A6021A}" presName="sibTransFirstNode" presStyleLbl="bgShp" presStyleIdx="0" presStyleCnt="1"/>
      <dgm:spPr/>
      <dgm:t>
        <a:bodyPr/>
        <a:lstStyle/>
        <a:p>
          <a:endParaRPr lang="id-ID"/>
        </a:p>
      </dgm:t>
    </dgm:pt>
    <dgm:pt modelId="{8A4A31BF-7E52-408D-98E9-6E6B477834F4}" type="pres">
      <dgm:prSet presAssocID="{F7D7A54E-8B89-4DED-A18A-710CAF26E02F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92DFB7D-E5E2-411C-BA9B-982256F7BFFA}" type="pres">
      <dgm:prSet presAssocID="{E7782CAA-FF86-40D4-BE58-336CF4E0C256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371F93B-AA17-49F5-A702-28F91148B3EA}" type="presOf" srcId="{1C0A7EBB-6565-4E03-B93C-852C7824A9EB}" destId="{4D59AF96-55AB-43BA-AC39-C517B7A7835A}" srcOrd="0" destOrd="0" presId="urn:microsoft.com/office/officeart/2005/8/layout/cycle3"/>
    <dgm:cxn modelId="{C3E945BF-AD66-41AD-B511-A19FB8086165}" srcId="{997F8FB9-3D2B-48CD-ABF3-32DC9F4B0C24}" destId="{1C0A7EBB-6565-4E03-B93C-852C7824A9EB}" srcOrd="0" destOrd="0" parTransId="{C4D88A5C-9F36-481F-9D06-AF2CF1C06ABD}" sibTransId="{6297CE99-05C8-40DF-A22C-F05197A6021A}"/>
    <dgm:cxn modelId="{7F8FAAF8-9086-4A1E-B418-D83DA4EC376A}" type="presOf" srcId="{997F8FB9-3D2B-48CD-ABF3-32DC9F4B0C24}" destId="{390E20B5-8A72-4435-86CB-CC91A63447F2}" srcOrd="0" destOrd="0" presId="urn:microsoft.com/office/officeart/2005/8/layout/cycle3"/>
    <dgm:cxn modelId="{E39957A6-26D3-475E-AE03-6F4C092BBB13}" srcId="{997F8FB9-3D2B-48CD-ABF3-32DC9F4B0C24}" destId="{E7782CAA-FF86-40D4-BE58-336CF4E0C256}" srcOrd="2" destOrd="0" parTransId="{ECD5147B-3260-47FA-A722-27696AB4EB7E}" sibTransId="{1DF53245-633D-439D-9A05-3A3CDB994BE3}"/>
    <dgm:cxn modelId="{14CF4950-10C5-46D8-AE33-88DDB9E94FE8}" type="presOf" srcId="{6297CE99-05C8-40DF-A22C-F05197A6021A}" destId="{1E1CAA3E-1FD6-4243-BB09-E2ED05F835BA}" srcOrd="0" destOrd="0" presId="urn:microsoft.com/office/officeart/2005/8/layout/cycle3"/>
    <dgm:cxn modelId="{0B41FF34-5761-4D81-A8A9-3355E607E0C5}" type="presOf" srcId="{F7D7A54E-8B89-4DED-A18A-710CAF26E02F}" destId="{8A4A31BF-7E52-408D-98E9-6E6B477834F4}" srcOrd="0" destOrd="0" presId="urn:microsoft.com/office/officeart/2005/8/layout/cycle3"/>
    <dgm:cxn modelId="{8CA8074A-31F4-419C-9FDE-8FCE565D764A}" srcId="{997F8FB9-3D2B-48CD-ABF3-32DC9F4B0C24}" destId="{F7D7A54E-8B89-4DED-A18A-710CAF26E02F}" srcOrd="1" destOrd="0" parTransId="{8197C24B-8AD5-4C83-BA2B-E9DA80869ABE}" sibTransId="{221FC30A-3F6A-4890-9597-73A6DE25E39D}"/>
    <dgm:cxn modelId="{2388FC8D-D2E9-44E2-8349-6ECCFB2E9EE6}" type="presOf" srcId="{E7782CAA-FF86-40D4-BE58-336CF4E0C256}" destId="{A92DFB7D-E5E2-411C-BA9B-982256F7BFFA}" srcOrd="0" destOrd="0" presId="urn:microsoft.com/office/officeart/2005/8/layout/cycle3"/>
    <dgm:cxn modelId="{EE5BC065-3EDF-405C-8E84-2D7B48FAE06E}" type="presParOf" srcId="{390E20B5-8A72-4435-86CB-CC91A63447F2}" destId="{27B9B5BE-F1D8-460A-9031-EA76328B0433}" srcOrd="0" destOrd="0" presId="urn:microsoft.com/office/officeart/2005/8/layout/cycle3"/>
    <dgm:cxn modelId="{79619ACF-9EFB-42CB-8A01-414AFDD6D47F}" type="presParOf" srcId="{27B9B5BE-F1D8-460A-9031-EA76328B0433}" destId="{4D59AF96-55AB-43BA-AC39-C517B7A7835A}" srcOrd="0" destOrd="0" presId="urn:microsoft.com/office/officeart/2005/8/layout/cycle3"/>
    <dgm:cxn modelId="{5D58785C-352D-4AD5-B16E-620B82284C26}" type="presParOf" srcId="{27B9B5BE-F1D8-460A-9031-EA76328B0433}" destId="{1E1CAA3E-1FD6-4243-BB09-E2ED05F835BA}" srcOrd="1" destOrd="0" presId="urn:microsoft.com/office/officeart/2005/8/layout/cycle3"/>
    <dgm:cxn modelId="{462DF94D-B0DF-43A7-B9CC-E028356C1405}" type="presParOf" srcId="{27B9B5BE-F1D8-460A-9031-EA76328B0433}" destId="{8A4A31BF-7E52-408D-98E9-6E6B477834F4}" srcOrd="2" destOrd="0" presId="urn:microsoft.com/office/officeart/2005/8/layout/cycle3"/>
    <dgm:cxn modelId="{223D83EA-4AB5-4C7C-9E86-3F324D9D77A3}" type="presParOf" srcId="{27B9B5BE-F1D8-460A-9031-EA76328B0433}" destId="{A92DFB7D-E5E2-411C-BA9B-982256F7BFFA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7F8FB9-3D2B-48CD-ABF3-32DC9F4B0C24}" type="doc">
      <dgm:prSet loTypeId="urn:microsoft.com/office/officeart/2005/8/layout/cycle3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1C0A7EBB-6565-4E03-B93C-852C7824A9EB}">
      <dgm:prSet phldrT="[Text]"/>
      <dgm:spPr/>
      <dgm:t>
        <a:bodyPr/>
        <a:lstStyle/>
        <a:p>
          <a:r>
            <a:rPr lang="en-US" dirty="0" err="1" smtClean="0"/>
            <a:t>Temukan</a:t>
          </a:r>
          <a:r>
            <a:rPr lang="en-US" dirty="0" smtClean="0"/>
            <a:t> </a:t>
          </a:r>
          <a:r>
            <a:rPr lang="en-US" dirty="0" err="1" smtClean="0"/>
            <a:t>Masalah</a:t>
          </a:r>
          <a:r>
            <a:rPr lang="en-US" dirty="0" smtClean="0"/>
            <a:t> </a:t>
          </a:r>
          <a:r>
            <a:rPr lang="en-US" dirty="0" err="1" smtClean="0"/>
            <a:t>Penelitian</a:t>
          </a:r>
          <a:endParaRPr lang="id-ID" dirty="0"/>
        </a:p>
      </dgm:t>
    </dgm:pt>
    <dgm:pt modelId="{C4D88A5C-9F36-481F-9D06-AF2CF1C06ABD}" type="parTrans" cxnId="{C3E945BF-AD66-41AD-B511-A19FB8086165}">
      <dgm:prSet/>
      <dgm:spPr/>
      <dgm:t>
        <a:bodyPr/>
        <a:lstStyle/>
        <a:p>
          <a:endParaRPr lang="id-ID"/>
        </a:p>
      </dgm:t>
    </dgm:pt>
    <dgm:pt modelId="{6297CE99-05C8-40DF-A22C-F05197A6021A}" type="sibTrans" cxnId="{C3E945BF-AD66-41AD-B511-A19FB8086165}">
      <dgm:prSet/>
      <dgm:spPr/>
      <dgm:t>
        <a:bodyPr/>
        <a:lstStyle/>
        <a:p>
          <a:endParaRPr lang="id-ID"/>
        </a:p>
      </dgm:t>
    </dgm:pt>
    <dgm:pt modelId="{F7D7A54E-8B89-4DED-A18A-710CAF26E02F}">
      <dgm:prSet phldrT="[Text]" custT="1"/>
      <dgm:spPr/>
      <dgm:t>
        <a:bodyPr/>
        <a:lstStyle/>
        <a:p>
          <a:r>
            <a:rPr lang="en-US" sz="2300" dirty="0" err="1" smtClean="0"/>
            <a:t>Kembangkan</a:t>
          </a:r>
          <a:r>
            <a:rPr lang="en-US" sz="2300" dirty="0" smtClean="0"/>
            <a:t> </a:t>
          </a:r>
          <a:r>
            <a:rPr lang="en-US" sz="2300" dirty="0" err="1" smtClean="0"/>
            <a:t>Solusi</a:t>
          </a:r>
          <a:r>
            <a:rPr lang="en-US" sz="2300" dirty="0" smtClean="0"/>
            <a:t> yang </a:t>
          </a:r>
          <a:r>
            <a:rPr lang="en-US" sz="2300" dirty="0" err="1" smtClean="0"/>
            <a:t>Unik</a:t>
          </a:r>
          <a:r>
            <a:rPr lang="en-US" sz="2300" dirty="0" smtClean="0"/>
            <a:t>:</a:t>
          </a:r>
          <a:br>
            <a:rPr lang="en-US" sz="2300" dirty="0" smtClean="0"/>
          </a:br>
          <a:r>
            <a:rPr lang="en-US" sz="1800" dirty="0" err="1" smtClean="0">
              <a:solidFill>
                <a:srgbClr val="C00000"/>
              </a:solidFill>
            </a:rPr>
            <a:t>tidak</a:t>
          </a:r>
          <a:r>
            <a:rPr lang="en-US" sz="1800" dirty="0" smtClean="0">
              <a:solidFill>
                <a:srgbClr val="C00000"/>
              </a:solidFill>
            </a:rPr>
            <a:t> </a:t>
          </a:r>
          <a:r>
            <a:rPr lang="en-US" sz="1800" dirty="0" err="1" smtClean="0">
              <a:solidFill>
                <a:srgbClr val="C00000"/>
              </a:solidFill>
            </a:rPr>
            <a:t>lebih</a:t>
          </a:r>
          <a:r>
            <a:rPr lang="en-US" sz="1800" dirty="0" smtClean="0">
              <a:solidFill>
                <a:srgbClr val="C00000"/>
              </a:solidFill>
            </a:rPr>
            <a:t> </a:t>
          </a:r>
          <a:r>
            <a:rPr lang="en-US" sz="1800" dirty="0" err="1" smtClean="0">
              <a:solidFill>
                <a:srgbClr val="C00000"/>
              </a:solidFill>
            </a:rPr>
            <a:t>baik</a:t>
          </a:r>
          <a:r>
            <a:rPr lang="en-US" sz="1800" dirty="0" smtClean="0"/>
            <a:t>, </a:t>
          </a:r>
          <a:r>
            <a:rPr lang="en-US" sz="1800" dirty="0" err="1" smtClean="0"/>
            <a:t>lebih</a:t>
          </a:r>
          <a:r>
            <a:rPr lang="en-US" sz="1800" dirty="0" smtClean="0"/>
            <a:t> </a:t>
          </a:r>
          <a:r>
            <a:rPr lang="en-US" sz="1800" dirty="0" err="1" smtClean="0"/>
            <a:t>cepat</a:t>
          </a:r>
          <a:r>
            <a:rPr lang="en-US" sz="1800" dirty="0" smtClean="0"/>
            <a:t>, </a:t>
          </a:r>
          <a:r>
            <a:rPr lang="en-US" sz="1800" dirty="0" err="1" smtClean="0"/>
            <a:t>lebih</a:t>
          </a:r>
          <a:r>
            <a:rPr lang="en-US" sz="1800" dirty="0" smtClean="0"/>
            <a:t> </a:t>
          </a:r>
          <a:r>
            <a:rPr lang="en-US" sz="1800" dirty="0" err="1" smtClean="0"/>
            <a:t>efektif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lebih</a:t>
          </a:r>
          <a:r>
            <a:rPr lang="en-US" sz="1800" dirty="0" smtClean="0"/>
            <a:t> </a:t>
          </a:r>
          <a:r>
            <a:rPr lang="en-US" sz="1800" dirty="0" err="1" smtClean="0"/>
            <a:t>efisien</a:t>
          </a:r>
          <a:endParaRPr lang="id-ID" sz="1800" dirty="0"/>
        </a:p>
      </dgm:t>
    </dgm:pt>
    <dgm:pt modelId="{8197C24B-8AD5-4C83-BA2B-E9DA80869ABE}" type="parTrans" cxnId="{8CA8074A-31F4-419C-9FDE-8FCE565D764A}">
      <dgm:prSet/>
      <dgm:spPr/>
      <dgm:t>
        <a:bodyPr/>
        <a:lstStyle/>
        <a:p>
          <a:endParaRPr lang="id-ID"/>
        </a:p>
      </dgm:t>
    </dgm:pt>
    <dgm:pt modelId="{221FC30A-3F6A-4890-9597-73A6DE25E39D}" type="sibTrans" cxnId="{8CA8074A-31F4-419C-9FDE-8FCE565D764A}">
      <dgm:prSet/>
      <dgm:spPr/>
      <dgm:t>
        <a:bodyPr/>
        <a:lstStyle/>
        <a:p>
          <a:endParaRPr lang="id-ID"/>
        </a:p>
      </dgm:t>
    </dgm:pt>
    <dgm:pt modelId="{E7782CAA-FF86-40D4-BE58-336CF4E0C256}">
      <dgm:prSet phldrT="[Text]"/>
      <dgm:spPr/>
      <dgm:t>
        <a:bodyPr/>
        <a:lstStyle/>
        <a:p>
          <a:r>
            <a:rPr lang="en-US" dirty="0" err="1" smtClean="0"/>
            <a:t>Publikasikan</a:t>
          </a:r>
          <a:r>
            <a:rPr lang="en-US" dirty="0" smtClean="0"/>
            <a:t> </a:t>
          </a:r>
          <a:r>
            <a:rPr lang="en-US" dirty="0" err="1" smtClean="0"/>
            <a:t>Hasil</a:t>
          </a:r>
          <a:endParaRPr lang="id-ID" dirty="0"/>
        </a:p>
      </dgm:t>
    </dgm:pt>
    <dgm:pt modelId="{ECD5147B-3260-47FA-A722-27696AB4EB7E}" type="parTrans" cxnId="{E39957A6-26D3-475E-AE03-6F4C092BBB13}">
      <dgm:prSet/>
      <dgm:spPr/>
      <dgm:t>
        <a:bodyPr/>
        <a:lstStyle/>
        <a:p>
          <a:endParaRPr lang="id-ID"/>
        </a:p>
      </dgm:t>
    </dgm:pt>
    <dgm:pt modelId="{1DF53245-633D-439D-9A05-3A3CDB994BE3}" type="sibTrans" cxnId="{E39957A6-26D3-475E-AE03-6F4C092BBB13}">
      <dgm:prSet/>
      <dgm:spPr/>
      <dgm:t>
        <a:bodyPr/>
        <a:lstStyle/>
        <a:p>
          <a:endParaRPr lang="id-ID"/>
        </a:p>
      </dgm:t>
    </dgm:pt>
    <dgm:pt modelId="{390E20B5-8A72-4435-86CB-CC91A63447F2}" type="pres">
      <dgm:prSet presAssocID="{997F8FB9-3D2B-48CD-ABF3-32DC9F4B0C2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7B9B5BE-F1D8-460A-9031-EA76328B0433}" type="pres">
      <dgm:prSet presAssocID="{997F8FB9-3D2B-48CD-ABF3-32DC9F4B0C24}" presName="cycle" presStyleCnt="0"/>
      <dgm:spPr/>
      <dgm:t>
        <a:bodyPr/>
        <a:lstStyle/>
        <a:p>
          <a:endParaRPr lang="id-ID"/>
        </a:p>
      </dgm:t>
    </dgm:pt>
    <dgm:pt modelId="{4D59AF96-55AB-43BA-AC39-C517B7A7835A}" type="pres">
      <dgm:prSet presAssocID="{1C0A7EBB-6565-4E03-B93C-852C7824A9EB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E1CAA3E-1FD6-4243-BB09-E2ED05F835BA}" type="pres">
      <dgm:prSet presAssocID="{6297CE99-05C8-40DF-A22C-F05197A6021A}" presName="sibTransFirstNode" presStyleLbl="bgShp" presStyleIdx="0" presStyleCnt="1"/>
      <dgm:spPr/>
      <dgm:t>
        <a:bodyPr/>
        <a:lstStyle/>
        <a:p>
          <a:endParaRPr lang="id-ID"/>
        </a:p>
      </dgm:t>
    </dgm:pt>
    <dgm:pt modelId="{8A4A31BF-7E52-408D-98E9-6E6B477834F4}" type="pres">
      <dgm:prSet presAssocID="{F7D7A54E-8B89-4DED-A18A-710CAF26E02F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92DFB7D-E5E2-411C-BA9B-982256F7BFFA}" type="pres">
      <dgm:prSet presAssocID="{E7782CAA-FF86-40D4-BE58-336CF4E0C256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3E945BF-AD66-41AD-B511-A19FB8086165}" srcId="{997F8FB9-3D2B-48CD-ABF3-32DC9F4B0C24}" destId="{1C0A7EBB-6565-4E03-B93C-852C7824A9EB}" srcOrd="0" destOrd="0" parTransId="{C4D88A5C-9F36-481F-9D06-AF2CF1C06ABD}" sibTransId="{6297CE99-05C8-40DF-A22C-F05197A6021A}"/>
    <dgm:cxn modelId="{D7C680D0-771B-4B8E-8D95-FDD24DD36496}" type="presOf" srcId="{1C0A7EBB-6565-4E03-B93C-852C7824A9EB}" destId="{4D59AF96-55AB-43BA-AC39-C517B7A7835A}" srcOrd="0" destOrd="0" presId="urn:microsoft.com/office/officeart/2005/8/layout/cycle3"/>
    <dgm:cxn modelId="{1DEE3007-60CE-40F0-9A63-D1FBB3130D81}" type="presOf" srcId="{E7782CAA-FF86-40D4-BE58-336CF4E0C256}" destId="{A92DFB7D-E5E2-411C-BA9B-982256F7BFFA}" srcOrd="0" destOrd="0" presId="urn:microsoft.com/office/officeart/2005/8/layout/cycle3"/>
    <dgm:cxn modelId="{E39957A6-26D3-475E-AE03-6F4C092BBB13}" srcId="{997F8FB9-3D2B-48CD-ABF3-32DC9F4B0C24}" destId="{E7782CAA-FF86-40D4-BE58-336CF4E0C256}" srcOrd="2" destOrd="0" parTransId="{ECD5147B-3260-47FA-A722-27696AB4EB7E}" sibTransId="{1DF53245-633D-439D-9A05-3A3CDB994BE3}"/>
    <dgm:cxn modelId="{DDCDE014-7875-4C78-BD0C-107294028A08}" type="presOf" srcId="{F7D7A54E-8B89-4DED-A18A-710CAF26E02F}" destId="{8A4A31BF-7E52-408D-98E9-6E6B477834F4}" srcOrd="0" destOrd="0" presId="urn:microsoft.com/office/officeart/2005/8/layout/cycle3"/>
    <dgm:cxn modelId="{9A848DC7-7E15-45F2-9D05-2E0C20CAA60F}" type="presOf" srcId="{6297CE99-05C8-40DF-A22C-F05197A6021A}" destId="{1E1CAA3E-1FD6-4243-BB09-E2ED05F835BA}" srcOrd="0" destOrd="0" presId="urn:microsoft.com/office/officeart/2005/8/layout/cycle3"/>
    <dgm:cxn modelId="{8CA8074A-31F4-419C-9FDE-8FCE565D764A}" srcId="{997F8FB9-3D2B-48CD-ABF3-32DC9F4B0C24}" destId="{F7D7A54E-8B89-4DED-A18A-710CAF26E02F}" srcOrd="1" destOrd="0" parTransId="{8197C24B-8AD5-4C83-BA2B-E9DA80869ABE}" sibTransId="{221FC30A-3F6A-4890-9597-73A6DE25E39D}"/>
    <dgm:cxn modelId="{E8E30B1D-3281-4CFF-B6AC-8AA654356120}" type="presOf" srcId="{997F8FB9-3D2B-48CD-ABF3-32DC9F4B0C24}" destId="{390E20B5-8A72-4435-86CB-CC91A63447F2}" srcOrd="0" destOrd="0" presId="urn:microsoft.com/office/officeart/2005/8/layout/cycle3"/>
    <dgm:cxn modelId="{34CCC3E6-E6AD-4DF2-BA9E-4AAF813B19A2}" type="presParOf" srcId="{390E20B5-8A72-4435-86CB-CC91A63447F2}" destId="{27B9B5BE-F1D8-460A-9031-EA76328B0433}" srcOrd="0" destOrd="0" presId="urn:microsoft.com/office/officeart/2005/8/layout/cycle3"/>
    <dgm:cxn modelId="{531467F5-F6C6-40F7-8C61-16CBFC84DC5F}" type="presParOf" srcId="{27B9B5BE-F1D8-460A-9031-EA76328B0433}" destId="{4D59AF96-55AB-43BA-AC39-C517B7A7835A}" srcOrd="0" destOrd="0" presId="urn:microsoft.com/office/officeart/2005/8/layout/cycle3"/>
    <dgm:cxn modelId="{AC2C1B74-A896-4F0F-83B3-3AF102869B46}" type="presParOf" srcId="{27B9B5BE-F1D8-460A-9031-EA76328B0433}" destId="{1E1CAA3E-1FD6-4243-BB09-E2ED05F835BA}" srcOrd="1" destOrd="0" presId="urn:microsoft.com/office/officeart/2005/8/layout/cycle3"/>
    <dgm:cxn modelId="{998DC50B-2662-4F35-8045-0BC14B48D371}" type="presParOf" srcId="{27B9B5BE-F1D8-460A-9031-EA76328B0433}" destId="{8A4A31BF-7E52-408D-98E9-6E6B477834F4}" srcOrd="2" destOrd="0" presId="urn:microsoft.com/office/officeart/2005/8/layout/cycle3"/>
    <dgm:cxn modelId="{BCB81128-41EB-4C6C-8294-F0624B57B39B}" type="presParOf" srcId="{27B9B5BE-F1D8-460A-9031-EA76328B0433}" destId="{A92DFB7D-E5E2-411C-BA9B-982256F7BFFA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7F8FB9-3D2B-48CD-ABF3-32DC9F4B0C24}" type="doc">
      <dgm:prSet loTypeId="urn:microsoft.com/office/officeart/2005/8/layout/cycle3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1C0A7EBB-6565-4E03-B93C-852C7824A9EB}">
      <dgm:prSet phldrT="[Text]"/>
      <dgm:spPr>
        <a:solidFill>
          <a:srgbClr val="FFB7FF"/>
        </a:solidFill>
      </dgm:spPr>
      <dgm:t>
        <a:bodyPr/>
        <a:lstStyle/>
        <a:p>
          <a:r>
            <a:rPr lang="en-US" dirty="0" err="1" smtClean="0"/>
            <a:t>Temukan</a:t>
          </a:r>
          <a:r>
            <a:rPr lang="en-US" dirty="0" smtClean="0"/>
            <a:t> </a:t>
          </a:r>
          <a:r>
            <a:rPr lang="en-US" dirty="0" err="1" smtClean="0"/>
            <a:t>Masalah</a:t>
          </a:r>
          <a:r>
            <a:rPr lang="en-US" dirty="0" smtClean="0"/>
            <a:t> </a:t>
          </a:r>
          <a:r>
            <a:rPr lang="en-US" dirty="0" err="1" smtClean="0"/>
            <a:t>Pribadi</a:t>
          </a:r>
          <a:endParaRPr lang="id-ID" dirty="0"/>
        </a:p>
      </dgm:t>
    </dgm:pt>
    <dgm:pt modelId="{C4D88A5C-9F36-481F-9D06-AF2CF1C06ABD}" type="parTrans" cxnId="{C3E945BF-AD66-41AD-B511-A19FB8086165}">
      <dgm:prSet/>
      <dgm:spPr/>
      <dgm:t>
        <a:bodyPr/>
        <a:lstStyle/>
        <a:p>
          <a:endParaRPr lang="id-ID"/>
        </a:p>
      </dgm:t>
    </dgm:pt>
    <dgm:pt modelId="{6297CE99-05C8-40DF-A22C-F05197A6021A}" type="sibTrans" cxnId="{C3E945BF-AD66-41AD-B511-A19FB8086165}">
      <dgm:prSet/>
      <dgm:spPr/>
      <dgm:t>
        <a:bodyPr/>
        <a:lstStyle/>
        <a:p>
          <a:endParaRPr lang="id-ID"/>
        </a:p>
      </dgm:t>
    </dgm:pt>
    <dgm:pt modelId="{F7D7A54E-8B89-4DED-A18A-710CAF26E02F}">
      <dgm:prSet phldrT="[Text]" custT="1"/>
      <dgm:spPr/>
      <dgm:t>
        <a:bodyPr/>
        <a:lstStyle/>
        <a:p>
          <a:r>
            <a:rPr lang="en-US" sz="2300" dirty="0" err="1" smtClean="0"/>
            <a:t>Kembangkan</a:t>
          </a:r>
          <a:r>
            <a:rPr lang="en-US" sz="2300" dirty="0" smtClean="0"/>
            <a:t> </a:t>
          </a:r>
          <a:r>
            <a:rPr lang="en-US" sz="2300" dirty="0" err="1" smtClean="0"/>
            <a:t>Solusi</a:t>
          </a:r>
          <a:r>
            <a:rPr lang="en-US" sz="2300" dirty="0" smtClean="0"/>
            <a:t> yang </a:t>
          </a:r>
          <a:r>
            <a:rPr lang="en-US" sz="2300" dirty="0" err="1" smtClean="0"/>
            <a:t>Unik</a:t>
          </a:r>
          <a:r>
            <a:rPr lang="en-US" sz="2300" dirty="0" smtClean="0"/>
            <a:t>:</a:t>
          </a:r>
          <a:br>
            <a:rPr lang="en-US" sz="2300" dirty="0" smtClean="0"/>
          </a:br>
          <a:r>
            <a:rPr lang="en-US" sz="1800" dirty="0" err="1" smtClean="0">
              <a:solidFill>
                <a:srgbClr val="C00000"/>
              </a:solidFill>
            </a:rPr>
            <a:t>tidak</a:t>
          </a:r>
          <a:r>
            <a:rPr lang="en-US" sz="1800" dirty="0" smtClean="0">
              <a:solidFill>
                <a:srgbClr val="C00000"/>
              </a:solidFill>
            </a:rPr>
            <a:t> </a:t>
          </a:r>
          <a:r>
            <a:rPr lang="en-US" sz="1800" dirty="0" err="1" smtClean="0">
              <a:solidFill>
                <a:srgbClr val="C00000"/>
              </a:solidFill>
            </a:rPr>
            <a:t>lebih</a:t>
          </a:r>
          <a:r>
            <a:rPr lang="en-US" sz="1800" dirty="0" smtClean="0">
              <a:solidFill>
                <a:srgbClr val="C00000"/>
              </a:solidFill>
            </a:rPr>
            <a:t> </a:t>
          </a:r>
          <a:r>
            <a:rPr lang="en-US" sz="1800" dirty="0" err="1" smtClean="0">
              <a:solidFill>
                <a:srgbClr val="C00000"/>
              </a:solidFill>
            </a:rPr>
            <a:t>baik</a:t>
          </a:r>
          <a:r>
            <a:rPr lang="en-US" sz="1800" dirty="0" smtClean="0"/>
            <a:t>, </a:t>
          </a:r>
          <a:r>
            <a:rPr lang="en-US" sz="1800" dirty="0" err="1" smtClean="0"/>
            <a:t>lebih</a:t>
          </a:r>
          <a:r>
            <a:rPr lang="en-US" sz="1800" dirty="0" smtClean="0"/>
            <a:t> </a:t>
          </a:r>
          <a:r>
            <a:rPr lang="en-US" sz="1800" dirty="0" err="1" smtClean="0"/>
            <a:t>cepat</a:t>
          </a:r>
          <a:r>
            <a:rPr lang="en-US" sz="1800" dirty="0" smtClean="0"/>
            <a:t>, </a:t>
          </a:r>
          <a:r>
            <a:rPr lang="en-US" sz="1800" dirty="0" err="1" smtClean="0"/>
            <a:t>lebih</a:t>
          </a:r>
          <a:r>
            <a:rPr lang="en-US" sz="1800" dirty="0" smtClean="0"/>
            <a:t> </a:t>
          </a:r>
          <a:r>
            <a:rPr lang="en-US" sz="1800" dirty="0" err="1" smtClean="0"/>
            <a:t>efektif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lebih</a:t>
          </a:r>
          <a:r>
            <a:rPr lang="en-US" sz="1800" dirty="0" smtClean="0"/>
            <a:t> </a:t>
          </a:r>
          <a:r>
            <a:rPr lang="en-US" sz="1800" dirty="0" err="1" smtClean="0"/>
            <a:t>efisien</a:t>
          </a:r>
          <a:endParaRPr lang="id-ID" sz="1800" dirty="0"/>
        </a:p>
      </dgm:t>
    </dgm:pt>
    <dgm:pt modelId="{8197C24B-8AD5-4C83-BA2B-E9DA80869ABE}" type="parTrans" cxnId="{8CA8074A-31F4-419C-9FDE-8FCE565D764A}">
      <dgm:prSet/>
      <dgm:spPr/>
      <dgm:t>
        <a:bodyPr/>
        <a:lstStyle/>
        <a:p>
          <a:endParaRPr lang="id-ID"/>
        </a:p>
      </dgm:t>
    </dgm:pt>
    <dgm:pt modelId="{221FC30A-3F6A-4890-9597-73A6DE25E39D}" type="sibTrans" cxnId="{8CA8074A-31F4-419C-9FDE-8FCE565D764A}">
      <dgm:prSet/>
      <dgm:spPr/>
      <dgm:t>
        <a:bodyPr/>
        <a:lstStyle/>
        <a:p>
          <a:endParaRPr lang="id-ID"/>
        </a:p>
      </dgm:t>
    </dgm:pt>
    <dgm:pt modelId="{E7782CAA-FF86-40D4-BE58-336CF4E0C256}">
      <dgm:prSet phldrT="[Text]"/>
      <dgm:spPr/>
      <dgm:t>
        <a:bodyPr/>
        <a:lstStyle/>
        <a:p>
          <a:r>
            <a:rPr lang="en-US" dirty="0" err="1" smtClean="0"/>
            <a:t>Publikasikan</a:t>
          </a:r>
          <a:r>
            <a:rPr lang="en-US" dirty="0" smtClean="0"/>
            <a:t> </a:t>
          </a:r>
          <a:r>
            <a:rPr lang="en-US" dirty="0" err="1" smtClean="0"/>
            <a:t>Hasil</a:t>
          </a:r>
          <a:endParaRPr lang="id-ID" dirty="0"/>
        </a:p>
      </dgm:t>
    </dgm:pt>
    <dgm:pt modelId="{ECD5147B-3260-47FA-A722-27696AB4EB7E}" type="parTrans" cxnId="{E39957A6-26D3-475E-AE03-6F4C092BBB13}">
      <dgm:prSet/>
      <dgm:spPr/>
      <dgm:t>
        <a:bodyPr/>
        <a:lstStyle/>
        <a:p>
          <a:endParaRPr lang="id-ID"/>
        </a:p>
      </dgm:t>
    </dgm:pt>
    <dgm:pt modelId="{1DF53245-633D-439D-9A05-3A3CDB994BE3}" type="sibTrans" cxnId="{E39957A6-26D3-475E-AE03-6F4C092BBB13}">
      <dgm:prSet/>
      <dgm:spPr/>
      <dgm:t>
        <a:bodyPr/>
        <a:lstStyle/>
        <a:p>
          <a:endParaRPr lang="id-ID"/>
        </a:p>
      </dgm:t>
    </dgm:pt>
    <dgm:pt modelId="{390E20B5-8A72-4435-86CB-CC91A63447F2}" type="pres">
      <dgm:prSet presAssocID="{997F8FB9-3D2B-48CD-ABF3-32DC9F4B0C2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7B9B5BE-F1D8-460A-9031-EA76328B0433}" type="pres">
      <dgm:prSet presAssocID="{997F8FB9-3D2B-48CD-ABF3-32DC9F4B0C24}" presName="cycle" presStyleCnt="0"/>
      <dgm:spPr/>
      <dgm:t>
        <a:bodyPr/>
        <a:lstStyle/>
        <a:p>
          <a:endParaRPr lang="id-ID"/>
        </a:p>
      </dgm:t>
    </dgm:pt>
    <dgm:pt modelId="{4D59AF96-55AB-43BA-AC39-C517B7A7835A}" type="pres">
      <dgm:prSet presAssocID="{1C0A7EBB-6565-4E03-B93C-852C7824A9EB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E1CAA3E-1FD6-4243-BB09-E2ED05F835BA}" type="pres">
      <dgm:prSet presAssocID="{6297CE99-05C8-40DF-A22C-F05197A6021A}" presName="sibTransFirstNode" presStyleLbl="bgShp" presStyleIdx="0" presStyleCnt="1"/>
      <dgm:spPr/>
      <dgm:t>
        <a:bodyPr/>
        <a:lstStyle/>
        <a:p>
          <a:endParaRPr lang="id-ID"/>
        </a:p>
      </dgm:t>
    </dgm:pt>
    <dgm:pt modelId="{8A4A31BF-7E52-408D-98E9-6E6B477834F4}" type="pres">
      <dgm:prSet presAssocID="{F7D7A54E-8B89-4DED-A18A-710CAF26E02F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92DFB7D-E5E2-411C-BA9B-982256F7BFFA}" type="pres">
      <dgm:prSet presAssocID="{E7782CAA-FF86-40D4-BE58-336CF4E0C256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80B9088-A683-4859-B11E-69608CB9073E}" type="presOf" srcId="{1C0A7EBB-6565-4E03-B93C-852C7824A9EB}" destId="{4D59AF96-55AB-43BA-AC39-C517B7A7835A}" srcOrd="0" destOrd="0" presId="urn:microsoft.com/office/officeart/2005/8/layout/cycle3"/>
    <dgm:cxn modelId="{19147483-1829-4E9F-989A-3F51962E541A}" type="presOf" srcId="{E7782CAA-FF86-40D4-BE58-336CF4E0C256}" destId="{A92DFB7D-E5E2-411C-BA9B-982256F7BFFA}" srcOrd="0" destOrd="0" presId="urn:microsoft.com/office/officeart/2005/8/layout/cycle3"/>
    <dgm:cxn modelId="{C3E945BF-AD66-41AD-B511-A19FB8086165}" srcId="{997F8FB9-3D2B-48CD-ABF3-32DC9F4B0C24}" destId="{1C0A7EBB-6565-4E03-B93C-852C7824A9EB}" srcOrd="0" destOrd="0" parTransId="{C4D88A5C-9F36-481F-9D06-AF2CF1C06ABD}" sibTransId="{6297CE99-05C8-40DF-A22C-F05197A6021A}"/>
    <dgm:cxn modelId="{4C7F1BC8-5EB5-41D6-98A5-6EE3899C9947}" type="presOf" srcId="{F7D7A54E-8B89-4DED-A18A-710CAF26E02F}" destId="{8A4A31BF-7E52-408D-98E9-6E6B477834F4}" srcOrd="0" destOrd="0" presId="urn:microsoft.com/office/officeart/2005/8/layout/cycle3"/>
    <dgm:cxn modelId="{E39957A6-26D3-475E-AE03-6F4C092BBB13}" srcId="{997F8FB9-3D2B-48CD-ABF3-32DC9F4B0C24}" destId="{E7782CAA-FF86-40D4-BE58-336CF4E0C256}" srcOrd="2" destOrd="0" parTransId="{ECD5147B-3260-47FA-A722-27696AB4EB7E}" sibTransId="{1DF53245-633D-439D-9A05-3A3CDB994BE3}"/>
    <dgm:cxn modelId="{1C4D5D68-94AD-44BA-8079-9FB1AADFE6DF}" type="presOf" srcId="{997F8FB9-3D2B-48CD-ABF3-32DC9F4B0C24}" destId="{390E20B5-8A72-4435-86CB-CC91A63447F2}" srcOrd="0" destOrd="0" presId="urn:microsoft.com/office/officeart/2005/8/layout/cycle3"/>
    <dgm:cxn modelId="{2430E840-9B12-4BC6-9ED8-65A2EF65CEE3}" type="presOf" srcId="{6297CE99-05C8-40DF-A22C-F05197A6021A}" destId="{1E1CAA3E-1FD6-4243-BB09-E2ED05F835BA}" srcOrd="0" destOrd="0" presId="urn:microsoft.com/office/officeart/2005/8/layout/cycle3"/>
    <dgm:cxn modelId="{8CA8074A-31F4-419C-9FDE-8FCE565D764A}" srcId="{997F8FB9-3D2B-48CD-ABF3-32DC9F4B0C24}" destId="{F7D7A54E-8B89-4DED-A18A-710CAF26E02F}" srcOrd="1" destOrd="0" parTransId="{8197C24B-8AD5-4C83-BA2B-E9DA80869ABE}" sibTransId="{221FC30A-3F6A-4890-9597-73A6DE25E39D}"/>
    <dgm:cxn modelId="{C023DDCE-C757-43BC-AA06-0E68A98BDA45}" type="presParOf" srcId="{390E20B5-8A72-4435-86CB-CC91A63447F2}" destId="{27B9B5BE-F1D8-460A-9031-EA76328B0433}" srcOrd="0" destOrd="0" presId="urn:microsoft.com/office/officeart/2005/8/layout/cycle3"/>
    <dgm:cxn modelId="{D708D031-5923-4648-9B20-0C95F5642520}" type="presParOf" srcId="{27B9B5BE-F1D8-460A-9031-EA76328B0433}" destId="{4D59AF96-55AB-43BA-AC39-C517B7A7835A}" srcOrd="0" destOrd="0" presId="urn:microsoft.com/office/officeart/2005/8/layout/cycle3"/>
    <dgm:cxn modelId="{F6AC7C34-E4D6-432B-8581-C0CF0F86FA03}" type="presParOf" srcId="{27B9B5BE-F1D8-460A-9031-EA76328B0433}" destId="{1E1CAA3E-1FD6-4243-BB09-E2ED05F835BA}" srcOrd="1" destOrd="0" presId="urn:microsoft.com/office/officeart/2005/8/layout/cycle3"/>
    <dgm:cxn modelId="{BE6E0DDE-ABAB-46A5-BA04-03FCA2FAB36D}" type="presParOf" srcId="{27B9B5BE-F1D8-460A-9031-EA76328B0433}" destId="{8A4A31BF-7E52-408D-98E9-6E6B477834F4}" srcOrd="2" destOrd="0" presId="urn:microsoft.com/office/officeart/2005/8/layout/cycle3"/>
    <dgm:cxn modelId="{C2001350-FC96-4E73-999E-B25DED0710B5}" type="presParOf" srcId="{27B9B5BE-F1D8-460A-9031-EA76328B0433}" destId="{A92DFB7D-E5E2-411C-BA9B-982256F7BFFA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97F8FB9-3D2B-48CD-ABF3-32DC9F4B0C24}" type="doc">
      <dgm:prSet loTypeId="urn:microsoft.com/office/officeart/2005/8/layout/cycle3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1C0A7EBB-6565-4E03-B93C-852C7824A9EB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err="1" smtClean="0"/>
            <a:t>Temukan</a:t>
          </a:r>
          <a:r>
            <a:rPr lang="en-US" dirty="0" smtClean="0"/>
            <a:t> </a:t>
          </a:r>
          <a:r>
            <a:rPr lang="en-US" dirty="0" err="1" smtClean="0"/>
            <a:t>Kebutuhan</a:t>
          </a:r>
          <a:r>
            <a:rPr lang="en-US" dirty="0" smtClean="0"/>
            <a:t> </a:t>
          </a:r>
          <a:r>
            <a:rPr lang="en-US" dirty="0" err="1" smtClean="0"/>
            <a:t>Masyarakat</a:t>
          </a:r>
          <a:endParaRPr lang="id-ID" dirty="0"/>
        </a:p>
      </dgm:t>
    </dgm:pt>
    <dgm:pt modelId="{C4D88A5C-9F36-481F-9D06-AF2CF1C06ABD}" type="parTrans" cxnId="{C3E945BF-AD66-41AD-B511-A19FB8086165}">
      <dgm:prSet/>
      <dgm:spPr/>
      <dgm:t>
        <a:bodyPr/>
        <a:lstStyle/>
        <a:p>
          <a:endParaRPr lang="id-ID"/>
        </a:p>
      </dgm:t>
    </dgm:pt>
    <dgm:pt modelId="{6297CE99-05C8-40DF-A22C-F05197A6021A}" type="sibTrans" cxnId="{C3E945BF-AD66-41AD-B511-A19FB8086165}">
      <dgm:prSet/>
      <dgm:spPr/>
      <dgm:t>
        <a:bodyPr/>
        <a:lstStyle/>
        <a:p>
          <a:endParaRPr lang="id-ID"/>
        </a:p>
      </dgm:t>
    </dgm:pt>
    <dgm:pt modelId="{F7D7A54E-8B89-4DED-A18A-710CAF26E02F}">
      <dgm:prSet phldrT="[Text]" custT="1"/>
      <dgm:spPr/>
      <dgm:t>
        <a:bodyPr/>
        <a:lstStyle/>
        <a:p>
          <a:r>
            <a:rPr lang="en-US" sz="2300" dirty="0" err="1" smtClean="0"/>
            <a:t>Kembangkan</a:t>
          </a:r>
          <a:r>
            <a:rPr lang="en-US" sz="2300" dirty="0" smtClean="0"/>
            <a:t> </a:t>
          </a:r>
          <a:r>
            <a:rPr lang="en-US" sz="2300" dirty="0" err="1" smtClean="0"/>
            <a:t>Solusi</a:t>
          </a:r>
          <a:r>
            <a:rPr lang="en-US" sz="2300" dirty="0" smtClean="0"/>
            <a:t> yang </a:t>
          </a:r>
          <a:r>
            <a:rPr lang="en-US" sz="2300" dirty="0" err="1" smtClean="0"/>
            <a:t>Unik</a:t>
          </a:r>
          <a:r>
            <a:rPr lang="en-US" sz="2300" dirty="0" smtClean="0"/>
            <a:t>:</a:t>
          </a:r>
          <a:br>
            <a:rPr lang="en-US" sz="2300" dirty="0" smtClean="0"/>
          </a:br>
          <a:r>
            <a:rPr lang="en-US" sz="1800" dirty="0" err="1" smtClean="0"/>
            <a:t>lebih</a:t>
          </a:r>
          <a:r>
            <a:rPr lang="en-US" sz="1800" dirty="0" smtClean="0"/>
            <a:t> </a:t>
          </a:r>
          <a:r>
            <a:rPr lang="en-US" sz="1800" dirty="0" err="1" smtClean="0"/>
            <a:t>baik</a:t>
          </a:r>
          <a:r>
            <a:rPr lang="en-US" sz="1800" dirty="0" smtClean="0"/>
            <a:t>, </a:t>
          </a:r>
          <a:r>
            <a:rPr lang="en-US" sz="1800" dirty="0" err="1" smtClean="0"/>
            <a:t>lebih</a:t>
          </a:r>
          <a:r>
            <a:rPr lang="en-US" sz="1800" dirty="0" smtClean="0"/>
            <a:t> </a:t>
          </a:r>
          <a:r>
            <a:rPr lang="en-US" sz="1800" dirty="0" err="1" smtClean="0"/>
            <a:t>cepat</a:t>
          </a:r>
          <a:r>
            <a:rPr lang="en-US" sz="1800" dirty="0" smtClean="0"/>
            <a:t>, </a:t>
          </a:r>
          <a:r>
            <a:rPr lang="en-US" sz="1800" dirty="0" err="1" smtClean="0"/>
            <a:t>lebih</a:t>
          </a:r>
          <a:r>
            <a:rPr lang="en-US" sz="1800" dirty="0" smtClean="0"/>
            <a:t> </a:t>
          </a:r>
          <a:r>
            <a:rPr lang="en-US" sz="1800" dirty="0" err="1" smtClean="0"/>
            <a:t>efektif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lebih</a:t>
          </a:r>
          <a:r>
            <a:rPr lang="en-US" sz="1800" dirty="0" smtClean="0"/>
            <a:t> </a:t>
          </a:r>
          <a:r>
            <a:rPr lang="en-US" sz="1800" dirty="0" err="1" smtClean="0"/>
            <a:t>efisien</a:t>
          </a:r>
          <a:endParaRPr lang="id-ID" sz="1800" dirty="0"/>
        </a:p>
      </dgm:t>
    </dgm:pt>
    <dgm:pt modelId="{8197C24B-8AD5-4C83-BA2B-E9DA80869ABE}" type="parTrans" cxnId="{8CA8074A-31F4-419C-9FDE-8FCE565D764A}">
      <dgm:prSet/>
      <dgm:spPr/>
      <dgm:t>
        <a:bodyPr/>
        <a:lstStyle/>
        <a:p>
          <a:endParaRPr lang="id-ID"/>
        </a:p>
      </dgm:t>
    </dgm:pt>
    <dgm:pt modelId="{221FC30A-3F6A-4890-9597-73A6DE25E39D}" type="sibTrans" cxnId="{8CA8074A-31F4-419C-9FDE-8FCE565D764A}">
      <dgm:prSet/>
      <dgm:spPr/>
      <dgm:t>
        <a:bodyPr/>
        <a:lstStyle/>
        <a:p>
          <a:endParaRPr lang="id-ID"/>
        </a:p>
      </dgm:t>
    </dgm:pt>
    <dgm:pt modelId="{E7782CAA-FF86-40D4-BE58-336CF4E0C256}">
      <dgm:prSet phldrT="[Text]"/>
      <dgm:spPr/>
      <dgm:t>
        <a:bodyPr/>
        <a:lstStyle/>
        <a:p>
          <a:r>
            <a:rPr lang="en-US" dirty="0" err="1" smtClean="0"/>
            <a:t>Publikasikan</a:t>
          </a:r>
          <a:r>
            <a:rPr lang="en-US" dirty="0" smtClean="0"/>
            <a:t> </a:t>
          </a:r>
          <a:r>
            <a:rPr lang="en-US" dirty="0" err="1" smtClean="0"/>
            <a:t>Hasil</a:t>
          </a:r>
          <a:endParaRPr lang="id-ID" dirty="0"/>
        </a:p>
      </dgm:t>
    </dgm:pt>
    <dgm:pt modelId="{ECD5147B-3260-47FA-A722-27696AB4EB7E}" type="parTrans" cxnId="{E39957A6-26D3-475E-AE03-6F4C092BBB13}">
      <dgm:prSet/>
      <dgm:spPr/>
      <dgm:t>
        <a:bodyPr/>
        <a:lstStyle/>
        <a:p>
          <a:endParaRPr lang="id-ID"/>
        </a:p>
      </dgm:t>
    </dgm:pt>
    <dgm:pt modelId="{1DF53245-633D-439D-9A05-3A3CDB994BE3}" type="sibTrans" cxnId="{E39957A6-26D3-475E-AE03-6F4C092BBB13}">
      <dgm:prSet/>
      <dgm:spPr/>
      <dgm:t>
        <a:bodyPr/>
        <a:lstStyle/>
        <a:p>
          <a:endParaRPr lang="id-ID"/>
        </a:p>
      </dgm:t>
    </dgm:pt>
    <dgm:pt modelId="{390E20B5-8A72-4435-86CB-CC91A63447F2}" type="pres">
      <dgm:prSet presAssocID="{997F8FB9-3D2B-48CD-ABF3-32DC9F4B0C2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7B9B5BE-F1D8-460A-9031-EA76328B0433}" type="pres">
      <dgm:prSet presAssocID="{997F8FB9-3D2B-48CD-ABF3-32DC9F4B0C24}" presName="cycle" presStyleCnt="0"/>
      <dgm:spPr/>
      <dgm:t>
        <a:bodyPr/>
        <a:lstStyle/>
        <a:p>
          <a:endParaRPr lang="id-ID"/>
        </a:p>
      </dgm:t>
    </dgm:pt>
    <dgm:pt modelId="{4D59AF96-55AB-43BA-AC39-C517B7A7835A}" type="pres">
      <dgm:prSet presAssocID="{1C0A7EBB-6565-4E03-B93C-852C7824A9EB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E1CAA3E-1FD6-4243-BB09-E2ED05F835BA}" type="pres">
      <dgm:prSet presAssocID="{6297CE99-05C8-40DF-A22C-F05197A6021A}" presName="sibTransFirstNode" presStyleLbl="bgShp" presStyleIdx="0" presStyleCnt="1"/>
      <dgm:spPr/>
      <dgm:t>
        <a:bodyPr/>
        <a:lstStyle/>
        <a:p>
          <a:endParaRPr lang="id-ID"/>
        </a:p>
      </dgm:t>
    </dgm:pt>
    <dgm:pt modelId="{8A4A31BF-7E52-408D-98E9-6E6B477834F4}" type="pres">
      <dgm:prSet presAssocID="{F7D7A54E-8B89-4DED-A18A-710CAF26E02F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92DFB7D-E5E2-411C-BA9B-982256F7BFFA}" type="pres">
      <dgm:prSet presAssocID="{E7782CAA-FF86-40D4-BE58-336CF4E0C256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3E945BF-AD66-41AD-B511-A19FB8086165}" srcId="{997F8FB9-3D2B-48CD-ABF3-32DC9F4B0C24}" destId="{1C0A7EBB-6565-4E03-B93C-852C7824A9EB}" srcOrd="0" destOrd="0" parTransId="{C4D88A5C-9F36-481F-9D06-AF2CF1C06ABD}" sibTransId="{6297CE99-05C8-40DF-A22C-F05197A6021A}"/>
    <dgm:cxn modelId="{986770AA-4014-46E2-A3B6-58EC501BC632}" type="presOf" srcId="{997F8FB9-3D2B-48CD-ABF3-32DC9F4B0C24}" destId="{390E20B5-8A72-4435-86CB-CC91A63447F2}" srcOrd="0" destOrd="0" presId="urn:microsoft.com/office/officeart/2005/8/layout/cycle3"/>
    <dgm:cxn modelId="{E39957A6-26D3-475E-AE03-6F4C092BBB13}" srcId="{997F8FB9-3D2B-48CD-ABF3-32DC9F4B0C24}" destId="{E7782CAA-FF86-40D4-BE58-336CF4E0C256}" srcOrd="2" destOrd="0" parTransId="{ECD5147B-3260-47FA-A722-27696AB4EB7E}" sibTransId="{1DF53245-633D-439D-9A05-3A3CDB994BE3}"/>
    <dgm:cxn modelId="{E35F26A1-80D9-4076-B0AE-9ED86AF62246}" type="presOf" srcId="{F7D7A54E-8B89-4DED-A18A-710CAF26E02F}" destId="{8A4A31BF-7E52-408D-98E9-6E6B477834F4}" srcOrd="0" destOrd="0" presId="urn:microsoft.com/office/officeart/2005/8/layout/cycle3"/>
    <dgm:cxn modelId="{B58F4440-DE0B-4D34-A6AE-8C8F9DD0EB60}" type="presOf" srcId="{1C0A7EBB-6565-4E03-B93C-852C7824A9EB}" destId="{4D59AF96-55AB-43BA-AC39-C517B7A7835A}" srcOrd="0" destOrd="0" presId="urn:microsoft.com/office/officeart/2005/8/layout/cycle3"/>
    <dgm:cxn modelId="{8CA8074A-31F4-419C-9FDE-8FCE565D764A}" srcId="{997F8FB9-3D2B-48CD-ABF3-32DC9F4B0C24}" destId="{F7D7A54E-8B89-4DED-A18A-710CAF26E02F}" srcOrd="1" destOrd="0" parTransId="{8197C24B-8AD5-4C83-BA2B-E9DA80869ABE}" sibTransId="{221FC30A-3F6A-4890-9597-73A6DE25E39D}"/>
    <dgm:cxn modelId="{145AADF4-78F7-4C1E-93F9-DBD362B180D9}" type="presOf" srcId="{E7782CAA-FF86-40D4-BE58-336CF4E0C256}" destId="{A92DFB7D-E5E2-411C-BA9B-982256F7BFFA}" srcOrd="0" destOrd="0" presId="urn:microsoft.com/office/officeart/2005/8/layout/cycle3"/>
    <dgm:cxn modelId="{B481D4ED-BF32-42A9-8A09-49AC379CF25D}" type="presOf" srcId="{6297CE99-05C8-40DF-A22C-F05197A6021A}" destId="{1E1CAA3E-1FD6-4243-BB09-E2ED05F835BA}" srcOrd="0" destOrd="0" presId="urn:microsoft.com/office/officeart/2005/8/layout/cycle3"/>
    <dgm:cxn modelId="{8062634F-AA02-4271-8E3B-40056FDF727E}" type="presParOf" srcId="{390E20B5-8A72-4435-86CB-CC91A63447F2}" destId="{27B9B5BE-F1D8-460A-9031-EA76328B0433}" srcOrd="0" destOrd="0" presId="urn:microsoft.com/office/officeart/2005/8/layout/cycle3"/>
    <dgm:cxn modelId="{1E530DE4-1A82-4B5D-8B48-D2FDAC86B99B}" type="presParOf" srcId="{27B9B5BE-F1D8-460A-9031-EA76328B0433}" destId="{4D59AF96-55AB-43BA-AC39-C517B7A7835A}" srcOrd="0" destOrd="0" presId="urn:microsoft.com/office/officeart/2005/8/layout/cycle3"/>
    <dgm:cxn modelId="{827814D0-8EBA-4754-BA53-A5925BFA4C82}" type="presParOf" srcId="{27B9B5BE-F1D8-460A-9031-EA76328B0433}" destId="{1E1CAA3E-1FD6-4243-BB09-E2ED05F835BA}" srcOrd="1" destOrd="0" presId="urn:microsoft.com/office/officeart/2005/8/layout/cycle3"/>
    <dgm:cxn modelId="{D63535F1-8690-4B86-90C6-B41E5532D438}" type="presParOf" srcId="{27B9B5BE-F1D8-460A-9031-EA76328B0433}" destId="{8A4A31BF-7E52-408D-98E9-6E6B477834F4}" srcOrd="2" destOrd="0" presId="urn:microsoft.com/office/officeart/2005/8/layout/cycle3"/>
    <dgm:cxn modelId="{8C87F2F1-F138-49CB-BCC6-7661C15C7D68}" type="presParOf" srcId="{27B9B5BE-F1D8-460A-9031-EA76328B0433}" destId="{A92DFB7D-E5E2-411C-BA9B-982256F7BFFA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97F8FB9-3D2B-48CD-ABF3-32DC9F4B0C24}" type="doc">
      <dgm:prSet loTypeId="urn:microsoft.com/office/officeart/2005/8/layout/cycle3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1C0A7EBB-6565-4E03-B93C-852C7824A9EB}">
      <dgm:prSet phldrT="[Text]"/>
      <dgm:spPr/>
      <dgm:t>
        <a:bodyPr/>
        <a:lstStyle/>
        <a:p>
          <a:r>
            <a:rPr lang="en-US" dirty="0" err="1" smtClean="0"/>
            <a:t>Temukan</a:t>
          </a:r>
          <a:r>
            <a:rPr lang="en-US" dirty="0" smtClean="0"/>
            <a:t> </a:t>
          </a:r>
          <a:r>
            <a:rPr lang="en-US" dirty="0" err="1" smtClean="0"/>
            <a:t>Masalah</a:t>
          </a:r>
          <a:r>
            <a:rPr lang="en-US" dirty="0" smtClean="0"/>
            <a:t> </a:t>
          </a:r>
          <a:r>
            <a:rPr lang="en-US" dirty="0" err="1" smtClean="0"/>
            <a:t>Penelitian</a:t>
          </a:r>
          <a:endParaRPr lang="id-ID" dirty="0"/>
        </a:p>
      </dgm:t>
    </dgm:pt>
    <dgm:pt modelId="{C4D88A5C-9F36-481F-9D06-AF2CF1C06ABD}" type="parTrans" cxnId="{C3E945BF-AD66-41AD-B511-A19FB8086165}">
      <dgm:prSet/>
      <dgm:spPr/>
      <dgm:t>
        <a:bodyPr/>
        <a:lstStyle/>
        <a:p>
          <a:endParaRPr lang="id-ID"/>
        </a:p>
      </dgm:t>
    </dgm:pt>
    <dgm:pt modelId="{6297CE99-05C8-40DF-A22C-F05197A6021A}" type="sibTrans" cxnId="{C3E945BF-AD66-41AD-B511-A19FB8086165}">
      <dgm:prSet/>
      <dgm:spPr/>
      <dgm:t>
        <a:bodyPr/>
        <a:lstStyle/>
        <a:p>
          <a:endParaRPr lang="id-ID"/>
        </a:p>
      </dgm:t>
    </dgm:pt>
    <dgm:pt modelId="{F7D7A54E-8B89-4DED-A18A-710CAF26E02F}">
      <dgm:prSet phldrT="[Text]" custT="1"/>
      <dgm:spPr/>
      <dgm:t>
        <a:bodyPr/>
        <a:lstStyle/>
        <a:p>
          <a:r>
            <a:rPr lang="en-US" sz="2300" dirty="0" err="1" smtClean="0"/>
            <a:t>Kembangkan</a:t>
          </a:r>
          <a:r>
            <a:rPr lang="en-US" sz="2300" dirty="0" smtClean="0"/>
            <a:t> </a:t>
          </a:r>
          <a:r>
            <a:rPr lang="en-US" sz="2300" dirty="0" err="1" smtClean="0"/>
            <a:t>Solusi</a:t>
          </a:r>
          <a:r>
            <a:rPr lang="en-US" sz="2300" dirty="0" smtClean="0"/>
            <a:t> yang </a:t>
          </a:r>
          <a:r>
            <a:rPr lang="en-US" sz="2300" dirty="0" err="1" smtClean="0"/>
            <a:t>Unik</a:t>
          </a:r>
          <a:r>
            <a:rPr lang="en-US" sz="2300" dirty="0" smtClean="0"/>
            <a:t>:</a:t>
          </a:r>
          <a:br>
            <a:rPr lang="en-US" sz="2300" dirty="0" smtClean="0"/>
          </a:br>
          <a:r>
            <a:rPr lang="en-US" sz="1800" dirty="0" err="1" smtClean="0"/>
            <a:t>lebih</a:t>
          </a:r>
          <a:r>
            <a:rPr lang="en-US" sz="1800" dirty="0" smtClean="0"/>
            <a:t> </a:t>
          </a:r>
          <a:r>
            <a:rPr lang="en-US" sz="1800" dirty="0" err="1" smtClean="0"/>
            <a:t>baik</a:t>
          </a:r>
          <a:r>
            <a:rPr lang="en-US" sz="1800" dirty="0" smtClean="0"/>
            <a:t>, </a:t>
          </a:r>
          <a:r>
            <a:rPr lang="en-US" sz="1800" dirty="0" err="1" smtClean="0"/>
            <a:t>lebih</a:t>
          </a:r>
          <a:r>
            <a:rPr lang="en-US" sz="1800" dirty="0" smtClean="0"/>
            <a:t> </a:t>
          </a:r>
          <a:r>
            <a:rPr lang="en-US" sz="1800" dirty="0" err="1" smtClean="0"/>
            <a:t>cepat</a:t>
          </a:r>
          <a:r>
            <a:rPr lang="en-US" sz="1800" dirty="0" smtClean="0"/>
            <a:t>, </a:t>
          </a:r>
          <a:r>
            <a:rPr lang="en-US" sz="1800" dirty="0" err="1" smtClean="0"/>
            <a:t>lebih</a:t>
          </a:r>
          <a:r>
            <a:rPr lang="en-US" sz="1800" dirty="0" smtClean="0"/>
            <a:t> </a:t>
          </a:r>
          <a:r>
            <a:rPr lang="en-US" sz="1800" dirty="0" err="1" smtClean="0"/>
            <a:t>efektif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lebih</a:t>
          </a:r>
          <a:r>
            <a:rPr lang="en-US" sz="1800" dirty="0" smtClean="0"/>
            <a:t> </a:t>
          </a:r>
          <a:r>
            <a:rPr lang="en-US" sz="1800" dirty="0" err="1" smtClean="0"/>
            <a:t>efisien</a:t>
          </a:r>
          <a:endParaRPr lang="id-ID" sz="1800" dirty="0"/>
        </a:p>
      </dgm:t>
    </dgm:pt>
    <dgm:pt modelId="{8197C24B-8AD5-4C83-BA2B-E9DA80869ABE}" type="parTrans" cxnId="{8CA8074A-31F4-419C-9FDE-8FCE565D764A}">
      <dgm:prSet/>
      <dgm:spPr/>
      <dgm:t>
        <a:bodyPr/>
        <a:lstStyle/>
        <a:p>
          <a:endParaRPr lang="id-ID"/>
        </a:p>
      </dgm:t>
    </dgm:pt>
    <dgm:pt modelId="{221FC30A-3F6A-4890-9597-73A6DE25E39D}" type="sibTrans" cxnId="{8CA8074A-31F4-419C-9FDE-8FCE565D764A}">
      <dgm:prSet/>
      <dgm:spPr/>
      <dgm:t>
        <a:bodyPr/>
        <a:lstStyle/>
        <a:p>
          <a:endParaRPr lang="id-ID"/>
        </a:p>
      </dgm:t>
    </dgm:pt>
    <dgm:pt modelId="{E7782CAA-FF86-40D4-BE58-336CF4E0C256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err="1" smtClean="0"/>
            <a:t>Pasarkan</a:t>
          </a:r>
          <a:r>
            <a:rPr lang="en-US" dirty="0" smtClean="0"/>
            <a:t> </a:t>
          </a:r>
          <a:r>
            <a:rPr lang="en-US" dirty="0" err="1" smtClean="0"/>
            <a:t>Produk</a:t>
          </a:r>
          <a:endParaRPr lang="id-ID" dirty="0"/>
        </a:p>
      </dgm:t>
    </dgm:pt>
    <dgm:pt modelId="{ECD5147B-3260-47FA-A722-27696AB4EB7E}" type="parTrans" cxnId="{E39957A6-26D3-475E-AE03-6F4C092BBB13}">
      <dgm:prSet/>
      <dgm:spPr/>
      <dgm:t>
        <a:bodyPr/>
        <a:lstStyle/>
        <a:p>
          <a:endParaRPr lang="id-ID"/>
        </a:p>
      </dgm:t>
    </dgm:pt>
    <dgm:pt modelId="{1DF53245-633D-439D-9A05-3A3CDB994BE3}" type="sibTrans" cxnId="{E39957A6-26D3-475E-AE03-6F4C092BBB13}">
      <dgm:prSet/>
      <dgm:spPr/>
      <dgm:t>
        <a:bodyPr/>
        <a:lstStyle/>
        <a:p>
          <a:endParaRPr lang="id-ID"/>
        </a:p>
      </dgm:t>
    </dgm:pt>
    <dgm:pt modelId="{390E20B5-8A72-4435-86CB-CC91A63447F2}" type="pres">
      <dgm:prSet presAssocID="{997F8FB9-3D2B-48CD-ABF3-32DC9F4B0C2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7B9B5BE-F1D8-460A-9031-EA76328B0433}" type="pres">
      <dgm:prSet presAssocID="{997F8FB9-3D2B-48CD-ABF3-32DC9F4B0C24}" presName="cycle" presStyleCnt="0"/>
      <dgm:spPr/>
      <dgm:t>
        <a:bodyPr/>
        <a:lstStyle/>
        <a:p>
          <a:endParaRPr lang="id-ID"/>
        </a:p>
      </dgm:t>
    </dgm:pt>
    <dgm:pt modelId="{4D59AF96-55AB-43BA-AC39-C517B7A7835A}" type="pres">
      <dgm:prSet presAssocID="{1C0A7EBB-6565-4E03-B93C-852C7824A9EB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E1CAA3E-1FD6-4243-BB09-E2ED05F835BA}" type="pres">
      <dgm:prSet presAssocID="{6297CE99-05C8-40DF-A22C-F05197A6021A}" presName="sibTransFirstNode" presStyleLbl="bgShp" presStyleIdx="0" presStyleCnt="1"/>
      <dgm:spPr/>
      <dgm:t>
        <a:bodyPr/>
        <a:lstStyle/>
        <a:p>
          <a:endParaRPr lang="id-ID"/>
        </a:p>
      </dgm:t>
    </dgm:pt>
    <dgm:pt modelId="{8A4A31BF-7E52-408D-98E9-6E6B477834F4}" type="pres">
      <dgm:prSet presAssocID="{F7D7A54E-8B89-4DED-A18A-710CAF26E02F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92DFB7D-E5E2-411C-BA9B-982256F7BFFA}" type="pres">
      <dgm:prSet presAssocID="{E7782CAA-FF86-40D4-BE58-336CF4E0C256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3E945BF-AD66-41AD-B511-A19FB8086165}" srcId="{997F8FB9-3D2B-48CD-ABF3-32DC9F4B0C24}" destId="{1C0A7EBB-6565-4E03-B93C-852C7824A9EB}" srcOrd="0" destOrd="0" parTransId="{C4D88A5C-9F36-481F-9D06-AF2CF1C06ABD}" sibTransId="{6297CE99-05C8-40DF-A22C-F05197A6021A}"/>
    <dgm:cxn modelId="{6308DECF-BF30-46BD-992F-7B77FDDC4604}" type="presOf" srcId="{997F8FB9-3D2B-48CD-ABF3-32DC9F4B0C24}" destId="{390E20B5-8A72-4435-86CB-CC91A63447F2}" srcOrd="0" destOrd="0" presId="urn:microsoft.com/office/officeart/2005/8/layout/cycle3"/>
    <dgm:cxn modelId="{3E4E1F0C-ACE6-4090-9592-31086F4CA854}" type="presOf" srcId="{F7D7A54E-8B89-4DED-A18A-710CAF26E02F}" destId="{8A4A31BF-7E52-408D-98E9-6E6B477834F4}" srcOrd="0" destOrd="0" presId="urn:microsoft.com/office/officeart/2005/8/layout/cycle3"/>
    <dgm:cxn modelId="{E39957A6-26D3-475E-AE03-6F4C092BBB13}" srcId="{997F8FB9-3D2B-48CD-ABF3-32DC9F4B0C24}" destId="{E7782CAA-FF86-40D4-BE58-336CF4E0C256}" srcOrd="2" destOrd="0" parTransId="{ECD5147B-3260-47FA-A722-27696AB4EB7E}" sibTransId="{1DF53245-633D-439D-9A05-3A3CDB994BE3}"/>
    <dgm:cxn modelId="{F2A97DB2-D7E2-47BF-90DE-6F36B8AF1668}" type="presOf" srcId="{6297CE99-05C8-40DF-A22C-F05197A6021A}" destId="{1E1CAA3E-1FD6-4243-BB09-E2ED05F835BA}" srcOrd="0" destOrd="0" presId="urn:microsoft.com/office/officeart/2005/8/layout/cycle3"/>
    <dgm:cxn modelId="{EE9A2BCD-02D2-4148-BA57-A4AF5F914F13}" type="presOf" srcId="{1C0A7EBB-6565-4E03-B93C-852C7824A9EB}" destId="{4D59AF96-55AB-43BA-AC39-C517B7A7835A}" srcOrd="0" destOrd="0" presId="urn:microsoft.com/office/officeart/2005/8/layout/cycle3"/>
    <dgm:cxn modelId="{8CA8074A-31F4-419C-9FDE-8FCE565D764A}" srcId="{997F8FB9-3D2B-48CD-ABF3-32DC9F4B0C24}" destId="{F7D7A54E-8B89-4DED-A18A-710CAF26E02F}" srcOrd="1" destOrd="0" parTransId="{8197C24B-8AD5-4C83-BA2B-E9DA80869ABE}" sibTransId="{221FC30A-3F6A-4890-9597-73A6DE25E39D}"/>
    <dgm:cxn modelId="{1DFA74B6-1649-479E-8186-A6008A409F32}" type="presOf" srcId="{E7782CAA-FF86-40D4-BE58-336CF4E0C256}" destId="{A92DFB7D-E5E2-411C-BA9B-982256F7BFFA}" srcOrd="0" destOrd="0" presId="urn:microsoft.com/office/officeart/2005/8/layout/cycle3"/>
    <dgm:cxn modelId="{A0393E7B-7F26-483C-A8A1-32B6BE0A4652}" type="presParOf" srcId="{390E20B5-8A72-4435-86CB-CC91A63447F2}" destId="{27B9B5BE-F1D8-460A-9031-EA76328B0433}" srcOrd="0" destOrd="0" presId="urn:microsoft.com/office/officeart/2005/8/layout/cycle3"/>
    <dgm:cxn modelId="{985C8043-0300-4C8D-B7EF-6E654FFB377A}" type="presParOf" srcId="{27B9B5BE-F1D8-460A-9031-EA76328B0433}" destId="{4D59AF96-55AB-43BA-AC39-C517B7A7835A}" srcOrd="0" destOrd="0" presId="urn:microsoft.com/office/officeart/2005/8/layout/cycle3"/>
    <dgm:cxn modelId="{7349E917-9F6D-4182-ACF8-8E26052E31CB}" type="presParOf" srcId="{27B9B5BE-F1D8-460A-9031-EA76328B0433}" destId="{1E1CAA3E-1FD6-4243-BB09-E2ED05F835BA}" srcOrd="1" destOrd="0" presId="urn:microsoft.com/office/officeart/2005/8/layout/cycle3"/>
    <dgm:cxn modelId="{6028C5CF-BEE5-4935-BD9D-4C486CDB42C1}" type="presParOf" srcId="{27B9B5BE-F1D8-460A-9031-EA76328B0433}" destId="{8A4A31BF-7E52-408D-98E9-6E6B477834F4}" srcOrd="2" destOrd="0" presId="urn:microsoft.com/office/officeart/2005/8/layout/cycle3"/>
    <dgm:cxn modelId="{7002971B-996A-48EE-9F7E-F5A3F8B48139}" type="presParOf" srcId="{27B9B5BE-F1D8-460A-9031-EA76328B0433}" destId="{A92DFB7D-E5E2-411C-BA9B-982256F7BFFA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237DC-140A-4496-8130-F2466FD69430}">
      <dsp:nvSpPr>
        <dsp:cNvPr id="0" name=""/>
        <dsp:cNvSpPr/>
      </dsp:nvSpPr>
      <dsp:spPr>
        <a:xfrm>
          <a:off x="2768311" y="1640"/>
          <a:ext cx="3150176" cy="159081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1. Problems: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Are we a good researcher and </a:t>
          </a:r>
          <a:r>
            <a:rPr lang="en-US" sz="2000" kern="1200" dirty="0" err="1" smtClean="0"/>
            <a:t>technopreneur</a:t>
          </a:r>
          <a:r>
            <a:rPr lang="en-US" sz="2000" kern="1200" dirty="0" smtClean="0"/>
            <a:t>?</a:t>
          </a:r>
          <a:endParaRPr lang="id-ID" sz="2000" kern="1200" dirty="0"/>
        </a:p>
      </dsp:txBody>
      <dsp:txXfrm>
        <a:off x="2845968" y="79297"/>
        <a:ext cx="2994862" cy="1435498"/>
      </dsp:txXfrm>
    </dsp:sp>
    <dsp:sp modelId="{172757A0-7C3B-406B-B909-742D82C1CB75}">
      <dsp:nvSpPr>
        <dsp:cNvPr id="0" name=""/>
        <dsp:cNvSpPr/>
      </dsp:nvSpPr>
      <dsp:spPr>
        <a:xfrm>
          <a:off x="2222588" y="797047"/>
          <a:ext cx="4241623" cy="4241623"/>
        </a:xfrm>
        <a:custGeom>
          <a:avLst/>
          <a:gdLst/>
          <a:ahLst/>
          <a:cxnLst/>
          <a:rect l="0" t="0" r="0" b="0"/>
          <a:pathLst>
            <a:path>
              <a:moveTo>
                <a:pt x="3909566" y="981425"/>
              </a:moveTo>
              <a:arcTo wR="2120811" hR="2120811" stAng="19650241" swAng="1807818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18C09-1AF4-4193-9045-1322F87D2367}">
      <dsp:nvSpPr>
        <dsp:cNvPr id="0" name=""/>
        <dsp:cNvSpPr/>
      </dsp:nvSpPr>
      <dsp:spPr>
        <a:xfrm>
          <a:off x="4572205" y="3182858"/>
          <a:ext cx="3215742" cy="1590812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2. Gap Analysis: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What is the difference between Researcher and </a:t>
          </a:r>
          <a:r>
            <a:rPr lang="en-US" sz="2000" kern="1200" dirty="0" err="1" smtClean="0"/>
            <a:t>Technopreneur</a:t>
          </a:r>
          <a:r>
            <a:rPr lang="en-US" sz="2000" kern="1200" dirty="0" smtClean="0"/>
            <a:t>?</a:t>
          </a:r>
          <a:endParaRPr lang="id-ID" sz="2000" kern="1200" dirty="0"/>
        </a:p>
      </dsp:txBody>
      <dsp:txXfrm>
        <a:off x="4649862" y="3260515"/>
        <a:ext cx="3060428" cy="1435498"/>
      </dsp:txXfrm>
    </dsp:sp>
    <dsp:sp modelId="{1444A362-BEA0-4CD8-AD67-7D1AF8DBD366}">
      <dsp:nvSpPr>
        <dsp:cNvPr id="0" name=""/>
        <dsp:cNvSpPr/>
      </dsp:nvSpPr>
      <dsp:spPr>
        <a:xfrm>
          <a:off x="2222588" y="797047"/>
          <a:ext cx="4241623" cy="4241623"/>
        </a:xfrm>
        <a:custGeom>
          <a:avLst/>
          <a:gdLst/>
          <a:ahLst/>
          <a:cxnLst/>
          <a:rect l="0" t="0" r="0" b="0"/>
          <a:pathLst>
            <a:path>
              <a:moveTo>
                <a:pt x="2771109" y="4139463"/>
              </a:moveTo>
              <a:arcTo wR="2120811" hR="2120811" stAng="4328637" swAng="2142726"/>
            </a:path>
          </a:pathLst>
        </a:custGeom>
        <a:noFill/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6EC974-87BC-4F31-8C0C-7F989106E505}">
      <dsp:nvSpPr>
        <dsp:cNvPr id="0" name=""/>
        <dsp:cNvSpPr/>
      </dsp:nvSpPr>
      <dsp:spPr>
        <a:xfrm>
          <a:off x="898852" y="3182858"/>
          <a:ext cx="3215742" cy="1590812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3. Approaches: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What should we do?</a:t>
          </a:r>
          <a:endParaRPr lang="id-ID" sz="2000" kern="1200" dirty="0"/>
        </a:p>
      </dsp:txBody>
      <dsp:txXfrm>
        <a:off x="976509" y="3260515"/>
        <a:ext cx="3060428" cy="1435498"/>
      </dsp:txXfrm>
    </dsp:sp>
    <dsp:sp modelId="{649BC21B-CF71-48EA-92D7-69B1D5890102}">
      <dsp:nvSpPr>
        <dsp:cNvPr id="0" name=""/>
        <dsp:cNvSpPr/>
      </dsp:nvSpPr>
      <dsp:spPr>
        <a:xfrm>
          <a:off x="2222588" y="797047"/>
          <a:ext cx="4241623" cy="4241623"/>
        </a:xfrm>
        <a:custGeom>
          <a:avLst/>
          <a:gdLst/>
          <a:ahLst/>
          <a:cxnLst/>
          <a:rect l="0" t="0" r="0" b="0"/>
          <a:pathLst>
            <a:path>
              <a:moveTo>
                <a:pt x="1807" y="2033270"/>
              </a:moveTo>
              <a:arcTo wR="2120811" hR="2120811" stAng="10941941" swAng="1807818"/>
            </a:path>
          </a:pathLst>
        </a:custGeom>
        <a:noFill/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9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81400" y="9224965"/>
            <a:ext cx="3200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>
            <a:lvl1pPr algn="r" defTabSz="954018">
              <a:defRPr sz="700" i="1" dirty="0">
                <a:effectLst/>
              </a:defRPr>
            </a:lvl1pPr>
          </a:lstStyle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11189" y="180975"/>
            <a:ext cx="61642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>
            <a:lvl1pPr algn="r" defTabSz="954018">
              <a:defRPr sz="700" i="1" dirty="0" smtClean="0">
                <a:effectLst/>
              </a:defRPr>
            </a:lvl1pPr>
          </a:lstStyle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95301" y="9101138"/>
            <a:ext cx="3314701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b" anchorCtr="0" compatLnSpc="1">
            <a:prstTxWarp prst="textNoShape">
              <a:avLst/>
            </a:prstTxWarp>
          </a:bodyPr>
          <a:lstStyle>
            <a:lvl1pPr algn="l" defTabSz="954018">
              <a:defRPr sz="700" i="1" dirty="0">
                <a:effectLst/>
              </a:defRPr>
            </a:lvl1pPr>
          </a:lstStyle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611191" y="381000"/>
            <a:ext cx="6096000" cy="0"/>
          </a:xfrm>
          <a:prstGeom prst="line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6" rIns="91433" bIns="45716"/>
          <a:lstStyle/>
          <a:p>
            <a:pPr>
              <a:defRPr/>
            </a:pPr>
            <a:endParaRPr lang="id-ID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>
            <a:off x="611191" y="9220200"/>
            <a:ext cx="6096000" cy="0"/>
          </a:xfrm>
          <a:prstGeom prst="line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6" rIns="91433" bIns="45716"/>
          <a:lstStyle/>
          <a:p>
            <a:pPr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1370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>
            <a:lvl1pPr algn="l" defTabSz="954018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6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>
            <a:lvl1pPr algn="r" defTabSz="954018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59303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77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b" anchorCtr="0" compatLnSpc="1">
            <a:prstTxWarp prst="textNoShape">
              <a:avLst/>
            </a:prstTxWarp>
          </a:bodyPr>
          <a:lstStyle>
            <a:lvl1pPr algn="l" defTabSz="954018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6" y="9121778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b" anchorCtr="0" compatLnSpc="1">
            <a:prstTxWarp prst="textNoShape">
              <a:avLst/>
            </a:prstTxWarp>
          </a:bodyPr>
          <a:lstStyle>
            <a:lvl1pPr algn="r" defTabSz="954018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38C9D2B2-F8A0-41B1-8482-D108E1D20E7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492785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romi@romisatriawahono.net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http://romisatriawahono.net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44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53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>
            <a:normAutofit/>
          </a:bodyPr>
          <a:lstStyle>
            <a:lvl1pPr algn="ctr">
              <a:defRPr sz="6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3528"/>
            <a:ext cx="6858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63856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squares"/>
          <p:cNvGrpSpPr/>
          <p:nvPr userDrawn="1"/>
        </p:nvGrpSpPr>
        <p:grpSpPr>
          <a:xfrm>
            <a:off x="1" y="2053939"/>
            <a:ext cx="628650" cy="524183"/>
            <a:chOff x="0" y="452558"/>
            <a:chExt cx="914400" cy="524182"/>
          </a:xfrm>
        </p:grpSpPr>
        <p:sp>
          <p:nvSpPr>
            <p:cNvPr id="16" name="Rounded Rectangle 15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8" name="Round Same Side Corner Rectangle 17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grpSp>
        <p:nvGrpSpPr>
          <p:cNvPr id="19" name="squares"/>
          <p:cNvGrpSpPr/>
          <p:nvPr userDrawn="1"/>
        </p:nvGrpSpPr>
        <p:grpSpPr>
          <a:xfrm rot="10800000">
            <a:off x="8517030" y="2053939"/>
            <a:ext cx="628650" cy="524183"/>
            <a:chOff x="0" y="452558"/>
            <a:chExt cx="914400" cy="524182"/>
          </a:xfrm>
        </p:grpSpPr>
        <p:sp>
          <p:nvSpPr>
            <p:cNvPr id="20" name="Rounded Rectangle 19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22" name="Round Same Side Corner Rectangle 21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996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099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66975"/>
            <a:ext cx="7886700" cy="2095501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3240256"/>
            <a:ext cx="628650" cy="524183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6466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43050"/>
            <a:ext cx="3886200" cy="4633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43050"/>
            <a:ext cx="3886200" cy="4633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6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7" name="Rounded Rectangle 16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9" name="Round Same Side Corner Rectangle 18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1273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0817"/>
            <a:ext cx="7886700" cy="12122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5" name="Rounded Rectangle 14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7" name="Round Same Side Corner Rectangle 16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2145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1" name="Rounded Rectangle 10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3" name="Round Same Side Corner Rectangle 12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7988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200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9104"/>
            <a:ext cx="7886700" cy="4643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7989" y="64765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546E0E4-908A-4724-B308-E4F6AE4FA0DD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84" y="6593288"/>
            <a:ext cx="850100" cy="2017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" y="6593288"/>
            <a:ext cx="1019247" cy="20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5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5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diagramLayout" Target="../diagrams/layout15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diagramData" Target="../diagrams/data15.xml"/><Relationship Id="rId2" Type="http://schemas.openxmlformats.org/officeDocument/2006/relationships/diagramData" Target="../diagrams/data13.xml"/><Relationship Id="rId16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5" Type="http://schemas.openxmlformats.org/officeDocument/2006/relationships/diagramColors" Target="../diagrams/colors15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Relationship Id="rId14" Type="http://schemas.openxmlformats.org/officeDocument/2006/relationships/diagramQuickStyle" Target="../diagrams/quickStyle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1000" y="1411288"/>
            <a:ext cx="8305800" cy="14843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 smtClean="0"/>
              <a:t>Being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400" dirty="0" smtClean="0"/>
              <a:t>Researcher-</a:t>
            </a:r>
            <a:r>
              <a:rPr lang="en-US" sz="5400" dirty="0" err="1" smtClean="0"/>
              <a:t>Technopreneur</a:t>
            </a:r>
            <a:endParaRPr lang="en-US" sz="5400" b="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828800" y="4495800"/>
            <a:ext cx="5486400" cy="16002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id-ID" sz="3600" dirty="0" smtClean="0"/>
              <a:t>Romi Satria Wahon</a:t>
            </a:r>
            <a:r>
              <a:rPr lang="en-US" sz="3600" dirty="0" smtClean="0"/>
              <a:t>o</a:t>
            </a:r>
            <a:br>
              <a:rPr lang="en-US" sz="3600" dirty="0" smtClean="0"/>
            </a:br>
            <a: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romi@romisatriawahono.net</a:t>
            </a:r>
            <a:b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http://romisatriawahono.net</a:t>
            </a:r>
            <a:b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WA/SMS</a:t>
            </a:r>
            <a:r>
              <a:rPr lang="id-ID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+6281586220090</a:t>
            </a:r>
            <a:r>
              <a:rPr lang="id-ID" sz="2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id-ID" sz="2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21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22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500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Jumlah</a:t>
            </a:r>
            <a:r>
              <a:rPr lang="en-US" dirty="0" smtClean="0"/>
              <a:t> Developer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6783"/>
          <a:stretch/>
        </p:blipFill>
        <p:spPr bwMode="auto">
          <a:xfrm rot="-60000">
            <a:off x="200477" y="3830322"/>
            <a:ext cx="8695809" cy="325684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13410" y="6448274"/>
            <a:ext cx="45515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effectLst/>
                <a:latin typeface="+mn-lt"/>
              </a:rPr>
              <a:t>(Source: IDC Professional </a:t>
            </a:r>
            <a:r>
              <a:rPr lang="en-US" sz="2000" i="1" dirty="0">
                <a:effectLst/>
                <a:latin typeface="+mn-lt"/>
              </a:rPr>
              <a:t>Developer </a:t>
            </a:r>
            <a:r>
              <a:rPr lang="en-US" sz="2000" i="1" dirty="0" smtClean="0">
                <a:effectLst/>
                <a:latin typeface="+mn-lt"/>
              </a:rPr>
              <a:t>Index)</a:t>
            </a:r>
            <a:endParaRPr lang="en-US" sz="2000" i="1" dirty="0">
              <a:effectLst/>
              <a:latin typeface="+mn-lt"/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18571"/>
            <a:ext cx="7010400" cy="216179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14400" y="2362200"/>
            <a:ext cx="7162800" cy="8380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3279617"/>
            <a:ext cx="797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 smtClean="0">
                <a:effectLst/>
                <a:latin typeface="+mn-lt"/>
              </a:rPr>
              <a:t>(Source: IDC </a:t>
            </a:r>
            <a:r>
              <a:rPr lang="en-US" sz="1800" i="1" dirty="0">
                <a:effectLst/>
                <a:latin typeface="+mn-lt"/>
              </a:rPr>
              <a:t>2014 Worldwide Software Developer and ICT-Skilled Worker Estimates)</a:t>
            </a:r>
          </a:p>
        </p:txBody>
      </p:sp>
    </p:spTree>
    <p:extLst>
      <p:ext uri="{BB962C8B-B14F-4D97-AF65-F5344CB8AC3E}">
        <p14:creationId xmlns:p14="http://schemas.microsoft.com/office/powerpoint/2010/main" val="19679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Rasio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Entrepreneur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6013220"/>
              </p:ext>
            </p:extLst>
          </p:nvPr>
        </p:nvGraphicFramePr>
        <p:xfrm>
          <a:off x="533400" y="1352548"/>
          <a:ext cx="8305800" cy="4972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06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1160"/>
            <a:ext cx="8515350" cy="86764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Global Service Location Index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7" t="23125" r="18572" b="9208"/>
          <a:stretch/>
        </p:blipFill>
        <p:spPr bwMode="auto">
          <a:xfrm>
            <a:off x="628650" y="1161756"/>
            <a:ext cx="7696200" cy="498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6317830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i="1" dirty="0" smtClean="0">
                <a:solidFill>
                  <a:prstClr val="black"/>
                </a:solidFill>
                <a:effectLst/>
              </a:rPr>
              <a:t>(A.T</a:t>
            </a:r>
            <a:r>
              <a:rPr lang="en-US" sz="1800" i="1" dirty="0">
                <a:solidFill>
                  <a:prstClr val="black"/>
                </a:solidFill>
                <a:effectLst/>
              </a:rPr>
              <a:t>. Kearney Global Service Location Index </a:t>
            </a:r>
            <a:r>
              <a:rPr lang="en-US" sz="1800" i="1" dirty="0" smtClean="0">
                <a:solidFill>
                  <a:prstClr val="black"/>
                </a:solidFill>
                <a:effectLst/>
              </a:rPr>
              <a:t>2007) </a:t>
            </a:r>
            <a:endParaRPr lang="id-ID" sz="1800" i="1" dirty="0">
              <a:solidFill>
                <a:prstClr val="black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4406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751" y="42942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Outsourcing Index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9890477"/>
              </p:ext>
            </p:extLst>
          </p:nvPr>
        </p:nvGraphicFramePr>
        <p:xfrm>
          <a:off x="152399" y="1234341"/>
          <a:ext cx="8839201" cy="50779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2906"/>
                <a:gridCol w="1163053"/>
                <a:gridCol w="1610381"/>
                <a:gridCol w="1888718"/>
                <a:gridCol w="1435426"/>
                <a:gridCol w="1888717"/>
              </a:tblGrid>
              <a:tr h="5586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Overall rank</a:t>
                      </a:r>
                      <a:endParaRPr lang="en-US" sz="1800" dirty="0">
                        <a:effectLst/>
                        <a:latin typeface="Roboto"/>
                      </a:endParaRPr>
                    </a:p>
                  </a:txBody>
                  <a:tcPr marL="18020" marR="18020" marT="14416" marB="2522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Country</a:t>
                      </a:r>
                      <a:endParaRPr lang="en-US" sz="1800" dirty="0">
                        <a:effectLst/>
                        <a:latin typeface="Roboto"/>
                      </a:endParaRPr>
                    </a:p>
                  </a:txBody>
                  <a:tcPr marL="18020" marR="18020" marT="14416" marB="2522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Overall outsourcing index</a:t>
                      </a:r>
                      <a:endParaRPr lang="en-US" sz="1800" dirty="0">
                        <a:effectLst/>
                        <a:latin typeface="Roboto"/>
                      </a:endParaRPr>
                    </a:p>
                  </a:txBody>
                  <a:tcPr marL="18020" marR="18020" marT="14416" marB="2522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Cost </a:t>
                      </a:r>
                      <a:r>
                        <a:rPr lang="en-US" sz="1800" u="none" strike="noStrike" dirty="0" smtClean="0">
                          <a:effectLst/>
                        </a:rPr>
                        <a:t>competitiveness </a:t>
                      </a:r>
                      <a:r>
                        <a:rPr lang="en-US" sz="1800" u="none" strike="noStrike" dirty="0">
                          <a:effectLst/>
                        </a:rPr>
                        <a:t>index</a:t>
                      </a:r>
                      <a:endParaRPr lang="en-US" sz="1800" dirty="0">
                        <a:effectLst/>
                        <a:latin typeface="Roboto"/>
                      </a:endParaRPr>
                    </a:p>
                  </a:txBody>
                  <a:tcPr marL="18020" marR="18020" marT="14416" marB="2522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Resources &amp; skills index</a:t>
                      </a:r>
                      <a:endParaRPr lang="en-US" sz="1800" dirty="0">
                        <a:effectLst/>
                        <a:latin typeface="Roboto"/>
                      </a:endParaRPr>
                    </a:p>
                  </a:txBody>
                  <a:tcPr marL="18020" marR="18020" marT="14416" marB="2522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Business &amp; economic environment index</a:t>
                      </a:r>
                      <a:endParaRPr lang="en-US" sz="1800" dirty="0">
                        <a:effectLst/>
                        <a:latin typeface="Roboto"/>
                      </a:endParaRPr>
                    </a:p>
                  </a:txBody>
                  <a:tcPr marL="18020" marR="18020" marT="14416" marB="25228"/>
                </a:tc>
              </a:tr>
              <a:tr h="247958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dirty="0">
                          <a:effectLst/>
                        </a:rPr>
                        <a:t>India</a:t>
                      </a:r>
                      <a:endParaRPr lang="en-US" sz="1800" dirty="0">
                        <a:effectLst/>
                        <a:latin typeface="Roboto"/>
                      </a:endParaRPr>
                    </a:p>
                  </a:txBody>
                  <a:tcPr marL="18020" marR="18020" marT="72081" marB="72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7.1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8.3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4.2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</a:tr>
              <a:tr h="247958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effectLst/>
                        </a:rPr>
                        <a:t>2</a:t>
                      </a:r>
                      <a:endParaRPr lang="en-US" sz="2000" b="1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strike="noStrike" dirty="0">
                          <a:effectLst/>
                        </a:rPr>
                        <a:t>Indonesia</a:t>
                      </a:r>
                      <a:endParaRPr lang="en-US" sz="2000" b="1" dirty="0">
                        <a:effectLst/>
                        <a:latin typeface="Roboto"/>
                      </a:endParaRPr>
                    </a:p>
                  </a:txBody>
                  <a:tcPr marL="18020" marR="18020" marT="72081" marB="72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</a:rPr>
                        <a:t>6.7</a:t>
                      </a:r>
                      <a:endParaRPr lang="en-US" sz="2000" b="1" dirty="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effectLst/>
                        </a:rPr>
                        <a:t>8.6</a:t>
                      </a:r>
                      <a:endParaRPr lang="en-US" sz="2000" b="1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effectLst/>
                        </a:rPr>
                        <a:t>4.3</a:t>
                      </a:r>
                      <a:endParaRPr lang="en-US" sz="2000" b="1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</a:rPr>
                        <a:t>4.4</a:t>
                      </a:r>
                      <a:endParaRPr lang="en-US" sz="2000" b="1" dirty="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</a:tr>
              <a:tr h="247958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dirty="0">
                          <a:effectLst/>
                        </a:rPr>
                        <a:t>Estonia</a:t>
                      </a:r>
                      <a:endParaRPr lang="en-US" sz="1800" dirty="0">
                        <a:effectLst/>
                        <a:latin typeface="Roboto"/>
                      </a:endParaRPr>
                    </a:p>
                  </a:txBody>
                  <a:tcPr marL="18020" marR="18020" marT="72081" marB="72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6.6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7.5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5.2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6.9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</a:tr>
              <a:tr h="247958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dirty="0">
                          <a:effectLst/>
                        </a:rPr>
                        <a:t>Singapore</a:t>
                      </a:r>
                      <a:endParaRPr lang="en-US" sz="1800" dirty="0">
                        <a:effectLst/>
                        <a:latin typeface="Roboto"/>
                      </a:endParaRPr>
                    </a:p>
                  </a:txBody>
                  <a:tcPr marL="18020" marR="18020" marT="72081" marB="72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6.5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6.4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5.7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9.4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</a:tr>
              <a:tr h="247958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dirty="0">
                          <a:effectLst/>
                        </a:rPr>
                        <a:t>Bulgaria</a:t>
                      </a:r>
                      <a:endParaRPr lang="en-US" sz="1800" dirty="0">
                        <a:effectLst/>
                        <a:latin typeface="Roboto"/>
                      </a:endParaRPr>
                    </a:p>
                  </a:txBody>
                  <a:tcPr marL="18020" marR="18020" marT="72081" marB="72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6.4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8.8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2.9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5.2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</a:tr>
              <a:tr h="247958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dirty="0">
                          <a:effectLst/>
                        </a:rPr>
                        <a:t>China</a:t>
                      </a:r>
                      <a:endParaRPr lang="en-US" sz="1800" dirty="0">
                        <a:effectLst/>
                        <a:latin typeface="Roboto"/>
                      </a:endParaRPr>
                    </a:p>
                  </a:txBody>
                  <a:tcPr marL="18020" marR="18020" marT="72081" marB="72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6.4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5.6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5.6</a:t>
                      </a:r>
                      <a:endParaRPr lang="en-US" sz="1800" dirty="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</a:tr>
              <a:tr h="247958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dirty="0">
                          <a:effectLst/>
                        </a:rPr>
                        <a:t>Philippines</a:t>
                      </a:r>
                      <a:endParaRPr lang="en-US" sz="1800" dirty="0">
                        <a:effectLst/>
                        <a:latin typeface="Roboto"/>
                      </a:endParaRPr>
                    </a:p>
                  </a:txBody>
                  <a:tcPr marL="18020" marR="18020" marT="72081" marB="72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6.3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2.8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3.9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</a:tr>
              <a:tr h="247958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dirty="0">
                          <a:effectLst/>
                        </a:rPr>
                        <a:t>Lithuania</a:t>
                      </a:r>
                      <a:endParaRPr lang="en-US" sz="1800" dirty="0">
                        <a:effectLst/>
                        <a:latin typeface="Roboto"/>
                      </a:endParaRPr>
                    </a:p>
                  </a:txBody>
                  <a:tcPr marL="18020" marR="18020" marT="72081" marB="72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5.9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3.9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6.5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</a:tr>
              <a:tr h="247958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dirty="0">
                          <a:effectLst/>
                        </a:rPr>
                        <a:t>Thailand</a:t>
                      </a:r>
                      <a:endParaRPr lang="en-US" sz="1800" dirty="0">
                        <a:effectLst/>
                        <a:latin typeface="Roboto"/>
                      </a:endParaRPr>
                    </a:p>
                  </a:txBody>
                  <a:tcPr marL="18020" marR="18020" marT="72081" marB="72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5.9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8.2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2.3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5.9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</a:tr>
              <a:tr h="247958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dirty="0">
                          <a:effectLst/>
                        </a:rPr>
                        <a:t>Malaysia</a:t>
                      </a:r>
                      <a:endParaRPr lang="en-US" sz="1800" dirty="0">
                        <a:effectLst/>
                        <a:latin typeface="Roboto"/>
                      </a:endParaRPr>
                    </a:p>
                  </a:txBody>
                  <a:tcPr marL="18020" marR="18020" marT="72081" marB="72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5.8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7.9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2.2</a:t>
                      </a:r>
                      <a:endParaRPr lang="en-US" sz="180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6.9</a:t>
                      </a:r>
                      <a:endParaRPr lang="en-US" sz="1800" dirty="0">
                        <a:effectLst/>
                        <a:latin typeface="Roboto"/>
                      </a:endParaRPr>
                    </a:p>
                  </a:txBody>
                  <a:tcPr marL="18020" marR="18020" marT="18020" marB="18020" anchor="ctr"/>
                </a:tc>
              </a:tr>
            </a:tbl>
          </a:graphicData>
        </a:graphic>
      </p:graphicFrame>
      <p:sp>
        <p:nvSpPr>
          <p:cNvPr id="5" name="AutoShape 1" descr="sort descending"/>
          <p:cNvSpPr>
            <a:spLocks noChangeAspect="1" noChangeArrowheads="1"/>
          </p:cNvSpPr>
          <p:nvPr/>
        </p:nvSpPr>
        <p:spPr bwMode="auto">
          <a:xfrm>
            <a:off x="3014663" y="1570038"/>
            <a:ext cx="1238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381690"/>
            <a:ext cx="6465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effectLst/>
                <a:latin typeface="+mn-lt"/>
              </a:rPr>
              <a:t>(Source: Clutch Research Report on Outsourcing Index 2014)</a:t>
            </a:r>
            <a:endParaRPr lang="en-US" sz="2000" i="1" dirty="0">
              <a:effectLst/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2514600"/>
            <a:ext cx="9067800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8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6" y="559764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Indeks</a:t>
            </a:r>
            <a:r>
              <a:rPr lang="en-US" dirty="0" smtClean="0"/>
              <a:t> </a:t>
            </a:r>
            <a:r>
              <a:rPr lang="en-US" dirty="0" err="1" smtClean="0"/>
              <a:t>Kreatifitas</a:t>
            </a:r>
            <a:r>
              <a:rPr lang="en-US" dirty="0" smtClean="0"/>
              <a:t> Lain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001" t="38893" r="17419" b="15333"/>
          <a:stretch/>
        </p:blipFill>
        <p:spPr>
          <a:xfrm>
            <a:off x="228600" y="1676400"/>
            <a:ext cx="8686800" cy="335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067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Research Publications </a:t>
            </a:r>
            <a:r>
              <a:rPr lang="en-US" sz="2800" dirty="0" smtClean="0"/>
              <a:t>(</a:t>
            </a:r>
            <a:r>
              <a:rPr lang="en-US" sz="2800" dirty="0" err="1" smtClean="0"/>
              <a:t>ScimagoJR.Com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500" t="10000" r="10000" b="4666"/>
          <a:stretch/>
        </p:blipFill>
        <p:spPr>
          <a:xfrm>
            <a:off x="501117" y="838200"/>
            <a:ext cx="7957083" cy="601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1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507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/>
              <a:t>Research </a:t>
            </a:r>
            <a:r>
              <a:rPr lang="en-US" dirty="0" smtClean="0"/>
              <a:t>Publications </a:t>
            </a:r>
            <a:r>
              <a:rPr lang="en-US" sz="2800" dirty="0" smtClean="0"/>
              <a:t>(</a:t>
            </a:r>
            <a:r>
              <a:rPr lang="en-US" sz="2800" dirty="0" err="1" smtClean="0"/>
              <a:t>ScimagoJR.Com</a:t>
            </a:r>
            <a:r>
              <a:rPr lang="en-US" sz="28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738" t="10000" r="8500" b="7333"/>
          <a:stretch/>
        </p:blipFill>
        <p:spPr>
          <a:xfrm>
            <a:off x="36518" y="838200"/>
            <a:ext cx="9031282" cy="6019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285750" y="3962400"/>
            <a:ext cx="8629650" cy="2286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37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41336"/>
            <a:ext cx="8229600" cy="441325"/>
          </a:xfrm>
        </p:spPr>
        <p:txBody>
          <a:bodyPr>
            <a:normAutofit fontScale="90000"/>
          </a:bodyPr>
          <a:lstStyle/>
          <a:p>
            <a:r>
              <a:rPr lang="en-US" dirty="0"/>
              <a:t>Research </a:t>
            </a:r>
            <a:r>
              <a:rPr lang="en-US" dirty="0" smtClean="0"/>
              <a:t>Publications </a:t>
            </a:r>
            <a:r>
              <a:rPr lang="en-US" sz="2800" dirty="0" smtClean="0"/>
              <a:t>(</a:t>
            </a:r>
            <a:r>
              <a:rPr lang="en-US" sz="2800" dirty="0" err="1" smtClean="0"/>
              <a:t>ScimagoJR.Com</a:t>
            </a:r>
            <a:r>
              <a:rPr lang="en-US" sz="2800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500" t="28738" r="14000" b="12172"/>
          <a:stretch/>
        </p:blipFill>
        <p:spPr>
          <a:xfrm>
            <a:off x="228600" y="1145551"/>
            <a:ext cx="8871127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7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Indonesia </a:t>
            </a:r>
            <a:r>
              <a:rPr lang="en-US" dirty="0" err="1" smtClean="0"/>
              <a:t>Itu</a:t>
            </a:r>
            <a:r>
              <a:rPr lang="en-US" dirty="0" smtClean="0"/>
              <a:t>?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197065"/>
              </p:ext>
            </p:extLst>
          </p:nvPr>
        </p:nvGraphicFramePr>
        <p:xfrm>
          <a:off x="628650" y="1528763"/>
          <a:ext cx="7886700" cy="4643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Gap Analysis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62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Romi Satria Wahono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 l="4478" t="3448" r="8186" b="6897"/>
          <a:stretch>
            <a:fillRect/>
          </a:stretch>
        </p:blipFill>
        <p:spPr bwMode="auto">
          <a:xfrm>
            <a:off x="5935435" y="21546"/>
            <a:ext cx="3208565" cy="4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86700" cy="4871696"/>
          </a:xfrm>
        </p:spPr>
        <p:txBody>
          <a:bodyPr>
            <a:normAutofit fontScale="92500" lnSpcReduction="10000"/>
          </a:bodyPr>
          <a:lstStyle/>
          <a:p>
            <a:r>
              <a:rPr lang="id-ID" dirty="0">
                <a:solidFill>
                  <a:srgbClr val="C00000"/>
                </a:solidFill>
              </a:rPr>
              <a:t>SD Sompok </a:t>
            </a:r>
            <a:r>
              <a:rPr lang="id-ID" dirty="0"/>
              <a:t>Semarang (1987)</a:t>
            </a:r>
          </a:p>
          <a:p>
            <a:r>
              <a:rPr lang="id-ID" dirty="0">
                <a:solidFill>
                  <a:srgbClr val="C00000"/>
                </a:solidFill>
              </a:rPr>
              <a:t>SMPN 8</a:t>
            </a:r>
            <a:r>
              <a:rPr lang="id-ID" dirty="0"/>
              <a:t> Semarang (1990)</a:t>
            </a:r>
          </a:p>
          <a:p>
            <a:r>
              <a:rPr lang="id-ID" dirty="0">
                <a:solidFill>
                  <a:srgbClr val="C00000"/>
                </a:solidFill>
              </a:rPr>
              <a:t>SMA Taruna </a:t>
            </a:r>
            <a:r>
              <a:rPr lang="id-ID" dirty="0" smtClean="0">
                <a:solidFill>
                  <a:srgbClr val="C00000"/>
                </a:solidFill>
              </a:rPr>
              <a:t>Nusantara</a:t>
            </a:r>
            <a:r>
              <a:rPr lang="en-US" dirty="0"/>
              <a:t> </a:t>
            </a:r>
            <a:r>
              <a:rPr lang="id-ID" dirty="0" smtClean="0"/>
              <a:t>Magelang </a:t>
            </a:r>
            <a:r>
              <a:rPr lang="id-ID" dirty="0"/>
              <a:t>(1993)</a:t>
            </a:r>
          </a:p>
          <a:p>
            <a:r>
              <a:rPr lang="id-ID" dirty="0">
                <a:solidFill>
                  <a:srgbClr val="C00000"/>
                </a:solidFill>
              </a:rPr>
              <a:t>B.Eng</a:t>
            </a:r>
            <a:r>
              <a:rPr lang="id-ID" dirty="0"/>
              <a:t>, </a:t>
            </a:r>
            <a:r>
              <a:rPr lang="id-ID" dirty="0">
                <a:solidFill>
                  <a:srgbClr val="C00000"/>
                </a:solidFill>
              </a:rPr>
              <a:t>M.Eng</a:t>
            </a:r>
            <a:r>
              <a:rPr lang="id-ID" dirty="0"/>
              <a:t> and </a:t>
            </a:r>
            <a:r>
              <a:rPr lang="id-ID" dirty="0">
                <a:solidFill>
                  <a:srgbClr val="C00000"/>
                </a:solidFill>
              </a:rPr>
              <a:t>Ph.D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id-ID" dirty="0"/>
              <a:t>in Software Engineering from</a:t>
            </a:r>
            <a:br>
              <a:rPr lang="id-ID" dirty="0"/>
            </a:br>
            <a:r>
              <a:rPr lang="id-ID" dirty="0"/>
              <a:t>Saitama University Japan (1994-2004)</a:t>
            </a:r>
            <a:br>
              <a:rPr lang="id-ID" dirty="0"/>
            </a:br>
            <a:r>
              <a:rPr lang="id-ID" dirty="0"/>
              <a:t>Universiti Teknikal Malaysia Melaka (2014)</a:t>
            </a:r>
          </a:p>
          <a:p>
            <a:r>
              <a:rPr lang="id-ID" dirty="0"/>
              <a:t>Research Interests: </a:t>
            </a:r>
            <a:r>
              <a:rPr lang="en-US" dirty="0">
                <a:solidFill>
                  <a:srgbClr val="C00000"/>
                </a:solidFill>
              </a:rPr>
              <a:t>Software Engineering</a:t>
            </a:r>
            <a:r>
              <a:rPr lang="en-US" dirty="0"/>
              <a:t>,</a:t>
            </a:r>
            <a:r>
              <a:rPr lang="id-ID" dirty="0"/>
              <a:t/>
            </a:r>
            <a:br>
              <a:rPr lang="id-ID" dirty="0"/>
            </a:br>
            <a:r>
              <a:rPr lang="en-US" dirty="0" smtClean="0"/>
              <a:t>Machine Learning</a:t>
            </a:r>
            <a:endParaRPr lang="en-US" dirty="0"/>
          </a:p>
          <a:p>
            <a:r>
              <a:rPr lang="en-US" dirty="0"/>
              <a:t>Founder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Koordinator</a:t>
            </a:r>
            <a:r>
              <a:rPr lang="en-US" dirty="0"/>
              <a:t> </a:t>
            </a:r>
            <a:r>
              <a:rPr lang="en-US" dirty="0" err="1">
                <a:solidFill>
                  <a:srgbClr val="CC0000"/>
                </a:solidFill>
              </a:rPr>
              <a:t>IlmuKomputer.Com</a:t>
            </a:r>
            <a:endParaRPr lang="id-ID" dirty="0">
              <a:solidFill>
                <a:srgbClr val="CC0000"/>
              </a:solidFill>
            </a:endParaRPr>
          </a:p>
          <a:p>
            <a:r>
              <a:rPr lang="id-ID" dirty="0"/>
              <a:t>Peneliti LIPI (2004-2007)</a:t>
            </a:r>
          </a:p>
          <a:p>
            <a:r>
              <a:rPr lang="id-ID" dirty="0"/>
              <a:t>Founder dan CEO </a:t>
            </a:r>
            <a:r>
              <a:rPr lang="id-ID" dirty="0">
                <a:solidFill>
                  <a:srgbClr val="CC0000"/>
                </a:solidFill>
              </a:rPr>
              <a:t>PT Brainmatics Cipta Informatika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2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Akademisi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Technopreneur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4182279"/>
              </p:ext>
            </p:extLst>
          </p:nvPr>
        </p:nvGraphicFramePr>
        <p:xfrm>
          <a:off x="0" y="1219200"/>
          <a:ext cx="9144000" cy="52949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6000"/>
                <a:gridCol w="3657600"/>
                <a:gridCol w="3200400"/>
              </a:tblGrid>
              <a:tr h="378608">
                <a:tc>
                  <a:txBody>
                    <a:bodyPr/>
                    <a:lstStyle/>
                    <a:p>
                      <a:endParaRPr lang="id-ID" sz="22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>
                          <a:effectLst/>
                        </a:rPr>
                        <a:t>Akademi</a:t>
                      </a:r>
                      <a:r>
                        <a:rPr lang="en-US" sz="2400" dirty="0" err="1" smtClean="0">
                          <a:effectLst/>
                        </a:rPr>
                        <a:t>si</a:t>
                      </a:r>
                      <a:endParaRPr lang="id-ID" sz="24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effectLst/>
                        </a:rPr>
                        <a:t>Technopreneur</a:t>
                      </a:r>
                      <a:endParaRPr lang="id-ID" sz="2400" b="1" dirty="0">
                        <a:effectLst/>
                      </a:endParaRPr>
                    </a:p>
                  </a:txBody>
                  <a:tcPr/>
                </a:tc>
              </a:tr>
              <a:tr h="378608">
                <a:tc>
                  <a:txBody>
                    <a:bodyPr/>
                    <a:lstStyle/>
                    <a:p>
                      <a:r>
                        <a:rPr lang="id-ID" sz="2200" b="1" baseline="0" dirty="0" smtClean="0">
                          <a:effectLst/>
                        </a:rPr>
                        <a:t>Jenis</a:t>
                      </a:r>
                      <a:endParaRPr lang="id-ID" sz="2200" b="1" baseline="0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200" b="1" baseline="0" dirty="0" smtClean="0">
                          <a:solidFill>
                            <a:srgbClr val="C00000"/>
                          </a:solidFill>
                          <a:effectLst/>
                        </a:rPr>
                        <a:t>Non-profit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200" b="1" dirty="0" smtClean="0">
                          <a:solidFill>
                            <a:srgbClr val="C00000"/>
                          </a:solidFill>
                          <a:effectLst/>
                        </a:rPr>
                        <a:t>Profit</a:t>
                      </a:r>
                      <a:endParaRPr lang="id-ID" sz="22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/>
                </a:tc>
              </a:tr>
              <a:tr h="6814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200" b="1" baseline="0" dirty="0" smtClean="0">
                          <a:effectLst/>
                        </a:rPr>
                        <a:t>Tugas</a:t>
                      </a:r>
                      <a:endParaRPr lang="id-ID" sz="2200" b="1" baseline="0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200" baseline="0" dirty="0" smtClean="0">
                          <a:effectLst/>
                        </a:rPr>
                        <a:t>Mengajarkan pengetahuan ke mahasiswa</a:t>
                      </a:r>
                      <a:endParaRPr lang="id-ID" sz="2200" b="1" baseline="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200" dirty="0" smtClean="0">
                          <a:effectLst/>
                        </a:rPr>
                        <a:t>M</a:t>
                      </a:r>
                      <a:r>
                        <a:rPr lang="id-ID" sz="2200" baseline="0" dirty="0" smtClean="0">
                          <a:effectLst/>
                        </a:rPr>
                        <a:t>emproduksi produk </a:t>
                      </a:r>
                      <a:r>
                        <a:rPr lang="en-US" sz="2200" baseline="0" dirty="0" err="1" smtClean="0">
                          <a:effectLst/>
                        </a:rPr>
                        <a:t>atau</a:t>
                      </a:r>
                      <a:r>
                        <a:rPr lang="en-US" sz="2200" baseline="0" dirty="0" smtClean="0">
                          <a:effectLst/>
                        </a:rPr>
                        <a:t> </a:t>
                      </a:r>
                      <a:r>
                        <a:rPr lang="en-US" sz="2200" baseline="0" dirty="0" err="1" smtClean="0">
                          <a:effectLst/>
                        </a:rPr>
                        <a:t>layanan</a:t>
                      </a:r>
                      <a:r>
                        <a:rPr lang="en-US" sz="2200" baseline="0" dirty="0" smtClean="0">
                          <a:effectLst/>
                        </a:rPr>
                        <a:t> </a:t>
                      </a:r>
                      <a:r>
                        <a:rPr lang="id-ID" sz="2200" baseline="0" dirty="0" smtClean="0">
                          <a:effectLst/>
                        </a:rPr>
                        <a:t>untuk pasar</a:t>
                      </a:r>
                      <a:endParaRPr lang="id-ID" sz="2200" b="1" dirty="0" smtClean="0">
                        <a:effectLst/>
                      </a:endParaRPr>
                    </a:p>
                  </a:txBody>
                  <a:tcPr/>
                </a:tc>
              </a:tr>
              <a:tr h="6814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200" b="1" baseline="0" dirty="0" err="1" smtClean="0">
                          <a:effectLst/>
                        </a:rPr>
                        <a:t>Ara</a:t>
                      </a:r>
                      <a:r>
                        <a:rPr lang="en-US" sz="2200" b="1" baseline="0" dirty="0" smtClean="0">
                          <a:effectLst/>
                        </a:rPr>
                        <a:t>h </a:t>
                      </a:r>
                      <a:r>
                        <a:rPr lang="id-ID" sz="2200" b="1" baseline="0" dirty="0" smtClean="0">
                          <a:effectLst/>
                        </a:rPr>
                        <a:t>Pendidikan</a:t>
                      </a:r>
                      <a:endParaRPr lang="id-ID" sz="2200" b="1" baseline="0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200" baseline="0" dirty="0" smtClean="0">
                          <a:effectLst/>
                        </a:rPr>
                        <a:t>Mental, conceptual, analisa, skill dasar</a:t>
                      </a:r>
                      <a:endParaRPr lang="id-ID" sz="2200" b="1" baseline="0" dirty="0" smtClean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200" dirty="0" smtClean="0">
                          <a:effectLst/>
                        </a:rPr>
                        <a:t>Profesional</a:t>
                      </a:r>
                      <a:r>
                        <a:rPr lang="id-ID" sz="2200" baseline="0" dirty="0" smtClean="0">
                          <a:effectLst/>
                        </a:rPr>
                        <a:t> dan mahir di skill tertentu</a:t>
                      </a:r>
                      <a:endParaRPr lang="id-ID" sz="2200" b="1" dirty="0" smtClean="0">
                        <a:effectLst/>
                      </a:endParaRPr>
                    </a:p>
                  </a:txBody>
                  <a:tcPr/>
                </a:tc>
              </a:tr>
              <a:tr h="6814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200" b="1" dirty="0" smtClean="0">
                          <a:effectLst/>
                        </a:rPr>
                        <a:t>Arah</a:t>
                      </a:r>
                      <a:r>
                        <a:rPr lang="en-US" sz="2200" b="1" baseline="0" dirty="0" smtClean="0">
                          <a:effectLst/>
                        </a:rPr>
                        <a:t> </a:t>
                      </a:r>
                      <a:r>
                        <a:rPr lang="id-ID" sz="2200" b="1" dirty="0" smtClean="0">
                          <a:effectLst/>
                        </a:rPr>
                        <a:t>Penelitian</a:t>
                      </a:r>
                      <a:endParaRPr lang="id-ID" sz="2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200" baseline="0" dirty="0" smtClean="0">
                          <a:effectLst/>
                        </a:rPr>
                        <a:t>Penguasaan dan </a:t>
                      </a:r>
                      <a:r>
                        <a:rPr lang="id-ID" sz="2200" b="1" baseline="0" dirty="0" smtClean="0">
                          <a:solidFill>
                            <a:srgbClr val="C00000"/>
                          </a:solidFill>
                          <a:effectLst/>
                        </a:rPr>
                        <a:t>pengembangan ilmu </a:t>
                      </a:r>
                      <a:endParaRPr lang="id-ID" sz="2200" b="1" dirty="0" smtClean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200" b="1" baseline="0" dirty="0" smtClean="0">
                          <a:solidFill>
                            <a:srgbClr val="C00000"/>
                          </a:solidFill>
                          <a:effectLst/>
                        </a:rPr>
                        <a:t>Perbaikan produk</a:t>
                      </a:r>
                      <a:endParaRPr lang="id-ID" sz="22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/>
                </a:tc>
              </a:tr>
              <a:tr h="681494">
                <a:tc>
                  <a:txBody>
                    <a:bodyPr/>
                    <a:lstStyle/>
                    <a:p>
                      <a:r>
                        <a:rPr lang="id-ID" sz="2200" b="1" baseline="0" dirty="0" smtClean="0">
                          <a:effectLst/>
                        </a:rPr>
                        <a:t>Hasil</a:t>
                      </a:r>
                      <a:endParaRPr lang="id-ID" sz="2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200" b="1" baseline="0" dirty="0" smtClean="0">
                          <a:solidFill>
                            <a:srgbClr val="C00000"/>
                          </a:solidFill>
                          <a:effectLst/>
                        </a:rPr>
                        <a:t>Paper</a:t>
                      </a:r>
                      <a:r>
                        <a:rPr lang="en-US" sz="2200" baseline="0" dirty="0" smtClean="0">
                          <a:effectLst/>
                        </a:rPr>
                        <a:t/>
                      </a:r>
                      <a:br>
                        <a:rPr lang="en-US" sz="2200" baseline="0" dirty="0" smtClean="0">
                          <a:effectLst/>
                        </a:rPr>
                      </a:br>
                      <a:r>
                        <a:rPr lang="id-ID" sz="2200" baseline="0" dirty="0" smtClean="0">
                          <a:effectLst/>
                        </a:rPr>
                        <a:t>(yang mendapat kredit)</a:t>
                      </a:r>
                      <a:endParaRPr lang="id-ID" sz="22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200" b="1" dirty="0" smtClean="0">
                          <a:solidFill>
                            <a:srgbClr val="C00000"/>
                          </a:solidFill>
                          <a:effectLst/>
                        </a:rPr>
                        <a:t>Produk</a:t>
                      </a:r>
                      <a:r>
                        <a:rPr lang="en-US" sz="2200" dirty="0" smtClean="0">
                          <a:effectLst/>
                        </a:rPr>
                        <a:t/>
                      </a:r>
                      <a:br>
                        <a:rPr lang="en-US" sz="2200" dirty="0" smtClean="0">
                          <a:effectLst/>
                        </a:rPr>
                      </a:br>
                      <a:r>
                        <a:rPr lang="id-ID" sz="2200" dirty="0" smtClean="0">
                          <a:effectLst/>
                        </a:rPr>
                        <a:t>(yang</a:t>
                      </a:r>
                      <a:r>
                        <a:rPr lang="id-ID" sz="2200" baseline="0" dirty="0" smtClean="0">
                          <a:effectLst/>
                        </a:rPr>
                        <a:t> diterima pasar)</a:t>
                      </a:r>
                      <a:endParaRPr lang="id-ID" sz="2200" b="1" dirty="0">
                        <a:effectLst/>
                      </a:endParaRPr>
                    </a:p>
                  </a:txBody>
                  <a:tcPr/>
                </a:tc>
              </a:tr>
              <a:tr h="681494">
                <a:tc>
                  <a:txBody>
                    <a:bodyPr/>
                    <a:lstStyle/>
                    <a:p>
                      <a:r>
                        <a:rPr lang="id-ID" sz="2200" b="1" dirty="0" smtClean="0">
                          <a:effectLst/>
                        </a:rPr>
                        <a:t>Posisi Peneliti</a:t>
                      </a:r>
                      <a:endParaRPr lang="id-ID" sz="2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200" dirty="0" smtClean="0">
                          <a:effectLst/>
                        </a:rPr>
                        <a:t>Part</a:t>
                      </a:r>
                      <a:r>
                        <a:rPr lang="id-ID" sz="2200" baseline="0" dirty="0" smtClean="0">
                          <a:effectLst/>
                        </a:rPr>
                        <a:t> Time</a:t>
                      </a:r>
                      <a:endParaRPr lang="id-ID" sz="22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200" dirty="0" smtClean="0">
                          <a:effectLst/>
                        </a:rPr>
                        <a:t>Full</a:t>
                      </a:r>
                      <a:r>
                        <a:rPr lang="id-ID" sz="2200" baseline="0" dirty="0" smtClean="0">
                          <a:effectLst/>
                        </a:rPr>
                        <a:t> Ti</a:t>
                      </a:r>
                      <a:r>
                        <a:rPr lang="id-ID" sz="2200" dirty="0" smtClean="0">
                          <a:effectLst/>
                        </a:rPr>
                        <a:t>me</a:t>
                      </a:r>
                      <a:endParaRPr lang="id-ID" sz="2200" b="1" dirty="0">
                        <a:effectLst/>
                      </a:endParaRPr>
                    </a:p>
                  </a:txBody>
                  <a:tcPr/>
                </a:tc>
              </a:tr>
              <a:tr h="681494">
                <a:tc>
                  <a:txBody>
                    <a:bodyPr/>
                    <a:lstStyle/>
                    <a:p>
                      <a:r>
                        <a:rPr lang="id-ID" sz="2200" b="1" dirty="0" smtClean="0">
                          <a:effectLst/>
                        </a:rPr>
                        <a:t>Sifat</a:t>
                      </a:r>
                      <a:r>
                        <a:rPr lang="en-US" sz="2200" b="1" dirty="0" smtClean="0">
                          <a:effectLst/>
                        </a:rPr>
                        <a:t> </a:t>
                      </a:r>
                      <a:r>
                        <a:rPr lang="id-ID" sz="2200" b="1" dirty="0" smtClean="0">
                          <a:effectLst/>
                        </a:rPr>
                        <a:t>Penelitian</a:t>
                      </a:r>
                      <a:endParaRPr lang="id-ID" sz="2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200" dirty="0" smtClean="0">
                          <a:effectLst/>
                        </a:rPr>
                        <a:t>Rileks, tidak dibatasi waktu</a:t>
                      </a:r>
                      <a:endParaRPr lang="id-ID" sz="22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200" dirty="0" smtClean="0">
                          <a:effectLst/>
                        </a:rPr>
                        <a:t>Pressure, dibatasi waktu</a:t>
                      </a:r>
                      <a:endParaRPr lang="id-ID" sz="2200" b="1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61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Akademisi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623405"/>
              </p:ext>
            </p:extLst>
          </p:nvPr>
        </p:nvGraphicFramePr>
        <p:xfrm>
          <a:off x="628650" y="1757363"/>
          <a:ext cx="7886700" cy="4643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0" y="3810000"/>
            <a:ext cx="4291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effectLst/>
                <a:latin typeface="+mn-lt"/>
              </a:rPr>
              <a:t>Research </a:t>
            </a:r>
            <a:r>
              <a:rPr lang="en-US" sz="2000" dirty="0" smtClean="0">
                <a:effectLst/>
                <a:latin typeface="+mn-lt"/>
              </a:rPr>
              <a:t>aims </a:t>
            </a:r>
            <a:r>
              <a:rPr lang="en-US" sz="2000" dirty="0">
                <a:effectLst/>
                <a:latin typeface="+mn-lt"/>
              </a:rPr>
              <a:t>to make an </a:t>
            </a:r>
            <a:r>
              <a:rPr lang="en-US" sz="2000" dirty="0">
                <a:solidFill>
                  <a:srgbClr val="C00000"/>
                </a:solidFill>
                <a:effectLst/>
                <a:latin typeface="+mn-lt"/>
              </a:rPr>
              <a:t>original contribution to knowledge</a:t>
            </a:r>
            <a:r>
              <a:rPr lang="en-US" sz="2000" dirty="0">
                <a:effectLst/>
                <a:latin typeface="+mn-lt"/>
              </a:rPr>
              <a:t> </a:t>
            </a:r>
            <a:r>
              <a:rPr lang="en-US" sz="2000" dirty="0" smtClean="0">
                <a:effectLst/>
                <a:latin typeface="+mn-lt"/>
              </a:rPr>
              <a:t/>
            </a:r>
            <a:br>
              <a:rPr lang="en-US" sz="2000" dirty="0" smtClean="0">
                <a:effectLst/>
                <a:latin typeface="+mn-lt"/>
              </a:rPr>
            </a:br>
            <a:r>
              <a:rPr lang="en-US" sz="2000" i="1" dirty="0" smtClean="0">
                <a:effectLst/>
                <a:latin typeface="+mn-lt"/>
              </a:rPr>
              <a:t>(</a:t>
            </a:r>
            <a:r>
              <a:rPr lang="en-US" sz="2000" i="1" dirty="0">
                <a:effectLst/>
                <a:latin typeface="+mn-lt"/>
              </a:rPr>
              <a:t>Dawson, 2009</a:t>
            </a:r>
            <a:r>
              <a:rPr lang="en-US" sz="2000" i="1" dirty="0" smtClean="0">
                <a:effectLst/>
                <a:latin typeface="+mn-lt"/>
              </a:rPr>
              <a:t>)</a:t>
            </a:r>
            <a:endParaRPr lang="en-US" sz="2000" i="1" dirty="0">
              <a:effectLst/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38100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l">
              <a:buNone/>
            </a:pPr>
            <a:r>
              <a:rPr lang="en-US" sz="2000" dirty="0">
                <a:solidFill>
                  <a:srgbClr val="C00000"/>
                </a:solidFill>
                <a:effectLst/>
                <a:latin typeface="+mn-lt"/>
              </a:rPr>
              <a:t>If your research does not generate </a:t>
            </a:r>
            <a:r>
              <a:rPr lang="en-US" sz="2000" dirty="0" smtClean="0">
                <a:solidFill>
                  <a:srgbClr val="C00000"/>
                </a:solidFill>
                <a:effectLst/>
                <a:latin typeface="+mn-lt"/>
              </a:rPr>
              <a:t>papers</a:t>
            </a:r>
            <a:r>
              <a:rPr lang="en-US" sz="2000" dirty="0" smtClean="0">
                <a:effectLst/>
                <a:latin typeface="+mn-lt"/>
              </a:rPr>
              <a:t>,</a:t>
            </a:r>
            <a:br>
              <a:rPr lang="en-US" sz="2000" dirty="0" smtClean="0">
                <a:effectLst/>
                <a:latin typeface="+mn-lt"/>
              </a:rPr>
            </a:br>
            <a:r>
              <a:rPr lang="en-US" sz="2000" dirty="0" smtClean="0">
                <a:effectLst/>
                <a:latin typeface="+mn-lt"/>
              </a:rPr>
              <a:t>it </a:t>
            </a:r>
            <a:r>
              <a:rPr lang="en-US" sz="2000" dirty="0">
                <a:effectLst/>
                <a:latin typeface="+mn-lt"/>
              </a:rPr>
              <a:t>might just as well not have been </a:t>
            </a:r>
            <a:r>
              <a:rPr lang="en-US" sz="2000" dirty="0" smtClean="0">
                <a:effectLst/>
                <a:latin typeface="+mn-lt"/>
              </a:rPr>
              <a:t>done</a:t>
            </a:r>
            <a:r>
              <a:rPr lang="en-US" sz="1600" dirty="0" smtClean="0">
                <a:effectLst/>
                <a:latin typeface="+mn-lt"/>
              </a:rPr>
              <a:t/>
            </a:r>
            <a:br>
              <a:rPr lang="en-US" sz="1600" dirty="0" smtClean="0">
                <a:effectLst/>
                <a:latin typeface="+mn-lt"/>
              </a:rPr>
            </a:br>
            <a:r>
              <a:rPr lang="en-US" sz="1600" i="1" dirty="0" smtClean="0">
                <a:effectLst/>
                <a:latin typeface="+mn-lt"/>
              </a:rPr>
              <a:t>(</a:t>
            </a:r>
            <a:r>
              <a:rPr lang="en-US" sz="1600" i="1" dirty="0" err="1" smtClean="0">
                <a:effectLst/>
                <a:latin typeface="+mn-lt"/>
              </a:rPr>
              <a:t>Whitesides</a:t>
            </a:r>
            <a:r>
              <a:rPr lang="en-US" sz="1600" i="1" dirty="0">
                <a:effectLst/>
                <a:latin typeface="+mn-lt"/>
              </a:rPr>
              <a:t>, 2004)</a:t>
            </a:r>
          </a:p>
        </p:txBody>
      </p:sp>
      <p:sp>
        <p:nvSpPr>
          <p:cNvPr id="7" name="Rectangle 6"/>
          <p:cNvSpPr/>
          <p:nvPr/>
        </p:nvSpPr>
        <p:spPr>
          <a:xfrm>
            <a:off x="1878848" y="1038761"/>
            <a:ext cx="53863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effectLst/>
                <a:latin typeface="+mn-lt"/>
              </a:rPr>
              <a:t>Identifying </a:t>
            </a:r>
            <a:r>
              <a:rPr lang="en-US" sz="2000" dirty="0">
                <a:solidFill>
                  <a:srgbClr val="C00000"/>
                </a:solidFill>
                <a:effectLst/>
                <a:latin typeface="+mn-lt"/>
              </a:rPr>
              <a:t>the </a:t>
            </a:r>
            <a:r>
              <a:rPr lang="en-US" sz="2000" dirty="0" smtClean="0">
                <a:solidFill>
                  <a:srgbClr val="C00000"/>
                </a:solidFill>
                <a:effectLst/>
                <a:latin typeface="+mn-lt"/>
              </a:rPr>
              <a:t>research problem </a:t>
            </a:r>
            <a:r>
              <a:rPr lang="en-US" sz="2000" dirty="0" smtClean="0">
                <a:solidFill>
                  <a:srgbClr val="231F20"/>
                </a:solidFill>
                <a:effectLst/>
                <a:latin typeface="+mn-lt"/>
              </a:rPr>
              <a:t>is a first step to conduct the research </a:t>
            </a:r>
            <a:r>
              <a:rPr lang="en-US" sz="2000" i="1" dirty="0" smtClean="0">
                <a:solidFill>
                  <a:srgbClr val="231F20"/>
                </a:solidFill>
                <a:effectLst/>
                <a:latin typeface="+mn-lt"/>
              </a:rPr>
              <a:t>(</a:t>
            </a:r>
            <a:r>
              <a:rPr lang="en-US" sz="2000" i="1" dirty="0" err="1" smtClean="0">
                <a:solidFill>
                  <a:srgbClr val="231F20"/>
                </a:solidFill>
                <a:effectLst/>
                <a:latin typeface="+mn-lt"/>
              </a:rPr>
              <a:t>Berndtsson</a:t>
            </a:r>
            <a:r>
              <a:rPr lang="en-US" sz="2000" i="1" dirty="0" smtClean="0">
                <a:solidFill>
                  <a:srgbClr val="231F20"/>
                </a:solidFill>
                <a:effectLst/>
                <a:latin typeface="+mn-lt"/>
              </a:rPr>
              <a:t>, 2008)</a:t>
            </a:r>
            <a:r>
              <a:rPr lang="en-US" sz="2000" i="1" dirty="0">
                <a:solidFill>
                  <a:srgbClr val="231F20"/>
                </a:solidFill>
                <a:effectLst/>
                <a:latin typeface="+mn-lt"/>
              </a:rPr>
              <a:t/>
            </a:r>
            <a:br>
              <a:rPr lang="en-US" sz="2000" i="1" dirty="0">
                <a:solidFill>
                  <a:srgbClr val="231F20"/>
                </a:solidFill>
                <a:effectLst/>
                <a:latin typeface="+mn-lt"/>
              </a:rPr>
            </a:br>
            <a:r>
              <a:rPr lang="en-US" sz="2000" i="1" dirty="0">
                <a:solidFill>
                  <a:srgbClr val="231F20"/>
                </a:solidFill>
                <a:effectLst/>
                <a:latin typeface="+mn-lt"/>
              </a:rPr>
              <a:t/>
            </a:r>
            <a:br>
              <a:rPr lang="en-US" sz="2000" i="1" dirty="0">
                <a:solidFill>
                  <a:srgbClr val="231F20"/>
                </a:solidFill>
                <a:effectLst/>
                <a:latin typeface="+mn-lt"/>
              </a:rPr>
            </a:br>
            <a:endParaRPr lang="id-ID" sz="2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55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 smtClean="0"/>
              <a:t>Technopreneur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828992"/>
              </p:ext>
            </p:extLst>
          </p:nvPr>
        </p:nvGraphicFramePr>
        <p:xfrm>
          <a:off x="628650" y="1528763"/>
          <a:ext cx="7886700" cy="4643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8210550" cy="120014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Akademisi</a:t>
            </a:r>
            <a:r>
              <a:rPr lang="en-US" dirty="0" smtClean="0"/>
              <a:t> Kita </a:t>
            </a:r>
            <a:r>
              <a:rPr lang="en-US" dirty="0" err="1" smtClean="0"/>
              <a:t>Bergerak</a:t>
            </a:r>
            <a:r>
              <a:rPr lang="en-US" dirty="0" smtClean="0"/>
              <a:t>  1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830809"/>
              </p:ext>
            </p:extLst>
          </p:nvPr>
        </p:nvGraphicFramePr>
        <p:xfrm>
          <a:off x="628650" y="1528763"/>
          <a:ext cx="7886700" cy="4643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828800"/>
            <a:ext cx="1098352" cy="1143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315200" y="4495800"/>
            <a:ext cx="17011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X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4495800"/>
            <a:ext cx="17011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X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124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8210550" cy="120014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Akademisi</a:t>
            </a:r>
            <a:r>
              <a:rPr lang="en-US" dirty="0" smtClean="0"/>
              <a:t> Kita </a:t>
            </a:r>
            <a:r>
              <a:rPr lang="en-US" dirty="0" err="1" smtClean="0"/>
              <a:t>Bergerak</a:t>
            </a:r>
            <a:r>
              <a:rPr lang="en-US" dirty="0" smtClean="0"/>
              <a:t>  2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616588"/>
              </p:ext>
            </p:extLst>
          </p:nvPr>
        </p:nvGraphicFramePr>
        <p:xfrm>
          <a:off x="628650" y="1528763"/>
          <a:ext cx="7886700" cy="4643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828800"/>
            <a:ext cx="1098352" cy="1143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315200" y="4495800"/>
            <a:ext cx="17011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X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4526340"/>
            <a:ext cx="17011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X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8151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8210550" cy="120014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Akademisi</a:t>
            </a:r>
            <a:r>
              <a:rPr lang="en-US" dirty="0" smtClean="0"/>
              <a:t> Kita </a:t>
            </a:r>
            <a:r>
              <a:rPr lang="en-US" dirty="0" err="1" smtClean="0"/>
              <a:t>Bergerak</a:t>
            </a:r>
            <a:r>
              <a:rPr lang="en-US" dirty="0" smtClean="0"/>
              <a:t>  3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9215959"/>
              </p:ext>
            </p:extLst>
          </p:nvPr>
        </p:nvGraphicFramePr>
        <p:xfrm>
          <a:off x="628650" y="1528763"/>
          <a:ext cx="7886700" cy="4643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162998"/>
            <a:ext cx="1098352" cy="1143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315200" y="4495800"/>
            <a:ext cx="17011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X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4495800"/>
            <a:ext cx="17011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X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2271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8210550" cy="120014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Akademisi</a:t>
            </a:r>
            <a:r>
              <a:rPr lang="en-US" dirty="0" smtClean="0"/>
              <a:t> Kita </a:t>
            </a:r>
            <a:r>
              <a:rPr lang="en-US" dirty="0" err="1" smtClean="0"/>
              <a:t>Bergerak</a:t>
            </a:r>
            <a:r>
              <a:rPr lang="en-US" dirty="0" smtClean="0"/>
              <a:t>  4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845596"/>
              </p:ext>
            </p:extLst>
          </p:nvPr>
        </p:nvGraphicFramePr>
        <p:xfrm>
          <a:off x="628650" y="1528763"/>
          <a:ext cx="7886700" cy="4643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572000"/>
            <a:ext cx="1098352" cy="1143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0" y="1387503"/>
            <a:ext cx="17011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X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4495800"/>
            <a:ext cx="17011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X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5846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8210550" cy="120014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Akademisi</a:t>
            </a:r>
            <a:r>
              <a:rPr lang="en-US" dirty="0" smtClean="0"/>
              <a:t> Kita </a:t>
            </a:r>
            <a:r>
              <a:rPr lang="en-US" dirty="0" err="1" smtClean="0"/>
              <a:t>Bergerak</a:t>
            </a:r>
            <a:r>
              <a:rPr lang="en-US" dirty="0" smtClean="0"/>
              <a:t>  5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625946"/>
              </p:ext>
            </p:extLst>
          </p:nvPr>
        </p:nvGraphicFramePr>
        <p:xfrm>
          <a:off x="628650" y="1528763"/>
          <a:ext cx="7886700" cy="4643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448" y="1828800"/>
            <a:ext cx="1098352" cy="1143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" y="4572000"/>
            <a:ext cx="17011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X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87" y="4572000"/>
            <a:ext cx="109835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0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8362950" cy="1200149"/>
          </a:xfrm>
        </p:spPr>
        <p:txBody>
          <a:bodyPr>
            <a:normAutofit/>
          </a:bodyPr>
          <a:lstStyle/>
          <a:p>
            <a:r>
              <a:rPr lang="en-US" sz="3600" dirty="0" err="1"/>
              <a:t>Bagaimana</a:t>
            </a:r>
            <a:r>
              <a:rPr lang="en-US" sz="3600" dirty="0"/>
              <a:t> </a:t>
            </a:r>
            <a:r>
              <a:rPr lang="en-US" sz="3600" dirty="0" err="1" smtClean="0"/>
              <a:t>Technopreneur</a:t>
            </a:r>
            <a:r>
              <a:rPr lang="en-US" sz="3600" dirty="0" smtClean="0"/>
              <a:t> Kita </a:t>
            </a:r>
            <a:r>
              <a:rPr lang="en-US" sz="3600" dirty="0" err="1" smtClean="0"/>
              <a:t>Bergerak</a:t>
            </a:r>
            <a:r>
              <a:rPr lang="en-US" sz="3600" dirty="0" smtClean="0"/>
              <a:t> 1</a:t>
            </a:r>
            <a:endParaRPr lang="id-ID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624713"/>
              </p:ext>
            </p:extLst>
          </p:nvPr>
        </p:nvGraphicFramePr>
        <p:xfrm>
          <a:off x="628650" y="1528763"/>
          <a:ext cx="7886700" cy="4643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600200"/>
            <a:ext cx="1098352" cy="1143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19084" y="4572000"/>
            <a:ext cx="17011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X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4572000"/>
            <a:ext cx="17011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X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574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8362950" cy="1200149"/>
          </a:xfrm>
        </p:spPr>
        <p:txBody>
          <a:bodyPr>
            <a:normAutofit/>
          </a:bodyPr>
          <a:lstStyle/>
          <a:p>
            <a:r>
              <a:rPr lang="en-US" sz="3600" dirty="0" err="1"/>
              <a:t>Bagaimana</a:t>
            </a:r>
            <a:r>
              <a:rPr lang="en-US" sz="3600" dirty="0"/>
              <a:t> </a:t>
            </a:r>
            <a:r>
              <a:rPr lang="en-US" sz="3600" dirty="0" err="1" smtClean="0"/>
              <a:t>Technopreneur</a:t>
            </a:r>
            <a:r>
              <a:rPr lang="en-US" sz="3600" dirty="0" smtClean="0"/>
              <a:t> Kita </a:t>
            </a:r>
            <a:r>
              <a:rPr lang="en-US" sz="3600" dirty="0" err="1" smtClean="0"/>
              <a:t>Bergerak</a:t>
            </a:r>
            <a:r>
              <a:rPr lang="en-US" sz="3600" dirty="0" smtClean="0"/>
              <a:t> 2</a:t>
            </a:r>
            <a:endParaRPr lang="id-ID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512706"/>
              </p:ext>
            </p:extLst>
          </p:nvPr>
        </p:nvGraphicFramePr>
        <p:xfrm>
          <a:off x="628650" y="1528763"/>
          <a:ext cx="7886700" cy="4643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600200"/>
            <a:ext cx="1098352" cy="1143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19084" y="4572000"/>
            <a:ext cx="17011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X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4572000"/>
            <a:ext cx="17011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X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5670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7483757"/>
              </p:ext>
            </p:extLst>
          </p:nvPr>
        </p:nvGraphicFramePr>
        <p:xfrm>
          <a:off x="152400" y="762000"/>
          <a:ext cx="8686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773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8362950" cy="1200149"/>
          </a:xfrm>
        </p:spPr>
        <p:txBody>
          <a:bodyPr>
            <a:normAutofit/>
          </a:bodyPr>
          <a:lstStyle/>
          <a:p>
            <a:r>
              <a:rPr lang="en-US" sz="3600" dirty="0" err="1"/>
              <a:t>Bagaimana</a:t>
            </a:r>
            <a:r>
              <a:rPr lang="en-US" sz="3600" dirty="0"/>
              <a:t> </a:t>
            </a:r>
            <a:r>
              <a:rPr lang="en-US" sz="3600" dirty="0" err="1" smtClean="0"/>
              <a:t>Technopreneur</a:t>
            </a:r>
            <a:r>
              <a:rPr lang="en-US" sz="3600" dirty="0" smtClean="0"/>
              <a:t> Kita </a:t>
            </a:r>
            <a:r>
              <a:rPr lang="en-US" sz="3600" dirty="0" err="1" smtClean="0"/>
              <a:t>Bergerak</a:t>
            </a:r>
            <a:r>
              <a:rPr lang="en-US" sz="3600" dirty="0" smtClean="0"/>
              <a:t> 3</a:t>
            </a:r>
            <a:endParaRPr lang="id-ID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364352"/>
              </p:ext>
            </p:extLst>
          </p:nvPr>
        </p:nvGraphicFramePr>
        <p:xfrm>
          <a:off x="628650" y="1528763"/>
          <a:ext cx="7886700" cy="4643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4572000"/>
            <a:ext cx="17011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X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53595" y="1527264"/>
            <a:ext cx="17011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X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785330"/>
            <a:ext cx="109835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4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Approaches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5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Paradigm Shift </a:t>
            </a:r>
            <a:r>
              <a:rPr lang="en-US" dirty="0" smtClean="0"/>
              <a:t>on Research Topics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8466096"/>
              </p:ext>
            </p:extLst>
          </p:nvPr>
        </p:nvGraphicFramePr>
        <p:xfrm>
          <a:off x="0" y="1219200"/>
          <a:ext cx="3243189" cy="2057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200400" y="3419249"/>
            <a:ext cx="1371600" cy="9906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242072"/>
              </p:ext>
            </p:extLst>
          </p:nvPr>
        </p:nvGraphicFramePr>
        <p:xfrm>
          <a:off x="0" y="4439423"/>
          <a:ext cx="3243189" cy="2057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Cross 7"/>
          <p:cNvSpPr/>
          <p:nvPr/>
        </p:nvSpPr>
        <p:spPr>
          <a:xfrm>
            <a:off x="1371600" y="3619500"/>
            <a:ext cx="533400" cy="533400"/>
          </a:xfrm>
          <a:prstGeom prst="pl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296046"/>
              </p:ext>
            </p:extLst>
          </p:nvPr>
        </p:nvGraphicFramePr>
        <p:xfrm>
          <a:off x="4734886" y="2362200"/>
          <a:ext cx="44196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64205" y="2024359"/>
            <a:ext cx="1348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/>
                <a:latin typeface="+mn-lt"/>
              </a:rPr>
              <a:t>Researcher</a:t>
            </a:r>
            <a:endParaRPr lang="id-ID" sz="2000" dirty="0">
              <a:effectLst/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4589" y="5257800"/>
            <a:ext cx="1764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effectLst/>
                <a:latin typeface="+mn-lt"/>
              </a:rPr>
              <a:t>Technopreneur</a:t>
            </a:r>
            <a:endParaRPr lang="id-ID" sz="2000" dirty="0">
              <a:effectLst/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9106" y="1676400"/>
            <a:ext cx="3006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/>
                <a:latin typeface="+mn-lt"/>
              </a:rPr>
              <a:t>Researcher-</a:t>
            </a:r>
            <a:r>
              <a:rPr lang="en-US" sz="2000" dirty="0" err="1" smtClean="0">
                <a:effectLst/>
                <a:latin typeface="+mn-lt"/>
              </a:rPr>
              <a:t>Technopreneur</a:t>
            </a:r>
            <a:endParaRPr lang="id-ID" sz="20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002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 animBg="1"/>
      <p:bldGraphic spid="7" grpId="0">
        <p:bldAsOne/>
      </p:bldGraphic>
      <p:bldP spid="8" grpId="0" animBg="1"/>
      <p:bldGraphic spid="9" grpId="0">
        <p:bldAsOne/>
      </p:bldGraphic>
      <p:bldP spid="6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Researcher-</a:t>
            </a:r>
            <a:r>
              <a:rPr lang="en-US" dirty="0" err="1" smtClean="0"/>
              <a:t>Technopreneur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687480"/>
              </p:ext>
            </p:extLst>
          </p:nvPr>
        </p:nvGraphicFramePr>
        <p:xfrm>
          <a:off x="628650" y="1528763"/>
          <a:ext cx="7886700" cy="4643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598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Researcher-</a:t>
            </a:r>
            <a:r>
              <a:rPr lang="en-US" dirty="0" err="1" smtClean="0"/>
              <a:t>Technopreneur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3187"/>
              </p:ext>
            </p:extLst>
          </p:nvPr>
        </p:nvGraphicFramePr>
        <p:xfrm>
          <a:off x="628650" y="1528763"/>
          <a:ext cx="7886700" cy="4643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450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Researcher-</a:t>
            </a:r>
            <a:r>
              <a:rPr lang="en-US" dirty="0" err="1" smtClean="0"/>
              <a:t>Technopreneur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045344"/>
              </p:ext>
            </p:extLst>
          </p:nvPr>
        </p:nvGraphicFramePr>
        <p:xfrm>
          <a:off x="628650" y="1528763"/>
          <a:ext cx="7886700" cy="4643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491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Researcher-</a:t>
            </a:r>
            <a:r>
              <a:rPr lang="en-US" dirty="0" err="1" smtClean="0"/>
              <a:t>Technopreneur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351229"/>
              </p:ext>
            </p:extLst>
          </p:nvPr>
        </p:nvGraphicFramePr>
        <p:xfrm>
          <a:off x="628650" y="1528763"/>
          <a:ext cx="7886700" cy="4643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895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Researcher-</a:t>
            </a:r>
            <a:r>
              <a:rPr lang="en-US" dirty="0" err="1" smtClean="0"/>
              <a:t>Technopreneur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97177"/>
              </p:ext>
            </p:extLst>
          </p:nvPr>
        </p:nvGraphicFramePr>
        <p:xfrm>
          <a:off x="628650" y="1528763"/>
          <a:ext cx="7886700" cy="4643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686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28600" y="1639022"/>
            <a:ext cx="5105400" cy="4914178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University</a:t>
            </a:r>
          </a:p>
          <a:p>
            <a:endParaRPr lang="en-US" sz="3200" dirty="0" smtClean="0">
              <a:solidFill>
                <a:schemeClr val="bg2">
                  <a:lumMod val="50000"/>
                </a:schemeClr>
              </a:solidFill>
              <a:effectLst/>
            </a:endParaRPr>
          </a:p>
          <a:p>
            <a:endParaRPr lang="en-US" sz="3200" dirty="0">
              <a:solidFill>
                <a:schemeClr val="bg2">
                  <a:lumMod val="50000"/>
                </a:schemeClr>
              </a:solidFill>
              <a:effectLst/>
            </a:endParaRPr>
          </a:p>
          <a:p>
            <a:endParaRPr lang="en-US" sz="3200" dirty="0" smtClean="0">
              <a:solidFill>
                <a:schemeClr val="bg2">
                  <a:lumMod val="50000"/>
                </a:schemeClr>
              </a:solidFill>
              <a:effectLst/>
            </a:endParaRPr>
          </a:p>
          <a:p>
            <a:endParaRPr lang="en-US" sz="3200" dirty="0">
              <a:solidFill>
                <a:schemeClr val="bg2">
                  <a:lumMod val="50000"/>
                </a:schemeClr>
              </a:solidFill>
              <a:effectLst/>
            </a:endParaRPr>
          </a:p>
          <a:p>
            <a:endParaRPr lang="en-US" sz="3200" dirty="0" smtClean="0">
              <a:solidFill>
                <a:schemeClr val="bg2">
                  <a:lumMod val="50000"/>
                </a:schemeClr>
              </a:solidFill>
              <a:effectLst/>
            </a:endParaRPr>
          </a:p>
          <a:p>
            <a:endParaRPr lang="en-US" sz="3200" dirty="0">
              <a:solidFill>
                <a:schemeClr val="bg2">
                  <a:lumMod val="50000"/>
                </a:schemeClr>
              </a:solidFill>
              <a:effectLst/>
            </a:endParaRPr>
          </a:p>
          <a:p>
            <a:endParaRPr lang="en-US" sz="3200" dirty="0" smtClean="0">
              <a:solidFill>
                <a:schemeClr val="bg2">
                  <a:lumMod val="50000"/>
                </a:schemeClr>
              </a:solidFill>
              <a:effectLst/>
            </a:endParaRPr>
          </a:p>
          <a:p>
            <a:endParaRPr lang="en-US" sz="3200" dirty="0">
              <a:solidFill>
                <a:schemeClr val="bg2">
                  <a:lumMod val="50000"/>
                </a:schemeClr>
              </a:solidFill>
              <a:effectLst/>
            </a:endParaRPr>
          </a:p>
          <a:p>
            <a:endParaRPr lang="id-ID" sz="3200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Paradigm Shift </a:t>
            </a:r>
            <a:r>
              <a:rPr lang="en-US" dirty="0" smtClean="0"/>
              <a:t>on Organization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4350" y="2286000"/>
            <a:ext cx="4514850" cy="4038600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Incubation Center</a:t>
            </a:r>
          </a:p>
          <a:p>
            <a:endParaRPr lang="en-US" sz="2400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endParaRPr lang="en-US" sz="2400" dirty="0" smtClean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endParaRPr lang="en-US" sz="2400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endParaRPr lang="en-US" sz="2400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endParaRPr lang="en-US" sz="2400" dirty="0" smtClean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endParaRPr lang="en-US" sz="2400" dirty="0" smtClean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endParaRPr lang="en-US" sz="2400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endParaRPr lang="en-US" sz="2400" dirty="0" smtClean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endParaRPr lang="en-US" sz="2400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endParaRPr lang="id-ID" sz="2400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95400" y="2971800"/>
            <a:ext cx="2895600" cy="3048000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Faculty/Department</a:t>
            </a:r>
          </a:p>
          <a:p>
            <a:endParaRPr lang="en-US" sz="2400" dirty="0" smtClean="0">
              <a:solidFill>
                <a:schemeClr val="accent5">
                  <a:lumMod val="75000"/>
                </a:schemeClr>
              </a:solidFill>
              <a:effectLst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effectLst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effectLst/>
            </a:endParaRPr>
          </a:p>
          <a:p>
            <a:endParaRPr lang="en-US" sz="2400" dirty="0" smtClean="0">
              <a:solidFill>
                <a:schemeClr val="accent5">
                  <a:lumMod val="75000"/>
                </a:schemeClr>
              </a:solidFill>
              <a:effectLst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effectLst/>
            </a:endParaRPr>
          </a:p>
          <a:p>
            <a:endParaRPr lang="en-US" sz="2400" dirty="0" smtClean="0">
              <a:solidFill>
                <a:schemeClr val="accent5">
                  <a:lumMod val="75000"/>
                </a:schemeClr>
              </a:solidFill>
              <a:effectLst/>
            </a:endParaRPr>
          </a:p>
          <a:p>
            <a:endParaRPr lang="id-ID" sz="2400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676400" y="3733800"/>
            <a:ext cx="2100189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Research Group</a:t>
            </a:r>
            <a:endParaRPr lang="id-ID" sz="20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93105" y="4391747"/>
            <a:ext cx="2100189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Research Group</a:t>
            </a:r>
            <a:endParaRPr lang="id-ID" sz="20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693105" y="5077547"/>
            <a:ext cx="2100189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Research Group</a:t>
            </a:r>
            <a:endParaRPr lang="id-ID" sz="20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53200" y="1639022"/>
            <a:ext cx="2209800" cy="491417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C00000"/>
                </a:solidFill>
                <a:effectLst/>
              </a:rPr>
              <a:t>Product &amp; Service Consumers</a:t>
            </a:r>
          </a:p>
          <a:p>
            <a:pPr algn="r"/>
            <a:endParaRPr lang="en-US" sz="2000" dirty="0" smtClean="0">
              <a:solidFill>
                <a:srgbClr val="C00000"/>
              </a:solidFill>
              <a:effectLst/>
            </a:endParaRPr>
          </a:p>
          <a:p>
            <a:pPr algn="r"/>
            <a:endParaRPr lang="en-US" sz="2000" dirty="0">
              <a:solidFill>
                <a:srgbClr val="C00000"/>
              </a:solidFill>
              <a:effectLst/>
            </a:endParaRPr>
          </a:p>
          <a:p>
            <a:pPr algn="r"/>
            <a:endParaRPr lang="en-US" sz="2000" dirty="0">
              <a:solidFill>
                <a:srgbClr val="C00000"/>
              </a:solidFill>
              <a:effectLst/>
            </a:endParaRPr>
          </a:p>
          <a:p>
            <a:pPr algn="r"/>
            <a:endParaRPr lang="en-US" sz="2000" dirty="0" smtClean="0">
              <a:solidFill>
                <a:srgbClr val="C00000"/>
              </a:solidFill>
              <a:effectLst/>
            </a:endParaRPr>
          </a:p>
          <a:p>
            <a:pPr algn="r"/>
            <a:endParaRPr lang="en-US" sz="2000" dirty="0">
              <a:solidFill>
                <a:srgbClr val="C00000"/>
              </a:solidFill>
              <a:effectLst/>
            </a:endParaRPr>
          </a:p>
          <a:p>
            <a:pPr algn="r"/>
            <a:endParaRPr lang="en-US" sz="2000" dirty="0" smtClean="0">
              <a:solidFill>
                <a:srgbClr val="C00000"/>
              </a:solidFill>
              <a:effectLst/>
            </a:endParaRPr>
          </a:p>
          <a:p>
            <a:pPr algn="r"/>
            <a:endParaRPr lang="en-US" sz="2000" dirty="0">
              <a:solidFill>
                <a:srgbClr val="C00000"/>
              </a:solidFill>
              <a:effectLst/>
            </a:endParaRPr>
          </a:p>
          <a:p>
            <a:pPr algn="r"/>
            <a:endParaRPr lang="en-US" sz="2000" dirty="0" smtClean="0">
              <a:solidFill>
                <a:srgbClr val="C00000"/>
              </a:solidFill>
              <a:effectLst/>
            </a:endParaRPr>
          </a:p>
          <a:p>
            <a:pPr algn="r"/>
            <a:endParaRPr lang="en-US" sz="2000" dirty="0">
              <a:solidFill>
                <a:srgbClr val="C00000"/>
              </a:solidFill>
              <a:effectLst/>
            </a:endParaRPr>
          </a:p>
          <a:p>
            <a:pPr algn="r"/>
            <a:endParaRPr lang="en-US" sz="2000" dirty="0" smtClean="0">
              <a:solidFill>
                <a:srgbClr val="C00000"/>
              </a:solidFill>
              <a:effectLst/>
            </a:endParaRPr>
          </a:p>
          <a:p>
            <a:pPr algn="r"/>
            <a:endParaRPr lang="en-US" sz="2000" dirty="0">
              <a:solidFill>
                <a:srgbClr val="C00000"/>
              </a:solidFill>
              <a:effectLst/>
            </a:endParaRPr>
          </a:p>
          <a:p>
            <a:pPr algn="r"/>
            <a:endParaRPr lang="en-US" sz="2000" dirty="0" smtClean="0">
              <a:solidFill>
                <a:srgbClr val="C00000"/>
              </a:solidFill>
              <a:effectLst/>
            </a:endParaRPr>
          </a:p>
          <a:p>
            <a:pPr algn="r"/>
            <a:endParaRPr lang="id-ID" sz="2000" dirty="0">
              <a:solidFill>
                <a:srgbClr val="C00000"/>
              </a:solidFill>
              <a:effectLst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029200" y="2743200"/>
            <a:ext cx="1524000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1" idx="3"/>
          </p:cNvCxnSpPr>
          <p:nvPr/>
        </p:nvCxnSpPr>
        <p:spPr>
          <a:xfrm>
            <a:off x="3776589" y="3962400"/>
            <a:ext cx="2776611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793294" y="4648200"/>
            <a:ext cx="2776611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3" idx="3"/>
          </p:cNvCxnSpPr>
          <p:nvPr/>
        </p:nvCxnSpPr>
        <p:spPr>
          <a:xfrm>
            <a:off x="3793294" y="5306147"/>
            <a:ext cx="2776611" cy="27853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903431" y="1029447"/>
            <a:ext cx="5339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/>
                <a:latin typeface="+mn-lt"/>
              </a:rPr>
              <a:t>Entrepreneurial University (Walker, 2012)</a:t>
            </a:r>
            <a:endParaRPr lang="id-ID" sz="24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510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3233652"/>
              </p:ext>
            </p:extLst>
          </p:nvPr>
        </p:nvGraphicFramePr>
        <p:xfrm>
          <a:off x="152400" y="762000"/>
          <a:ext cx="8686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329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Problems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36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9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Indonesia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8134350" cy="464309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/>
              <a:t>HDI </a:t>
            </a:r>
            <a:r>
              <a:rPr lang="id-ID" dirty="0" err="1"/>
              <a:t>Index</a:t>
            </a:r>
            <a:r>
              <a:rPr lang="id-ID" dirty="0"/>
              <a:t> (UNDP)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Global </a:t>
            </a:r>
            <a:r>
              <a:rPr lang="id-ID" dirty="0" err="1"/>
              <a:t>Creativity</a:t>
            </a:r>
            <a:r>
              <a:rPr lang="id-ID" dirty="0"/>
              <a:t> </a:t>
            </a:r>
            <a:r>
              <a:rPr lang="id-ID" dirty="0" err="1"/>
              <a:t>Index</a:t>
            </a:r>
            <a:r>
              <a:rPr lang="id-ID" dirty="0"/>
              <a:t> (Martin </a:t>
            </a:r>
            <a:r>
              <a:rPr lang="id-ID" dirty="0" err="1"/>
              <a:t>Prosperity</a:t>
            </a:r>
            <a:r>
              <a:rPr lang="id-ID" dirty="0"/>
              <a:t> Institute)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Global Service </a:t>
            </a:r>
            <a:r>
              <a:rPr lang="id-ID" dirty="0" err="1"/>
              <a:t>Location</a:t>
            </a:r>
            <a:r>
              <a:rPr lang="id-ID" dirty="0"/>
              <a:t> </a:t>
            </a:r>
            <a:r>
              <a:rPr lang="id-ID" dirty="0" err="1"/>
              <a:t>Index</a:t>
            </a:r>
            <a:r>
              <a:rPr lang="id-ID" dirty="0"/>
              <a:t> (</a:t>
            </a:r>
            <a:r>
              <a:rPr lang="id-ID" dirty="0" err="1"/>
              <a:t>A.T</a:t>
            </a:r>
            <a:r>
              <a:rPr lang="id-ID" dirty="0"/>
              <a:t>. </a:t>
            </a:r>
            <a:r>
              <a:rPr lang="id-ID" dirty="0" err="1"/>
              <a:t>Kearney</a:t>
            </a:r>
            <a:r>
              <a:rPr lang="id-ID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Professional Developer </a:t>
            </a:r>
            <a:r>
              <a:rPr lang="id-ID" dirty="0" err="1"/>
              <a:t>Index</a:t>
            </a:r>
            <a:r>
              <a:rPr lang="id-ID" dirty="0"/>
              <a:t> (IDC)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err="1"/>
              <a:t>Outsourcing</a:t>
            </a:r>
            <a:r>
              <a:rPr lang="id-ID" dirty="0"/>
              <a:t> </a:t>
            </a:r>
            <a:r>
              <a:rPr lang="id-ID" dirty="0" err="1"/>
              <a:t>Index</a:t>
            </a:r>
            <a:r>
              <a:rPr lang="id-ID" dirty="0"/>
              <a:t> (</a:t>
            </a:r>
            <a:r>
              <a:rPr lang="id-ID" dirty="0" err="1"/>
              <a:t>Clutch</a:t>
            </a:r>
            <a:r>
              <a:rPr lang="id-ID" dirty="0" smtClean="0"/>
              <a:t>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Research </a:t>
            </a:r>
            <a:r>
              <a:rPr lang="en-US" dirty="0" smtClean="0"/>
              <a:t>Publications </a:t>
            </a:r>
            <a:r>
              <a:rPr lang="id-ID" dirty="0" smtClean="0"/>
              <a:t>(</a:t>
            </a:r>
            <a:r>
              <a:rPr lang="id-ID" dirty="0" err="1" smtClean="0"/>
              <a:t>ScimagoJR</a:t>
            </a:r>
            <a:r>
              <a:rPr lang="id-ID" dirty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id-ID" dirty="0"/>
          </a:p>
          <a:p>
            <a:pPr marL="514350" indent="-514350">
              <a:buFont typeface="+mj-lt"/>
              <a:buAutoNum type="arabicPeriod"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5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0500" t="25111" r="27500" b="6445"/>
          <a:stretch/>
        </p:blipFill>
        <p:spPr>
          <a:xfrm>
            <a:off x="1371600" y="813628"/>
            <a:ext cx="6400800" cy="586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871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HDI </a:t>
            </a:r>
            <a:r>
              <a:rPr lang="en-US" dirty="0" smtClean="0"/>
              <a:t>Index (Indonesia 1980-2012)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1375" y="6504057"/>
            <a:ext cx="878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>
                <a:effectLst/>
                <a:latin typeface="+mn-lt"/>
              </a:rPr>
              <a:t>(Source</a:t>
            </a:r>
            <a:r>
              <a:rPr lang="en-US" sz="1800" i="1" dirty="0">
                <a:effectLst/>
                <a:latin typeface="+mn-lt"/>
              </a:rPr>
              <a:t>: Human Development Report </a:t>
            </a:r>
            <a:r>
              <a:rPr lang="en-US" sz="1800" i="1" dirty="0" smtClean="0">
                <a:effectLst/>
                <a:latin typeface="+mn-lt"/>
              </a:rPr>
              <a:t>2013)</a:t>
            </a:r>
            <a:endParaRPr lang="en-US" sz="1800" i="1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492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2294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HDI Index (2012)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31386"/>
            <a:ext cx="8229600" cy="677053"/>
          </a:xfrm>
        </p:spPr>
        <p:txBody>
          <a:bodyPr>
            <a:noAutofit/>
          </a:bodyPr>
          <a:lstStyle/>
          <a:p>
            <a:r>
              <a:rPr lang="en-US" sz="2400" dirty="0" smtClean="0"/>
              <a:t>Indonesia </a:t>
            </a:r>
            <a:r>
              <a:rPr lang="en-US" sz="2400" dirty="0"/>
              <a:t>performs worse than the average MIST </a:t>
            </a:r>
            <a:r>
              <a:rPr lang="en-US" sz="2400" dirty="0" smtClean="0"/>
              <a:t>country</a:t>
            </a:r>
          </a:p>
          <a:p>
            <a:r>
              <a:rPr lang="en-US" sz="2400" dirty="0" smtClean="0"/>
              <a:t>Its </a:t>
            </a:r>
            <a:r>
              <a:rPr lang="en-US" sz="2400" dirty="0"/>
              <a:t>HDI is higher than </a:t>
            </a:r>
            <a:r>
              <a:rPr lang="en-US" sz="2400" dirty="0" smtClean="0"/>
              <a:t>Vietnam’s </a:t>
            </a:r>
            <a:r>
              <a:rPr lang="en-US" sz="2400" dirty="0"/>
              <a:t>only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000" t="34889" r="11500" b="17111"/>
          <a:stretch/>
        </p:blipFill>
        <p:spPr>
          <a:xfrm>
            <a:off x="0" y="1295400"/>
            <a:ext cx="9144000" cy="3270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375" y="6248400"/>
            <a:ext cx="8780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effectLst/>
                <a:latin typeface="+mn-lt"/>
              </a:rPr>
              <a:t>(Source</a:t>
            </a:r>
            <a:r>
              <a:rPr lang="en-US" sz="2000" i="1" dirty="0">
                <a:effectLst/>
                <a:latin typeface="+mn-lt"/>
              </a:rPr>
              <a:t>: Human Development Report </a:t>
            </a:r>
            <a:r>
              <a:rPr lang="en-US" sz="2000" i="1" dirty="0" smtClean="0">
                <a:effectLst/>
                <a:latin typeface="+mn-lt"/>
              </a:rPr>
              <a:t>2013)</a:t>
            </a:r>
            <a:endParaRPr lang="en-US" sz="2000" i="1" dirty="0">
              <a:effectLst/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2483407"/>
            <a:ext cx="8839200" cy="3384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5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500" t="21360" r="28500" b="27054"/>
          <a:stretch/>
        </p:blipFill>
        <p:spPr>
          <a:xfrm>
            <a:off x="228600" y="990600"/>
            <a:ext cx="8763000" cy="541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2533" y="6400800"/>
            <a:ext cx="6272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effectLst/>
                <a:latin typeface="+mn-lt"/>
              </a:rPr>
              <a:t>(Source: Martin Prosperity Institute, Global Creativity Index 2011)</a:t>
            </a:r>
            <a:endParaRPr lang="en-US" sz="1800" i="1" dirty="0">
              <a:effectLst/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2457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 Creativity Index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0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12533" y="6400800"/>
            <a:ext cx="6272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effectLst/>
                <a:latin typeface="+mn-lt"/>
              </a:rPr>
              <a:t>(Source</a:t>
            </a:r>
            <a:r>
              <a:rPr lang="en-US" sz="1800" i="1" dirty="0">
                <a:effectLst/>
                <a:latin typeface="+mn-lt"/>
              </a:rPr>
              <a:t>: Martin Prosperity </a:t>
            </a:r>
            <a:r>
              <a:rPr lang="en-US" sz="1800" i="1" dirty="0" smtClean="0">
                <a:effectLst/>
                <a:latin typeface="+mn-lt"/>
              </a:rPr>
              <a:t>Institute, Global </a:t>
            </a:r>
            <a:r>
              <a:rPr lang="en-US" sz="1800" i="1" dirty="0">
                <a:effectLst/>
                <a:latin typeface="+mn-lt"/>
              </a:rPr>
              <a:t>Creativity </a:t>
            </a:r>
            <a:r>
              <a:rPr lang="en-US" sz="1800" i="1" dirty="0" smtClean="0">
                <a:effectLst/>
                <a:latin typeface="+mn-lt"/>
              </a:rPr>
              <a:t>Index 2011)</a:t>
            </a:r>
            <a:endParaRPr lang="en-US" sz="1800" i="1" dirty="0">
              <a:effectLst/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2457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 Creativity Index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28600" y="1066800"/>
            <a:ext cx="8763000" cy="5334000"/>
            <a:chOff x="228600" y="1143000"/>
            <a:chExt cx="8763000" cy="5334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24500" t="21153" r="28500" b="33800"/>
            <a:stretch/>
          </p:blipFill>
          <p:spPr>
            <a:xfrm>
              <a:off x="228600" y="1143000"/>
              <a:ext cx="8763000" cy="47244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30500" t="40249" r="23500" b="13555"/>
            <a:stretch/>
          </p:blipFill>
          <p:spPr>
            <a:xfrm>
              <a:off x="381000" y="1612927"/>
              <a:ext cx="8610600" cy="4864073"/>
            </a:xfrm>
            <a:prstGeom prst="rect">
              <a:avLst/>
            </a:prstGeom>
          </p:spPr>
        </p:pic>
      </p:grpSp>
      <p:sp>
        <p:nvSpPr>
          <p:cNvPr id="9" name="Rounded Rectangle 8"/>
          <p:cNvSpPr/>
          <p:nvPr/>
        </p:nvSpPr>
        <p:spPr>
          <a:xfrm>
            <a:off x="304800" y="5715000"/>
            <a:ext cx="8610600" cy="3164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MOVIE_ONCLICK_URL" val="http://"/>
  <p:tag name="GENSWF_MOVIE_ONCLICK_URL_TARGET" val="_self"/>
  <p:tag name="GENSWF_MOVIE_PRESENTATION_END_URL" val="http://"/>
  <p:tag name="GENSWF_MOVIE_PRESENTATION_END_URL_TARGET" val="_self"/>
  <p:tag name="FLASHSPRING_PRESENTATION_REFERENCES" val=""/>
  <p:tag name="ISPRING_PRESENTER_PHOTO_0" val="jpg|/9j/4AAQSkZJRgABAQAAAQABAAD//gA7Q1JFQVRPUjogZ2QtanBlZyB2MS4wICh1c2luZyBJSkcg&#10;SlBFRyB2NjIpLCBxdWFsaXR5ID0gODUK/9sAQwAFAwQEBAMFBAQEBQUFBgcMCAcHBwcPCwsJDBEP&#10;EhIRDxERExYcFxMUGhURERghGBodHR8fHxMXIiQiHiQcHh8e/9sAQwEFBQUHBgcOCAgOHhQRFB4e&#10;Hh4eHh4eHh4eHh4eHh4eHh4eHh4eHh4eHh4eHh4eHh4eHh4eHh4eHh4eHh4eHh4e/8AAEQgA1gDI&#10;AwEiAAIRAQMRAf/EAB8AAAEFAQEBAQEBAAAAAAAAAAABAgMEBQYHCAkKC//EALUQAAIBAwMCBAMF&#10;BQQEAAABfQECAwAEEQUSITFBBhNRYQcicRQygZGhCCNCscEVUtHwJDNicoIJChYXGBkaJSYnKCkq&#10;NDU2Nzg5OkNERUZHSElKU1RVVldYWVpjZGVmZ2hpanN0dXZ3eHl6g4SFhoeIiYqSk5SVlpeYmZqi&#10;o6Slpqeoqaqys7S1tre4ubrCw8TFxsfIycrS09TV1tfY2drh4uPk5ebn6Onq8fLz9PX29/j5+v/E&#10;AB8BAAMBAQEBAQEBAQEAAAAAAAABAgMEBQYHCAkKC//EALURAAIBAgQEAwQHBQQEAAECdwABAgMR&#10;BAUhMQYSQVEHYXETIjKBCBRCkaGxwQkjM1LwFWJy0QoWJDThJfEXGBkaJicoKSo1Njc4OTpDREVG&#10;R0hJSlNUVVZXWFlaY2RlZmdoaWpzdHV2d3h5eoKDhIWGh4iJipKTlJWWl5iZmqKjpKWmp6ipqrKz&#10;tLW2t7i5usLDxMXGx8jJytLT1NXW19jZ2uLj5OXm5+jp6vLz9PX29/j5+v/aAAwDAQACEQMRAD8A&#10;83+NM0ieK9XmCbtspOf0rgYdT1HA/wBDH/fVegfGNJJdf1cKDku4H5mvMd18bqQIoCqQCCCN1eFh&#10;IKVJXR6s5NS3OkgumeJWZdrEZI9KmWfJzmskSOOOcfQ1IJOcYP5UpUlc0TNUXOTjNOE/YnntWX5n&#10;p1pwmJHPBFL2bC5qrOCKcs/FZSzY/iqG51S2tsCSTBPaiNJvZCckldm4Jqf5pPIrlZtbkLZgiG3H&#10;DMaYmp30iliyrj72QDito4CbMniYJ2Os84nuKetwMc5rjJNUvUfYZDkdsCpBqF6oDiVWQ9MrV/2f&#10;K25LxcOx14nHXNKZyT8vPFc5FqN0eWjUbeqlSPwq0NQVvlQMvPJIxg+lZywU4vYpYim+psm4AGS1&#10;J9o9DWd5oI5J6flSeawwM4zWPsWuhrzo02n460gm461med749qXzqnkHc0vPwvWgXBIPNZpm96aZ&#10;8dDRyBc1RcHGM0vnn1rKE+aXzuO9JwA1PtGT14o8/wB6y/OyTzSiX3qfZgaIuBRWW0uB1op+yC53&#10;HxIXd4jvT1zPJ/6Ea4NoR5rnGK9G8fKX1i4PYTSY/wC+ia477NmR+KrDNqCQpbmeIgQMVMsQG3/C&#10;tAWuB0FSG3wRxW7ZNzNWLPAGDikmEcSNJIQoHc1oXKxW8DzSkKiZJJ7Vwmr6i18zOxKpu+VAcYHv&#10;WlGm6jt0Iq1ORFjVNTuWOYCkUY6gEFm/wrGwJpC75Zs/jUUjKJDg5P40qgyE4VuPSvUhTjDRHDKT&#10;k9SyrfuhGGKr25qZGdo/3Z5HfHJqK2gYZZ2XGOQxolutjEwqsfGCE5qyNibycw7nfaBxg0okmjbz&#10;PLBQ8deP/rVnGdueevXP+FOjZyp2btpHK0Ba5ovfMTtZgVIwaLa9ZEdwQSF2nPcds1mujkYCmo4/&#10;MjZtw6evagdjorHUA0ZDdCePer1veE3ixSxAg9O5z/WuVs5irg/exzitJbn5WYNyRtyp7GpcEw5m&#10;mdVAbabIAR27+oNTm3h6+UB+Fcvp+2CZSrvuPVVrrbFhPGGznNeZiaHs9Tto1efRkTW0B/5ZimfY&#10;4P8AnmKulMqPpQEwtcabOpopG1hwT5a0C1ix9wflV0RnbzQqcdKHJiKYtYcnMYoW1hz/AKsVeEZ3&#10;EHrmmiPB/CobuIofZYdv+rHNFXhH8oxRV3YHY+MUzqVw3/TZ/wCdc7bxbjIfpXTeK+bqZvWVv51g&#10;2wwHqaHwoJsUQLs6U4wAKvBqyQAoAolO1M9hWy1IPPfiFqJ+0DTYiAo+aTHf0FchJITFszk55qfU&#10;p3muppp2DSu5Jb3rPJZmAUda9ijBQjY4Zy5mSfxZzn+VTLIy4ELZPfAq9pujzXAUup5Pp/Ouw0Tw&#10;e07KCoRM8kipqV4xNI4aU9zgVt55HwiMT6gVs6T4T1PUHG2FgD0JFew6P4LsYCkhhEhA/iFdtpml&#10;QxBB5KrgYwBXPLGdjpjg0tzxO0+F+ouVLspGOR3q/wD8K1uIl3NlVx3r3mCOz4BULxwfWobyOHaR&#10;GcDsM1m8TPuaLDw2seFHwf5CDzogxAOAB1+tYWveHI4IXBjbuRgV75PbRkkmNSQPSuP8U6YkltgJ&#10;wM4xShiJOQqmHXLofPdzDJBKVC49c+npTYZyrYJAOevpW3rNm63LKQMg4Oe9Y00A5II969KLujzG&#10;rOxoW91ggkjGfzrqPDd5O9wIkJ8okZXHFcXbbvk449F64rrPDd3H9uRfs5QH7pznNRWV4Mqn8R1z&#10;R5xgUghy3NXGTngDFJs6mvGtY9G5VaP5cdqVIhtFWSmRzQFwABSYXK/lgPmkMYq0FHpSBakLlTyg&#10;DnHQ0VbKgc570Urkmnr+p7fFcGnyW0Tx3AnPI4BVSQaqXF1HZMkhtIpEeaNGTlfvOB2+pr0PS/DW&#10;kah8bNGtLuySWA2N3K0ZYgM2xef1roPiH4R8Lx+E7+5tND+y3VpJbMHExIVjOg29SMgdfTIrtwvs&#10;+VJo5qsnzPU4y1sNHujGJkitXlyVRQ7Ae2Sf51gfE86do+lxmzjxIY23ncTntn2q9ahZjZq5UuDk&#10;blJA6Z7Vg/HgpDplqLZwwYNvYdT83SvoK+EpRpO0Tzqdao6iTZ4bduXbd+JHqa1PDNh9pkEjcqD0&#10;rHmALYGa7rwXbottGSByPzrzK0uSB30I80tTqNA0yNWVnA49q7bTowihVAOPbrWHpdu3y/NgdK6i&#10;xtVGGJJ968icmz2IIm3H5Yw5U1rQTSyRAK291GFHrTFsYm2BztZhwTTpoFt5g8bEgDkdKEW9SWzM&#10;k/7ucujj2wTV6S0KrgselUrG5jWZ5ZWI5wtaq3EUgChBn1qr3Ia1MyWMDPOMfrWbfWiSo3Q/hXST&#10;QI6/MQoPrWbeRCMEoQ3rip1QmeCfETR5dP1AzLHlX5BxXET2ykFgCBX0R4s0mDVbFo2A3AHacdDX&#10;iuv6RcadKwkBMeeuK9PC1lJWZ5mIotO6OaY7SoH3TxnvXX/CjTxrviy006Sf7MJCcuVyF44z7e9c&#10;0UjaAkr84546fjXb/BBf+K+sAo6bhjdgkY/X0+hrrceZWONy5Vc9zvfg9qFtaSXJ1m0KRoWOYyOA&#10;PrVHS/hTrWoaZbX8F9ZBLiISKrlgQCM+leq67mbRIhu1dZTauiraNlDyRh/Xp+VP0vcngHRFXcC9&#10;rFjb7IK8yvTjSu+x0Uas6jSXU8ol+EniFFGbmxJzgAM3+FcDd27Wt1LbSAF43KNjpkHBr6fuHaTW&#10;oALy+wxjb7OLfMPQH7+3j86+bvEyBfEmprn7t3KOv+2aynFKN0a0ajlJp9DMVeppCoP5VNFDM8Xm&#10;JG7IeAQpIJFPjtZnkEawyFm6AKcn8Kx5Wzpa6vYqsox+NFasOg6zOGMOl3cgXrthY4opWZF0eoeF&#10;Pm+POlY/h0y5/lHXV/EYpP8ADzU/JljdJNQh2FWyApuIiP55/GuV8JRhvjlZAMy/8Sm55BwRny+h&#10;ro/H1rb2vgW6uVgMbNfWyhcsQAJ41A546AZx3rfDbR/rqcuI3PPLm3hnlithZKrRgndnCk8enXoS&#10;K81+N6PFDaQiLA2sSx6nk8CvXryN742BszEZRu8zzCQQOOn4Z61558WLCe9jtLSRT5nlORjqcE19&#10;dVjzUbHn4KLqVlFHz2QfN4A68V6h4UtttpCB1x6V5zdWzw6mbbaQwcLg9v8APFekWeoJpyRRABpC&#10;MY9B618/iVeyPUw65b3Ousy0argEEc5rQh1BrbPmNle1cLL4h1OU5tYsjpnHFVpdS12Q4nwAeCa4&#10;/YM7VW7HrdjrSzwqsbKQvrUlxfrIjZcZxXlmk6xc20myX5dw9etdLp0l1eEFGA3DjNS4WN4yT1ZL&#10;qviEWlwFCswHYHrWVP8AEDVDIIrW2OzGOetN1rT7hLkyyFGjH8SNk1z0mpwWkwSKIFs49Sa2hBLZ&#10;GE2+52dpqnibVSWc7E74yMVcW/1aCPZLvZj/ABciuLi+IN3au1olntcHBDDBzW1beI7+8uri1vLa&#10;G2eFN+WfbnPQeh/OqcJW1iYxnHZM6vTLuW4hJuCAxPFZ/ijQob60kwqksuCaydJvby7uMwR7iP4R&#10;/PPSupjGpvZEzRW0DDoATI349BmuZ+47nRpJWPnW8WSyvJbZ9waNitdN8Mb+Kx8a6Vdo2YzKEZT0&#10;5yKPiXoU1prZufMDG5XcxxjDdD0q/wCHfDEFhNpl1FeG5uC6StBjKsu4A49CM/zr1YVE1FvqeROk&#10;/et0Pr9riygNld3EdxJNFHKi+TbtIFVgepVTjkjqRxmltMf8IhoEeM4tEOM46KP8/hT4NRez0byI&#10;IzLdXGUijQ4GNvLM3RVA7n6CoLI58LaGSAQLJcA8Zrz83k4pl5ar1EXdKnsbfXI985NxcQLHswSA&#10;RgDtxkdcnsK+PfilrWoL441nT445LZEvJcnHzMN5wfYV9m6fqMcJstPhUyzzHcyx/wACA8u3HA4w&#10;PU18VeI7W7vPiJ4ukWSJzb3F1NKzk/d8zHHqeQBW2GgqtOLfkL2nsqstOp6N8FrdL/RpdOuIYFlj&#10;kMge4YgAHbx+uat+GFS/8dXtvbRm2K25jXax+VgHOfbPtVH9nG98zTjbXUVu6IX2FYlDk7eMtjJ/&#10;H2q14e1CT/hNr8wxwxtFHsj8uJULcNjOAcnnGeaVraHv43meFk7dEepeDEvdM8wzTZmYhiM5AHTH&#10;SipvC0k02out0m5lkVQrHOR2zwKK+br+0lXnyvqclGUIU48yvoZHgz/kuFvnqNJn/nHXQ/ElnHge&#10;SOR1bZqkChAc7cTg4PA69a5PwzP5HxZuLryy3k6DcPgHBPK8D8q6Px7HDDpcOnQhmEtxZTFjj5sy&#10;txwOvB59Mele5ht4/wBdTzcQtzihM41a22xOAVkx8ue3rWV432T6jpUSjbm3m56HqP8AGvUE063N&#10;5bQvZEMyOd3PygAZxxjuK4v4nafHYeJdCkjXJ8m4JHbgp/jX10asWuU58jV8fT9T5v8AGelf2X45&#10;FuMbDMrDuMHH+ea17iz8y+ZyTjAAz2HoK7D4yaAhkuNckZTLEiODGPl+8Bz6da50mN4pnZ3VguUG&#10;3qfzrwcdFwqJHuYnCujWlF9dSM6pb2iNBBbedIi5YKOAPWsf+35r64SOGFFLdA2AKn0y3ntrhpbd&#10;yJJRh9w3DHpzWnp2hqs5mFuFZ+pK8/hXPHkjvucjjUb93YztPuWvoZt4ggeIcMxCnP8AWu6+G7Wt&#10;x5e99y5xzyW+gNY15pVtGgkZCvBAI6j6V1HgHSjDsZQR06DpWVWUeh1Uoy2K16Ek1W50w+SPPc+T&#10;tXkHOWGO3/665m/8JTQ3RuZS6jdlWAOM+9eta5oVvJdi7jXy7pCCkiryDSwajaKJItVtIZD3dTgG&#10;iNXlQ5Ur7nlNv4d+0Xi3UsKXEpOdxfHPYmu00jQWdf3ltCueSMZP1JNdAbTw/vMlvtjPUgdq0NPk&#10;t1ykJRuOPU1MqrloCopMrWunx26grbogA52qKWaNZovMVcBRge5q5dys0KqPl3fe9hVaSUSAwj5B&#10;jArB6miikeb/ABE0t7/T1ljUu8RJPHOPSqngiyubK70i6hbJKsVdhkKw5wRXdXUaNI6EDb396zvB&#10;duYdRltZgphtrlGhLcDax5Gf89K3oT2i+5zzgkpS8j2h5oDaBDcal9qkUCKCym27+uWcdAo9Tj06&#10;07Tn8zwroTLgj7Eh5HB61NaXs8NzBY2bR+bcv86lVJMSq7Ec9yQo/EmqmhD/AIpDQfm/5cE/rVZ3&#10;s2eflOs0aWmyxJqdrENRvfPeRT9khVGQIDy7kruVevUj2r5J1N4YfHvj5XnSIubhUVjguTOpwK+u&#10;tBuyuqQ2NskDmTdLdEKC+BtCd89Sx9tvvXyPeQ2138SPHMt3ArNC928QfPyv5yqG468Gt8A/3Mfk&#10;Z4p/vZep2H7NujjUvDWoSj7QDBcKu+G4MbDcDkcIxPTrxV3w/JYS/ETVDpkcsdsLZVVZG+beIWD5&#10;PHVgeeOueKb+ypE8uh6k8V3PBsuYiwTZtcc8Fijc+ijGead4TuNPh+Il/cWEF2tsoLFJQN+f3m7A&#10;A6e2MilLc92vJvCyV7pKJ6l4JVvtqCR98jMpbvgntnvRR4Suo57xHRWiVAo3MOOp5GOoor52X8ap&#10;6nF/y7h6GB4aaeP4n6lLbqWni0CcxgLk7sjAx35rd8QW89rLBp7Ww2xXtkBOI8Cb5pjuB9QoUFRg&#10;Ag4HNUPAX/JYLyTBYrpDEADJ/wBYvStfxJcxSaFYeTcBsa1JL5ig4XeJZFH+8FYZHY17OG6I48Q7&#10;XOjYD+1dOJmQMVlCrnJY/KfTpx/KuE+MqH/hINCBxkW8/A9zHWqk9+upWhh1mzm2wyEGRcYPy/8A&#10;165f4iXN7N4m0pLx45QLaXa0fqTHX0uHpNSTM8gknmFNHHfGNFTw5rai5Mr/AGeNWYqFyfNjA7nt&#10;3rgdMV7q2tZFPzNGp9uldv8AGubd4Z16cJKA0UBUyLgn95EM46dj0rloIP7Phs4QwJNvEx4xglAS&#10;PzJrzsy+Jeh9Jmb/ANqSf8qNqw0+ziQO4O5uvcVeeW3tl3LECfVutY8V44ZVQbieMGtCAx7Szyb2&#10;H8R5xXju/VmEVFIyNVklku4y6tljwAOg9a7DwrqcNtNF93CkGuXuJ1Wd9xGTHwT2HeuZ0rxLLLdO&#10;sdhMsCn5ZCeT+FaKDkieZRfqe93WoW967OGWIs3Y9KwfF+mmOx+3Wswdo/mdAeGXv+NeZTanql8N&#10;lrdNZhe5XJNa3hO91++uf7IuXkuUc487btG3vn8Kbg1qVzpnWaHPbzwrujQnuD1roEWFZEKRhVxx&#10;hSefr2rn77TP7NlDREkKORVzT9QBXaxwccisrFXNaQ4QpnnvkVSlkCHcX5HJFOMgkIZmPHFV7hlC&#10;YGDuOMgZqRFX/WSFuMdqVY5ikwtRiVR5ikDOWHQH8qniChiT0JqEy3UN1iyUmVyBtxnPPp+NVTvz&#10;KxhUtyO56z4Vmnk1mylnukXz42ZIog4yFQlt3z4OCRjK96j0P5fCGgk4z9hXnr3NW/C1vexW1jOW&#10;j8mAkXGUPmD923IOegJHGD+lVdEC/wDCHaAchcWYGfxrXOG5RdzzcrsqisaHg37SNZl851+eIv5a&#10;BsbcgBuVxnj1r5UuIi3xC8fy3CgzRtclDtBUZmC5OehwRj8a+uNChkhvYL0xwLbtEyeaB85bcuAx&#10;x05OBmvj7UbhYPiJ42gluokFzNcoCxJLt5wKhQOrcY/OujBO9KPyMq+tSXqd7+yi4Og6qkjN88sW&#10;0DOM/Ng8EDPoe1Q6VNbTfEC8/s5ZdOX5FLBsybxu38sW5JyOvvR+y5eQ2Hh7VEuLu3g33UKiSVwD&#10;k5+UfK3PPoPqKzPDMRl8XXkMbBP3gwWiEmAGY529DxTnJXPeqU74Scn2ies/D+7uGuJprq31GIqV&#10;2rdkK2OehUDiipPCkcz6lPEkKjIURqkRVmHOS3ABP0GKK+XxCn9YnZdTnopOlH0DwChPxc1AI+CN&#10;JADYzjMnX9K1/H+kJYafpVnaTSlJ9SB2ynPzmGXc2fVjyffJ71kfDjcfjBqvQY0pP/RhrU8czXH9&#10;maLJ80j/ANrSlSzhsgRTD9PSvfwu8fkeXidmUrbQbjzETzI0QA7mbPBGPb3P5Vyvi6ye18Yaekkg&#10;ZfsvyjrkEpz+ldPJc3EmpW2WXIhfapJGeg/xrkvGTTP4oh8wEbbMbT+Ir7CLk0k2c/DUIvMYJLuc&#10;x8fWk/4RXWt6BN6W+xQR08xOuOpzmsvxRbiKSyMbKyeQF3Lk9B05HXn8qd8UQ8vg68iyS8k1uvPP&#10;WRa2PG2nsmmRXZu7mYmQhI2jx5OM7lJ9eh+leHmSSla+x9Lm65MaorskcnbTGNw3cGtRLsPggE88&#10;jNYYB3D3/WphNs55AHavIauZRZFqyvNPnzGUjoVOKpaTYzPepFCpbecc1YuJfMutic+hqC71aOzY&#10;JFJscfedeufatYJtWRN1JnbeHtHjgvJI7gIr7c5fGM+nNdTaxGxJaKOLLY5UAj6ZFeVW2oanqoWN&#10;EurpscNggfiTx2rasNL8Q2vlyHVra1DHPliVpCB7jpVOlJq9zTke6R1esapmMhgCccY61z1vqSPO&#10;FBAJqDUrDXblN8F5bsqjl/LIJ/WsixW5t7/ZqMaqx6ECs5RsieaSdmegWl4TGobn3NSxSebIAOO5&#10;NY8Mo2DB461atptkJyxGen/16xsU2aRkCjGc57+lMsdRtLDWra+vZxDbQybpJD0UY61ntcb2JzW1&#10;8O9Fg1/xIv22NZbG2/eOpHDsD8qn2yM1UXyNS7GNdJwaex6f9givbnT98mBMXEaszqW+QsDww9Om&#10;D19DRo6f8UPoLjIP2bHy9e1bU0HlahbagoTdG2HJj3tsPULyNufX2rM0Nc/D7RG+cssSg7Rg8g/4&#10;D8KnHVPbU3I4sFD2dWKLGnWLS6raObqZFMe9IkuJFXKMCSVDbSCD0x9TXyBq0luPih4oVoGkeS+u&#10;FgYHBifzxhgc8c5GT0zX2XYQywa3BcrHCY2gSN22MZMEHAU5wBnk8fWvkSVYn+I3jbzg0b+dOERD&#10;jcfPUc8HjGTXoYVctOK8kclWSlOTXc6P9m8Qv4b1pisjSx/PG678IwRiSccYzj71Z3hm9+z63c3d&#10;y7bVVXlKxhyQSc8Hg55HPrWz+zXYajJ4I1K7tTYiGac20i3DMG/1Y5XAI/j7+grL1LSZ9Fvb+KSa&#10;GVjBHzHnGCSD1AqZr3vmfS1KkHgZpvX3T074YarZ3Tz3GlWpsRGQCg5wTu5z34P4UVj/AALKBb/z&#10;QzL5yFgpwTwaK+Uxk5RxM0n1OWk7Uo27HW/DNs/F3WT6aZEP/IjV0HidIjaaAsU6zxi/lPmcdfIl&#10;/rXP/DLI+LOttxxpsWf+/jVv+MbB7O30G0gffsv5HLbQucxSk9PrXvUFflR5dfRmpaxQsUnZx5iL&#10;tBI7E5xj8BXnvxTIPiqIb1O20HQf7Rro5766Gu2cFu5ZHZfOUMDtBDZY+vQCuX8bMH8dxpJIrILN&#10;euMdX/wr6HDq1SJ2ZAl9ei2u55141RrjTYIAM+bqFomD3zIK7r4g6Zp9rFEtvEwaW4dZCzA7tqkk&#10;9OpMnP0FcjqMX2i90eHOd2q2vB9mJ/pXZ+LfMuNS0mG53Ynup8gn+EmFeMHjqa87OZv2jUT6OrGE&#10;87jfb/gHkM0ZjndCCdp4qG7wQExjJwK6jxZp8K6nqE9nGsdrbXHlbd+7AJYLz3+6fzrmpWA3E9K4&#10;KbcoJs87G4f6vXlD5/fqYl/Jd+YsNuTGQeZB1xU+jae1sd5RJW7u4yasOoLktinxttBHauhTaWhx&#10;w913RqLq8kMaxsQuB8oXgVZstRMr9NxNYcVm9y+CcAe9dJplpbW6DHJ9TScjX2knuzUhu3MQVxjI&#10;6AVn6jafasyt1B4NXWkiA4+771HLcIFxkYx3rJik0zNhllgzE/OOhq0btiAo5J96zri480nHr1HS&#10;rOjWlxf3SQWiGSRup7KPf0oM3KxpafFcahdpaWyFnPcdB9a9r+H+jRaRYhUXLvyzEcsfWue8IeH4&#10;NNgVB88rcySEdTXd20yW0JdiAqjjNYzkcdSbkbLoPK2t3rH1PVNG0iwg07UpWtopnKwMntzj2602&#10;z1F7+88qH7oOCx7VR8W6Pb6xhLyEGOLiOTHzA+x7Vm5JELRnW2z29663Nre5Rdu1AAcAdcZ9a+Np&#10;2uR4/wDHgJDS75Rx6G4jx+lfUOhyJZbYI3I2gDJNeL/Ef4Satp3iK58UeHJ5760upWlu7bd+9Xcw&#10;Y4x99c846j3r0MLiE9JaHNKly3sc98CvGE/h7wVdWi2KTeZeeaH3gEfIgAxg+lM1vWf7Yur6Y2/k&#10;YgiXbuzwGPsKy/hBG0Ph++R48Os4BV1yVO3pg1c1ID7Xe4VR/osXQY/jatG/fPqsRQpRy7mUdWdz&#10;8EFaSK/VAWO9OPwNFP8AgYi5vxvXAkTGRnPBor5LHq+Jn6nJhZWoxOt+GpB+KviD206Af+PvXX+N&#10;2T7Xo4YgA3EhyTjH7l64n4aeafif4i8tVLiwt+p4xveuv8YeY2o6Kk0cRQzyZ5zn90/GCK9uj9k8&#10;yvGzZXgazkuVEEbmDBDuCQMckcnryT0riPHTxnx8ywDYsenIAFJAHEp7V1t1qNr55tBcwpLkKVLf&#10;dzjr+dcL41CW/jSVUdiq2Ee588sx83/HH0r6ShJuojpyGP8Atsbdmc3r1yml6nZ3cMe/7LdxTBGO&#10;clYpTj8617TxFPr/AIrsBLpS2ktpICYVbl2dwxznGD8tc/4vZJo53hO4ecgUgZ6pIv8AOtTwIHl+&#10;IkjSsvmC65PQDYrn+grhzOMWnJ76HuxbedNPpF/+klHX1UeHPEbyk7mueGzkgjeeo9yK88028ae3&#10;Xzv9aoG73rtvEsm3wXcqqqjXFw/yr0HyrkD2Ga4ExizspLmTI6BR6muCi/3UUcOcSf16p8l+CNDz&#10;FJOSKQHnHTnJrLtb2KdQ4OAanEzqpwwY1sos4FI1UleMgjHXmrKXcirtbJ4z1rmJb8oSGBwOwqKb&#10;XGUYCHfnvRyNidRdTrn1EmPYTgkVDcanlVjU/MRz7Vn+GND8U+JZ1SzsnihzgzSKQoHt3P4V7J4Q&#10;+GWl6Mkd3rLG9uFGQsg+QH2H+NRO0DN1uxxPhHwrquuNuWNrez6tO64yP9kd69U0HRLHSLYQWUYB&#10;/ic8sx9Sat3l/EieVGFSNRgIvArPk1dIyCBmueVS5F5SOiglSCPJIGOtQebearIbeBGYA9uAPqaz&#10;9EFxrty0cQKQrjzJMcDPYeprv9Cs7eKQRQIBDEMf7x9TWOrZL0JND0pNLt0ZmMjkfvCex9qvTQq8&#10;bDqp5x71M7fIznkdMVm3UgETGKQgA/dP9KHZmSOdeMJqITOAWrpdLiaSPfIdqEfKD396z/IeZ1uP&#10;JXYnQZ5q9DNvfZGOB3br+VNKw5SuY2t+CdC1CV7g2iRTSMGleEBGkx/ex1+vWvG/GfgHXNImvLhb&#10;YXdo0SKJIck8SEncOo4brX0UF3DrmkeAMMla6IVXFmzxVV0/ZN6M8T+G1rHa6rqVvH5SorRn925A&#10;+6T1PNFepXHhy1S8mvbVBDcTACVgPv4GBkdOlFeRicNOdaU7bnVQxVONNRfQ838FXjaT4u1PXpEE&#10;lvqFrDHGqMNw2ljk54/iFdBr3iCDUb3TpFglVbV3dixXnMbKB19TXy9H8VfF0CLEFsiit5a7oDnA&#10;HXrVu3+K/iyRVaSHTgD1UwtkfrXoLC4mDTVtDKU6Mt7n0OZdGluzePGxn3BtxLckdOhrntcjmvPE&#10;cuowqrRNHAMP3MbFsH2J/TNeSJ8UfEXeCxPuUb/Gn/8ACz9bz/x52H/fDf410xr4xO9ka4aVHDz5&#10;46+p3fiHTtU1JppYo4I3knWUqqhVGN/QDgckVDpulaxavPcu2y5lcvujbbjIOefxNcavxQ1jcAdN&#10;sj+DVLH8TtUbAOl2hJ7KzCssRPFV4uMkjsw+OjQxX1mG9rW6HTeINFvpdEht41HyO7yYb7gO3n8h&#10;Xn9+YdVgaxhQwtGMQ72H73vn2Nd5peva5eQk3+mW1rCw4Uuxcj6dvxriNW097C/EtsfnhcOoI4YD&#10;kH3pUOeKtLdHJja/1itKs95bnDX801herDtZCq4cEd81oWeoLKoy+DWx4g/s7xO7LDCtnqRA8rc2&#10;EkPdM9j6E1zPh3TLibxNaaNcRvHLJOsbqcggZ5/SvTTjOF+pxJtOx3Hh/wAL3GrRC8upBbWP9/8A&#10;ik/3R/Wt23ttG0mZJLPTY3aMgsZfmZufU+3pXTXMP7kQQxLHGoCqoHAAGAP0rA1O1/fxJuxzt/Ou&#10;L2jbKbZ7nDqukWWnQvp1rGEkjVlwBwCM1g6nq09w2Q2MmqKRGGBIk4CKFA9AOKWNdx559q527BGN&#10;itIZZW+8RV7RdCl1G8EZyEH+sY9hU1np5u7lYoSd3fHRfrXcadaRWVuLeAc45Pcn1rPrcmUuw+1t&#10;4bG0SzsowijpjqT3Nanhq5WVJ0VQPLbGfWoLRFKPIOQBhT/WjwrEY4LyU9HmOPwqk7Es3Vwyle1Y&#10;s4E9yYlOEX7xFaNzIILY/wB5hxWcieVFlj83XNFrkk7SKoVQPl7D1qQKJrgJ02LksOorNSbMxZ/u&#10;rzV+FjBZmV/vv8x/pVCLENwAChwrL196uIciswxeYEUMQV+ZiO3tVixuOXRsqyj7rDk1SYMuFQRy&#10;MUVGZ0ZyAQSOoz0oqhH543kIaUMf+Wbk49etJEMkn3q3cqxmmAPRjVeAHHPrXdGTaOiSSHhflp2B&#10;jNOAYmvQ/hv4ctmtP7Xv7dZTIf8AR1cZAAJy2PU9vpUSlYGc94c8JajqoWdx9mtT0kcct9B3rvdN&#10;8O6XpKK1vbh5h1mflyf6fhW4+aguM7AK55TbGtDNnZiSB+dc/wCKoh9ljmBy6ttJ9fT+tdGyljgV&#10;heNH+z2EYCg8lj7/AOc1KCTPP3gN5qKrGuNg3Ej17V6JoujW+oeINH19tiTWobzP9sbSFz7hjWLp&#10;OkxW8k8z5HmbSufTbmuz0CIWVgXc7N5zhh0HatJ1GloQtTXv5UBJGAMVxusXDPcb1PIb5APX1rXu&#10;5prmUxrlV7mqa2JnuCUXCR8Z/maxi9RnqmjwC/sIbsbdkyBwfrVe7s5opwtudzsdoWsnwDq+3Q3t&#10;WB/cTMik9Sp5/wAa7fQLUyv9vmAB/gHr71jJWkDZc0PTk0+12gZlfl2Pc1qYKpgcyNwKYn3s+lT2&#10;o3yGTP3eBQZsnlAitiq8DFT6NFs0yId3Jc/iTWfqMwELY9K1mLQWESL1KBV9vWqsK5DcOJJy5xsT&#10;hfc1Su5CcZPWp2ZcBF+6v61n3jANuPYU9gG2yGa7SAHg8t9BWlq8hTyYwMbm5FVdAj4eZh97ofQV&#10;JqckbzqGbayn5CehpdAe5IbsJvYyqrEcqTjipFdbi1UP8hHIbOCPxqgzGVvnVML3AxmuP8V60bi7&#10;/s+1lZUjP7woep9KEmxqNzstQ1+y02IrblZZR+VFcvoOgXV4RPchkjxwG6miq5h2ifJl2uLuYY6m&#10;oIo+CB61bvWJvpcgDOP5VHFxnINdcWay3LWlae2oahDZpw0rhc+g7n8smvaIESGCK3iULGi7UUeg&#10;rivh1pOFbVphgnKQqfTkFv6V3CAEk+nFZVG27CTBV3P04FMuEDHkcVcSPanv3qKRD9agSKCQgdaw&#10;fFdobm1ChdwVwceo7/0rqdhwciq72rP/AA8e9C3BmB4e05sSrOPMUsGUHoD6VtSoFbaMSSn8lq7B&#10;YOsO1DgkZY46f5FaF5pljDFG1qwLl+DuzuXHf0rKUveBOxgw2sjMkFuhaeU4X1J9a25NF+yW62kW&#10;ZCR8zY5J710nh7Q3ghF4y5llGBn+BfT8a2harGyhUBkPQ4obsTKWpyHg3w7OJ5TJH5cBYMc8FjXf&#10;YEaiOMAAdKaVWCNY16nlqdB875z9Kb7g73J3YRw5HX+Zq5CnlwAZ6jn61RciS+jgXkJ8zVcnfanX&#10;r0oJZm6s+IX59B+ZrXlkkaNRuPTFc/qx/dDvl0H/AI8K3+ig9cUA0RyMI12kjcazLpzNMsK9Sefp&#10;Vm+b592elVtMQyTu3cDApbiLkVy1ohYjEa8Hiq8jtNOyrK7Rk7sEDANTNJl8RMwcghgB/MGsu/v4&#10;dK0qS7mYKFBPPamNEXiLUJ41TTdNG++uOIx2X1Y+wrQ8J+ELPS4VmnP2q6PLSPzz7VxXhd767uJt&#10;auUZZro4iXP3EHQfj1r1DSp5Dap5g+bHOaN3YJXLRBXAVR06UUyWU88Y96KrlZB8JX//AB+sam0e&#10;3+26hBa7tpmlCZ9M0UV1L4TpkexQxRWyiCFNscYCoB2GKvWy5UtxRRXOyC2oBWmOijiiikMa+0dB&#10;UQ3SypGpxuYL+dFFMDfNszkorBY19+a0bDTbMzwW6x4d8szewxx+tFFZJCZ1UwWKHIHHb2qLTl3q&#10;87846CiikQRSvkGQjJNS6fgsWPYZxRRTZT2HaP8APcyStyzc1LqL4dUFFFEdyGZupf6lMf8APRP/&#10;AEIVubyYl96KKGNlG6PLA/wqTUNtvRMoxVkAfIPWiihCJYZ2O+4Yks4zz2ri9VB17xEmmykrbQjz&#10;JFz9/wBBRRSvoUjprWFIr+GCNQq4PboBXRs/lx4AooqoEsqySSyEjeRRRRXQSf/Z"/>
  <p:tag name="ISPRING_PRESENTER_PHOTO_1" val="jpg|/9j/4AAQSkZJRgABAgEBLAEsAAD/4QmXRXhpZgAATU0AKgAAAAgABwESAAMAAAABAAEAAAEaAAUA&#10;AAABAAAAYgEbAAUAAAABAAAAagEoAAMAAAABAAIAAAExAAIAAAAcAAAAcgEyAAIAAAAUAAAAjodp&#10;AAQAAAABAAAApAAAANAALcbAAAAnEAAtxsAAACcQQWRvYmUgUGhvdG9zaG9wIENTMiBXaW5kb3dz&#10;ADIwMDU6MTE6MDggMTY6NTE6NDUAAAAAA6ABAAMAAAAB//8AAKACAAQAAAABAAAAZKADAAQAAAAB&#10;AAAAHgAAAAAAAAAGAQMAAwAAAAEABgAAARoABQAAAAEAAAEeARsABQAAAAEAAAEmASgAAwAAAAEA&#10;AgAAAgEABAAAAAEAAAEuAgIABAAAAAEAAAhhAAAAAAAAAEgAAAABAAAASAAAAAH/2P/gABBKRklG&#10;AAECAABIAEgAAP/tAAxBZG9iZV9DTQAC/+4ADkFkb2JlAGSAAAAAAf/bAIQADAgICAkIDAkJDBEL&#10;CgsRFQ8MDA8VGBMTFRMTGBEMDAwMDAwRDAwMDAwMDAwMDAwMDAwMDAwMDAwMDAwMDAwMDAENCwsN&#10;Dg0QDg4QFA4ODhQUDg4ODhQRDAwMDAwREQwMDAwMDBEMDAwMDAwMDAwMDAwMDAwMDAwMDAwMDAwM&#10;DAwM/8AAEQgAHgBkAwEiAAIRAQMRAf/dAAQAB//EAT8AAAEFAQEBAQEBAAAAAAAAAAMAAQIEBQYH&#10;CAkKCwEAAQUBAQEBAQEAAAAAAAAAAQACAwQFBgcICQoLEAABBAEDAgQCBQcGCAUDDDMBAAIRAwQh&#10;EjEFQVFhEyJxgTIGFJGhsUIjJBVSwWIzNHKC0UMHJZJT8OHxY3M1FqKygyZEk1RkRcKjdDYX0lXi&#10;ZfKzhMPTdePzRieUpIW0lcTU5PSltcXV5fVWZnaGlqa2xtbm9jdHV2d3h5ent8fX5/cRAAICAQIE&#10;BAMEBQYHBwYFNQEAAhEDITESBEFRYXEiEwUygZEUobFCI8FS0fAzJGLhcoKSQ1MVY3M08SUGFqKy&#10;gwcmNcLSRJNUoxdkRVU2dGXi8rOEw9N14/NGlKSFtJXE1OT0pbXF1eX1VmZ2hpamtsbW5vYnN0dX&#10;Z3eHl6e3x//aAAwDAQACEQMRAD8A53MrwMPoFPUXYdWTlZPUMumx9zrfoVlrq2tbTdS385U+sdOx&#10;mdP6X1TCY+lvVG2g4hcX7X0v9Euoe79I+i/d+i3+9amdn5GF9UsR1BYC/qmaHepXXbxs4+0Mt2/2&#10;U+U53U+jdI67nAV9QHUGYVe0bGXY7NljbK8cfoq/s9n6L9Xrrq/tpKeZyMDqOK0Pysa+hpO0OtY9&#10;gn92XhvuUHUZTKK8l9djce4ubVcQQxzmfzjWP+i7ZPvXYfWHZi1/WHKxS/Mdn5tuFm1OgMxXi834&#10;9vp+5132ltezGv8A0fp/pa1B+Icjo3UehjIpuPT6qsrCqZYHWC3Gbt6o30vzPVbbe9//ABSKnmX4&#10;FrrMSnDF2Tfl1NsFQqe128l/6Oge77Szaz+frUuj1vf1jCa9pc1uVS21pBIANrGbbAf8z3LcybLK&#10;rehW1PNdjOiPcx7TDmkNzi1zXBW8b0upmj6xU7W3ZGVhUdTpEDblNyKX/aGM/wBFnVN9b/j/AFkl&#10;Pq1GD9X8n1Ps+NiXei81W7K63bbG/Tqftb7bGfuJsfC+ruTUbsbHw7qgXNNlbK3NBadr27mjb7Hf&#10;SWBX6nT+qbKAW1/WBllILR9HKpssb6pj6O/Bssf/AOgan01zMfpPVcalhi7quRjV11tk7XPayzYw&#10;fuY4tegp2m431ZdjMy21YRxrPoX7avTdP7tkbHIN1fQTS23CxcDKmyut0GloAscGbt+1/v8A9HV/&#10;hvoKp9WrWY2V1ToordTVU/7ZhVWN2EUZO5z2Mr/0dOY3Ias6sD/mJ0HT/D9O/wDbilJT0l+H9XcY&#10;tGRj4lRfO0OrrBMcwNqVmF9Xaq2220Ydddn0HuZUGukT7XEbXKp0WX/WDrrr/wCkstprqnkY3osf&#10;Ts/4N97sn/rqfP6XlOy8bqfRH45fisup+y3A+i9tj2vt9OymXY9/q07fU9O1JSL9n9H/AOcM/Zsb&#10;7P8AYPUnYzZ/O/zv0dn0Pz0lQ/5ysn9v/Znf8mz9m3D6f2j7Ps9X6Hper/h/9D+lSSU//9DZr+p/&#10;SqKnfZ+t9SpxnXOd6bB+jFr7PReGj7Mfe6/9Eh53+Lzo12zPz+sdStNbS9ltnuNba/c4waP0Da/7&#10;C6d2PT+y/T+1/o/tm/1vTP8AOfat/o7J/wC5f6Hf/o/+3Fe6qxlnS8tl1vo1OpeLbQ3dtYWn1Hhn&#10;8liSnjaf8XPSH23vr6zni7Ld+s7nMY+wz6+61llLX2e9vrbkLH/xa9CozRbjdWzGXODz9pZZTy4+&#10;jZW5+zfvt9XYulz8fp78yz1co15xwmtBDCQKmve6y1rf+F/m7Gb9/oqtbjdEk+rmExY8kBh3E/bK&#10;LLG+1u7+lCnH9n+D/SV+xJTin/Fn0R99dR6rmu9Kn0qX+pSWtrJfV9lr9m78639HtRMP/Fh0TEsr&#10;djdVyR6j67WM31FtjqXevV7PT/Sem9u5aleN0ICknM3NDqywMrIBAych7G+1v827Ie+r+pUo9Mop&#10;ZnYDa8h1uOx4OM4t2tePs1ra2sDR7W+7Ks9/6PfXb/hLNiSnSrq3ZZw6+ofrGOS/YKa/YSA55adm&#10;3fsyG7v+OUHYrMR79uZtexxyLfTxmO2veDvvs9Kt22y1u73Km3D6aOtvs+3uOSLwbqX1HUudacau&#10;6xzR/M/pW4b/APuN6X8+z7O9af2ax+fl2YGYaiXMGXU+re0WCuva+l7jXte7H9Hd/PVfyElMThE5&#10;XrHqDDltb6O/06fUDHHf6P0d+17mbtiGOnU/Z6sYZtX2av03UVelTsbtcDjuqZt2+2zZ6P8ALVL7&#10;N0Rr6PXzHvc23czcxwc79NlH07/b/wByX3Nsf+j/AJlKjE6V6NLa855DWYkPrrIDmh9Jwd/tdX6z&#10;3M21f4b07v3PTSUzy6g/qYGRmsDa6W7sosY1022minGFle3cx1ld2+t/56Oen1ZLPTuymhlBNbGP&#10;qpgNBFfsa32+m53tVXCxOlhjfsucS39W9P8ARO/Nycl+P4fzuS6+l/8AxaWRjdDOS82Zm24vfoay&#10;Wh/2qqx8+3bv9b0sf/wRJTb/AGTV9sj9oN9b0Ps32f06dvpTu2fZ9qSwvRf+0d3r2fbfsezZtO/+&#10;c3+t9H0N/wBu/Q/9yPX/AE3o/wCDSSU//9n/7Q5AUGhvdG9zaG9wIDMuMAA4QklNBCUAAAAAABAA&#10;AAAAAAAAAAAAAAAAAAAAOEJJTQPtAAAAAAAQASwAAAABAAIBLAAAAAEAAjhCSU0EJgAAAAAADgAA&#10;AAAAAAAAAAA/gAAAOEJJTQQNAAAAAAAEAAAAHjhCSU0EGQAAAAAABAAAAB44QklNA/MAAAAAAAkA&#10;AAAAAAAAAAEAOEJJTQQKAAAAAAABAAA4QklNJxAAAAAAAAoAAQAAAAAAAAACOEJJTQP1AAAAAABI&#10;AC9mZgABAGxmZgAGAAAAAAABAC9mZgABAKGZmgAGAAAAAAABADIAAAABAFoAAAAGAAAAAAABADUA&#10;AAABAC0AAAAGAAAAAAABOEJJTQP4AAAAAABwAAD/////////////////////////////A+gAAAAA&#10;/////////////////////////////wPoAAAAAP////////////////////////////8D6AAAAAD/&#10;////////////////////////////A+gAADhCSU0ECAAAAAAAEAAAAAEAAAJAAAACQAAAAAA4QklN&#10;BB4AAAAAAAQAAAAAOEJJTQQaAAAAAANFAAAABgAAAAAAAAAAAAAAHgAAAGQAAAAIAGkAbQBhAGcA&#10;ZQAwADcANwAAAAEAAAAAAAAAAAAAAAAAAAAAAAAAAQAAAAAAAAAAAAAAZAAAAB4AAAAAAAAAAAAA&#10;AAAAAAAAAQAAAAAAAAAAAAAAAAAAAAAAAAAQAAAAAQAAAAAAAG51bGwAAAACAAAABmJvdW5kc09i&#10;amMAAAABAAAAAAAAUmN0MQAAAAQAAAAAVG9wIGxvbmcAAAAAAAAAAExlZnRsb25nAAAAAAAAAABC&#10;dG9tbG9uZwAAAB4AAAAAUmdodGxvbmcAAABkAAAABnNsaWNlc1ZsTHMAAAABT2JqYwAAAAEAAAAA&#10;AAVzbGljZQAAABIAAAAHc2xpY2VJRGxvbmcAAAAAAAAAB2dyb3VwSURsb25nAAAAAAAAAAZvcmln&#10;aW5lbnVtAAAADEVTbGljZU9yaWdpbgAAAA1hdXRvR2VuZXJhdGVkAAAAAFR5cGVlbnVtAAAACkVT&#10;bGljZVR5cGUAAAAASW1nIAAAAAZib3VuZHNPYmpjAAAAAQAAAAAAAFJjdDEAAAAEAAAAAFRvcCBs&#10;b25nAAAAAAAAAABMZWZ0bG9uZwAAAAAAAAAAQnRvbWxvbmcAAAAeAAAAAFJnaHRsb25nAAAAZAAA&#10;AAN1cmxURVhUAAAAAQAAAAAAAG51bGxURVhUAAAAAQAAAAAAAE1zZ2VURVhUAAAAAQAAAAAABmFs&#10;dFRhZ1RFWFQAAAABAAAAAAAOY2VsbFRleHRJc0hUTUxib29sAQAAAAhjZWxsVGV4dFRFWFQAAAAB&#10;AAAAAAAJaG9yekFsaWduZW51bQAAAA9FU2xpY2VIb3J6QWxpZ24AAAAHZGVmYXVsdAAAAAl2ZXJ0&#10;QWxpZ25lbnVtAAAAD0VTbGljZVZlcnRBbGlnbgAAAAdkZWZhdWx0AAAAC2JnQ29sb3JUeXBlZW51&#10;bQAAABFFU2xpY2VCR0NvbG9yVHlwZQAAAABOb25lAAAACXRvcE91dHNldGxvbmcAAAAAAAAACmxl&#10;ZnRPdXRzZXRsb25nAAAAAAAAAAxib3R0b21PdXRzZXRsb25nAAAAAAAAAAtyaWdodE91dHNldGxv&#10;bmcAAAAAADhCSU0EKAAAAAAADAAAAAE/8AAAAAAAADhCSU0EEQAAAAAAAQEAOEJJTQQUAAAAAAAE&#10;AAAAAThCSU0EDAAAAAAIfQAAAAEAAABkAAAAHgAAASwAACMoAAAIYQAYAAH/2P/gABBKRklGAAEC&#10;AABIAEgAAP/tAAxBZG9iZV9DTQAC/+4ADkFkb2JlAGSAAAAAAf/bAIQADAgICAkIDAkJDBELCgsR&#10;FQ8MDA8VGBMTFRMTGBEMDAwMDAwRDAwMDAwMDAwMDAwMDAwMDAwMDAwMDAwMDAwMDAENCwsNDg0Q&#10;Dg4QFA4ODhQUDg4ODhQRDAwMDAwREQwMDAwMDBEMDAwMDAwMDAwMDAwMDAwMDAwMDAwMDAwMDAwM&#10;/8AAEQgAHgBkAwEiAAIRAQMRAf/dAAQAB//EAT8AAAEFAQEBAQEBAAAAAAAAAAMAAQIEBQYHCAkK&#10;CwEAAQUBAQEBAQEAAAAAAAAAAQACAwQFBgcICQoLEAABBAEDAgQCBQcGCAUDDDMBAAIRAwQhEjEF&#10;QVFhEyJxgTIGFJGhsUIjJBVSwWIzNHKC0UMHJZJT8OHxY3M1FqKygyZEk1RkRcKjdDYX0lXiZfKz&#10;hMPTdePzRieUpIW0lcTU5PSltcXV5fVWZnaGlqa2xtbm9jdHV2d3h5ent8fX5/cRAAICAQIEBAME&#10;BQYHBwYFNQEAAhEDITESBEFRYXEiEwUygZEUobFCI8FS0fAzJGLhcoKSQ1MVY3M08SUGFqKygwcm&#10;NcLSRJNUoxdkRVU2dGXi8rOEw9N14/NGlKSFtJXE1OT0pbXF1eX1VmZ2hpamtsbW5vYnN0dXZ3eH&#10;l6e3x//aAAwDAQACEQMRAD8A53MrwMPoFPUXYdWTlZPUMumx9zrfoVlrq2tbTdS385U+sdOxmdP6&#10;X1TCY+lvVG2g4hcX7X0v9Euoe79I+i/d+i3+9amdn5GF9UsR1BYC/qmaHepXXbxs4+0Mt2/2U+U5&#10;3U+jdI67nAV9QHUGYVe0bGXY7NljbK8cfoq/s9n6L9Xrrq/tpKeZyMDqOK0Pysa+hpO0OtY9gn92&#10;XhvuUHUZTKK8l9djce4ubVcQQxzmfzjWP+i7ZPvXYfWHZi1/WHKxS/Mdn5tuFm1OgMxXi8349vp+&#10;5132ltezGv8A0fp/pa1B+Icjo3UehjIpuPT6qsrCqZYHWC3Gbt6o30vzPVbbe9//ABSKnmX4FrrM&#10;SnDF2Tfl1NsFQqe128l/6Oge77Szaz+frUuj1vf1jCa9pc1uVS21pBIANrGbbAf8z3LcybLKrehW&#10;1PNdjOiPcx7TDmkNzi1zXBW8b0upmj6xU7W3ZGVhUdTpEDblNyKX/aGM/wBFnVN9b/j/AFklPq1G&#10;D9X8n1Ps+NiXei81W7K63bbG/Tqftb7bGfuJsfC+ruTUbsbHw7qgXNNlbK3NBadr27mjb7HfSWBX&#10;6nT+qbKAW1/WBllILR9HKpssb6pj6O/Bssf/AOgan01zMfpPVcalhi7quRjV11tk7XPayzYwfuY4&#10;tegp2m431ZdjMy21YRxrPoX7avTdP7tkbHIN1fQTS23CxcDKmyut0GloAscGbt+1/v8A9HV/hvoK&#10;p9WrWY2V1ToordTVU/7ZhVWN2EUZO5z2Mr/0dOY3Ias6sD/mJ0HT/D9O/wDbilJT0l+H9XcYtGRj&#10;4lRfO0OrrBMcwNqVmF9Xaq2220Ydddn0HuZUGukT7XEbXKp0WX/WDrrr/wCkstprqnkY3osfTs/4&#10;N97sn/rqfP6XlOy8bqfRH45fisup+y3A+i9tj2vt9OymXY9/q07fU9O1JSL9n9H/AOcM/Zsb7P8A&#10;YPUnYzZ/O/zv0dn0Pz0lQ/5ysn9v/Znf8mz9m3D6f2j7Ps9X6Hper/h/9D+lSSU//9DZr+p/SqKn&#10;fZ+t9SpxnXOd6bB+jFr7PReGj7Mfe6/9Eh53+Lzo12zPz+sdStNbS9ltnuNba/c4waP0Da/7C6d2&#10;PT+y/T+1/o/tm/1vTP8AOfat/o7J/wC5f6Hf/o/+3Fe6qxlnS8tl1vo1OpeLbQ3dtYWn1Hhn8liS&#10;njaf8XPSH23vr6zni7Ld+s7nMY+wz6+61llLX2e9vrbkLH/xa9CozRbjdWzGXODz9pZZTy4+jZW5&#10;+zfvt9XYulz8fp78yz1co15xwmtBDCQKmve6y1rf+F/m7Gb9/oqtbjdEk+rmExY8kBh3E/bKLLG+&#10;1u7+lCnH9n+D/SV+xJTin/Fn0R99dR6rmu9Kn0qX+pSWtrJfV9lr9m78639HtRMP/Fh0TEsrdjdV&#10;yR6j67WM31FtjqXevV7PT/Sem9u5aleN0ICknM3NDqywMrIBAych7G+1v827Ie+r+pUo9MopZnYD&#10;a8h1uOx4OM4t2tePs1ra2sDR7W+7Ks9/6PfXb/hLNiSnSrq3ZZw6+ofrGOS/YKa/YSA55adm3fsy&#10;G7v+OUHYrMR79uZtexxyLfTxmO2veDvvs9Kt22y1u73Km3D6aOtvs+3uOSLwbqX1HUudacau6xzR&#10;/M/pW4b/APuN6X8+z7O9af2ax+fl2YGYaiXMGXU+re0WCuva+l7jXte7H9Hd/PVfyElMThE5XrHq&#10;DDltb6O/06fUDHHf6P0d+17mbtiGOnU/Z6sYZtX2av03UVelTsbtcDjuqZt2+2zZ6P8ALVL7N0Rr&#10;6PXzHvc23czcxwc79NlH07/b/wByX3Nsf+j/AJlKjE6V6NLa855DWYkPrrIDmh9Jwd/tdX6z3M21&#10;f4b07v3PTSUzy6g/qYGRmsDa6W7sosY1022minGFle3cx1ld2+t/56Oen1ZLPTuymhlBNbGPqpgN&#10;BFfsa32+m53tVXCxOlhjfsucS39W9P8ARO/Nycl+P4fzuS6+l/8AxaWRjdDOS82Zm24vfoayWh/2&#10;qqx8+3bv9b0sf/wRJTb/AGTV9sj9oN9b0Ps32f06dvpTu2fZ9qSwvRf+0d3r2fbfsezZtO/+c3+t&#10;9H0N/wBu/Q/9yPX/AE3o/wCDSSU//9kAOEJJTQQhAAAAAABVAAAAAQEAAAAPAEEAZABvAGIAZQAg&#10;AFAAaABvAHQAbwBzAGgAbwBwAAAAEwBBAGQAbwBiAGUAIABQAGgAbwB0AG8AcwBoAG8AcAAgAEMA&#10;UwAyAAAAAQA4QklNBAYAAAAAAAcAAgAAAAEBAP/hOmtodHRwOi8vbnMuYWRvYmUuY29tL3hhcC8x&#10;LjAvADw/eHBhY2tldCBiZWdpbj0i77u/IiBpZD0iVzVNME1wQ2VoaUh6cmVTek5UY3prYzlkIj8+&#10;Cjx4OnhtcG1ldGEgeG1sbnM6eD0iYWRvYmU6bnM6bWV0YS8iIHg6eG1wdGs9IjMuMS4xLTExMSI+&#10;CiAgIDxyZGY6UkRGIHhtbG5zOnJkZj0iaHR0cDovL3d3dy53My5vcmcvMTk5OS8wMi8yMi1yZGYt&#10;c3ludGF4LW5zIyI+CiAgICAgIDxyZGY6RGVzY3JpcHRpb24gcmRmOmFib3V0PSIiCiAgICAgICAg&#10;ICAgIHhtbG5zOnhhcE1NPSJodHRwOi8vbnMuYWRvYmUuY29tL3hhcC8xLjAvbW0vIgogICAgICAg&#10;ICAgICB4bWxuczpzdFJlZj0iaHR0cDovL25zLmFkb2JlLmNvbS94YXAvMS4wL3NUeXBlL1Jlc291&#10;cmNlUmVmIyI+CiAgICAgICAgIDx4YXBNTTpEb2N1bWVudElEPnV1aWQ6NTM1MTlERUYzQzUwREEx&#10;MUEyREVFRDM1RUExNzg0NjY8L3hhcE1NOkRvY3VtZW50SUQ+CiAgICAgICAgIDx4YXBNTTpJbnN0&#10;YW5jZUlEPnV1aWQ6NTQ1MTlERUYzQzUwREExMUEyREVFRDM1RUExNzg0NjY8L3hhcE1NOkluc3Rh&#10;bmNlSUQ+CiAgICAgICAgIDx4YXBNTTpEZXJpdmVkRnJvbSByZGY6cGFyc2VUeXBlPSJSZXNvdXJj&#10;ZSI+CiAgICAgICAgICAgIDxzdFJlZjppbnN0YW5jZUlEPnV1aWQ6NTI1MTlERUYzQzUwREExMUEy&#10;REVFRDM1RUExNzg0NjY8L3N0UmVmOmluc3RhbmNlSUQ+CiAgICAgICAgICAgIDxzdFJlZjpkb2N1&#10;bWVudElEPnV1aWQ6NTI1MTlERUYzQzUwREExMUEyREVFRDM1RUExNzg0NjY8L3N0UmVmOmRvY3Vt&#10;ZW50SUQ+CiAgICAgICAgIDwveGFwTU06RGVyaXZlZEZyb20+CiAgICAgIDwvcmRmOkRlc2NyaXB0&#10;aW9uPgogICAgICA8cmRmOkRlc2NyaXB0aW9uIHJkZjphYm91dD0iIgogICAgICAgICAgICB4bWxu&#10;czp4YXA9Imh0dHA6Ly9ucy5hZG9iZS5jb20veGFwLzEuMC8iPgogICAgICAgICA8eGFwOkNyZWF0&#10;ZURhdGU+MjAwNS0xMS0wOFQxNjo1MTo0NSswNzowMDwveGFwOkNyZWF0ZURhdGU+CiAgICAgICAg&#10;IDx4YXA6TW9kaWZ5RGF0ZT4yMDA1LTExLTA4VDE2OjUxOjQ1KzA3OjAwPC94YXA6TW9kaWZ5RGF0&#10;ZT4KICAgICAgICAgPHhhcDpNZXRhZGF0YURhdGU+MjAwNS0xMS0wOFQxNjo1MTo0NSswNzowMDwv&#10;eGFwOk1ldGFkYXRhRGF0ZT4KICAgICAgICAgPHhhcDpDcmVhdG9yVG9vbD5BZG9iZSBQaG90b3No&#10;b3AgQ1MyIFdpbmRvd3M8L3hhcDpDcmVhdG9yVG9vbD4KICAgICAgPC9yZGY6RGVzY3JpcHRpb24+&#10;CiAgICAgIDxyZGY6RGVzY3JpcHRpb24gcmRmOmFib3V0PSIiCiAgICAgICAgICAgIHhtbG5zOmRj&#10;PSJodHRwOi8vcHVybC5vcmcvZGMvZWxlbWVudHMvMS4xLyI+CiAgICAgICAgIDxkYzpmb3JtYXQ+&#10;aW1hZ2UvanBlZzwvZGM6Zm9ybWF0PgogICAgICA8L3JkZjpEZXNjcmlwdGlvbj4KICAgICAgPHJk&#10;ZjpEZXNjcmlwdGlvbiByZGY6YWJvdXQ9IiIKICAgICAgICAgICAgeG1sbnM6cGhvdG9zaG9wPSJo&#10;dHRwOi8vbnMuYWRvYmUuY29tL3Bob3Rvc2hvcC8xLjAvIj4KICAgICAgICAgPHBob3Rvc2hvcDpD&#10;b2xvck1vZGU+MzwvcGhvdG9zaG9wOkNvbG9yTW9kZT4KICAgICAgICAgPHBob3Rvc2hvcDpIaXN0&#10;b3J5Lz4KICAgICAgPC9yZGY6RGVzY3JpcHRpb24+CiAgICAgIDxyZGY6RGVzY3JpcHRpb24gcmRm&#10;OmFib3V0PSIiCiAgICAgICAgICAgIHhtbG5zOnRpZmY9Imh0dHA6Ly9ucy5hZG9iZS5jb20vdGlm&#10;Zi8xLjAvIj4KICAgICAgICAgPHRpZmY6T3JpZW50YXRpb24+MTwvdGlmZjpPcmllbnRhdGlvbj4K&#10;ICAgICAgICAgPHRpZmY6WFJlc29sdXRpb24+MzAwMDAwMC8xMDAwMDwvdGlmZjpYUmVzb2x1dGlv&#10;bj4KICAgICAgICAgPHRpZmY6WVJlc29sdXRpb24+MzAwMDAwMC8xMDAwMDwvdGlmZjpZUmVzb2x1&#10;dGlvbj4KICAgICAgICAgPHRpZmY6UmVzb2x1dGlvblVuaXQ+MjwvdGlmZjpSZXNvbHV0aW9uVW5p&#10;dD4KICAgICAgICAgPHRpZmY6TmF0aXZlRGlnZXN0PjI1NiwyNTcsMjU4LDI1OSwyNjIsMjc0LDI3&#10;NywyODQsNTMwLDUzMSwyODIsMjgzLDI5NiwzMDEsMzE4LDMxOSw1MjksNTMyLDMwNiwyNzAsMjcx&#10;LDI3MiwzMDUsMzE1LDMzNDMyO0MxOEFGMkEwQTEzMTY0Qzg2M0NBOUU5ODY1MTE2QzA5PC90aWZm&#10;Ok5hdGl2ZURpZ2VzdD4KICAgICAgPC9yZGY6RGVzY3JpcHRpb24+CiAgICAgIDxyZGY6RGVzY3Jp&#10;cHRpb24gcmRmOmFib3V0PSIiCiAgICAgICAgICAgIHhtbG5zOmV4aWY9Imh0dHA6Ly9ucy5hZG9i&#10;ZS5jb20vZXhpZi8xLjAvIj4KICAgICAgICAgPGV4aWY6UGl4ZWxYRGltZW5zaW9uPjEwMDwvZXhp&#10;ZjpQaXhlbFhEaW1lbnNpb24+CiAgICAgICAgIDxleGlmOlBpeGVsWURpbWVuc2lvbj4zMDwvZXhp&#10;ZjpQaXhlbFlEaW1lbnNpb24+CiAgICAgICAgIDxleGlmOkNvbG9yU3BhY2U+LTE8L2V4aWY6Q29s&#10;b3JTcGFjZT4KICAgICAgICAgPGV4aWY6TmF0aXZlRGlnZXN0PjM2ODY0LDQwOTYwLDQwOTYxLDM3&#10;MTIxLDM3MTIyLDQwOTYyLDQwOTYzLDM3NTEwLDQwOTY0LDM2ODY3LDM2ODY4LDMzNDM0LDMzNDM3&#10;LDM0ODUwLDM0ODUyLDM0ODU1LDM0ODU2LDM3Mzc3LDM3Mzc4LDM3Mzc5LDM3MzgwLDM3MzgxLDM3&#10;MzgyLDM3MzgzLDM3Mzg0LDM3Mzg1LDM3Mzg2LDM3Mzk2LDQxNDgzLDQxNDg0LDQxNDg2LDQxNDg3&#10;LDQxNDg4LDQxNDkyLDQxNDkzLDQxNDk1LDQxNzI4LDQxNzI5LDQxNzMwLDQxOTg1LDQxOTg2LDQx&#10;OTg3LDQxOTg4LDQxOTg5LDQxOTkwLDQxOTkxLDQxOTkyLDQxOTkzLDQxOTk0LDQxOTk1LDQxOTk2&#10;LDQyMDE2LDAsMiw0LDUsNiw3LDgsOSwxMCwxMSwxMiwxMywxNCwxNSwxNiwxNywxOCwyMCwyMiwy&#10;MywyNCwyNSwyNiwyNywyOCwzMDs3NDMzNTQwN0MyODZDRjNBN0Q1QTBDNzg4M0U4NEI3RTwvZXhp&#10;ZjpOYXRpdmVEaWdlc3Q+CiAgICAgIDwvcmRmOkRlc2NyaXB0aW9uPgogICA8L3JkZjpSREY+Cjwv&#10;eDp4bXBtZXRhPgogICAgICAgICAgICAgICAgICAgICAgICAgICAgICAgICAgICAgICAgICAgICAg&#10;ICAgICAgICAgICAgICAgICAgICAgICAgICAgICAgICAgICAgICAgICAgICAgICAgICAgICAgCiAg&#10;ICAgICAgICAgICAgICAgICAgICAgICAgICAgICAgICAgICAgICAgICAgICAgICAgICAgICAgICAg&#10;ICAgICAgICAgICAgICAgICAgICAgICAgICAgICAgICAgICAgICAgICAKICAgICAgICAgICAgICAg&#10;ICAgICAgICAgICAgICAgICAgICAgICAgICAgICAgICAgICAgICAgICAgICAgICAgICAgICAgICAg&#10;ICAgICAgICAgICAgICAgICAgICAgICAgICAgIAogICAgICAgICAgICAgICAgICAgICAgICAgICAg&#10;ICAgICAgICAgICAgICAgICAgICAgICAgICAgICAgICAgICAgICAgICAgICAgICAgICAgICAgICAg&#10;ICAgICAgICAgICAgICAgCiAgICAgICAgICAgICAgICAgICAgICAgICAgICAgICAgICAgICAgICAg&#10;ICAgICAgICAgICAgICAgICAgICAgICAgICAgICAgICAgICAgICAgICAgICAgICAgICAgICAgICAg&#10;ICAKICAgICAgICAgICAgICAgICAgICAgICAgICAgICAgICAgICAgICAgICAgICAgICAgICAgICAg&#10;ICAgICAgICAgICAgICAgICAgICAgICAgICAgICAgICAgICAgICAgICAgICAgIAogICAgICAgICAg&#10;ICAgICAgICAgICAgICAgICAgICAgICAgICAgICAgICAgICAgICAgICAgICAgICAgICAgICAgICAg&#10;ICAgICAgICAgICAgICAgICAgICAgICAgICAgICAgICAgCiAgICAgICAgICAgICAgICAgICAgICAg&#10;ICAgICAgICAgICAgICAgICAgICAgICAgICAgICAgICAgICAgICAgICAgICAgICAgICAgICAgICAg&#10;ICAgICAgICAgICAgICAgICAgICAKICAgICAgICAgICAgICAgICAgICAgICAgICAgICAgICAgICAg&#10;ICAgICAgICAgICAgICAgICAgICAgICAgICAgICAgICAgICAgICAgICAgICAgICAgICAgICAgICAg&#10;ICAgICAgIAogICAgICAgICAgICAgICAgICAgICAgICAgICAgICAgICAgICAgICAgICAgICAgICAg&#10;ICAgICAgICAgICAgICAgICAgICAgICAgICAgICAgICAgICAgICAgICAgICAgICAgICAgCiAgICAg&#10;ICAgICAgICAgICAgICAgICAgICAgICAgICAgICAgICAgICAgICAgICAgICAgICAgICAgICAgICAg&#10;ICAgICAgICAgICAgICAgICAgICAgICAgICAgICAgICAgICAgICAKICAgICAgICAgICAgICAgICAg&#10;ICAgICAgICAgICAgICAgICAgICAgICAgICAgICAgICAgICAgICAgICAgICAgICAgICAgICAgICAg&#10;ICAgICAgICAgICAgICAgICAgICAgICAgIAogICAgICAgICAgICAgICAgICAgICAgICAgICAgICAg&#10;ICAgICAgICAgICAgICAgICAgICAgICAgICAgICAgICAgICAgICAgICAgICAgICAgICAgICAgICAg&#10;ICAgICAgICAgICAgCiAgICAgICAgICAgICAgICAgICAgICAgICAgICAgICAgICAgICAgICAgICAg&#10;ICAgICAgICAgICAgICAgICAgICAgICAgICAgICAgICAgICAgICAgICAgICAgICAgICAgICAgICAK&#10;ICAgICAgICAgICAgICAgICAgICAgICAgICAgICAgICAgICAgICAgICAgICAgICAgICAgICAgICAg&#10;ICAgICAgICAgICAgICAgICAgICAgICAgICAgICAgICAgICAgICAgICAgIAogICAgICAgICAgICAg&#10;ICAgICAgICAgICAgICAgICAgICAgICAgICAgICAgICAgICAgICAgICAgICAgICAgICAgICAgICAg&#10;ICAgICAgICAgICAgICAgICAgICAgICAgICAgICAgCiAgICAgICAgICAgICAgICAgICAgICAgICAg&#10;ICAgICAgICAgICAgICAgICAgICAgICAgICAgICAgICAgICAgICAgICAgICAgICAgICAgICAgICAg&#10;ICAgICAgICAgICAgICAgICAKICAgICAgICAgICAgICAgICAgICAgICAgICAgICAgICAgICAgICAg&#10;ICAgICAgICAgICAgICAgICAgICAgICAgICAgICAgICAgICAgICAgICAgICAgICAgICAgICAgICAg&#10;ICAgIAogICAgICAgICAgICAgICAgICAgICAgICAgICAgICAgICAgICAgICAgICAgICAgICAgICAg&#10;ICAgICAgICAgICAgICAgICAgICAgICAgICAgICAgICAgICAgICAgICAgICAgICAgCiAgICAgICAg&#10;ICAgICAgICAgICAgICAgICAgICAgICAgICAgICAgICAgICAgICAgICAgICAgICAgICAgICAgICAg&#10;ICAgICAgICAgICAgICAgICAgICAgICAgICAgICAgICAgICAKICAgICAgICAgICAgICAgICAgICAg&#10;ICAgICAgICAgICAgICAgICAgICAgICAgICAgICAgICAgICAgICAgICAgICAgICAgICAgICAgICAg&#10;ICAgICAgICAgICAgICAgICAgICAgIAogICAgICAgICAgICAgICAgICAgICAgICAgICAgICAgICAg&#10;ICAgICAgICAgICAgICAgICAgICAgICAgICAgICAgICAgICAgICAgICAgICAgICAgICAgICAgICAg&#10;ICAgICAgICAgCiAgICAgICAgICAgICAgICAgICAgICAgICAgICAgICAgICAgICAgICAgICAgICAg&#10;ICAgICAgICAgICAgICAgICAgICAgICAgICAgICAgICAgICAgICAgICAgICAgICAgICAgICAKICAg&#10;ICAgICAgICAgICAgICAgICAgICAgICAgICAgICAgICAgICAgICAgICAgICAgICAgICAgICAgICAg&#10;ICAgICAgICAgICAgICAgICAgICAgICAgICAgICAgICAgICAgICAgIAogICAgICAgICAgICAgICAg&#10;ICAgICAgICAgICAgICAgICAgICAgICAgICAgICAgICAgICAgICAgICAgICAgICAgICAgICAgICAg&#10;ICAgICAgICAgICAgICAgICAgICAgICAgICAgCiAgICAgICAgICAgICAgICAgICAgICAgICAgICAg&#10;ICAgICAgICAgICAgICAgICAgICAgICAgICAgICAgICAgICAgICAgICAgICAgICAgICAgICAgICAg&#10;ICAgICAgICAgICAgICAKICAgICAgICAgICAgICAgICAgICAgICAgICAgICAgICAgICAgICAgICAg&#10;ICAgICAgICAgICAgICAgICAgICAgICAgICAgICAgICAgICAgICAgICAgICAgICAgICAgICAgICAg&#10;IAogICAgICAgICAgICAgICAgICAgICAgICAgICAgICAgICAgICAgICAgICAgICAgICAgICAgICAg&#10;ICAgICAgICAgICAgICAgICAgICAgICAgICAgICAgICAgICAgICAgICAgICAgCiAgICAgICAgICAg&#10;ICAgICAgICAgICAgICAgICAgICAgICAgICAgICAgICAgICAgICAgICAgICAgICAgICAgICAgICAg&#10;ICAgICAgICAgICAgICAgICAgICAgICAgICAgICAgICAKICAgICAgICAgICAgICAgICAgICAgICAg&#10;ICAgICAgICAgICAgICAgICAgICAgICAgICAgICAgICAgICAgICAgICAgICAgICAgICAgICAgICAg&#10;ICAgICAgICAgICAgICAgICAgIAogICAgICAgICAgICAgICAgICAgICAgICAgICAgICAgICAgICAg&#10;ICAgICAgICAgICAgICAgICAgICAgICAgICAgICAgICAgICAgICAgICAgICAgICAgICAgICAgICAg&#10;ICAgICAgCiAgICAgICAgICAgICAgICAgICAgICAgICAgICAgICAgICAgICAgICAgICAgICAgICAg&#10;ICAgICAgICAgICAgICAgICAgICAgICAgICAgICAgICAgICAgICAgICAgICAgICAgICAKICAgICAg&#10;ICAgICAgICAgICAgICAgICAgICAgICAgICAgICAgICAgICAgICAgICAgICAgICAgICAgICAgICAg&#10;ICAgICAgICAgICAgICAgICAgICAgICAgICAgICAgICAgICAgIAogICAgICAgICAgICAgICAgICAg&#10;ICAgICAgICAgICAgICAgICAgICAgICAgICAgICAgICAgICAgICAgICAgICAgICAgICAgICAgICAg&#10;ICAgICAgICAgICAgICAgICAgICAgICAgCiAgICAgICAgICAgICAgICAgICAgICAgICAgICAgICAg&#10;ICAgICAgICAgICAgICAgICAgICAgICAgICAgICAgICAgICAgICAgICAgICAgICAgICAgICAgICAg&#10;ICAgICAgICAgICAKICAgICAgICAgICAgICAgICAgICAgICAgICAgICAgICAgICAgICAgICAgICAg&#10;ICAgICAgICAgICAgICAgICAgICAgICAgICAgICAgICAgICAgICAgICAgICAgICAgICAgICAgIAog&#10;ICAgICAgICAgICAgICAgICAgICAgICAgICAgICAgICAgICAgICAgICAgICAgICAgICAgICAgICAg&#10;ICAgICAgICAgICAgICAgICAgICAgICAgICAgICAgICAgICAgICAgICAgCiAgICAgICAgICAgICAg&#10;ICAgICAgICAgICAgICAgICAgICAgICAgICAgICAgICAgICAgICAgICAgICAgICAgICAgICAgICAg&#10;ICAgICAgICAgICAgICAgICAgICAgICAgICAgICAKICAgICAgICAgICAgICAgICAgICAgICAgICAg&#10;ICAgICAgICAgICAgICAgICAgICAgICAgICAgICAgICAgICAgICAgICAgICAgICAgICAgICAgICAg&#10;ICAgICAgICAgICAgICAgIAogICAgICAgICAgICAgICAgICAgICAgICAgICAgICAgICAgICAgICAg&#10;ICAgICAgICAgICAgICAgICAgICAgICAgICAgICAgICAgICAgICAgICAgICAgICAgICAgICAgICAg&#10;ICAgCiAgICAgICAgICAgICAgICAgICAgICAgICAgICAgICAgICAgICAgICAgICAgICAgICAgICAg&#10;ICAgICAgICAgICAgICAgICAgICAgICAgICAgICAgICAgICAgICAgICAgICAgICAKICAgICAgICAg&#10;ICAgICAgICAgICAgICAgICAgICAgICAgICAgICAgICAgICAgICAgICAgICAgICAgICAgICAgICAg&#10;ICAgICAgICAgICAgICAgICAgICAgICAgICAgICAgICAgIAogICAgICAgICAgICAgICAgICAgICAg&#10;ICAgICAgICAgICAgICAgICAgICAgICAgICAgICAgICAgICAgICAgICAgICAgICAgICAgICAgICAg&#10;ICAgICAgICAgICAgICAgICAgICAgCiAgICAgICAgICAgICAgICAgICAgICAgICAgICAgICAgICAg&#10;ICAgICAgICAgICAgICAgICAgICAgICAgICAgICAgICAgICAgICAgICAgICAgICAgICAgICAgICAg&#10;ICAgICAgICAKICAgICAgICAgICAgICAgICAgICAgICAgICAgICAgICAgICAgICAgICAgICAgICAg&#10;ICAgICAgICAgICAgICAgICAgICAgICAgICAgICAgICAgICAgICAgICAgICAgICAgICAgIAogICAg&#10;ICAgICAgICAgICAgICAgICAgICAgICAgICAgICAgICAgICAgICAgICAgICAgICAgICAgICAgICAg&#10;ICAgICAgICAgICAgICAgICAgICAgICAgICAgICAgICAgICAgICAgCiAgICAgICAgICAgICAgICAg&#10;ICAgICAgICAgICAgICAgICAgICAgICAgICAgICAgICAgICAgICAgICAgICAgICAgICAgICAgICAg&#10;ICAgICAgICAgICAgICAgICAgICAgICAgICAKICAgICAgICAgICAgICAgICAgICAgICAgICAgICAg&#10;ICAgICAgICAgICAgICAgICAgICAgICAgICAgICAgICAgICAgICAgICAgICAgICAgICAgICAgICAg&#10;ICAgICAgICAgICAgIAogICAgICAgICAgICAgICAgICAgICAgICAgICAgICAgICAgICAgICAgICAg&#10;ICAgICAgICAgICAgICAgICAgICAgICAgICAgICAgICAgICAgICAgICAgICAgICAgICAgICAgICAg&#10;CiAgICAgICAgICAgICAgICAgICAgICAgICAgICAgICAgICAgICAgICAgICAgICAgICAgICAgICAg&#10;ICAgICAgICAgICAgICAgICAgICAgICAgICAgICAgICAgICAgICAgICAgICAKICAgICAgICAgICAg&#10;ICAgICAgICAgICAgICAgICAgICAgICAgICAgICAgICAgICAgICAgICAgICAgICAgICAgICAgICAg&#10;ICAgICAgICAgICAgICAgICAgICAgICAgICAgICAgIAogICAgICAgICAgICAgICAgICAgICAgICAg&#10;ICAgICAgICAgICAgICAgICAgICAgICAgICAgICAgICAgICAgICAgICAgICAgICAgICAgICAgICAg&#10;ICAgICAgICAgICAgICAgICAgCiAgICAgICAgICAgICAgICAgICAgICAgICAgICAgICAgICAgICAg&#10;ICAgICAgICAgICAgICAgICAgICAgICAgICAgICAgICAgICAgICAgICAgICAgICAgICAgICAgICAg&#10;ICAgICAKICAgICAgICAgICAgICAgICAgICAgICAgICAgICAgICAgICAgICAgICAgICAgICAgICAg&#10;ICAgICAgICAgICAgICAgICAgICAgICAgICAgICAgICAgICAgICAgICAgICAgICAgIAogICAgICAg&#10;ICAgICAgICAgICAgICAgICAgICAgICAgICAgICAgICAgICAgICAgICAgICAgICAgICAgICAgICAg&#10;ICAgICAgICAgICAgICAgICAgICAgICAgICAgICAgICAgICAgCiAgICAgICAgICAgICAgICAgICAg&#10;ICAgICAgICAgICAgICAgICAgICAgICAgICAgICAgICAgICAgICAgICAgICAgICAgICAgICAgICAg&#10;ICAgICAgICAgICAgICAgICAgICAgICAKICAgICAgICAgICAgICAgICAgICAgICAgICAgICAgICAg&#10;ICAgICAgICAgICAgICAgICAgICAgICAgICAgICAgICAgICAgICAgICAgICAgICAgICAgICAgICAg&#10;ICAgICAgICAgIAogICAgICAgICAgICAgICAgICAgICAgICAgICAgICAgICAgICAgICAgICAgICAg&#10;ICAgICAgICAgICAgICAgICAgICAgICAgICAgICAgICAgICAgICAgICAgICAgICAgICAgICAgCiAg&#10;ICAgICAgICAgICAgICAgICAgICAgICAgICAgICAgICAgICAgICAgICAgICAgICAgICAgICAgICAg&#10;ICAgICAgICAgICAgICAgICAgICAgICAgICAgICAgICAgICAgICAgICAKICAgICAgICAgICAgICAg&#10;ICAgICAgICAgICAgICAgICAgICAgICAgICAgICAgICAgICAgICAgICAgICAgICAgICAgICAgICAg&#10;ICAgICAgICAgICAgICAgICAgICAgICAgICAgIAogICAgICAgICAgICAgICAgICAgICAgICAgICAg&#10;ICAgICAgICAgICAgICAgICAgICAgICAgICAgICAgICAgICAgICAgICAgICAgICAgICAgICAgICAg&#10;ICAgICAgICAgICAgICAgCiAgICAgICAgICAgICAgICAgICAgICAgICAgICAgICAgICAgICAgICAg&#10;ICAgICAgICAgICAgICAgICAgICAgICAgICAgICAgICAgICAgICAgICAgICAgICAgICAgICAgICAg&#10;ICAKICAgICAgICAgICAgICAgICAgICAgICAgICAgICAgICAgICAgICAgICAgICAgICAgICAgICAg&#10;ICAgICAgICAgICAgICAgICAgICAgICAgICAgICAgICAgICAgICAgICAgICAgIAogICAgICAgICAg&#10;ICAgICAgICAgICAgICAgICAgICAgICAgICAgICAgICAgICAgICAgICAgICAgICAgICAgICAgICAg&#10;ICAgICAgICAgICAgICAgICAgICAgICAgICAgICAgICAgCiAgICAgICAgICAgICAgICAgICAgICAg&#10;ICAgICAgICAgICAgICAgICAgICAgICAgICAgICAgICAgICAgICAgICAgICAgICAgICAgICAgICAg&#10;ICAgICAgICAgICAgICAgICAgICAKICAgICAgICAgICAgICAgICAgICAgICAgICAgICAgICAgICAg&#10;ICAgICAgICAgICAgICAgICAgICAgICAgICAgICAgICAgICAgICAgICAgICAgICAgICAgICAgICAg&#10;ICAgICAgIAogICAgICAgICAgICAgICAgICAgICAgICAgICAgICAgICAgICAgICAgICAgICAgICAg&#10;ICAgICAgICAgICAgICAgICAgICAgICAgICAgICAgICAgICAgICAgICAgICAgICAgICAgCiAgICAg&#10;ICAgICAgICAgICAgICAgICAgICAgICAgICAgICAgICAgICAgICAgICAgICAgICAgICAgICAgICAg&#10;ICAgICAgICAgICAgICAgICAgICAgICAgICAgICAgICAgICAgICAKICAgICAgICAgICAgICAgICAg&#10;ICAgICAgICAgICAgICAgICAgICAgICAgICAgICAgICAgICAgICAgICAgICAgICAgICAgICAgICAg&#10;ICAgICAgICAgICAgICAgICAgICAgICAgIAogICAgICAgICAgICAgICAgICAgICAgICAgICAgICAg&#10;ICAgICAgICAgICAgICAgICAgICAgICAgICAgICAgICAgICAgICAgICAgICAgICAgICAgICAgICAg&#10;ICAgICAgICAgICAgCiAgICAgICAgICAgICAgICAgICAgICAgICAgICAgICAgICAgICAgICAgICAg&#10;ICAgICAgICAgICAgICAgICAgICAgICAgICAgICAgICAgICAgICAgICAgICAgICAgICAgICAgICAK&#10;ICAgICAgICAgICAgICAgICAgICAgICAgICAgICAgICAgICAgICAgICAgICAgICAgICAgICAgICAg&#10;ICAgICAgICAgICAgICAgICAgICAgICAgICAgICAgICAgICAgICAgICAgIAogICAgICAgICAgICAg&#10;ICAgICAgICAgICAgICAgICAgICAgICAgICAgICAgICAgICAgICAgICAgICAgICAgICAgICAgICAg&#10;ICAgICAgICAgICAgICAgICAgICAgICAgICAgICAgCiAgICAgICAgICAgICAgICAgICAgICAgICAg&#10;ICAgICAgICAgICAgICAgICAgICAgICAgICAgICAgICAgICAgICAgICAgICAgICAgICAgICAgICAg&#10;ICAgICAgICAgICAgICAgICAKICAgICAgICAgICAgICAgICAgICAgICAgICAgICAgICAgICAgICAg&#10;ICAgICAgICAgICAgICAgICAgICAgICAgICAgICAgICAgICAgICAgICAgICAgICAgICAgICAgICAg&#10;ICAgIAogICAgICAgICAgICAgICAgICAgICAgICAgICAgICAgICAgICAgICAgICAgICAgICAgICAg&#10;ICAgICAgICAgICAgICAgICAgICAgICAgICAgICAgICAgICAgICAgICAgICAgICAgCiAgICAgICAg&#10;ICAgICAgICAgICAgICAgICAgICAgICAgICAgICAgICAgICAgICAgICAgICAgICAgICAgICAgICAg&#10;ICAgICAgICAgICAgICAgICAgICAgICAgICAgICAgICAgICAKICAgICAgICAgICAgICAgICAgICAg&#10;ICAgICAgICAgICAgICAgICAgICAgICAgICAgICAgICAgICAgICAgICAgICAgICAgICAgICAgICAg&#10;ICAgICAgICAgICAgICAgICAgICAgIAogICAgICAgICAgICAgICAgICAgICAgICAgICAgICAgICAg&#10;ICAgICAgICAgICAgICAgICAgICAgICAgICAgICAgICAgICAgICAgICAgICAgICAgICAgICAgICAg&#10;ICAgICAgICAgCiAgICAgICAgICAgICAgICAgICAgICAgICAgICAgICAgICAgICAgICAgICAgICAg&#10;ICAgICAgICAgICAgICAgICAgICAgICAgICAgICAgICAgICAgICAgICAgICAgICAgICAgICAKICAg&#10;ICAgICAgICAgICAgICAgICAgICAgICAgICAgICAgICAgICAgICAgICAgICAgICAgICAgICAgICAg&#10;ICAgICAgICAgICAgICAgICAgICAgICAgICAgICAgICAgICAgICAgIAogICAgICAgICAgICAgICAg&#10;ICAgICAgICAgICAgICAgICAgICAgICAgICAgICAgICAgICAgICAgICAgICAgICAgICAgICAgICAg&#10;ICAgICAgICAgICAgICAgICAgICAgICAgICAgCiAgICAgICAgICAgICAgICAgICAgICAgICAgICAg&#10;ICAgICAgICAgICAgICAgICAgICAgICAgICAgICAgICAgICAgICAgICAgICAgICAgICAgICAgICAg&#10;ICAgICAgICAgICAgICAKICAgICAgICAgICAgICAgICAgICAgICAgICAgICAgICAgICAgICAgICAg&#10;ICAgICAgICAgICAgICAgICAgICAgICAgICAgICAgICAgICAgICAgICAgICAgICAgICAgICAgICAg&#10;IAogICAgICAgICAgICAgICAgICAgICAgICAgICAgICAgICAgICAgICAgICAgICAgICAgICAgICAg&#10;ICAgICAgICAgICAgICAgICAgICAgICAgICAgICAgICAgICAgICAgICAgICAgCiAgICAgICAgICAg&#10;ICAgICAgICAgICAgICAgICAgICAgICAgICAgICAgICAgICAgICAgICAgICAgICAgICAgICAgICAg&#10;ICAgICAgICAgICAgICAgICAgICAgICAgICAgICAgICAKICAgICAgICAgICAgICAgICAgICAgICAg&#10;ICAgICAgICAgICAgICAgICAgICAgICAgICAgICAgICAgICAgICAgICAgICAgICAgICAgICAgICAg&#10;ICAgICAgICAgICAgICAgICAgIAogICAgICAgICAgICAgICAgICAgICAgICAgICAgICAgICAgICAg&#10;ICAgICAgICAgICAgICAgICAgICAgICAgICAgICAgICAgICAgICAgICAgICAgICAgICAgICAgICAg&#10;ICAgICAgCiAgICAgICAgICAgICAgICAgICAgICAgICAgICAgICAgICAgICAgICAgICAgICAgICAg&#10;ICAgICAgICAgICAgICAgICAgICAgICAgICAgICAgICAgICAgICAgICAgICAgICAgICAKICAgICAg&#10;ICAgICAgICAgICAgICAgICAgICAgICAgICAgICAgICAgICAgICAgICAgICAgICAgICAgICAgICAg&#10;ICAgICAgICAgICAgICAgICAgICAgICAgICAgICAgICAgICAgIAogICAgICAgICAgICAgICAgICAg&#10;ICAgICAgICAgICAgICAgICAgICAgICAgICAgICAgICAgICAgICAgICAgICAgICAgICAgICAgICAg&#10;ICAgICAgICAgICAgICAgICAgICAgICAgCiAgICAgICAgICAgICAgICAgICAgICAgICAgICAgICAg&#10;ICAgICAgICAgICAgICAgICAgICAgICAgICAgICAgICAgICAgICAgICAgICAgICAgICAgICAgICAg&#10;ICAgICAgICAgICAKICAgICAgICAgICAgICAgICAgICAgICAgICAgICAgICAgICAgICAgICAgICAg&#10;ICAgICAgICAgICAgICAgICAgICAgICAgICAgICAgICAgICAgICAgICAgICAgICAgICAgICAgIAog&#10;ICAgICAgICAgICAgICAgICAgICAgICAgICAgICAgICAgICAgICAgICAgICAgICAgICAgICAgICAg&#10;ICAgICAgICAgICAgICAgICAgICAgICAgICAgICAgICAgICAgICAgICAgCiAgICAgICAgICAgICAg&#10;ICAgICAgICAgICAgICAgICAgICAgICAgICAgICAgICAgICAgICAgICAgICAgICAgICAgICAgICAg&#10;ICAgICAgICAgICAgICAgICAgICAgICAgICAgICAKICAgICAgICAgICAgICAgICAgICAgICAgICAg&#10;ICAgICAgICAgICAgICAgICAgICAgICAgICAgICAgICAgICAgICAgICAgICAgICAgICAgICAgICAg&#10;ICAgICAgICAgICAgICAgIAogICAgICAgICAgICAgICAgICAgICAgICAgICAgICAgICAgICAgICAg&#10;ICAgICAgICAgICAgICAgICAgICAgICAgICAgICAgICAgICAgICAgICAgICAgICAgICAgICAgICAg&#10;ICAgCiAgICAgICAgICAgICAgICAgICAgICAgICAgICAgICAgICAgICAgICAgICAgICAgICAgICAg&#10;ICAgICAgICAgICAgICAgICAgICAgICAgICAgICAgICAgICAgICAgICAgICAgICAKICAgICAgICAg&#10;ICAgICAgICAgICAgICAgICAgICAgICAgICAgICAgICAgICAgICAgICAgICAgICAgICAgICAgICAg&#10;ICAgICAgICAgICAgICAgICAgICAgICAgICAgICAgICAgIAogICAgICAgICAgICAgICAgICAgICAg&#10;ICAgICAgICAgICAgICAgICAgICAgICAgICAgICAgICAgICAgICAgICAgICAgICAgICAgICAgICAg&#10;ICAgICAgICAgICAgICAgICAgICAgCiAgICAgICAgICAgICAgICAgICAgICAgICAgICAgICAgICAg&#10;ICAgICAgICAgICAgICAgICAgICAgICAgICAgICAgICAgICAgICAgICAgICAgICAgICAgICAgICAg&#10;ICAgICAgICAKICAgICAgICAgICAgICAgICAgICAgICAgICAgICAgICAgICAgICAgICAgICAgICAg&#10;ICAgICAgICAgICAgICAgICAgICAgICAgICAgICAgICAgICAgICAgICAgICAgICAgICAgIAogICAg&#10;ICAgICAgICAgICAgICAgICAgICAgICAgICAgICAgICAgICAgICAgICAgICAgICAgICAgICAgICAg&#10;ICAgICAgICAgICAgICAgICAgICAgICAgICAgICAgICAgICAgICAgCiAgICAgICAgICAgICAgICAg&#10;ICAgICAgICAgICAgICAgICAgICAgICAgICAgICAgICAgICAgICAgICAgICAgICAgICAgICAgICAg&#10;ICAgICAgICAgICAgICAgICAgICAgICAgICAKICAgICAgICAgICAgICAgICAgICAgICAgICAgICAg&#10;ICAgICAgICAgICAgICAgICAgICAgICAgICAgICAgICAgICAgICAgICAgICAgICAgICAgICAgICAg&#10;ICAgICAgICAgICAgIAogICAgICAgICAgICAgICAgICAgICAgICAgICAgICAgICAgICAgICAgICAg&#10;ICAgICAgICAgICAgICAgICAgICAgICAgICAgICAgICAgICAgICAgICAgICAgICAgICAgICAgICAg&#10;CiAgICAgICAgICAgICAgICAgICAgICAgICAgICAgICAgICAgICAgICAgICAgICAgICAgICAgICAg&#10;ICAgICAgICAgICAgICAgICAgICAgICAgICAgICAgICAgICAgICAgICAgICAKICAgICAgICAgICAg&#10;ICAgICAgICAgICAgICAgICAgICAgICAgICAgICAgICAgICAgICAgICAgICAgICAgICAgICAgICAg&#10;ICAgICAgICAgICAgICAgICAgICAgICAgICAgICAgIAogICAgICAgICAgICAgICAgICAgICAgICAg&#10;ICAgICAgICAgICAgICAgICAgICAgICAgICAgICAgICAgICAgICAgICAgICAgICAgICAgICAgICAg&#10;ICAgICAgICAgICAgICAgICAgCiAgICAgICAgICAgICAgICAgICAgICAgICAgICAgICAgICAgICAg&#10;ICAgICAgICAgICAgICAgICAgICAgICAgICAgICAgICAgICAgICAgICAgICAgICAgICAgICAgICAg&#10;ICAgICAKICAgICAgICAgICAgICAgICAgICAgICAgICAgICAgICAgICAgICAgICAgICAgICAgICAg&#10;ICAgICAgICAgICAgICAgICAgICAgICAgICAgICAgICAgICAgICAgICAgICAgICAgIAogICAgICAg&#10;ICAgICAgICAgICAgICAgICAgICAgICAgICAgICAgICAgICAgICAgICAgICAgICAgICAgICAgICAg&#10;ICAgICAgICAgICAgICAgICAgICAgICAgICAgICAgICAgICAgCiAgICAgICAgICAgICAgICAgICAg&#10;ICAgICAgICAgICAgICAgICAgICAgICAgICAgICAgICAgICAgICAgICAgICAgICAgICAgICAgICAg&#10;ICAgICAgICAgICAgICAgICAgICAgICAKICAgICAgICAgICAgICAgICAgICAgICAgICAgICAgICAg&#10;ICAgICAgICAgICAgICAgICAgICAgICAgICAgICAgICAgICAgICAgICAgICAgICAgICAgICAgICAg&#10;ICAgICAgICAgIAogICAgICAgICAgICAgICAgICAgICAgICAgICAgICAgICAgICAgICAgICAgICAg&#10;ICAgICAgICAgICAgICAgICAgICAgICAgICAgICAgICAgICAgICAgICAgICAgICAgICAgICAgCiAg&#10;ICAgICAgICAgICAgICAgICAgICAgICAgICAgICAgICAgICAgICAgICAgICAgICAgICAgICAgICAg&#10;ICAgICAgICAgICAgICAgICAgICAgICAgICAgICAgICAgICAgICAgICAKICAgICAgICAgICAgICAg&#10;ICAgICAgICAgICAgICAgICAgICAgICAgICAgICAgICAgICAgICAgICAgICAgICAgICAgICAgICAg&#10;ICAgICAgICAgICAgICAgICAgICAgICAgICAgIAogICAgICAgICAgICAgICAgICAgICAgICAgICAg&#10;ICAgICAgICAgICAgICAgICAgICAgICAgICAgICAgICAgICAgICAgICAgICAgICAgICAgICAgICAg&#10;ICAgICAgICAgICAgICAgCiAgICAgICAgICAgICAgICAgICAgICAgICAgICAgICAgICAgICAgICAg&#10;ICAgICAgICAgICAgICAgICAgICAgICAgICAgICAgICAgICAgICAgICAgICAgICAgICAgICAgICAg&#10;ICAKICAgICAgICAgICAgICAgICAgICAgICAgICAgIAo8P3hwYWNrZXQgZW5kPSJ3Ij8+/+4ADkFk&#10;b2JlAGSAAAAAAf/bAIQACAYGBgYGCAYGCAwIBwgMDgoICAoOEA0NDg0NEBEMDAwMDAwRDAwMDAwM&#10;DAwMDAwMDAwMDAwMDAwMDAwMDAwMDAEJCAgJCgkLCQkLDgsNCw4RDg4ODhERDAwMDAwREQwMDAwM&#10;DBEMDAwMDAwMDAwMDAwMDAwMDAwMDAwMDAwMDAwM/8AAEQgAHgBkAwEiAAIRAQMRAf/dAAQAB//E&#10;AaIAAAAHAQEBAQEAAAAAAAAAAAQFAwIGAQAHCAkKCwEAAgIDAQEBAQEAAAAAAAAAAQACAwQFBgcI&#10;CQoLEAACAQMDAgQCBgcDBAIGAnMBAgMRBAAFIRIxQVEGE2EicYEUMpGhBxWxQiPBUtHhMxZi8CRy&#10;gvElQzRTkqKyY3PCNUQnk6OzNhdUZHTD0uIIJoMJChgZhJRFRqS0VtNVKBry4/PE1OT0ZXWFlaW1&#10;xdXl9WZ2hpamtsbW5vY3R1dnd4eXp7fH1+f3OEhYaHiImKi4yNjo+Ck5SVlpeYmZqbnJ2en5KjpK&#10;Wmp6ipqqusra6voRAAICAQIDBQUEBQYECAMDbQEAAhEDBCESMUEFURNhIgZxgZEyobHwFMHR4SNC&#10;FVJicvEzJDRDghaSUyWiY7LCB3PSNeJEgxdUkwgJChgZJjZFGidkdFU38qOzwygp0+PzhJSktMTU&#10;5PRldYWVpbXF1eX1RlZmdoaWprbG1ub2R1dnd4eXp7fH1+f3OEhYaHiImKi4yNjo+DlJWWl5iZmp&#10;ucnZ6fkqOkpaanqKmqq6ytrq+v/aAAwDAQACEQMRAD8Ahl/Dpem+VrbWn02C8vr3V9Qtppbl7j+7&#10;hKtGqrDNCq05HfCzzDpFnFpWg69pcclsmuJOG05naX05baUQloHb948E/L91z5Orck5vh/qeq3el&#10;+Q9Oe0MQMmuaoG9aGGcUHA7C4SUL/scu9Z9d8veXfNmqqIdXXV4tLh4L6UdzZx8JFkjtxSKP6vJ+&#10;6ZreOOJ/9fCrB7vS9X09BJf2VzaoW4B54pI15fy1cKOX+TiL2t7Faw3skMqWlwzpBcMrCORo6eoq&#10;OfhZkr8fHOk+bAmnw+cr/TzLqDarqdxpmpwOQsdjIt0Z7eURjk0xuVj4W0/7v039WP7WJyWBvPL2&#10;teVRd21w2kwQX+mW8UyvKs9khXVF9LqnqrLO7/5UWKGDSaVO8unW2mi5vbq/gWYW4t5Ef1GLgxwD&#10;4jcoFSvrx/C3xfyY7y9DJJ5g0yOSNmRb61SdGBIAM6IVkB6VPwUbJVeSywT+VJ7eRopo/LEjxSoS&#10;rKypfFWVh0YHDGz9DXDa+c7XglxeX2mWuu2y0HC/W9hf6wif76vol9b/ACZ1mxV9A22meVL31vqd&#10;lp9x9XlaCf0ooX4Sp9uJ+KnjIn7SNlWum+Ur6A3VlZ6dcW6syNNFFA6BkJV1LKCtUYfFkRh9XRtb&#10;9O1UpF5sjmtgyDZL+2nkX1TT7Jexkkfl/wAueKaM6WWg6/ZW8bAXGu3dlFFCvJuDyqknBB/JbiV/&#10;9hgSydbPya9nHqK2+mGymoYroJb+k9enGSnBunjga4i8rm3SfS7DSr6s0ET0NsiqszhOXPi4L0q0&#10;cX+7m+BMLvJs0Vle695ZWF7aCCX9JaZBMnpkWt7yZ0SM9I4bxbhf9mmE0QX/AJVh5SoB/vVov/UX&#10;DirNbrT/AClZFFvLPT4GkqUWSGFSwHUgFa0H7WXLp3lG3hS4ntNNihlp6UrxwKjVFRxYji22F3lw&#10;mTzV5sku97yKe1ig5dVsvqyPDw/4redrltv9288dqmi3z31jrvlaW0MtlFcWv1G5B+rSLNIrymOS&#10;GrW86yw8fU9OX9pHTFUN+ifL/wDiyv1Gz+p/or1q+lF6X9//AHv2eH2P2/5c2FX+MY6/4v8AqT/8&#10;cXl9R5r/AHn136vw9WnD0vV/3fx/uf3ubFX/0JLD+X+hWkEgs/NGs21m9xI/pRr+6WeWYwuFBtiA&#10;7Tj0sS1P8pvL1x6Wrat5j1qcwo0kdxP8bRJCeTGhgJgWMjl9lMnbWtv+hPSOoUh/SPqfWPRb+++v&#10;8/R4Vrx+t/uef++/+RmGmuxxTaLqEVxP9Wge2lWe4CFykZQ+o4QdSqcqYq81t/yh0CWe7lh8y6qt&#10;zft/pod445J25euGlSSFXk+NfWVuP+Xge1/Jzyxa6itxY+YdRjuXWVvrsU1sPiciGSNnCc+cvqsn&#10;Hj8Xx8sm+qWulSX831i/MOptpqIpWJmC26yu0kqrvX1fijkTnzWHl+zgGez8t1P1jUmNJZCwETcy&#10;f0lBJItVXlT60IbdeH+639SP4PjxVjB/Jry3LcwW7a/qT+hb/V7aUzW5RYmZ4vqsfwcv2pf3fHj8&#10;TYvp35LeWtOlhksdfvV9WSKeOL1ICkz2z+vEeHp/vPTdeW2H0Vn5ZUWxOpc41eExiOIqGAvbh0X4&#10;VP7trh3ib/Ii5fYfGaNbW0Wp6QkN609nHIDZSGPgkgFlKsaoFHwq3K6kHP8Ad845fj9STgqqdRQ8&#10;746bFrA+t2haT0haw/u2ZQzlTw4hylwvKh+zNibWSafJKF1EpJG7Xc/o2UblJJQQ88npRtxklXly&#10;ZviZcLU0/Rx5klm/S7m9F0rXFtLA1SzvKbaOaRlArD+9Wzf4f9G9Ln66fV3w9FpLJqmoS6TqRgZn&#10;jXUbeSD1VEoij4vC7GPi7W/o8v76L7Pwc+eKqZ05mvvrB1iM36p9X9X0Lb1hG55+jXjz4uycuH+T&#10;iQ0i3Fpb2I1SD6nCYntbf0LX00KsDbtEnHiOMnD0eP7f2cKhZeW0ktfrepSSOlwGj9SJ1Zh9Zuj6&#10;c/w/8tLzLI7en8EP8rs2Xa2GhehbJDqshVItOpJDCwV0EsJseY4tGJnZOMWyzJHN8XwLHwVVL6BZ&#10;NaUXuqRhIrZA9+Y4kflPOYIbYSR8eSNJHNzjf9v/AGWCzpUF7H6NzfoI7UtDHFLBahQoYR1RVqvp&#10;s3Ffi/4HAGnWOiiNPqGqlk/0H0f3DbFb65e3rUD+9uWnhf8Al9Pm/wDla7svLRvJTNqXG5MktQYi&#10;VEn1+KR6/DxL+sIrdfi/4sTFUx/QUP1+n6YT6x9V+pfUvStuH1fly4fV+P2f2enHjmyJ/V5P0v6n&#10;1ub9Jfo70/S4H1f77n61ePoc/r37n7X1j1/33o/7rzYq/wD/2Q=="/>
  <p:tag name="ISPRING_PRESENTERDATA_0" val="Um9taSBTYXRyaWEgV2Fob25v||cm9taUBicmFpbm1hdGljcy5jb20=|aHR0cDovL3JvbWlzYXRyaWF3YWhvbm8ubmV0|ezI5N0FBMUM3LTI5MTQtNDJENC05NTQzLUMwQTZFRjg3OTRFQ30=|RG9zZW4sIFBlbmVsaXRpIGRhbiBUZWNobm9wcmVuZXVy|SVNQUklOR19QUkVTRU5URVJfUEhPVE9fMA==|MQ==|aHR0cDovL2JyYWlubWF0aWNzLmNvbQ==|SVNQUklOR19QUkVTRU5URVJfUEhPVE9fMQ=="/>
  <p:tag name="FLASHSPRING_BG_AUDIO_DURATION_TAG" val="0.0000000"/>
  <p:tag name="ISPRING_UUID" val="{01A629CD-3879-4CA2-910A-48339EDC3DD7}"/>
  <p:tag name="ISPRING_RESOURCE_FOLDER" val="E:\RSWLecture\Data Mining\romi-dm-01-introduction-1juli2011\"/>
  <p:tag name="ISPRING_PRESENTATION_PATH" val="E:\RSWLecture\Data Mining\romi-dm-01-introduction-1juli2011.pptx"/>
  <p:tag name="ISPRING_PRESENTATION_INFO" val="&lt;?xml version=&quot;1.0&quot; encoding=&quot;UTF-8&quot; standalone=&quot;no&quot; ?&gt;&#10;&lt;presentation&gt;&#10;&#10;  &lt;slides&gt;&#10;    &lt;slide duration=&quot;13115&quot; id=&quot;{4008C2DE-574E-4DB5-B3DF-AA2425864A29}&quot; pptId=&quot;1728&quot; transitionDuration=&quot;0&quot;/&gt;&#10;    &lt;slide duration=&quot;8001&quot; id=&quot;{892FA04A-761E-4930-931F-A1A3FB4567D1}&quot; pptId=&quot;1729&quot; transitionDuration=&quot;0&quot;/&gt;&#10;    &lt;slide duration=&quot;4001&quot; id=&quot;{167A6DC1-FCC5-4936-A1EE-54AB2BC80354}&quot; pptId=&quot;1712&quot; transitionDuration=&quot;0&quot;/&gt;&#10;    &lt;slide duration=&quot;5000&quot; id=&quot;{E3AB5758-AC25-44F8-94F7-BCB0C96F492C}&quot; pptId=&quot;1731&quot; transitionDuration=&quot;0&quot;/&gt;&#10;    &lt;slide duration=&quot;5000&quot; id=&quot;{F864E6FB-E502-47AE-8227-4DD27F6FE516}&quot; pptId=&quot;1732&quot; transitionDuration=&quot;0&quot;/&gt;&#10;    &lt;slide duration=&quot;5000&quot; id=&quot;{1BF47A68-FF93-47A7-9599-F3020B1808D8}&quot; pptId=&quot;1735&quot; transitionDuration=&quot;0&quot;/&gt;&#10;    &lt;slide duration=&quot;5000&quot; id=&quot;{1607236C-B163-4B96-805A-AFB44C7B97C6}&quot; pptId=&quot;1736&quot; transitionDuration=&quot;0&quot;/&gt;&#10;    &lt;slide duration=&quot;5000&quot; id=&quot;{CD8A2C77-DE52-4DA5-8AC5-8A085596A6D5}&quot; pptId=&quot;1800&quot; transitionDuration=&quot;0&quot;/&gt;&#10;    &lt;slide duration=&quot;5000&quot; id=&quot;{02B48234-7EF0-49E3-9C8F-863EC8A08DC4}&quot; pptId=&quot;1737&quot; transitionDuration=&quot;0&quot;/&gt;&#10;    &lt;slide duration=&quot;3001&quot; id=&quot;{29464E5C-D84B-41A0-B43A-F2D5FBC7850E}&quot; pptId=&quot;1901&quot; transitionDuration=&quot;1100&quot;/&gt;&#10;    &lt;slide duration=&quot;1&quot; id=&quot;{86A70F68-32F6-45A4-A2AE-4FD224DE60C5}&quot; pptId=&quot;1902&quot; transitionDuration=&quot;1100&quot;/&gt;&#10;    &lt;slide duration=&quot;1&quot; id=&quot;{13B59435-7488-4D62-846B-03F796E35989}&quot; pptId=&quot;1904&quot; transitionDuration=&quot;1100&quot;/&gt;&#10;    &lt;slide duration=&quot;2001&quot; id=&quot;{92ADBE6B-3B8E-4A33-AA85-3D6B996D0BC9}&quot; pptId=&quot;1905&quot; transitionDuration=&quot;1100&quot;/&gt;&#10;    &lt;slide duration=&quot;2001&quot; id=&quot;{730E3554-53A8-43F2-ADD1-492F1A10B302}&quot; pptId=&quot;1906&quot; transitionDuration=&quot;1100&quot;/&gt;&#10;    &lt;slide duration=&quot;2001&quot; id=&quot;{CAAF5609-7A4F-48AE-9583-0B0805E2FD77}&quot; pptId=&quot;1907&quot; transitionDuration=&quot;1100&quot;/&gt;&#10;    &lt;slide duration=&quot;5001&quot; id=&quot;{2B9E113A-997B-4A44-B977-62F1E71D3EA4}&quot; pptId=&quot;1908&quot; transitionDuration=&quot;0&quot;/&gt;&#10;    &lt;slide duration=&quot;5000&quot; id=&quot;{D2CE9547-69D2-4D81-8710-B3D0A5B9DF63}&quot; pptId=&quot;1739&quot; transitionDuration=&quot;0&quot;/&gt;&#10;    &lt;slide duration=&quot;5000&quot; id=&quot;{F00AAF43-8D01-4532-8F7D-DDF3021823CD}&quot; pptId=&quot;1779&quot; transitionDuration=&quot;0&quot;/&gt;&#10;    &lt;slide duration=&quot;5000&quot; id=&quot;{C7994AB8-4A97-4835-9842-DD2DF3C6D9F5}&quot; pptId=&quot;1811&quot; transitionDuration=&quot;0&quot;/&gt;&#10;    &lt;slide duration=&quot;5000&quot; id=&quot;{4408F401-FFDF-4EC9-A69B-D1F311923C1F}&quot; pptId=&quot;1816&quot; transitionDuration=&quot;0&quot;/&gt;&#10;    &lt;slide duration=&quot;5000&quot; id=&quot;{C1F93DB1-3B67-4005-9FF6-A5901AF6C6E5}&quot; pptId=&quot;1828&quot; transitionDuration=&quot;0&quot;/&gt;&#10;    &lt;slide duration=&quot;5000&quot; id=&quot;{12B3E03B-917B-4A9A-93E9-14BCCA371CBB}&quot; pptId=&quot;1780&quot; transitionDuration=&quot;0&quot;/&gt;&#10;    &lt;slide duration=&quot;5000&quot; id=&quot;{AD5D85E0-D9EC-454D-A972-D77C247B3155}&quot; pptId=&quot;1890&quot; transitionDuration=&quot;0&quot;/&gt;&#10;    &lt;slide duration=&quot;5000&quot; id=&quot;{10A5B97C-F454-45E3-B6E4-59305876D2A7}&quot; pptId=&quot;1849&quot; transitionDuration=&quot;0&quot;/&gt;&#10;    &lt;slide duration=&quot;5000&quot; id=&quot;{8836B6E9-34B8-451F-A4DB-AAB04842C7E5}&quot; pptId=&quot;1911&quot; transitionDuration=&quot;0&quot;/&gt;&#10;    &lt;slide duration=&quot;5000&quot; id=&quot;{26642707-6113-475E-A950-BA7A0338E65C}&quot; pptId=&quot;1912&quot; transitionDuration=&quot;0&quot;/&gt;&#10;    &lt;slide duration=&quot;5000&quot; id=&quot;{05F599F5-E428-4A02-9400-6740097ADA56}&quot; pptId=&quot;1913&quot; transitionDuration=&quot;0&quot;/&gt;&#10;    &lt;slide duration=&quot;5000&quot; id=&quot;{59AEEE01-DBE7-4472-AB96-330FC5619E24}&quot; pptId=&quot;1790&quot; transitionDuration=&quot;0&quot;/&gt;&#10;    &lt;slide duration=&quot;5000&quot; id=&quot;{903408C9-6989-4211-BC72-5094617CF0E1}&quot; pptId=&quot;1825&quot; transitionDuration=&quot;0&quot;/&gt;&#10;    &lt;slide duration=&quot;5000&quot; id=&quot;{0AB7735D-7246-41DF-A033-6678956B1EE1}&quot; pptId=&quot;1791&quot; transitionDuration=&quot;0&quot;/&gt;&#10;    &lt;slide duration=&quot;5000&quot; id=&quot;{AECA9370-ED3B-4491-8F00-E3DD9C570D8F}&quot; pptId=&quot;1788&quot; transitionDuration=&quot;0&quot;/&gt;&#10;    &lt;slide duration=&quot;5000&quot; id=&quot;{89D5CC7E-1144-47C3-9565-7D80EE3593CC}&quot; pptId=&quot;1792&quot; transitionDuration=&quot;0&quot;/&gt;&#10;    &lt;slide duration=&quot;5000&quot; id=&quot;{D4C4DB88-133D-4DDE-8C57-F5A920F914A2}&quot; pptId=&quot;1818&quot; transitionDuration=&quot;0&quot;/&gt;&#10;    &lt;slide duration=&quot;5000&quot; id=&quot;{2710670E-C47C-4647-941F-CBA0708007A4}&quot; pptId=&quot;1824&quot; transitionDuration=&quot;0&quot;/&gt;&#10;    &lt;slide duration=&quot;5000&quot; id=&quot;{3C519F44-D28A-41C6-A38E-F854DC661FCB}&quot; pptId=&quot;1819&quot; transitionDuration=&quot;0&quot;/&gt;&#10;    &lt;slide duration=&quot;5000&quot; id=&quot;{F7B5554C-F26D-4DA1-8F13-135276468847}&quot; pptId=&quot;1820&quot; transitionDuration=&quot;0&quot;/&gt;&#10;    &lt;slide duration=&quot;5000&quot; id=&quot;{8CFB0596-A7D4-4ACC-9680-F2FE5143F334}&quot; pptId=&quot;1821&quot; transitionDuration=&quot;0&quot;/&gt;&#10;    &lt;slide duration=&quot;5000&quot; id=&quot;{F6A89BAC-867F-4B87-B2B0-AB24DD0324ED}&quot; pptId=&quot;1822&quot; transitionDuration=&quot;0&quot;/&gt;&#10;    &lt;slide duration=&quot;5000&quot; id=&quot;{14FA4B48-3A46-4259-9F4B-A42F5F7FA0FB}&quot; pptId=&quot;1793&quot; transitionDuration=&quot;0&quot;/&gt;&#10;    &lt;slide duration=&quot;5000&quot; id=&quot;{884AD44B-A167-4D1E-8364-A5D0B82A476D}&quot; pptId=&quot;1909&quot; transitionDuration=&quot;0&quot;/&gt;&#10;    &lt;slide duration=&quot;5000&quot; id=&quot;{8EE2EB2D-2CD8-4A81-AD5F-52C907821DD4}&quot; pptId=&quot;1910&quot; transitionDuration=&quot;0&quot;/&gt;&#10;    &lt;slide duration=&quot;5000&quot; id=&quot;{32427706-FBB7-4971-B566-8233F811EB2B}&quot; pptId=&quot;1831&quot; transitionDuration=&quot;0&quot;/&gt;&#10;    &lt;slide duration=&quot;5000&quot; id=&quot;{FBDDE193-8FEA-4E5B-BA42-867CBF543ACC}&quot; pptId=&quot;1832&quot; transitionDuration=&quot;0&quot;/&gt;&#10;    &lt;slide duration=&quot;5000&quot; id=&quot;{25ECA820-8273-4F3B-BC71-CC074BFD08AD}&quot; pptId=&quot;1884&quot; transitionDuration=&quot;0&quot;/&gt;&#10;    &lt;slide duration=&quot;5000&quot; id=&quot;{2F19880A-7409-4483-9A6C-F2CADB457613}&quot; pptId=&quot;1885&quot; transitionDuration=&quot;0&quot;/&gt;&#10;    &lt;slide duration=&quot;5000&quot; id=&quot;{ACABB38F-7B22-4277-AB33-0EA68E96AE59}&quot; pptId=&quot;1898&quot; transitionDuration=&quot;0&quot;/&gt;&#10;    &lt;slide duration=&quot;5000&quot; id=&quot;{D9E09E75-8351-4EAF-A55B-2C395D96267E}&quot; pptId=&quot;1867&quot; transitionDuration=&quot;0&quot;/&gt;&#10;    &lt;slide duration=&quot;5000&quot; id=&quot;{BDE39108-25AD-4454-A0E8-31098F81F628}&quot; pptId=&quot;1876&quot; transitionDuration=&quot;0&quot;/&gt;&#10;    &lt;slide duration=&quot;5000&quot; id=&quot;{305334EE-31C2-4587-9D79-21A358B3B7C5}&quot; pptId=&quot;1877&quot; transitionDuration=&quot;0&quot;/&gt;&#10;    &lt;slide duration=&quot;5000&quot; id=&quot;{6A1AFE90-E975-4E1B-9DB2-13D4A63B4A2A}&quot; pptId=&quot;1878&quot; transitionDuration=&quot;0&quot;/&gt;&#10;    &lt;slide duration=&quot;5000&quot; id=&quot;{2C61877D-90CA-4231-9F97-F65381D98A5B}&quot; pptId=&quot;1868&quot; transitionDuration=&quot;0&quot;/&gt;&#10;    &lt;slide duration=&quot;5000&quot; id=&quot;{DC2A36B8-81E9-4418-9DCB-3D1F5EDA54E5}&quot; pptId=&quot;1869&quot; transitionDuration=&quot;0&quot;/&gt;&#10;    &lt;slide duration=&quot;5000&quot; id=&quot;{4E12F938-5B5F-4606-B6FD-3022D428B9FD}&quot; pptId=&quot;1870&quot; transitionDuration=&quot;0&quot;/&gt;&#10;    &lt;slide duration=&quot;5000&quot; id=&quot;{8D5351ED-DEDF-485F-BB12-E14ECC725F22}&quot; pptId=&quot;1871&quot; transitionDuration=&quot;0&quot;/&gt;&#10;    &lt;slide duration=&quot;5000&quot; id=&quot;{4EB7E921-A841-4E8C-9A2E-A2EC263D6AF7}&quot; pptId=&quot;1872&quot; transitionDuration=&quot;0&quot;/&gt;&#10;    &lt;slide duration=&quot;5000&quot; id=&quot;{F9A68B3D-573D-4525-A8D1-28193CB6E85F}&quot; pptId=&quot;1873&quot; transitionDuration=&quot;0&quot;/&gt;&#10;    &lt;slide duration=&quot;5000&quot; id=&quot;{3FB6FB9D-2893-40DB-A78E-D88AAF5439C5}&quot; pptId=&quot;1874&quot; transitionDuration=&quot;0&quot;/&gt;&#10;    &lt;slide duration=&quot;5000&quot; id=&quot;{BBB4C253-971A-4137-97BD-13D25E7528C6}&quot; pptId=&quot;1875&quot; transitionDuration=&quot;0&quot;/&gt;&#10;    &lt;slide duration=&quot;5000&quot; id=&quot;{1E7868DA-247C-4E9D-B7FA-07FD15C2B1BA}&quot; pptId=&quot;1891&quot; transitionDuration=&quot;0&quot;/&gt;&#10;    &lt;slide duration=&quot;5000&quot; id=&quot;{971ACF15-FF3F-467E-8EF3-5767943C3F39}&quot; pptId=&quot;1847&quot; transitionDuration=&quot;0&quot;/&gt;&#10;    &lt;slide duration=&quot;5000&quot; id=&quot;{1CBD024C-9435-4190-A304-1BCC1452E2F0}&quot; pptId=&quot;1859&quot; transitionDuration=&quot;0&quot;/&gt;&#10;    &lt;slide duration=&quot;5000&quot; id=&quot;{29C5530F-08BF-4212-BC17-C9BD7B6E18A3}&quot; pptId=&quot;1856&quot; transitionDuration=&quot;0&quot;/&gt;&#10;    &lt;slide duration=&quot;5000&quot; id=&quot;{4CB764B2-5EFC-49CB-8B48-20280B7BC37C}&quot; pptId=&quot;1857&quot; transitionDuration=&quot;0&quot;/&gt;&#10;    &lt;slide duration=&quot;5000&quot; id=&quot;{8EBFEF2B-4255-4B15-A269-84E16EEFC5D8}&quot; pptId=&quot;1858&quot; transitionDuration=&quot;0&quot;/&gt;&#10;    &lt;slide duration=&quot;5000&quot; id=&quot;{E7005EF8-84DB-42D3-A615-192192702485}&quot; pptId=&quot;1865&quot; transitionDuration=&quot;0&quot;/&gt;&#10;    &lt;slide duration=&quot;5000&quot; id=&quot;{3543A8E2-4735-492C-8311-5D642C70FBA7}&quot; pptId=&quot;1866&quot; transitionDuration=&quot;0&quot;/&gt;&#10;    &lt;slide duration=&quot;5000&quot; id=&quot;{C7F3430E-D6C4-4DCE-A6C3-77F709B67F31}&quot; pptId=&quot;1853&quot; transitionDuration=&quot;0&quot;/&gt;&#10;    &lt;slide duration=&quot;5000&quot; id=&quot;{B38FA1DC-1148-4193-BAE7-5392AEB4CC34}&quot; pptId=&quot;1854&quot; transitionDuration=&quot;0&quot;/&gt;&#10;    &lt;slide duration=&quot;5000&quot; id=&quot;{8981BC61-E57A-42C5-8E97-C0CD18E7A56F}&quot; pptId=&quot;1855&quot; transitionDuration=&quot;0&quot;/&gt;&#10;    &lt;slide duration=&quot;5000&quot; id=&quot;{9EB6F6FB-E86B-4F47-88D4-61A23C64DBD5}&quot; pptId=&quot;1860&quot; transitionDuration=&quot;0&quot;/&gt;&#10;    &lt;slide duration=&quot;5000&quot; id=&quot;{FB39E1FB-1FF7-4BD8-8319-F4B86775F41D}&quot; pptId=&quot;1861&quot; transitionDuration=&quot;0&quot;/&gt;&#10;    &lt;slide duration=&quot;5000&quot; id=&quot;{4D646CFA-83FA-47F8-830C-A2D0AAE4E9F7}&quot; pptId=&quot;1862&quot; transitionDuration=&quot;0&quot;/&gt;&#10;    &lt;slide duration=&quot;5000&quot; id=&quot;{73EB83B1-54F2-4602-A16E-7CE5DCB490C8}&quot; pptId=&quot;1863&quot; transitionDuration=&quot;0&quot;/&gt;&#10;    &lt;slide duration=&quot;5000&quot; id=&quot;{24657F4B-9C52-48E9-81A3-0B6350AF6442}&quot; pptId=&quot;1864&quot; transitionDuration=&quot;0&quot;/&gt;&#10;    &lt;slide duration=&quot;5000&quot; id=&quot;{7F2C0A93-5B49-4750-ADC7-9E7438AD57AF}&quot; pptId=&quot;1852&quot; transitionDuration=&quot;0&quot;/&gt;&#10;    &lt;slide duration=&quot;5000&quot; id=&quot;{F9B32DB6-FF37-48A1-9A89-C4DD63E9B97F}&quot; pptId=&quot;1886&quot; transitionDuration=&quot;0&quot;/&gt;&#10;    &lt;slide duration=&quot;5000&quot; id=&quot;{A35F6230-3588-4924-A12F-6532AD095725}&quot; pptId=&quot;1899&quot; transitionDuration=&quot;0&quot;/&gt;&#10;    &lt;slide duration=&quot;5000&quot; id=&quot;{A6647337-C55C-4F1B-99C1-B9C1A865183A}&quot; pptId=&quot;1887&quot; transitionDuration=&quot;0&quot;/&gt;&#10;    &lt;slide duration=&quot;5000&quot; id=&quot;{AC981744-6BAA-4CC2-9F50-997C46154513}&quot; pptId=&quot;1892&quot; transitionDuration=&quot;0&quot;/&gt;&#10;    &lt;slide duration=&quot;5000&quot; id=&quot;{1870D711-FFF9-4A8C-BA33-20F0DB749321}&quot; pptId=&quot;1883&quot; transitionDuration=&quot;0&quot;/&gt;&#10;    &lt;slide duration=&quot;5000&quot; id=&quot;{C8CC9424-FD4A-4040-ACC5-62AB77DA1B50}&quot; pptId=&quot;1895&quot; transitionDuration=&quot;0&quot;/&gt;&#10;    &lt;slide duration=&quot;5000&quot; id=&quot;{9CCD8AB0-C495-45D7-9870-8D595F1E82A3}&quot; pptId=&quot;1845&quot; transitionDuration=&quot;0&quot;/&gt;&#10;    &lt;slide duration=&quot;5000&quot; id=&quot;{6E629BB8-216C-4BA9-8739-8BA985E130C3}&quot; pptId=&quot;1893&quot; transitionDuration=&quot;0&quot;/&gt;&#10;    &lt;slide duration=&quot;5000&quot; id=&quot;{ABA003D5-B8CB-49C8-95FB-45CB201DAD5F}&quot; pptId=&quot;1894&quot; transitionDuration=&quot;0&quot;/&gt;&#10;    &lt;slide duration=&quot;5000&quot; id=&quot;{41218DB6-7744-47B5-9EA1-401E358702FE}&quot; pptId=&quot;1889&quot; transitionDuration=&quot;0&quot;/&gt;&#10;    &lt;slide duration=&quot;5000&quot; id=&quot;{8293F728-DDE5-47C2-B9A4-8C40EA5B0EBD}&quot; pptId=&quot;1844&quot; transitionDuration=&quot;0&quot;/&gt;&#10;    &lt;slide duration=&quot;5000&quot; id=&quot;{78B07654-FAA3-4992-8C3E-A5222E1ACCFC}&quot; pptId=&quot;1888&quot; transitionDuration=&quot;0&quot;/&gt;&#10;    &lt;slide duration=&quot;5000&quot; id=&quot;{82798236-D9B7-40B1-9443-DD5708ABF4B5}&quot; pptId=&quot;1846&quot; transitionDuration=&quot;0&quot;/&gt;&#10;    &lt;slide duration=&quot;5000&quot; id=&quot;{0C32B10B-0730-49E6-8330-BF3F3D32984C}&quot; pptId=&quot;1851&quot; transitionDuration=&quot;0&quot;/&gt;&#10;    &lt;slide duration=&quot;5000&quot; id=&quot;{330D6902-5CD0-46A4-802F-620DEF17DF21}&quot; pptId=&quot;1896&quot; transitionDuration=&quot;0&quot;/&gt;&#10;    &lt;slide duration=&quot;5000&quot; id=&quot;{D2626CB6-8589-489F-BD39-F896C4A6B045}&quot; pptId=&quot;1834&quot; transitionDuration=&quot;0&quot;/&gt;&#10;    &lt;slide duration=&quot;5000&quot; id=&quot;{80F48BB5-6CE5-4704-827B-DD3D7B65F0A6}&quot; pptId=&quot;1808&quot; transitionDuration=&quot;0&quot;/&gt;&#10;    &lt;slide duration=&quot;5000&quot; id=&quot;{2B5E6EC8-E3C0-4621-AAC5-6E5A3F666015}&quot; pptId=&quot;1810&quot; transitionDuration=&quot;0&quot;/&gt;&#10;    &lt;slide duration=&quot;5000&quot; id=&quot;{A099395C-D582-4127-B22A-5E0251EC673E}&quot; pptId=&quot;1835&quot; transitionDuration=&quot;0&quot;/&gt;&#10;    &lt;slide duration=&quot;5000&quot; id=&quot;{9EDDED6D-13C1-4460-B360-4EB7FDCDFFA7}&quot; pptId=&quot;1836&quot; transitionDuration=&quot;0&quot;/&gt;&#10;    &lt;slide duration=&quot;5000&quot; id=&quot;{7B0D012B-336D-4189-9ED8-BACE16B7BFD3}&quot; pptId=&quot;1837&quot; transitionDuration=&quot;0&quot;/&gt;&#10;    &lt;slide duration=&quot;5000&quot; id=&quot;{5F00D28A-3D0A-4A65-A0BA-3ECCA6A147E9}&quot; pptId=&quot;1838&quot; transitionDuration=&quot;0&quot;/&gt;&#10;    &lt;slide duration=&quot;5000&quot; id=&quot;{470A41AA-AD24-4263-A34D-F1205F94BBF5}&quot; pptId=&quot;1839&quot; transitionDuration=&quot;0&quot;/&gt;&#10;    &lt;slide duration=&quot;5000&quot; id=&quot;{7A922DBC-9372-4535-A5D0-83D1E25D506F}&quot; pptId=&quot;1840&quot; transitionDuration=&quot;0&quot;/&gt;&#10;    &lt;slide duration=&quot;5000&quot; id=&quot;{6C70F59F-885B-45F2-AB0D-D92B04B5963B}&quot; pptId=&quot;1841&quot; transitionDuration=&quot;0&quot;/&gt;&#10;    &lt;slide duration=&quot;5000&quot; id=&quot;{DE84A4FD-8FA6-4C7D-A9E3-0E3C5A0C0023}&quot; pptId=&quot;1802&quot; transitionDuration=&quot;0&quot;/&gt;&#10;    &lt;slide duration=&quot;5000&quot; id=&quot;{05EBB0D0-1962-4D38-BE2A-FF573FB94F63}&quot; pptId=&quot;1758&quot; transitionDuration=&quot;0&quot;/&gt;&#10;    &lt;slide duration=&quot;5000&quot; id=&quot;{459BACAD-896B-41B5-BD9C-310608AFA3FF}&quot; pptId=&quot;1759&quot; transitionDuration=&quot;0&quot;/&gt;&#10;    &lt;slide duration=&quot;5000&quot; id=&quot;{BF1258EE-6763-4E0F-BBFF-664133A0264C}&quot; pptId=&quot;1760&quot; transitionDuration=&quot;0&quot;/&gt;&#10;    &lt;slide duration=&quot;5000&quot; id=&quot;{ED0B2E3E-24F5-4947-B306-0834A4E42405}&quot; pptId=&quot;1761&quot; transitionDuration=&quot;0&quot;/&gt;&#10;    &lt;slide duration=&quot;5000&quot; id=&quot;{991F1B46-C4F7-437B-9C43-DDBFCD134BB9}&quot; pptId=&quot;1762&quot; transitionDuration=&quot;0&quot;/&gt;&#10;    &lt;slide duration=&quot;5000&quot; id=&quot;{F68BD4B4-B6C0-45FC-9852-7AD9131B1122}&quot; pptId=&quot;1763&quot; transitionDuration=&quot;0&quot;/&gt;&#10;    &lt;slide duration=&quot;5000&quot; id=&quot;{C84FAF46-C96D-4774-8692-EC5E0549B9A0}&quot; pptId=&quot;1764&quot; transitionDuration=&quot;0&quot;/&gt;&#10;    &lt;slide duration=&quot;5000&quot; id=&quot;{800D7677-42ED-4488-AF48-78025C67F091}&quot; pptId=&quot;1765&quot; transitionDuration=&quot;0&quot;/&gt;&#10;    &lt;slide duration=&quot;5000&quot; id=&quot;{303C822D-1DE4-43A1-9424-88CA155C7AA8}&quot; pptId=&quot;1766&quot; transitionDuration=&quot;0&quot;/&gt;&#10;    &lt;slide duration=&quot;5000&quot; id=&quot;{A826E790-B708-4ECE-ADDE-22460A66D7BF}&quot; pptId=&quot;1767&quot; transitionDuration=&quot;0&quot;/&gt;&#10;    &lt;slide duration=&quot;5000&quot; id=&quot;{EE66D525-7039-4831-85F8-483F9FDCCEF8}&quot; pptId=&quot;1768&quot; transitionDuration=&quot;0&quot;/&gt;&#10;    &lt;slide duration=&quot;5000&quot; id=&quot;{F2CF7B05-A702-45D5-8152-0FEDDB85B14C}&quot; pptId=&quot;1803&quot; transitionDuration=&quot;0&quot;/&gt;&#10;    &lt;slide duration=&quot;5000&quot; id=&quot;{5F141044-4FE4-40C5-A0B9-5017814E5073}&quot; pptId=&quot;1777&quot; transitionDuration=&quot;0&quot;/&gt;&#10;    &lt;slide duration=&quot;5000&quot; id=&quot;{EFB8C284-C667-44B4-9DED-210A7F814B42}&quot; pptId=&quot;1778&quot; transitionDuration=&quot;0&quot;/&gt;&#10;    &lt;slide duration=&quot;5000&quot; id=&quot;{311DCBD9-B615-41B9-BD23-CD3F1D99737E}&quot; pptId=&quot;1609&quot; transitionDuration=&quot;0&quot;/&gt;&#10;  &lt;/slides&gt;&#10;&#10;  &lt;narration&gt;&#10;    &lt;audioTracks&gt;&#10;      &lt;audioTrack duration=&quot;13100&quot; slideId=&quot;{4008C2DE-574E-4DB5-B3DF-AA2425864A29}&quot; startTime=&quot;0&quot; stepIndex=&quot;0&quot; volume=&quot;1&quot;&gt;&#10;        &lt;file modifyTime=&quot;2011-12-23T16:41:21&quot; size=&quot;2310884&quot;&gt;&#10;          &lt;path full=&quot;E:\RSWLecture\Data Mining\romi-dm-01-introduction-1juli2011\audio\Fri Dec 23 23-41-08 2011.wav&quot; relative=&quot;romi-dm-01-introduction-1juli2011\audio\Fri Dec 23 23-41-08 2011.wav&quot; resource=&quot;Fri Dec 23 23-41-08 2011.wav&quot;/&gt;&#10;        &lt;/file&gt;&#10;        &lt;audio channels=&quot;2&quot; sampleRate=&quot;44100&quot;/&gt;&#10;      &lt;/audioTrack&gt;&#10;    &lt;/audioTracks&gt;&#10;  &lt;/narration&gt;&#10;&#10;&lt;/presentation&gt;&#10;"/>
  <p:tag name="ISPRING_ULTRA_SCORM_SLIDE_COUNT" val="1"/>
  <p:tag name="ISPRING_SCORM_RATE_SLIDES" val="0"/>
  <p:tag name="ISPRING_SCORM_RATE_QUIZZES" val="0"/>
  <p:tag name="ISPRING_SCORM_PASSING_SCORE" val="0.0000000000"/>
  <p:tag name="GENSWF_OUTPUT_FILE_NAME" val="romi-datamining"/>
  <p:tag name="ARTICULATE_PROJECT_OPEN" val="0"/>
  <p:tag name="ISPRING_RESOURCE_PATHS_HASH_2" val="f88722a44f12597b845c6715c9042a91789467c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59599</TotalTime>
  <Words>967</Words>
  <Application>Microsoft Office PowerPoint</Application>
  <PresentationFormat>On-screen Show (4:3)</PresentationFormat>
  <Paragraphs>339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ＭＳ Ｐゴシック</vt:lpstr>
      <vt:lpstr>ＭＳ Ｐ明朝</vt:lpstr>
      <vt:lpstr>Arial</vt:lpstr>
      <vt:lpstr>Calibri</vt:lpstr>
      <vt:lpstr>Calibri Light</vt:lpstr>
      <vt:lpstr>Constantia</vt:lpstr>
      <vt:lpstr>Roboto</vt:lpstr>
      <vt:lpstr>Tahoma</vt:lpstr>
      <vt:lpstr>Times New Roman</vt:lpstr>
      <vt:lpstr>Office Theme</vt:lpstr>
      <vt:lpstr>Being   Researcher-Technopreneur</vt:lpstr>
      <vt:lpstr>Romi Satria Wahono</vt:lpstr>
      <vt:lpstr>PowerPoint Presentation</vt:lpstr>
      <vt:lpstr>1. Problems</vt:lpstr>
      <vt:lpstr>Kualitas Manusia Indonesia</vt:lpstr>
      <vt:lpstr>HDI Index (Indonesia 1980-2012)</vt:lpstr>
      <vt:lpstr>HDI Index (2012)</vt:lpstr>
      <vt:lpstr>Global Creativity Index</vt:lpstr>
      <vt:lpstr>Global Creativity Index</vt:lpstr>
      <vt:lpstr>Jumlah Developer</vt:lpstr>
      <vt:lpstr>Rasio Jumlah Entrepreneur</vt:lpstr>
      <vt:lpstr>Global Service Location Index</vt:lpstr>
      <vt:lpstr>Outsourcing Index</vt:lpstr>
      <vt:lpstr>Indeks Kreatifitas Lain</vt:lpstr>
      <vt:lpstr>Research Publications (ScimagoJR.Com)</vt:lpstr>
      <vt:lpstr>Research Publications (ScimagoJR.Com)</vt:lpstr>
      <vt:lpstr>Research Publications (ScimagoJR.Com)</vt:lpstr>
      <vt:lpstr>Jadi Manusia Indonesia Itu?</vt:lpstr>
      <vt:lpstr>2. Gap Analysis</vt:lpstr>
      <vt:lpstr>Akademisi vs Technopreneur</vt:lpstr>
      <vt:lpstr>Bagaimana Akademisi Bergerak</vt:lpstr>
      <vt:lpstr>Bagaimana Technopreneur Bergerak</vt:lpstr>
      <vt:lpstr>Bagaimana Akademisi Kita Bergerak  1</vt:lpstr>
      <vt:lpstr>Bagaimana Akademisi Kita Bergerak  2</vt:lpstr>
      <vt:lpstr>Bagaimana Akademisi Kita Bergerak  3</vt:lpstr>
      <vt:lpstr>Bagaimana Akademisi Kita Bergerak  4</vt:lpstr>
      <vt:lpstr>Bagaimana Akademisi Kita Bergerak  5</vt:lpstr>
      <vt:lpstr>Bagaimana Technopreneur Kita Bergerak 1</vt:lpstr>
      <vt:lpstr>Bagaimana Technopreneur Kita Bergerak 2</vt:lpstr>
      <vt:lpstr>Bagaimana Technopreneur Kita Bergerak 3</vt:lpstr>
      <vt:lpstr>3. Approaches</vt:lpstr>
      <vt:lpstr>Paradigm Shift on Research Topics</vt:lpstr>
      <vt:lpstr>Researcher-Technopreneur</vt:lpstr>
      <vt:lpstr>Researcher-Technopreneur</vt:lpstr>
      <vt:lpstr>Researcher-Technopreneur</vt:lpstr>
      <vt:lpstr>Researcher-Technopreneur</vt:lpstr>
      <vt:lpstr>Researcher-Technopreneur</vt:lpstr>
      <vt:lpstr>Paradigm Shift on Organization</vt:lpstr>
      <vt:lpstr>PowerPoint Presentation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</dc:title>
  <dc:creator>Romi Satria Wahono</dc:creator>
  <cp:lastModifiedBy>Romi Satria Wahono</cp:lastModifiedBy>
  <cp:revision>6441</cp:revision>
  <cp:lastPrinted>2010-06-19T06:29:22Z</cp:lastPrinted>
  <dcterms:created xsi:type="dcterms:W3CDTF">1601-01-01T00:00:00Z</dcterms:created>
  <dcterms:modified xsi:type="dcterms:W3CDTF">2014-11-14T16:23:12Z</dcterms:modified>
</cp:coreProperties>
</file>